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0160000" cy="7620000"/>
  <p:notesSz cx="6858000" cy="9144000"/>
  <p:embeddedFontLst>
    <p:embeddedFont>
      <p:font typeface="Calibri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2AB16F-DD13-4884-BDC7-F6E2C6C89C1F}" type="datetimeFigureOut">
              <a:rPr lang="en-US" smtClean="0"/>
              <a:t>3/31/2015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34DCCC-594B-4B9D-8977-807093F2E93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100000">
              <a:srgbClr val="FF008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830915" y="1099005"/>
            <a:ext cx="4653597" cy="860283"/>
            <a:chOff x="2830915" y="1099005"/>
            <a:chExt cx="4653597" cy="860283"/>
          </a:xfrm>
        </p:grpSpPr>
        <p:sp>
          <p:nvSpPr>
            <p:cNvPr id="2" name="Freeform 1"/>
            <p:cNvSpPr/>
            <p:nvPr/>
          </p:nvSpPr>
          <p:spPr>
            <a:xfrm>
              <a:off x="2830915" y="1099005"/>
              <a:ext cx="542979" cy="860283"/>
            </a:xfrm>
            <a:custGeom>
              <a:avLst/>
              <a:gdLst/>
              <a:ahLst/>
              <a:cxnLst/>
              <a:rect l="0" t="0" r="0" b="0"/>
              <a:pathLst>
                <a:path w="542979" h="860283">
                  <a:moveTo>
                    <a:pt x="21057" y="7474"/>
                  </a:moveTo>
                  <a:lnTo>
                    <a:pt x="29926" y="10341"/>
                  </a:lnTo>
                  <a:lnTo>
                    <a:pt x="38912" y="12483"/>
                  </a:lnTo>
                  <a:lnTo>
                    <a:pt x="48912" y="14086"/>
                  </a:lnTo>
                  <a:lnTo>
                    <a:pt x="60066" y="15266"/>
                  </a:lnTo>
                  <a:lnTo>
                    <a:pt x="72525" y="16115"/>
                  </a:lnTo>
                  <a:lnTo>
                    <a:pt x="86237" y="16712"/>
                  </a:lnTo>
                  <a:lnTo>
                    <a:pt x="101000" y="17127"/>
                  </a:lnTo>
                  <a:lnTo>
                    <a:pt x="116577" y="17411"/>
                  </a:lnTo>
                  <a:lnTo>
                    <a:pt x="132760" y="17604"/>
                  </a:lnTo>
                  <a:lnTo>
                    <a:pt x="149539" y="17735"/>
                  </a:lnTo>
                  <a:lnTo>
                    <a:pt x="167094" y="17823"/>
                  </a:lnTo>
                  <a:lnTo>
                    <a:pt x="185447" y="17878"/>
                  </a:lnTo>
                  <a:lnTo>
                    <a:pt x="204009" y="17745"/>
                  </a:lnTo>
                  <a:lnTo>
                    <a:pt x="221711" y="17123"/>
                  </a:lnTo>
                  <a:lnTo>
                    <a:pt x="238041" y="15892"/>
                  </a:lnTo>
                  <a:lnTo>
                    <a:pt x="253633" y="14251"/>
                  </a:lnTo>
                  <a:lnTo>
                    <a:pt x="269930" y="12611"/>
                  </a:lnTo>
                  <a:lnTo>
                    <a:pt x="287713" y="11214"/>
                  </a:lnTo>
                  <a:lnTo>
                    <a:pt x="306931" y="10124"/>
                  </a:lnTo>
                  <a:lnTo>
                    <a:pt x="327070" y="9319"/>
                  </a:lnTo>
                  <a:lnTo>
                    <a:pt x="347694" y="8742"/>
                  </a:lnTo>
                  <a:lnTo>
                    <a:pt x="368392" y="8338"/>
                  </a:lnTo>
                  <a:lnTo>
                    <a:pt x="388727" y="8060"/>
                  </a:lnTo>
                  <a:lnTo>
                    <a:pt x="408502" y="7864"/>
                  </a:lnTo>
                  <a:lnTo>
                    <a:pt x="427558" y="7562"/>
                  </a:lnTo>
                  <a:lnTo>
                    <a:pt x="445673" y="6826"/>
                  </a:lnTo>
                  <a:lnTo>
                    <a:pt x="462827" y="5519"/>
                  </a:lnTo>
                  <a:lnTo>
                    <a:pt x="479145" y="3827"/>
                  </a:lnTo>
                  <a:lnTo>
                    <a:pt x="494805" y="2152"/>
                  </a:lnTo>
                  <a:lnTo>
                    <a:pt x="509948" y="741"/>
                  </a:lnTo>
                  <a:lnTo>
                    <a:pt x="523726" y="0"/>
                  </a:lnTo>
                  <a:lnTo>
                    <a:pt x="534305" y="1155"/>
                  </a:lnTo>
                  <a:lnTo>
                    <a:pt x="540674" y="4827"/>
                  </a:lnTo>
                  <a:lnTo>
                    <a:pt x="542978" y="10192"/>
                  </a:lnTo>
                  <a:lnTo>
                    <a:pt x="542209" y="16829"/>
                  </a:lnTo>
                  <a:lnTo>
                    <a:pt x="539334" y="24337"/>
                  </a:lnTo>
                  <a:lnTo>
                    <a:pt x="535057" y="32183"/>
                  </a:lnTo>
                  <a:lnTo>
                    <a:pt x="529853" y="40034"/>
                  </a:lnTo>
                  <a:lnTo>
                    <a:pt x="524037" y="47752"/>
                  </a:lnTo>
                  <a:lnTo>
                    <a:pt x="517818" y="55311"/>
                  </a:lnTo>
                  <a:lnTo>
                    <a:pt x="511330" y="62731"/>
                  </a:lnTo>
                  <a:lnTo>
                    <a:pt x="504664" y="70205"/>
                  </a:lnTo>
                  <a:lnTo>
                    <a:pt x="497880" y="78070"/>
                  </a:lnTo>
                  <a:lnTo>
                    <a:pt x="491017" y="86473"/>
                  </a:lnTo>
                  <a:lnTo>
                    <a:pt x="484103" y="95237"/>
                  </a:lnTo>
                  <a:lnTo>
                    <a:pt x="477153" y="103967"/>
                  </a:lnTo>
                  <a:lnTo>
                    <a:pt x="470180" y="112436"/>
                  </a:lnTo>
                  <a:lnTo>
                    <a:pt x="463192" y="120749"/>
                  </a:lnTo>
                  <a:lnTo>
                    <a:pt x="456194" y="129244"/>
                  </a:lnTo>
                  <a:lnTo>
                    <a:pt x="449184" y="138107"/>
                  </a:lnTo>
                  <a:lnTo>
                    <a:pt x="442001" y="147365"/>
                  </a:lnTo>
                  <a:lnTo>
                    <a:pt x="434340" y="156966"/>
                  </a:lnTo>
                  <a:lnTo>
                    <a:pt x="426072" y="166840"/>
                  </a:lnTo>
                  <a:lnTo>
                    <a:pt x="417230" y="177083"/>
                  </a:lnTo>
                  <a:lnTo>
                    <a:pt x="407917" y="187944"/>
                  </a:lnTo>
                  <a:lnTo>
                    <a:pt x="398243" y="199506"/>
                  </a:lnTo>
                  <a:lnTo>
                    <a:pt x="388306" y="211541"/>
                  </a:lnTo>
                  <a:lnTo>
                    <a:pt x="378183" y="223619"/>
                  </a:lnTo>
                  <a:lnTo>
                    <a:pt x="367931" y="235494"/>
                  </a:lnTo>
                  <a:lnTo>
                    <a:pt x="357589" y="247416"/>
                  </a:lnTo>
                  <a:lnTo>
                    <a:pt x="347186" y="260019"/>
                  </a:lnTo>
                  <a:lnTo>
                    <a:pt x="336741" y="273608"/>
                  </a:lnTo>
                  <a:lnTo>
                    <a:pt x="326269" y="288006"/>
                  </a:lnTo>
                  <a:lnTo>
                    <a:pt x="315779" y="302750"/>
                  </a:lnTo>
                  <a:lnTo>
                    <a:pt x="305271" y="317523"/>
                  </a:lnTo>
                  <a:lnTo>
                    <a:pt x="294587" y="332188"/>
                  </a:lnTo>
                  <a:lnTo>
                    <a:pt x="283421" y="346714"/>
                  </a:lnTo>
                  <a:lnTo>
                    <a:pt x="271651" y="361117"/>
                  </a:lnTo>
                  <a:lnTo>
                    <a:pt x="259475" y="375585"/>
                  </a:lnTo>
                  <a:lnTo>
                    <a:pt x="247302" y="390451"/>
                  </a:lnTo>
                  <a:lnTo>
                    <a:pt x="235378" y="405862"/>
                  </a:lnTo>
                  <a:lnTo>
                    <a:pt x="223931" y="421637"/>
                  </a:lnTo>
                  <a:lnTo>
                    <a:pt x="213243" y="437381"/>
                  </a:lnTo>
                  <a:lnTo>
                    <a:pt x="203386" y="452865"/>
                  </a:lnTo>
                  <a:lnTo>
                    <a:pt x="194106" y="468195"/>
                  </a:lnTo>
                  <a:lnTo>
                    <a:pt x="184947" y="483706"/>
                  </a:lnTo>
                  <a:lnTo>
                    <a:pt x="175635" y="499583"/>
                  </a:lnTo>
                  <a:lnTo>
                    <a:pt x="166242" y="515686"/>
                  </a:lnTo>
                  <a:lnTo>
                    <a:pt x="157082" y="531657"/>
                  </a:lnTo>
                  <a:lnTo>
                    <a:pt x="148326" y="547297"/>
                  </a:lnTo>
                  <a:lnTo>
                    <a:pt x="139988" y="562733"/>
                  </a:lnTo>
                  <a:lnTo>
                    <a:pt x="132009" y="578317"/>
                  </a:lnTo>
                  <a:lnTo>
                    <a:pt x="124310" y="594237"/>
                  </a:lnTo>
                  <a:lnTo>
                    <a:pt x="116818" y="610200"/>
                  </a:lnTo>
                  <a:lnTo>
                    <a:pt x="109474" y="625544"/>
                  </a:lnTo>
                  <a:lnTo>
                    <a:pt x="102233" y="639946"/>
                  </a:lnTo>
                  <a:lnTo>
                    <a:pt x="95064" y="653566"/>
                  </a:lnTo>
                  <a:lnTo>
                    <a:pt x="87944" y="666859"/>
                  </a:lnTo>
                  <a:lnTo>
                    <a:pt x="80861" y="680132"/>
                  </a:lnTo>
                  <a:lnTo>
                    <a:pt x="73969" y="693353"/>
                  </a:lnTo>
                  <a:lnTo>
                    <a:pt x="67568" y="706243"/>
                  </a:lnTo>
                  <a:lnTo>
                    <a:pt x="61781" y="718660"/>
                  </a:lnTo>
                  <a:lnTo>
                    <a:pt x="56574" y="730610"/>
                  </a:lnTo>
                  <a:lnTo>
                    <a:pt x="51843" y="742169"/>
                  </a:lnTo>
                  <a:lnTo>
                    <a:pt x="47469" y="753424"/>
                  </a:lnTo>
                  <a:lnTo>
                    <a:pt x="43192" y="764458"/>
                  </a:lnTo>
                  <a:lnTo>
                    <a:pt x="38626" y="775332"/>
                  </a:lnTo>
                  <a:lnTo>
                    <a:pt x="33591" y="786097"/>
                  </a:lnTo>
                  <a:lnTo>
                    <a:pt x="28241" y="796785"/>
                  </a:lnTo>
                  <a:lnTo>
                    <a:pt x="22957" y="807421"/>
                  </a:lnTo>
                  <a:lnTo>
                    <a:pt x="17964" y="818008"/>
                  </a:lnTo>
                  <a:lnTo>
                    <a:pt x="13463" y="828103"/>
                  </a:lnTo>
                  <a:lnTo>
                    <a:pt x="9266" y="837816"/>
                  </a:lnTo>
                  <a:lnTo>
                    <a:pt x="5008" y="847999"/>
                  </a:lnTo>
                  <a:lnTo>
                    <a:pt x="0" y="860282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20470" y="1927702"/>
              <a:ext cx="21057" cy="31586"/>
            </a:xfrm>
            <a:custGeom>
              <a:avLst/>
              <a:gdLst/>
              <a:ahLst/>
              <a:cxnLst/>
              <a:rect l="0" t="0" r="0" b="0"/>
              <a:pathLst>
                <a:path w="21057" h="31586">
                  <a:moveTo>
                    <a:pt x="21056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22097" y="1123037"/>
              <a:ext cx="336514" cy="762552"/>
            </a:xfrm>
            <a:custGeom>
              <a:avLst/>
              <a:gdLst/>
              <a:ahLst/>
              <a:cxnLst/>
              <a:rect l="0" t="0" r="0" b="0"/>
              <a:pathLst>
                <a:path w="336514" h="762552">
                  <a:moveTo>
                    <a:pt x="324839" y="225597"/>
                  </a:moveTo>
                  <a:lnTo>
                    <a:pt x="324772" y="210929"/>
                  </a:lnTo>
                  <a:lnTo>
                    <a:pt x="324132" y="197017"/>
                  </a:lnTo>
                  <a:lnTo>
                    <a:pt x="322831" y="182519"/>
                  </a:lnTo>
                  <a:lnTo>
                    <a:pt x="320798" y="167318"/>
                  </a:lnTo>
                  <a:lnTo>
                    <a:pt x="317833" y="151493"/>
                  </a:lnTo>
                  <a:lnTo>
                    <a:pt x="313913" y="135182"/>
                  </a:lnTo>
                  <a:lnTo>
                    <a:pt x="309164" y="118838"/>
                  </a:lnTo>
                  <a:lnTo>
                    <a:pt x="303761" y="103178"/>
                  </a:lnTo>
                  <a:lnTo>
                    <a:pt x="297869" y="88545"/>
                  </a:lnTo>
                  <a:lnTo>
                    <a:pt x="291627" y="75095"/>
                  </a:lnTo>
                  <a:lnTo>
                    <a:pt x="285138" y="62974"/>
                  </a:lnTo>
                  <a:lnTo>
                    <a:pt x="278474" y="52116"/>
                  </a:lnTo>
                  <a:lnTo>
                    <a:pt x="271525" y="42314"/>
                  </a:lnTo>
                  <a:lnTo>
                    <a:pt x="264020" y="33328"/>
                  </a:lnTo>
                  <a:lnTo>
                    <a:pt x="255853" y="24951"/>
                  </a:lnTo>
                  <a:lnTo>
                    <a:pt x="246910" y="17339"/>
                  </a:lnTo>
                  <a:lnTo>
                    <a:pt x="236995" y="10978"/>
                  </a:lnTo>
                  <a:lnTo>
                    <a:pt x="226095" y="6037"/>
                  </a:lnTo>
                  <a:lnTo>
                    <a:pt x="214181" y="2550"/>
                  </a:lnTo>
                  <a:lnTo>
                    <a:pt x="201127" y="576"/>
                  </a:lnTo>
                  <a:lnTo>
                    <a:pt x="186979" y="0"/>
                  </a:lnTo>
                  <a:lnTo>
                    <a:pt x="172072" y="901"/>
                  </a:lnTo>
                  <a:lnTo>
                    <a:pt x="156921" y="3625"/>
                  </a:lnTo>
                  <a:lnTo>
                    <a:pt x="141853" y="8192"/>
                  </a:lnTo>
                  <a:lnTo>
                    <a:pt x="127312" y="14190"/>
                  </a:lnTo>
                  <a:lnTo>
                    <a:pt x="113927" y="20971"/>
                  </a:lnTo>
                  <a:lnTo>
                    <a:pt x="101928" y="28084"/>
                  </a:lnTo>
                  <a:lnTo>
                    <a:pt x="91210" y="35297"/>
                  </a:lnTo>
                  <a:lnTo>
                    <a:pt x="81535" y="42513"/>
                  </a:lnTo>
                  <a:lnTo>
                    <a:pt x="72651" y="49710"/>
                  </a:lnTo>
                  <a:lnTo>
                    <a:pt x="64342" y="57373"/>
                  </a:lnTo>
                  <a:lnTo>
                    <a:pt x="56440" y="66430"/>
                  </a:lnTo>
                  <a:lnTo>
                    <a:pt x="48825" y="77265"/>
                  </a:lnTo>
                  <a:lnTo>
                    <a:pt x="41574" y="89460"/>
                  </a:lnTo>
                  <a:lnTo>
                    <a:pt x="34930" y="102103"/>
                  </a:lnTo>
                  <a:lnTo>
                    <a:pt x="28981" y="114605"/>
                  </a:lnTo>
                  <a:lnTo>
                    <a:pt x="23664" y="126743"/>
                  </a:lnTo>
                  <a:lnTo>
                    <a:pt x="18860" y="138492"/>
                  </a:lnTo>
                  <a:lnTo>
                    <a:pt x="14446" y="149922"/>
                  </a:lnTo>
                  <a:lnTo>
                    <a:pt x="10482" y="161596"/>
                  </a:lnTo>
                  <a:lnTo>
                    <a:pt x="7191" y="174507"/>
                  </a:lnTo>
                  <a:lnTo>
                    <a:pt x="4643" y="189090"/>
                  </a:lnTo>
                  <a:lnTo>
                    <a:pt x="2762" y="205127"/>
                  </a:lnTo>
                  <a:lnTo>
                    <a:pt x="1416" y="222035"/>
                  </a:lnTo>
                  <a:lnTo>
                    <a:pt x="478" y="239362"/>
                  </a:lnTo>
                  <a:lnTo>
                    <a:pt x="0" y="256537"/>
                  </a:lnTo>
                  <a:lnTo>
                    <a:pt x="203" y="272828"/>
                  </a:lnTo>
                  <a:lnTo>
                    <a:pt x="1159" y="287925"/>
                  </a:lnTo>
                  <a:lnTo>
                    <a:pt x="2953" y="301872"/>
                  </a:lnTo>
                  <a:lnTo>
                    <a:pt x="5761" y="314868"/>
                  </a:lnTo>
                  <a:lnTo>
                    <a:pt x="9582" y="327134"/>
                  </a:lnTo>
                  <a:lnTo>
                    <a:pt x="14437" y="338867"/>
                  </a:lnTo>
                  <a:lnTo>
                    <a:pt x="20445" y="350222"/>
                  </a:lnTo>
                  <a:lnTo>
                    <a:pt x="27565" y="361303"/>
                  </a:lnTo>
                  <a:lnTo>
                    <a:pt x="35786" y="371866"/>
                  </a:lnTo>
                  <a:lnTo>
                    <a:pt x="45208" y="381354"/>
                  </a:lnTo>
                  <a:lnTo>
                    <a:pt x="55768" y="389543"/>
                  </a:lnTo>
                  <a:lnTo>
                    <a:pt x="67283" y="396363"/>
                  </a:lnTo>
                  <a:lnTo>
                    <a:pt x="79535" y="401727"/>
                  </a:lnTo>
                  <a:lnTo>
                    <a:pt x="92332" y="405733"/>
                  </a:lnTo>
                  <a:lnTo>
                    <a:pt x="105518" y="408288"/>
                  </a:lnTo>
                  <a:lnTo>
                    <a:pt x="118976" y="409038"/>
                  </a:lnTo>
                  <a:lnTo>
                    <a:pt x="132616" y="407951"/>
                  </a:lnTo>
                  <a:lnTo>
                    <a:pt x="146216" y="405274"/>
                  </a:lnTo>
                  <a:lnTo>
                    <a:pt x="159427" y="401343"/>
                  </a:lnTo>
                  <a:lnTo>
                    <a:pt x="172088" y="396480"/>
                  </a:lnTo>
                  <a:lnTo>
                    <a:pt x="184047" y="390945"/>
                  </a:lnTo>
                  <a:lnTo>
                    <a:pt x="195087" y="384940"/>
                  </a:lnTo>
                  <a:lnTo>
                    <a:pt x="205180" y="378608"/>
                  </a:lnTo>
                  <a:lnTo>
                    <a:pt x="214450" y="372052"/>
                  </a:lnTo>
                  <a:lnTo>
                    <a:pt x="223071" y="365345"/>
                  </a:lnTo>
                  <a:lnTo>
                    <a:pt x="231209" y="358527"/>
                  </a:lnTo>
                  <a:lnTo>
                    <a:pt x="238998" y="351302"/>
                  </a:lnTo>
                  <a:lnTo>
                    <a:pt x="246543" y="343080"/>
                  </a:lnTo>
                  <a:lnTo>
                    <a:pt x="253914" y="333622"/>
                  </a:lnTo>
                  <a:lnTo>
                    <a:pt x="261000" y="323167"/>
                  </a:lnTo>
                  <a:lnTo>
                    <a:pt x="267533" y="312231"/>
                  </a:lnTo>
                  <a:lnTo>
                    <a:pt x="273412" y="301172"/>
                  </a:lnTo>
                  <a:lnTo>
                    <a:pt x="278851" y="290154"/>
                  </a:lnTo>
                  <a:lnTo>
                    <a:pt x="284271" y="279231"/>
                  </a:lnTo>
                  <a:lnTo>
                    <a:pt x="289920" y="268401"/>
                  </a:lnTo>
                  <a:lnTo>
                    <a:pt x="295868" y="257485"/>
                  </a:lnTo>
                  <a:lnTo>
                    <a:pt x="302093" y="246156"/>
                  </a:lnTo>
                  <a:lnTo>
                    <a:pt x="308539" y="234274"/>
                  </a:lnTo>
                  <a:lnTo>
                    <a:pt x="314986" y="222020"/>
                  </a:lnTo>
                  <a:lnTo>
                    <a:pt x="321082" y="209795"/>
                  </a:lnTo>
                  <a:lnTo>
                    <a:pt x="326651" y="197897"/>
                  </a:lnTo>
                  <a:lnTo>
                    <a:pt x="331372" y="188772"/>
                  </a:lnTo>
                  <a:lnTo>
                    <a:pt x="334559" y="186022"/>
                  </a:lnTo>
                  <a:lnTo>
                    <a:pt x="336060" y="189778"/>
                  </a:lnTo>
                  <a:lnTo>
                    <a:pt x="336513" y="198710"/>
                  </a:lnTo>
                  <a:lnTo>
                    <a:pt x="336481" y="211412"/>
                  </a:lnTo>
                  <a:lnTo>
                    <a:pt x="336114" y="226436"/>
                  </a:lnTo>
                  <a:lnTo>
                    <a:pt x="335246" y="242345"/>
                  </a:lnTo>
                  <a:lnTo>
                    <a:pt x="333806" y="258300"/>
                  </a:lnTo>
                  <a:lnTo>
                    <a:pt x="332004" y="273961"/>
                  </a:lnTo>
                  <a:lnTo>
                    <a:pt x="330245" y="289255"/>
                  </a:lnTo>
                  <a:lnTo>
                    <a:pt x="328763" y="304216"/>
                  </a:lnTo>
                  <a:lnTo>
                    <a:pt x="327615" y="318913"/>
                  </a:lnTo>
                  <a:lnTo>
                    <a:pt x="326768" y="333411"/>
                  </a:lnTo>
                  <a:lnTo>
                    <a:pt x="326160" y="347766"/>
                  </a:lnTo>
                  <a:lnTo>
                    <a:pt x="325565" y="362020"/>
                  </a:lnTo>
                  <a:lnTo>
                    <a:pt x="324624" y="376205"/>
                  </a:lnTo>
                  <a:lnTo>
                    <a:pt x="323176" y="390347"/>
                  </a:lnTo>
                  <a:lnTo>
                    <a:pt x="321389" y="404624"/>
                  </a:lnTo>
                  <a:lnTo>
                    <a:pt x="319649" y="419355"/>
                  </a:lnTo>
                  <a:lnTo>
                    <a:pt x="318185" y="434672"/>
                  </a:lnTo>
                  <a:lnTo>
                    <a:pt x="317051" y="450383"/>
                  </a:lnTo>
                  <a:lnTo>
                    <a:pt x="316216" y="466082"/>
                  </a:lnTo>
                  <a:lnTo>
                    <a:pt x="315620" y="481532"/>
                  </a:lnTo>
                  <a:lnTo>
                    <a:pt x="315202" y="496669"/>
                  </a:lnTo>
                  <a:lnTo>
                    <a:pt x="314914" y="511519"/>
                  </a:lnTo>
                  <a:lnTo>
                    <a:pt x="314718" y="526137"/>
                  </a:lnTo>
                  <a:lnTo>
                    <a:pt x="314584" y="540582"/>
                  </a:lnTo>
                  <a:lnTo>
                    <a:pt x="314494" y="554901"/>
                  </a:lnTo>
                  <a:lnTo>
                    <a:pt x="314429" y="569140"/>
                  </a:lnTo>
                  <a:lnTo>
                    <a:pt x="314215" y="583654"/>
                  </a:lnTo>
                  <a:lnTo>
                    <a:pt x="313540" y="599076"/>
                  </a:lnTo>
                  <a:lnTo>
                    <a:pt x="312272" y="615671"/>
                  </a:lnTo>
                  <a:lnTo>
                    <a:pt x="310607" y="633054"/>
                  </a:lnTo>
                  <a:lnTo>
                    <a:pt x="308951" y="650415"/>
                  </a:lnTo>
                  <a:lnTo>
                    <a:pt x="307543" y="667272"/>
                  </a:lnTo>
                  <a:lnTo>
                    <a:pt x="306444" y="683475"/>
                  </a:lnTo>
                  <a:lnTo>
                    <a:pt x="305513" y="700945"/>
                  </a:lnTo>
                  <a:lnTo>
                    <a:pt x="304672" y="724562"/>
                  </a:lnTo>
                  <a:lnTo>
                    <a:pt x="303781" y="762551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78604" y="159079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201897" y="0"/>
                  </a:lnTo>
                  <a:lnTo>
                    <a:pt x="189548" y="0"/>
                  </a:lnTo>
                  <a:lnTo>
                    <a:pt x="175371" y="0"/>
                  </a:lnTo>
                  <a:lnTo>
                    <a:pt x="160103" y="4"/>
                  </a:lnTo>
                  <a:lnTo>
                    <a:pt x="143945" y="177"/>
                  </a:lnTo>
                  <a:lnTo>
                    <a:pt x="126815" y="826"/>
                  </a:lnTo>
                  <a:lnTo>
                    <a:pt x="108752" y="2074"/>
                  </a:lnTo>
                  <a:lnTo>
                    <a:pt x="90231" y="3736"/>
                  </a:lnTo>
                  <a:lnTo>
                    <a:pt x="69958" y="5562"/>
                  </a:lnTo>
                  <a:lnTo>
                    <a:pt x="42800" y="7716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874604" y="1153007"/>
              <a:ext cx="535794" cy="733305"/>
            </a:xfrm>
            <a:custGeom>
              <a:avLst/>
              <a:gdLst/>
              <a:ahLst/>
              <a:cxnLst/>
              <a:rect l="0" t="0" r="0" b="0"/>
              <a:pathLst>
                <a:path w="535794" h="733305">
                  <a:moveTo>
                    <a:pt x="356809" y="37700"/>
                  </a:moveTo>
                  <a:lnTo>
                    <a:pt x="348008" y="31899"/>
                  </a:lnTo>
                  <a:lnTo>
                    <a:pt x="339661" y="26975"/>
                  </a:lnTo>
                  <a:lnTo>
                    <a:pt x="330957" y="22472"/>
                  </a:lnTo>
                  <a:lnTo>
                    <a:pt x="321664" y="18252"/>
                  </a:lnTo>
                  <a:lnTo>
                    <a:pt x="311520" y="14238"/>
                  </a:lnTo>
                  <a:lnTo>
                    <a:pt x="300475" y="10381"/>
                  </a:lnTo>
                  <a:lnTo>
                    <a:pt x="288636" y="6802"/>
                  </a:lnTo>
                  <a:lnTo>
                    <a:pt x="276166" y="3774"/>
                  </a:lnTo>
                  <a:lnTo>
                    <a:pt x="263223" y="1415"/>
                  </a:lnTo>
                  <a:lnTo>
                    <a:pt x="249940" y="0"/>
                  </a:lnTo>
                  <a:lnTo>
                    <a:pt x="236419" y="33"/>
                  </a:lnTo>
                  <a:lnTo>
                    <a:pt x="222730" y="1656"/>
                  </a:lnTo>
                  <a:lnTo>
                    <a:pt x="208929" y="4866"/>
                  </a:lnTo>
                  <a:lnTo>
                    <a:pt x="195050" y="9687"/>
                  </a:lnTo>
                  <a:lnTo>
                    <a:pt x="181128" y="15961"/>
                  </a:lnTo>
                  <a:lnTo>
                    <a:pt x="167506" y="23258"/>
                  </a:lnTo>
                  <a:lnTo>
                    <a:pt x="154813" y="30985"/>
                  </a:lnTo>
                  <a:lnTo>
                    <a:pt x="143309" y="38782"/>
                  </a:lnTo>
                  <a:lnTo>
                    <a:pt x="132770" y="46981"/>
                  </a:lnTo>
                  <a:lnTo>
                    <a:pt x="122692" y="56463"/>
                  </a:lnTo>
                  <a:lnTo>
                    <a:pt x="112731" y="67616"/>
                  </a:lnTo>
                  <a:lnTo>
                    <a:pt x="103056" y="80040"/>
                  </a:lnTo>
                  <a:lnTo>
                    <a:pt x="94231" y="92845"/>
                  </a:lnTo>
                  <a:lnTo>
                    <a:pt x="86511" y="105458"/>
                  </a:lnTo>
                  <a:lnTo>
                    <a:pt x="79681" y="117671"/>
                  </a:lnTo>
                  <a:lnTo>
                    <a:pt x="73252" y="129472"/>
                  </a:lnTo>
                  <a:lnTo>
                    <a:pt x="66895" y="140923"/>
                  </a:lnTo>
                  <a:lnTo>
                    <a:pt x="60624" y="152103"/>
                  </a:lnTo>
                  <a:lnTo>
                    <a:pt x="54706" y="163084"/>
                  </a:lnTo>
                  <a:lnTo>
                    <a:pt x="49278" y="173928"/>
                  </a:lnTo>
                  <a:lnTo>
                    <a:pt x="44325" y="184841"/>
                  </a:lnTo>
                  <a:lnTo>
                    <a:pt x="39773" y="196161"/>
                  </a:lnTo>
                  <a:lnTo>
                    <a:pt x="35527" y="208034"/>
                  </a:lnTo>
                  <a:lnTo>
                    <a:pt x="31506" y="220280"/>
                  </a:lnTo>
                  <a:lnTo>
                    <a:pt x="27646" y="232500"/>
                  </a:lnTo>
                  <a:lnTo>
                    <a:pt x="23902" y="244465"/>
                  </a:lnTo>
                  <a:lnTo>
                    <a:pt x="20404" y="256279"/>
                  </a:lnTo>
                  <a:lnTo>
                    <a:pt x="17434" y="268277"/>
                  </a:lnTo>
                  <a:lnTo>
                    <a:pt x="15100" y="280645"/>
                  </a:lnTo>
                  <a:lnTo>
                    <a:pt x="13194" y="293410"/>
                  </a:lnTo>
                  <a:lnTo>
                    <a:pt x="11300" y="306519"/>
                  </a:lnTo>
                  <a:lnTo>
                    <a:pt x="9176" y="319897"/>
                  </a:lnTo>
                  <a:lnTo>
                    <a:pt x="6918" y="333475"/>
                  </a:lnTo>
                  <a:lnTo>
                    <a:pt x="4855" y="347197"/>
                  </a:lnTo>
                  <a:lnTo>
                    <a:pt x="3170" y="361033"/>
                  </a:lnTo>
                  <a:lnTo>
                    <a:pt x="1886" y="375443"/>
                  </a:lnTo>
                  <a:lnTo>
                    <a:pt x="950" y="391328"/>
                  </a:lnTo>
                  <a:lnTo>
                    <a:pt x="290" y="409054"/>
                  </a:lnTo>
                  <a:lnTo>
                    <a:pt x="0" y="428352"/>
                  </a:lnTo>
                  <a:lnTo>
                    <a:pt x="330" y="448601"/>
                  </a:lnTo>
                  <a:lnTo>
                    <a:pt x="1367" y="469325"/>
                  </a:lnTo>
                  <a:lnTo>
                    <a:pt x="3045" y="489933"/>
                  </a:lnTo>
                  <a:lnTo>
                    <a:pt x="5242" y="509682"/>
                  </a:lnTo>
                  <a:lnTo>
                    <a:pt x="7832" y="528250"/>
                  </a:lnTo>
                  <a:lnTo>
                    <a:pt x="10705" y="545512"/>
                  </a:lnTo>
                  <a:lnTo>
                    <a:pt x="13780" y="561353"/>
                  </a:lnTo>
                  <a:lnTo>
                    <a:pt x="16998" y="575870"/>
                  </a:lnTo>
                  <a:lnTo>
                    <a:pt x="20481" y="589454"/>
                  </a:lnTo>
                  <a:lnTo>
                    <a:pt x="24505" y="602665"/>
                  </a:lnTo>
                  <a:lnTo>
                    <a:pt x="29182" y="615854"/>
                  </a:lnTo>
                  <a:lnTo>
                    <a:pt x="34630" y="629004"/>
                  </a:lnTo>
                  <a:lnTo>
                    <a:pt x="41043" y="641841"/>
                  </a:lnTo>
                  <a:lnTo>
                    <a:pt x="48434" y="654218"/>
                  </a:lnTo>
                  <a:lnTo>
                    <a:pt x="56669" y="666141"/>
                  </a:lnTo>
                  <a:lnTo>
                    <a:pt x="65568" y="677680"/>
                  </a:lnTo>
                  <a:lnTo>
                    <a:pt x="74960" y="688913"/>
                  </a:lnTo>
                  <a:lnTo>
                    <a:pt x="84706" y="699591"/>
                  </a:lnTo>
                  <a:lnTo>
                    <a:pt x="94700" y="709163"/>
                  </a:lnTo>
                  <a:lnTo>
                    <a:pt x="104871" y="717408"/>
                  </a:lnTo>
                  <a:lnTo>
                    <a:pt x="115328" y="724097"/>
                  </a:lnTo>
                  <a:lnTo>
                    <a:pt x="126341" y="728841"/>
                  </a:lnTo>
                  <a:lnTo>
                    <a:pt x="138012" y="731627"/>
                  </a:lnTo>
                  <a:lnTo>
                    <a:pt x="150292" y="732888"/>
                  </a:lnTo>
                  <a:lnTo>
                    <a:pt x="163067" y="733294"/>
                  </a:lnTo>
                  <a:lnTo>
                    <a:pt x="176219" y="733304"/>
                  </a:lnTo>
                  <a:lnTo>
                    <a:pt x="189644" y="732670"/>
                  </a:lnTo>
                  <a:lnTo>
                    <a:pt x="203262" y="730583"/>
                  </a:lnTo>
                  <a:lnTo>
                    <a:pt x="217010" y="726700"/>
                  </a:lnTo>
                  <a:lnTo>
                    <a:pt x="230683" y="721295"/>
                  </a:lnTo>
                  <a:lnTo>
                    <a:pt x="243943" y="714978"/>
                  </a:lnTo>
                  <a:lnTo>
                    <a:pt x="256635" y="708204"/>
                  </a:lnTo>
                  <a:lnTo>
                    <a:pt x="268617" y="701064"/>
                  </a:lnTo>
                  <a:lnTo>
                    <a:pt x="279671" y="693372"/>
                  </a:lnTo>
                  <a:lnTo>
                    <a:pt x="289774" y="685050"/>
                  </a:lnTo>
                  <a:lnTo>
                    <a:pt x="299051" y="675988"/>
                  </a:lnTo>
                  <a:lnTo>
                    <a:pt x="307676" y="665987"/>
                  </a:lnTo>
                  <a:lnTo>
                    <a:pt x="315811" y="655035"/>
                  </a:lnTo>
                  <a:lnTo>
                    <a:pt x="323429" y="643425"/>
                  </a:lnTo>
                  <a:lnTo>
                    <a:pt x="330327" y="631639"/>
                  </a:lnTo>
                  <a:lnTo>
                    <a:pt x="336446" y="619968"/>
                  </a:lnTo>
                  <a:lnTo>
                    <a:pt x="341707" y="608354"/>
                  </a:lnTo>
                  <a:lnTo>
                    <a:pt x="345944" y="596490"/>
                  </a:lnTo>
                  <a:lnTo>
                    <a:pt x="349158" y="584215"/>
                  </a:lnTo>
                  <a:lnTo>
                    <a:pt x="351333" y="571683"/>
                  </a:lnTo>
                  <a:lnTo>
                    <a:pt x="352352" y="559264"/>
                  </a:lnTo>
                  <a:lnTo>
                    <a:pt x="352256" y="547170"/>
                  </a:lnTo>
                  <a:lnTo>
                    <a:pt x="351057" y="535608"/>
                  </a:lnTo>
                  <a:lnTo>
                    <a:pt x="348657" y="524843"/>
                  </a:lnTo>
                  <a:lnTo>
                    <a:pt x="345117" y="514938"/>
                  </a:lnTo>
                  <a:lnTo>
                    <a:pt x="340622" y="505795"/>
                  </a:lnTo>
                  <a:lnTo>
                    <a:pt x="335388" y="497260"/>
                  </a:lnTo>
                  <a:lnTo>
                    <a:pt x="329606" y="489186"/>
                  </a:lnTo>
                  <a:lnTo>
                    <a:pt x="323267" y="481608"/>
                  </a:lnTo>
                  <a:lnTo>
                    <a:pt x="316181" y="474738"/>
                  </a:lnTo>
                  <a:lnTo>
                    <a:pt x="308302" y="468633"/>
                  </a:lnTo>
                  <a:lnTo>
                    <a:pt x="299723" y="463211"/>
                  </a:lnTo>
                  <a:lnTo>
                    <a:pt x="290585" y="458334"/>
                  </a:lnTo>
                  <a:lnTo>
                    <a:pt x="281025" y="453877"/>
                  </a:lnTo>
                  <a:lnTo>
                    <a:pt x="270995" y="450052"/>
                  </a:lnTo>
                  <a:lnTo>
                    <a:pt x="260277" y="447388"/>
                  </a:lnTo>
                  <a:lnTo>
                    <a:pt x="248811" y="446079"/>
                  </a:lnTo>
                  <a:lnTo>
                    <a:pt x="236840" y="446013"/>
                  </a:lnTo>
                  <a:lnTo>
                    <a:pt x="224805" y="446958"/>
                  </a:lnTo>
                  <a:lnTo>
                    <a:pt x="212987" y="448680"/>
                  </a:lnTo>
                  <a:lnTo>
                    <a:pt x="202120" y="451463"/>
                  </a:lnTo>
                  <a:lnTo>
                    <a:pt x="193419" y="456066"/>
                  </a:lnTo>
                  <a:lnTo>
                    <a:pt x="187364" y="462743"/>
                  </a:lnTo>
                  <a:lnTo>
                    <a:pt x="184097" y="470819"/>
                  </a:lnTo>
                  <a:lnTo>
                    <a:pt x="183784" y="479010"/>
                  </a:lnTo>
                  <a:lnTo>
                    <a:pt x="186213" y="486546"/>
                  </a:lnTo>
                  <a:lnTo>
                    <a:pt x="191230" y="493042"/>
                  </a:lnTo>
                  <a:lnTo>
                    <a:pt x="198925" y="498248"/>
                  </a:lnTo>
                  <a:lnTo>
                    <a:pt x="209091" y="502186"/>
                  </a:lnTo>
                  <a:lnTo>
                    <a:pt x="221133" y="505049"/>
                  </a:lnTo>
                  <a:lnTo>
                    <a:pt x="234268" y="507077"/>
                  </a:lnTo>
                  <a:lnTo>
                    <a:pt x="247950" y="508488"/>
                  </a:lnTo>
                  <a:lnTo>
                    <a:pt x="261880" y="509458"/>
                  </a:lnTo>
                  <a:lnTo>
                    <a:pt x="275911" y="510119"/>
                  </a:lnTo>
                  <a:lnTo>
                    <a:pt x="289978" y="510562"/>
                  </a:lnTo>
                  <a:lnTo>
                    <a:pt x="304050" y="510691"/>
                  </a:lnTo>
                  <a:lnTo>
                    <a:pt x="318119" y="510245"/>
                  </a:lnTo>
                  <a:lnTo>
                    <a:pt x="332177" y="509129"/>
                  </a:lnTo>
                  <a:lnTo>
                    <a:pt x="346061" y="507394"/>
                  </a:lnTo>
                  <a:lnTo>
                    <a:pt x="359463" y="505159"/>
                  </a:lnTo>
                  <a:lnTo>
                    <a:pt x="372262" y="502543"/>
                  </a:lnTo>
                  <a:lnTo>
                    <a:pt x="384654" y="499652"/>
                  </a:lnTo>
                  <a:lnTo>
                    <a:pt x="397048" y="496566"/>
                  </a:lnTo>
                  <a:lnTo>
                    <a:pt x="409686" y="493339"/>
                  </a:lnTo>
                  <a:lnTo>
                    <a:pt x="422633" y="489852"/>
                  </a:lnTo>
                  <a:lnTo>
                    <a:pt x="435865" y="485825"/>
                  </a:lnTo>
                  <a:lnTo>
                    <a:pt x="449321" y="481154"/>
                  </a:lnTo>
                  <a:lnTo>
                    <a:pt x="462781" y="476051"/>
                  </a:lnTo>
                  <a:lnTo>
                    <a:pt x="475892" y="470933"/>
                  </a:lnTo>
                  <a:lnTo>
                    <a:pt x="488472" y="466052"/>
                  </a:lnTo>
                  <a:lnTo>
                    <a:pt x="500077" y="461625"/>
                  </a:lnTo>
                  <a:lnTo>
                    <a:pt x="511048" y="457486"/>
                  </a:lnTo>
                  <a:lnTo>
                    <a:pt x="522347" y="453274"/>
                  </a:lnTo>
                  <a:lnTo>
                    <a:pt x="535793" y="448311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432813" y="1569733"/>
              <a:ext cx="177626" cy="281446"/>
            </a:xfrm>
            <a:custGeom>
              <a:avLst/>
              <a:gdLst/>
              <a:ahLst/>
              <a:cxnLst/>
              <a:rect l="0" t="0" r="0" b="0"/>
              <a:pathLst>
                <a:path w="177626" h="281446">
                  <a:moveTo>
                    <a:pt x="9169" y="157927"/>
                  </a:moveTo>
                  <a:lnTo>
                    <a:pt x="9169" y="169662"/>
                  </a:lnTo>
                  <a:lnTo>
                    <a:pt x="9169" y="180791"/>
                  </a:lnTo>
                  <a:lnTo>
                    <a:pt x="9174" y="192390"/>
                  </a:lnTo>
                  <a:lnTo>
                    <a:pt x="9347" y="204551"/>
                  </a:lnTo>
                  <a:lnTo>
                    <a:pt x="9995" y="217211"/>
                  </a:lnTo>
                  <a:lnTo>
                    <a:pt x="11248" y="230262"/>
                  </a:lnTo>
                  <a:lnTo>
                    <a:pt x="13074" y="243441"/>
                  </a:lnTo>
                  <a:lnTo>
                    <a:pt x="15371" y="256359"/>
                  </a:lnTo>
                  <a:lnTo>
                    <a:pt x="18001" y="268750"/>
                  </a:lnTo>
                  <a:lnTo>
                    <a:pt x="19968" y="278133"/>
                  </a:lnTo>
                  <a:lnTo>
                    <a:pt x="20159" y="281445"/>
                  </a:lnTo>
                  <a:lnTo>
                    <a:pt x="18992" y="279712"/>
                  </a:lnTo>
                  <a:lnTo>
                    <a:pt x="16968" y="274501"/>
                  </a:lnTo>
                  <a:lnTo>
                    <a:pt x="14408" y="266760"/>
                  </a:lnTo>
                  <a:lnTo>
                    <a:pt x="11516" y="257145"/>
                  </a:lnTo>
                  <a:lnTo>
                    <a:pt x="8578" y="246006"/>
                  </a:lnTo>
                  <a:lnTo>
                    <a:pt x="5978" y="233427"/>
                  </a:lnTo>
                  <a:lnTo>
                    <a:pt x="3893" y="219576"/>
                  </a:lnTo>
                  <a:lnTo>
                    <a:pt x="2323" y="204857"/>
                  </a:lnTo>
                  <a:lnTo>
                    <a:pt x="1185" y="189825"/>
                  </a:lnTo>
                  <a:lnTo>
                    <a:pt x="385" y="174825"/>
                  </a:lnTo>
                  <a:lnTo>
                    <a:pt x="0" y="159989"/>
                  </a:lnTo>
                  <a:lnTo>
                    <a:pt x="265" y="145341"/>
                  </a:lnTo>
                  <a:lnTo>
                    <a:pt x="1262" y="130862"/>
                  </a:lnTo>
                  <a:lnTo>
                    <a:pt x="3084" y="116680"/>
                  </a:lnTo>
                  <a:lnTo>
                    <a:pt x="5910" y="103070"/>
                  </a:lnTo>
                  <a:lnTo>
                    <a:pt x="9739" y="90138"/>
                  </a:lnTo>
                  <a:lnTo>
                    <a:pt x="14429" y="77995"/>
                  </a:lnTo>
                  <a:lnTo>
                    <a:pt x="19794" y="66832"/>
                  </a:lnTo>
                  <a:lnTo>
                    <a:pt x="25669" y="56660"/>
                  </a:lnTo>
                  <a:lnTo>
                    <a:pt x="32241" y="47507"/>
                  </a:lnTo>
                  <a:lnTo>
                    <a:pt x="40015" y="39497"/>
                  </a:lnTo>
                  <a:lnTo>
                    <a:pt x="49170" y="32588"/>
                  </a:lnTo>
                  <a:lnTo>
                    <a:pt x="59419" y="26607"/>
                  </a:lnTo>
                  <a:lnTo>
                    <a:pt x="70216" y="21348"/>
                  </a:lnTo>
                  <a:lnTo>
                    <a:pt x="81186" y="16626"/>
                  </a:lnTo>
                  <a:lnTo>
                    <a:pt x="92315" y="12452"/>
                  </a:lnTo>
                  <a:lnTo>
                    <a:pt x="103845" y="9021"/>
                  </a:lnTo>
                  <a:lnTo>
                    <a:pt x="115882" y="6379"/>
                  </a:lnTo>
                  <a:lnTo>
                    <a:pt x="127988" y="4430"/>
                  </a:lnTo>
                  <a:lnTo>
                    <a:pt x="140552" y="2828"/>
                  </a:lnTo>
                  <a:lnTo>
                    <a:pt x="155796" y="1432"/>
                  </a:lnTo>
                  <a:lnTo>
                    <a:pt x="177625" y="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629549" y="1602157"/>
              <a:ext cx="204582" cy="311747"/>
            </a:xfrm>
            <a:custGeom>
              <a:avLst/>
              <a:gdLst/>
              <a:ahLst/>
              <a:cxnLst/>
              <a:rect l="0" t="0" r="0" b="0"/>
              <a:pathLst>
                <a:path w="204582" h="311747">
                  <a:moveTo>
                    <a:pt x="23004" y="114975"/>
                  </a:moveTo>
                  <a:lnTo>
                    <a:pt x="29005" y="120775"/>
                  </a:lnTo>
                  <a:lnTo>
                    <a:pt x="35850" y="125699"/>
                  </a:lnTo>
                  <a:lnTo>
                    <a:pt x="44243" y="130197"/>
                  </a:lnTo>
                  <a:lnTo>
                    <a:pt x="54042" y="134246"/>
                  </a:lnTo>
                  <a:lnTo>
                    <a:pt x="65005" y="137611"/>
                  </a:lnTo>
                  <a:lnTo>
                    <a:pt x="76861" y="140215"/>
                  </a:lnTo>
                  <a:lnTo>
                    <a:pt x="89212" y="141969"/>
                  </a:lnTo>
                  <a:lnTo>
                    <a:pt x="101561" y="142699"/>
                  </a:lnTo>
                  <a:lnTo>
                    <a:pt x="113636" y="142412"/>
                  </a:lnTo>
                  <a:lnTo>
                    <a:pt x="125367" y="141254"/>
                  </a:lnTo>
                  <a:lnTo>
                    <a:pt x="136785" y="139413"/>
                  </a:lnTo>
                  <a:lnTo>
                    <a:pt x="147944" y="137058"/>
                  </a:lnTo>
                  <a:lnTo>
                    <a:pt x="158744" y="134003"/>
                  </a:lnTo>
                  <a:lnTo>
                    <a:pt x="168932" y="129743"/>
                  </a:lnTo>
                  <a:lnTo>
                    <a:pt x="178408" y="124093"/>
                  </a:lnTo>
                  <a:lnTo>
                    <a:pt x="186908" y="117009"/>
                  </a:lnTo>
                  <a:lnTo>
                    <a:pt x="193940" y="108426"/>
                  </a:lnTo>
                  <a:lnTo>
                    <a:pt x="199361" y="98464"/>
                  </a:lnTo>
                  <a:lnTo>
                    <a:pt x="203018" y="87368"/>
                  </a:lnTo>
                  <a:lnTo>
                    <a:pt x="204581" y="75403"/>
                  </a:lnTo>
                  <a:lnTo>
                    <a:pt x="204072" y="62817"/>
                  </a:lnTo>
                  <a:lnTo>
                    <a:pt x="201630" y="50283"/>
                  </a:lnTo>
                  <a:lnTo>
                    <a:pt x="197333" y="38862"/>
                  </a:lnTo>
                  <a:lnTo>
                    <a:pt x="191400" y="29037"/>
                  </a:lnTo>
                  <a:lnTo>
                    <a:pt x="183824" y="20782"/>
                  </a:lnTo>
                  <a:lnTo>
                    <a:pt x="174314" y="13839"/>
                  </a:lnTo>
                  <a:lnTo>
                    <a:pt x="162888" y="7920"/>
                  </a:lnTo>
                  <a:lnTo>
                    <a:pt x="150148" y="3248"/>
                  </a:lnTo>
                  <a:lnTo>
                    <a:pt x="137068" y="530"/>
                  </a:lnTo>
                  <a:lnTo>
                    <a:pt x="124236" y="0"/>
                  </a:lnTo>
                  <a:lnTo>
                    <a:pt x="111861" y="1609"/>
                  </a:lnTo>
                  <a:lnTo>
                    <a:pt x="99943" y="5279"/>
                  </a:lnTo>
                  <a:lnTo>
                    <a:pt x="88410" y="10760"/>
                  </a:lnTo>
                  <a:lnTo>
                    <a:pt x="77174" y="18015"/>
                  </a:lnTo>
                  <a:lnTo>
                    <a:pt x="66155" y="27304"/>
                  </a:lnTo>
                  <a:lnTo>
                    <a:pt x="55299" y="38582"/>
                  </a:lnTo>
                  <a:lnTo>
                    <a:pt x="44887" y="51391"/>
                  </a:lnTo>
                  <a:lnTo>
                    <a:pt x="35500" y="65051"/>
                  </a:lnTo>
                  <a:lnTo>
                    <a:pt x="27373" y="79093"/>
                  </a:lnTo>
                  <a:lnTo>
                    <a:pt x="20426" y="93435"/>
                  </a:lnTo>
                  <a:lnTo>
                    <a:pt x="14444" y="108276"/>
                  </a:lnTo>
                  <a:lnTo>
                    <a:pt x="9205" y="123698"/>
                  </a:lnTo>
                  <a:lnTo>
                    <a:pt x="4838" y="139496"/>
                  </a:lnTo>
                  <a:lnTo>
                    <a:pt x="1800" y="155262"/>
                  </a:lnTo>
                  <a:lnTo>
                    <a:pt x="237" y="170755"/>
                  </a:lnTo>
                  <a:lnTo>
                    <a:pt x="0" y="185753"/>
                  </a:lnTo>
                  <a:lnTo>
                    <a:pt x="829" y="199979"/>
                  </a:lnTo>
                  <a:lnTo>
                    <a:pt x="2464" y="213360"/>
                  </a:lnTo>
                  <a:lnTo>
                    <a:pt x="4849" y="225991"/>
                  </a:lnTo>
                  <a:lnTo>
                    <a:pt x="8120" y="238020"/>
                  </a:lnTo>
                  <a:lnTo>
                    <a:pt x="12285" y="249595"/>
                  </a:lnTo>
                  <a:lnTo>
                    <a:pt x="17386" y="260675"/>
                  </a:lnTo>
                  <a:lnTo>
                    <a:pt x="23567" y="271051"/>
                  </a:lnTo>
                  <a:lnTo>
                    <a:pt x="30806" y="280653"/>
                  </a:lnTo>
                  <a:lnTo>
                    <a:pt x="39109" y="289237"/>
                  </a:lnTo>
                  <a:lnTo>
                    <a:pt x="48585" y="296325"/>
                  </a:lnTo>
                  <a:lnTo>
                    <a:pt x="59183" y="301794"/>
                  </a:lnTo>
                  <a:lnTo>
                    <a:pt x="70723" y="305822"/>
                  </a:lnTo>
                  <a:lnTo>
                    <a:pt x="82993" y="308699"/>
                  </a:lnTo>
                  <a:lnTo>
                    <a:pt x="95797" y="310703"/>
                  </a:lnTo>
                  <a:lnTo>
                    <a:pt x="108817" y="311746"/>
                  </a:lnTo>
                  <a:lnTo>
                    <a:pt x="121631" y="311399"/>
                  </a:lnTo>
                  <a:lnTo>
                    <a:pt x="134017" y="309546"/>
                  </a:lnTo>
                  <a:lnTo>
                    <a:pt x="145689" y="306659"/>
                  </a:lnTo>
                  <a:lnTo>
                    <a:pt x="157458" y="303346"/>
                  </a:lnTo>
                  <a:lnTo>
                    <a:pt x="171472" y="299316"/>
                  </a:lnTo>
                  <a:lnTo>
                    <a:pt x="191460" y="293959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55320" y="1675312"/>
              <a:ext cx="297358" cy="252391"/>
            </a:xfrm>
            <a:custGeom>
              <a:avLst/>
              <a:gdLst/>
              <a:ahLst/>
              <a:cxnLst/>
              <a:rect l="0" t="0" r="0" b="0"/>
              <a:pathLst>
                <a:path w="297358" h="252391">
                  <a:moveTo>
                    <a:pt x="139430" y="104991"/>
                  </a:moveTo>
                  <a:lnTo>
                    <a:pt x="145163" y="96122"/>
                  </a:lnTo>
                  <a:lnTo>
                    <a:pt x="149447" y="87135"/>
                  </a:lnTo>
                  <a:lnTo>
                    <a:pt x="152644" y="77145"/>
                  </a:lnTo>
                  <a:lnTo>
                    <a:pt x="154660" y="66337"/>
                  </a:lnTo>
                  <a:lnTo>
                    <a:pt x="155060" y="55174"/>
                  </a:lnTo>
                  <a:lnTo>
                    <a:pt x="153744" y="43978"/>
                  </a:lnTo>
                  <a:lnTo>
                    <a:pt x="150749" y="33211"/>
                  </a:lnTo>
                  <a:lnTo>
                    <a:pt x="146075" y="23523"/>
                  </a:lnTo>
                  <a:lnTo>
                    <a:pt x="139897" y="15173"/>
                  </a:lnTo>
                  <a:lnTo>
                    <a:pt x="132497" y="8400"/>
                  </a:lnTo>
                  <a:lnTo>
                    <a:pt x="124168" y="3592"/>
                  </a:lnTo>
                  <a:lnTo>
                    <a:pt x="115167" y="775"/>
                  </a:lnTo>
                  <a:lnTo>
                    <a:pt x="105854" y="0"/>
                  </a:lnTo>
                  <a:lnTo>
                    <a:pt x="96683" y="1516"/>
                  </a:lnTo>
                  <a:lnTo>
                    <a:pt x="87882" y="5242"/>
                  </a:lnTo>
                  <a:lnTo>
                    <a:pt x="79330" y="10996"/>
                  </a:lnTo>
                  <a:lnTo>
                    <a:pt x="70667" y="18669"/>
                  </a:lnTo>
                  <a:lnTo>
                    <a:pt x="61696" y="28014"/>
                  </a:lnTo>
                  <a:lnTo>
                    <a:pt x="52703" y="38692"/>
                  </a:lnTo>
                  <a:lnTo>
                    <a:pt x="44344" y="50376"/>
                  </a:lnTo>
                  <a:lnTo>
                    <a:pt x="36944" y="62783"/>
                  </a:lnTo>
                  <a:lnTo>
                    <a:pt x="30500" y="75535"/>
                  </a:lnTo>
                  <a:lnTo>
                    <a:pt x="24864" y="88169"/>
                  </a:lnTo>
                  <a:lnTo>
                    <a:pt x="19851" y="100448"/>
                  </a:lnTo>
                  <a:lnTo>
                    <a:pt x="15298" y="112489"/>
                  </a:lnTo>
                  <a:lnTo>
                    <a:pt x="11072" y="124648"/>
                  </a:lnTo>
                  <a:lnTo>
                    <a:pt x="7083" y="137124"/>
                  </a:lnTo>
                  <a:lnTo>
                    <a:pt x="3589" y="149793"/>
                  </a:lnTo>
                  <a:lnTo>
                    <a:pt x="1153" y="162306"/>
                  </a:lnTo>
                  <a:lnTo>
                    <a:pt x="0" y="174466"/>
                  </a:lnTo>
                  <a:lnTo>
                    <a:pt x="42" y="186243"/>
                  </a:lnTo>
                  <a:lnTo>
                    <a:pt x="1058" y="197684"/>
                  </a:lnTo>
                  <a:lnTo>
                    <a:pt x="2825" y="208852"/>
                  </a:lnTo>
                  <a:lnTo>
                    <a:pt x="5468" y="219487"/>
                  </a:lnTo>
                  <a:lnTo>
                    <a:pt x="9444" y="229030"/>
                  </a:lnTo>
                  <a:lnTo>
                    <a:pt x="14896" y="237255"/>
                  </a:lnTo>
                  <a:lnTo>
                    <a:pt x="21675" y="243931"/>
                  </a:lnTo>
                  <a:lnTo>
                    <a:pt x="29520" y="248667"/>
                  </a:lnTo>
                  <a:lnTo>
                    <a:pt x="38164" y="251438"/>
                  </a:lnTo>
                  <a:lnTo>
                    <a:pt x="47222" y="252350"/>
                  </a:lnTo>
                  <a:lnTo>
                    <a:pt x="56216" y="251457"/>
                  </a:lnTo>
                  <a:lnTo>
                    <a:pt x="64888" y="248972"/>
                  </a:lnTo>
                  <a:lnTo>
                    <a:pt x="73184" y="245205"/>
                  </a:lnTo>
                  <a:lnTo>
                    <a:pt x="81142" y="240468"/>
                  </a:lnTo>
                  <a:lnTo>
                    <a:pt x="88831" y="235019"/>
                  </a:lnTo>
                  <a:lnTo>
                    <a:pt x="96317" y="228735"/>
                  </a:lnTo>
                  <a:lnTo>
                    <a:pt x="103658" y="221153"/>
                  </a:lnTo>
                  <a:lnTo>
                    <a:pt x="110893" y="212124"/>
                  </a:lnTo>
                  <a:lnTo>
                    <a:pt x="117889" y="201789"/>
                  </a:lnTo>
                  <a:lnTo>
                    <a:pt x="124361" y="190401"/>
                  </a:lnTo>
                  <a:lnTo>
                    <a:pt x="130194" y="178220"/>
                  </a:lnTo>
                  <a:lnTo>
                    <a:pt x="135433" y="165465"/>
                  </a:lnTo>
                  <a:lnTo>
                    <a:pt x="140186" y="152305"/>
                  </a:lnTo>
                  <a:lnTo>
                    <a:pt x="144570" y="138867"/>
                  </a:lnTo>
                  <a:lnTo>
                    <a:pt x="148684" y="125405"/>
                  </a:lnTo>
                  <a:lnTo>
                    <a:pt x="152607" y="112286"/>
                  </a:lnTo>
                  <a:lnTo>
                    <a:pt x="156404" y="99751"/>
                  </a:lnTo>
                  <a:lnTo>
                    <a:pt x="160305" y="90187"/>
                  </a:lnTo>
                  <a:lnTo>
                    <a:pt x="163995" y="86815"/>
                  </a:lnTo>
                  <a:lnTo>
                    <a:pt x="166632" y="89077"/>
                  </a:lnTo>
                  <a:lnTo>
                    <a:pt x="168308" y="95352"/>
                  </a:lnTo>
                  <a:lnTo>
                    <a:pt x="169675" y="104131"/>
                  </a:lnTo>
                  <a:lnTo>
                    <a:pt x="171597" y="114183"/>
                  </a:lnTo>
                  <a:lnTo>
                    <a:pt x="174485" y="124775"/>
                  </a:lnTo>
                  <a:lnTo>
                    <a:pt x="178206" y="135709"/>
                  </a:lnTo>
                  <a:lnTo>
                    <a:pt x="182305" y="147138"/>
                  </a:lnTo>
                  <a:lnTo>
                    <a:pt x="186467" y="159132"/>
                  </a:lnTo>
                  <a:lnTo>
                    <a:pt x="190715" y="171482"/>
                  </a:lnTo>
                  <a:lnTo>
                    <a:pt x="195318" y="183783"/>
                  </a:lnTo>
                  <a:lnTo>
                    <a:pt x="200416" y="195798"/>
                  </a:lnTo>
                  <a:lnTo>
                    <a:pt x="206160" y="207308"/>
                  </a:lnTo>
                  <a:lnTo>
                    <a:pt x="212781" y="218039"/>
                  </a:lnTo>
                  <a:lnTo>
                    <a:pt x="220320" y="227908"/>
                  </a:lnTo>
                  <a:lnTo>
                    <a:pt x="228824" y="236518"/>
                  </a:lnTo>
                  <a:lnTo>
                    <a:pt x="238436" y="243097"/>
                  </a:lnTo>
                  <a:lnTo>
                    <a:pt x="249107" y="247415"/>
                  </a:lnTo>
                  <a:lnTo>
                    <a:pt x="260060" y="249857"/>
                  </a:lnTo>
                  <a:lnTo>
                    <a:pt x="270964" y="251403"/>
                  </a:lnTo>
                  <a:lnTo>
                    <a:pt x="282775" y="252188"/>
                  </a:lnTo>
                  <a:lnTo>
                    <a:pt x="297357" y="25239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336905" y="1222292"/>
              <a:ext cx="4455" cy="705411"/>
            </a:xfrm>
            <a:custGeom>
              <a:avLst/>
              <a:gdLst/>
              <a:ahLst/>
              <a:cxnLst/>
              <a:rect l="0" t="0" r="0" b="0"/>
              <a:pathLst>
                <a:path w="4455" h="705411">
                  <a:moveTo>
                    <a:pt x="0" y="0"/>
                  </a:moveTo>
                  <a:lnTo>
                    <a:pt x="0" y="14870"/>
                  </a:lnTo>
                  <a:lnTo>
                    <a:pt x="0" y="30702"/>
                  </a:lnTo>
                  <a:lnTo>
                    <a:pt x="0" y="49076"/>
                  </a:lnTo>
                  <a:lnTo>
                    <a:pt x="0" y="69338"/>
                  </a:lnTo>
                  <a:lnTo>
                    <a:pt x="0" y="90168"/>
                  </a:lnTo>
                  <a:lnTo>
                    <a:pt x="0" y="110732"/>
                  </a:lnTo>
                  <a:lnTo>
                    <a:pt x="0" y="130889"/>
                  </a:lnTo>
                  <a:lnTo>
                    <a:pt x="0" y="150926"/>
                  </a:lnTo>
                  <a:lnTo>
                    <a:pt x="0" y="171057"/>
                  </a:lnTo>
                  <a:lnTo>
                    <a:pt x="0" y="191200"/>
                  </a:lnTo>
                  <a:lnTo>
                    <a:pt x="0" y="211050"/>
                  </a:lnTo>
                  <a:lnTo>
                    <a:pt x="0" y="230454"/>
                  </a:lnTo>
                  <a:lnTo>
                    <a:pt x="0" y="249574"/>
                  </a:lnTo>
                  <a:lnTo>
                    <a:pt x="0" y="268785"/>
                  </a:lnTo>
                  <a:lnTo>
                    <a:pt x="0" y="288298"/>
                  </a:lnTo>
                  <a:lnTo>
                    <a:pt x="0" y="307998"/>
                  </a:lnTo>
                  <a:lnTo>
                    <a:pt x="0" y="327536"/>
                  </a:lnTo>
                  <a:lnTo>
                    <a:pt x="0" y="346719"/>
                  </a:lnTo>
                  <a:lnTo>
                    <a:pt x="0" y="365517"/>
                  </a:lnTo>
                  <a:lnTo>
                    <a:pt x="0" y="383979"/>
                  </a:lnTo>
                  <a:lnTo>
                    <a:pt x="0" y="402172"/>
                  </a:lnTo>
                  <a:lnTo>
                    <a:pt x="0" y="420000"/>
                  </a:lnTo>
                  <a:lnTo>
                    <a:pt x="0" y="437210"/>
                  </a:lnTo>
                  <a:lnTo>
                    <a:pt x="0" y="453717"/>
                  </a:lnTo>
                  <a:lnTo>
                    <a:pt x="0" y="469583"/>
                  </a:lnTo>
                  <a:lnTo>
                    <a:pt x="0" y="484931"/>
                  </a:lnTo>
                  <a:lnTo>
                    <a:pt x="0" y="499888"/>
                  </a:lnTo>
                  <a:lnTo>
                    <a:pt x="0" y="514561"/>
                  </a:lnTo>
                  <a:lnTo>
                    <a:pt x="0" y="529034"/>
                  </a:lnTo>
                  <a:lnTo>
                    <a:pt x="0" y="543376"/>
                  </a:lnTo>
                  <a:lnTo>
                    <a:pt x="0" y="557959"/>
                  </a:lnTo>
                  <a:lnTo>
                    <a:pt x="0" y="573428"/>
                  </a:lnTo>
                  <a:lnTo>
                    <a:pt x="5" y="590049"/>
                  </a:lnTo>
                  <a:lnTo>
                    <a:pt x="177" y="607280"/>
                  </a:lnTo>
                  <a:lnTo>
                    <a:pt x="826" y="624006"/>
                  </a:lnTo>
                  <a:lnTo>
                    <a:pt x="2070" y="639614"/>
                  </a:lnTo>
                  <a:lnTo>
                    <a:pt x="3530" y="653759"/>
                  </a:lnTo>
                  <a:lnTo>
                    <a:pt x="4454" y="667604"/>
                  </a:lnTo>
                  <a:lnTo>
                    <a:pt x="3811" y="683473"/>
                  </a:lnTo>
                  <a:lnTo>
                    <a:pt x="0" y="70541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94749" y="1496033"/>
              <a:ext cx="431669" cy="42115"/>
            </a:xfrm>
            <a:custGeom>
              <a:avLst/>
              <a:gdLst/>
              <a:ahLst/>
              <a:cxnLst/>
              <a:rect l="0" t="0" r="0" b="0"/>
              <a:pathLst>
                <a:path w="431669" h="42115">
                  <a:moveTo>
                    <a:pt x="431668" y="0"/>
                  </a:moveTo>
                  <a:lnTo>
                    <a:pt x="416865" y="67"/>
                  </a:lnTo>
                  <a:lnTo>
                    <a:pt x="401674" y="708"/>
                  </a:lnTo>
                  <a:lnTo>
                    <a:pt x="384583" y="2004"/>
                  </a:lnTo>
                  <a:lnTo>
                    <a:pt x="365662" y="3864"/>
                  </a:lnTo>
                  <a:lnTo>
                    <a:pt x="345204" y="6180"/>
                  </a:lnTo>
                  <a:lnTo>
                    <a:pt x="323551" y="8847"/>
                  </a:lnTo>
                  <a:lnTo>
                    <a:pt x="301014" y="11770"/>
                  </a:lnTo>
                  <a:lnTo>
                    <a:pt x="277844" y="14877"/>
                  </a:lnTo>
                  <a:lnTo>
                    <a:pt x="254233" y="18108"/>
                  </a:lnTo>
                  <a:lnTo>
                    <a:pt x="230485" y="21259"/>
                  </a:lnTo>
                  <a:lnTo>
                    <a:pt x="207001" y="23995"/>
                  </a:lnTo>
                  <a:lnTo>
                    <a:pt x="183994" y="26172"/>
                  </a:lnTo>
                  <a:lnTo>
                    <a:pt x="161968" y="27973"/>
                  </a:lnTo>
                  <a:lnTo>
                    <a:pt x="141775" y="29796"/>
                  </a:lnTo>
                  <a:lnTo>
                    <a:pt x="123698" y="31873"/>
                  </a:lnTo>
                  <a:lnTo>
                    <a:pt x="107067" y="34100"/>
                  </a:lnTo>
                  <a:lnTo>
                    <a:pt x="90588" y="36142"/>
                  </a:lnTo>
                  <a:lnTo>
                    <a:pt x="73518" y="37813"/>
                  </a:lnTo>
                  <a:lnTo>
                    <a:pt x="56542" y="39089"/>
                  </a:lnTo>
                  <a:lnTo>
                    <a:pt x="39844" y="40159"/>
                  </a:lnTo>
                  <a:lnTo>
                    <a:pt x="21946" y="41114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57340" y="1593274"/>
              <a:ext cx="216478" cy="355574"/>
            </a:xfrm>
            <a:custGeom>
              <a:avLst/>
              <a:gdLst/>
              <a:ahLst/>
              <a:cxnLst/>
              <a:rect l="0" t="0" r="0" b="0"/>
              <a:pathLst>
                <a:path w="216478" h="355574">
                  <a:moveTo>
                    <a:pt x="16436" y="134386"/>
                  </a:moveTo>
                  <a:lnTo>
                    <a:pt x="28238" y="134319"/>
                  </a:lnTo>
                  <a:lnTo>
                    <a:pt x="40007" y="133679"/>
                  </a:lnTo>
                  <a:lnTo>
                    <a:pt x="52897" y="132383"/>
                  </a:lnTo>
                  <a:lnTo>
                    <a:pt x="66745" y="130523"/>
                  </a:lnTo>
                  <a:lnTo>
                    <a:pt x="81074" y="128206"/>
                  </a:lnTo>
                  <a:lnTo>
                    <a:pt x="95539" y="125535"/>
                  </a:lnTo>
                  <a:lnTo>
                    <a:pt x="109816" y="122439"/>
                  </a:lnTo>
                  <a:lnTo>
                    <a:pt x="123543" y="118683"/>
                  </a:lnTo>
                  <a:lnTo>
                    <a:pt x="136579" y="114195"/>
                  </a:lnTo>
                  <a:lnTo>
                    <a:pt x="148807" y="109045"/>
                  </a:lnTo>
                  <a:lnTo>
                    <a:pt x="160031" y="103365"/>
                  </a:lnTo>
                  <a:lnTo>
                    <a:pt x="170247" y="97279"/>
                  </a:lnTo>
                  <a:lnTo>
                    <a:pt x="179431" y="90734"/>
                  </a:lnTo>
                  <a:lnTo>
                    <a:pt x="187463" y="83510"/>
                  </a:lnTo>
                  <a:lnTo>
                    <a:pt x="194373" y="75538"/>
                  </a:lnTo>
                  <a:lnTo>
                    <a:pt x="199845" y="66897"/>
                  </a:lnTo>
                  <a:lnTo>
                    <a:pt x="203166" y="57718"/>
                  </a:lnTo>
                  <a:lnTo>
                    <a:pt x="204138" y="48139"/>
                  </a:lnTo>
                  <a:lnTo>
                    <a:pt x="203011" y="38436"/>
                  </a:lnTo>
                  <a:lnTo>
                    <a:pt x="200204" y="29002"/>
                  </a:lnTo>
                  <a:lnTo>
                    <a:pt x="196118" y="20044"/>
                  </a:lnTo>
                  <a:lnTo>
                    <a:pt x="190616" y="12064"/>
                  </a:lnTo>
                  <a:lnTo>
                    <a:pt x="183043" y="5915"/>
                  </a:lnTo>
                  <a:lnTo>
                    <a:pt x="173218" y="1899"/>
                  </a:lnTo>
                  <a:lnTo>
                    <a:pt x="161706" y="0"/>
                  </a:lnTo>
                  <a:lnTo>
                    <a:pt x="149522" y="156"/>
                  </a:lnTo>
                  <a:lnTo>
                    <a:pt x="137330" y="2110"/>
                  </a:lnTo>
                  <a:lnTo>
                    <a:pt x="125400" y="5504"/>
                  </a:lnTo>
                  <a:lnTo>
                    <a:pt x="113790" y="9982"/>
                  </a:lnTo>
                  <a:lnTo>
                    <a:pt x="102467" y="15250"/>
                  </a:lnTo>
                  <a:lnTo>
                    <a:pt x="91373" y="21241"/>
                  </a:lnTo>
                  <a:lnTo>
                    <a:pt x="80450" y="28092"/>
                  </a:lnTo>
                  <a:lnTo>
                    <a:pt x="69653" y="35818"/>
                  </a:lnTo>
                  <a:lnTo>
                    <a:pt x="59111" y="44464"/>
                  </a:lnTo>
                  <a:lnTo>
                    <a:pt x="49106" y="54179"/>
                  </a:lnTo>
                  <a:lnTo>
                    <a:pt x="39749" y="64940"/>
                  </a:lnTo>
                  <a:lnTo>
                    <a:pt x="31162" y="76591"/>
                  </a:lnTo>
                  <a:lnTo>
                    <a:pt x="23539" y="88937"/>
                  </a:lnTo>
                  <a:lnTo>
                    <a:pt x="16899" y="101796"/>
                  </a:lnTo>
                  <a:lnTo>
                    <a:pt x="11270" y="115023"/>
                  </a:lnTo>
                  <a:lnTo>
                    <a:pt x="6780" y="128508"/>
                  </a:lnTo>
                  <a:lnTo>
                    <a:pt x="3392" y="142176"/>
                  </a:lnTo>
                  <a:lnTo>
                    <a:pt x="1098" y="156135"/>
                  </a:lnTo>
                  <a:lnTo>
                    <a:pt x="0" y="170651"/>
                  </a:lnTo>
                  <a:lnTo>
                    <a:pt x="38" y="185824"/>
                  </a:lnTo>
                  <a:lnTo>
                    <a:pt x="1028" y="201438"/>
                  </a:lnTo>
                  <a:lnTo>
                    <a:pt x="2755" y="217073"/>
                  </a:lnTo>
                  <a:lnTo>
                    <a:pt x="5034" y="232475"/>
                  </a:lnTo>
                  <a:lnTo>
                    <a:pt x="8038" y="247411"/>
                  </a:lnTo>
                  <a:lnTo>
                    <a:pt x="12264" y="261593"/>
                  </a:lnTo>
                  <a:lnTo>
                    <a:pt x="17887" y="274946"/>
                  </a:lnTo>
                  <a:lnTo>
                    <a:pt x="24783" y="287556"/>
                  </a:lnTo>
                  <a:lnTo>
                    <a:pt x="32708" y="299573"/>
                  </a:lnTo>
                  <a:lnTo>
                    <a:pt x="41410" y="311134"/>
                  </a:lnTo>
                  <a:lnTo>
                    <a:pt x="50676" y="322036"/>
                  </a:lnTo>
                  <a:lnTo>
                    <a:pt x="60341" y="331759"/>
                  </a:lnTo>
                  <a:lnTo>
                    <a:pt x="70283" y="340105"/>
                  </a:lnTo>
                  <a:lnTo>
                    <a:pt x="80415" y="346862"/>
                  </a:lnTo>
                  <a:lnTo>
                    <a:pt x="90677" y="351653"/>
                  </a:lnTo>
                  <a:lnTo>
                    <a:pt x="101031" y="354464"/>
                  </a:lnTo>
                  <a:lnTo>
                    <a:pt x="111611" y="355573"/>
                  </a:lnTo>
                  <a:lnTo>
                    <a:pt x="122707" y="355345"/>
                  </a:lnTo>
                  <a:lnTo>
                    <a:pt x="134431" y="354120"/>
                  </a:lnTo>
                  <a:lnTo>
                    <a:pt x="146577" y="352012"/>
                  </a:lnTo>
                  <a:lnTo>
                    <a:pt x="158729" y="348929"/>
                  </a:lnTo>
                  <a:lnTo>
                    <a:pt x="170631" y="344904"/>
                  </a:lnTo>
                  <a:lnTo>
                    <a:pt x="181763" y="340386"/>
                  </a:lnTo>
                  <a:lnTo>
                    <a:pt x="192357" y="335720"/>
                  </a:lnTo>
                  <a:lnTo>
                    <a:pt x="203341" y="330495"/>
                  </a:lnTo>
                  <a:lnTo>
                    <a:pt x="216477" y="323899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792808" y="1569733"/>
              <a:ext cx="268588" cy="334088"/>
            </a:xfrm>
            <a:custGeom>
              <a:avLst/>
              <a:gdLst/>
              <a:ahLst/>
              <a:cxnLst/>
              <a:rect l="0" t="0" r="0" b="0"/>
              <a:pathLst>
                <a:path w="268588" h="334088">
                  <a:moveTo>
                    <a:pt x="217922" y="0"/>
                  </a:moveTo>
                  <a:lnTo>
                    <a:pt x="209052" y="2933"/>
                  </a:lnTo>
                  <a:lnTo>
                    <a:pt x="200065" y="5716"/>
                  </a:lnTo>
                  <a:lnTo>
                    <a:pt x="190071" y="8620"/>
                  </a:lnTo>
                  <a:lnTo>
                    <a:pt x="179090" y="11833"/>
                  </a:lnTo>
                  <a:lnTo>
                    <a:pt x="167278" y="15646"/>
                  </a:lnTo>
                  <a:lnTo>
                    <a:pt x="154829" y="20164"/>
                  </a:lnTo>
                  <a:lnTo>
                    <a:pt x="142238" y="25327"/>
                  </a:lnTo>
                  <a:lnTo>
                    <a:pt x="130253" y="31015"/>
                  </a:lnTo>
                  <a:lnTo>
                    <a:pt x="119229" y="37100"/>
                  </a:lnTo>
                  <a:lnTo>
                    <a:pt x="108846" y="43473"/>
                  </a:lnTo>
                  <a:lnTo>
                    <a:pt x="98340" y="50050"/>
                  </a:lnTo>
                  <a:lnTo>
                    <a:pt x="87271" y="56769"/>
                  </a:lnTo>
                  <a:lnTo>
                    <a:pt x="75698" y="63585"/>
                  </a:lnTo>
                  <a:lnTo>
                    <a:pt x="63995" y="70467"/>
                  </a:lnTo>
                  <a:lnTo>
                    <a:pt x="52419" y="77399"/>
                  </a:lnTo>
                  <a:lnTo>
                    <a:pt x="41222" y="84529"/>
                  </a:lnTo>
                  <a:lnTo>
                    <a:pt x="30708" y="92155"/>
                  </a:lnTo>
                  <a:lnTo>
                    <a:pt x="20990" y="100400"/>
                  </a:lnTo>
                  <a:lnTo>
                    <a:pt x="12483" y="109226"/>
                  </a:lnTo>
                  <a:lnTo>
                    <a:pt x="5972" y="118529"/>
                  </a:lnTo>
                  <a:lnTo>
                    <a:pt x="1721" y="128178"/>
                  </a:lnTo>
                  <a:lnTo>
                    <a:pt x="0" y="137418"/>
                  </a:lnTo>
                  <a:lnTo>
                    <a:pt x="1341" y="144945"/>
                  </a:lnTo>
                  <a:lnTo>
                    <a:pt x="5727" y="150183"/>
                  </a:lnTo>
                  <a:lnTo>
                    <a:pt x="12722" y="153221"/>
                  </a:lnTo>
                  <a:lnTo>
                    <a:pt x="21758" y="154437"/>
                  </a:lnTo>
                  <a:lnTo>
                    <a:pt x="32311" y="154266"/>
                  </a:lnTo>
                  <a:lnTo>
                    <a:pt x="43951" y="153409"/>
                  </a:lnTo>
                  <a:lnTo>
                    <a:pt x="56353" y="152778"/>
                  </a:lnTo>
                  <a:lnTo>
                    <a:pt x="69287" y="152847"/>
                  </a:lnTo>
                  <a:lnTo>
                    <a:pt x="82750" y="153544"/>
                  </a:lnTo>
                  <a:lnTo>
                    <a:pt x="96934" y="154470"/>
                  </a:lnTo>
                  <a:lnTo>
                    <a:pt x="111878" y="155353"/>
                  </a:lnTo>
                  <a:lnTo>
                    <a:pt x="127169" y="156248"/>
                  </a:lnTo>
                  <a:lnTo>
                    <a:pt x="142057" y="157448"/>
                  </a:lnTo>
                  <a:lnTo>
                    <a:pt x="156143" y="159102"/>
                  </a:lnTo>
                  <a:lnTo>
                    <a:pt x="169380" y="161213"/>
                  </a:lnTo>
                  <a:lnTo>
                    <a:pt x="181885" y="163707"/>
                  </a:lnTo>
                  <a:lnTo>
                    <a:pt x="193810" y="166504"/>
                  </a:lnTo>
                  <a:lnTo>
                    <a:pt x="205142" y="169688"/>
                  </a:lnTo>
                  <a:lnTo>
                    <a:pt x="215693" y="173504"/>
                  </a:lnTo>
                  <a:lnTo>
                    <a:pt x="225426" y="178043"/>
                  </a:lnTo>
                  <a:lnTo>
                    <a:pt x="234439" y="183566"/>
                  </a:lnTo>
                  <a:lnTo>
                    <a:pt x="242880" y="190562"/>
                  </a:lnTo>
                  <a:lnTo>
                    <a:pt x="250879" y="199163"/>
                  </a:lnTo>
                  <a:lnTo>
                    <a:pt x="258066" y="209194"/>
                  </a:lnTo>
                  <a:lnTo>
                    <a:pt x="263607" y="220369"/>
                  </a:lnTo>
                  <a:lnTo>
                    <a:pt x="267176" y="232398"/>
                  </a:lnTo>
                  <a:lnTo>
                    <a:pt x="268587" y="244881"/>
                  </a:lnTo>
                  <a:lnTo>
                    <a:pt x="267564" y="257325"/>
                  </a:lnTo>
                  <a:lnTo>
                    <a:pt x="264210" y="269464"/>
                  </a:lnTo>
                  <a:lnTo>
                    <a:pt x="259060" y="281070"/>
                  </a:lnTo>
                  <a:lnTo>
                    <a:pt x="252865" y="291872"/>
                  </a:lnTo>
                  <a:lnTo>
                    <a:pt x="246143" y="301796"/>
                  </a:lnTo>
                  <a:lnTo>
                    <a:pt x="238855" y="310613"/>
                  </a:lnTo>
                  <a:lnTo>
                    <a:pt x="230526" y="317866"/>
                  </a:lnTo>
                  <a:lnTo>
                    <a:pt x="220959" y="323448"/>
                  </a:lnTo>
                  <a:lnTo>
                    <a:pt x="210245" y="327555"/>
                  </a:lnTo>
                  <a:lnTo>
                    <a:pt x="198596" y="330485"/>
                  </a:lnTo>
                  <a:lnTo>
                    <a:pt x="186232" y="332529"/>
                  </a:lnTo>
                  <a:lnTo>
                    <a:pt x="173183" y="333770"/>
                  </a:lnTo>
                  <a:lnTo>
                    <a:pt x="159293" y="334087"/>
                  </a:lnTo>
                  <a:lnTo>
                    <a:pt x="144546" y="333494"/>
                  </a:lnTo>
                  <a:lnTo>
                    <a:pt x="129220" y="332283"/>
                  </a:lnTo>
                  <a:lnTo>
                    <a:pt x="113781" y="330933"/>
                  </a:lnTo>
                  <a:lnTo>
                    <a:pt x="98514" y="329730"/>
                  </a:lnTo>
                  <a:lnTo>
                    <a:pt x="83731" y="328769"/>
                  </a:lnTo>
                  <a:lnTo>
                    <a:pt x="68187" y="327945"/>
                  </a:lnTo>
                  <a:lnTo>
                    <a:pt x="48284" y="327191"/>
                  </a:lnTo>
                  <a:lnTo>
                    <a:pt x="17880" y="326383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32239" y="1274935"/>
              <a:ext cx="41703" cy="610654"/>
            </a:xfrm>
            <a:custGeom>
              <a:avLst/>
              <a:gdLst/>
              <a:ahLst/>
              <a:cxnLst/>
              <a:rect l="0" t="0" r="0" b="0"/>
              <a:pathLst>
                <a:path w="41703" h="610654">
                  <a:moveTo>
                    <a:pt x="41702" y="0"/>
                  </a:moveTo>
                  <a:lnTo>
                    <a:pt x="35968" y="12003"/>
                  </a:lnTo>
                  <a:lnTo>
                    <a:pt x="31684" y="25693"/>
                  </a:lnTo>
                  <a:lnTo>
                    <a:pt x="28474" y="42459"/>
                  </a:lnTo>
                  <a:lnTo>
                    <a:pt x="25941" y="61368"/>
                  </a:lnTo>
                  <a:lnTo>
                    <a:pt x="23595" y="80700"/>
                  </a:lnTo>
                  <a:lnTo>
                    <a:pt x="21151" y="99414"/>
                  </a:lnTo>
                  <a:lnTo>
                    <a:pt x="18670" y="117331"/>
                  </a:lnTo>
                  <a:lnTo>
                    <a:pt x="16453" y="134787"/>
                  </a:lnTo>
                  <a:lnTo>
                    <a:pt x="14663" y="152073"/>
                  </a:lnTo>
                  <a:lnTo>
                    <a:pt x="13309" y="169340"/>
                  </a:lnTo>
                  <a:lnTo>
                    <a:pt x="12325" y="186646"/>
                  </a:lnTo>
                  <a:lnTo>
                    <a:pt x="11623" y="204006"/>
                  </a:lnTo>
                  <a:lnTo>
                    <a:pt x="10966" y="221415"/>
                  </a:lnTo>
                  <a:lnTo>
                    <a:pt x="9985" y="238863"/>
                  </a:lnTo>
                  <a:lnTo>
                    <a:pt x="8509" y="256341"/>
                  </a:lnTo>
                  <a:lnTo>
                    <a:pt x="6703" y="273841"/>
                  </a:lnTo>
                  <a:lnTo>
                    <a:pt x="4951" y="291356"/>
                  </a:lnTo>
                  <a:lnTo>
                    <a:pt x="3479" y="308881"/>
                  </a:lnTo>
                  <a:lnTo>
                    <a:pt x="2339" y="326414"/>
                  </a:lnTo>
                  <a:lnTo>
                    <a:pt x="1500" y="343951"/>
                  </a:lnTo>
                  <a:lnTo>
                    <a:pt x="902" y="361487"/>
                  </a:lnTo>
                  <a:lnTo>
                    <a:pt x="483" y="378858"/>
                  </a:lnTo>
                  <a:lnTo>
                    <a:pt x="193" y="395754"/>
                  </a:lnTo>
                  <a:lnTo>
                    <a:pt x="0" y="412046"/>
                  </a:lnTo>
                  <a:lnTo>
                    <a:pt x="40" y="427767"/>
                  </a:lnTo>
                  <a:lnTo>
                    <a:pt x="597" y="443017"/>
                  </a:lnTo>
                  <a:lnTo>
                    <a:pt x="1786" y="457917"/>
                  </a:lnTo>
                  <a:lnTo>
                    <a:pt x="3397" y="472891"/>
                  </a:lnTo>
                  <a:lnTo>
                    <a:pt x="5018" y="488630"/>
                  </a:lnTo>
                  <a:lnTo>
                    <a:pt x="6402" y="505436"/>
                  </a:lnTo>
                  <a:lnTo>
                    <a:pt x="7486" y="522946"/>
                  </a:lnTo>
                  <a:lnTo>
                    <a:pt x="8404" y="542350"/>
                  </a:lnTo>
                  <a:lnTo>
                    <a:pt x="9235" y="568710"/>
                  </a:lnTo>
                  <a:lnTo>
                    <a:pt x="10117" y="610653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47558" y="1432862"/>
              <a:ext cx="536954" cy="63172"/>
            </a:xfrm>
            <a:custGeom>
              <a:avLst/>
              <a:gdLst/>
              <a:ahLst/>
              <a:cxnLst/>
              <a:rect l="0" t="0" r="0" b="0"/>
              <a:pathLst>
                <a:path w="536954" h="63172">
                  <a:moveTo>
                    <a:pt x="536953" y="63171"/>
                  </a:moveTo>
                  <a:lnTo>
                    <a:pt x="525285" y="63104"/>
                  </a:lnTo>
                  <a:lnTo>
                    <a:pt x="514796" y="62464"/>
                  </a:lnTo>
                  <a:lnTo>
                    <a:pt x="504472" y="61168"/>
                  </a:lnTo>
                  <a:lnTo>
                    <a:pt x="493307" y="59308"/>
                  </a:lnTo>
                  <a:lnTo>
                    <a:pt x="479721" y="56991"/>
                  </a:lnTo>
                  <a:lnTo>
                    <a:pt x="463084" y="54329"/>
                  </a:lnTo>
                  <a:lnTo>
                    <a:pt x="444218" y="51579"/>
                  </a:lnTo>
                  <a:lnTo>
                    <a:pt x="424872" y="49120"/>
                  </a:lnTo>
                  <a:lnTo>
                    <a:pt x="406120" y="47133"/>
                  </a:lnTo>
                  <a:lnTo>
                    <a:pt x="388163" y="45462"/>
                  </a:lnTo>
                  <a:lnTo>
                    <a:pt x="370672" y="43726"/>
                  </a:lnTo>
                  <a:lnTo>
                    <a:pt x="353359" y="41708"/>
                  </a:lnTo>
                  <a:lnTo>
                    <a:pt x="336072" y="39520"/>
                  </a:lnTo>
                  <a:lnTo>
                    <a:pt x="318751" y="37505"/>
                  </a:lnTo>
                  <a:lnTo>
                    <a:pt x="301382" y="35847"/>
                  </a:lnTo>
                  <a:lnTo>
                    <a:pt x="283967" y="34412"/>
                  </a:lnTo>
                  <a:lnTo>
                    <a:pt x="266514" y="32842"/>
                  </a:lnTo>
                  <a:lnTo>
                    <a:pt x="249032" y="30934"/>
                  </a:lnTo>
                  <a:lnTo>
                    <a:pt x="231530" y="28652"/>
                  </a:lnTo>
                  <a:lnTo>
                    <a:pt x="214014" y="26041"/>
                  </a:lnTo>
                  <a:lnTo>
                    <a:pt x="196488" y="23176"/>
                  </a:lnTo>
                  <a:lnTo>
                    <a:pt x="178955" y="20285"/>
                  </a:lnTo>
                  <a:lnTo>
                    <a:pt x="161417" y="17731"/>
                  </a:lnTo>
                  <a:lnTo>
                    <a:pt x="143881" y="15680"/>
                  </a:lnTo>
                  <a:lnTo>
                    <a:pt x="126510" y="13965"/>
                  </a:lnTo>
                  <a:lnTo>
                    <a:pt x="109615" y="12199"/>
                  </a:lnTo>
                  <a:lnTo>
                    <a:pt x="93326" y="10162"/>
                  </a:lnTo>
                  <a:lnTo>
                    <a:pt x="77640" y="7952"/>
                  </a:lnTo>
                  <a:lnTo>
                    <a:pt x="60639" y="5689"/>
                  </a:lnTo>
                  <a:lnTo>
                    <a:pt x="37476" y="317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767512" y="2460641"/>
            <a:ext cx="4402131" cy="962851"/>
            <a:chOff x="2767512" y="2460641"/>
            <a:chExt cx="4402131" cy="962851"/>
          </a:xfrm>
        </p:grpSpPr>
        <p:sp>
          <p:nvSpPr>
            <p:cNvPr id="17" name="Freeform 16"/>
            <p:cNvSpPr/>
            <p:nvPr/>
          </p:nvSpPr>
          <p:spPr>
            <a:xfrm>
              <a:off x="2767512" y="2613265"/>
              <a:ext cx="485531" cy="810227"/>
            </a:xfrm>
            <a:custGeom>
              <a:avLst/>
              <a:gdLst/>
              <a:ahLst/>
              <a:cxnLst/>
              <a:rect l="0" t="0" r="0" b="0"/>
              <a:pathLst>
                <a:path w="485531" h="810227">
                  <a:moveTo>
                    <a:pt x="380245" y="100060"/>
                  </a:moveTo>
                  <a:lnTo>
                    <a:pt x="374378" y="94126"/>
                  </a:lnTo>
                  <a:lnTo>
                    <a:pt x="368813" y="87921"/>
                  </a:lnTo>
                  <a:lnTo>
                    <a:pt x="363009" y="80830"/>
                  </a:lnTo>
                  <a:lnTo>
                    <a:pt x="356756" y="73062"/>
                  </a:lnTo>
                  <a:lnTo>
                    <a:pt x="349777" y="65064"/>
                  </a:lnTo>
                  <a:lnTo>
                    <a:pt x="341991" y="57123"/>
                  </a:lnTo>
                  <a:lnTo>
                    <a:pt x="333317" y="49349"/>
                  </a:lnTo>
                  <a:lnTo>
                    <a:pt x="323590" y="41756"/>
                  </a:lnTo>
                  <a:lnTo>
                    <a:pt x="312827" y="34323"/>
                  </a:lnTo>
                  <a:lnTo>
                    <a:pt x="301347" y="27181"/>
                  </a:lnTo>
                  <a:lnTo>
                    <a:pt x="289649" y="20605"/>
                  </a:lnTo>
                  <a:lnTo>
                    <a:pt x="278034" y="14702"/>
                  </a:lnTo>
                  <a:lnTo>
                    <a:pt x="266287" y="9584"/>
                  </a:lnTo>
                  <a:lnTo>
                    <a:pt x="253802" y="5445"/>
                  </a:lnTo>
                  <a:lnTo>
                    <a:pt x="240292" y="2300"/>
                  </a:lnTo>
                  <a:lnTo>
                    <a:pt x="225947" y="341"/>
                  </a:lnTo>
                  <a:lnTo>
                    <a:pt x="211239" y="0"/>
                  </a:lnTo>
                  <a:lnTo>
                    <a:pt x="196495" y="1369"/>
                  </a:lnTo>
                  <a:lnTo>
                    <a:pt x="182018" y="4407"/>
                  </a:lnTo>
                  <a:lnTo>
                    <a:pt x="168151" y="9111"/>
                  </a:lnTo>
                  <a:lnTo>
                    <a:pt x="155018" y="15309"/>
                  </a:lnTo>
                  <a:lnTo>
                    <a:pt x="142726" y="22552"/>
                  </a:lnTo>
                  <a:lnTo>
                    <a:pt x="131456" y="30244"/>
                  </a:lnTo>
                  <a:lnTo>
                    <a:pt x="121205" y="38014"/>
                  </a:lnTo>
                  <a:lnTo>
                    <a:pt x="111828" y="46025"/>
                  </a:lnTo>
                  <a:lnTo>
                    <a:pt x="103134" y="54847"/>
                  </a:lnTo>
                  <a:lnTo>
                    <a:pt x="94953" y="64745"/>
                  </a:lnTo>
                  <a:lnTo>
                    <a:pt x="87304" y="75512"/>
                  </a:lnTo>
                  <a:lnTo>
                    <a:pt x="80385" y="86664"/>
                  </a:lnTo>
                  <a:lnTo>
                    <a:pt x="74248" y="97873"/>
                  </a:lnTo>
                  <a:lnTo>
                    <a:pt x="68804" y="108993"/>
                  </a:lnTo>
                  <a:lnTo>
                    <a:pt x="63914" y="119985"/>
                  </a:lnTo>
                  <a:lnTo>
                    <a:pt x="59437" y="130857"/>
                  </a:lnTo>
                  <a:lnTo>
                    <a:pt x="55261" y="141632"/>
                  </a:lnTo>
                  <a:lnTo>
                    <a:pt x="51296" y="152333"/>
                  </a:lnTo>
                  <a:lnTo>
                    <a:pt x="47477" y="162994"/>
                  </a:lnTo>
                  <a:lnTo>
                    <a:pt x="43759" y="174123"/>
                  </a:lnTo>
                  <a:lnTo>
                    <a:pt x="40109" y="186652"/>
                  </a:lnTo>
                  <a:lnTo>
                    <a:pt x="36509" y="200968"/>
                  </a:lnTo>
                  <a:lnTo>
                    <a:pt x="33110" y="216653"/>
                  </a:lnTo>
                  <a:lnTo>
                    <a:pt x="30206" y="232791"/>
                  </a:lnTo>
                  <a:lnTo>
                    <a:pt x="27917" y="248788"/>
                  </a:lnTo>
                  <a:lnTo>
                    <a:pt x="26041" y="264255"/>
                  </a:lnTo>
                  <a:lnTo>
                    <a:pt x="24167" y="278861"/>
                  </a:lnTo>
                  <a:lnTo>
                    <a:pt x="22057" y="292534"/>
                  </a:lnTo>
                  <a:lnTo>
                    <a:pt x="19807" y="305545"/>
                  </a:lnTo>
                  <a:lnTo>
                    <a:pt x="17750" y="318370"/>
                  </a:lnTo>
                  <a:lnTo>
                    <a:pt x="16070" y="331318"/>
                  </a:lnTo>
                  <a:lnTo>
                    <a:pt x="14789" y="344986"/>
                  </a:lnTo>
                  <a:lnTo>
                    <a:pt x="13854" y="360299"/>
                  </a:lnTo>
                  <a:lnTo>
                    <a:pt x="13182" y="377597"/>
                  </a:lnTo>
                  <a:lnTo>
                    <a:pt x="12374" y="396251"/>
                  </a:lnTo>
                  <a:lnTo>
                    <a:pt x="10760" y="414996"/>
                  </a:lnTo>
                  <a:lnTo>
                    <a:pt x="8051" y="433079"/>
                  </a:lnTo>
                  <a:lnTo>
                    <a:pt x="4771" y="450285"/>
                  </a:lnTo>
                  <a:lnTo>
                    <a:pt x="2024" y="466672"/>
                  </a:lnTo>
                  <a:lnTo>
                    <a:pt x="405" y="482389"/>
                  </a:lnTo>
                  <a:lnTo>
                    <a:pt x="0" y="497435"/>
                  </a:lnTo>
                  <a:lnTo>
                    <a:pt x="651" y="511640"/>
                  </a:lnTo>
                  <a:lnTo>
                    <a:pt x="2131" y="524987"/>
                  </a:lnTo>
                  <a:lnTo>
                    <a:pt x="4226" y="537752"/>
                  </a:lnTo>
                  <a:lnTo>
                    <a:pt x="6763" y="550398"/>
                  </a:lnTo>
                  <a:lnTo>
                    <a:pt x="9608" y="563201"/>
                  </a:lnTo>
                  <a:lnTo>
                    <a:pt x="12668" y="576089"/>
                  </a:lnTo>
                  <a:lnTo>
                    <a:pt x="15874" y="588748"/>
                  </a:lnTo>
                  <a:lnTo>
                    <a:pt x="19180" y="601007"/>
                  </a:lnTo>
                  <a:lnTo>
                    <a:pt x="22552" y="612849"/>
                  </a:lnTo>
                  <a:lnTo>
                    <a:pt x="25970" y="624334"/>
                  </a:lnTo>
                  <a:lnTo>
                    <a:pt x="29423" y="635536"/>
                  </a:lnTo>
                  <a:lnTo>
                    <a:pt x="33065" y="646363"/>
                  </a:lnTo>
                  <a:lnTo>
                    <a:pt x="37195" y="656568"/>
                  </a:lnTo>
                  <a:lnTo>
                    <a:pt x="41935" y="666069"/>
                  </a:lnTo>
                  <a:lnTo>
                    <a:pt x="47085" y="675094"/>
                  </a:lnTo>
                  <a:lnTo>
                    <a:pt x="52234" y="684076"/>
                  </a:lnTo>
                  <a:lnTo>
                    <a:pt x="57145" y="693265"/>
                  </a:lnTo>
                  <a:lnTo>
                    <a:pt x="61917" y="702573"/>
                  </a:lnTo>
                  <a:lnTo>
                    <a:pt x="66880" y="711676"/>
                  </a:lnTo>
                  <a:lnTo>
                    <a:pt x="72220" y="720393"/>
                  </a:lnTo>
                  <a:lnTo>
                    <a:pt x="77958" y="728705"/>
                  </a:lnTo>
                  <a:lnTo>
                    <a:pt x="84043" y="736666"/>
                  </a:lnTo>
                  <a:lnTo>
                    <a:pt x="90408" y="744354"/>
                  </a:lnTo>
                  <a:lnTo>
                    <a:pt x="97311" y="751838"/>
                  </a:lnTo>
                  <a:lnTo>
                    <a:pt x="105309" y="759177"/>
                  </a:lnTo>
                  <a:lnTo>
                    <a:pt x="114619" y="766415"/>
                  </a:lnTo>
                  <a:lnTo>
                    <a:pt x="125142" y="773582"/>
                  </a:lnTo>
                  <a:lnTo>
                    <a:pt x="136655" y="780700"/>
                  </a:lnTo>
                  <a:lnTo>
                    <a:pt x="148919" y="787777"/>
                  </a:lnTo>
                  <a:lnTo>
                    <a:pt x="161730" y="794495"/>
                  </a:lnTo>
                  <a:lnTo>
                    <a:pt x="174928" y="800248"/>
                  </a:lnTo>
                  <a:lnTo>
                    <a:pt x="188395" y="804776"/>
                  </a:lnTo>
                  <a:lnTo>
                    <a:pt x="202048" y="807985"/>
                  </a:lnTo>
                  <a:lnTo>
                    <a:pt x="215826" y="809771"/>
                  </a:lnTo>
                  <a:lnTo>
                    <a:pt x="229685" y="810226"/>
                  </a:lnTo>
                  <a:lnTo>
                    <a:pt x="243433" y="809414"/>
                  </a:lnTo>
                  <a:lnTo>
                    <a:pt x="256744" y="807282"/>
                  </a:lnTo>
                  <a:lnTo>
                    <a:pt x="269477" y="803926"/>
                  </a:lnTo>
                  <a:lnTo>
                    <a:pt x="281654" y="799556"/>
                  </a:lnTo>
                  <a:lnTo>
                    <a:pt x="293372" y="794406"/>
                  </a:lnTo>
                  <a:lnTo>
                    <a:pt x="304739" y="788685"/>
                  </a:lnTo>
                  <a:lnTo>
                    <a:pt x="315848" y="782557"/>
                  </a:lnTo>
                  <a:lnTo>
                    <a:pt x="326775" y="776144"/>
                  </a:lnTo>
                  <a:lnTo>
                    <a:pt x="337574" y="769536"/>
                  </a:lnTo>
                  <a:lnTo>
                    <a:pt x="348286" y="762793"/>
                  </a:lnTo>
                  <a:lnTo>
                    <a:pt x="358937" y="755960"/>
                  </a:lnTo>
                  <a:lnTo>
                    <a:pt x="369549" y="749066"/>
                  </a:lnTo>
                  <a:lnTo>
                    <a:pt x="380133" y="742130"/>
                  </a:lnTo>
                  <a:lnTo>
                    <a:pt x="390699" y="735167"/>
                  </a:lnTo>
                  <a:lnTo>
                    <a:pt x="401252" y="728186"/>
                  </a:lnTo>
                  <a:lnTo>
                    <a:pt x="411797" y="721191"/>
                  </a:lnTo>
                  <a:lnTo>
                    <a:pt x="422337" y="714189"/>
                  </a:lnTo>
                  <a:lnTo>
                    <a:pt x="432863" y="707186"/>
                  </a:lnTo>
                  <a:lnTo>
                    <a:pt x="443117" y="700294"/>
                  </a:lnTo>
                  <a:lnTo>
                    <a:pt x="453697" y="692948"/>
                  </a:lnTo>
                  <a:lnTo>
                    <a:pt x="466651" y="683386"/>
                  </a:lnTo>
                  <a:lnTo>
                    <a:pt x="485530" y="668599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99776" y="3097778"/>
              <a:ext cx="281081" cy="241295"/>
            </a:xfrm>
            <a:custGeom>
              <a:avLst/>
              <a:gdLst/>
              <a:ahLst/>
              <a:cxnLst/>
              <a:rect l="0" t="0" r="0" b="0"/>
              <a:pathLst>
                <a:path w="281081" h="241295">
                  <a:moveTo>
                    <a:pt x="195421" y="15630"/>
                  </a:moveTo>
                  <a:lnTo>
                    <a:pt x="189352" y="9897"/>
                  </a:lnTo>
                  <a:lnTo>
                    <a:pt x="181868" y="5612"/>
                  </a:lnTo>
                  <a:lnTo>
                    <a:pt x="172188" y="2416"/>
                  </a:lnTo>
                  <a:lnTo>
                    <a:pt x="160874" y="400"/>
                  </a:lnTo>
                  <a:lnTo>
                    <a:pt x="148891" y="0"/>
                  </a:lnTo>
                  <a:lnTo>
                    <a:pt x="136870" y="1311"/>
                  </a:lnTo>
                  <a:lnTo>
                    <a:pt x="125074" y="4134"/>
                  </a:lnTo>
                  <a:lnTo>
                    <a:pt x="113563" y="8158"/>
                  </a:lnTo>
                  <a:lnTo>
                    <a:pt x="102311" y="13084"/>
                  </a:lnTo>
                  <a:lnTo>
                    <a:pt x="91267" y="18658"/>
                  </a:lnTo>
                  <a:lnTo>
                    <a:pt x="80378" y="24691"/>
                  </a:lnTo>
                  <a:lnTo>
                    <a:pt x="69605" y="31050"/>
                  </a:lnTo>
                  <a:lnTo>
                    <a:pt x="59080" y="37963"/>
                  </a:lnTo>
                  <a:lnTo>
                    <a:pt x="49084" y="45974"/>
                  </a:lnTo>
                  <a:lnTo>
                    <a:pt x="39736" y="55291"/>
                  </a:lnTo>
                  <a:lnTo>
                    <a:pt x="31154" y="65651"/>
                  </a:lnTo>
                  <a:lnTo>
                    <a:pt x="23535" y="76523"/>
                  </a:lnTo>
                  <a:lnTo>
                    <a:pt x="16896" y="87545"/>
                  </a:lnTo>
                  <a:lnTo>
                    <a:pt x="11269" y="98707"/>
                  </a:lnTo>
                  <a:lnTo>
                    <a:pt x="6779" y="110259"/>
                  </a:lnTo>
                  <a:lnTo>
                    <a:pt x="3392" y="122321"/>
                  </a:lnTo>
                  <a:lnTo>
                    <a:pt x="1098" y="134708"/>
                  </a:lnTo>
                  <a:lnTo>
                    <a:pt x="0" y="147031"/>
                  </a:lnTo>
                  <a:lnTo>
                    <a:pt x="43" y="159059"/>
                  </a:lnTo>
                  <a:lnTo>
                    <a:pt x="1206" y="170578"/>
                  </a:lnTo>
                  <a:lnTo>
                    <a:pt x="3581" y="181313"/>
                  </a:lnTo>
                  <a:lnTo>
                    <a:pt x="7109" y="191198"/>
                  </a:lnTo>
                  <a:lnTo>
                    <a:pt x="11766" y="200328"/>
                  </a:lnTo>
                  <a:lnTo>
                    <a:pt x="17640" y="208854"/>
                  </a:lnTo>
                  <a:lnTo>
                    <a:pt x="24676" y="216918"/>
                  </a:lnTo>
                  <a:lnTo>
                    <a:pt x="33010" y="224319"/>
                  </a:lnTo>
                  <a:lnTo>
                    <a:pt x="43039" y="230538"/>
                  </a:lnTo>
                  <a:lnTo>
                    <a:pt x="54816" y="235384"/>
                  </a:lnTo>
                  <a:lnTo>
                    <a:pt x="67793" y="238806"/>
                  </a:lnTo>
                  <a:lnTo>
                    <a:pt x="81034" y="240737"/>
                  </a:lnTo>
                  <a:lnTo>
                    <a:pt x="93977" y="241294"/>
                  </a:lnTo>
                  <a:lnTo>
                    <a:pt x="106597" y="240720"/>
                  </a:lnTo>
                  <a:lnTo>
                    <a:pt x="119211" y="239280"/>
                  </a:lnTo>
                  <a:lnTo>
                    <a:pt x="132024" y="237205"/>
                  </a:lnTo>
                  <a:lnTo>
                    <a:pt x="144935" y="234680"/>
                  </a:lnTo>
                  <a:lnTo>
                    <a:pt x="157616" y="231840"/>
                  </a:lnTo>
                  <a:lnTo>
                    <a:pt x="169889" y="228780"/>
                  </a:lnTo>
                  <a:lnTo>
                    <a:pt x="181574" y="225402"/>
                  </a:lnTo>
                  <a:lnTo>
                    <a:pt x="192421" y="221450"/>
                  </a:lnTo>
                  <a:lnTo>
                    <a:pt x="202381" y="216825"/>
                  </a:lnTo>
                  <a:lnTo>
                    <a:pt x="211561" y="211582"/>
                  </a:lnTo>
                  <a:lnTo>
                    <a:pt x="220121" y="205838"/>
                  </a:lnTo>
                  <a:lnTo>
                    <a:pt x="228217" y="199709"/>
                  </a:lnTo>
                  <a:lnTo>
                    <a:pt x="235979" y="193135"/>
                  </a:lnTo>
                  <a:lnTo>
                    <a:pt x="243505" y="185892"/>
                  </a:lnTo>
                  <a:lnTo>
                    <a:pt x="250863" y="177907"/>
                  </a:lnTo>
                  <a:lnTo>
                    <a:pt x="257942" y="169257"/>
                  </a:lnTo>
                  <a:lnTo>
                    <a:pt x="264469" y="160071"/>
                  </a:lnTo>
                  <a:lnTo>
                    <a:pt x="270330" y="150485"/>
                  </a:lnTo>
                  <a:lnTo>
                    <a:pt x="275249" y="140606"/>
                  </a:lnTo>
                  <a:lnTo>
                    <a:pt x="278721" y="130523"/>
                  </a:lnTo>
                  <a:lnTo>
                    <a:pt x="280609" y="120296"/>
                  </a:lnTo>
                  <a:lnTo>
                    <a:pt x="281080" y="109971"/>
                  </a:lnTo>
                  <a:lnTo>
                    <a:pt x="280415" y="99580"/>
                  </a:lnTo>
                  <a:lnTo>
                    <a:pt x="278888" y="89143"/>
                  </a:lnTo>
                  <a:lnTo>
                    <a:pt x="276408" y="78677"/>
                  </a:lnTo>
                  <a:lnTo>
                    <a:pt x="272542" y="68189"/>
                  </a:lnTo>
                  <a:lnTo>
                    <a:pt x="267159" y="57698"/>
                  </a:lnTo>
                  <a:lnTo>
                    <a:pt x="260257" y="47534"/>
                  </a:lnTo>
                  <a:lnTo>
                    <a:pt x="251796" y="38314"/>
                  </a:lnTo>
                  <a:lnTo>
                    <a:pt x="241920" y="30309"/>
                  </a:lnTo>
                  <a:lnTo>
                    <a:pt x="231052" y="23783"/>
                  </a:lnTo>
                  <a:lnTo>
                    <a:pt x="219772" y="19148"/>
                  </a:lnTo>
                  <a:lnTo>
                    <a:pt x="208455" y="16440"/>
                  </a:lnTo>
                  <a:lnTo>
                    <a:pt x="197321" y="15433"/>
                  </a:lnTo>
                  <a:lnTo>
                    <a:pt x="185238" y="15824"/>
                  </a:lnTo>
                  <a:lnTo>
                    <a:pt x="168913" y="18764"/>
                  </a:lnTo>
                  <a:lnTo>
                    <a:pt x="142779" y="26159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53993" y="3042046"/>
              <a:ext cx="357102" cy="292461"/>
            </a:xfrm>
            <a:custGeom>
              <a:avLst/>
              <a:gdLst/>
              <a:ahLst/>
              <a:cxnLst/>
              <a:rect l="0" t="0" r="0" b="0"/>
              <a:pathLst>
                <a:path w="357102" h="292461">
                  <a:moveTo>
                    <a:pt x="20189" y="113476"/>
                  </a:moveTo>
                  <a:lnTo>
                    <a:pt x="23055" y="122344"/>
                  </a:lnTo>
                  <a:lnTo>
                    <a:pt x="25197" y="131331"/>
                  </a:lnTo>
                  <a:lnTo>
                    <a:pt x="26805" y="141327"/>
                  </a:lnTo>
                  <a:lnTo>
                    <a:pt x="28158" y="152307"/>
                  </a:lnTo>
                  <a:lnTo>
                    <a:pt x="29655" y="164119"/>
                  </a:lnTo>
                  <a:lnTo>
                    <a:pt x="31502" y="176577"/>
                  </a:lnTo>
                  <a:lnTo>
                    <a:pt x="33569" y="189515"/>
                  </a:lnTo>
                  <a:lnTo>
                    <a:pt x="35501" y="202796"/>
                  </a:lnTo>
                  <a:lnTo>
                    <a:pt x="37097" y="216317"/>
                  </a:lnTo>
                  <a:lnTo>
                    <a:pt x="38321" y="230006"/>
                  </a:lnTo>
                  <a:lnTo>
                    <a:pt x="39217" y="243808"/>
                  </a:lnTo>
                  <a:lnTo>
                    <a:pt x="39845" y="257660"/>
                  </a:lnTo>
                  <a:lnTo>
                    <a:pt x="39925" y="270551"/>
                  </a:lnTo>
                  <a:lnTo>
                    <a:pt x="38244" y="280498"/>
                  </a:lnTo>
                  <a:lnTo>
                    <a:pt x="34331" y="286078"/>
                  </a:lnTo>
                  <a:lnTo>
                    <a:pt x="29332" y="286795"/>
                  </a:lnTo>
                  <a:lnTo>
                    <a:pt x="23770" y="283339"/>
                  </a:lnTo>
                  <a:lnTo>
                    <a:pt x="18144" y="276700"/>
                  </a:lnTo>
                  <a:lnTo>
                    <a:pt x="13170" y="267759"/>
                  </a:lnTo>
                  <a:lnTo>
                    <a:pt x="9182" y="257195"/>
                  </a:lnTo>
                  <a:lnTo>
                    <a:pt x="6177" y="245341"/>
                  </a:lnTo>
                  <a:lnTo>
                    <a:pt x="3999" y="232246"/>
                  </a:lnTo>
                  <a:lnTo>
                    <a:pt x="2461" y="218029"/>
                  </a:lnTo>
                  <a:lnTo>
                    <a:pt x="1393" y="203056"/>
                  </a:lnTo>
                  <a:lnTo>
                    <a:pt x="659" y="187851"/>
                  </a:lnTo>
                  <a:lnTo>
                    <a:pt x="165" y="172736"/>
                  </a:lnTo>
                  <a:lnTo>
                    <a:pt x="0" y="157993"/>
                  </a:lnTo>
                  <a:lnTo>
                    <a:pt x="420" y="143939"/>
                  </a:lnTo>
                  <a:lnTo>
                    <a:pt x="1525" y="130672"/>
                  </a:lnTo>
                  <a:lnTo>
                    <a:pt x="3420" y="118119"/>
                  </a:lnTo>
                  <a:lnTo>
                    <a:pt x="6297" y="106140"/>
                  </a:lnTo>
                  <a:lnTo>
                    <a:pt x="10164" y="94605"/>
                  </a:lnTo>
                  <a:lnTo>
                    <a:pt x="15050" y="83720"/>
                  </a:lnTo>
                  <a:lnTo>
                    <a:pt x="21079" y="74008"/>
                  </a:lnTo>
                  <a:lnTo>
                    <a:pt x="28209" y="65660"/>
                  </a:lnTo>
                  <a:lnTo>
                    <a:pt x="36267" y="58563"/>
                  </a:lnTo>
                  <a:lnTo>
                    <a:pt x="45046" y="52479"/>
                  </a:lnTo>
                  <a:lnTo>
                    <a:pt x="54353" y="47181"/>
                  </a:lnTo>
                  <a:lnTo>
                    <a:pt x="63872" y="43114"/>
                  </a:lnTo>
                  <a:lnTo>
                    <a:pt x="73182" y="41343"/>
                  </a:lnTo>
                  <a:lnTo>
                    <a:pt x="82071" y="42266"/>
                  </a:lnTo>
                  <a:lnTo>
                    <a:pt x="90514" y="45666"/>
                  </a:lnTo>
                  <a:lnTo>
                    <a:pt x="98570" y="51079"/>
                  </a:lnTo>
                  <a:lnTo>
                    <a:pt x="106325" y="58015"/>
                  </a:lnTo>
                  <a:lnTo>
                    <a:pt x="113857" y="66060"/>
                  </a:lnTo>
                  <a:lnTo>
                    <a:pt x="121228" y="74889"/>
                  </a:lnTo>
                  <a:lnTo>
                    <a:pt x="128478" y="84268"/>
                  </a:lnTo>
                  <a:lnTo>
                    <a:pt x="135314" y="94188"/>
                  </a:lnTo>
                  <a:lnTo>
                    <a:pt x="141146" y="104840"/>
                  </a:lnTo>
                  <a:lnTo>
                    <a:pt x="145721" y="116158"/>
                  </a:lnTo>
                  <a:lnTo>
                    <a:pt x="148724" y="124173"/>
                  </a:lnTo>
                  <a:lnTo>
                    <a:pt x="150405" y="124472"/>
                  </a:lnTo>
                  <a:lnTo>
                    <a:pt x="151807" y="119240"/>
                  </a:lnTo>
                  <a:lnTo>
                    <a:pt x="153087" y="110678"/>
                  </a:lnTo>
                  <a:lnTo>
                    <a:pt x="154181" y="100112"/>
                  </a:lnTo>
                  <a:lnTo>
                    <a:pt x="155712" y="88803"/>
                  </a:lnTo>
                  <a:lnTo>
                    <a:pt x="158928" y="78137"/>
                  </a:lnTo>
                  <a:lnTo>
                    <a:pt x="164374" y="68779"/>
                  </a:lnTo>
                  <a:lnTo>
                    <a:pt x="171472" y="60480"/>
                  </a:lnTo>
                  <a:lnTo>
                    <a:pt x="178930" y="52435"/>
                  </a:lnTo>
                  <a:lnTo>
                    <a:pt x="185952" y="44127"/>
                  </a:lnTo>
                  <a:lnTo>
                    <a:pt x="192595" y="35540"/>
                  </a:lnTo>
                  <a:lnTo>
                    <a:pt x="199488" y="26987"/>
                  </a:lnTo>
                  <a:lnTo>
                    <a:pt x="207013" y="18683"/>
                  </a:lnTo>
                  <a:lnTo>
                    <a:pt x="215406" y="11173"/>
                  </a:lnTo>
                  <a:lnTo>
                    <a:pt x="224891" y="5353"/>
                  </a:lnTo>
                  <a:lnTo>
                    <a:pt x="235464" y="1570"/>
                  </a:lnTo>
                  <a:lnTo>
                    <a:pt x="246805" y="0"/>
                  </a:lnTo>
                  <a:lnTo>
                    <a:pt x="258403" y="910"/>
                  </a:lnTo>
                  <a:lnTo>
                    <a:pt x="269930" y="4199"/>
                  </a:lnTo>
                  <a:lnTo>
                    <a:pt x="280938" y="9812"/>
                  </a:lnTo>
                  <a:lnTo>
                    <a:pt x="290797" y="17915"/>
                  </a:lnTo>
                  <a:lnTo>
                    <a:pt x="299280" y="28358"/>
                  </a:lnTo>
                  <a:lnTo>
                    <a:pt x="306653" y="40587"/>
                  </a:lnTo>
                  <a:lnTo>
                    <a:pt x="313462" y="53849"/>
                  </a:lnTo>
                  <a:lnTo>
                    <a:pt x="320082" y="67622"/>
                  </a:lnTo>
                  <a:lnTo>
                    <a:pt x="326531" y="81781"/>
                  </a:lnTo>
                  <a:lnTo>
                    <a:pt x="332571" y="96499"/>
                  </a:lnTo>
                  <a:lnTo>
                    <a:pt x="338077" y="111839"/>
                  </a:lnTo>
                  <a:lnTo>
                    <a:pt x="342911" y="127581"/>
                  </a:lnTo>
                  <a:lnTo>
                    <a:pt x="346853" y="143310"/>
                  </a:lnTo>
                  <a:lnTo>
                    <a:pt x="349871" y="158787"/>
                  </a:lnTo>
                  <a:lnTo>
                    <a:pt x="352082" y="174114"/>
                  </a:lnTo>
                  <a:lnTo>
                    <a:pt x="353657" y="189625"/>
                  </a:lnTo>
                  <a:lnTo>
                    <a:pt x="354756" y="205492"/>
                  </a:lnTo>
                  <a:lnTo>
                    <a:pt x="355516" y="221366"/>
                  </a:lnTo>
                  <a:lnTo>
                    <a:pt x="356116" y="238226"/>
                  </a:lnTo>
                  <a:lnTo>
                    <a:pt x="356614" y="259791"/>
                  </a:lnTo>
                  <a:lnTo>
                    <a:pt x="357101" y="29246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7878" y="2975996"/>
              <a:ext cx="343828" cy="324820"/>
            </a:xfrm>
            <a:custGeom>
              <a:avLst/>
              <a:gdLst/>
              <a:ahLst/>
              <a:cxnLst/>
              <a:rect l="0" t="0" r="0" b="0"/>
              <a:pathLst>
                <a:path w="343828" h="324820">
                  <a:moveTo>
                    <a:pt x="38500" y="95298"/>
                  </a:moveTo>
                  <a:lnTo>
                    <a:pt x="32767" y="101367"/>
                  </a:lnTo>
                  <a:lnTo>
                    <a:pt x="28483" y="108852"/>
                  </a:lnTo>
                  <a:lnTo>
                    <a:pt x="25282" y="118532"/>
                  </a:lnTo>
                  <a:lnTo>
                    <a:pt x="23094" y="129846"/>
                  </a:lnTo>
                  <a:lnTo>
                    <a:pt x="22045" y="141828"/>
                  </a:lnTo>
                  <a:lnTo>
                    <a:pt x="22098" y="153854"/>
                  </a:lnTo>
                  <a:lnTo>
                    <a:pt x="22922" y="165823"/>
                  </a:lnTo>
                  <a:lnTo>
                    <a:pt x="24002" y="177982"/>
                  </a:lnTo>
                  <a:lnTo>
                    <a:pt x="25023" y="190482"/>
                  </a:lnTo>
                  <a:lnTo>
                    <a:pt x="26027" y="203179"/>
                  </a:lnTo>
                  <a:lnTo>
                    <a:pt x="27307" y="215717"/>
                  </a:lnTo>
                  <a:lnTo>
                    <a:pt x="29015" y="227902"/>
                  </a:lnTo>
                  <a:lnTo>
                    <a:pt x="30993" y="239866"/>
                  </a:lnTo>
                  <a:lnTo>
                    <a:pt x="32867" y="251966"/>
                  </a:lnTo>
                  <a:lnTo>
                    <a:pt x="34426" y="264403"/>
                  </a:lnTo>
                  <a:lnTo>
                    <a:pt x="35625" y="277214"/>
                  </a:lnTo>
                  <a:lnTo>
                    <a:pt x="36504" y="290354"/>
                  </a:lnTo>
                  <a:lnTo>
                    <a:pt x="37106" y="303710"/>
                  </a:lnTo>
                  <a:lnTo>
                    <a:pt x="36658" y="315669"/>
                  </a:lnTo>
                  <a:lnTo>
                    <a:pt x="34334" y="323103"/>
                  </a:lnTo>
                  <a:lnTo>
                    <a:pt x="30835" y="324819"/>
                  </a:lnTo>
                  <a:lnTo>
                    <a:pt x="26868" y="321738"/>
                  </a:lnTo>
                  <a:lnTo>
                    <a:pt x="22811" y="315158"/>
                  </a:lnTo>
                  <a:lnTo>
                    <a:pt x="18981" y="305986"/>
                  </a:lnTo>
                  <a:lnTo>
                    <a:pt x="15727" y="294686"/>
                  </a:lnTo>
                  <a:lnTo>
                    <a:pt x="13174" y="281665"/>
                  </a:lnTo>
                  <a:lnTo>
                    <a:pt x="11108" y="267321"/>
                  </a:lnTo>
                  <a:lnTo>
                    <a:pt x="9098" y="252003"/>
                  </a:lnTo>
                  <a:lnTo>
                    <a:pt x="6894" y="235992"/>
                  </a:lnTo>
                  <a:lnTo>
                    <a:pt x="4580" y="219662"/>
                  </a:lnTo>
                  <a:lnTo>
                    <a:pt x="2479" y="203471"/>
                  </a:lnTo>
                  <a:lnTo>
                    <a:pt x="783" y="187663"/>
                  </a:lnTo>
                  <a:lnTo>
                    <a:pt x="0" y="172607"/>
                  </a:lnTo>
                  <a:lnTo>
                    <a:pt x="997" y="158868"/>
                  </a:lnTo>
                  <a:lnTo>
                    <a:pt x="4080" y="146623"/>
                  </a:lnTo>
                  <a:lnTo>
                    <a:pt x="8916" y="135568"/>
                  </a:lnTo>
                  <a:lnTo>
                    <a:pt x="14836" y="125134"/>
                  </a:lnTo>
                  <a:lnTo>
                    <a:pt x="21331" y="114927"/>
                  </a:lnTo>
                  <a:lnTo>
                    <a:pt x="28112" y="104916"/>
                  </a:lnTo>
                  <a:lnTo>
                    <a:pt x="35029" y="95332"/>
                  </a:lnTo>
                  <a:lnTo>
                    <a:pt x="42017" y="86297"/>
                  </a:lnTo>
                  <a:lnTo>
                    <a:pt x="49369" y="78111"/>
                  </a:lnTo>
                  <a:lnTo>
                    <a:pt x="57683" y="71297"/>
                  </a:lnTo>
                  <a:lnTo>
                    <a:pt x="67206" y="66026"/>
                  </a:lnTo>
                  <a:lnTo>
                    <a:pt x="77707" y="62471"/>
                  </a:lnTo>
                  <a:lnTo>
                    <a:pt x="88673" y="60977"/>
                  </a:lnTo>
                  <a:lnTo>
                    <a:pt x="99744" y="61533"/>
                  </a:lnTo>
                  <a:lnTo>
                    <a:pt x="110431" y="64007"/>
                  </a:lnTo>
                  <a:lnTo>
                    <a:pt x="120067" y="68325"/>
                  </a:lnTo>
                  <a:lnTo>
                    <a:pt x="128383" y="74268"/>
                  </a:lnTo>
                  <a:lnTo>
                    <a:pt x="135134" y="81680"/>
                  </a:lnTo>
                  <a:lnTo>
                    <a:pt x="139928" y="90548"/>
                  </a:lnTo>
                  <a:lnTo>
                    <a:pt x="142750" y="100739"/>
                  </a:lnTo>
                  <a:lnTo>
                    <a:pt x="144037" y="112174"/>
                  </a:lnTo>
                  <a:lnTo>
                    <a:pt x="144461" y="124906"/>
                  </a:lnTo>
                  <a:lnTo>
                    <a:pt x="144492" y="138833"/>
                  </a:lnTo>
                  <a:lnTo>
                    <a:pt x="144213" y="153422"/>
                  </a:lnTo>
                  <a:lnTo>
                    <a:pt x="143427" y="167828"/>
                  </a:lnTo>
                  <a:lnTo>
                    <a:pt x="142045" y="181488"/>
                  </a:lnTo>
                  <a:lnTo>
                    <a:pt x="139961" y="190787"/>
                  </a:lnTo>
                  <a:lnTo>
                    <a:pt x="137613" y="191981"/>
                  </a:lnTo>
                  <a:lnTo>
                    <a:pt x="135908" y="187393"/>
                  </a:lnTo>
                  <a:lnTo>
                    <a:pt x="135363" y="179282"/>
                  </a:lnTo>
                  <a:lnTo>
                    <a:pt x="136680" y="169012"/>
                  </a:lnTo>
                  <a:lnTo>
                    <a:pt x="140062" y="157396"/>
                  </a:lnTo>
                  <a:lnTo>
                    <a:pt x="144974" y="144928"/>
                  </a:lnTo>
                  <a:lnTo>
                    <a:pt x="150434" y="131915"/>
                  </a:lnTo>
                  <a:lnTo>
                    <a:pt x="155818" y="118550"/>
                  </a:lnTo>
                  <a:lnTo>
                    <a:pt x="161044" y="104955"/>
                  </a:lnTo>
                  <a:lnTo>
                    <a:pt x="166380" y="91210"/>
                  </a:lnTo>
                  <a:lnTo>
                    <a:pt x="172003" y="77375"/>
                  </a:lnTo>
                  <a:lnTo>
                    <a:pt x="177949" y="63812"/>
                  </a:lnTo>
                  <a:lnTo>
                    <a:pt x="184179" y="51156"/>
                  </a:lnTo>
                  <a:lnTo>
                    <a:pt x="190646" y="39686"/>
                  </a:lnTo>
                  <a:lnTo>
                    <a:pt x="197619" y="29509"/>
                  </a:lnTo>
                  <a:lnTo>
                    <a:pt x="205664" y="20738"/>
                  </a:lnTo>
                  <a:lnTo>
                    <a:pt x="215001" y="13291"/>
                  </a:lnTo>
                  <a:lnTo>
                    <a:pt x="225373" y="7272"/>
                  </a:lnTo>
                  <a:lnTo>
                    <a:pt x="236252" y="3044"/>
                  </a:lnTo>
                  <a:lnTo>
                    <a:pt x="247268" y="646"/>
                  </a:lnTo>
                  <a:lnTo>
                    <a:pt x="258088" y="0"/>
                  </a:lnTo>
                  <a:lnTo>
                    <a:pt x="268345" y="1078"/>
                  </a:lnTo>
                  <a:lnTo>
                    <a:pt x="277906" y="3696"/>
                  </a:lnTo>
                  <a:lnTo>
                    <a:pt x="286816" y="7723"/>
                  </a:lnTo>
                  <a:lnTo>
                    <a:pt x="295195" y="13167"/>
                  </a:lnTo>
                  <a:lnTo>
                    <a:pt x="303169" y="19905"/>
                  </a:lnTo>
                  <a:lnTo>
                    <a:pt x="310849" y="27869"/>
                  </a:lnTo>
                  <a:lnTo>
                    <a:pt x="318321" y="37117"/>
                  </a:lnTo>
                  <a:lnTo>
                    <a:pt x="325629" y="47552"/>
                  </a:lnTo>
                  <a:lnTo>
                    <a:pt x="332165" y="58643"/>
                  </a:lnTo>
                  <a:lnTo>
                    <a:pt x="336730" y="69547"/>
                  </a:lnTo>
                  <a:lnTo>
                    <a:pt x="338845" y="79816"/>
                  </a:lnTo>
                  <a:lnTo>
                    <a:pt x="339143" y="89846"/>
                  </a:lnTo>
                  <a:lnTo>
                    <a:pt x="338963" y="100640"/>
                  </a:lnTo>
                  <a:lnTo>
                    <a:pt x="339141" y="112717"/>
                  </a:lnTo>
                  <a:lnTo>
                    <a:pt x="339809" y="125950"/>
                  </a:lnTo>
                  <a:lnTo>
                    <a:pt x="340664" y="139838"/>
                  </a:lnTo>
                  <a:lnTo>
                    <a:pt x="341470" y="154000"/>
                  </a:lnTo>
                  <a:lnTo>
                    <a:pt x="342131" y="168239"/>
                  </a:lnTo>
                  <a:lnTo>
                    <a:pt x="342635" y="182471"/>
                  </a:lnTo>
                  <a:lnTo>
                    <a:pt x="343001" y="196668"/>
                  </a:lnTo>
                  <a:lnTo>
                    <a:pt x="343262" y="210827"/>
                  </a:lnTo>
                  <a:lnTo>
                    <a:pt x="343442" y="224953"/>
                  </a:lnTo>
                  <a:lnTo>
                    <a:pt x="343567" y="239039"/>
                  </a:lnTo>
                  <a:lnTo>
                    <a:pt x="343652" y="252680"/>
                  </a:lnTo>
                  <a:lnTo>
                    <a:pt x="343719" y="266515"/>
                  </a:lnTo>
                  <a:lnTo>
                    <a:pt x="343774" y="282879"/>
                  </a:lnTo>
                  <a:lnTo>
                    <a:pt x="343827" y="305868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3386" y="2992493"/>
              <a:ext cx="268360" cy="273972"/>
            </a:xfrm>
            <a:custGeom>
              <a:avLst/>
              <a:gdLst/>
              <a:ahLst/>
              <a:cxnLst/>
              <a:rect l="0" t="0" r="0" b="0"/>
              <a:pathLst>
                <a:path w="268360" h="273972">
                  <a:moveTo>
                    <a:pt x="171003" y="15630"/>
                  </a:moveTo>
                  <a:lnTo>
                    <a:pt x="165001" y="9896"/>
                  </a:lnTo>
                  <a:lnTo>
                    <a:pt x="158157" y="5612"/>
                  </a:lnTo>
                  <a:lnTo>
                    <a:pt x="149769" y="2415"/>
                  </a:lnTo>
                  <a:lnTo>
                    <a:pt x="140142" y="400"/>
                  </a:lnTo>
                  <a:lnTo>
                    <a:pt x="129827" y="0"/>
                  </a:lnTo>
                  <a:lnTo>
                    <a:pt x="119219" y="1316"/>
                  </a:lnTo>
                  <a:lnTo>
                    <a:pt x="108522" y="4311"/>
                  </a:lnTo>
                  <a:lnTo>
                    <a:pt x="97821" y="8984"/>
                  </a:lnTo>
                  <a:lnTo>
                    <a:pt x="87158" y="15167"/>
                  </a:lnTo>
                  <a:lnTo>
                    <a:pt x="76865" y="22740"/>
                  </a:lnTo>
                  <a:lnTo>
                    <a:pt x="67553" y="31718"/>
                  </a:lnTo>
                  <a:lnTo>
                    <a:pt x="59459" y="41967"/>
                  </a:lnTo>
                  <a:lnTo>
                    <a:pt x="52023" y="52933"/>
                  </a:lnTo>
                  <a:lnTo>
                    <a:pt x="44115" y="63752"/>
                  </a:lnTo>
                  <a:lnTo>
                    <a:pt x="35138" y="73960"/>
                  </a:lnTo>
                  <a:lnTo>
                    <a:pt x="25649" y="83778"/>
                  </a:lnTo>
                  <a:lnTo>
                    <a:pt x="17024" y="93898"/>
                  </a:lnTo>
                  <a:lnTo>
                    <a:pt x="10008" y="104709"/>
                  </a:lnTo>
                  <a:lnTo>
                    <a:pt x="4842" y="116278"/>
                  </a:lnTo>
                  <a:lnTo>
                    <a:pt x="1600" y="128509"/>
                  </a:lnTo>
                  <a:lnTo>
                    <a:pt x="95" y="141259"/>
                  </a:lnTo>
                  <a:lnTo>
                    <a:pt x="0" y="154229"/>
                  </a:lnTo>
                  <a:lnTo>
                    <a:pt x="977" y="167002"/>
                  </a:lnTo>
                  <a:lnTo>
                    <a:pt x="2737" y="179366"/>
                  </a:lnTo>
                  <a:lnTo>
                    <a:pt x="5219" y="191294"/>
                  </a:lnTo>
                  <a:lnTo>
                    <a:pt x="8561" y="202843"/>
                  </a:lnTo>
                  <a:lnTo>
                    <a:pt x="12776" y="214087"/>
                  </a:lnTo>
                  <a:lnTo>
                    <a:pt x="17912" y="224774"/>
                  </a:lnTo>
                  <a:lnTo>
                    <a:pt x="24117" y="234352"/>
                  </a:lnTo>
                  <a:lnTo>
                    <a:pt x="31368" y="242611"/>
                  </a:lnTo>
                  <a:lnTo>
                    <a:pt x="39509" y="249648"/>
                  </a:lnTo>
                  <a:lnTo>
                    <a:pt x="48345" y="255692"/>
                  </a:lnTo>
                  <a:lnTo>
                    <a:pt x="57699" y="260977"/>
                  </a:lnTo>
                  <a:lnTo>
                    <a:pt x="67590" y="265544"/>
                  </a:lnTo>
                  <a:lnTo>
                    <a:pt x="78214" y="269248"/>
                  </a:lnTo>
                  <a:lnTo>
                    <a:pt x="89621" y="272068"/>
                  </a:lnTo>
                  <a:lnTo>
                    <a:pt x="101722" y="273793"/>
                  </a:lnTo>
                  <a:lnTo>
                    <a:pt x="114377" y="273971"/>
                  </a:lnTo>
                  <a:lnTo>
                    <a:pt x="127443" y="272492"/>
                  </a:lnTo>
                  <a:lnTo>
                    <a:pt x="140641" y="269550"/>
                  </a:lnTo>
                  <a:lnTo>
                    <a:pt x="153574" y="265441"/>
                  </a:lnTo>
                  <a:lnTo>
                    <a:pt x="166045" y="260456"/>
                  </a:lnTo>
                  <a:lnTo>
                    <a:pt x="177876" y="254841"/>
                  </a:lnTo>
                  <a:lnTo>
                    <a:pt x="188828" y="248781"/>
                  </a:lnTo>
                  <a:lnTo>
                    <a:pt x="198863" y="242408"/>
                  </a:lnTo>
                  <a:lnTo>
                    <a:pt x="208093" y="235656"/>
                  </a:lnTo>
                  <a:lnTo>
                    <a:pt x="216688" y="228285"/>
                  </a:lnTo>
                  <a:lnTo>
                    <a:pt x="224803" y="220206"/>
                  </a:lnTo>
                  <a:lnTo>
                    <a:pt x="232408" y="211322"/>
                  </a:lnTo>
                  <a:lnTo>
                    <a:pt x="239296" y="201447"/>
                  </a:lnTo>
                  <a:lnTo>
                    <a:pt x="245409" y="190578"/>
                  </a:lnTo>
                  <a:lnTo>
                    <a:pt x="250667" y="178855"/>
                  </a:lnTo>
                  <a:lnTo>
                    <a:pt x="254900" y="166461"/>
                  </a:lnTo>
                  <a:lnTo>
                    <a:pt x="258121" y="153575"/>
                  </a:lnTo>
                  <a:lnTo>
                    <a:pt x="260641" y="140499"/>
                  </a:lnTo>
                  <a:lnTo>
                    <a:pt x="262956" y="127647"/>
                  </a:lnTo>
                  <a:lnTo>
                    <a:pt x="265357" y="115232"/>
                  </a:lnTo>
                  <a:lnTo>
                    <a:pt x="267462" y="103439"/>
                  </a:lnTo>
                  <a:lnTo>
                    <a:pt x="268359" y="92511"/>
                  </a:lnTo>
                  <a:lnTo>
                    <a:pt x="267619" y="82494"/>
                  </a:lnTo>
                  <a:lnTo>
                    <a:pt x="265137" y="73274"/>
                  </a:lnTo>
                  <a:lnTo>
                    <a:pt x="260871" y="64687"/>
                  </a:lnTo>
                  <a:lnTo>
                    <a:pt x="254997" y="56577"/>
                  </a:lnTo>
                  <a:lnTo>
                    <a:pt x="247815" y="48975"/>
                  </a:lnTo>
                  <a:lnTo>
                    <a:pt x="239639" y="42089"/>
                  </a:lnTo>
                  <a:lnTo>
                    <a:pt x="230740" y="35982"/>
                  </a:lnTo>
                  <a:lnTo>
                    <a:pt x="221327" y="30899"/>
                  </a:lnTo>
                  <a:lnTo>
                    <a:pt x="211557" y="27314"/>
                  </a:lnTo>
                  <a:lnTo>
                    <a:pt x="201551" y="25346"/>
                  </a:lnTo>
                  <a:lnTo>
                    <a:pt x="191649" y="24656"/>
                  </a:lnTo>
                  <a:lnTo>
                    <a:pt x="181343" y="24559"/>
                  </a:lnTo>
                  <a:lnTo>
                    <a:pt x="168611" y="25046"/>
                  </a:lnTo>
                  <a:lnTo>
                    <a:pt x="149946" y="26158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4431" y="2952909"/>
              <a:ext cx="231628" cy="339484"/>
            </a:xfrm>
            <a:custGeom>
              <a:avLst/>
              <a:gdLst/>
              <a:ahLst/>
              <a:cxnLst/>
              <a:rect l="0" t="0" r="0" b="0"/>
              <a:pathLst>
                <a:path w="231628" h="339484">
                  <a:moveTo>
                    <a:pt x="0" y="76271"/>
                  </a:moveTo>
                  <a:lnTo>
                    <a:pt x="2799" y="85072"/>
                  </a:lnTo>
                  <a:lnTo>
                    <a:pt x="4301" y="93419"/>
                  </a:lnTo>
                  <a:lnTo>
                    <a:pt x="4616" y="102122"/>
                  </a:lnTo>
                  <a:lnTo>
                    <a:pt x="4283" y="111416"/>
                  </a:lnTo>
                  <a:lnTo>
                    <a:pt x="4112" y="121559"/>
                  </a:lnTo>
                  <a:lnTo>
                    <a:pt x="4545" y="132604"/>
                  </a:lnTo>
                  <a:lnTo>
                    <a:pt x="5514" y="144444"/>
                  </a:lnTo>
                  <a:lnTo>
                    <a:pt x="6636" y="156914"/>
                  </a:lnTo>
                  <a:lnTo>
                    <a:pt x="7657" y="169856"/>
                  </a:lnTo>
                  <a:lnTo>
                    <a:pt x="8648" y="183139"/>
                  </a:lnTo>
                  <a:lnTo>
                    <a:pt x="9913" y="196661"/>
                  </a:lnTo>
                  <a:lnTo>
                    <a:pt x="11607" y="210349"/>
                  </a:lnTo>
                  <a:lnTo>
                    <a:pt x="13575" y="224151"/>
                  </a:lnTo>
                  <a:lnTo>
                    <a:pt x="15441" y="238030"/>
                  </a:lnTo>
                  <a:lnTo>
                    <a:pt x="16999" y="251957"/>
                  </a:lnTo>
                  <a:lnTo>
                    <a:pt x="18367" y="265750"/>
                  </a:lnTo>
                  <a:lnTo>
                    <a:pt x="19892" y="279092"/>
                  </a:lnTo>
                  <a:lnTo>
                    <a:pt x="21742" y="291742"/>
                  </a:lnTo>
                  <a:lnTo>
                    <a:pt x="22987" y="300137"/>
                  </a:lnTo>
                  <a:lnTo>
                    <a:pt x="22548" y="300553"/>
                  </a:lnTo>
                  <a:lnTo>
                    <a:pt x="20956" y="295445"/>
                  </a:lnTo>
                  <a:lnTo>
                    <a:pt x="18679" y="287025"/>
                  </a:lnTo>
                  <a:lnTo>
                    <a:pt x="15974" y="276578"/>
                  </a:lnTo>
                  <a:lnTo>
                    <a:pt x="12999" y="264856"/>
                  </a:lnTo>
                  <a:lnTo>
                    <a:pt x="10013" y="252157"/>
                  </a:lnTo>
                  <a:lnTo>
                    <a:pt x="7384" y="238461"/>
                  </a:lnTo>
                  <a:lnTo>
                    <a:pt x="5291" y="223826"/>
                  </a:lnTo>
                  <a:lnTo>
                    <a:pt x="4055" y="208566"/>
                  </a:lnTo>
                  <a:lnTo>
                    <a:pt x="4207" y="193165"/>
                  </a:lnTo>
                  <a:lnTo>
                    <a:pt x="5896" y="177913"/>
                  </a:lnTo>
                  <a:lnTo>
                    <a:pt x="8641" y="162907"/>
                  </a:lnTo>
                  <a:lnTo>
                    <a:pt x="11552" y="148145"/>
                  </a:lnTo>
                  <a:lnTo>
                    <a:pt x="14100" y="133589"/>
                  </a:lnTo>
                  <a:lnTo>
                    <a:pt x="16281" y="119355"/>
                  </a:lnTo>
                  <a:lnTo>
                    <a:pt x="18426" y="105711"/>
                  </a:lnTo>
                  <a:lnTo>
                    <a:pt x="20759" y="92751"/>
                  </a:lnTo>
                  <a:lnTo>
                    <a:pt x="23514" y="80420"/>
                  </a:lnTo>
                  <a:lnTo>
                    <a:pt x="26982" y="68598"/>
                  </a:lnTo>
                  <a:lnTo>
                    <a:pt x="31249" y="57166"/>
                  </a:lnTo>
                  <a:lnTo>
                    <a:pt x="36236" y="46183"/>
                  </a:lnTo>
                  <a:lnTo>
                    <a:pt x="41802" y="35874"/>
                  </a:lnTo>
                  <a:lnTo>
                    <a:pt x="47816" y="26316"/>
                  </a:lnTo>
                  <a:lnTo>
                    <a:pt x="54651" y="17761"/>
                  </a:lnTo>
                  <a:lnTo>
                    <a:pt x="63134" y="10693"/>
                  </a:lnTo>
                  <a:lnTo>
                    <a:pt x="73573" y="5247"/>
                  </a:lnTo>
                  <a:lnTo>
                    <a:pt x="85329" y="1574"/>
                  </a:lnTo>
                  <a:lnTo>
                    <a:pt x="97145" y="0"/>
                  </a:lnTo>
                  <a:lnTo>
                    <a:pt x="108273" y="497"/>
                  </a:lnTo>
                  <a:lnTo>
                    <a:pt x="118503" y="2761"/>
                  </a:lnTo>
                  <a:lnTo>
                    <a:pt x="127902" y="6407"/>
                  </a:lnTo>
                  <a:lnTo>
                    <a:pt x="136625" y="11081"/>
                  </a:lnTo>
                  <a:lnTo>
                    <a:pt x="144838" y="16656"/>
                  </a:lnTo>
                  <a:lnTo>
                    <a:pt x="152683" y="23221"/>
                  </a:lnTo>
                  <a:lnTo>
                    <a:pt x="160262" y="30750"/>
                  </a:lnTo>
                  <a:lnTo>
                    <a:pt x="167491" y="39264"/>
                  </a:lnTo>
                  <a:lnTo>
                    <a:pt x="174120" y="48889"/>
                  </a:lnTo>
                  <a:lnTo>
                    <a:pt x="180051" y="59590"/>
                  </a:lnTo>
                  <a:lnTo>
                    <a:pt x="185017" y="71200"/>
                  </a:lnTo>
                  <a:lnTo>
                    <a:pt x="188521" y="83518"/>
                  </a:lnTo>
                  <a:lnTo>
                    <a:pt x="190439" y="96364"/>
                  </a:lnTo>
                  <a:lnTo>
                    <a:pt x="191270" y="109752"/>
                  </a:lnTo>
                  <a:lnTo>
                    <a:pt x="191911" y="123878"/>
                  </a:lnTo>
                  <a:lnTo>
                    <a:pt x="192906" y="138784"/>
                  </a:lnTo>
                  <a:lnTo>
                    <a:pt x="194427" y="154219"/>
                  </a:lnTo>
                  <a:lnTo>
                    <a:pt x="196453" y="169732"/>
                  </a:lnTo>
                  <a:lnTo>
                    <a:pt x="198891" y="185058"/>
                  </a:lnTo>
                  <a:lnTo>
                    <a:pt x="201477" y="200111"/>
                  </a:lnTo>
                  <a:lnTo>
                    <a:pt x="203819" y="214905"/>
                  </a:lnTo>
                  <a:lnTo>
                    <a:pt x="205724" y="229482"/>
                  </a:lnTo>
                  <a:lnTo>
                    <a:pt x="207339" y="243729"/>
                  </a:lnTo>
                  <a:lnTo>
                    <a:pt x="209037" y="257383"/>
                  </a:lnTo>
                  <a:lnTo>
                    <a:pt x="211034" y="270344"/>
                  </a:lnTo>
                  <a:lnTo>
                    <a:pt x="213416" y="282605"/>
                  </a:lnTo>
                  <a:lnTo>
                    <a:pt x="216556" y="295577"/>
                  </a:lnTo>
                  <a:lnTo>
                    <a:pt x="221854" y="312636"/>
                  </a:lnTo>
                  <a:lnTo>
                    <a:pt x="231627" y="339483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90369" y="2460641"/>
              <a:ext cx="452726" cy="842281"/>
            </a:xfrm>
            <a:custGeom>
              <a:avLst/>
              <a:gdLst/>
              <a:ahLst/>
              <a:cxnLst/>
              <a:rect l="0" t="0" r="0" b="0"/>
              <a:pathLst>
                <a:path w="452726" h="842281">
                  <a:moveTo>
                    <a:pt x="0" y="842280"/>
                  </a:moveTo>
                  <a:lnTo>
                    <a:pt x="66" y="830612"/>
                  </a:lnTo>
                  <a:lnTo>
                    <a:pt x="707" y="820123"/>
                  </a:lnTo>
                  <a:lnTo>
                    <a:pt x="1999" y="809817"/>
                  </a:lnTo>
                  <a:lnTo>
                    <a:pt x="3686" y="799343"/>
                  </a:lnTo>
                  <a:lnTo>
                    <a:pt x="5354" y="788351"/>
                  </a:lnTo>
                  <a:lnTo>
                    <a:pt x="6772" y="776708"/>
                  </a:lnTo>
                  <a:lnTo>
                    <a:pt x="8043" y="764454"/>
                  </a:lnTo>
                  <a:lnTo>
                    <a:pt x="9502" y="751700"/>
                  </a:lnTo>
                  <a:lnTo>
                    <a:pt x="11334" y="738555"/>
                  </a:lnTo>
                  <a:lnTo>
                    <a:pt x="13566" y="724796"/>
                  </a:lnTo>
                  <a:lnTo>
                    <a:pt x="16142" y="709889"/>
                  </a:lnTo>
                  <a:lnTo>
                    <a:pt x="18989" y="693649"/>
                  </a:lnTo>
                  <a:lnTo>
                    <a:pt x="22037" y="676674"/>
                  </a:lnTo>
                  <a:lnTo>
                    <a:pt x="25229" y="660121"/>
                  </a:lnTo>
                  <a:lnTo>
                    <a:pt x="28518" y="644610"/>
                  </a:lnTo>
                  <a:lnTo>
                    <a:pt x="31708" y="629926"/>
                  </a:lnTo>
                  <a:lnTo>
                    <a:pt x="34470" y="615312"/>
                  </a:lnTo>
                  <a:lnTo>
                    <a:pt x="36664" y="600290"/>
                  </a:lnTo>
                  <a:lnTo>
                    <a:pt x="38476" y="584554"/>
                  </a:lnTo>
                  <a:lnTo>
                    <a:pt x="40308" y="567832"/>
                  </a:lnTo>
                  <a:lnTo>
                    <a:pt x="42390" y="550084"/>
                  </a:lnTo>
                  <a:lnTo>
                    <a:pt x="44621" y="531280"/>
                  </a:lnTo>
                  <a:lnTo>
                    <a:pt x="46665" y="511301"/>
                  </a:lnTo>
                  <a:lnTo>
                    <a:pt x="48337" y="490199"/>
                  </a:lnTo>
                  <a:lnTo>
                    <a:pt x="49612" y="468319"/>
                  </a:lnTo>
                  <a:lnTo>
                    <a:pt x="50543" y="446180"/>
                  </a:lnTo>
                  <a:lnTo>
                    <a:pt x="51204" y="424109"/>
                  </a:lnTo>
                  <a:lnTo>
                    <a:pt x="51664" y="402391"/>
                  </a:lnTo>
                  <a:lnTo>
                    <a:pt x="51980" y="381348"/>
                  </a:lnTo>
                  <a:lnTo>
                    <a:pt x="52196" y="361084"/>
                  </a:lnTo>
                  <a:lnTo>
                    <a:pt x="52343" y="341525"/>
                  </a:lnTo>
                  <a:lnTo>
                    <a:pt x="52441" y="322538"/>
                  </a:lnTo>
                  <a:lnTo>
                    <a:pt x="52507" y="303985"/>
                  </a:lnTo>
                  <a:lnTo>
                    <a:pt x="52552" y="285913"/>
                  </a:lnTo>
                  <a:lnTo>
                    <a:pt x="52582" y="268537"/>
                  </a:lnTo>
                  <a:lnTo>
                    <a:pt x="52602" y="251919"/>
                  </a:lnTo>
                  <a:lnTo>
                    <a:pt x="52615" y="235978"/>
                  </a:lnTo>
                  <a:lnTo>
                    <a:pt x="52624" y="220580"/>
                  </a:lnTo>
                  <a:lnTo>
                    <a:pt x="52630" y="205589"/>
                  </a:lnTo>
                  <a:lnTo>
                    <a:pt x="52634" y="190894"/>
                  </a:lnTo>
                  <a:lnTo>
                    <a:pt x="52637" y="176406"/>
                  </a:lnTo>
                  <a:lnTo>
                    <a:pt x="52652" y="162077"/>
                  </a:lnTo>
                  <a:lnTo>
                    <a:pt x="53172" y="148351"/>
                  </a:lnTo>
                  <a:lnTo>
                    <a:pt x="55117" y="136120"/>
                  </a:lnTo>
                  <a:lnTo>
                    <a:pt x="58887" y="125753"/>
                  </a:lnTo>
                  <a:lnTo>
                    <a:pt x="64710" y="117302"/>
                  </a:lnTo>
                  <a:lnTo>
                    <a:pt x="72896" y="110760"/>
                  </a:lnTo>
                  <a:lnTo>
                    <a:pt x="83361" y="105911"/>
                  </a:lnTo>
                  <a:lnTo>
                    <a:pt x="95422" y="102262"/>
                  </a:lnTo>
                  <a:lnTo>
                    <a:pt x="108032" y="99173"/>
                  </a:lnTo>
                  <a:lnTo>
                    <a:pt x="120549" y="96232"/>
                  </a:lnTo>
                  <a:lnTo>
                    <a:pt x="133050" y="93251"/>
                  </a:lnTo>
                  <a:lnTo>
                    <a:pt x="146114" y="90169"/>
                  </a:lnTo>
                  <a:lnTo>
                    <a:pt x="160048" y="86982"/>
                  </a:lnTo>
                  <a:lnTo>
                    <a:pt x="174695" y="83707"/>
                  </a:lnTo>
                  <a:lnTo>
                    <a:pt x="189615" y="80362"/>
                  </a:lnTo>
                  <a:lnTo>
                    <a:pt x="204503" y="76967"/>
                  </a:lnTo>
                  <a:lnTo>
                    <a:pt x="219079" y="73536"/>
                  </a:lnTo>
                  <a:lnTo>
                    <a:pt x="233013" y="70080"/>
                  </a:lnTo>
                  <a:lnTo>
                    <a:pt x="246205" y="66607"/>
                  </a:lnTo>
                  <a:lnTo>
                    <a:pt x="259046" y="63122"/>
                  </a:lnTo>
                  <a:lnTo>
                    <a:pt x="272282" y="59629"/>
                  </a:lnTo>
                  <a:lnTo>
                    <a:pt x="286305" y="56130"/>
                  </a:lnTo>
                  <a:lnTo>
                    <a:pt x="301169" y="52628"/>
                  </a:lnTo>
                  <a:lnTo>
                    <a:pt x="316758" y="49123"/>
                  </a:lnTo>
                  <a:lnTo>
                    <a:pt x="332907" y="45612"/>
                  </a:lnTo>
                  <a:lnTo>
                    <a:pt x="349141" y="41932"/>
                  </a:lnTo>
                  <a:lnTo>
                    <a:pt x="364726" y="37776"/>
                  </a:lnTo>
                  <a:lnTo>
                    <a:pt x="379309" y="33019"/>
                  </a:lnTo>
                  <a:lnTo>
                    <a:pt x="392827" y="27808"/>
                  </a:lnTo>
                  <a:lnTo>
                    <a:pt x="406859" y="21855"/>
                  </a:lnTo>
                  <a:lnTo>
                    <a:pt x="424872" y="13518"/>
                  </a:lnTo>
                  <a:lnTo>
                    <a:pt x="452725" y="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43011" y="2955480"/>
              <a:ext cx="210571" cy="94758"/>
            </a:xfrm>
            <a:custGeom>
              <a:avLst/>
              <a:gdLst/>
              <a:ahLst/>
              <a:cxnLst/>
              <a:rect l="0" t="0" r="0" b="0"/>
              <a:pathLst>
                <a:path w="210571" h="94758">
                  <a:moveTo>
                    <a:pt x="210570" y="0"/>
                  </a:moveTo>
                  <a:lnTo>
                    <a:pt x="198969" y="3001"/>
                  </a:lnTo>
                  <a:lnTo>
                    <a:pt x="189120" y="6424"/>
                  </a:lnTo>
                  <a:lnTo>
                    <a:pt x="180106" y="10615"/>
                  </a:lnTo>
                  <a:lnTo>
                    <a:pt x="171319" y="15342"/>
                  </a:lnTo>
                  <a:lnTo>
                    <a:pt x="161995" y="20176"/>
                  </a:lnTo>
                  <a:lnTo>
                    <a:pt x="151770" y="24853"/>
                  </a:lnTo>
                  <a:lnTo>
                    <a:pt x="140787" y="29289"/>
                  </a:lnTo>
                  <a:lnTo>
                    <a:pt x="129491" y="33491"/>
                  </a:lnTo>
                  <a:lnTo>
                    <a:pt x="118188" y="37499"/>
                  </a:lnTo>
                  <a:lnTo>
                    <a:pt x="107006" y="41359"/>
                  </a:lnTo>
                  <a:lnTo>
                    <a:pt x="95972" y="45112"/>
                  </a:lnTo>
                  <a:lnTo>
                    <a:pt x="85072" y="48793"/>
                  </a:lnTo>
                  <a:lnTo>
                    <a:pt x="74279" y="52588"/>
                  </a:lnTo>
                  <a:lnTo>
                    <a:pt x="63566" y="56822"/>
                  </a:lnTo>
                  <a:lnTo>
                    <a:pt x="52919" y="61632"/>
                  </a:lnTo>
                  <a:lnTo>
                    <a:pt x="42583" y="66878"/>
                  </a:lnTo>
                  <a:lnTo>
                    <a:pt x="31939" y="72859"/>
                  </a:lnTo>
                  <a:lnTo>
                    <a:pt x="18930" y="81217"/>
                  </a:lnTo>
                  <a:lnTo>
                    <a:pt x="0" y="94757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36965" y="3098530"/>
              <a:ext cx="269301" cy="207958"/>
            </a:xfrm>
            <a:custGeom>
              <a:avLst/>
              <a:gdLst/>
              <a:ahLst/>
              <a:cxnLst/>
              <a:rect l="0" t="0" r="0" b="0"/>
              <a:pathLst>
                <a:path w="269301" h="207958">
                  <a:moveTo>
                    <a:pt x="142958" y="78049"/>
                  </a:moveTo>
                  <a:lnTo>
                    <a:pt x="145758" y="69247"/>
                  </a:lnTo>
                  <a:lnTo>
                    <a:pt x="147260" y="60901"/>
                  </a:lnTo>
                  <a:lnTo>
                    <a:pt x="147561" y="52207"/>
                  </a:lnTo>
                  <a:lnTo>
                    <a:pt x="146709" y="43259"/>
                  </a:lnTo>
                  <a:lnTo>
                    <a:pt x="144593" y="34412"/>
                  </a:lnTo>
                  <a:lnTo>
                    <a:pt x="141262" y="25882"/>
                  </a:lnTo>
                  <a:lnTo>
                    <a:pt x="136581" y="18039"/>
                  </a:lnTo>
                  <a:lnTo>
                    <a:pt x="130165" y="11459"/>
                  </a:lnTo>
                  <a:lnTo>
                    <a:pt x="121965" y="6339"/>
                  </a:lnTo>
                  <a:lnTo>
                    <a:pt x="112376" y="2717"/>
                  </a:lnTo>
                  <a:lnTo>
                    <a:pt x="102031" y="646"/>
                  </a:lnTo>
                  <a:lnTo>
                    <a:pt x="91376" y="0"/>
                  </a:lnTo>
                  <a:lnTo>
                    <a:pt x="80801" y="853"/>
                  </a:lnTo>
                  <a:lnTo>
                    <a:pt x="70708" y="3544"/>
                  </a:lnTo>
                  <a:lnTo>
                    <a:pt x="61257" y="8094"/>
                  </a:lnTo>
                  <a:lnTo>
                    <a:pt x="52421" y="14249"/>
                  </a:lnTo>
                  <a:lnTo>
                    <a:pt x="44092" y="21668"/>
                  </a:lnTo>
                  <a:lnTo>
                    <a:pt x="36155" y="30027"/>
                  </a:lnTo>
                  <a:lnTo>
                    <a:pt x="28670" y="39062"/>
                  </a:lnTo>
                  <a:lnTo>
                    <a:pt x="21861" y="48571"/>
                  </a:lnTo>
                  <a:lnTo>
                    <a:pt x="15802" y="58417"/>
                  </a:lnTo>
                  <a:lnTo>
                    <a:pt x="10581" y="68825"/>
                  </a:lnTo>
                  <a:lnTo>
                    <a:pt x="6371" y="80336"/>
                  </a:lnTo>
                  <a:lnTo>
                    <a:pt x="3175" y="93156"/>
                  </a:lnTo>
                  <a:lnTo>
                    <a:pt x="1011" y="107022"/>
                  </a:lnTo>
                  <a:lnTo>
                    <a:pt x="0" y="121400"/>
                  </a:lnTo>
                  <a:lnTo>
                    <a:pt x="102" y="135915"/>
                  </a:lnTo>
                  <a:lnTo>
                    <a:pt x="1305" y="150067"/>
                  </a:lnTo>
                  <a:lnTo>
                    <a:pt x="3707" y="163184"/>
                  </a:lnTo>
                  <a:lnTo>
                    <a:pt x="7257" y="174990"/>
                  </a:lnTo>
                  <a:lnTo>
                    <a:pt x="12099" y="185237"/>
                  </a:lnTo>
                  <a:lnTo>
                    <a:pt x="18629" y="193531"/>
                  </a:lnTo>
                  <a:lnTo>
                    <a:pt x="26910" y="199847"/>
                  </a:lnTo>
                  <a:lnTo>
                    <a:pt x="36554" y="204294"/>
                  </a:lnTo>
                  <a:lnTo>
                    <a:pt x="46937" y="206930"/>
                  </a:lnTo>
                  <a:lnTo>
                    <a:pt x="57617" y="207957"/>
                  </a:lnTo>
                  <a:lnTo>
                    <a:pt x="68209" y="207362"/>
                  </a:lnTo>
                  <a:lnTo>
                    <a:pt x="78315" y="204845"/>
                  </a:lnTo>
                  <a:lnTo>
                    <a:pt x="87768" y="200411"/>
                  </a:lnTo>
                  <a:lnTo>
                    <a:pt x="96437" y="194334"/>
                  </a:lnTo>
                  <a:lnTo>
                    <a:pt x="104121" y="186967"/>
                  </a:lnTo>
                  <a:lnTo>
                    <a:pt x="110811" y="178643"/>
                  </a:lnTo>
                  <a:lnTo>
                    <a:pt x="116646" y="169632"/>
                  </a:lnTo>
                  <a:lnTo>
                    <a:pt x="121806" y="160138"/>
                  </a:lnTo>
                  <a:lnTo>
                    <a:pt x="126468" y="150307"/>
                  </a:lnTo>
                  <a:lnTo>
                    <a:pt x="130770" y="140079"/>
                  </a:lnTo>
                  <a:lnTo>
                    <a:pt x="134821" y="129221"/>
                  </a:lnTo>
                  <a:lnTo>
                    <a:pt x="138693" y="117652"/>
                  </a:lnTo>
                  <a:lnTo>
                    <a:pt x="142277" y="105442"/>
                  </a:lnTo>
                  <a:lnTo>
                    <a:pt x="145305" y="92713"/>
                  </a:lnTo>
                  <a:lnTo>
                    <a:pt x="147697" y="79680"/>
                  </a:lnTo>
                  <a:lnTo>
                    <a:pt x="150368" y="69543"/>
                  </a:lnTo>
                  <a:lnTo>
                    <a:pt x="153986" y="66419"/>
                  </a:lnTo>
                  <a:lnTo>
                    <a:pt x="157654" y="69383"/>
                  </a:lnTo>
                  <a:lnTo>
                    <a:pt x="161163" y="76432"/>
                  </a:lnTo>
                  <a:lnTo>
                    <a:pt x="164745" y="85887"/>
                  </a:lnTo>
                  <a:lnTo>
                    <a:pt x="168779" y="96470"/>
                  </a:lnTo>
                  <a:lnTo>
                    <a:pt x="173430" y="107446"/>
                  </a:lnTo>
                  <a:lnTo>
                    <a:pt x="178674" y="118318"/>
                  </a:lnTo>
                  <a:lnTo>
                    <a:pt x="184412" y="128649"/>
                  </a:lnTo>
                  <a:lnTo>
                    <a:pt x="190533" y="138278"/>
                  </a:lnTo>
                  <a:lnTo>
                    <a:pt x="197099" y="147243"/>
                  </a:lnTo>
                  <a:lnTo>
                    <a:pt x="204337" y="155663"/>
                  </a:lnTo>
                  <a:lnTo>
                    <a:pt x="212314" y="163653"/>
                  </a:lnTo>
                  <a:lnTo>
                    <a:pt x="220878" y="170832"/>
                  </a:lnTo>
                  <a:lnTo>
                    <a:pt x="230803" y="176923"/>
                  </a:lnTo>
                  <a:lnTo>
                    <a:pt x="245197" y="181344"/>
                  </a:lnTo>
                  <a:lnTo>
                    <a:pt x="269300" y="183334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73815" y="3079719"/>
              <a:ext cx="195663" cy="246089"/>
            </a:xfrm>
            <a:custGeom>
              <a:avLst/>
              <a:gdLst/>
              <a:ahLst/>
              <a:cxnLst/>
              <a:rect l="0" t="0" r="0" b="0"/>
              <a:pathLst>
                <a:path w="195663" h="246089">
                  <a:moveTo>
                    <a:pt x="153548" y="23161"/>
                  </a:moveTo>
                  <a:lnTo>
                    <a:pt x="147614" y="17360"/>
                  </a:lnTo>
                  <a:lnTo>
                    <a:pt x="141409" y="12436"/>
                  </a:lnTo>
                  <a:lnTo>
                    <a:pt x="134313" y="7942"/>
                  </a:lnTo>
                  <a:lnTo>
                    <a:pt x="126373" y="4067"/>
                  </a:lnTo>
                  <a:lnTo>
                    <a:pt x="117726" y="1350"/>
                  </a:lnTo>
                  <a:lnTo>
                    <a:pt x="108536" y="0"/>
                  </a:lnTo>
                  <a:lnTo>
                    <a:pt x="99110" y="71"/>
                  </a:lnTo>
                  <a:lnTo>
                    <a:pt x="89868" y="1637"/>
                  </a:lnTo>
                  <a:lnTo>
                    <a:pt x="81028" y="4585"/>
                  </a:lnTo>
                  <a:lnTo>
                    <a:pt x="72621" y="8834"/>
                  </a:lnTo>
                  <a:lnTo>
                    <a:pt x="64588" y="14427"/>
                  </a:lnTo>
                  <a:lnTo>
                    <a:pt x="56850" y="21257"/>
                  </a:lnTo>
                  <a:lnTo>
                    <a:pt x="49329" y="28942"/>
                  </a:lnTo>
                  <a:lnTo>
                    <a:pt x="41965" y="36937"/>
                  </a:lnTo>
                  <a:lnTo>
                    <a:pt x="34716" y="44909"/>
                  </a:lnTo>
                  <a:lnTo>
                    <a:pt x="27710" y="52888"/>
                  </a:lnTo>
                  <a:lnTo>
                    <a:pt x="21232" y="61158"/>
                  </a:lnTo>
                  <a:lnTo>
                    <a:pt x="15399" y="69875"/>
                  </a:lnTo>
                  <a:lnTo>
                    <a:pt x="10330" y="79204"/>
                  </a:lnTo>
                  <a:lnTo>
                    <a:pt x="6223" y="89386"/>
                  </a:lnTo>
                  <a:lnTo>
                    <a:pt x="3096" y="100460"/>
                  </a:lnTo>
                  <a:lnTo>
                    <a:pt x="979" y="112152"/>
                  </a:lnTo>
                  <a:lnTo>
                    <a:pt x="0" y="123993"/>
                  </a:lnTo>
                  <a:lnTo>
                    <a:pt x="122" y="135690"/>
                  </a:lnTo>
                  <a:lnTo>
                    <a:pt x="1339" y="146984"/>
                  </a:lnTo>
                  <a:lnTo>
                    <a:pt x="3750" y="157568"/>
                  </a:lnTo>
                  <a:lnTo>
                    <a:pt x="7293" y="167356"/>
                  </a:lnTo>
                  <a:lnTo>
                    <a:pt x="11620" y="176589"/>
                  </a:lnTo>
                  <a:lnTo>
                    <a:pt x="16209" y="185718"/>
                  </a:lnTo>
                  <a:lnTo>
                    <a:pt x="20745" y="195005"/>
                  </a:lnTo>
                  <a:lnTo>
                    <a:pt x="25432" y="204210"/>
                  </a:lnTo>
                  <a:lnTo>
                    <a:pt x="30872" y="212712"/>
                  </a:lnTo>
                  <a:lnTo>
                    <a:pt x="37348" y="220209"/>
                  </a:lnTo>
                  <a:lnTo>
                    <a:pt x="44835" y="226717"/>
                  </a:lnTo>
                  <a:lnTo>
                    <a:pt x="53165" y="232396"/>
                  </a:lnTo>
                  <a:lnTo>
                    <a:pt x="62143" y="237428"/>
                  </a:lnTo>
                  <a:lnTo>
                    <a:pt x="71595" y="241656"/>
                  </a:lnTo>
                  <a:lnTo>
                    <a:pt x="81385" y="244598"/>
                  </a:lnTo>
                  <a:lnTo>
                    <a:pt x="91416" y="246088"/>
                  </a:lnTo>
                  <a:lnTo>
                    <a:pt x="101778" y="245937"/>
                  </a:lnTo>
                  <a:lnTo>
                    <a:pt x="112726" y="243784"/>
                  </a:lnTo>
                  <a:lnTo>
                    <a:pt x="124344" y="239631"/>
                  </a:lnTo>
                  <a:lnTo>
                    <a:pt x="136249" y="233928"/>
                  </a:lnTo>
                  <a:lnTo>
                    <a:pt x="147708" y="227352"/>
                  </a:lnTo>
                  <a:lnTo>
                    <a:pt x="158331" y="220390"/>
                  </a:lnTo>
                  <a:lnTo>
                    <a:pt x="167781" y="213593"/>
                  </a:lnTo>
                  <a:lnTo>
                    <a:pt x="176533" y="207000"/>
                  </a:lnTo>
                  <a:lnTo>
                    <a:pt x="185350" y="200043"/>
                  </a:lnTo>
                  <a:lnTo>
                    <a:pt x="195662" y="191616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95819" y="2702797"/>
              <a:ext cx="10530" cy="558011"/>
            </a:xfrm>
            <a:custGeom>
              <a:avLst/>
              <a:gdLst/>
              <a:ahLst/>
              <a:cxnLst/>
              <a:rect l="0" t="0" r="0" b="0"/>
              <a:pathLst>
                <a:path w="10530" h="558011">
                  <a:moveTo>
                    <a:pt x="0" y="0"/>
                  </a:moveTo>
                  <a:lnTo>
                    <a:pt x="0" y="14803"/>
                  </a:lnTo>
                  <a:lnTo>
                    <a:pt x="1" y="29994"/>
                  </a:lnTo>
                  <a:lnTo>
                    <a:pt x="1" y="47071"/>
                  </a:lnTo>
                  <a:lnTo>
                    <a:pt x="1" y="65474"/>
                  </a:lnTo>
                  <a:lnTo>
                    <a:pt x="1" y="83987"/>
                  </a:lnTo>
                  <a:lnTo>
                    <a:pt x="1" y="101885"/>
                  </a:lnTo>
                  <a:lnTo>
                    <a:pt x="1" y="119118"/>
                  </a:lnTo>
                  <a:lnTo>
                    <a:pt x="1" y="136048"/>
                  </a:lnTo>
                  <a:lnTo>
                    <a:pt x="1" y="152943"/>
                  </a:lnTo>
                  <a:lnTo>
                    <a:pt x="1" y="169762"/>
                  </a:lnTo>
                  <a:lnTo>
                    <a:pt x="1" y="186228"/>
                  </a:lnTo>
                  <a:lnTo>
                    <a:pt x="1" y="202207"/>
                  </a:lnTo>
                  <a:lnTo>
                    <a:pt x="1" y="217873"/>
                  </a:lnTo>
                  <a:lnTo>
                    <a:pt x="1" y="233613"/>
                  </a:lnTo>
                  <a:lnTo>
                    <a:pt x="1" y="249642"/>
                  </a:lnTo>
                  <a:lnTo>
                    <a:pt x="1" y="265849"/>
                  </a:lnTo>
                  <a:lnTo>
                    <a:pt x="1" y="281889"/>
                  </a:lnTo>
                  <a:lnTo>
                    <a:pt x="5" y="297570"/>
                  </a:lnTo>
                  <a:lnTo>
                    <a:pt x="178" y="312864"/>
                  </a:lnTo>
                  <a:lnTo>
                    <a:pt x="826" y="327820"/>
                  </a:lnTo>
                  <a:lnTo>
                    <a:pt x="2075" y="342510"/>
                  </a:lnTo>
                  <a:lnTo>
                    <a:pt x="3728" y="357002"/>
                  </a:lnTo>
                  <a:lnTo>
                    <a:pt x="5376" y="371353"/>
                  </a:lnTo>
                  <a:lnTo>
                    <a:pt x="6779" y="385613"/>
                  </a:lnTo>
                  <a:lnTo>
                    <a:pt x="7870" y="400141"/>
                  </a:lnTo>
                  <a:lnTo>
                    <a:pt x="8679" y="415574"/>
                  </a:lnTo>
                  <a:lnTo>
                    <a:pt x="9257" y="432174"/>
                  </a:lnTo>
                  <a:lnTo>
                    <a:pt x="9662" y="449562"/>
                  </a:lnTo>
                  <a:lnTo>
                    <a:pt x="9942" y="466926"/>
                  </a:lnTo>
                  <a:lnTo>
                    <a:pt x="10132" y="483775"/>
                  </a:lnTo>
                  <a:lnTo>
                    <a:pt x="10262" y="499576"/>
                  </a:lnTo>
                  <a:lnTo>
                    <a:pt x="10365" y="515243"/>
                  </a:lnTo>
                  <a:lnTo>
                    <a:pt x="10448" y="533264"/>
                  </a:lnTo>
                  <a:lnTo>
                    <a:pt x="10529" y="558010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43135" y="2892309"/>
              <a:ext cx="484312" cy="42115"/>
            </a:xfrm>
            <a:custGeom>
              <a:avLst/>
              <a:gdLst/>
              <a:ahLst/>
              <a:cxnLst/>
              <a:rect l="0" t="0" r="0" b="0"/>
              <a:pathLst>
                <a:path w="484312" h="42115">
                  <a:moveTo>
                    <a:pt x="484311" y="0"/>
                  </a:moveTo>
                  <a:lnTo>
                    <a:pt x="472576" y="0"/>
                  </a:lnTo>
                  <a:lnTo>
                    <a:pt x="461448" y="1"/>
                  </a:lnTo>
                  <a:lnTo>
                    <a:pt x="449836" y="1"/>
                  </a:lnTo>
                  <a:lnTo>
                    <a:pt x="437156" y="1"/>
                  </a:lnTo>
                  <a:lnTo>
                    <a:pt x="422551" y="1"/>
                  </a:lnTo>
                  <a:lnTo>
                    <a:pt x="405735" y="1"/>
                  </a:lnTo>
                  <a:lnTo>
                    <a:pt x="386906" y="1"/>
                  </a:lnTo>
                  <a:lnTo>
                    <a:pt x="366452" y="1"/>
                  </a:lnTo>
                  <a:lnTo>
                    <a:pt x="344782" y="5"/>
                  </a:lnTo>
                  <a:lnTo>
                    <a:pt x="322727" y="178"/>
                  </a:lnTo>
                  <a:lnTo>
                    <a:pt x="301468" y="826"/>
                  </a:lnTo>
                  <a:lnTo>
                    <a:pt x="281587" y="2075"/>
                  </a:lnTo>
                  <a:lnTo>
                    <a:pt x="263122" y="3727"/>
                  </a:lnTo>
                  <a:lnTo>
                    <a:pt x="245866" y="5376"/>
                  </a:lnTo>
                  <a:lnTo>
                    <a:pt x="229555" y="6783"/>
                  </a:lnTo>
                  <a:lnTo>
                    <a:pt x="214106" y="8049"/>
                  </a:lnTo>
                  <a:lnTo>
                    <a:pt x="199629" y="9505"/>
                  </a:lnTo>
                  <a:lnTo>
                    <a:pt x="186098" y="11332"/>
                  </a:lnTo>
                  <a:lnTo>
                    <a:pt x="173210" y="13389"/>
                  </a:lnTo>
                  <a:lnTo>
                    <a:pt x="160483" y="15317"/>
                  </a:lnTo>
                  <a:lnTo>
                    <a:pt x="147624" y="16915"/>
                  </a:lnTo>
                  <a:lnTo>
                    <a:pt x="134699" y="18311"/>
                  </a:lnTo>
                  <a:lnTo>
                    <a:pt x="122015" y="19855"/>
                  </a:lnTo>
                  <a:lnTo>
                    <a:pt x="109731" y="21745"/>
                  </a:lnTo>
                  <a:lnTo>
                    <a:pt x="97532" y="24016"/>
                  </a:lnTo>
                  <a:lnTo>
                    <a:pt x="84743" y="26618"/>
                  </a:lnTo>
                  <a:lnTo>
                    <a:pt x="71043" y="29478"/>
                  </a:lnTo>
                  <a:lnTo>
                    <a:pt x="56997" y="32377"/>
                  </a:lnTo>
                  <a:lnTo>
                    <a:pt x="42388" y="35242"/>
                  </a:lnTo>
                  <a:lnTo>
                    <a:pt x="24812" y="38326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09325" y="3092351"/>
              <a:ext cx="224558" cy="215662"/>
            </a:xfrm>
            <a:custGeom>
              <a:avLst/>
              <a:gdLst/>
              <a:ahLst/>
              <a:cxnLst/>
              <a:rect l="0" t="0" r="0" b="0"/>
              <a:pathLst>
                <a:path w="224558" h="215662">
                  <a:moveTo>
                    <a:pt x="128650" y="0"/>
                  </a:moveTo>
                  <a:lnTo>
                    <a:pt x="116982" y="134"/>
                  </a:lnTo>
                  <a:lnTo>
                    <a:pt x="106493" y="1414"/>
                  </a:lnTo>
                  <a:lnTo>
                    <a:pt x="96195" y="4008"/>
                  </a:lnTo>
                  <a:lnTo>
                    <a:pt x="86067" y="7727"/>
                  </a:lnTo>
                  <a:lnTo>
                    <a:pt x="76372" y="12360"/>
                  </a:lnTo>
                  <a:lnTo>
                    <a:pt x="67236" y="17693"/>
                  </a:lnTo>
                  <a:lnTo>
                    <a:pt x="58633" y="23540"/>
                  </a:lnTo>
                  <a:lnTo>
                    <a:pt x="50471" y="29755"/>
                  </a:lnTo>
                  <a:lnTo>
                    <a:pt x="42652" y="36230"/>
                  </a:lnTo>
                  <a:lnTo>
                    <a:pt x="35249" y="43051"/>
                  </a:lnTo>
                  <a:lnTo>
                    <a:pt x="28496" y="50468"/>
                  </a:lnTo>
                  <a:lnTo>
                    <a:pt x="22470" y="58572"/>
                  </a:lnTo>
                  <a:lnTo>
                    <a:pt x="17100" y="67303"/>
                  </a:lnTo>
                  <a:lnTo>
                    <a:pt x="12259" y="76543"/>
                  </a:lnTo>
                  <a:lnTo>
                    <a:pt x="7826" y="86168"/>
                  </a:lnTo>
                  <a:lnTo>
                    <a:pt x="4017" y="96072"/>
                  </a:lnTo>
                  <a:lnTo>
                    <a:pt x="1363" y="106172"/>
                  </a:lnTo>
                  <a:lnTo>
                    <a:pt x="61" y="116410"/>
                  </a:lnTo>
                  <a:lnTo>
                    <a:pt x="0" y="126743"/>
                  </a:lnTo>
                  <a:lnTo>
                    <a:pt x="947" y="137139"/>
                  </a:lnTo>
                  <a:lnTo>
                    <a:pt x="2663" y="147574"/>
                  </a:lnTo>
                  <a:lnTo>
                    <a:pt x="5102" y="157870"/>
                  </a:lnTo>
                  <a:lnTo>
                    <a:pt x="8409" y="167710"/>
                  </a:lnTo>
                  <a:lnTo>
                    <a:pt x="12597" y="176954"/>
                  </a:lnTo>
                  <a:lnTo>
                    <a:pt x="17715" y="185467"/>
                  </a:lnTo>
                  <a:lnTo>
                    <a:pt x="23907" y="193039"/>
                  </a:lnTo>
                  <a:lnTo>
                    <a:pt x="31153" y="199645"/>
                  </a:lnTo>
                  <a:lnTo>
                    <a:pt x="39461" y="205252"/>
                  </a:lnTo>
                  <a:lnTo>
                    <a:pt x="48940" y="209728"/>
                  </a:lnTo>
                  <a:lnTo>
                    <a:pt x="59540" y="213101"/>
                  </a:lnTo>
                  <a:lnTo>
                    <a:pt x="71081" y="215215"/>
                  </a:lnTo>
                  <a:lnTo>
                    <a:pt x="83351" y="215661"/>
                  </a:lnTo>
                  <a:lnTo>
                    <a:pt x="96157" y="214367"/>
                  </a:lnTo>
                  <a:lnTo>
                    <a:pt x="109178" y="211549"/>
                  </a:lnTo>
                  <a:lnTo>
                    <a:pt x="121991" y="207525"/>
                  </a:lnTo>
                  <a:lnTo>
                    <a:pt x="134382" y="202597"/>
                  </a:lnTo>
                  <a:lnTo>
                    <a:pt x="146159" y="197020"/>
                  </a:lnTo>
                  <a:lnTo>
                    <a:pt x="157075" y="190986"/>
                  </a:lnTo>
                  <a:lnTo>
                    <a:pt x="167086" y="184630"/>
                  </a:lnTo>
                  <a:lnTo>
                    <a:pt x="176301" y="177889"/>
                  </a:lnTo>
                  <a:lnTo>
                    <a:pt x="184885" y="170525"/>
                  </a:lnTo>
                  <a:lnTo>
                    <a:pt x="192993" y="162456"/>
                  </a:lnTo>
                  <a:lnTo>
                    <a:pt x="200592" y="153748"/>
                  </a:lnTo>
                  <a:lnTo>
                    <a:pt x="207477" y="144524"/>
                  </a:lnTo>
                  <a:lnTo>
                    <a:pt x="213584" y="134905"/>
                  </a:lnTo>
                  <a:lnTo>
                    <a:pt x="218667" y="124836"/>
                  </a:lnTo>
                  <a:lnTo>
                    <a:pt x="222251" y="114092"/>
                  </a:lnTo>
                  <a:lnTo>
                    <a:pt x="224209" y="102608"/>
                  </a:lnTo>
                  <a:lnTo>
                    <a:pt x="224557" y="90625"/>
                  </a:lnTo>
                  <a:lnTo>
                    <a:pt x="223278" y="78582"/>
                  </a:lnTo>
                  <a:lnTo>
                    <a:pt x="220526" y="66750"/>
                  </a:lnTo>
                  <a:lnTo>
                    <a:pt x="216407" y="55534"/>
                  </a:lnTo>
                  <a:lnTo>
                    <a:pt x="210903" y="45534"/>
                  </a:lnTo>
                  <a:lnTo>
                    <a:pt x="204129" y="36970"/>
                  </a:lnTo>
                  <a:lnTo>
                    <a:pt x="196312" y="30052"/>
                  </a:lnTo>
                  <a:lnTo>
                    <a:pt x="187694" y="25145"/>
                  </a:lnTo>
                  <a:lnTo>
                    <a:pt x="178500" y="22252"/>
                  </a:lnTo>
                  <a:lnTo>
                    <a:pt x="169162" y="21118"/>
                  </a:lnTo>
                  <a:lnTo>
                    <a:pt x="159305" y="21411"/>
                  </a:lnTo>
                  <a:lnTo>
                    <a:pt x="146947" y="24270"/>
                  </a:lnTo>
                  <a:lnTo>
                    <a:pt x="128650" y="31586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74845" y="3012566"/>
              <a:ext cx="294798" cy="320619"/>
            </a:xfrm>
            <a:custGeom>
              <a:avLst/>
              <a:gdLst/>
              <a:ahLst/>
              <a:cxnLst/>
              <a:rect l="0" t="0" r="0" b="0"/>
              <a:pathLst>
                <a:path w="294798" h="320619">
                  <a:moveTo>
                    <a:pt x="0" y="142956"/>
                  </a:moveTo>
                  <a:lnTo>
                    <a:pt x="5868" y="151824"/>
                  </a:lnTo>
                  <a:lnTo>
                    <a:pt x="11432" y="160811"/>
                  </a:lnTo>
                  <a:lnTo>
                    <a:pt x="17227" y="170802"/>
                  </a:lnTo>
                  <a:lnTo>
                    <a:pt x="23134" y="181610"/>
                  </a:lnTo>
                  <a:lnTo>
                    <a:pt x="28816" y="192773"/>
                  </a:lnTo>
                  <a:lnTo>
                    <a:pt x="34096" y="203983"/>
                  </a:lnTo>
                  <a:lnTo>
                    <a:pt x="39119" y="215268"/>
                  </a:lnTo>
                  <a:lnTo>
                    <a:pt x="44253" y="226900"/>
                  </a:lnTo>
                  <a:lnTo>
                    <a:pt x="49703" y="239015"/>
                  </a:lnTo>
                  <a:lnTo>
                    <a:pt x="55347" y="251437"/>
                  </a:lnTo>
                  <a:lnTo>
                    <a:pt x="60836" y="263783"/>
                  </a:lnTo>
                  <a:lnTo>
                    <a:pt x="65973" y="275831"/>
                  </a:lnTo>
                  <a:lnTo>
                    <a:pt x="70729" y="287532"/>
                  </a:lnTo>
                  <a:lnTo>
                    <a:pt x="75149" y="298923"/>
                  </a:lnTo>
                  <a:lnTo>
                    <a:pt x="79278" y="309993"/>
                  </a:lnTo>
                  <a:lnTo>
                    <a:pt x="82187" y="318248"/>
                  </a:lnTo>
                  <a:lnTo>
                    <a:pt x="82581" y="320618"/>
                  </a:lnTo>
                  <a:lnTo>
                    <a:pt x="80709" y="318260"/>
                  </a:lnTo>
                  <a:lnTo>
                    <a:pt x="77347" y="312680"/>
                  </a:lnTo>
                  <a:lnTo>
                    <a:pt x="73318" y="304728"/>
                  </a:lnTo>
                  <a:lnTo>
                    <a:pt x="69120" y="294998"/>
                  </a:lnTo>
                  <a:lnTo>
                    <a:pt x="64973" y="283962"/>
                  </a:lnTo>
                  <a:lnTo>
                    <a:pt x="60951" y="271990"/>
                  </a:lnTo>
                  <a:lnTo>
                    <a:pt x="57055" y="259359"/>
                  </a:lnTo>
                  <a:lnTo>
                    <a:pt x="53265" y="246104"/>
                  </a:lnTo>
                  <a:lnTo>
                    <a:pt x="49559" y="232063"/>
                  </a:lnTo>
                  <a:lnTo>
                    <a:pt x="45913" y="217211"/>
                  </a:lnTo>
                  <a:lnTo>
                    <a:pt x="42309" y="201811"/>
                  </a:lnTo>
                  <a:lnTo>
                    <a:pt x="38736" y="186320"/>
                  </a:lnTo>
                  <a:lnTo>
                    <a:pt x="35192" y="171015"/>
                  </a:lnTo>
                  <a:lnTo>
                    <a:pt x="31999" y="156144"/>
                  </a:lnTo>
                  <a:lnTo>
                    <a:pt x="29766" y="142005"/>
                  </a:lnTo>
                  <a:lnTo>
                    <a:pt x="28750" y="128681"/>
                  </a:lnTo>
                  <a:lnTo>
                    <a:pt x="28883" y="116089"/>
                  </a:lnTo>
                  <a:lnTo>
                    <a:pt x="29961" y="104086"/>
                  </a:lnTo>
                  <a:lnTo>
                    <a:pt x="31774" y="92529"/>
                  </a:lnTo>
                  <a:lnTo>
                    <a:pt x="34616" y="81460"/>
                  </a:lnTo>
                  <a:lnTo>
                    <a:pt x="39259" y="71092"/>
                  </a:lnTo>
                  <a:lnTo>
                    <a:pt x="45977" y="61486"/>
                  </a:lnTo>
                  <a:lnTo>
                    <a:pt x="54589" y="52560"/>
                  </a:lnTo>
                  <a:lnTo>
                    <a:pt x="64737" y="44177"/>
                  </a:lnTo>
                  <a:lnTo>
                    <a:pt x="76050" y="36208"/>
                  </a:lnTo>
                  <a:lnTo>
                    <a:pt x="88374" y="28703"/>
                  </a:lnTo>
                  <a:lnTo>
                    <a:pt x="101769" y="21882"/>
                  </a:lnTo>
                  <a:lnTo>
                    <a:pt x="116184" y="15815"/>
                  </a:lnTo>
                  <a:lnTo>
                    <a:pt x="131456" y="10588"/>
                  </a:lnTo>
                  <a:lnTo>
                    <a:pt x="147391" y="6375"/>
                  </a:lnTo>
                  <a:lnTo>
                    <a:pt x="163807" y="3177"/>
                  </a:lnTo>
                  <a:lnTo>
                    <a:pt x="180239" y="1012"/>
                  </a:lnTo>
                  <a:lnTo>
                    <a:pt x="195964" y="0"/>
                  </a:lnTo>
                  <a:lnTo>
                    <a:pt x="210649" y="92"/>
                  </a:lnTo>
                  <a:lnTo>
                    <a:pt x="224436" y="956"/>
                  </a:lnTo>
                  <a:lnTo>
                    <a:pt x="239424" y="2152"/>
                  </a:lnTo>
                  <a:lnTo>
                    <a:pt x="260279" y="3783"/>
                  </a:lnTo>
                  <a:lnTo>
                    <a:pt x="294797" y="6085"/>
                  </a:lnTo>
                </a:path>
              </a:pathLst>
            </a:custGeom>
            <a:ln w="762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278700" y="74050"/>
            <a:ext cx="958701" cy="581974"/>
            <a:chOff x="4278700" y="74050"/>
            <a:chExt cx="958701" cy="581974"/>
          </a:xfrm>
        </p:grpSpPr>
        <p:sp>
          <p:nvSpPr>
            <p:cNvPr id="2" name="Freeform 1"/>
            <p:cNvSpPr/>
            <p:nvPr/>
          </p:nvSpPr>
          <p:spPr>
            <a:xfrm>
              <a:off x="4416178" y="129599"/>
              <a:ext cx="10529" cy="357969"/>
            </a:xfrm>
            <a:custGeom>
              <a:avLst/>
              <a:gdLst/>
              <a:ahLst/>
              <a:cxnLst/>
              <a:rect l="0" t="0" r="0" b="0"/>
              <a:pathLst>
                <a:path w="10529" h="357969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0" y="43082"/>
                  </a:lnTo>
                  <a:lnTo>
                    <a:pt x="0" y="58456"/>
                  </a:lnTo>
                  <a:lnTo>
                    <a:pt x="0" y="74930"/>
                  </a:lnTo>
                  <a:lnTo>
                    <a:pt x="5" y="92499"/>
                  </a:lnTo>
                  <a:lnTo>
                    <a:pt x="178" y="110842"/>
                  </a:lnTo>
                  <a:lnTo>
                    <a:pt x="826" y="129446"/>
                  </a:lnTo>
                  <a:lnTo>
                    <a:pt x="2074" y="147998"/>
                  </a:lnTo>
                  <a:lnTo>
                    <a:pt x="3727" y="166537"/>
                  </a:lnTo>
                  <a:lnTo>
                    <a:pt x="5375" y="185356"/>
                  </a:lnTo>
                  <a:lnTo>
                    <a:pt x="6778" y="204601"/>
                  </a:lnTo>
                  <a:lnTo>
                    <a:pt x="7871" y="223950"/>
                  </a:lnTo>
                  <a:lnTo>
                    <a:pt x="8679" y="242721"/>
                  </a:lnTo>
                  <a:lnTo>
                    <a:pt x="9257" y="260567"/>
                  </a:lnTo>
                  <a:lnTo>
                    <a:pt x="9663" y="277455"/>
                  </a:lnTo>
                  <a:lnTo>
                    <a:pt x="9987" y="295468"/>
                  </a:lnTo>
                  <a:lnTo>
                    <a:pt x="10259" y="319537"/>
                  </a:lnTo>
                  <a:lnTo>
                    <a:pt x="10528" y="3579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78700" y="171713"/>
              <a:ext cx="137479" cy="207274"/>
            </a:xfrm>
            <a:custGeom>
              <a:avLst/>
              <a:gdLst/>
              <a:ahLst/>
              <a:cxnLst/>
              <a:rect l="0" t="0" r="0" b="0"/>
              <a:pathLst>
                <a:path w="137479" h="207274">
                  <a:moveTo>
                    <a:pt x="137478" y="105285"/>
                  </a:moveTo>
                  <a:lnTo>
                    <a:pt x="131611" y="111153"/>
                  </a:lnTo>
                  <a:lnTo>
                    <a:pt x="126046" y="116717"/>
                  </a:lnTo>
                  <a:lnTo>
                    <a:pt x="120247" y="122516"/>
                  </a:lnTo>
                  <a:lnTo>
                    <a:pt x="114166" y="128597"/>
                  </a:lnTo>
                  <a:lnTo>
                    <a:pt x="107836" y="134927"/>
                  </a:lnTo>
                  <a:lnTo>
                    <a:pt x="101308" y="141455"/>
                  </a:lnTo>
                  <a:lnTo>
                    <a:pt x="94632" y="148131"/>
                  </a:lnTo>
                  <a:lnTo>
                    <a:pt x="87850" y="154913"/>
                  </a:lnTo>
                  <a:lnTo>
                    <a:pt x="80992" y="161771"/>
                  </a:lnTo>
                  <a:lnTo>
                    <a:pt x="74082" y="168680"/>
                  </a:lnTo>
                  <a:lnTo>
                    <a:pt x="67137" y="175626"/>
                  </a:lnTo>
                  <a:lnTo>
                    <a:pt x="60163" y="182590"/>
                  </a:lnTo>
                  <a:lnTo>
                    <a:pt x="53005" y="189403"/>
                  </a:lnTo>
                  <a:lnTo>
                    <a:pt x="45360" y="195751"/>
                  </a:lnTo>
                  <a:lnTo>
                    <a:pt x="37112" y="201479"/>
                  </a:lnTo>
                  <a:lnTo>
                    <a:pt x="28623" y="205798"/>
                  </a:lnTo>
                  <a:lnTo>
                    <a:pt x="20611" y="207273"/>
                  </a:lnTo>
                  <a:lnTo>
                    <a:pt x="13456" y="205365"/>
                  </a:lnTo>
                  <a:lnTo>
                    <a:pt x="7518" y="200335"/>
                  </a:lnTo>
                  <a:lnTo>
                    <a:pt x="3287" y="192765"/>
                  </a:lnTo>
                  <a:lnTo>
                    <a:pt x="853" y="183273"/>
                  </a:lnTo>
                  <a:lnTo>
                    <a:pt x="0" y="172550"/>
                  </a:lnTo>
                  <a:lnTo>
                    <a:pt x="399" y="161310"/>
                  </a:lnTo>
                  <a:lnTo>
                    <a:pt x="1736" y="149985"/>
                  </a:lnTo>
                  <a:lnTo>
                    <a:pt x="3747" y="138761"/>
                  </a:lnTo>
                  <a:lnTo>
                    <a:pt x="6234" y="127685"/>
                  </a:lnTo>
                  <a:lnTo>
                    <a:pt x="9049" y="116749"/>
                  </a:lnTo>
                  <a:lnTo>
                    <a:pt x="12090" y="105928"/>
                  </a:lnTo>
                  <a:lnTo>
                    <a:pt x="15284" y="95195"/>
                  </a:lnTo>
                  <a:lnTo>
                    <a:pt x="18578" y="84520"/>
                  </a:lnTo>
                  <a:lnTo>
                    <a:pt x="21773" y="73722"/>
                  </a:lnTo>
                  <a:lnTo>
                    <a:pt x="24539" y="62480"/>
                  </a:lnTo>
                  <a:lnTo>
                    <a:pt x="26732" y="50672"/>
                  </a:lnTo>
                  <a:lnTo>
                    <a:pt x="28377" y="38934"/>
                  </a:lnTo>
                  <a:lnTo>
                    <a:pt x="29742" y="27410"/>
                  </a:lnTo>
                  <a:lnTo>
                    <a:pt x="30945" y="15084"/>
                  </a:lnTo>
                  <a:lnTo>
                    <a:pt x="3219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05691" y="487567"/>
              <a:ext cx="32866" cy="168457"/>
            </a:xfrm>
            <a:custGeom>
              <a:avLst/>
              <a:gdLst/>
              <a:ahLst/>
              <a:cxnLst/>
              <a:rect l="0" t="0" r="0" b="0"/>
              <a:pathLst>
                <a:path w="32866" h="168457">
                  <a:moveTo>
                    <a:pt x="10528" y="0"/>
                  </a:moveTo>
                  <a:lnTo>
                    <a:pt x="13462" y="8801"/>
                  </a:lnTo>
                  <a:lnTo>
                    <a:pt x="16244" y="17148"/>
                  </a:lnTo>
                  <a:lnTo>
                    <a:pt x="19144" y="25847"/>
                  </a:lnTo>
                  <a:lnTo>
                    <a:pt x="22184" y="34968"/>
                  </a:lnTo>
                  <a:lnTo>
                    <a:pt x="25349" y="44463"/>
                  </a:lnTo>
                  <a:lnTo>
                    <a:pt x="28600" y="54255"/>
                  </a:lnTo>
                  <a:lnTo>
                    <a:pt x="31419" y="64269"/>
                  </a:lnTo>
                  <a:lnTo>
                    <a:pt x="32865" y="74444"/>
                  </a:lnTo>
                  <a:lnTo>
                    <a:pt x="32539" y="84729"/>
                  </a:lnTo>
                  <a:lnTo>
                    <a:pt x="30690" y="95093"/>
                  </a:lnTo>
                  <a:lnTo>
                    <a:pt x="27921" y="105511"/>
                  </a:lnTo>
                  <a:lnTo>
                    <a:pt x="24691" y="115956"/>
                  </a:lnTo>
                  <a:lnTo>
                    <a:pt x="21213" y="126154"/>
                  </a:lnTo>
                  <a:lnTo>
                    <a:pt x="17086" y="136691"/>
                  </a:lnTo>
                  <a:lnTo>
                    <a:pt x="10837" y="14961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807356" y="153070"/>
              <a:ext cx="230004" cy="345709"/>
            </a:xfrm>
            <a:custGeom>
              <a:avLst/>
              <a:gdLst/>
              <a:ahLst/>
              <a:cxnLst/>
              <a:rect l="0" t="0" r="0" b="0"/>
              <a:pathLst>
                <a:path w="230004" h="345709">
                  <a:moveTo>
                    <a:pt x="29962" y="8114"/>
                  </a:moveTo>
                  <a:lnTo>
                    <a:pt x="26961" y="16983"/>
                  </a:lnTo>
                  <a:lnTo>
                    <a:pt x="23539" y="25970"/>
                  </a:lnTo>
                  <a:lnTo>
                    <a:pt x="19347" y="35961"/>
                  </a:lnTo>
                  <a:lnTo>
                    <a:pt x="14620" y="46768"/>
                  </a:lnTo>
                  <a:lnTo>
                    <a:pt x="9787" y="57931"/>
                  </a:lnTo>
                  <a:lnTo>
                    <a:pt x="5132" y="69065"/>
                  </a:lnTo>
                  <a:lnTo>
                    <a:pt x="1522" y="77504"/>
                  </a:lnTo>
                  <a:lnTo>
                    <a:pt x="0" y="80090"/>
                  </a:lnTo>
                  <a:lnTo>
                    <a:pt x="299" y="77901"/>
                  </a:lnTo>
                  <a:lnTo>
                    <a:pt x="1984" y="72764"/>
                  </a:lnTo>
                  <a:lnTo>
                    <a:pt x="4901" y="66167"/>
                  </a:lnTo>
                  <a:lnTo>
                    <a:pt x="8884" y="58972"/>
                  </a:lnTo>
                  <a:lnTo>
                    <a:pt x="13725" y="51434"/>
                  </a:lnTo>
                  <a:lnTo>
                    <a:pt x="19213" y="43420"/>
                  </a:lnTo>
                  <a:lnTo>
                    <a:pt x="25178" y="34868"/>
                  </a:lnTo>
                  <a:lnTo>
                    <a:pt x="31645" y="26147"/>
                  </a:lnTo>
                  <a:lnTo>
                    <a:pt x="38819" y="17967"/>
                  </a:lnTo>
                  <a:lnTo>
                    <a:pt x="46758" y="10697"/>
                  </a:lnTo>
                  <a:lnTo>
                    <a:pt x="55379" y="4850"/>
                  </a:lnTo>
                  <a:lnTo>
                    <a:pt x="64544" y="1209"/>
                  </a:lnTo>
                  <a:lnTo>
                    <a:pt x="74109" y="0"/>
                  </a:lnTo>
                  <a:lnTo>
                    <a:pt x="83633" y="1291"/>
                  </a:lnTo>
                  <a:lnTo>
                    <a:pt x="92414" y="5266"/>
                  </a:lnTo>
                  <a:lnTo>
                    <a:pt x="100131" y="11749"/>
                  </a:lnTo>
                  <a:lnTo>
                    <a:pt x="106802" y="20148"/>
                  </a:lnTo>
                  <a:lnTo>
                    <a:pt x="112598" y="29679"/>
                  </a:lnTo>
                  <a:lnTo>
                    <a:pt x="117722" y="39788"/>
                  </a:lnTo>
                  <a:lnTo>
                    <a:pt x="122351" y="50334"/>
                  </a:lnTo>
                  <a:lnTo>
                    <a:pt x="126628" y="61471"/>
                  </a:lnTo>
                  <a:lnTo>
                    <a:pt x="130656" y="73259"/>
                  </a:lnTo>
                  <a:lnTo>
                    <a:pt x="134347" y="85633"/>
                  </a:lnTo>
                  <a:lnTo>
                    <a:pt x="137446" y="98479"/>
                  </a:lnTo>
                  <a:lnTo>
                    <a:pt x="139863" y="111681"/>
                  </a:lnTo>
                  <a:lnTo>
                    <a:pt x="141654" y="125142"/>
                  </a:lnTo>
                  <a:lnTo>
                    <a:pt x="142939" y="138785"/>
                  </a:lnTo>
                  <a:lnTo>
                    <a:pt x="143836" y="152555"/>
                  </a:lnTo>
                  <a:lnTo>
                    <a:pt x="144287" y="166412"/>
                  </a:lnTo>
                  <a:lnTo>
                    <a:pt x="144065" y="180327"/>
                  </a:lnTo>
                  <a:lnTo>
                    <a:pt x="143101" y="194283"/>
                  </a:lnTo>
                  <a:lnTo>
                    <a:pt x="141472" y="208266"/>
                  </a:lnTo>
                  <a:lnTo>
                    <a:pt x="139307" y="222267"/>
                  </a:lnTo>
                  <a:lnTo>
                    <a:pt x="136735" y="236276"/>
                  </a:lnTo>
                  <a:lnTo>
                    <a:pt x="133703" y="250125"/>
                  </a:lnTo>
                  <a:lnTo>
                    <a:pt x="129990" y="263504"/>
                  </a:lnTo>
                  <a:lnTo>
                    <a:pt x="125529" y="276282"/>
                  </a:lnTo>
                  <a:lnTo>
                    <a:pt x="120399" y="288489"/>
                  </a:lnTo>
                  <a:lnTo>
                    <a:pt x="114729" y="300227"/>
                  </a:lnTo>
                  <a:lnTo>
                    <a:pt x="108647" y="311594"/>
                  </a:lnTo>
                  <a:lnTo>
                    <a:pt x="101935" y="322193"/>
                  </a:lnTo>
                  <a:lnTo>
                    <a:pt x="94066" y="331181"/>
                  </a:lnTo>
                  <a:lnTo>
                    <a:pt x="84853" y="338215"/>
                  </a:lnTo>
                  <a:lnTo>
                    <a:pt x="74733" y="343107"/>
                  </a:lnTo>
                  <a:lnTo>
                    <a:pt x="64555" y="345575"/>
                  </a:lnTo>
                  <a:lnTo>
                    <a:pt x="54828" y="345708"/>
                  </a:lnTo>
                  <a:lnTo>
                    <a:pt x="45859" y="343714"/>
                  </a:lnTo>
                  <a:lnTo>
                    <a:pt x="37913" y="339726"/>
                  </a:lnTo>
                  <a:lnTo>
                    <a:pt x="31023" y="334008"/>
                  </a:lnTo>
                  <a:lnTo>
                    <a:pt x="25212" y="326748"/>
                  </a:lnTo>
                  <a:lnTo>
                    <a:pt x="20591" y="317982"/>
                  </a:lnTo>
                  <a:lnTo>
                    <a:pt x="17111" y="307870"/>
                  </a:lnTo>
                  <a:lnTo>
                    <a:pt x="14755" y="296826"/>
                  </a:lnTo>
                  <a:lnTo>
                    <a:pt x="13614" y="285422"/>
                  </a:lnTo>
                  <a:lnTo>
                    <a:pt x="13632" y="274017"/>
                  </a:lnTo>
                  <a:lnTo>
                    <a:pt x="14948" y="262920"/>
                  </a:lnTo>
                  <a:lnTo>
                    <a:pt x="17959" y="252468"/>
                  </a:lnTo>
                  <a:lnTo>
                    <a:pt x="22731" y="242782"/>
                  </a:lnTo>
                  <a:lnTo>
                    <a:pt x="29208" y="234126"/>
                  </a:lnTo>
                  <a:lnTo>
                    <a:pt x="37375" y="226982"/>
                  </a:lnTo>
                  <a:lnTo>
                    <a:pt x="47049" y="221467"/>
                  </a:lnTo>
                  <a:lnTo>
                    <a:pt x="57781" y="217237"/>
                  </a:lnTo>
                  <a:lnTo>
                    <a:pt x="68969" y="213692"/>
                  </a:lnTo>
                  <a:lnTo>
                    <a:pt x="80229" y="210420"/>
                  </a:lnTo>
                  <a:lnTo>
                    <a:pt x="91398" y="207542"/>
                  </a:lnTo>
                  <a:lnTo>
                    <a:pt x="102429" y="205586"/>
                  </a:lnTo>
                  <a:lnTo>
                    <a:pt x="113332" y="204788"/>
                  </a:lnTo>
                  <a:lnTo>
                    <a:pt x="124128" y="205082"/>
                  </a:lnTo>
                  <a:lnTo>
                    <a:pt x="134844" y="206276"/>
                  </a:lnTo>
                  <a:lnTo>
                    <a:pt x="145507" y="208152"/>
                  </a:lnTo>
                  <a:lnTo>
                    <a:pt x="156297" y="210360"/>
                  </a:lnTo>
                  <a:lnTo>
                    <a:pt x="167534" y="212447"/>
                  </a:lnTo>
                  <a:lnTo>
                    <a:pt x="179339" y="214177"/>
                  </a:lnTo>
                  <a:lnTo>
                    <a:pt x="191074" y="215509"/>
                  </a:lnTo>
                  <a:lnTo>
                    <a:pt x="202597" y="216628"/>
                  </a:lnTo>
                  <a:lnTo>
                    <a:pt x="214921" y="217631"/>
                  </a:lnTo>
                  <a:lnTo>
                    <a:pt x="230003" y="2186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75283" y="74050"/>
              <a:ext cx="162118" cy="399543"/>
            </a:xfrm>
            <a:custGeom>
              <a:avLst/>
              <a:gdLst/>
              <a:ahLst/>
              <a:cxnLst/>
              <a:rect l="0" t="0" r="0" b="0"/>
              <a:pathLst>
                <a:path w="162118" h="399543">
                  <a:moveTo>
                    <a:pt x="162117" y="97663"/>
                  </a:moveTo>
                  <a:lnTo>
                    <a:pt x="153450" y="103598"/>
                  </a:lnTo>
                  <a:lnTo>
                    <a:pt x="146384" y="109802"/>
                  </a:lnTo>
                  <a:lnTo>
                    <a:pt x="140274" y="116893"/>
                  </a:lnTo>
                  <a:lnTo>
                    <a:pt x="134700" y="124661"/>
                  </a:lnTo>
                  <a:lnTo>
                    <a:pt x="129189" y="132659"/>
                  </a:lnTo>
                  <a:lnTo>
                    <a:pt x="123477" y="140609"/>
                  </a:lnTo>
                  <a:lnTo>
                    <a:pt x="117484" y="148729"/>
                  </a:lnTo>
                  <a:lnTo>
                    <a:pt x="111228" y="157619"/>
                  </a:lnTo>
                  <a:lnTo>
                    <a:pt x="104762" y="167558"/>
                  </a:lnTo>
                  <a:lnTo>
                    <a:pt x="98299" y="178351"/>
                  </a:lnTo>
                  <a:lnTo>
                    <a:pt x="92194" y="189521"/>
                  </a:lnTo>
                  <a:lnTo>
                    <a:pt x="86610" y="200745"/>
                  </a:lnTo>
                  <a:lnTo>
                    <a:pt x="81540" y="212044"/>
                  </a:lnTo>
                  <a:lnTo>
                    <a:pt x="76901" y="223689"/>
                  </a:lnTo>
                  <a:lnTo>
                    <a:pt x="72595" y="235817"/>
                  </a:lnTo>
                  <a:lnTo>
                    <a:pt x="68532" y="248420"/>
                  </a:lnTo>
                  <a:lnTo>
                    <a:pt x="64642" y="261419"/>
                  </a:lnTo>
                  <a:lnTo>
                    <a:pt x="60879" y="274723"/>
                  </a:lnTo>
                  <a:lnTo>
                    <a:pt x="57368" y="288253"/>
                  </a:lnTo>
                  <a:lnTo>
                    <a:pt x="54388" y="301941"/>
                  </a:lnTo>
                  <a:lnTo>
                    <a:pt x="52057" y="315737"/>
                  </a:lnTo>
                  <a:lnTo>
                    <a:pt x="50493" y="329441"/>
                  </a:lnTo>
                  <a:lnTo>
                    <a:pt x="49893" y="342723"/>
                  </a:lnTo>
                  <a:lnTo>
                    <a:pt x="50278" y="355426"/>
                  </a:lnTo>
                  <a:lnTo>
                    <a:pt x="51842" y="367243"/>
                  </a:lnTo>
                  <a:lnTo>
                    <a:pt x="55020" y="377656"/>
                  </a:lnTo>
                  <a:lnTo>
                    <a:pt x="59895" y="386495"/>
                  </a:lnTo>
                  <a:lnTo>
                    <a:pt x="66100" y="393431"/>
                  </a:lnTo>
                  <a:lnTo>
                    <a:pt x="73021" y="397816"/>
                  </a:lnTo>
                  <a:lnTo>
                    <a:pt x="80227" y="399542"/>
                  </a:lnTo>
                  <a:lnTo>
                    <a:pt x="87504" y="398939"/>
                  </a:lnTo>
                  <a:lnTo>
                    <a:pt x="94762" y="396492"/>
                  </a:lnTo>
                  <a:lnTo>
                    <a:pt x="101973" y="392662"/>
                  </a:lnTo>
                  <a:lnTo>
                    <a:pt x="109137" y="387671"/>
                  </a:lnTo>
                  <a:lnTo>
                    <a:pt x="116261" y="381507"/>
                  </a:lnTo>
                  <a:lnTo>
                    <a:pt x="123349" y="374249"/>
                  </a:lnTo>
                  <a:lnTo>
                    <a:pt x="130246" y="365920"/>
                  </a:lnTo>
                  <a:lnTo>
                    <a:pt x="136652" y="356420"/>
                  </a:lnTo>
                  <a:lnTo>
                    <a:pt x="142437" y="345802"/>
                  </a:lnTo>
                  <a:lnTo>
                    <a:pt x="147474" y="334248"/>
                  </a:lnTo>
                  <a:lnTo>
                    <a:pt x="151559" y="321967"/>
                  </a:lnTo>
                  <a:lnTo>
                    <a:pt x="154667" y="309156"/>
                  </a:lnTo>
                  <a:lnTo>
                    <a:pt x="156601" y="296130"/>
                  </a:lnTo>
                  <a:lnTo>
                    <a:pt x="156926" y="283313"/>
                  </a:lnTo>
                  <a:lnTo>
                    <a:pt x="155551" y="270920"/>
                  </a:lnTo>
                  <a:lnTo>
                    <a:pt x="152678" y="259141"/>
                  </a:lnTo>
                  <a:lnTo>
                    <a:pt x="148617" y="248224"/>
                  </a:lnTo>
                  <a:lnTo>
                    <a:pt x="143656" y="238213"/>
                  </a:lnTo>
                  <a:lnTo>
                    <a:pt x="137717" y="228998"/>
                  </a:lnTo>
                  <a:lnTo>
                    <a:pt x="130375" y="220413"/>
                  </a:lnTo>
                  <a:lnTo>
                    <a:pt x="121515" y="212305"/>
                  </a:lnTo>
                  <a:lnTo>
                    <a:pt x="111463" y="204705"/>
                  </a:lnTo>
                  <a:lnTo>
                    <a:pt x="100800" y="197819"/>
                  </a:lnTo>
                  <a:lnTo>
                    <a:pt x="89924" y="191700"/>
                  </a:lnTo>
                  <a:lnTo>
                    <a:pt x="79028" y="186098"/>
                  </a:lnTo>
                  <a:lnTo>
                    <a:pt x="68187" y="180569"/>
                  </a:lnTo>
                  <a:lnTo>
                    <a:pt x="57421" y="174846"/>
                  </a:lnTo>
                  <a:lnTo>
                    <a:pt x="46887" y="168849"/>
                  </a:lnTo>
                  <a:lnTo>
                    <a:pt x="36880" y="162590"/>
                  </a:lnTo>
                  <a:lnTo>
                    <a:pt x="27524" y="156108"/>
                  </a:lnTo>
                  <a:lnTo>
                    <a:pt x="19106" y="149127"/>
                  </a:lnTo>
                  <a:lnTo>
                    <a:pt x="12129" y="141076"/>
                  </a:lnTo>
                  <a:lnTo>
                    <a:pt x="6739" y="131737"/>
                  </a:lnTo>
                  <a:lnTo>
                    <a:pt x="2934" y="121363"/>
                  </a:lnTo>
                  <a:lnTo>
                    <a:pt x="738" y="110483"/>
                  </a:lnTo>
                  <a:lnTo>
                    <a:pt x="0" y="99461"/>
                  </a:lnTo>
                  <a:lnTo>
                    <a:pt x="451" y="88469"/>
                  </a:lnTo>
                  <a:lnTo>
                    <a:pt x="1809" y="77563"/>
                  </a:lnTo>
                  <a:lnTo>
                    <a:pt x="3831" y="66748"/>
                  </a:lnTo>
                  <a:lnTo>
                    <a:pt x="6492" y="56012"/>
                  </a:lnTo>
                  <a:lnTo>
                    <a:pt x="9955" y="45338"/>
                  </a:lnTo>
                  <a:lnTo>
                    <a:pt x="14257" y="34721"/>
                  </a:lnTo>
                  <a:lnTo>
                    <a:pt x="19621" y="24641"/>
                  </a:lnTo>
                  <a:lnTo>
                    <a:pt x="26511" y="16010"/>
                  </a:lnTo>
                  <a:lnTo>
                    <a:pt x="35040" y="9213"/>
                  </a:lnTo>
                  <a:lnTo>
                    <a:pt x="45023" y="4313"/>
                  </a:lnTo>
                  <a:lnTo>
                    <a:pt x="56166" y="1307"/>
                  </a:lnTo>
                  <a:lnTo>
                    <a:pt x="68166" y="0"/>
                  </a:lnTo>
                  <a:lnTo>
                    <a:pt x="80288" y="391"/>
                  </a:lnTo>
                  <a:lnTo>
                    <a:pt x="91427" y="2764"/>
                  </a:lnTo>
                  <a:lnTo>
                    <a:pt x="101057" y="7098"/>
                  </a:lnTo>
                  <a:lnTo>
                    <a:pt x="109181" y="13107"/>
                  </a:lnTo>
                  <a:lnTo>
                    <a:pt x="116035" y="20427"/>
                  </a:lnTo>
                  <a:lnTo>
                    <a:pt x="121903" y="28724"/>
                  </a:lnTo>
                  <a:lnTo>
                    <a:pt x="126881" y="37886"/>
                  </a:lnTo>
                  <a:lnTo>
                    <a:pt x="130868" y="48014"/>
                  </a:lnTo>
                  <a:lnTo>
                    <a:pt x="133887" y="59079"/>
                  </a:lnTo>
                  <a:lnTo>
                    <a:pt x="135917" y="70781"/>
                  </a:lnTo>
                  <a:lnTo>
                    <a:pt x="136832" y="82635"/>
                  </a:lnTo>
                  <a:lnTo>
                    <a:pt x="136672" y="94336"/>
                  </a:lnTo>
                  <a:lnTo>
                    <a:pt x="135761" y="105332"/>
                  </a:lnTo>
                  <a:lnTo>
                    <a:pt x="134527" y="115822"/>
                  </a:lnTo>
                  <a:lnTo>
                    <a:pt x="132864" y="126722"/>
                  </a:lnTo>
                  <a:lnTo>
                    <a:pt x="130532" y="13977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379440" y="1495046"/>
            <a:ext cx="452726" cy="894924"/>
            <a:chOff x="2379440" y="1495046"/>
            <a:chExt cx="452726" cy="894924"/>
          </a:xfrm>
        </p:grpSpPr>
        <p:sp>
          <p:nvSpPr>
            <p:cNvPr id="8" name="Freeform 7"/>
            <p:cNvSpPr/>
            <p:nvPr/>
          </p:nvSpPr>
          <p:spPr>
            <a:xfrm>
              <a:off x="2379440" y="1537160"/>
              <a:ext cx="421141" cy="410613"/>
            </a:xfrm>
            <a:custGeom>
              <a:avLst/>
              <a:gdLst/>
              <a:ahLst/>
              <a:cxnLst/>
              <a:rect l="0" t="0" r="0" b="0"/>
              <a:pathLst>
                <a:path w="421141" h="41061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2"/>
                  </a:lnTo>
                  <a:lnTo>
                    <a:pt x="9065" y="224627"/>
                  </a:lnTo>
                  <a:lnTo>
                    <a:pt x="17475" y="280764"/>
                  </a:lnTo>
                  <a:lnTo>
                    <a:pt x="23469" y="333793"/>
                  </a:lnTo>
                  <a:lnTo>
                    <a:pt x="29982" y="383999"/>
                  </a:lnTo>
                  <a:lnTo>
                    <a:pt x="35196" y="392870"/>
                  </a:lnTo>
                  <a:lnTo>
                    <a:pt x="43351" y="398784"/>
                  </a:lnTo>
                  <a:lnTo>
                    <a:pt x="53467" y="402727"/>
                  </a:lnTo>
                  <a:lnTo>
                    <a:pt x="74066" y="403987"/>
                  </a:lnTo>
                  <a:lnTo>
                    <a:pt x="127560" y="394531"/>
                  </a:lnTo>
                  <a:lnTo>
                    <a:pt x="179918" y="398640"/>
                  </a:lnTo>
                  <a:lnTo>
                    <a:pt x="242062" y="407129"/>
                  </a:lnTo>
                  <a:lnTo>
                    <a:pt x="295473" y="409924"/>
                  </a:lnTo>
                  <a:lnTo>
                    <a:pt x="351083" y="410476"/>
                  </a:lnTo>
                  <a:lnTo>
                    <a:pt x="408679" y="410594"/>
                  </a:lnTo>
                  <a:lnTo>
                    <a:pt x="421140" y="4106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52835" y="1495046"/>
              <a:ext cx="47704" cy="894924"/>
            </a:xfrm>
            <a:custGeom>
              <a:avLst/>
              <a:gdLst/>
              <a:ahLst/>
              <a:cxnLst/>
              <a:rect l="0" t="0" r="0" b="0"/>
              <a:pathLst>
                <a:path w="47704" h="894924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85426"/>
                  </a:lnTo>
                  <a:lnTo>
                    <a:pt x="5285" y="134756"/>
                  </a:lnTo>
                  <a:lnTo>
                    <a:pt x="5499" y="186417"/>
                  </a:lnTo>
                  <a:lnTo>
                    <a:pt x="12807" y="240634"/>
                  </a:lnTo>
                  <a:lnTo>
                    <a:pt x="15464" y="298310"/>
                  </a:lnTo>
                  <a:lnTo>
                    <a:pt x="15989" y="360093"/>
                  </a:lnTo>
                  <a:lnTo>
                    <a:pt x="23328" y="417357"/>
                  </a:lnTo>
                  <a:lnTo>
                    <a:pt x="25991" y="473729"/>
                  </a:lnTo>
                  <a:lnTo>
                    <a:pt x="33796" y="536730"/>
                  </a:lnTo>
                  <a:lnTo>
                    <a:pt x="36508" y="590245"/>
                  </a:lnTo>
                  <a:lnTo>
                    <a:pt x="37043" y="645876"/>
                  </a:lnTo>
                  <a:lnTo>
                    <a:pt x="38319" y="700756"/>
                  </a:lnTo>
                  <a:lnTo>
                    <a:pt x="46236" y="763028"/>
                  </a:lnTo>
                  <a:lnTo>
                    <a:pt x="47414" y="818003"/>
                  </a:lnTo>
                  <a:lnTo>
                    <a:pt x="47646" y="867684"/>
                  </a:lnTo>
                  <a:lnTo>
                    <a:pt x="47703" y="89492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21637" y="229521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2832165" y="1642445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21057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9CD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150216" y="1547689"/>
            <a:ext cx="18862" cy="715938"/>
          </a:xfrm>
          <a:custGeom>
            <a:avLst/>
            <a:gdLst/>
            <a:ahLst/>
            <a:cxnLst/>
            <a:rect l="0" t="0" r="0" b="0"/>
            <a:pathLst>
              <a:path w="18862" h="715938">
                <a:moveTo>
                  <a:pt x="8333" y="0"/>
                </a:moveTo>
                <a:lnTo>
                  <a:pt x="0" y="37478"/>
                </a:lnTo>
                <a:lnTo>
                  <a:pt x="1574" y="72325"/>
                </a:lnTo>
                <a:lnTo>
                  <a:pt x="7443" y="134566"/>
                </a:lnTo>
                <a:lnTo>
                  <a:pt x="8157" y="192870"/>
                </a:lnTo>
                <a:lnTo>
                  <a:pt x="8281" y="243150"/>
                </a:lnTo>
                <a:lnTo>
                  <a:pt x="8317" y="295092"/>
                </a:lnTo>
                <a:lnTo>
                  <a:pt x="13919" y="353867"/>
                </a:lnTo>
                <a:lnTo>
                  <a:pt x="17885" y="407678"/>
                </a:lnTo>
                <a:lnTo>
                  <a:pt x="18668" y="463367"/>
                </a:lnTo>
                <a:lnTo>
                  <a:pt x="18823" y="519428"/>
                </a:lnTo>
                <a:lnTo>
                  <a:pt x="18854" y="575562"/>
                </a:lnTo>
                <a:lnTo>
                  <a:pt x="18860" y="631710"/>
                </a:lnTo>
                <a:lnTo>
                  <a:pt x="18861" y="687862"/>
                </a:lnTo>
                <a:lnTo>
                  <a:pt x="15742" y="703459"/>
                </a:lnTo>
                <a:lnTo>
                  <a:pt x="8333" y="715937"/>
                </a:lnTo>
              </a:path>
            </a:pathLst>
          </a:custGeom>
          <a:ln w="38100" cap="flat" cmpd="sng" algn="ctr">
            <a:solidFill>
              <a:srgbClr val="09CD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284891" y="2210984"/>
            <a:ext cx="31586" cy="178986"/>
          </a:xfrm>
          <a:custGeom>
            <a:avLst/>
            <a:gdLst/>
            <a:ahLst/>
            <a:cxnLst/>
            <a:rect l="0" t="0" r="0" b="0"/>
            <a:pathLst>
              <a:path w="31586" h="178986">
                <a:moveTo>
                  <a:pt x="31585" y="0"/>
                </a:moveTo>
                <a:lnTo>
                  <a:pt x="25996" y="58617"/>
                </a:lnTo>
                <a:lnTo>
                  <a:pt x="13627" y="111621"/>
                </a:lnTo>
                <a:lnTo>
                  <a:pt x="3038" y="153980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09CDF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442818" y="1603224"/>
            <a:ext cx="621183" cy="713046"/>
            <a:chOff x="3442818" y="1603224"/>
            <a:chExt cx="621183" cy="713046"/>
          </a:xfrm>
        </p:grpSpPr>
        <p:sp>
          <p:nvSpPr>
            <p:cNvPr id="15" name="Freeform 14"/>
            <p:cNvSpPr/>
            <p:nvPr/>
          </p:nvSpPr>
          <p:spPr>
            <a:xfrm>
              <a:off x="3442818" y="1603224"/>
              <a:ext cx="494841" cy="607761"/>
            </a:xfrm>
            <a:custGeom>
              <a:avLst/>
              <a:gdLst/>
              <a:ahLst/>
              <a:cxnLst/>
              <a:rect l="0" t="0" r="0" b="0"/>
              <a:pathLst>
                <a:path w="494841" h="607761">
                  <a:moveTo>
                    <a:pt x="0" y="218206"/>
                  </a:moveTo>
                  <a:lnTo>
                    <a:pt x="5590" y="159589"/>
                  </a:lnTo>
                  <a:lnTo>
                    <a:pt x="26364" y="106585"/>
                  </a:lnTo>
                  <a:lnTo>
                    <a:pt x="59898" y="50302"/>
                  </a:lnTo>
                  <a:lnTo>
                    <a:pt x="86378" y="23917"/>
                  </a:lnTo>
                  <a:lnTo>
                    <a:pt x="127629" y="6871"/>
                  </a:lnTo>
                  <a:lnTo>
                    <a:pt x="176897" y="0"/>
                  </a:lnTo>
                  <a:lnTo>
                    <a:pt x="201843" y="4632"/>
                  </a:lnTo>
                  <a:lnTo>
                    <a:pt x="221899" y="15659"/>
                  </a:lnTo>
                  <a:lnTo>
                    <a:pt x="268257" y="55746"/>
                  </a:lnTo>
                  <a:lnTo>
                    <a:pt x="296748" y="107519"/>
                  </a:lnTo>
                  <a:lnTo>
                    <a:pt x="318697" y="170441"/>
                  </a:lnTo>
                  <a:lnTo>
                    <a:pt x="326035" y="224325"/>
                  </a:lnTo>
                  <a:lnTo>
                    <a:pt x="332000" y="260183"/>
                  </a:lnTo>
                  <a:lnTo>
                    <a:pt x="327840" y="313628"/>
                  </a:lnTo>
                  <a:lnTo>
                    <a:pt x="326671" y="369246"/>
                  </a:lnTo>
                  <a:lnTo>
                    <a:pt x="318035" y="424122"/>
                  </a:lnTo>
                  <a:lnTo>
                    <a:pt x="301642" y="480805"/>
                  </a:lnTo>
                  <a:lnTo>
                    <a:pt x="278169" y="523411"/>
                  </a:lnTo>
                  <a:lnTo>
                    <a:pt x="260502" y="544535"/>
                  </a:lnTo>
                  <a:lnTo>
                    <a:pt x="237831" y="556263"/>
                  </a:lnTo>
                  <a:lnTo>
                    <a:pt x="225235" y="559391"/>
                  </a:lnTo>
                  <a:lnTo>
                    <a:pt x="198760" y="556627"/>
                  </a:lnTo>
                  <a:lnTo>
                    <a:pt x="143637" y="535789"/>
                  </a:lnTo>
                  <a:lnTo>
                    <a:pt x="121940" y="513382"/>
                  </a:lnTo>
                  <a:lnTo>
                    <a:pt x="88948" y="456926"/>
                  </a:lnTo>
                  <a:lnTo>
                    <a:pt x="78218" y="409170"/>
                  </a:lnTo>
                  <a:lnTo>
                    <a:pt x="80628" y="363565"/>
                  </a:lnTo>
                  <a:lnTo>
                    <a:pt x="88867" y="340912"/>
                  </a:lnTo>
                  <a:lnTo>
                    <a:pt x="94340" y="331595"/>
                  </a:lnTo>
                  <a:lnTo>
                    <a:pt x="102667" y="327724"/>
                  </a:lnTo>
                  <a:lnTo>
                    <a:pt x="124399" y="329661"/>
                  </a:lnTo>
                  <a:lnTo>
                    <a:pt x="143416" y="341441"/>
                  </a:lnTo>
                  <a:lnTo>
                    <a:pt x="190375" y="396045"/>
                  </a:lnTo>
                  <a:lnTo>
                    <a:pt x="236680" y="453003"/>
                  </a:lnTo>
                  <a:lnTo>
                    <a:pt x="291174" y="511226"/>
                  </a:lnTo>
                  <a:lnTo>
                    <a:pt x="350234" y="549177"/>
                  </a:lnTo>
                  <a:lnTo>
                    <a:pt x="409593" y="574930"/>
                  </a:lnTo>
                  <a:lnTo>
                    <a:pt x="470574" y="597122"/>
                  </a:lnTo>
                  <a:lnTo>
                    <a:pt x="494840" y="60776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21886" y="2137285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42114" y="0"/>
                  </a:moveTo>
                  <a:lnTo>
                    <a:pt x="38994" y="42691"/>
                  </a:lnTo>
                  <a:lnTo>
                    <a:pt x="22986" y="96002"/>
                  </a:lnTo>
                  <a:lnTo>
                    <a:pt x="5234" y="14521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247509" y="3058206"/>
            <a:ext cx="858398" cy="729040"/>
            <a:chOff x="2247509" y="3058206"/>
            <a:chExt cx="858398" cy="729040"/>
          </a:xfrm>
        </p:grpSpPr>
        <p:sp>
          <p:nvSpPr>
            <p:cNvPr id="18" name="Freeform 17"/>
            <p:cNvSpPr/>
            <p:nvPr/>
          </p:nvSpPr>
          <p:spPr>
            <a:xfrm>
              <a:off x="2247509" y="3119143"/>
              <a:ext cx="458315" cy="639531"/>
            </a:xfrm>
            <a:custGeom>
              <a:avLst/>
              <a:gdLst/>
              <a:ahLst/>
              <a:cxnLst/>
              <a:rect l="0" t="0" r="0" b="0"/>
              <a:pathLst>
                <a:path w="458315" h="639531">
                  <a:moveTo>
                    <a:pt x="5589" y="134162"/>
                  </a:moveTo>
                  <a:lnTo>
                    <a:pt x="0" y="117395"/>
                  </a:lnTo>
                  <a:lnTo>
                    <a:pt x="3495" y="99804"/>
                  </a:lnTo>
                  <a:lnTo>
                    <a:pt x="18617" y="73289"/>
                  </a:lnTo>
                  <a:lnTo>
                    <a:pt x="61570" y="29079"/>
                  </a:lnTo>
                  <a:lnTo>
                    <a:pt x="101005" y="6430"/>
                  </a:lnTo>
                  <a:lnTo>
                    <a:pt x="137716" y="0"/>
                  </a:lnTo>
                  <a:lnTo>
                    <a:pt x="178229" y="3683"/>
                  </a:lnTo>
                  <a:lnTo>
                    <a:pt x="214279" y="17773"/>
                  </a:lnTo>
                  <a:lnTo>
                    <a:pt x="264511" y="57211"/>
                  </a:lnTo>
                  <a:lnTo>
                    <a:pt x="298272" y="113744"/>
                  </a:lnTo>
                  <a:lnTo>
                    <a:pt x="320703" y="168952"/>
                  </a:lnTo>
                  <a:lnTo>
                    <a:pt x="337724" y="229124"/>
                  </a:lnTo>
                  <a:lnTo>
                    <a:pt x="341557" y="282295"/>
                  </a:lnTo>
                  <a:lnTo>
                    <a:pt x="336725" y="337858"/>
                  </a:lnTo>
                  <a:lnTo>
                    <a:pt x="324506" y="395064"/>
                  </a:lnTo>
                  <a:lnTo>
                    <a:pt x="310827" y="458356"/>
                  </a:lnTo>
                  <a:lnTo>
                    <a:pt x="297241" y="498891"/>
                  </a:lnTo>
                  <a:lnTo>
                    <a:pt x="257997" y="557167"/>
                  </a:lnTo>
                  <a:lnTo>
                    <a:pt x="209124" y="614457"/>
                  </a:lnTo>
                  <a:lnTo>
                    <a:pt x="188856" y="622537"/>
                  </a:lnTo>
                  <a:lnTo>
                    <a:pt x="137716" y="627725"/>
                  </a:lnTo>
                  <a:lnTo>
                    <a:pt x="116565" y="622195"/>
                  </a:lnTo>
                  <a:lnTo>
                    <a:pt x="83922" y="599581"/>
                  </a:lnTo>
                  <a:lnTo>
                    <a:pt x="40783" y="553104"/>
                  </a:lnTo>
                  <a:lnTo>
                    <a:pt x="25245" y="523066"/>
                  </a:lnTo>
                  <a:lnTo>
                    <a:pt x="18822" y="486349"/>
                  </a:lnTo>
                  <a:lnTo>
                    <a:pt x="22508" y="451423"/>
                  </a:lnTo>
                  <a:lnTo>
                    <a:pt x="31046" y="432705"/>
                  </a:lnTo>
                  <a:lnTo>
                    <a:pt x="36598" y="424437"/>
                  </a:lnTo>
                  <a:lnTo>
                    <a:pt x="44979" y="418926"/>
                  </a:lnTo>
                  <a:lnTo>
                    <a:pt x="66770" y="412803"/>
                  </a:lnTo>
                  <a:lnTo>
                    <a:pt x="105345" y="414944"/>
                  </a:lnTo>
                  <a:lnTo>
                    <a:pt x="151896" y="434554"/>
                  </a:lnTo>
                  <a:lnTo>
                    <a:pt x="214893" y="474767"/>
                  </a:lnTo>
                  <a:lnTo>
                    <a:pt x="271641" y="520608"/>
                  </a:lnTo>
                  <a:lnTo>
                    <a:pt x="298109" y="536443"/>
                  </a:lnTo>
                  <a:lnTo>
                    <a:pt x="354976" y="583507"/>
                  </a:lnTo>
                  <a:lnTo>
                    <a:pt x="410782" y="616439"/>
                  </a:lnTo>
                  <a:lnTo>
                    <a:pt x="458314" y="63953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66911" y="3058206"/>
              <a:ext cx="333672" cy="729040"/>
            </a:xfrm>
            <a:custGeom>
              <a:avLst/>
              <a:gdLst/>
              <a:ahLst/>
              <a:cxnLst/>
              <a:rect l="0" t="0" r="0" b="0"/>
              <a:pathLst>
                <a:path w="333672" h="729040">
                  <a:moveTo>
                    <a:pt x="249482" y="237213"/>
                  </a:moveTo>
                  <a:lnTo>
                    <a:pt x="225436" y="246789"/>
                  </a:lnTo>
                  <a:lnTo>
                    <a:pt x="164360" y="301664"/>
                  </a:lnTo>
                  <a:lnTo>
                    <a:pt x="113458" y="363668"/>
                  </a:lnTo>
                  <a:lnTo>
                    <a:pt x="94925" y="398294"/>
                  </a:lnTo>
                  <a:lnTo>
                    <a:pt x="75621" y="459680"/>
                  </a:lnTo>
                  <a:lnTo>
                    <a:pt x="71510" y="520020"/>
                  </a:lnTo>
                  <a:lnTo>
                    <a:pt x="76287" y="577346"/>
                  </a:lnTo>
                  <a:lnTo>
                    <a:pt x="89666" y="632560"/>
                  </a:lnTo>
                  <a:lnTo>
                    <a:pt x="113625" y="675355"/>
                  </a:lnTo>
                  <a:lnTo>
                    <a:pt x="137089" y="699266"/>
                  </a:lnTo>
                  <a:lnTo>
                    <a:pt x="166268" y="718049"/>
                  </a:lnTo>
                  <a:lnTo>
                    <a:pt x="189101" y="725829"/>
                  </a:lnTo>
                  <a:lnTo>
                    <a:pt x="233672" y="729039"/>
                  </a:lnTo>
                  <a:lnTo>
                    <a:pt x="275863" y="721931"/>
                  </a:lnTo>
                  <a:lnTo>
                    <a:pt x="299812" y="711566"/>
                  </a:lnTo>
                  <a:lnTo>
                    <a:pt x="327436" y="686988"/>
                  </a:lnTo>
                  <a:lnTo>
                    <a:pt x="331867" y="676273"/>
                  </a:lnTo>
                  <a:lnTo>
                    <a:pt x="333671" y="651890"/>
                  </a:lnTo>
                  <a:lnTo>
                    <a:pt x="327454" y="631694"/>
                  </a:lnTo>
                  <a:lnTo>
                    <a:pt x="284211" y="572334"/>
                  </a:lnTo>
                  <a:lnTo>
                    <a:pt x="227777" y="510797"/>
                  </a:lnTo>
                  <a:lnTo>
                    <a:pt x="175698" y="455171"/>
                  </a:lnTo>
                  <a:lnTo>
                    <a:pt x="133652" y="401539"/>
                  </a:lnTo>
                  <a:lnTo>
                    <a:pt x="92477" y="340221"/>
                  </a:lnTo>
                  <a:lnTo>
                    <a:pt x="63661" y="285896"/>
                  </a:lnTo>
                  <a:lnTo>
                    <a:pt x="31527" y="227550"/>
                  </a:lnTo>
                  <a:lnTo>
                    <a:pt x="11250" y="174156"/>
                  </a:lnTo>
                  <a:lnTo>
                    <a:pt x="0" y="128831"/>
                  </a:lnTo>
                  <a:lnTo>
                    <a:pt x="867" y="88897"/>
                  </a:lnTo>
                  <a:lnTo>
                    <a:pt x="11640" y="39070"/>
                  </a:lnTo>
                  <a:lnTo>
                    <a:pt x="27192" y="11738"/>
                  </a:lnTo>
                  <a:lnTo>
                    <a:pt x="35778" y="6178"/>
                  </a:lnTo>
                  <a:lnTo>
                    <a:pt x="57797" y="0"/>
                  </a:lnTo>
                  <a:lnTo>
                    <a:pt x="90911" y="2112"/>
                  </a:lnTo>
                  <a:lnTo>
                    <a:pt x="133542" y="14475"/>
                  </a:lnTo>
                  <a:lnTo>
                    <a:pt x="172638" y="38234"/>
                  </a:lnTo>
                  <a:lnTo>
                    <a:pt x="217621" y="82499"/>
                  </a:lnTo>
                  <a:lnTo>
                    <a:pt x="240329" y="122034"/>
                  </a:lnTo>
                  <a:lnTo>
                    <a:pt x="254910" y="164809"/>
                  </a:lnTo>
                  <a:lnTo>
                    <a:pt x="264928" y="225238"/>
                  </a:lnTo>
                  <a:lnTo>
                    <a:pt x="270539" y="25827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2207" y="319013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95378" y="363233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232380" y="2969036"/>
            <a:ext cx="178854" cy="873866"/>
            <a:chOff x="3232380" y="2969036"/>
            <a:chExt cx="178854" cy="873866"/>
          </a:xfrm>
        </p:grpSpPr>
        <p:sp>
          <p:nvSpPr>
            <p:cNvPr id="23" name="Freeform 22"/>
            <p:cNvSpPr/>
            <p:nvPr/>
          </p:nvSpPr>
          <p:spPr>
            <a:xfrm>
              <a:off x="3232380" y="2969036"/>
              <a:ext cx="20926" cy="747524"/>
            </a:xfrm>
            <a:custGeom>
              <a:avLst/>
              <a:gdLst/>
              <a:ahLst/>
              <a:cxnLst/>
              <a:rect l="0" t="0" r="0" b="0"/>
              <a:pathLst>
                <a:path w="20926" h="747524">
                  <a:moveTo>
                    <a:pt x="20925" y="0"/>
                  </a:moveTo>
                  <a:lnTo>
                    <a:pt x="15336" y="58617"/>
                  </a:lnTo>
                  <a:lnTo>
                    <a:pt x="11373" y="113961"/>
                  </a:lnTo>
                  <a:lnTo>
                    <a:pt x="7470" y="173766"/>
                  </a:lnTo>
                  <a:lnTo>
                    <a:pt x="1370" y="225657"/>
                  </a:lnTo>
                  <a:lnTo>
                    <a:pt x="313" y="272622"/>
                  </a:lnTo>
                  <a:lnTo>
                    <a:pt x="0" y="323582"/>
                  </a:lnTo>
                  <a:lnTo>
                    <a:pt x="7130" y="377563"/>
                  </a:lnTo>
                  <a:lnTo>
                    <a:pt x="9752" y="432073"/>
                  </a:lnTo>
                  <a:lnTo>
                    <a:pt x="10269" y="487900"/>
                  </a:lnTo>
                  <a:lnTo>
                    <a:pt x="10372" y="543988"/>
                  </a:lnTo>
                  <a:lnTo>
                    <a:pt x="10392" y="600127"/>
                  </a:lnTo>
                  <a:lnTo>
                    <a:pt x="10396" y="656277"/>
                  </a:lnTo>
                  <a:lnTo>
                    <a:pt x="4331" y="710089"/>
                  </a:lnTo>
                  <a:lnTo>
                    <a:pt x="10397" y="747523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48062" y="3600746"/>
              <a:ext cx="63172" cy="242156"/>
            </a:xfrm>
            <a:custGeom>
              <a:avLst/>
              <a:gdLst/>
              <a:ahLst/>
              <a:cxnLst/>
              <a:rect l="0" t="0" r="0" b="0"/>
              <a:pathLst>
                <a:path w="63172" h="242156">
                  <a:moveTo>
                    <a:pt x="63171" y="0"/>
                  </a:moveTo>
                  <a:lnTo>
                    <a:pt x="54838" y="37478"/>
                  </a:lnTo>
                  <a:lnTo>
                    <a:pt x="44526" y="94146"/>
                  </a:lnTo>
                  <a:lnTo>
                    <a:pt x="27931" y="147319"/>
                  </a:lnTo>
                  <a:lnTo>
                    <a:pt x="7006" y="21056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569160" y="3119133"/>
            <a:ext cx="631711" cy="744826"/>
            <a:chOff x="3569160" y="3119133"/>
            <a:chExt cx="631711" cy="744826"/>
          </a:xfrm>
        </p:grpSpPr>
        <p:sp>
          <p:nvSpPr>
            <p:cNvPr id="26" name="Freeform 25"/>
            <p:cNvSpPr/>
            <p:nvPr/>
          </p:nvSpPr>
          <p:spPr>
            <a:xfrm>
              <a:off x="3569160" y="3119133"/>
              <a:ext cx="494841" cy="597427"/>
            </a:xfrm>
            <a:custGeom>
              <a:avLst/>
              <a:gdLst/>
              <a:ahLst/>
              <a:cxnLst/>
              <a:rect l="0" t="0" r="0" b="0"/>
              <a:pathLst>
                <a:path w="494841" h="597427">
                  <a:moveTo>
                    <a:pt x="0" y="144701"/>
                  </a:moveTo>
                  <a:lnTo>
                    <a:pt x="49498" y="86138"/>
                  </a:lnTo>
                  <a:lnTo>
                    <a:pt x="108419" y="28930"/>
                  </a:lnTo>
                  <a:lnTo>
                    <a:pt x="148018" y="6409"/>
                  </a:lnTo>
                  <a:lnTo>
                    <a:pt x="184757" y="0"/>
                  </a:lnTo>
                  <a:lnTo>
                    <a:pt x="219689" y="3691"/>
                  </a:lnTo>
                  <a:lnTo>
                    <a:pt x="252267" y="17782"/>
                  </a:lnTo>
                  <a:lnTo>
                    <a:pt x="278557" y="36775"/>
                  </a:lnTo>
                  <a:lnTo>
                    <a:pt x="322681" y="92751"/>
                  </a:lnTo>
                  <a:lnTo>
                    <a:pt x="359382" y="155290"/>
                  </a:lnTo>
                  <a:lnTo>
                    <a:pt x="387083" y="211000"/>
                  </a:lnTo>
                  <a:lnTo>
                    <a:pt x="396232" y="254032"/>
                  </a:lnTo>
                  <a:lnTo>
                    <a:pt x="399322" y="315386"/>
                  </a:lnTo>
                  <a:lnTo>
                    <a:pt x="391528" y="371396"/>
                  </a:lnTo>
                  <a:lnTo>
                    <a:pt x="375314" y="428321"/>
                  </a:lnTo>
                  <a:lnTo>
                    <a:pt x="339788" y="483019"/>
                  </a:lnTo>
                  <a:lnTo>
                    <a:pt x="311051" y="515599"/>
                  </a:lnTo>
                  <a:lnTo>
                    <a:pt x="272792" y="541445"/>
                  </a:lnTo>
                  <a:lnTo>
                    <a:pt x="210487" y="565548"/>
                  </a:lnTo>
                  <a:lnTo>
                    <a:pt x="189476" y="570390"/>
                  </a:lnTo>
                  <a:lnTo>
                    <a:pt x="147392" y="563966"/>
                  </a:lnTo>
                  <a:lnTo>
                    <a:pt x="127509" y="556819"/>
                  </a:lnTo>
                  <a:lnTo>
                    <a:pt x="73973" y="512876"/>
                  </a:lnTo>
                  <a:lnTo>
                    <a:pt x="60953" y="497847"/>
                  </a:lnTo>
                  <a:lnTo>
                    <a:pt x="43063" y="456484"/>
                  </a:lnTo>
                  <a:lnTo>
                    <a:pt x="37857" y="430670"/>
                  </a:lnTo>
                  <a:lnTo>
                    <a:pt x="44046" y="379090"/>
                  </a:lnTo>
                  <a:lnTo>
                    <a:pt x="51162" y="357668"/>
                  </a:lnTo>
                  <a:lnTo>
                    <a:pt x="62123" y="340349"/>
                  </a:lnTo>
                  <a:lnTo>
                    <a:pt x="77913" y="327972"/>
                  </a:lnTo>
                  <a:lnTo>
                    <a:pt x="87037" y="323033"/>
                  </a:lnTo>
                  <a:lnTo>
                    <a:pt x="106534" y="320666"/>
                  </a:lnTo>
                  <a:lnTo>
                    <a:pt x="125727" y="324683"/>
                  </a:lnTo>
                  <a:lnTo>
                    <a:pt x="142057" y="334267"/>
                  </a:lnTo>
                  <a:lnTo>
                    <a:pt x="153994" y="349445"/>
                  </a:lnTo>
                  <a:lnTo>
                    <a:pt x="165538" y="366720"/>
                  </a:lnTo>
                  <a:lnTo>
                    <a:pt x="227798" y="425360"/>
                  </a:lnTo>
                  <a:lnTo>
                    <a:pt x="284468" y="474588"/>
                  </a:lnTo>
                  <a:lnTo>
                    <a:pt x="339838" y="532060"/>
                  </a:lnTo>
                  <a:lnTo>
                    <a:pt x="369364" y="551542"/>
                  </a:lnTo>
                  <a:lnTo>
                    <a:pt x="397220" y="567843"/>
                  </a:lnTo>
                  <a:lnTo>
                    <a:pt x="405193" y="574195"/>
                  </a:lnTo>
                  <a:lnTo>
                    <a:pt x="426531" y="581252"/>
                  </a:lnTo>
                  <a:lnTo>
                    <a:pt x="485030" y="594735"/>
                  </a:lnTo>
                  <a:lnTo>
                    <a:pt x="494840" y="59742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37699" y="3611274"/>
              <a:ext cx="63172" cy="252685"/>
            </a:xfrm>
            <a:custGeom>
              <a:avLst/>
              <a:gdLst/>
              <a:ahLst/>
              <a:cxnLst/>
              <a:rect l="0" t="0" r="0" b="0"/>
              <a:pathLst>
                <a:path w="63172" h="252685">
                  <a:moveTo>
                    <a:pt x="63171" y="0"/>
                  </a:moveTo>
                  <a:lnTo>
                    <a:pt x="57582" y="62093"/>
                  </a:lnTo>
                  <a:lnTo>
                    <a:pt x="41840" y="115672"/>
                  </a:lnTo>
                  <a:lnTo>
                    <a:pt x="21033" y="178972"/>
                  </a:lnTo>
                  <a:lnTo>
                    <a:pt x="3118" y="23591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390383" y="1473989"/>
            <a:ext cx="421141" cy="937038"/>
            <a:chOff x="4390383" y="1473989"/>
            <a:chExt cx="421141" cy="937038"/>
          </a:xfrm>
        </p:grpSpPr>
        <p:sp>
          <p:nvSpPr>
            <p:cNvPr id="29" name="Freeform 28"/>
            <p:cNvSpPr/>
            <p:nvPr/>
          </p:nvSpPr>
          <p:spPr>
            <a:xfrm>
              <a:off x="4390383" y="1663502"/>
              <a:ext cx="421141" cy="389874"/>
            </a:xfrm>
            <a:custGeom>
              <a:avLst/>
              <a:gdLst/>
              <a:ahLst/>
              <a:cxnLst/>
              <a:rect l="0" t="0" r="0" b="0"/>
              <a:pathLst>
                <a:path w="421141" h="38987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65972"/>
                  </a:lnTo>
                  <a:lnTo>
                    <a:pt x="8333" y="229403"/>
                  </a:lnTo>
                  <a:lnTo>
                    <a:pt x="4506" y="287340"/>
                  </a:lnTo>
                  <a:lnTo>
                    <a:pt x="2060" y="342674"/>
                  </a:lnTo>
                  <a:lnTo>
                    <a:pt x="5985" y="366379"/>
                  </a:lnTo>
                  <a:lnTo>
                    <a:pt x="11009" y="375274"/>
                  </a:lnTo>
                  <a:lnTo>
                    <a:pt x="25950" y="388277"/>
                  </a:lnTo>
                  <a:lnTo>
                    <a:pt x="33677" y="389873"/>
                  </a:lnTo>
                  <a:lnTo>
                    <a:pt x="41169" y="388597"/>
                  </a:lnTo>
                  <a:lnTo>
                    <a:pt x="58072" y="383280"/>
                  </a:lnTo>
                  <a:lnTo>
                    <a:pt x="114911" y="373997"/>
                  </a:lnTo>
                  <a:lnTo>
                    <a:pt x="166155" y="362348"/>
                  </a:lnTo>
                  <a:lnTo>
                    <a:pt x="221337" y="355715"/>
                  </a:lnTo>
                  <a:lnTo>
                    <a:pt x="284084" y="341295"/>
                  </a:lnTo>
                  <a:lnTo>
                    <a:pt x="345799" y="331900"/>
                  </a:lnTo>
                  <a:lnTo>
                    <a:pt x="396747" y="335443"/>
                  </a:lnTo>
                  <a:lnTo>
                    <a:pt x="421140" y="3369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27253" y="1473989"/>
              <a:ext cx="73701" cy="937038"/>
            </a:xfrm>
            <a:custGeom>
              <a:avLst/>
              <a:gdLst/>
              <a:ahLst/>
              <a:cxnLst/>
              <a:rect l="0" t="0" r="0" b="0"/>
              <a:pathLst>
                <a:path w="73701" h="937038">
                  <a:moveTo>
                    <a:pt x="0" y="0"/>
                  </a:moveTo>
                  <a:lnTo>
                    <a:pt x="0" y="22357"/>
                  </a:lnTo>
                  <a:lnTo>
                    <a:pt x="16667" y="76990"/>
                  </a:lnTo>
                  <a:lnTo>
                    <a:pt x="20190" y="130502"/>
                  </a:lnTo>
                  <a:lnTo>
                    <a:pt x="28122" y="180066"/>
                  </a:lnTo>
                  <a:lnTo>
                    <a:pt x="34021" y="237517"/>
                  </a:lnTo>
                  <a:lnTo>
                    <a:pt x="40516" y="294532"/>
                  </a:lnTo>
                  <a:lnTo>
                    <a:pt x="41799" y="353714"/>
                  </a:lnTo>
                  <a:lnTo>
                    <a:pt x="42052" y="410464"/>
                  </a:lnTo>
                  <a:lnTo>
                    <a:pt x="42102" y="472324"/>
                  </a:lnTo>
                  <a:lnTo>
                    <a:pt x="43282" y="531293"/>
                  </a:lnTo>
                  <a:lnTo>
                    <a:pt x="51179" y="594440"/>
                  </a:lnTo>
                  <a:lnTo>
                    <a:pt x="52354" y="650691"/>
                  </a:lnTo>
                  <a:lnTo>
                    <a:pt x="55706" y="710675"/>
                  </a:lnTo>
                  <a:lnTo>
                    <a:pt x="61697" y="762602"/>
                  </a:lnTo>
                  <a:lnTo>
                    <a:pt x="71311" y="823555"/>
                  </a:lnTo>
                  <a:lnTo>
                    <a:pt x="73228" y="877836"/>
                  </a:lnTo>
                  <a:lnTo>
                    <a:pt x="73700" y="93703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369326" y="3042735"/>
            <a:ext cx="589597" cy="1021266"/>
            <a:chOff x="4369326" y="3042735"/>
            <a:chExt cx="589597" cy="1021266"/>
          </a:xfrm>
        </p:grpSpPr>
        <p:sp>
          <p:nvSpPr>
            <p:cNvPr id="32" name="Freeform 31"/>
            <p:cNvSpPr/>
            <p:nvPr/>
          </p:nvSpPr>
          <p:spPr>
            <a:xfrm>
              <a:off x="4369326" y="3148020"/>
              <a:ext cx="494840" cy="421009"/>
            </a:xfrm>
            <a:custGeom>
              <a:avLst/>
              <a:gdLst/>
              <a:ahLst/>
              <a:cxnLst/>
              <a:rect l="0" t="0" r="0" b="0"/>
              <a:pathLst>
                <a:path w="494840" h="421009">
                  <a:moveTo>
                    <a:pt x="0" y="0"/>
                  </a:moveTo>
                  <a:lnTo>
                    <a:pt x="0" y="58617"/>
                  </a:lnTo>
                  <a:lnTo>
                    <a:pt x="6066" y="111621"/>
                  </a:lnTo>
                  <a:lnTo>
                    <a:pt x="1030" y="173493"/>
                  </a:lnTo>
                  <a:lnTo>
                    <a:pt x="204" y="228420"/>
                  </a:lnTo>
                  <a:lnTo>
                    <a:pt x="41" y="284329"/>
                  </a:lnTo>
                  <a:lnTo>
                    <a:pt x="8" y="340434"/>
                  </a:lnTo>
                  <a:lnTo>
                    <a:pt x="3" y="382539"/>
                  </a:lnTo>
                  <a:lnTo>
                    <a:pt x="4681" y="390727"/>
                  </a:lnTo>
                  <a:lnTo>
                    <a:pt x="12479" y="395016"/>
                  </a:lnTo>
                  <a:lnTo>
                    <a:pt x="64598" y="406652"/>
                  </a:lnTo>
                  <a:lnTo>
                    <a:pt x="116789" y="409829"/>
                  </a:lnTo>
                  <a:lnTo>
                    <a:pt x="178896" y="417744"/>
                  </a:lnTo>
                  <a:lnTo>
                    <a:pt x="232303" y="420470"/>
                  </a:lnTo>
                  <a:lnTo>
                    <a:pt x="293502" y="421008"/>
                  </a:lnTo>
                  <a:lnTo>
                    <a:pt x="353510" y="419944"/>
                  </a:lnTo>
                  <a:lnTo>
                    <a:pt x="410424" y="412802"/>
                  </a:lnTo>
                  <a:lnTo>
                    <a:pt x="466726" y="411044"/>
                  </a:lnTo>
                  <a:lnTo>
                    <a:pt x="494839" y="4106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64124" y="3042735"/>
              <a:ext cx="21058" cy="905452"/>
            </a:xfrm>
            <a:custGeom>
              <a:avLst/>
              <a:gdLst/>
              <a:ahLst/>
              <a:cxnLst/>
              <a:rect l="0" t="0" r="0" b="0"/>
              <a:pathLst>
                <a:path w="21058" h="905452">
                  <a:moveTo>
                    <a:pt x="21057" y="0"/>
                  </a:moveTo>
                  <a:lnTo>
                    <a:pt x="21057" y="54145"/>
                  </a:lnTo>
                  <a:lnTo>
                    <a:pt x="21057" y="109092"/>
                  </a:lnTo>
                  <a:lnTo>
                    <a:pt x="21057" y="156586"/>
                  </a:lnTo>
                  <a:lnTo>
                    <a:pt x="21057" y="207703"/>
                  </a:lnTo>
                  <a:lnTo>
                    <a:pt x="21057" y="268972"/>
                  </a:lnTo>
                  <a:lnTo>
                    <a:pt x="21057" y="326135"/>
                  </a:lnTo>
                  <a:lnTo>
                    <a:pt x="21057" y="388076"/>
                  </a:lnTo>
                  <a:lnTo>
                    <a:pt x="19887" y="449401"/>
                  </a:lnTo>
                  <a:lnTo>
                    <a:pt x="13821" y="499444"/>
                  </a:lnTo>
                  <a:lnTo>
                    <a:pt x="11504" y="551316"/>
                  </a:lnTo>
                  <a:lnTo>
                    <a:pt x="10818" y="602560"/>
                  </a:lnTo>
                  <a:lnTo>
                    <a:pt x="10586" y="662390"/>
                  </a:lnTo>
                  <a:lnTo>
                    <a:pt x="4951" y="713680"/>
                  </a:lnTo>
                  <a:lnTo>
                    <a:pt x="978" y="773247"/>
                  </a:lnTo>
                  <a:lnTo>
                    <a:pt x="194" y="831287"/>
                  </a:lnTo>
                  <a:lnTo>
                    <a:pt x="57" y="870609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64165" y="3769202"/>
              <a:ext cx="94758" cy="294799"/>
            </a:xfrm>
            <a:custGeom>
              <a:avLst/>
              <a:gdLst/>
              <a:ahLst/>
              <a:cxnLst/>
              <a:rect l="0" t="0" r="0" b="0"/>
              <a:pathLst>
                <a:path w="94758" h="294799">
                  <a:moveTo>
                    <a:pt x="94757" y="0"/>
                  </a:moveTo>
                  <a:lnTo>
                    <a:pt x="76799" y="62280"/>
                  </a:lnTo>
                  <a:lnTo>
                    <a:pt x="66210" y="116330"/>
                  </a:lnTo>
                  <a:lnTo>
                    <a:pt x="58182" y="172067"/>
                  </a:lnTo>
                  <a:lnTo>
                    <a:pt x="36926" y="226968"/>
                  </a:lnTo>
                  <a:lnTo>
                    <a:pt x="13317" y="26970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22134" y="3221720"/>
            <a:ext cx="2568955" cy="1084436"/>
            <a:chOff x="5222134" y="3221720"/>
            <a:chExt cx="2568955" cy="1084436"/>
          </a:xfrm>
        </p:grpSpPr>
        <p:sp>
          <p:nvSpPr>
            <p:cNvPr id="36" name="Freeform 35"/>
            <p:cNvSpPr/>
            <p:nvPr/>
          </p:nvSpPr>
          <p:spPr>
            <a:xfrm>
              <a:off x="5222134" y="3221720"/>
              <a:ext cx="568649" cy="863338"/>
            </a:xfrm>
            <a:custGeom>
              <a:avLst/>
              <a:gdLst/>
              <a:ahLst/>
              <a:cxnLst/>
              <a:rect l="0" t="0" r="0" b="0"/>
              <a:pathLst>
                <a:path w="568649" h="863338">
                  <a:moveTo>
                    <a:pt x="10529" y="0"/>
                  </a:moveTo>
                  <a:lnTo>
                    <a:pt x="21707" y="16767"/>
                  </a:lnTo>
                  <a:lnTo>
                    <a:pt x="36554" y="28119"/>
                  </a:lnTo>
                  <a:lnTo>
                    <a:pt x="98312" y="52338"/>
                  </a:lnTo>
                  <a:lnTo>
                    <a:pt x="151612" y="61031"/>
                  </a:lnTo>
                  <a:lnTo>
                    <a:pt x="208369" y="71154"/>
                  </a:lnTo>
                  <a:lnTo>
                    <a:pt x="271574" y="81298"/>
                  </a:lnTo>
                  <a:lnTo>
                    <a:pt x="335055" y="89238"/>
                  </a:lnTo>
                  <a:lnTo>
                    <a:pt x="395514" y="93666"/>
                  </a:lnTo>
                  <a:lnTo>
                    <a:pt x="452516" y="94541"/>
                  </a:lnTo>
                  <a:lnTo>
                    <a:pt x="503247" y="100303"/>
                  </a:lnTo>
                  <a:lnTo>
                    <a:pt x="545894" y="113876"/>
                  </a:lnTo>
                  <a:lnTo>
                    <a:pt x="562764" y="125091"/>
                  </a:lnTo>
                  <a:lnTo>
                    <a:pt x="567029" y="132527"/>
                  </a:lnTo>
                  <a:lnTo>
                    <a:pt x="568648" y="150148"/>
                  </a:lnTo>
                  <a:lnTo>
                    <a:pt x="562348" y="166558"/>
                  </a:lnTo>
                  <a:lnTo>
                    <a:pt x="519044" y="223067"/>
                  </a:lnTo>
                  <a:lnTo>
                    <a:pt x="477261" y="278853"/>
                  </a:lnTo>
                  <a:lnTo>
                    <a:pt x="430741" y="335390"/>
                  </a:lnTo>
                  <a:lnTo>
                    <a:pt x="376750" y="394735"/>
                  </a:lnTo>
                  <a:lnTo>
                    <a:pt x="323989" y="457570"/>
                  </a:lnTo>
                  <a:lnTo>
                    <a:pt x="283796" y="509834"/>
                  </a:lnTo>
                  <a:lnTo>
                    <a:pt x="239898" y="567740"/>
                  </a:lnTo>
                  <a:lnTo>
                    <a:pt x="197622" y="621076"/>
                  </a:lnTo>
                  <a:lnTo>
                    <a:pt x="154514" y="677107"/>
                  </a:lnTo>
                  <a:lnTo>
                    <a:pt x="105291" y="736263"/>
                  </a:lnTo>
                  <a:lnTo>
                    <a:pt x="56153" y="791674"/>
                  </a:lnTo>
                  <a:lnTo>
                    <a:pt x="23103" y="847398"/>
                  </a:lnTo>
                  <a:lnTo>
                    <a:pt x="12998" y="856253"/>
                  </a:lnTo>
                  <a:lnTo>
                    <a:pt x="0" y="86333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53761" y="3969243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189513" y="0"/>
                  </a:moveTo>
                  <a:lnTo>
                    <a:pt x="171555" y="53875"/>
                  </a:lnTo>
                  <a:lnTo>
                    <a:pt x="160146" y="83423"/>
                  </a:lnTo>
                  <a:lnTo>
                    <a:pt x="123581" y="137878"/>
                  </a:lnTo>
                  <a:lnTo>
                    <a:pt x="90235" y="198960"/>
                  </a:lnTo>
                  <a:lnTo>
                    <a:pt x="42055" y="26074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32829" y="3221720"/>
              <a:ext cx="84229" cy="968623"/>
            </a:xfrm>
            <a:custGeom>
              <a:avLst/>
              <a:gdLst/>
              <a:ahLst/>
              <a:cxnLst/>
              <a:rect l="0" t="0" r="0" b="0"/>
              <a:pathLst>
                <a:path w="84229" h="968623">
                  <a:moveTo>
                    <a:pt x="84228" y="0"/>
                  </a:moveTo>
                  <a:lnTo>
                    <a:pt x="69574" y="58616"/>
                  </a:lnTo>
                  <a:lnTo>
                    <a:pt x="63266" y="120026"/>
                  </a:lnTo>
                  <a:lnTo>
                    <a:pt x="55088" y="181549"/>
                  </a:lnTo>
                  <a:lnTo>
                    <a:pt x="50247" y="232387"/>
                  </a:lnTo>
                  <a:lnTo>
                    <a:pt x="44524" y="287614"/>
                  </a:lnTo>
                  <a:lnTo>
                    <a:pt x="39708" y="345312"/>
                  </a:lnTo>
                  <a:lnTo>
                    <a:pt x="33992" y="402572"/>
                  </a:lnTo>
                  <a:lnTo>
                    <a:pt x="32298" y="463991"/>
                  </a:lnTo>
                  <a:lnTo>
                    <a:pt x="28677" y="523524"/>
                  </a:lnTo>
                  <a:lnTo>
                    <a:pt x="23315" y="581327"/>
                  </a:lnTo>
                  <a:lnTo>
                    <a:pt x="21726" y="639788"/>
                  </a:lnTo>
                  <a:lnTo>
                    <a:pt x="18136" y="694155"/>
                  </a:lnTo>
                  <a:lnTo>
                    <a:pt x="12782" y="747308"/>
                  </a:lnTo>
                  <a:lnTo>
                    <a:pt x="8077" y="796982"/>
                  </a:lnTo>
                  <a:lnTo>
                    <a:pt x="2393" y="844456"/>
                  </a:lnTo>
                  <a:lnTo>
                    <a:pt x="472" y="907310"/>
                  </a:lnTo>
                  <a:lnTo>
                    <a:pt x="0" y="96862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80228" y="3263834"/>
              <a:ext cx="494840" cy="494840"/>
            </a:xfrm>
            <a:custGeom>
              <a:avLst/>
              <a:gdLst/>
              <a:ahLst/>
              <a:cxnLst/>
              <a:rect l="0" t="0" r="0" b="0"/>
              <a:pathLst>
                <a:path w="494840" h="494840">
                  <a:moveTo>
                    <a:pt x="0" y="0"/>
                  </a:moveTo>
                  <a:lnTo>
                    <a:pt x="17958" y="55045"/>
                  </a:lnTo>
                  <a:lnTo>
                    <a:pt x="28547" y="109572"/>
                  </a:lnTo>
                  <a:lnTo>
                    <a:pt x="30985" y="170733"/>
                  </a:lnTo>
                  <a:lnTo>
                    <a:pt x="31467" y="227874"/>
                  </a:lnTo>
                  <a:lnTo>
                    <a:pt x="34681" y="281101"/>
                  </a:lnTo>
                  <a:lnTo>
                    <a:pt x="46235" y="331347"/>
                  </a:lnTo>
                  <a:lnTo>
                    <a:pt x="53716" y="385162"/>
                  </a:lnTo>
                  <a:lnTo>
                    <a:pt x="69078" y="418668"/>
                  </a:lnTo>
                  <a:lnTo>
                    <a:pt x="81784" y="436029"/>
                  </a:lnTo>
                  <a:lnTo>
                    <a:pt x="101469" y="445305"/>
                  </a:lnTo>
                  <a:lnTo>
                    <a:pt x="124646" y="448258"/>
                  </a:lnTo>
                  <a:lnTo>
                    <a:pt x="168120" y="446860"/>
                  </a:lnTo>
                  <a:lnTo>
                    <a:pt x="221682" y="451567"/>
                  </a:lnTo>
                  <a:lnTo>
                    <a:pt x="280181" y="460902"/>
                  </a:lnTo>
                  <a:lnTo>
                    <a:pt x="339917" y="470891"/>
                  </a:lnTo>
                  <a:lnTo>
                    <a:pt x="402106" y="478801"/>
                  </a:lnTo>
                  <a:lnTo>
                    <a:pt x="457111" y="484392"/>
                  </a:lnTo>
                  <a:lnTo>
                    <a:pt x="494839" y="49483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38155" y="3232248"/>
              <a:ext cx="126343" cy="1010737"/>
            </a:xfrm>
            <a:custGeom>
              <a:avLst/>
              <a:gdLst/>
              <a:ahLst/>
              <a:cxnLst/>
              <a:rect l="0" t="0" r="0" b="0"/>
              <a:pathLst>
                <a:path w="126343" h="1010737">
                  <a:moveTo>
                    <a:pt x="126342" y="0"/>
                  </a:moveTo>
                  <a:lnTo>
                    <a:pt x="117278" y="58617"/>
                  </a:lnTo>
                  <a:lnTo>
                    <a:pt x="114933" y="121196"/>
                  </a:lnTo>
                  <a:lnTo>
                    <a:pt x="108664" y="171351"/>
                  </a:lnTo>
                  <a:lnTo>
                    <a:pt x="102833" y="227693"/>
                  </a:lnTo>
                  <a:lnTo>
                    <a:pt x="97149" y="274525"/>
                  </a:lnTo>
                  <a:lnTo>
                    <a:pt x="92346" y="327786"/>
                  </a:lnTo>
                  <a:lnTo>
                    <a:pt x="86633" y="378272"/>
                  </a:lnTo>
                  <a:lnTo>
                    <a:pt x="81821" y="432615"/>
                  </a:lnTo>
                  <a:lnTo>
                    <a:pt x="75304" y="488008"/>
                  </a:lnTo>
                  <a:lnTo>
                    <a:pt x="74175" y="541168"/>
                  </a:lnTo>
                  <a:lnTo>
                    <a:pt x="66558" y="600307"/>
                  </a:lnTo>
                  <a:lnTo>
                    <a:pt x="63005" y="653601"/>
                  </a:lnTo>
                  <a:lnTo>
                    <a:pt x="55063" y="701237"/>
                  </a:lnTo>
                  <a:lnTo>
                    <a:pt x="46471" y="751877"/>
                  </a:lnTo>
                  <a:lnTo>
                    <a:pt x="39855" y="815151"/>
                  </a:lnTo>
                  <a:lnTo>
                    <a:pt x="27630" y="867727"/>
                  </a:lnTo>
                  <a:lnTo>
                    <a:pt x="15120" y="923172"/>
                  </a:lnTo>
                  <a:lnTo>
                    <a:pt x="8316" y="976066"/>
                  </a:lnTo>
                  <a:lnTo>
                    <a:pt x="0" y="101073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38197" y="4042943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63171" y="0"/>
                  </a:moveTo>
                  <a:lnTo>
                    <a:pt x="60051" y="42691"/>
                  </a:lnTo>
                  <a:lnTo>
                    <a:pt x="52448" y="102068"/>
                  </a:lnTo>
                  <a:lnTo>
                    <a:pt x="38117" y="157504"/>
                  </a:lnTo>
                  <a:lnTo>
                    <a:pt x="20992" y="21051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09621" y="3349975"/>
              <a:ext cx="639313" cy="766668"/>
            </a:xfrm>
            <a:custGeom>
              <a:avLst/>
              <a:gdLst/>
              <a:ahLst/>
              <a:cxnLst/>
              <a:rect l="0" t="0" r="0" b="0"/>
              <a:pathLst>
                <a:path w="639313" h="766668">
                  <a:moveTo>
                    <a:pt x="18130" y="219185"/>
                  </a:moveTo>
                  <a:lnTo>
                    <a:pt x="6952" y="208007"/>
                  </a:lnTo>
                  <a:lnTo>
                    <a:pt x="1464" y="190040"/>
                  </a:lnTo>
                  <a:lnTo>
                    <a:pt x="0" y="178698"/>
                  </a:lnTo>
                  <a:lnTo>
                    <a:pt x="4613" y="156738"/>
                  </a:lnTo>
                  <a:lnTo>
                    <a:pt x="15632" y="135279"/>
                  </a:lnTo>
                  <a:lnTo>
                    <a:pt x="65412" y="79050"/>
                  </a:lnTo>
                  <a:lnTo>
                    <a:pt x="128067" y="34831"/>
                  </a:lnTo>
                  <a:lnTo>
                    <a:pt x="183302" y="7771"/>
                  </a:lnTo>
                  <a:lnTo>
                    <a:pt x="239272" y="0"/>
                  </a:lnTo>
                  <a:lnTo>
                    <a:pt x="266154" y="1277"/>
                  </a:lnTo>
                  <a:lnTo>
                    <a:pt x="312007" y="21160"/>
                  </a:lnTo>
                  <a:lnTo>
                    <a:pt x="332406" y="36418"/>
                  </a:lnTo>
                  <a:lnTo>
                    <a:pt x="371919" y="92114"/>
                  </a:lnTo>
                  <a:lnTo>
                    <a:pt x="392127" y="138323"/>
                  </a:lnTo>
                  <a:lnTo>
                    <a:pt x="403725" y="188207"/>
                  </a:lnTo>
                  <a:lnTo>
                    <a:pt x="415004" y="241402"/>
                  </a:lnTo>
                  <a:lnTo>
                    <a:pt x="414142" y="292058"/>
                  </a:lnTo>
                  <a:lnTo>
                    <a:pt x="409598" y="349572"/>
                  </a:lnTo>
                  <a:lnTo>
                    <a:pt x="402473" y="410927"/>
                  </a:lnTo>
                  <a:lnTo>
                    <a:pt x="393143" y="470710"/>
                  </a:lnTo>
                  <a:lnTo>
                    <a:pt x="378339" y="530652"/>
                  </a:lnTo>
                  <a:lnTo>
                    <a:pt x="352983" y="587105"/>
                  </a:lnTo>
                  <a:lnTo>
                    <a:pt x="310360" y="647327"/>
                  </a:lnTo>
                  <a:lnTo>
                    <a:pt x="287610" y="664104"/>
                  </a:lnTo>
                  <a:lnTo>
                    <a:pt x="240466" y="684407"/>
                  </a:lnTo>
                  <a:lnTo>
                    <a:pt x="218722" y="686043"/>
                  </a:lnTo>
                  <a:lnTo>
                    <a:pt x="197359" y="681701"/>
                  </a:lnTo>
                  <a:lnTo>
                    <a:pt x="176166" y="671973"/>
                  </a:lnTo>
                  <a:lnTo>
                    <a:pt x="150093" y="647753"/>
                  </a:lnTo>
                  <a:lnTo>
                    <a:pt x="121492" y="599721"/>
                  </a:lnTo>
                  <a:lnTo>
                    <a:pt x="106484" y="545174"/>
                  </a:lnTo>
                  <a:lnTo>
                    <a:pt x="103173" y="489339"/>
                  </a:lnTo>
                  <a:lnTo>
                    <a:pt x="108189" y="452869"/>
                  </a:lnTo>
                  <a:lnTo>
                    <a:pt x="113264" y="446334"/>
                  </a:lnTo>
                  <a:lnTo>
                    <a:pt x="120157" y="443147"/>
                  </a:lnTo>
                  <a:lnTo>
                    <a:pt x="128262" y="442193"/>
                  </a:lnTo>
                  <a:lnTo>
                    <a:pt x="143507" y="447371"/>
                  </a:lnTo>
                  <a:lnTo>
                    <a:pt x="201073" y="486139"/>
                  </a:lnTo>
                  <a:lnTo>
                    <a:pt x="254048" y="519662"/>
                  </a:lnTo>
                  <a:lnTo>
                    <a:pt x="317320" y="572063"/>
                  </a:lnTo>
                  <a:lnTo>
                    <a:pt x="373008" y="621209"/>
                  </a:lnTo>
                  <a:lnTo>
                    <a:pt x="431454" y="660713"/>
                  </a:lnTo>
                  <a:lnTo>
                    <a:pt x="485429" y="689326"/>
                  </a:lnTo>
                  <a:lnTo>
                    <a:pt x="543701" y="721416"/>
                  </a:lnTo>
                  <a:lnTo>
                    <a:pt x="604531" y="748454"/>
                  </a:lnTo>
                  <a:lnTo>
                    <a:pt x="624717" y="761270"/>
                  </a:lnTo>
                  <a:lnTo>
                    <a:pt x="639312" y="76666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90485" y="3250448"/>
              <a:ext cx="300604" cy="788125"/>
            </a:xfrm>
            <a:custGeom>
              <a:avLst/>
              <a:gdLst/>
              <a:ahLst/>
              <a:cxnLst/>
              <a:rect l="0" t="0" r="0" b="0"/>
              <a:pathLst>
                <a:path w="300604" h="788125">
                  <a:moveTo>
                    <a:pt x="279546" y="255541"/>
                  </a:moveTo>
                  <a:lnTo>
                    <a:pt x="236854" y="270113"/>
                  </a:lnTo>
                  <a:lnTo>
                    <a:pt x="200793" y="294945"/>
                  </a:lnTo>
                  <a:lnTo>
                    <a:pt x="142232" y="356573"/>
                  </a:lnTo>
                  <a:lnTo>
                    <a:pt x="101643" y="418911"/>
                  </a:lnTo>
                  <a:lnTo>
                    <a:pt x="77356" y="470193"/>
                  </a:lnTo>
                  <a:lnTo>
                    <a:pt x="56510" y="522433"/>
                  </a:lnTo>
                  <a:lnTo>
                    <a:pt x="43576" y="573786"/>
                  </a:lnTo>
                  <a:lnTo>
                    <a:pt x="41732" y="636772"/>
                  </a:lnTo>
                  <a:lnTo>
                    <a:pt x="47509" y="668303"/>
                  </a:lnTo>
                  <a:lnTo>
                    <a:pt x="65085" y="705784"/>
                  </a:lnTo>
                  <a:lnTo>
                    <a:pt x="101873" y="746771"/>
                  </a:lnTo>
                  <a:lnTo>
                    <a:pt x="148523" y="777744"/>
                  </a:lnTo>
                  <a:lnTo>
                    <a:pt x="188992" y="788124"/>
                  </a:lnTo>
                  <a:lnTo>
                    <a:pt x="210444" y="784313"/>
                  </a:lnTo>
                  <a:lnTo>
                    <a:pt x="235675" y="769014"/>
                  </a:lnTo>
                  <a:lnTo>
                    <a:pt x="243279" y="762803"/>
                  </a:lnTo>
                  <a:lnTo>
                    <a:pt x="254849" y="743424"/>
                  </a:lnTo>
                  <a:lnTo>
                    <a:pt x="259572" y="731705"/>
                  </a:lnTo>
                  <a:lnTo>
                    <a:pt x="261699" y="706205"/>
                  </a:lnTo>
                  <a:lnTo>
                    <a:pt x="253534" y="651708"/>
                  </a:lnTo>
                  <a:lnTo>
                    <a:pt x="233421" y="597052"/>
                  </a:lnTo>
                  <a:lnTo>
                    <a:pt x="210730" y="545009"/>
                  </a:lnTo>
                  <a:lnTo>
                    <a:pt x="173146" y="484686"/>
                  </a:lnTo>
                  <a:lnTo>
                    <a:pt x="132924" y="428176"/>
                  </a:lnTo>
                  <a:lnTo>
                    <a:pt x="86982" y="367678"/>
                  </a:lnTo>
                  <a:lnTo>
                    <a:pt x="41166" y="306590"/>
                  </a:lnTo>
                  <a:lnTo>
                    <a:pt x="19170" y="252992"/>
                  </a:lnTo>
                  <a:lnTo>
                    <a:pt x="689" y="193600"/>
                  </a:lnTo>
                  <a:lnTo>
                    <a:pt x="0" y="147501"/>
                  </a:lnTo>
                  <a:lnTo>
                    <a:pt x="10247" y="90700"/>
                  </a:lnTo>
                  <a:lnTo>
                    <a:pt x="31942" y="39620"/>
                  </a:lnTo>
                  <a:lnTo>
                    <a:pt x="45108" y="20756"/>
                  </a:lnTo>
                  <a:lnTo>
                    <a:pt x="61878" y="7693"/>
                  </a:lnTo>
                  <a:lnTo>
                    <a:pt x="71263" y="2572"/>
                  </a:lnTo>
                  <a:lnTo>
                    <a:pt x="94169" y="0"/>
                  </a:lnTo>
                  <a:lnTo>
                    <a:pt x="117607" y="3927"/>
                  </a:lnTo>
                  <a:lnTo>
                    <a:pt x="135823" y="13471"/>
                  </a:lnTo>
                  <a:lnTo>
                    <a:pt x="180987" y="61371"/>
                  </a:lnTo>
                  <a:lnTo>
                    <a:pt x="208003" y="120368"/>
                  </a:lnTo>
                  <a:lnTo>
                    <a:pt x="234348" y="180747"/>
                  </a:lnTo>
                  <a:lnTo>
                    <a:pt x="262082" y="240594"/>
                  </a:lnTo>
                  <a:lnTo>
                    <a:pt x="286972" y="291236"/>
                  </a:lnTo>
                  <a:lnTo>
                    <a:pt x="300603" y="31871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3021681" y="1281181"/>
            <a:ext cx="284134" cy="1134123"/>
          </a:xfrm>
          <a:custGeom>
            <a:avLst/>
            <a:gdLst/>
            <a:ahLst/>
            <a:cxnLst/>
            <a:rect l="0" t="0" r="0" b="0"/>
            <a:pathLst>
              <a:path w="284134" h="1134123">
                <a:moveTo>
                  <a:pt x="63168" y="1087730"/>
                </a:moveTo>
                <a:lnTo>
                  <a:pt x="51990" y="1070963"/>
                </a:lnTo>
                <a:lnTo>
                  <a:pt x="40293" y="1015405"/>
                </a:lnTo>
                <a:lnTo>
                  <a:pt x="33303" y="961010"/>
                </a:lnTo>
                <a:lnTo>
                  <a:pt x="32093" y="911103"/>
                </a:lnTo>
                <a:lnTo>
                  <a:pt x="24448" y="850243"/>
                </a:lnTo>
                <a:lnTo>
                  <a:pt x="18605" y="793161"/>
                </a:lnTo>
                <a:lnTo>
                  <a:pt x="12122" y="736826"/>
                </a:lnTo>
                <a:lnTo>
                  <a:pt x="9671" y="681807"/>
                </a:lnTo>
                <a:lnTo>
                  <a:pt x="1502" y="619505"/>
                </a:lnTo>
                <a:lnTo>
                  <a:pt x="295" y="557291"/>
                </a:lnTo>
                <a:lnTo>
                  <a:pt x="56" y="495608"/>
                </a:lnTo>
                <a:lnTo>
                  <a:pt x="9" y="433035"/>
                </a:lnTo>
                <a:lnTo>
                  <a:pt x="0" y="375614"/>
                </a:lnTo>
                <a:lnTo>
                  <a:pt x="3117" y="322331"/>
                </a:lnTo>
                <a:lnTo>
                  <a:pt x="9062" y="272075"/>
                </a:lnTo>
                <a:lnTo>
                  <a:pt x="18642" y="218258"/>
                </a:lnTo>
                <a:lnTo>
                  <a:pt x="35237" y="161801"/>
                </a:lnTo>
                <a:lnTo>
                  <a:pt x="50329" y="113157"/>
                </a:lnTo>
                <a:lnTo>
                  <a:pt x="80912" y="56431"/>
                </a:lnTo>
                <a:lnTo>
                  <a:pt x="112789" y="17860"/>
                </a:lnTo>
                <a:lnTo>
                  <a:pt x="139092" y="2022"/>
                </a:lnTo>
                <a:lnTo>
                  <a:pt x="158913" y="0"/>
                </a:lnTo>
                <a:lnTo>
                  <a:pt x="178251" y="4170"/>
                </a:lnTo>
                <a:lnTo>
                  <a:pt x="209730" y="25911"/>
                </a:lnTo>
                <a:lnTo>
                  <a:pt x="217028" y="32411"/>
                </a:lnTo>
                <a:lnTo>
                  <a:pt x="232889" y="63915"/>
                </a:lnTo>
                <a:lnTo>
                  <a:pt x="252386" y="118773"/>
                </a:lnTo>
                <a:lnTo>
                  <a:pt x="269020" y="180112"/>
                </a:lnTo>
                <a:lnTo>
                  <a:pt x="272807" y="235187"/>
                </a:lnTo>
                <a:lnTo>
                  <a:pt x="280851" y="297912"/>
                </a:lnTo>
                <a:lnTo>
                  <a:pt x="283592" y="351393"/>
                </a:lnTo>
                <a:lnTo>
                  <a:pt x="284133" y="407018"/>
                </a:lnTo>
                <a:lnTo>
                  <a:pt x="275916" y="468761"/>
                </a:lnTo>
                <a:lnTo>
                  <a:pt x="266789" y="529795"/>
                </a:lnTo>
                <a:lnTo>
                  <a:pt x="260797" y="583071"/>
                </a:lnTo>
                <a:lnTo>
                  <a:pt x="254284" y="638654"/>
                </a:lnTo>
                <a:lnTo>
                  <a:pt x="252998" y="694694"/>
                </a:lnTo>
                <a:lnTo>
                  <a:pt x="252744" y="750824"/>
                </a:lnTo>
                <a:lnTo>
                  <a:pt x="252694" y="806971"/>
                </a:lnTo>
                <a:lnTo>
                  <a:pt x="244350" y="868827"/>
                </a:lnTo>
                <a:lnTo>
                  <a:pt x="234036" y="928706"/>
                </a:lnTo>
                <a:lnTo>
                  <a:pt x="223031" y="987890"/>
                </a:lnTo>
                <a:lnTo>
                  <a:pt x="211903" y="1034084"/>
                </a:lnTo>
                <a:lnTo>
                  <a:pt x="187332" y="1087598"/>
                </a:lnTo>
                <a:lnTo>
                  <a:pt x="175867" y="1119277"/>
                </a:lnTo>
                <a:lnTo>
                  <a:pt x="168716" y="1126309"/>
                </a:lnTo>
                <a:lnTo>
                  <a:pt x="148293" y="1134122"/>
                </a:lnTo>
                <a:lnTo>
                  <a:pt x="138635" y="1133866"/>
                </a:lnTo>
                <a:lnTo>
                  <a:pt x="121666" y="1127343"/>
                </a:lnTo>
                <a:lnTo>
                  <a:pt x="98958" y="1110516"/>
                </a:lnTo>
                <a:lnTo>
                  <a:pt x="61064" y="1048611"/>
                </a:lnTo>
                <a:lnTo>
                  <a:pt x="52640" y="1035088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3021678" y="2710183"/>
            <a:ext cx="387969" cy="1135985"/>
          </a:xfrm>
          <a:custGeom>
            <a:avLst/>
            <a:gdLst/>
            <a:ahLst/>
            <a:cxnLst/>
            <a:rect l="0" t="0" r="0" b="0"/>
            <a:pathLst>
              <a:path w="387969" h="1135985">
                <a:moveTo>
                  <a:pt x="115814" y="1111661"/>
                </a:moveTo>
                <a:lnTo>
                  <a:pt x="107480" y="1074183"/>
                </a:lnTo>
                <a:lnTo>
                  <a:pt x="105719" y="1022760"/>
                </a:lnTo>
                <a:lnTo>
                  <a:pt x="105414" y="975876"/>
                </a:lnTo>
                <a:lnTo>
                  <a:pt x="105323" y="924939"/>
                </a:lnTo>
                <a:lnTo>
                  <a:pt x="112529" y="863731"/>
                </a:lnTo>
                <a:lnTo>
                  <a:pt x="115165" y="806581"/>
                </a:lnTo>
                <a:lnTo>
                  <a:pt x="110096" y="750231"/>
                </a:lnTo>
                <a:lnTo>
                  <a:pt x="106711" y="696905"/>
                </a:lnTo>
                <a:lnTo>
                  <a:pt x="105708" y="647829"/>
                </a:lnTo>
                <a:lnTo>
                  <a:pt x="105369" y="588155"/>
                </a:lnTo>
                <a:lnTo>
                  <a:pt x="104140" y="539568"/>
                </a:lnTo>
                <a:lnTo>
                  <a:pt x="93838" y="480636"/>
                </a:lnTo>
                <a:lnTo>
                  <a:pt x="86126" y="418345"/>
                </a:lnTo>
                <a:lnTo>
                  <a:pt x="77368" y="356952"/>
                </a:lnTo>
                <a:lnTo>
                  <a:pt x="74787" y="306896"/>
                </a:lnTo>
                <a:lnTo>
                  <a:pt x="75192" y="255021"/>
                </a:lnTo>
                <a:lnTo>
                  <a:pt x="79432" y="220105"/>
                </a:lnTo>
                <a:lnTo>
                  <a:pt x="94575" y="188209"/>
                </a:lnTo>
                <a:lnTo>
                  <a:pt x="120049" y="143945"/>
                </a:lnTo>
                <a:lnTo>
                  <a:pt x="151467" y="81374"/>
                </a:lnTo>
                <a:lnTo>
                  <a:pt x="193072" y="25235"/>
                </a:lnTo>
                <a:lnTo>
                  <a:pt x="207083" y="10354"/>
                </a:lnTo>
                <a:lnTo>
                  <a:pt x="227348" y="2180"/>
                </a:lnTo>
                <a:lnTo>
                  <a:pt x="239303" y="0"/>
                </a:lnTo>
                <a:lnTo>
                  <a:pt x="258825" y="3817"/>
                </a:lnTo>
                <a:lnTo>
                  <a:pt x="313275" y="38472"/>
                </a:lnTo>
                <a:lnTo>
                  <a:pt x="328746" y="54451"/>
                </a:lnTo>
                <a:lnTo>
                  <a:pt x="364837" y="110649"/>
                </a:lnTo>
                <a:lnTo>
                  <a:pt x="369601" y="132153"/>
                </a:lnTo>
                <a:lnTo>
                  <a:pt x="375878" y="194682"/>
                </a:lnTo>
                <a:lnTo>
                  <a:pt x="381524" y="253803"/>
                </a:lnTo>
                <a:lnTo>
                  <a:pt x="387968" y="305558"/>
                </a:lnTo>
                <a:lnTo>
                  <a:pt x="380836" y="354776"/>
                </a:lnTo>
                <a:lnTo>
                  <a:pt x="371504" y="401658"/>
                </a:lnTo>
                <a:lnTo>
                  <a:pt x="362499" y="451424"/>
                </a:lnTo>
                <a:lnTo>
                  <a:pt x="355745" y="507635"/>
                </a:lnTo>
                <a:lnTo>
                  <a:pt x="341299" y="564835"/>
                </a:lnTo>
                <a:lnTo>
                  <a:pt x="331901" y="625819"/>
                </a:lnTo>
                <a:lnTo>
                  <a:pt x="319068" y="678737"/>
                </a:lnTo>
                <a:lnTo>
                  <a:pt x="305268" y="741183"/>
                </a:lnTo>
                <a:lnTo>
                  <a:pt x="291277" y="798924"/>
                </a:lnTo>
                <a:lnTo>
                  <a:pt x="277248" y="855390"/>
                </a:lnTo>
                <a:lnTo>
                  <a:pt x="263212" y="908485"/>
                </a:lnTo>
                <a:lnTo>
                  <a:pt x="245665" y="971085"/>
                </a:lnTo>
                <a:lnTo>
                  <a:pt x="222529" y="1032534"/>
                </a:lnTo>
                <a:lnTo>
                  <a:pt x="194952" y="1077834"/>
                </a:lnTo>
                <a:lnTo>
                  <a:pt x="143659" y="1124025"/>
                </a:lnTo>
                <a:lnTo>
                  <a:pt x="124680" y="1133924"/>
                </a:lnTo>
                <a:lnTo>
                  <a:pt x="104547" y="1135984"/>
                </a:lnTo>
                <a:lnTo>
                  <a:pt x="83900" y="1131830"/>
                </a:lnTo>
                <a:lnTo>
                  <a:pt x="53716" y="1116337"/>
                </a:lnTo>
                <a:lnTo>
                  <a:pt x="0" y="1069547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3402657" y="1434642"/>
            <a:ext cx="660724" cy="892013"/>
          </a:xfrm>
          <a:custGeom>
            <a:avLst/>
            <a:gdLst/>
            <a:ahLst/>
            <a:cxnLst/>
            <a:rect l="0" t="0" r="0" b="0"/>
            <a:pathLst>
              <a:path w="660724" h="892013">
                <a:moveTo>
                  <a:pt x="187560" y="860570"/>
                </a:moveTo>
                <a:lnTo>
                  <a:pt x="127967" y="811072"/>
                </a:lnTo>
                <a:lnTo>
                  <a:pt x="85791" y="754637"/>
                </a:lnTo>
                <a:lnTo>
                  <a:pt x="53810" y="694224"/>
                </a:lnTo>
                <a:lnTo>
                  <a:pt x="33553" y="631344"/>
                </a:lnTo>
                <a:lnTo>
                  <a:pt x="22305" y="572962"/>
                </a:lnTo>
                <a:lnTo>
                  <a:pt x="14148" y="511040"/>
                </a:lnTo>
                <a:lnTo>
                  <a:pt x="4638" y="456748"/>
                </a:lnTo>
                <a:lnTo>
                  <a:pt x="0" y="396208"/>
                </a:lnTo>
                <a:lnTo>
                  <a:pt x="5669" y="334576"/>
                </a:lnTo>
                <a:lnTo>
                  <a:pt x="8884" y="279681"/>
                </a:lnTo>
                <a:lnTo>
                  <a:pt x="16726" y="227021"/>
                </a:lnTo>
                <a:lnTo>
                  <a:pt x="29856" y="166712"/>
                </a:lnTo>
                <a:lnTo>
                  <a:pt x="43715" y="109739"/>
                </a:lnTo>
                <a:lnTo>
                  <a:pt x="58887" y="63000"/>
                </a:lnTo>
                <a:lnTo>
                  <a:pt x="89912" y="22604"/>
                </a:lnTo>
                <a:lnTo>
                  <a:pt x="116123" y="6570"/>
                </a:lnTo>
                <a:lnTo>
                  <a:pt x="151706" y="0"/>
                </a:lnTo>
                <a:lnTo>
                  <a:pt x="204481" y="6185"/>
                </a:lnTo>
                <a:lnTo>
                  <a:pt x="260715" y="22054"/>
                </a:lnTo>
                <a:lnTo>
                  <a:pt x="313830" y="42500"/>
                </a:lnTo>
                <a:lnTo>
                  <a:pt x="377067" y="81738"/>
                </a:lnTo>
                <a:lnTo>
                  <a:pt x="437124" y="123599"/>
                </a:lnTo>
                <a:lnTo>
                  <a:pt x="496274" y="186964"/>
                </a:lnTo>
                <a:lnTo>
                  <a:pt x="537330" y="240486"/>
                </a:lnTo>
                <a:lnTo>
                  <a:pt x="558950" y="297765"/>
                </a:lnTo>
                <a:lnTo>
                  <a:pt x="589635" y="356245"/>
                </a:lnTo>
                <a:lnTo>
                  <a:pt x="621141" y="418465"/>
                </a:lnTo>
                <a:lnTo>
                  <a:pt x="643655" y="481552"/>
                </a:lnTo>
                <a:lnTo>
                  <a:pt x="658204" y="537307"/>
                </a:lnTo>
                <a:lnTo>
                  <a:pt x="660723" y="590955"/>
                </a:lnTo>
                <a:lnTo>
                  <a:pt x="649808" y="649157"/>
                </a:lnTo>
                <a:lnTo>
                  <a:pt x="630989" y="691947"/>
                </a:lnTo>
                <a:lnTo>
                  <a:pt x="590953" y="749681"/>
                </a:lnTo>
                <a:lnTo>
                  <a:pt x="549021" y="808360"/>
                </a:lnTo>
                <a:lnTo>
                  <a:pt x="531873" y="822938"/>
                </a:lnTo>
                <a:lnTo>
                  <a:pt x="480776" y="851801"/>
                </a:lnTo>
                <a:lnTo>
                  <a:pt x="420596" y="865005"/>
                </a:lnTo>
                <a:lnTo>
                  <a:pt x="363611" y="878629"/>
                </a:lnTo>
                <a:lnTo>
                  <a:pt x="302034" y="888468"/>
                </a:lnTo>
                <a:lnTo>
                  <a:pt x="241671" y="891427"/>
                </a:lnTo>
                <a:lnTo>
                  <a:pt x="184341" y="892012"/>
                </a:lnTo>
                <a:lnTo>
                  <a:pt x="134918" y="881627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3474440" y="1360982"/>
            <a:ext cx="1652412" cy="2679367"/>
            <a:chOff x="3474440" y="1360982"/>
            <a:chExt cx="1652412" cy="2679367"/>
          </a:xfrm>
        </p:grpSpPr>
        <p:sp>
          <p:nvSpPr>
            <p:cNvPr id="48" name="Freeform 47"/>
            <p:cNvSpPr/>
            <p:nvPr/>
          </p:nvSpPr>
          <p:spPr>
            <a:xfrm>
              <a:off x="3474440" y="2842694"/>
              <a:ext cx="652285" cy="996433"/>
            </a:xfrm>
            <a:custGeom>
              <a:avLst/>
              <a:gdLst/>
              <a:ahLst/>
              <a:cxnLst/>
              <a:rect l="0" t="0" r="0" b="0"/>
              <a:pathLst>
                <a:path w="652285" h="996433">
                  <a:moveTo>
                    <a:pt x="63135" y="210570"/>
                  </a:moveTo>
                  <a:lnTo>
                    <a:pt x="57545" y="193803"/>
                  </a:lnTo>
                  <a:lnTo>
                    <a:pt x="61041" y="176212"/>
                  </a:lnTo>
                  <a:lnTo>
                    <a:pt x="71562" y="157865"/>
                  </a:lnTo>
                  <a:lnTo>
                    <a:pt x="98387" y="134382"/>
                  </a:lnTo>
                  <a:lnTo>
                    <a:pt x="156756" y="103990"/>
                  </a:lnTo>
                  <a:lnTo>
                    <a:pt x="218717" y="92853"/>
                  </a:lnTo>
                  <a:lnTo>
                    <a:pt x="268302" y="85932"/>
                  </a:lnTo>
                  <a:lnTo>
                    <a:pt x="330392" y="92970"/>
                  </a:lnTo>
                  <a:lnTo>
                    <a:pt x="388931" y="108745"/>
                  </a:lnTo>
                  <a:lnTo>
                    <a:pt x="451225" y="140836"/>
                  </a:lnTo>
                  <a:lnTo>
                    <a:pt x="505139" y="181124"/>
                  </a:lnTo>
                  <a:lnTo>
                    <a:pt x="553832" y="236754"/>
                  </a:lnTo>
                  <a:lnTo>
                    <a:pt x="596523" y="295248"/>
                  </a:lnTo>
                  <a:lnTo>
                    <a:pt x="623474" y="345406"/>
                  </a:lnTo>
                  <a:lnTo>
                    <a:pt x="641276" y="403494"/>
                  </a:lnTo>
                  <a:lnTo>
                    <a:pt x="650468" y="465358"/>
                  </a:lnTo>
                  <a:lnTo>
                    <a:pt x="652284" y="522638"/>
                  </a:lnTo>
                  <a:lnTo>
                    <a:pt x="649523" y="575893"/>
                  </a:lnTo>
                  <a:lnTo>
                    <a:pt x="635930" y="632462"/>
                  </a:lnTo>
                  <a:lnTo>
                    <a:pt x="626645" y="693363"/>
                  </a:lnTo>
                  <a:lnTo>
                    <a:pt x="610417" y="747324"/>
                  </a:lnTo>
                  <a:lnTo>
                    <a:pt x="590950" y="789598"/>
                  </a:lnTo>
                  <a:lnTo>
                    <a:pt x="551048" y="852612"/>
                  </a:lnTo>
                  <a:lnTo>
                    <a:pt x="512051" y="906512"/>
                  </a:lnTo>
                  <a:lnTo>
                    <a:pt x="477216" y="952644"/>
                  </a:lnTo>
                  <a:lnTo>
                    <a:pt x="420484" y="987462"/>
                  </a:lnTo>
                  <a:lnTo>
                    <a:pt x="383745" y="996432"/>
                  </a:lnTo>
                  <a:lnTo>
                    <a:pt x="348813" y="993499"/>
                  </a:lnTo>
                  <a:lnTo>
                    <a:pt x="286614" y="970396"/>
                  </a:lnTo>
                  <a:lnTo>
                    <a:pt x="231904" y="942902"/>
                  </a:lnTo>
                  <a:lnTo>
                    <a:pt x="175683" y="901841"/>
                  </a:lnTo>
                  <a:lnTo>
                    <a:pt x="123896" y="858649"/>
                  </a:lnTo>
                  <a:lnTo>
                    <a:pt x="87846" y="804488"/>
                  </a:lnTo>
                  <a:lnTo>
                    <a:pt x="55745" y="744973"/>
                  </a:lnTo>
                  <a:lnTo>
                    <a:pt x="39188" y="690867"/>
                  </a:lnTo>
                  <a:lnTo>
                    <a:pt x="24653" y="636290"/>
                  </a:lnTo>
                  <a:lnTo>
                    <a:pt x="6999" y="574081"/>
                  </a:lnTo>
                  <a:lnTo>
                    <a:pt x="1354" y="510709"/>
                  </a:lnTo>
                  <a:lnTo>
                    <a:pt x="376" y="459247"/>
                  </a:lnTo>
                  <a:lnTo>
                    <a:pt x="86" y="406955"/>
                  </a:lnTo>
                  <a:lnTo>
                    <a:pt x="0" y="354416"/>
                  </a:lnTo>
                  <a:lnTo>
                    <a:pt x="1144" y="301804"/>
                  </a:lnTo>
                  <a:lnTo>
                    <a:pt x="8372" y="249171"/>
                  </a:lnTo>
                  <a:lnTo>
                    <a:pt x="17923" y="197701"/>
                  </a:lnTo>
                  <a:lnTo>
                    <a:pt x="31631" y="137795"/>
                  </a:lnTo>
                  <a:lnTo>
                    <a:pt x="39774" y="111545"/>
                  </a:lnTo>
                  <a:lnTo>
                    <a:pt x="77587" y="53284"/>
                  </a:lnTo>
                  <a:lnTo>
                    <a:pt x="91395" y="36940"/>
                  </a:lnTo>
                  <a:lnTo>
                    <a:pt x="142996" y="11696"/>
                  </a:lnTo>
                  <a:lnTo>
                    <a:pt x="168420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11399" y="1360982"/>
              <a:ext cx="915453" cy="1279114"/>
            </a:xfrm>
            <a:custGeom>
              <a:avLst/>
              <a:gdLst/>
              <a:ahLst/>
              <a:cxnLst/>
              <a:rect l="0" t="0" r="0" b="0"/>
              <a:pathLst>
                <a:path w="915453" h="1279114">
                  <a:moveTo>
                    <a:pt x="73699" y="1113215"/>
                  </a:moveTo>
                  <a:lnTo>
                    <a:pt x="42460" y="1075736"/>
                  </a:lnTo>
                  <a:lnTo>
                    <a:pt x="29399" y="1048594"/>
                  </a:lnTo>
                  <a:lnTo>
                    <a:pt x="16640" y="993852"/>
                  </a:lnTo>
                  <a:lnTo>
                    <a:pt x="11169" y="936688"/>
                  </a:lnTo>
                  <a:lnTo>
                    <a:pt x="3829" y="891285"/>
                  </a:lnTo>
                  <a:lnTo>
                    <a:pt x="1134" y="828049"/>
                  </a:lnTo>
                  <a:lnTo>
                    <a:pt x="504" y="781363"/>
                  </a:lnTo>
                  <a:lnTo>
                    <a:pt x="149" y="725810"/>
                  </a:lnTo>
                  <a:lnTo>
                    <a:pt x="1199" y="666286"/>
                  </a:lnTo>
                  <a:lnTo>
                    <a:pt x="14658" y="603021"/>
                  </a:lnTo>
                  <a:lnTo>
                    <a:pt x="28198" y="549095"/>
                  </a:lnTo>
                  <a:lnTo>
                    <a:pt x="40050" y="487026"/>
                  </a:lnTo>
                  <a:lnTo>
                    <a:pt x="53295" y="426470"/>
                  </a:lnTo>
                  <a:lnTo>
                    <a:pt x="70276" y="366762"/>
                  </a:lnTo>
                  <a:lnTo>
                    <a:pt x="87749" y="313190"/>
                  </a:lnTo>
                  <a:lnTo>
                    <a:pt x="117860" y="249890"/>
                  </a:lnTo>
                  <a:lnTo>
                    <a:pt x="139797" y="200356"/>
                  </a:lnTo>
                  <a:lnTo>
                    <a:pt x="155675" y="173983"/>
                  </a:lnTo>
                  <a:lnTo>
                    <a:pt x="170908" y="147062"/>
                  </a:lnTo>
                  <a:lnTo>
                    <a:pt x="217024" y="91243"/>
                  </a:lnTo>
                  <a:lnTo>
                    <a:pt x="268308" y="47620"/>
                  </a:lnTo>
                  <a:lnTo>
                    <a:pt x="325657" y="18506"/>
                  </a:lnTo>
                  <a:lnTo>
                    <a:pt x="355306" y="6666"/>
                  </a:lnTo>
                  <a:lnTo>
                    <a:pt x="403713" y="0"/>
                  </a:lnTo>
                  <a:lnTo>
                    <a:pt x="459465" y="868"/>
                  </a:lnTo>
                  <a:lnTo>
                    <a:pt x="504619" y="11957"/>
                  </a:lnTo>
                  <a:lnTo>
                    <a:pt x="553400" y="41054"/>
                  </a:lnTo>
                  <a:lnTo>
                    <a:pt x="616416" y="94967"/>
                  </a:lnTo>
                  <a:lnTo>
                    <a:pt x="672026" y="137754"/>
                  </a:lnTo>
                  <a:lnTo>
                    <a:pt x="726155" y="199646"/>
                  </a:lnTo>
                  <a:lnTo>
                    <a:pt x="768552" y="257498"/>
                  </a:lnTo>
                  <a:lnTo>
                    <a:pt x="803672" y="310759"/>
                  </a:lnTo>
                  <a:lnTo>
                    <a:pt x="833180" y="365390"/>
                  </a:lnTo>
                  <a:lnTo>
                    <a:pt x="860867" y="421413"/>
                  </a:lnTo>
                  <a:lnTo>
                    <a:pt x="876887" y="475094"/>
                  </a:lnTo>
                  <a:lnTo>
                    <a:pt x="900071" y="536422"/>
                  </a:lnTo>
                  <a:lnTo>
                    <a:pt x="909977" y="590749"/>
                  </a:lnTo>
                  <a:lnTo>
                    <a:pt x="914200" y="649314"/>
                  </a:lnTo>
                  <a:lnTo>
                    <a:pt x="915452" y="701762"/>
                  </a:lnTo>
                  <a:lnTo>
                    <a:pt x="914705" y="760235"/>
                  </a:lnTo>
                  <a:lnTo>
                    <a:pt x="901311" y="823276"/>
                  </a:lnTo>
                  <a:lnTo>
                    <a:pt x="884310" y="883961"/>
                  </a:lnTo>
                  <a:lnTo>
                    <a:pt x="865665" y="943685"/>
                  </a:lnTo>
                  <a:lnTo>
                    <a:pt x="827830" y="1006665"/>
                  </a:lnTo>
                  <a:lnTo>
                    <a:pt x="786091" y="1061539"/>
                  </a:lnTo>
                  <a:lnTo>
                    <a:pt x="754925" y="1099757"/>
                  </a:lnTo>
                  <a:lnTo>
                    <a:pt x="694606" y="1152876"/>
                  </a:lnTo>
                  <a:lnTo>
                    <a:pt x="631686" y="1197227"/>
                  </a:lnTo>
                  <a:lnTo>
                    <a:pt x="579064" y="1224104"/>
                  </a:lnTo>
                  <a:lnTo>
                    <a:pt x="515896" y="1246451"/>
                  </a:lnTo>
                  <a:lnTo>
                    <a:pt x="463254" y="1264107"/>
                  </a:lnTo>
                  <a:lnTo>
                    <a:pt x="404329" y="1276988"/>
                  </a:lnTo>
                  <a:lnTo>
                    <a:pt x="352468" y="1279113"/>
                  </a:lnTo>
                  <a:lnTo>
                    <a:pt x="295508" y="1272854"/>
                  </a:lnTo>
                  <a:lnTo>
                    <a:pt x="233153" y="1257139"/>
                  </a:lnTo>
                  <a:lnTo>
                    <a:pt x="196204" y="1238527"/>
                  </a:lnTo>
                  <a:lnTo>
                    <a:pt x="139658" y="1195920"/>
                  </a:lnTo>
                  <a:lnTo>
                    <a:pt x="84595" y="1144600"/>
                  </a:lnTo>
                  <a:lnTo>
                    <a:pt x="26678" y="1096266"/>
                  </a:lnTo>
                  <a:lnTo>
                    <a:pt x="0" y="107110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47858" y="2740230"/>
              <a:ext cx="816307" cy="1300119"/>
            </a:xfrm>
            <a:custGeom>
              <a:avLst/>
              <a:gdLst/>
              <a:ahLst/>
              <a:cxnLst/>
              <a:rect l="0" t="0" r="0" b="0"/>
              <a:pathLst>
                <a:path w="816307" h="1300119">
                  <a:moveTo>
                    <a:pt x="595251" y="123521"/>
                  </a:moveTo>
                  <a:lnTo>
                    <a:pt x="537685" y="65956"/>
                  </a:lnTo>
                  <a:lnTo>
                    <a:pt x="496402" y="30912"/>
                  </a:lnTo>
                  <a:lnTo>
                    <a:pt x="449123" y="6702"/>
                  </a:lnTo>
                  <a:lnTo>
                    <a:pt x="411054" y="0"/>
                  </a:lnTo>
                  <a:lnTo>
                    <a:pt x="387043" y="4672"/>
                  </a:lnTo>
                  <a:lnTo>
                    <a:pt x="337444" y="26735"/>
                  </a:lnTo>
                  <a:lnTo>
                    <a:pt x="276521" y="62029"/>
                  </a:lnTo>
                  <a:lnTo>
                    <a:pt x="217233" y="107624"/>
                  </a:lnTo>
                  <a:lnTo>
                    <a:pt x="181546" y="140701"/>
                  </a:lnTo>
                  <a:lnTo>
                    <a:pt x="141914" y="199921"/>
                  </a:lnTo>
                  <a:lnTo>
                    <a:pt x="111469" y="256765"/>
                  </a:lnTo>
                  <a:lnTo>
                    <a:pt x="90415" y="312556"/>
                  </a:lnTo>
                  <a:lnTo>
                    <a:pt x="72405" y="366783"/>
                  </a:lnTo>
                  <a:lnTo>
                    <a:pt x="54797" y="427376"/>
                  </a:lnTo>
                  <a:lnTo>
                    <a:pt x="37241" y="484416"/>
                  </a:lnTo>
                  <a:lnTo>
                    <a:pt x="23202" y="532631"/>
                  </a:lnTo>
                  <a:lnTo>
                    <a:pt x="12674" y="587630"/>
                  </a:lnTo>
                  <a:lnTo>
                    <a:pt x="8774" y="632388"/>
                  </a:lnTo>
                  <a:lnTo>
                    <a:pt x="3460" y="691147"/>
                  </a:lnTo>
                  <a:lnTo>
                    <a:pt x="0" y="722070"/>
                  </a:lnTo>
                  <a:lnTo>
                    <a:pt x="4629" y="778940"/>
                  </a:lnTo>
                  <a:lnTo>
                    <a:pt x="13410" y="839075"/>
                  </a:lnTo>
                  <a:lnTo>
                    <a:pt x="23420" y="892118"/>
                  </a:lnTo>
                  <a:lnTo>
                    <a:pt x="40403" y="948907"/>
                  </a:lnTo>
                  <a:lnTo>
                    <a:pt x="62354" y="998620"/>
                  </a:lnTo>
                  <a:lnTo>
                    <a:pt x="91084" y="1047275"/>
                  </a:lnTo>
                  <a:lnTo>
                    <a:pt x="132234" y="1105637"/>
                  </a:lnTo>
                  <a:lnTo>
                    <a:pt x="187751" y="1168498"/>
                  </a:lnTo>
                  <a:lnTo>
                    <a:pt x="244699" y="1218626"/>
                  </a:lnTo>
                  <a:lnTo>
                    <a:pt x="296721" y="1256646"/>
                  </a:lnTo>
                  <a:lnTo>
                    <a:pt x="349065" y="1276672"/>
                  </a:lnTo>
                  <a:lnTo>
                    <a:pt x="410796" y="1295500"/>
                  </a:lnTo>
                  <a:lnTo>
                    <a:pt x="474111" y="1300118"/>
                  </a:lnTo>
                  <a:lnTo>
                    <a:pt x="523222" y="1292715"/>
                  </a:lnTo>
                  <a:lnTo>
                    <a:pt x="559871" y="1276224"/>
                  </a:lnTo>
                  <a:lnTo>
                    <a:pt x="586067" y="1255350"/>
                  </a:lnTo>
                  <a:lnTo>
                    <a:pt x="630156" y="1195797"/>
                  </a:lnTo>
                  <a:lnTo>
                    <a:pt x="671005" y="1135660"/>
                  </a:lnTo>
                  <a:lnTo>
                    <a:pt x="703064" y="1084014"/>
                  </a:lnTo>
                  <a:lnTo>
                    <a:pt x="731927" y="1028753"/>
                  </a:lnTo>
                  <a:lnTo>
                    <a:pt x="760159" y="972777"/>
                  </a:lnTo>
                  <a:lnTo>
                    <a:pt x="779860" y="909423"/>
                  </a:lnTo>
                  <a:lnTo>
                    <a:pt x="791369" y="862659"/>
                  </a:lnTo>
                  <a:lnTo>
                    <a:pt x="801019" y="807728"/>
                  </a:lnTo>
                  <a:lnTo>
                    <a:pt x="807992" y="749180"/>
                  </a:lnTo>
                  <a:lnTo>
                    <a:pt x="814698" y="692294"/>
                  </a:lnTo>
                  <a:lnTo>
                    <a:pt x="815860" y="641956"/>
                  </a:lnTo>
                  <a:lnTo>
                    <a:pt x="816204" y="584408"/>
                  </a:lnTo>
                  <a:lnTo>
                    <a:pt x="816306" y="528492"/>
                  </a:lnTo>
                  <a:lnTo>
                    <a:pt x="810747" y="474879"/>
                  </a:lnTo>
                  <a:lnTo>
                    <a:pt x="798388" y="413937"/>
                  </a:lnTo>
                  <a:lnTo>
                    <a:pt x="784682" y="360651"/>
                  </a:lnTo>
                  <a:lnTo>
                    <a:pt x="765120" y="300083"/>
                  </a:lnTo>
                  <a:lnTo>
                    <a:pt x="740178" y="243521"/>
                  </a:lnTo>
                  <a:lnTo>
                    <a:pt x="698824" y="189150"/>
                  </a:lnTo>
                  <a:lnTo>
                    <a:pt x="647667" y="134373"/>
                  </a:lnTo>
                  <a:lnTo>
                    <a:pt x="608074" y="102744"/>
                  </a:lnTo>
                  <a:lnTo>
                    <a:pt x="584722" y="9193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22911" y="4106114"/>
            <a:ext cx="5588945" cy="1789700"/>
            <a:chOff x="822911" y="4106114"/>
            <a:chExt cx="5588945" cy="1789700"/>
          </a:xfrm>
        </p:grpSpPr>
        <p:sp>
          <p:nvSpPr>
            <p:cNvPr id="52" name="Freeform 51"/>
            <p:cNvSpPr/>
            <p:nvPr/>
          </p:nvSpPr>
          <p:spPr>
            <a:xfrm>
              <a:off x="822911" y="4106114"/>
              <a:ext cx="1503743" cy="1789700"/>
            </a:xfrm>
            <a:custGeom>
              <a:avLst/>
              <a:gdLst/>
              <a:ahLst/>
              <a:cxnLst/>
              <a:rect l="0" t="0" r="0" b="0"/>
              <a:pathLst>
                <a:path w="1503743" h="1789700">
                  <a:moveTo>
                    <a:pt x="1188032" y="0"/>
                  </a:moveTo>
                  <a:lnTo>
                    <a:pt x="1163985" y="9575"/>
                  </a:lnTo>
                  <a:lnTo>
                    <a:pt x="1107333" y="59898"/>
                  </a:lnTo>
                  <a:lnTo>
                    <a:pt x="1070836" y="79378"/>
                  </a:lnTo>
                  <a:lnTo>
                    <a:pt x="1050547" y="87142"/>
                  </a:lnTo>
                  <a:lnTo>
                    <a:pt x="1029831" y="88252"/>
                  </a:lnTo>
                  <a:lnTo>
                    <a:pt x="969020" y="77522"/>
                  </a:lnTo>
                  <a:lnTo>
                    <a:pt x="910890" y="71334"/>
                  </a:lnTo>
                  <a:lnTo>
                    <a:pt x="857521" y="65589"/>
                  </a:lnTo>
                  <a:lnTo>
                    <a:pt x="797254" y="67007"/>
                  </a:lnTo>
                  <a:lnTo>
                    <a:pt x="734944" y="74836"/>
                  </a:lnTo>
                  <a:lnTo>
                    <a:pt x="678267" y="81445"/>
                  </a:lnTo>
                  <a:lnTo>
                    <a:pt x="622784" y="89267"/>
                  </a:lnTo>
                  <a:lnTo>
                    <a:pt x="569623" y="110483"/>
                  </a:lnTo>
                  <a:lnTo>
                    <a:pt x="514062" y="137204"/>
                  </a:lnTo>
                  <a:lnTo>
                    <a:pt x="458027" y="170601"/>
                  </a:lnTo>
                  <a:lnTo>
                    <a:pt x="396195" y="221381"/>
                  </a:lnTo>
                  <a:lnTo>
                    <a:pt x="341808" y="263268"/>
                  </a:lnTo>
                  <a:lnTo>
                    <a:pt x="293240" y="313742"/>
                  </a:lnTo>
                  <a:lnTo>
                    <a:pt x="242919" y="371893"/>
                  </a:lnTo>
                  <a:lnTo>
                    <a:pt x="198837" y="433768"/>
                  </a:lnTo>
                  <a:lnTo>
                    <a:pt x="166911" y="488052"/>
                  </a:lnTo>
                  <a:lnTo>
                    <a:pt x="135224" y="543001"/>
                  </a:lnTo>
                  <a:lnTo>
                    <a:pt x="109198" y="601916"/>
                  </a:lnTo>
                  <a:lnTo>
                    <a:pt x="86669" y="658237"/>
                  </a:lnTo>
                  <a:lnTo>
                    <a:pt x="65175" y="717558"/>
                  </a:lnTo>
                  <a:lnTo>
                    <a:pt x="49578" y="779588"/>
                  </a:lnTo>
                  <a:lnTo>
                    <a:pt x="31959" y="842422"/>
                  </a:lnTo>
                  <a:lnTo>
                    <a:pt x="17510" y="905493"/>
                  </a:lnTo>
                  <a:lnTo>
                    <a:pt x="11409" y="963045"/>
                  </a:lnTo>
                  <a:lnTo>
                    <a:pt x="4012" y="1022731"/>
                  </a:lnTo>
                  <a:lnTo>
                    <a:pt x="0" y="1079280"/>
                  </a:lnTo>
                  <a:lnTo>
                    <a:pt x="4401" y="1133080"/>
                  </a:lnTo>
                  <a:lnTo>
                    <a:pt x="7525" y="1186066"/>
                  </a:lnTo>
                  <a:lnTo>
                    <a:pt x="14039" y="1238810"/>
                  </a:lnTo>
                  <a:lnTo>
                    <a:pt x="27891" y="1300629"/>
                  </a:lnTo>
                  <a:lnTo>
                    <a:pt x="48825" y="1357900"/>
                  </a:lnTo>
                  <a:lnTo>
                    <a:pt x="67090" y="1400208"/>
                  </a:lnTo>
                  <a:lnTo>
                    <a:pt x="106458" y="1462063"/>
                  </a:lnTo>
                  <a:lnTo>
                    <a:pt x="147705" y="1515919"/>
                  </a:lnTo>
                  <a:lnTo>
                    <a:pt x="209056" y="1579258"/>
                  </a:lnTo>
                  <a:lnTo>
                    <a:pt x="272068" y="1627790"/>
                  </a:lnTo>
                  <a:lnTo>
                    <a:pt x="327816" y="1663421"/>
                  </a:lnTo>
                  <a:lnTo>
                    <a:pt x="388060" y="1697417"/>
                  </a:lnTo>
                  <a:lnTo>
                    <a:pt x="441240" y="1718338"/>
                  </a:lnTo>
                  <a:lnTo>
                    <a:pt x="496805" y="1739065"/>
                  </a:lnTo>
                  <a:lnTo>
                    <a:pt x="552841" y="1754424"/>
                  </a:lnTo>
                  <a:lnTo>
                    <a:pt x="608970" y="1768723"/>
                  </a:lnTo>
                  <a:lnTo>
                    <a:pt x="665117" y="1777223"/>
                  </a:lnTo>
                  <a:lnTo>
                    <a:pt x="728504" y="1786138"/>
                  </a:lnTo>
                  <a:lnTo>
                    <a:pt x="787298" y="1789112"/>
                  </a:lnTo>
                  <a:lnTo>
                    <a:pt x="849561" y="1789699"/>
                  </a:lnTo>
                  <a:lnTo>
                    <a:pt x="909780" y="1788646"/>
                  </a:lnTo>
                  <a:lnTo>
                    <a:pt x="969855" y="1778386"/>
                  </a:lnTo>
                  <a:lnTo>
                    <a:pt x="1032111" y="1770683"/>
                  </a:lnTo>
                  <a:lnTo>
                    <a:pt x="1088299" y="1760756"/>
                  </a:lnTo>
                  <a:lnTo>
                    <a:pt x="1150852" y="1738498"/>
                  </a:lnTo>
                  <a:lnTo>
                    <a:pt x="1208352" y="1713659"/>
                  </a:lnTo>
                  <a:lnTo>
                    <a:pt x="1261634" y="1680723"/>
                  </a:lnTo>
                  <a:lnTo>
                    <a:pt x="1308772" y="1645912"/>
                  </a:lnTo>
                  <a:lnTo>
                    <a:pt x="1359875" y="1587267"/>
                  </a:lnTo>
                  <a:lnTo>
                    <a:pt x="1379848" y="1564355"/>
                  </a:lnTo>
                  <a:lnTo>
                    <a:pt x="1412442" y="1505190"/>
                  </a:lnTo>
                  <a:lnTo>
                    <a:pt x="1436880" y="1442370"/>
                  </a:lnTo>
                  <a:lnTo>
                    <a:pt x="1454711" y="1389757"/>
                  </a:lnTo>
                  <a:lnTo>
                    <a:pt x="1461547" y="1339241"/>
                  </a:lnTo>
                  <a:lnTo>
                    <a:pt x="1476243" y="1275845"/>
                  </a:lnTo>
                  <a:lnTo>
                    <a:pt x="1486467" y="1220568"/>
                  </a:lnTo>
                  <a:lnTo>
                    <a:pt x="1491316" y="1157916"/>
                  </a:lnTo>
                  <a:lnTo>
                    <a:pt x="1495570" y="1112803"/>
                  </a:lnTo>
                  <a:lnTo>
                    <a:pt x="1500190" y="1066628"/>
                  </a:lnTo>
                  <a:lnTo>
                    <a:pt x="1502244" y="1022708"/>
                  </a:lnTo>
                  <a:lnTo>
                    <a:pt x="1503400" y="964110"/>
                  </a:lnTo>
                  <a:lnTo>
                    <a:pt x="1503742" y="915292"/>
                  </a:lnTo>
                  <a:lnTo>
                    <a:pt x="1496622" y="855705"/>
                  </a:lnTo>
                  <a:lnTo>
                    <a:pt x="1490883" y="795062"/>
                  </a:lnTo>
                  <a:lnTo>
                    <a:pt x="1478831" y="748595"/>
                  </a:lnTo>
                  <a:lnTo>
                    <a:pt x="1474315" y="743558"/>
                  </a:lnTo>
                  <a:lnTo>
                    <a:pt x="1468964" y="742540"/>
                  </a:lnTo>
                  <a:lnTo>
                    <a:pt x="1463057" y="744201"/>
                  </a:lnTo>
                  <a:lnTo>
                    <a:pt x="1407613" y="782075"/>
                  </a:lnTo>
                  <a:lnTo>
                    <a:pt x="1345826" y="814064"/>
                  </a:lnTo>
                  <a:lnTo>
                    <a:pt x="1287710" y="834780"/>
                  </a:lnTo>
                  <a:lnTo>
                    <a:pt x="1227674" y="852744"/>
                  </a:lnTo>
                  <a:lnTo>
                    <a:pt x="1173505" y="866833"/>
                  </a:lnTo>
                  <a:lnTo>
                    <a:pt x="1117745" y="872476"/>
                  </a:lnTo>
                  <a:lnTo>
                    <a:pt x="1061671" y="876710"/>
                  </a:lnTo>
                  <a:lnTo>
                    <a:pt x="1005534" y="882876"/>
                  </a:lnTo>
                  <a:lnTo>
                    <a:pt x="948215" y="876858"/>
                  </a:lnTo>
                  <a:lnTo>
                    <a:pt x="888020" y="871336"/>
                  </a:lnTo>
                  <a:lnTo>
                    <a:pt x="827036" y="857154"/>
                  </a:lnTo>
                  <a:lnTo>
                    <a:pt x="809006" y="85280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95871" y="4135601"/>
              <a:ext cx="999591" cy="1559284"/>
            </a:xfrm>
            <a:custGeom>
              <a:avLst/>
              <a:gdLst/>
              <a:ahLst/>
              <a:cxnLst/>
              <a:rect l="0" t="0" r="0" b="0"/>
              <a:pathLst>
                <a:path w="999591" h="1559284">
                  <a:moveTo>
                    <a:pt x="325766" y="65269"/>
                  </a:moveTo>
                  <a:lnTo>
                    <a:pt x="340420" y="114821"/>
                  </a:lnTo>
                  <a:lnTo>
                    <a:pt x="350515" y="165349"/>
                  </a:lnTo>
                  <a:lnTo>
                    <a:pt x="360915" y="219185"/>
                  </a:lnTo>
                  <a:lnTo>
                    <a:pt x="374910" y="274137"/>
                  </a:lnTo>
                  <a:lnTo>
                    <a:pt x="392448" y="337169"/>
                  </a:lnTo>
                  <a:lnTo>
                    <a:pt x="418327" y="391410"/>
                  </a:lnTo>
                  <a:lnTo>
                    <a:pt x="433520" y="420047"/>
                  </a:lnTo>
                  <a:lnTo>
                    <a:pt x="473707" y="473554"/>
                  </a:lnTo>
                  <a:lnTo>
                    <a:pt x="498022" y="504437"/>
                  </a:lnTo>
                  <a:lnTo>
                    <a:pt x="516968" y="517038"/>
                  </a:lnTo>
                  <a:lnTo>
                    <a:pt x="523424" y="516187"/>
                  </a:lnTo>
                  <a:lnTo>
                    <a:pt x="527728" y="510940"/>
                  </a:lnTo>
                  <a:lnTo>
                    <a:pt x="532510" y="492632"/>
                  </a:lnTo>
                  <a:lnTo>
                    <a:pt x="534033" y="457188"/>
                  </a:lnTo>
                  <a:lnTo>
                    <a:pt x="521532" y="402492"/>
                  </a:lnTo>
                  <a:lnTo>
                    <a:pt x="512983" y="341246"/>
                  </a:lnTo>
                  <a:lnTo>
                    <a:pt x="497429" y="285492"/>
                  </a:lnTo>
                  <a:lnTo>
                    <a:pt x="474555" y="224699"/>
                  </a:lnTo>
                  <a:lnTo>
                    <a:pt x="452753" y="170752"/>
                  </a:lnTo>
                  <a:lnTo>
                    <a:pt x="422775" y="107400"/>
                  </a:lnTo>
                  <a:lnTo>
                    <a:pt x="407542" y="78922"/>
                  </a:lnTo>
                  <a:lnTo>
                    <a:pt x="372236" y="33878"/>
                  </a:lnTo>
                  <a:lnTo>
                    <a:pt x="336935" y="11385"/>
                  </a:lnTo>
                  <a:lnTo>
                    <a:pt x="310453" y="1156"/>
                  </a:lnTo>
                  <a:lnTo>
                    <a:pt x="269236" y="0"/>
                  </a:lnTo>
                  <a:lnTo>
                    <a:pt x="247609" y="7405"/>
                  </a:lnTo>
                  <a:lnTo>
                    <a:pt x="229029" y="20834"/>
                  </a:lnTo>
                  <a:lnTo>
                    <a:pt x="183696" y="75261"/>
                  </a:lnTo>
                  <a:lnTo>
                    <a:pt x="155330" y="120145"/>
                  </a:lnTo>
                  <a:lnTo>
                    <a:pt x="134129" y="182910"/>
                  </a:lnTo>
                  <a:lnTo>
                    <a:pt x="117686" y="234267"/>
                  </a:lnTo>
                  <a:lnTo>
                    <a:pt x="102286" y="292767"/>
                  </a:lnTo>
                  <a:lnTo>
                    <a:pt x="90741" y="337175"/>
                  </a:lnTo>
                  <a:lnTo>
                    <a:pt x="81710" y="380309"/>
                  </a:lnTo>
                  <a:lnTo>
                    <a:pt x="70678" y="429115"/>
                  </a:lnTo>
                  <a:lnTo>
                    <a:pt x="59145" y="480832"/>
                  </a:lnTo>
                  <a:lnTo>
                    <a:pt x="50120" y="531114"/>
                  </a:lnTo>
                  <a:lnTo>
                    <a:pt x="42210" y="586996"/>
                  </a:lnTo>
                  <a:lnTo>
                    <a:pt x="34795" y="645758"/>
                  </a:lnTo>
                  <a:lnTo>
                    <a:pt x="27600" y="703070"/>
                  </a:lnTo>
                  <a:lnTo>
                    <a:pt x="20502" y="762857"/>
                  </a:lnTo>
                  <a:lnTo>
                    <a:pt x="13449" y="824524"/>
                  </a:lnTo>
                  <a:lnTo>
                    <a:pt x="6414" y="887027"/>
                  </a:lnTo>
                  <a:lnTo>
                    <a:pt x="2508" y="949900"/>
                  </a:lnTo>
                  <a:lnTo>
                    <a:pt x="771" y="1011770"/>
                  </a:lnTo>
                  <a:lnTo>
                    <a:pt x="0" y="1070463"/>
                  </a:lnTo>
                  <a:lnTo>
                    <a:pt x="2777" y="1127744"/>
                  </a:lnTo>
                  <a:lnTo>
                    <a:pt x="7910" y="1183228"/>
                  </a:lnTo>
                  <a:lnTo>
                    <a:pt x="14091" y="1235184"/>
                  </a:lnTo>
                  <a:lnTo>
                    <a:pt x="20738" y="1282452"/>
                  </a:lnTo>
                  <a:lnTo>
                    <a:pt x="28761" y="1326856"/>
                  </a:lnTo>
                  <a:lnTo>
                    <a:pt x="47602" y="1388977"/>
                  </a:lnTo>
                  <a:lnTo>
                    <a:pt x="76061" y="1436889"/>
                  </a:lnTo>
                  <a:lnTo>
                    <a:pt x="135028" y="1496142"/>
                  </a:lnTo>
                  <a:lnTo>
                    <a:pt x="173065" y="1522844"/>
                  </a:lnTo>
                  <a:lnTo>
                    <a:pt x="235075" y="1544422"/>
                  </a:lnTo>
                  <a:lnTo>
                    <a:pt x="296717" y="1556830"/>
                  </a:lnTo>
                  <a:lnTo>
                    <a:pt x="347575" y="1559283"/>
                  </a:lnTo>
                  <a:lnTo>
                    <a:pt x="399688" y="1556891"/>
                  </a:lnTo>
                  <a:lnTo>
                    <a:pt x="452174" y="1545653"/>
                  </a:lnTo>
                  <a:lnTo>
                    <a:pt x="504770" y="1530625"/>
                  </a:lnTo>
                  <a:lnTo>
                    <a:pt x="554280" y="1515644"/>
                  </a:lnTo>
                  <a:lnTo>
                    <a:pt x="601704" y="1493268"/>
                  </a:lnTo>
                  <a:lnTo>
                    <a:pt x="652800" y="1467530"/>
                  </a:lnTo>
                  <a:lnTo>
                    <a:pt x="701865" y="1445086"/>
                  </a:lnTo>
                  <a:lnTo>
                    <a:pt x="760366" y="1410953"/>
                  </a:lnTo>
                  <a:lnTo>
                    <a:pt x="816982" y="1370415"/>
                  </a:lnTo>
                  <a:lnTo>
                    <a:pt x="870106" y="1328612"/>
                  </a:lnTo>
                  <a:lnTo>
                    <a:pt x="925476" y="1276036"/>
                  </a:lnTo>
                  <a:lnTo>
                    <a:pt x="978478" y="1217813"/>
                  </a:lnTo>
                  <a:lnTo>
                    <a:pt x="999590" y="119181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53431" y="4211399"/>
              <a:ext cx="42114" cy="1463462"/>
            </a:xfrm>
            <a:custGeom>
              <a:avLst/>
              <a:gdLst/>
              <a:ahLst/>
              <a:cxnLst/>
              <a:rect l="0" t="0" r="0" b="0"/>
              <a:pathLst>
                <a:path w="42114" h="1463462">
                  <a:moveTo>
                    <a:pt x="42113" y="0"/>
                  </a:moveTo>
                  <a:lnTo>
                    <a:pt x="36047" y="34791"/>
                  </a:lnTo>
                  <a:lnTo>
                    <a:pt x="39795" y="82578"/>
                  </a:lnTo>
                  <a:lnTo>
                    <a:pt x="41426" y="144051"/>
                  </a:lnTo>
                  <a:lnTo>
                    <a:pt x="41909" y="194630"/>
                  </a:lnTo>
                  <a:lnTo>
                    <a:pt x="40882" y="246141"/>
                  </a:lnTo>
                  <a:lnTo>
                    <a:pt x="34859" y="299618"/>
                  </a:lnTo>
                  <a:lnTo>
                    <a:pt x="32555" y="358227"/>
                  </a:lnTo>
                  <a:lnTo>
                    <a:pt x="31872" y="414327"/>
                  </a:lnTo>
                  <a:lnTo>
                    <a:pt x="30499" y="476053"/>
                  </a:lnTo>
                  <a:lnTo>
                    <a:pt x="26033" y="521975"/>
                  </a:lnTo>
                  <a:lnTo>
                    <a:pt x="23268" y="569680"/>
                  </a:lnTo>
                  <a:lnTo>
                    <a:pt x="20869" y="617009"/>
                  </a:lnTo>
                  <a:lnTo>
                    <a:pt x="15904" y="661441"/>
                  </a:lnTo>
                  <a:lnTo>
                    <a:pt x="12917" y="707705"/>
                  </a:lnTo>
                  <a:lnTo>
                    <a:pt x="11589" y="755562"/>
                  </a:lnTo>
                  <a:lnTo>
                    <a:pt x="10999" y="804128"/>
                  </a:lnTo>
                  <a:lnTo>
                    <a:pt x="10737" y="853010"/>
                  </a:lnTo>
                  <a:lnTo>
                    <a:pt x="9451" y="900861"/>
                  </a:lnTo>
                  <a:lnTo>
                    <a:pt x="4979" y="945524"/>
                  </a:lnTo>
                  <a:lnTo>
                    <a:pt x="2212" y="991891"/>
                  </a:lnTo>
                  <a:lnTo>
                    <a:pt x="982" y="1038625"/>
                  </a:lnTo>
                  <a:lnTo>
                    <a:pt x="436" y="1082792"/>
                  </a:lnTo>
                  <a:lnTo>
                    <a:pt x="128" y="1141530"/>
                  </a:lnTo>
                  <a:lnTo>
                    <a:pt x="37" y="1195979"/>
                  </a:lnTo>
                  <a:lnTo>
                    <a:pt x="6" y="1258373"/>
                  </a:lnTo>
                  <a:lnTo>
                    <a:pt x="0" y="1315758"/>
                  </a:lnTo>
                  <a:lnTo>
                    <a:pt x="5588" y="1366565"/>
                  </a:lnTo>
                  <a:lnTo>
                    <a:pt x="9552" y="1423697"/>
                  </a:lnTo>
                  <a:lnTo>
                    <a:pt x="10527" y="146346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53430" y="4295626"/>
              <a:ext cx="937037" cy="42116"/>
            </a:xfrm>
            <a:custGeom>
              <a:avLst/>
              <a:gdLst/>
              <a:ahLst/>
              <a:cxnLst/>
              <a:rect l="0" t="0" r="0" b="0"/>
              <a:pathLst>
                <a:path w="937037" h="42116">
                  <a:moveTo>
                    <a:pt x="0" y="0"/>
                  </a:moveTo>
                  <a:lnTo>
                    <a:pt x="37478" y="8334"/>
                  </a:lnTo>
                  <a:lnTo>
                    <a:pt x="100079" y="10096"/>
                  </a:lnTo>
                  <a:lnTo>
                    <a:pt x="142355" y="13456"/>
                  </a:lnTo>
                  <a:lnTo>
                    <a:pt x="202836" y="18806"/>
                  </a:lnTo>
                  <a:lnTo>
                    <a:pt x="265194" y="20613"/>
                  </a:lnTo>
                  <a:lnTo>
                    <a:pt x="323742" y="20970"/>
                  </a:lnTo>
                  <a:lnTo>
                    <a:pt x="373304" y="21032"/>
                  </a:lnTo>
                  <a:lnTo>
                    <a:pt x="423863" y="22220"/>
                  </a:lnTo>
                  <a:lnTo>
                    <a:pt x="486582" y="26270"/>
                  </a:lnTo>
                  <a:lnTo>
                    <a:pt x="537626" y="22602"/>
                  </a:lnTo>
                  <a:lnTo>
                    <a:pt x="589795" y="21515"/>
                  </a:lnTo>
                  <a:lnTo>
                    <a:pt x="639177" y="24313"/>
                  </a:lnTo>
                  <a:lnTo>
                    <a:pt x="686565" y="29431"/>
                  </a:lnTo>
                  <a:lnTo>
                    <a:pt x="749390" y="31161"/>
                  </a:lnTo>
                  <a:lnTo>
                    <a:pt x="806860" y="32672"/>
                  </a:lnTo>
                  <a:lnTo>
                    <a:pt x="863272" y="39903"/>
                  </a:lnTo>
                  <a:lnTo>
                    <a:pt x="902312" y="41459"/>
                  </a:lnTo>
                  <a:lnTo>
                    <a:pt x="937036" y="4211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06072" y="4853637"/>
              <a:ext cx="1010737" cy="39188"/>
            </a:xfrm>
            <a:custGeom>
              <a:avLst/>
              <a:gdLst/>
              <a:ahLst/>
              <a:cxnLst/>
              <a:rect l="0" t="0" r="0" b="0"/>
              <a:pathLst>
                <a:path w="1010737" h="39188">
                  <a:moveTo>
                    <a:pt x="0" y="21057"/>
                  </a:moveTo>
                  <a:lnTo>
                    <a:pt x="16768" y="32235"/>
                  </a:lnTo>
                  <a:lnTo>
                    <a:pt x="49552" y="39187"/>
                  </a:lnTo>
                  <a:lnTo>
                    <a:pt x="104892" y="33130"/>
                  </a:lnTo>
                  <a:lnTo>
                    <a:pt x="160930" y="23985"/>
                  </a:lnTo>
                  <a:lnTo>
                    <a:pt x="219649" y="15035"/>
                  </a:lnTo>
                  <a:lnTo>
                    <a:pt x="271232" y="11864"/>
                  </a:lnTo>
                  <a:lnTo>
                    <a:pt x="333309" y="10924"/>
                  </a:lnTo>
                  <a:lnTo>
                    <a:pt x="382898" y="10645"/>
                  </a:lnTo>
                  <a:lnTo>
                    <a:pt x="441575" y="13671"/>
                  </a:lnTo>
                  <a:lnTo>
                    <a:pt x="503815" y="19598"/>
                  </a:lnTo>
                  <a:lnTo>
                    <a:pt x="564030" y="28004"/>
                  </a:lnTo>
                  <a:lnTo>
                    <a:pt x="620984" y="30878"/>
                  </a:lnTo>
                  <a:lnTo>
                    <a:pt x="682883" y="31446"/>
                  </a:lnTo>
                  <a:lnTo>
                    <a:pt x="744201" y="31558"/>
                  </a:lnTo>
                  <a:lnTo>
                    <a:pt x="793072" y="30408"/>
                  </a:lnTo>
                  <a:lnTo>
                    <a:pt x="855220" y="20131"/>
                  </a:lnTo>
                  <a:lnTo>
                    <a:pt x="917886" y="12425"/>
                  </a:lnTo>
                  <a:lnTo>
                    <a:pt x="972985" y="9733"/>
                  </a:lnTo>
                  <a:lnTo>
                    <a:pt x="1010736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32663" y="4695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32663" y="53274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25470" y="5253638"/>
              <a:ext cx="112462" cy="116612"/>
            </a:xfrm>
            <a:custGeom>
              <a:avLst/>
              <a:gdLst/>
              <a:ahLst/>
              <a:cxnLst/>
              <a:rect l="0" t="0" r="0" b="0"/>
              <a:pathLst>
                <a:path w="112462" h="116612">
                  <a:moveTo>
                    <a:pt x="28250" y="52724"/>
                  </a:moveTo>
                  <a:lnTo>
                    <a:pt x="37825" y="28678"/>
                  </a:lnTo>
                  <a:lnTo>
                    <a:pt x="48493" y="14351"/>
                  </a:lnTo>
                  <a:lnTo>
                    <a:pt x="67273" y="6423"/>
                  </a:lnTo>
                  <a:lnTo>
                    <a:pt x="78832" y="4310"/>
                  </a:lnTo>
                  <a:lnTo>
                    <a:pt x="88877" y="5240"/>
                  </a:lnTo>
                  <a:lnTo>
                    <a:pt x="106278" y="12513"/>
                  </a:lnTo>
                  <a:lnTo>
                    <a:pt x="110684" y="20068"/>
                  </a:lnTo>
                  <a:lnTo>
                    <a:pt x="112461" y="40940"/>
                  </a:lnTo>
                  <a:lnTo>
                    <a:pt x="106231" y="59575"/>
                  </a:lnTo>
                  <a:lnTo>
                    <a:pt x="83168" y="90602"/>
                  </a:lnTo>
                  <a:lnTo>
                    <a:pt x="57390" y="112170"/>
                  </a:lnTo>
                  <a:lnTo>
                    <a:pt x="47677" y="115752"/>
                  </a:lnTo>
                  <a:lnTo>
                    <a:pt x="27526" y="116611"/>
                  </a:lnTo>
                  <a:lnTo>
                    <a:pt x="19578" y="112863"/>
                  </a:lnTo>
                  <a:lnTo>
                    <a:pt x="7628" y="99340"/>
                  </a:lnTo>
                  <a:lnTo>
                    <a:pt x="1537" y="78512"/>
                  </a:lnTo>
                  <a:lnTo>
                    <a:pt x="0" y="54827"/>
                  </a:lnTo>
                  <a:lnTo>
                    <a:pt x="3216" y="32602"/>
                  </a:lnTo>
                  <a:lnTo>
                    <a:pt x="11664" y="14145"/>
                  </a:lnTo>
                  <a:lnTo>
                    <a:pt x="17193" y="5948"/>
                  </a:lnTo>
                  <a:lnTo>
                    <a:pt x="24388" y="1653"/>
                  </a:lnTo>
                  <a:lnTo>
                    <a:pt x="41741" y="0"/>
                  </a:lnTo>
                  <a:lnTo>
                    <a:pt x="58033" y="6285"/>
                  </a:lnTo>
                  <a:lnTo>
                    <a:pt x="65653" y="11236"/>
                  </a:lnTo>
                  <a:lnTo>
                    <a:pt x="77239" y="29216"/>
                  </a:lnTo>
                  <a:lnTo>
                    <a:pt x="83948" y="51635"/>
                  </a:lnTo>
                  <a:lnTo>
                    <a:pt x="83030" y="73297"/>
                  </a:lnTo>
                  <a:lnTo>
                    <a:pt x="70347" y="105224"/>
                  </a:lnTo>
                  <a:lnTo>
                    <a:pt x="63334" y="111120"/>
                  </a:lnTo>
                  <a:lnTo>
                    <a:pt x="55149" y="113882"/>
                  </a:lnTo>
                  <a:lnTo>
                    <a:pt x="46183" y="114553"/>
                  </a:lnTo>
                  <a:lnTo>
                    <a:pt x="40205" y="110321"/>
                  </a:lnTo>
                  <a:lnTo>
                    <a:pt x="33563" y="93141"/>
                  </a:lnTo>
                  <a:lnTo>
                    <a:pt x="35413" y="62750"/>
                  </a:lnTo>
                  <a:lnTo>
                    <a:pt x="43522" y="45092"/>
                  </a:lnTo>
                  <a:lnTo>
                    <a:pt x="48960" y="37108"/>
                  </a:lnTo>
                  <a:lnTo>
                    <a:pt x="57264" y="32955"/>
                  </a:lnTo>
                  <a:lnTo>
                    <a:pt x="78970" y="31459"/>
                  </a:lnTo>
                  <a:lnTo>
                    <a:pt x="86630" y="36208"/>
                  </a:lnTo>
                  <a:lnTo>
                    <a:pt x="91736" y="44053"/>
                  </a:lnTo>
                  <a:lnTo>
                    <a:pt x="95141" y="53963"/>
                  </a:lnTo>
                  <a:lnTo>
                    <a:pt x="95071" y="62909"/>
                  </a:lnTo>
                  <a:lnTo>
                    <a:pt x="88754" y="79088"/>
                  </a:lnTo>
                  <a:lnTo>
                    <a:pt x="82624" y="83168"/>
                  </a:lnTo>
                  <a:lnTo>
                    <a:pt x="49307" y="8431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80021" y="4647875"/>
              <a:ext cx="146087" cy="106616"/>
            </a:xfrm>
            <a:custGeom>
              <a:avLst/>
              <a:gdLst/>
              <a:ahLst/>
              <a:cxnLst/>
              <a:rect l="0" t="0" r="0" b="0"/>
              <a:pathLst>
                <a:path w="146087" h="106616">
                  <a:moveTo>
                    <a:pt x="0" y="37306"/>
                  </a:moveTo>
                  <a:lnTo>
                    <a:pt x="11178" y="26128"/>
                  </a:lnTo>
                  <a:lnTo>
                    <a:pt x="73217" y="2462"/>
                  </a:lnTo>
                  <a:lnTo>
                    <a:pt x="94542" y="1543"/>
                  </a:lnTo>
                  <a:lnTo>
                    <a:pt x="115718" y="6203"/>
                  </a:lnTo>
                  <a:lnTo>
                    <a:pt x="136828" y="16074"/>
                  </a:lnTo>
                  <a:lnTo>
                    <a:pt x="142691" y="24321"/>
                  </a:lnTo>
                  <a:lnTo>
                    <a:pt x="146086" y="45963"/>
                  </a:lnTo>
                  <a:lnTo>
                    <a:pt x="140576" y="64940"/>
                  </a:lnTo>
                  <a:lnTo>
                    <a:pt x="129158" y="81173"/>
                  </a:lnTo>
                  <a:lnTo>
                    <a:pt x="112386" y="96187"/>
                  </a:lnTo>
                  <a:lnTo>
                    <a:pt x="90113" y="104419"/>
                  </a:lnTo>
                  <a:lnTo>
                    <a:pt x="77623" y="106615"/>
                  </a:lnTo>
                  <a:lnTo>
                    <a:pt x="57505" y="102815"/>
                  </a:lnTo>
                  <a:lnTo>
                    <a:pt x="48865" y="98526"/>
                  </a:lnTo>
                  <a:lnTo>
                    <a:pt x="43105" y="90988"/>
                  </a:lnTo>
                  <a:lnTo>
                    <a:pt x="36705" y="70133"/>
                  </a:lnTo>
                  <a:lnTo>
                    <a:pt x="38691" y="37674"/>
                  </a:lnTo>
                  <a:lnTo>
                    <a:pt x="49951" y="19532"/>
                  </a:lnTo>
                  <a:lnTo>
                    <a:pt x="57867" y="11419"/>
                  </a:lnTo>
                  <a:lnTo>
                    <a:pt x="79141" y="2404"/>
                  </a:lnTo>
                  <a:lnTo>
                    <a:pt x="91365" y="0"/>
                  </a:lnTo>
                  <a:lnTo>
                    <a:pt x="101854" y="1907"/>
                  </a:lnTo>
                  <a:lnTo>
                    <a:pt x="119748" y="13384"/>
                  </a:lnTo>
                  <a:lnTo>
                    <a:pt x="124285" y="21358"/>
                  </a:lnTo>
                  <a:lnTo>
                    <a:pt x="126207" y="39577"/>
                  </a:lnTo>
                  <a:lnTo>
                    <a:pt x="120043" y="56253"/>
                  </a:lnTo>
                  <a:lnTo>
                    <a:pt x="115123" y="63975"/>
                  </a:lnTo>
                  <a:lnTo>
                    <a:pt x="108334" y="67954"/>
                  </a:lnTo>
                  <a:lnTo>
                    <a:pt x="91432" y="69255"/>
                  </a:lnTo>
                  <a:lnTo>
                    <a:pt x="83181" y="65624"/>
                  </a:lnTo>
                  <a:lnTo>
                    <a:pt x="67775" y="52231"/>
                  </a:lnTo>
                  <a:lnTo>
                    <a:pt x="63900" y="43747"/>
                  </a:lnTo>
                  <a:lnTo>
                    <a:pt x="62715" y="24961"/>
                  </a:lnTo>
                  <a:lnTo>
                    <a:pt x="66376" y="17377"/>
                  </a:lnTo>
                  <a:lnTo>
                    <a:pt x="79803" y="5832"/>
                  </a:lnTo>
                  <a:lnTo>
                    <a:pt x="88297" y="3455"/>
                  </a:lnTo>
                  <a:lnTo>
                    <a:pt x="107093" y="3934"/>
                  </a:lnTo>
                  <a:lnTo>
                    <a:pt x="112339" y="8039"/>
                  </a:lnTo>
                  <a:lnTo>
                    <a:pt x="114667" y="14285"/>
                  </a:lnTo>
                  <a:lnTo>
                    <a:pt x="115049" y="21959"/>
                  </a:lnTo>
                  <a:lnTo>
                    <a:pt x="109234" y="36724"/>
                  </a:lnTo>
                  <a:lnTo>
                    <a:pt x="104408" y="43937"/>
                  </a:lnTo>
                  <a:lnTo>
                    <a:pt x="96511" y="48746"/>
                  </a:lnTo>
                  <a:lnTo>
                    <a:pt x="75259" y="54089"/>
                  </a:lnTo>
                  <a:lnTo>
                    <a:pt x="59574" y="53344"/>
                  </a:lnTo>
                  <a:lnTo>
                    <a:pt x="42113" y="4783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02768" y="4453005"/>
              <a:ext cx="809088" cy="503200"/>
            </a:xfrm>
            <a:custGeom>
              <a:avLst/>
              <a:gdLst/>
              <a:ahLst/>
              <a:cxnLst/>
              <a:rect l="0" t="0" r="0" b="0"/>
              <a:pathLst>
                <a:path w="809088" h="503200">
                  <a:moveTo>
                    <a:pt x="114206" y="21606"/>
                  </a:moveTo>
                  <a:lnTo>
                    <a:pt x="103027" y="4839"/>
                  </a:lnTo>
                  <a:lnTo>
                    <a:pt x="96225" y="1069"/>
                  </a:lnTo>
                  <a:lnTo>
                    <a:pt x="79308" y="0"/>
                  </a:lnTo>
                  <a:lnTo>
                    <a:pt x="72223" y="3693"/>
                  </a:lnTo>
                  <a:lnTo>
                    <a:pt x="61232" y="17154"/>
                  </a:lnTo>
                  <a:lnTo>
                    <a:pt x="51879" y="68863"/>
                  </a:lnTo>
                  <a:lnTo>
                    <a:pt x="36646" y="126182"/>
                  </a:lnTo>
                  <a:lnTo>
                    <a:pt x="26364" y="175034"/>
                  </a:lnTo>
                  <a:lnTo>
                    <a:pt x="21498" y="233963"/>
                  </a:lnTo>
                  <a:lnTo>
                    <a:pt x="12618" y="293880"/>
                  </a:lnTo>
                  <a:lnTo>
                    <a:pt x="6531" y="353376"/>
                  </a:lnTo>
                  <a:lnTo>
                    <a:pt x="0" y="405205"/>
                  </a:lnTo>
                  <a:lnTo>
                    <a:pt x="7115" y="466569"/>
                  </a:lnTo>
                  <a:lnTo>
                    <a:pt x="13188" y="491939"/>
                  </a:lnTo>
                  <a:lnTo>
                    <a:pt x="18784" y="498938"/>
                  </a:lnTo>
                  <a:lnTo>
                    <a:pt x="26025" y="502434"/>
                  </a:lnTo>
                  <a:lnTo>
                    <a:pt x="43429" y="503199"/>
                  </a:lnTo>
                  <a:lnTo>
                    <a:pt x="72958" y="495883"/>
                  </a:lnTo>
                  <a:lnTo>
                    <a:pt x="130437" y="466453"/>
                  </a:lnTo>
                  <a:lnTo>
                    <a:pt x="185999" y="439067"/>
                  </a:lnTo>
                  <a:lnTo>
                    <a:pt x="235044" y="418129"/>
                  </a:lnTo>
                  <a:lnTo>
                    <a:pt x="286620" y="399447"/>
                  </a:lnTo>
                  <a:lnTo>
                    <a:pt x="337777" y="391702"/>
                  </a:lnTo>
                  <a:lnTo>
                    <a:pt x="385430" y="384858"/>
                  </a:lnTo>
                  <a:lnTo>
                    <a:pt x="441793" y="388029"/>
                  </a:lnTo>
                  <a:lnTo>
                    <a:pt x="493718" y="390659"/>
                  </a:lnTo>
                  <a:lnTo>
                    <a:pt x="550130" y="398315"/>
                  </a:lnTo>
                  <a:lnTo>
                    <a:pt x="599777" y="403066"/>
                  </a:lnTo>
                  <a:lnTo>
                    <a:pt x="651532" y="408762"/>
                  </a:lnTo>
                  <a:lnTo>
                    <a:pt x="703912" y="410450"/>
                  </a:lnTo>
                  <a:lnTo>
                    <a:pt x="762835" y="416609"/>
                  </a:lnTo>
                  <a:lnTo>
                    <a:pt x="809087" y="43221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17015" y="4379855"/>
              <a:ext cx="189514" cy="1305535"/>
            </a:xfrm>
            <a:custGeom>
              <a:avLst/>
              <a:gdLst/>
              <a:ahLst/>
              <a:cxnLst/>
              <a:rect l="0" t="0" r="0" b="0"/>
              <a:pathLst>
                <a:path w="189514" h="1305535">
                  <a:moveTo>
                    <a:pt x="189513" y="0"/>
                  </a:moveTo>
                  <a:lnTo>
                    <a:pt x="178335" y="11178"/>
                  </a:lnTo>
                  <a:lnTo>
                    <a:pt x="172847" y="29144"/>
                  </a:lnTo>
                  <a:lnTo>
                    <a:pt x="163734" y="84395"/>
                  </a:lnTo>
                  <a:lnTo>
                    <a:pt x="151839" y="135993"/>
                  </a:lnTo>
                  <a:lnTo>
                    <a:pt x="148276" y="190033"/>
                  </a:lnTo>
                  <a:lnTo>
                    <a:pt x="141984" y="251356"/>
                  </a:lnTo>
                  <a:lnTo>
                    <a:pt x="137881" y="312560"/>
                  </a:lnTo>
                  <a:lnTo>
                    <a:pt x="136000" y="363751"/>
                  </a:lnTo>
                  <a:lnTo>
                    <a:pt x="129724" y="422853"/>
                  </a:lnTo>
                  <a:lnTo>
                    <a:pt x="126174" y="484818"/>
                  </a:lnTo>
                  <a:lnTo>
                    <a:pt x="119404" y="547632"/>
                  </a:lnTo>
                  <a:lnTo>
                    <a:pt x="115707" y="610697"/>
                  </a:lnTo>
                  <a:lnTo>
                    <a:pt x="110697" y="652786"/>
                  </a:lnTo>
                  <a:lnTo>
                    <a:pt x="104571" y="698009"/>
                  </a:lnTo>
                  <a:lnTo>
                    <a:pt x="97949" y="744234"/>
                  </a:lnTo>
                  <a:lnTo>
                    <a:pt x="91106" y="788175"/>
                  </a:lnTo>
                  <a:lnTo>
                    <a:pt x="84166" y="831101"/>
                  </a:lnTo>
                  <a:lnTo>
                    <a:pt x="78351" y="873576"/>
                  </a:lnTo>
                  <a:lnTo>
                    <a:pt x="73908" y="935781"/>
                  </a:lnTo>
                  <a:lnTo>
                    <a:pt x="65703" y="992946"/>
                  </a:lnTo>
                  <a:lnTo>
                    <a:pt x="55862" y="1051478"/>
                  </a:lnTo>
                  <a:lnTo>
                    <a:pt x="45538" y="1100666"/>
                  </a:lnTo>
                  <a:lnTo>
                    <a:pt x="31569" y="1162857"/>
                  </a:lnTo>
                  <a:lnTo>
                    <a:pt x="23134" y="1215219"/>
                  </a:lnTo>
                  <a:lnTo>
                    <a:pt x="13062" y="1274349"/>
                  </a:lnTo>
                  <a:lnTo>
                    <a:pt x="0" y="130553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097255" y="663295"/>
            <a:ext cx="1041067" cy="1249467"/>
            <a:chOff x="6097255" y="663295"/>
            <a:chExt cx="1041067" cy="1249467"/>
          </a:xfrm>
        </p:grpSpPr>
        <p:sp>
          <p:nvSpPr>
            <p:cNvPr id="64" name="Freeform 63"/>
            <p:cNvSpPr/>
            <p:nvPr/>
          </p:nvSpPr>
          <p:spPr>
            <a:xfrm>
              <a:off x="6353623" y="663295"/>
              <a:ext cx="784699" cy="267665"/>
            </a:xfrm>
            <a:custGeom>
              <a:avLst/>
              <a:gdLst/>
              <a:ahLst/>
              <a:cxnLst/>
              <a:rect l="0" t="0" r="0" b="0"/>
              <a:pathLst>
                <a:path w="784699" h="267665">
                  <a:moveTo>
                    <a:pt x="5589" y="178984"/>
                  </a:moveTo>
                  <a:lnTo>
                    <a:pt x="0" y="195752"/>
                  </a:lnTo>
                  <a:lnTo>
                    <a:pt x="375" y="213343"/>
                  </a:lnTo>
                  <a:lnTo>
                    <a:pt x="5612" y="232859"/>
                  </a:lnTo>
                  <a:lnTo>
                    <a:pt x="15738" y="253232"/>
                  </a:lnTo>
                  <a:lnTo>
                    <a:pt x="24053" y="260068"/>
                  </a:lnTo>
                  <a:lnTo>
                    <a:pt x="45771" y="267664"/>
                  </a:lnTo>
                  <a:lnTo>
                    <a:pt x="95484" y="266351"/>
                  </a:lnTo>
                  <a:lnTo>
                    <a:pt x="149078" y="258553"/>
                  </a:lnTo>
                  <a:lnTo>
                    <a:pt x="212354" y="244268"/>
                  </a:lnTo>
                  <a:lnTo>
                    <a:pt x="262735" y="226664"/>
                  </a:lnTo>
                  <a:lnTo>
                    <a:pt x="314707" y="206630"/>
                  </a:lnTo>
                  <a:lnTo>
                    <a:pt x="367151" y="185876"/>
                  </a:lnTo>
                  <a:lnTo>
                    <a:pt x="419734" y="163739"/>
                  </a:lnTo>
                  <a:lnTo>
                    <a:pt x="471190" y="136642"/>
                  </a:lnTo>
                  <a:lnTo>
                    <a:pt x="534211" y="105933"/>
                  </a:lnTo>
                  <a:lnTo>
                    <a:pt x="597049" y="77337"/>
                  </a:lnTo>
                  <a:lnTo>
                    <a:pt x="654521" y="49158"/>
                  </a:lnTo>
                  <a:lnTo>
                    <a:pt x="707815" y="24181"/>
                  </a:lnTo>
                  <a:lnTo>
                    <a:pt x="767650" y="3394"/>
                  </a:lnTo>
                  <a:lnTo>
                    <a:pt x="784698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97255" y="1000207"/>
              <a:ext cx="988425" cy="912555"/>
            </a:xfrm>
            <a:custGeom>
              <a:avLst/>
              <a:gdLst/>
              <a:ahLst/>
              <a:cxnLst/>
              <a:rect l="0" t="0" r="0" b="0"/>
              <a:pathLst>
                <a:path w="988425" h="912555">
                  <a:moveTo>
                    <a:pt x="988424" y="0"/>
                  </a:moveTo>
                  <a:lnTo>
                    <a:pt x="985304" y="42691"/>
                  </a:lnTo>
                  <a:lnTo>
                    <a:pt x="980090" y="86349"/>
                  </a:lnTo>
                  <a:lnTo>
                    <a:pt x="978545" y="144908"/>
                  </a:lnTo>
                  <a:lnTo>
                    <a:pt x="978088" y="196184"/>
                  </a:lnTo>
                  <a:lnTo>
                    <a:pt x="974833" y="244132"/>
                  </a:lnTo>
                  <a:lnTo>
                    <a:pt x="966459" y="295383"/>
                  </a:lnTo>
                  <a:lnTo>
                    <a:pt x="953449" y="347614"/>
                  </a:lnTo>
                  <a:lnTo>
                    <a:pt x="934777" y="400134"/>
                  </a:lnTo>
                  <a:lnTo>
                    <a:pt x="917546" y="449621"/>
                  </a:lnTo>
                  <a:lnTo>
                    <a:pt x="901912" y="497039"/>
                  </a:lnTo>
                  <a:lnTo>
                    <a:pt x="870080" y="559875"/>
                  </a:lnTo>
                  <a:lnTo>
                    <a:pt x="845864" y="608735"/>
                  </a:lnTo>
                  <a:lnTo>
                    <a:pt x="808315" y="670412"/>
                  </a:lnTo>
                  <a:lnTo>
                    <a:pt x="777520" y="719346"/>
                  </a:lnTo>
                  <a:lnTo>
                    <a:pt x="732554" y="778396"/>
                  </a:lnTo>
                  <a:lnTo>
                    <a:pt x="672365" y="839629"/>
                  </a:lnTo>
                  <a:lnTo>
                    <a:pt x="610989" y="880073"/>
                  </a:lnTo>
                  <a:lnTo>
                    <a:pt x="548631" y="904419"/>
                  </a:lnTo>
                  <a:lnTo>
                    <a:pt x="512234" y="912554"/>
                  </a:lnTo>
                  <a:lnTo>
                    <a:pt x="465575" y="911845"/>
                  </a:lnTo>
                  <a:lnTo>
                    <a:pt x="416655" y="901106"/>
                  </a:lnTo>
                  <a:lnTo>
                    <a:pt x="357506" y="870927"/>
                  </a:lnTo>
                  <a:lnTo>
                    <a:pt x="298153" y="832289"/>
                  </a:lnTo>
                  <a:lnTo>
                    <a:pt x="235614" y="782650"/>
                  </a:lnTo>
                  <a:lnTo>
                    <a:pt x="175297" y="726251"/>
                  </a:lnTo>
                  <a:lnTo>
                    <a:pt x="125150" y="665683"/>
                  </a:lnTo>
                  <a:lnTo>
                    <a:pt x="70369" y="603124"/>
                  </a:lnTo>
                  <a:lnTo>
                    <a:pt x="38326" y="551367"/>
                  </a:lnTo>
                  <a:lnTo>
                    <a:pt x="2383" y="500940"/>
                  </a:lnTo>
                  <a:lnTo>
                    <a:pt x="0" y="493057"/>
                  </a:lnTo>
                  <a:lnTo>
                    <a:pt x="752" y="485462"/>
                  </a:lnTo>
                  <a:lnTo>
                    <a:pt x="3592" y="478060"/>
                  </a:lnTo>
                  <a:lnTo>
                    <a:pt x="10165" y="473124"/>
                  </a:lnTo>
                  <a:lnTo>
                    <a:pt x="72980" y="453375"/>
                  </a:lnTo>
                  <a:lnTo>
                    <a:pt x="133954" y="439920"/>
                  </a:lnTo>
                  <a:lnTo>
                    <a:pt x="187116" y="422935"/>
                  </a:lnTo>
                  <a:lnTo>
                    <a:pt x="248170" y="404640"/>
                  </a:lnTo>
                  <a:lnTo>
                    <a:pt x="296997" y="394544"/>
                  </a:lnTo>
                  <a:lnTo>
                    <a:pt x="356010" y="387420"/>
                  </a:lnTo>
                  <a:lnTo>
                    <a:pt x="418316" y="375095"/>
                  </a:lnTo>
                  <a:lnTo>
                    <a:pt x="478543" y="361395"/>
                  </a:lnTo>
                  <a:lnTo>
                    <a:pt x="535500" y="350543"/>
                  </a:lnTo>
                  <a:lnTo>
                    <a:pt x="591811" y="342464"/>
                  </a:lnTo>
                  <a:lnTo>
                    <a:pt x="654060" y="338008"/>
                  </a:lnTo>
                  <a:lnTo>
                    <a:pt x="704154" y="33691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6832995" y="1408284"/>
            <a:ext cx="3043577" cy="4024421"/>
          </a:xfrm>
          <a:custGeom>
            <a:avLst/>
            <a:gdLst/>
            <a:ahLst/>
            <a:cxnLst/>
            <a:rect l="0" t="0" r="0" b="0"/>
            <a:pathLst>
              <a:path w="3043577" h="4024421">
                <a:moveTo>
                  <a:pt x="0" y="423674"/>
                </a:moveTo>
                <a:lnTo>
                  <a:pt x="14572" y="474699"/>
                </a:lnTo>
                <a:lnTo>
                  <a:pt x="20243" y="485767"/>
                </a:lnTo>
                <a:lnTo>
                  <a:pt x="29872" y="493145"/>
                </a:lnTo>
                <a:lnTo>
                  <a:pt x="56170" y="501343"/>
                </a:lnTo>
                <a:lnTo>
                  <a:pt x="98271" y="500370"/>
                </a:lnTo>
                <a:lnTo>
                  <a:pt x="140381" y="481494"/>
                </a:lnTo>
                <a:lnTo>
                  <a:pt x="200888" y="432269"/>
                </a:lnTo>
                <a:lnTo>
                  <a:pt x="254222" y="370862"/>
                </a:lnTo>
                <a:lnTo>
                  <a:pt x="297196" y="315247"/>
                </a:lnTo>
                <a:lnTo>
                  <a:pt x="346586" y="256191"/>
                </a:lnTo>
                <a:lnTo>
                  <a:pt x="385469" y="202704"/>
                </a:lnTo>
                <a:lnTo>
                  <a:pt x="422518" y="139416"/>
                </a:lnTo>
                <a:lnTo>
                  <a:pt x="454584" y="76235"/>
                </a:lnTo>
                <a:lnTo>
                  <a:pt x="481898" y="15258"/>
                </a:lnTo>
                <a:lnTo>
                  <a:pt x="487917" y="0"/>
                </a:lnTo>
                <a:lnTo>
                  <a:pt x="487885" y="845"/>
                </a:lnTo>
                <a:lnTo>
                  <a:pt x="473172" y="64040"/>
                </a:lnTo>
                <a:lnTo>
                  <a:pt x="463072" y="114735"/>
                </a:lnTo>
                <a:lnTo>
                  <a:pt x="452671" y="168750"/>
                </a:lnTo>
                <a:lnTo>
                  <a:pt x="442181" y="227258"/>
                </a:lnTo>
                <a:lnTo>
                  <a:pt x="433745" y="288950"/>
                </a:lnTo>
                <a:lnTo>
                  <a:pt x="432284" y="343201"/>
                </a:lnTo>
                <a:lnTo>
                  <a:pt x="437440" y="386962"/>
                </a:lnTo>
                <a:lnTo>
                  <a:pt x="451966" y="427744"/>
                </a:lnTo>
                <a:lnTo>
                  <a:pt x="467595" y="449270"/>
                </a:lnTo>
                <a:lnTo>
                  <a:pt x="476676" y="458285"/>
                </a:lnTo>
                <a:lnTo>
                  <a:pt x="505484" y="468303"/>
                </a:lnTo>
                <a:lnTo>
                  <a:pt x="540514" y="470415"/>
                </a:lnTo>
                <a:lnTo>
                  <a:pt x="591951" y="457281"/>
                </a:lnTo>
                <a:lnTo>
                  <a:pt x="648725" y="425113"/>
                </a:lnTo>
                <a:lnTo>
                  <a:pt x="703707" y="387599"/>
                </a:lnTo>
                <a:lnTo>
                  <a:pt x="758981" y="328523"/>
                </a:lnTo>
                <a:lnTo>
                  <a:pt x="816406" y="270634"/>
                </a:lnTo>
                <a:lnTo>
                  <a:pt x="876350" y="213748"/>
                </a:lnTo>
                <a:lnTo>
                  <a:pt x="937146" y="161716"/>
                </a:lnTo>
                <a:lnTo>
                  <a:pt x="998604" y="122485"/>
                </a:lnTo>
                <a:lnTo>
                  <a:pt x="1060971" y="98298"/>
                </a:lnTo>
                <a:lnTo>
                  <a:pt x="1086875" y="91889"/>
                </a:lnTo>
                <a:lnTo>
                  <a:pt x="1137410" y="89451"/>
                </a:lnTo>
                <a:lnTo>
                  <a:pt x="1176171" y="96788"/>
                </a:lnTo>
                <a:lnTo>
                  <a:pt x="1208711" y="113259"/>
                </a:lnTo>
                <a:lnTo>
                  <a:pt x="1225847" y="126225"/>
                </a:lnTo>
                <a:lnTo>
                  <a:pt x="1261155" y="182210"/>
                </a:lnTo>
                <a:lnTo>
                  <a:pt x="1275747" y="218898"/>
                </a:lnTo>
                <a:lnTo>
                  <a:pt x="1282752" y="273217"/>
                </a:lnTo>
                <a:lnTo>
                  <a:pt x="1284136" y="332126"/>
                </a:lnTo>
                <a:lnTo>
                  <a:pt x="1278819" y="394152"/>
                </a:lnTo>
                <a:lnTo>
                  <a:pt x="1266505" y="450295"/>
                </a:lnTo>
                <a:lnTo>
                  <a:pt x="1249325" y="507248"/>
                </a:lnTo>
                <a:lnTo>
                  <a:pt x="1248174" y="508636"/>
                </a:lnTo>
                <a:lnTo>
                  <a:pt x="1253313" y="483813"/>
                </a:lnTo>
                <a:lnTo>
                  <a:pt x="1275417" y="432910"/>
                </a:lnTo>
                <a:lnTo>
                  <a:pt x="1302314" y="377795"/>
                </a:lnTo>
                <a:lnTo>
                  <a:pt x="1356943" y="316160"/>
                </a:lnTo>
                <a:lnTo>
                  <a:pt x="1412996" y="255141"/>
                </a:lnTo>
                <a:lnTo>
                  <a:pt x="1469566" y="208106"/>
                </a:lnTo>
                <a:lnTo>
                  <a:pt x="1520819" y="170003"/>
                </a:lnTo>
                <a:lnTo>
                  <a:pt x="1574833" y="145492"/>
                </a:lnTo>
                <a:lnTo>
                  <a:pt x="1598357" y="137041"/>
                </a:lnTo>
                <a:lnTo>
                  <a:pt x="1642511" y="136885"/>
                </a:lnTo>
                <a:lnTo>
                  <a:pt x="1687048" y="155426"/>
                </a:lnTo>
                <a:lnTo>
                  <a:pt x="1718702" y="177557"/>
                </a:lnTo>
                <a:lnTo>
                  <a:pt x="1737309" y="204521"/>
                </a:lnTo>
                <a:lnTo>
                  <a:pt x="1750232" y="234738"/>
                </a:lnTo>
                <a:lnTo>
                  <a:pt x="1755880" y="288274"/>
                </a:lnTo>
                <a:lnTo>
                  <a:pt x="1757554" y="344821"/>
                </a:lnTo>
                <a:lnTo>
                  <a:pt x="1758049" y="393031"/>
                </a:lnTo>
                <a:lnTo>
                  <a:pt x="1752608" y="442541"/>
                </a:lnTo>
                <a:lnTo>
                  <a:pt x="1743586" y="494255"/>
                </a:lnTo>
                <a:lnTo>
                  <a:pt x="1737293" y="556896"/>
                </a:lnTo>
                <a:lnTo>
                  <a:pt x="1725998" y="618142"/>
                </a:lnTo>
                <a:lnTo>
                  <a:pt x="1709037" y="675624"/>
                </a:lnTo>
                <a:lnTo>
                  <a:pt x="1700910" y="699537"/>
                </a:lnTo>
                <a:lnTo>
                  <a:pt x="1710579" y="666725"/>
                </a:lnTo>
                <a:lnTo>
                  <a:pt x="1734129" y="604163"/>
                </a:lnTo>
                <a:lnTo>
                  <a:pt x="1765797" y="550214"/>
                </a:lnTo>
                <a:lnTo>
                  <a:pt x="1807438" y="486863"/>
                </a:lnTo>
                <a:lnTo>
                  <a:pt x="1853946" y="445658"/>
                </a:lnTo>
                <a:lnTo>
                  <a:pt x="1895313" y="422427"/>
                </a:lnTo>
                <a:lnTo>
                  <a:pt x="1956129" y="402915"/>
                </a:lnTo>
                <a:lnTo>
                  <a:pt x="1967381" y="399306"/>
                </a:lnTo>
                <a:lnTo>
                  <a:pt x="2016753" y="399816"/>
                </a:lnTo>
                <a:lnTo>
                  <a:pt x="2064657" y="412966"/>
                </a:lnTo>
                <a:lnTo>
                  <a:pt x="2102897" y="437269"/>
                </a:lnTo>
                <a:lnTo>
                  <a:pt x="2119272" y="456622"/>
                </a:lnTo>
                <a:lnTo>
                  <a:pt x="2144905" y="508821"/>
                </a:lnTo>
                <a:lnTo>
                  <a:pt x="2164093" y="560986"/>
                </a:lnTo>
                <a:lnTo>
                  <a:pt x="2176028" y="622070"/>
                </a:lnTo>
                <a:lnTo>
                  <a:pt x="2175280" y="662222"/>
                </a:lnTo>
                <a:lnTo>
                  <a:pt x="2170136" y="723999"/>
                </a:lnTo>
                <a:lnTo>
                  <a:pt x="2160715" y="778575"/>
                </a:lnTo>
                <a:lnTo>
                  <a:pt x="2144469" y="823151"/>
                </a:lnTo>
                <a:lnTo>
                  <a:pt x="2112278" y="867914"/>
                </a:lnTo>
                <a:lnTo>
                  <a:pt x="2071976" y="904282"/>
                </a:lnTo>
                <a:lnTo>
                  <a:pt x="2066840" y="903177"/>
                </a:lnTo>
                <a:lnTo>
                  <a:pt x="2064585" y="896591"/>
                </a:lnTo>
                <a:lnTo>
                  <a:pt x="2064252" y="886351"/>
                </a:lnTo>
                <a:lnTo>
                  <a:pt x="2076360" y="862495"/>
                </a:lnTo>
                <a:lnTo>
                  <a:pt x="2096169" y="839804"/>
                </a:lnTo>
                <a:lnTo>
                  <a:pt x="2151194" y="798905"/>
                </a:lnTo>
                <a:lnTo>
                  <a:pt x="2181571" y="779219"/>
                </a:lnTo>
                <a:lnTo>
                  <a:pt x="2223196" y="766627"/>
                </a:lnTo>
                <a:lnTo>
                  <a:pt x="2285832" y="762376"/>
                </a:lnTo>
                <a:lnTo>
                  <a:pt x="2332377" y="761382"/>
                </a:lnTo>
                <a:lnTo>
                  <a:pt x="2382263" y="766411"/>
                </a:lnTo>
                <a:lnTo>
                  <a:pt x="2404481" y="775263"/>
                </a:lnTo>
                <a:lnTo>
                  <a:pt x="2460898" y="805259"/>
                </a:lnTo>
                <a:lnTo>
                  <a:pt x="2475305" y="819045"/>
                </a:lnTo>
                <a:lnTo>
                  <a:pt x="2513770" y="882055"/>
                </a:lnTo>
                <a:lnTo>
                  <a:pt x="2533523" y="940099"/>
                </a:lnTo>
                <a:lnTo>
                  <a:pt x="2544711" y="993011"/>
                </a:lnTo>
                <a:lnTo>
                  <a:pt x="2547267" y="1048523"/>
                </a:lnTo>
                <a:lnTo>
                  <a:pt x="2546602" y="1104548"/>
                </a:lnTo>
                <a:lnTo>
                  <a:pt x="2533299" y="1160675"/>
                </a:lnTo>
                <a:lnTo>
                  <a:pt x="2508488" y="1216822"/>
                </a:lnTo>
                <a:lnTo>
                  <a:pt x="2488292" y="1272973"/>
                </a:lnTo>
                <a:lnTo>
                  <a:pt x="2462986" y="1329125"/>
                </a:lnTo>
                <a:lnTo>
                  <a:pt x="2435457" y="1379688"/>
                </a:lnTo>
                <a:lnTo>
                  <a:pt x="2384402" y="1435691"/>
                </a:lnTo>
                <a:lnTo>
                  <a:pt x="2340963" y="1483039"/>
                </a:lnTo>
                <a:lnTo>
                  <a:pt x="2338581" y="1483207"/>
                </a:lnTo>
                <a:lnTo>
                  <a:pt x="2342173" y="1470915"/>
                </a:lnTo>
                <a:lnTo>
                  <a:pt x="2370012" y="1434596"/>
                </a:lnTo>
                <a:lnTo>
                  <a:pt x="2386949" y="1420454"/>
                </a:lnTo>
                <a:lnTo>
                  <a:pt x="2439242" y="1395432"/>
                </a:lnTo>
                <a:lnTo>
                  <a:pt x="2484060" y="1378877"/>
                </a:lnTo>
                <a:lnTo>
                  <a:pt x="2532881" y="1379091"/>
                </a:lnTo>
                <a:lnTo>
                  <a:pt x="2586211" y="1392153"/>
                </a:lnTo>
                <a:lnTo>
                  <a:pt x="2622290" y="1410841"/>
                </a:lnTo>
                <a:lnTo>
                  <a:pt x="2670173" y="1452045"/>
                </a:lnTo>
                <a:lnTo>
                  <a:pt x="2686032" y="1478630"/>
                </a:lnTo>
                <a:lnTo>
                  <a:pt x="2700701" y="1534695"/>
                </a:lnTo>
                <a:lnTo>
                  <a:pt x="2703136" y="1576688"/>
                </a:lnTo>
                <a:lnTo>
                  <a:pt x="2695799" y="1613047"/>
                </a:lnTo>
                <a:lnTo>
                  <a:pt x="2671951" y="1674902"/>
                </a:lnTo>
                <a:lnTo>
                  <a:pt x="2633555" y="1728989"/>
                </a:lnTo>
                <a:lnTo>
                  <a:pt x="2608372" y="1757609"/>
                </a:lnTo>
                <a:lnTo>
                  <a:pt x="2547660" y="1802628"/>
                </a:lnTo>
                <a:lnTo>
                  <a:pt x="2494052" y="1836796"/>
                </a:lnTo>
                <a:lnTo>
                  <a:pt x="2468594" y="1846435"/>
                </a:lnTo>
                <a:lnTo>
                  <a:pt x="2444800" y="1848379"/>
                </a:lnTo>
                <a:lnTo>
                  <a:pt x="2433542" y="1847260"/>
                </a:lnTo>
                <a:lnTo>
                  <a:pt x="2427206" y="1843004"/>
                </a:lnTo>
                <a:lnTo>
                  <a:pt x="2424153" y="1836658"/>
                </a:lnTo>
                <a:lnTo>
                  <a:pt x="2423879" y="1819077"/>
                </a:lnTo>
                <a:lnTo>
                  <a:pt x="2431472" y="1785212"/>
                </a:lnTo>
                <a:lnTo>
                  <a:pt x="2454405" y="1751622"/>
                </a:lnTo>
                <a:lnTo>
                  <a:pt x="2489571" y="1716519"/>
                </a:lnTo>
                <a:lnTo>
                  <a:pt x="2549185" y="1689163"/>
                </a:lnTo>
                <a:lnTo>
                  <a:pt x="2592862" y="1674709"/>
                </a:lnTo>
                <a:lnTo>
                  <a:pt x="2641028" y="1674196"/>
                </a:lnTo>
                <a:lnTo>
                  <a:pt x="2686754" y="1687041"/>
                </a:lnTo>
                <a:lnTo>
                  <a:pt x="2709437" y="1705398"/>
                </a:lnTo>
                <a:lnTo>
                  <a:pt x="2732241" y="1738921"/>
                </a:lnTo>
                <a:lnTo>
                  <a:pt x="2740961" y="1763940"/>
                </a:lnTo>
                <a:lnTo>
                  <a:pt x="2744701" y="1817488"/>
                </a:lnTo>
                <a:lnTo>
                  <a:pt x="2738919" y="1876637"/>
                </a:lnTo>
                <a:lnTo>
                  <a:pt x="2729798" y="1930558"/>
                </a:lnTo>
                <a:lnTo>
                  <a:pt x="2713116" y="1988173"/>
                </a:lnTo>
                <a:lnTo>
                  <a:pt x="2693225" y="2039285"/>
                </a:lnTo>
                <a:lnTo>
                  <a:pt x="2666094" y="2096945"/>
                </a:lnTo>
                <a:lnTo>
                  <a:pt x="2638071" y="2150248"/>
                </a:lnTo>
                <a:lnTo>
                  <a:pt x="2624628" y="2171360"/>
                </a:lnTo>
                <a:lnTo>
                  <a:pt x="2620107" y="2173715"/>
                </a:lnTo>
                <a:lnTo>
                  <a:pt x="2617094" y="2170605"/>
                </a:lnTo>
                <a:lnTo>
                  <a:pt x="2615085" y="2163852"/>
                </a:lnTo>
                <a:lnTo>
                  <a:pt x="2622212" y="2143872"/>
                </a:lnTo>
                <a:lnTo>
                  <a:pt x="2649536" y="2088880"/>
                </a:lnTo>
                <a:lnTo>
                  <a:pt x="2702446" y="2027719"/>
                </a:lnTo>
                <a:lnTo>
                  <a:pt x="2738822" y="2000649"/>
                </a:lnTo>
                <a:lnTo>
                  <a:pt x="2790238" y="1979004"/>
                </a:lnTo>
                <a:lnTo>
                  <a:pt x="2827282" y="1973627"/>
                </a:lnTo>
                <a:lnTo>
                  <a:pt x="2862304" y="1977624"/>
                </a:lnTo>
                <a:lnTo>
                  <a:pt x="2881046" y="1989353"/>
                </a:lnTo>
                <a:lnTo>
                  <a:pt x="2896004" y="2007435"/>
                </a:lnTo>
                <a:lnTo>
                  <a:pt x="2906552" y="2031069"/>
                </a:lnTo>
                <a:lnTo>
                  <a:pt x="2913477" y="2081861"/>
                </a:lnTo>
                <a:lnTo>
                  <a:pt x="2907412" y="2137859"/>
                </a:lnTo>
                <a:lnTo>
                  <a:pt x="2898068" y="2192768"/>
                </a:lnTo>
                <a:lnTo>
                  <a:pt x="2890287" y="2248674"/>
                </a:lnTo>
                <a:lnTo>
                  <a:pt x="2870249" y="2304778"/>
                </a:lnTo>
                <a:lnTo>
                  <a:pt x="2850693" y="2360920"/>
                </a:lnTo>
                <a:lnTo>
                  <a:pt x="2824648" y="2417070"/>
                </a:lnTo>
                <a:lnTo>
                  <a:pt x="2788567" y="2473222"/>
                </a:lnTo>
                <a:lnTo>
                  <a:pt x="2744525" y="2526254"/>
                </a:lnTo>
                <a:lnTo>
                  <a:pt x="2696700" y="2576461"/>
                </a:lnTo>
                <a:lnTo>
                  <a:pt x="2646223" y="2631438"/>
                </a:lnTo>
                <a:lnTo>
                  <a:pt x="2601244" y="2687359"/>
                </a:lnTo>
                <a:lnTo>
                  <a:pt x="2556395" y="2750263"/>
                </a:lnTo>
                <a:lnTo>
                  <a:pt x="2520015" y="2811998"/>
                </a:lnTo>
                <a:lnTo>
                  <a:pt x="2496204" y="2874402"/>
                </a:lnTo>
                <a:lnTo>
                  <a:pt x="2490997" y="2896799"/>
                </a:lnTo>
                <a:lnTo>
                  <a:pt x="2497185" y="2939773"/>
                </a:lnTo>
                <a:lnTo>
                  <a:pt x="2504301" y="2959778"/>
                </a:lnTo>
                <a:lnTo>
                  <a:pt x="2522631" y="2984194"/>
                </a:lnTo>
                <a:lnTo>
                  <a:pt x="2581206" y="3027598"/>
                </a:lnTo>
                <a:lnTo>
                  <a:pt x="2633158" y="3052654"/>
                </a:lnTo>
                <a:lnTo>
                  <a:pt x="2694069" y="3069215"/>
                </a:lnTo>
                <a:lnTo>
                  <a:pt x="2755191" y="3082582"/>
                </a:lnTo>
                <a:lnTo>
                  <a:pt x="2804029" y="3087131"/>
                </a:lnTo>
                <a:lnTo>
                  <a:pt x="2863046" y="3095436"/>
                </a:lnTo>
                <a:lnTo>
                  <a:pt x="2925353" y="3097423"/>
                </a:lnTo>
                <a:lnTo>
                  <a:pt x="2982219" y="3097768"/>
                </a:lnTo>
                <a:lnTo>
                  <a:pt x="3032343" y="3097870"/>
                </a:lnTo>
                <a:lnTo>
                  <a:pt x="3040486" y="3100224"/>
                </a:lnTo>
                <a:lnTo>
                  <a:pt x="3043576" y="3104133"/>
                </a:lnTo>
                <a:lnTo>
                  <a:pt x="3043295" y="3109078"/>
                </a:lnTo>
                <a:lnTo>
                  <a:pt x="3036745" y="3120812"/>
                </a:lnTo>
                <a:lnTo>
                  <a:pt x="3016784" y="3140573"/>
                </a:lnTo>
                <a:lnTo>
                  <a:pt x="2954958" y="3190522"/>
                </a:lnTo>
                <a:lnTo>
                  <a:pt x="2901654" y="3225910"/>
                </a:lnTo>
                <a:lnTo>
                  <a:pt x="2847235" y="3267865"/>
                </a:lnTo>
                <a:lnTo>
                  <a:pt x="2801477" y="3320000"/>
                </a:lnTo>
                <a:lnTo>
                  <a:pt x="2764233" y="3375358"/>
                </a:lnTo>
                <a:lnTo>
                  <a:pt x="2735515" y="3430184"/>
                </a:lnTo>
                <a:lnTo>
                  <a:pt x="2713517" y="3492445"/>
                </a:lnTo>
                <a:lnTo>
                  <a:pt x="2714578" y="3547418"/>
                </a:lnTo>
                <a:lnTo>
                  <a:pt x="2718166" y="3588159"/>
                </a:lnTo>
                <a:lnTo>
                  <a:pt x="2740002" y="3644790"/>
                </a:lnTo>
                <a:lnTo>
                  <a:pt x="2763181" y="3696964"/>
                </a:lnTo>
                <a:lnTo>
                  <a:pt x="2787170" y="3756143"/>
                </a:lnTo>
                <a:lnTo>
                  <a:pt x="2796607" y="3794413"/>
                </a:lnTo>
                <a:lnTo>
                  <a:pt x="2797931" y="3807911"/>
                </a:lnTo>
                <a:lnTo>
                  <a:pt x="2790043" y="3832268"/>
                </a:lnTo>
                <a:lnTo>
                  <a:pt x="2774840" y="3852451"/>
                </a:lnTo>
                <a:lnTo>
                  <a:pt x="2726264" y="3884733"/>
                </a:lnTo>
                <a:lnTo>
                  <a:pt x="2669004" y="3902678"/>
                </a:lnTo>
                <a:lnTo>
                  <a:pt x="2608300" y="3910555"/>
                </a:lnTo>
                <a:lnTo>
                  <a:pt x="2554485" y="3916593"/>
                </a:lnTo>
                <a:lnTo>
                  <a:pt x="2497206" y="3918382"/>
                </a:lnTo>
                <a:lnTo>
                  <a:pt x="2440070" y="3915792"/>
                </a:lnTo>
                <a:lnTo>
                  <a:pt x="2378687" y="3907616"/>
                </a:lnTo>
                <a:lnTo>
                  <a:pt x="2319166" y="3897785"/>
                </a:lnTo>
                <a:lnTo>
                  <a:pt x="2264486" y="3887463"/>
                </a:lnTo>
                <a:lnTo>
                  <a:pt x="2211238" y="3873876"/>
                </a:lnTo>
                <a:lnTo>
                  <a:pt x="2152023" y="3848324"/>
                </a:lnTo>
                <a:lnTo>
                  <a:pt x="2117475" y="3827704"/>
                </a:lnTo>
                <a:lnTo>
                  <a:pt x="2101965" y="3810649"/>
                </a:lnTo>
                <a:lnTo>
                  <a:pt x="2096190" y="3801187"/>
                </a:lnTo>
                <a:lnTo>
                  <a:pt x="2088064" y="3759926"/>
                </a:lnTo>
                <a:lnTo>
                  <a:pt x="2092402" y="3736851"/>
                </a:lnTo>
                <a:lnTo>
                  <a:pt x="2107998" y="3710707"/>
                </a:lnTo>
                <a:lnTo>
                  <a:pt x="2123098" y="3695480"/>
                </a:lnTo>
                <a:lnTo>
                  <a:pt x="2160247" y="3674922"/>
                </a:lnTo>
                <a:lnTo>
                  <a:pt x="2214668" y="3662072"/>
                </a:lnTo>
                <a:lnTo>
                  <a:pt x="2277586" y="3658915"/>
                </a:lnTo>
                <a:lnTo>
                  <a:pt x="2327933" y="3662322"/>
                </a:lnTo>
                <a:lnTo>
                  <a:pt x="2381504" y="3670855"/>
                </a:lnTo>
                <a:lnTo>
                  <a:pt x="2437679" y="3683617"/>
                </a:lnTo>
                <a:lnTo>
                  <a:pt x="2497740" y="3700987"/>
                </a:lnTo>
                <a:lnTo>
                  <a:pt x="2559530" y="3726644"/>
                </a:lnTo>
                <a:lnTo>
                  <a:pt x="2590746" y="3741675"/>
                </a:lnTo>
                <a:lnTo>
                  <a:pt x="2624426" y="3758714"/>
                </a:lnTo>
                <a:lnTo>
                  <a:pt x="2659748" y="3777093"/>
                </a:lnTo>
                <a:lnTo>
                  <a:pt x="2696163" y="3796364"/>
                </a:lnTo>
                <a:lnTo>
                  <a:pt x="2732138" y="3818571"/>
                </a:lnTo>
                <a:lnTo>
                  <a:pt x="2767821" y="3842734"/>
                </a:lnTo>
                <a:lnTo>
                  <a:pt x="2803307" y="3868201"/>
                </a:lnTo>
                <a:lnTo>
                  <a:pt x="2836324" y="3892198"/>
                </a:lnTo>
                <a:lnTo>
                  <a:pt x="2897964" y="3937579"/>
                </a:lnTo>
                <a:lnTo>
                  <a:pt x="2947197" y="3974906"/>
                </a:lnTo>
                <a:lnTo>
                  <a:pt x="2992201" y="4009749"/>
                </a:lnTo>
                <a:lnTo>
                  <a:pt x="3011150" y="4024420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6802602" y="2108778"/>
            <a:ext cx="2599347" cy="4166207"/>
            <a:chOff x="6802602" y="2108778"/>
            <a:chExt cx="2599347" cy="4166207"/>
          </a:xfrm>
        </p:grpSpPr>
        <p:sp>
          <p:nvSpPr>
            <p:cNvPr id="68" name="Freeform 67"/>
            <p:cNvSpPr/>
            <p:nvPr/>
          </p:nvSpPr>
          <p:spPr>
            <a:xfrm>
              <a:off x="6802602" y="2108778"/>
              <a:ext cx="2366888" cy="2839617"/>
            </a:xfrm>
            <a:custGeom>
              <a:avLst/>
              <a:gdLst/>
              <a:ahLst/>
              <a:cxnLst/>
              <a:rect l="0" t="0" r="0" b="0"/>
              <a:pathLst>
                <a:path w="2366888" h="2839617">
                  <a:moveTo>
                    <a:pt x="230434" y="81149"/>
                  </a:moveTo>
                  <a:lnTo>
                    <a:pt x="204602" y="136290"/>
                  </a:lnTo>
                  <a:lnTo>
                    <a:pt x="179011" y="199025"/>
                  </a:lnTo>
                  <a:lnTo>
                    <a:pt x="158405" y="253522"/>
                  </a:lnTo>
                  <a:lnTo>
                    <a:pt x="131804" y="316583"/>
                  </a:lnTo>
                  <a:lnTo>
                    <a:pt x="107140" y="375313"/>
                  </a:lnTo>
                  <a:lnTo>
                    <a:pt x="85067" y="431974"/>
                  </a:lnTo>
                  <a:lnTo>
                    <a:pt x="59347" y="487056"/>
                  </a:lnTo>
                  <a:lnTo>
                    <a:pt x="38668" y="529826"/>
                  </a:lnTo>
                  <a:lnTo>
                    <a:pt x="12400" y="561151"/>
                  </a:lnTo>
                  <a:lnTo>
                    <a:pt x="7869" y="560247"/>
                  </a:lnTo>
                  <a:lnTo>
                    <a:pt x="4849" y="553796"/>
                  </a:lnTo>
                  <a:lnTo>
                    <a:pt x="0" y="501415"/>
                  </a:lnTo>
                  <a:lnTo>
                    <a:pt x="7448" y="443148"/>
                  </a:lnTo>
                  <a:lnTo>
                    <a:pt x="20184" y="386578"/>
                  </a:lnTo>
                  <a:lnTo>
                    <a:pt x="37454" y="323535"/>
                  </a:lnTo>
                  <a:lnTo>
                    <a:pt x="54964" y="261781"/>
                  </a:lnTo>
                  <a:lnTo>
                    <a:pt x="83960" y="199375"/>
                  </a:lnTo>
                  <a:lnTo>
                    <a:pt x="118252" y="144638"/>
                  </a:lnTo>
                  <a:lnTo>
                    <a:pt x="167490" y="82347"/>
                  </a:lnTo>
                  <a:lnTo>
                    <a:pt x="211024" y="43165"/>
                  </a:lnTo>
                  <a:lnTo>
                    <a:pt x="272692" y="9550"/>
                  </a:lnTo>
                  <a:lnTo>
                    <a:pt x="315354" y="663"/>
                  </a:lnTo>
                  <a:lnTo>
                    <a:pt x="378663" y="0"/>
                  </a:lnTo>
                  <a:lnTo>
                    <a:pt x="400038" y="8428"/>
                  </a:lnTo>
                  <a:lnTo>
                    <a:pt x="456897" y="56293"/>
                  </a:lnTo>
                  <a:lnTo>
                    <a:pt x="472634" y="73611"/>
                  </a:lnTo>
                  <a:lnTo>
                    <a:pt x="500053" y="134054"/>
                  </a:lnTo>
                  <a:lnTo>
                    <a:pt x="518132" y="192058"/>
                  </a:lnTo>
                  <a:lnTo>
                    <a:pt x="528717" y="249451"/>
                  </a:lnTo>
                  <a:lnTo>
                    <a:pt x="533674" y="301552"/>
                  </a:lnTo>
                  <a:lnTo>
                    <a:pt x="534178" y="361078"/>
                  </a:lnTo>
                  <a:lnTo>
                    <a:pt x="527345" y="417897"/>
                  </a:lnTo>
                  <a:lnTo>
                    <a:pt x="523831" y="446064"/>
                  </a:lnTo>
                  <a:lnTo>
                    <a:pt x="505631" y="499155"/>
                  </a:lnTo>
                  <a:lnTo>
                    <a:pt x="478414" y="554519"/>
                  </a:lnTo>
                  <a:lnTo>
                    <a:pt x="436219" y="616896"/>
                  </a:lnTo>
                  <a:lnTo>
                    <a:pt x="417820" y="633554"/>
                  </a:lnTo>
                  <a:lnTo>
                    <a:pt x="408001" y="637762"/>
                  </a:lnTo>
                  <a:lnTo>
                    <a:pt x="387731" y="639318"/>
                  </a:lnTo>
                  <a:lnTo>
                    <a:pt x="379753" y="635756"/>
                  </a:lnTo>
                  <a:lnTo>
                    <a:pt x="367768" y="622439"/>
                  </a:lnTo>
                  <a:lnTo>
                    <a:pt x="360032" y="584032"/>
                  </a:lnTo>
                  <a:lnTo>
                    <a:pt x="363330" y="530019"/>
                  </a:lnTo>
                  <a:lnTo>
                    <a:pt x="368658" y="486927"/>
                  </a:lnTo>
                  <a:lnTo>
                    <a:pt x="378234" y="429107"/>
                  </a:lnTo>
                  <a:lnTo>
                    <a:pt x="396603" y="365703"/>
                  </a:lnTo>
                  <a:lnTo>
                    <a:pt x="422000" y="303903"/>
                  </a:lnTo>
                  <a:lnTo>
                    <a:pt x="452265" y="249823"/>
                  </a:lnTo>
                  <a:lnTo>
                    <a:pt x="467066" y="229815"/>
                  </a:lnTo>
                  <a:lnTo>
                    <a:pt x="519605" y="183344"/>
                  </a:lnTo>
                  <a:lnTo>
                    <a:pt x="555800" y="164331"/>
                  </a:lnTo>
                  <a:lnTo>
                    <a:pt x="594991" y="158828"/>
                  </a:lnTo>
                  <a:lnTo>
                    <a:pt x="618237" y="161686"/>
                  </a:lnTo>
                  <a:lnTo>
                    <a:pt x="640267" y="173095"/>
                  </a:lnTo>
                  <a:lnTo>
                    <a:pt x="651055" y="181051"/>
                  </a:lnTo>
                  <a:lnTo>
                    <a:pt x="666161" y="205489"/>
                  </a:lnTo>
                  <a:lnTo>
                    <a:pt x="685391" y="257658"/>
                  </a:lnTo>
                  <a:lnTo>
                    <a:pt x="699285" y="305268"/>
                  </a:lnTo>
                  <a:lnTo>
                    <a:pt x="702755" y="356565"/>
                  </a:lnTo>
                  <a:lnTo>
                    <a:pt x="703928" y="417005"/>
                  </a:lnTo>
                  <a:lnTo>
                    <a:pt x="709748" y="468415"/>
                  </a:lnTo>
                  <a:lnTo>
                    <a:pt x="713757" y="520771"/>
                  </a:lnTo>
                  <a:lnTo>
                    <a:pt x="717669" y="573053"/>
                  </a:lnTo>
                  <a:lnTo>
                    <a:pt x="725442" y="635480"/>
                  </a:lnTo>
                  <a:lnTo>
                    <a:pt x="734206" y="696907"/>
                  </a:lnTo>
                  <a:lnTo>
                    <a:pt x="744451" y="720977"/>
                  </a:lnTo>
                  <a:lnTo>
                    <a:pt x="775112" y="778052"/>
                  </a:lnTo>
                  <a:lnTo>
                    <a:pt x="811027" y="837867"/>
                  </a:lnTo>
                  <a:lnTo>
                    <a:pt x="831237" y="863175"/>
                  </a:lnTo>
                  <a:lnTo>
                    <a:pt x="888879" y="899015"/>
                  </a:lnTo>
                  <a:lnTo>
                    <a:pt x="935056" y="914376"/>
                  </a:lnTo>
                  <a:lnTo>
                    <a:pt x="991372" y="915157"/>
                  </a:lnTo>
                  <a:lnTo>
                    <a:pt x="1046923" y="907980"/>
                  </a:lnTo>
                  <a:lnTo>
                    <a:pt x="1073340" y="898625"/>
                  </a:lnTo>
                  <a:lnTo>
                    <a:pt x="1126130" y="873556"/>
                  </a:lnTo>
                  <a:lnTo>
                    <a:pt x="1164580" y="847430"/>
                  </a:lnTo>
                  <a:lnTo>
                    <a:pt x="1198200" y="806284"/>
                  </a:lnTo>
                  <a:lnTo>
                    <a:pt x="1210374" y="776998"/>
                  </a:lnTo>
                  <a:lnTo>
                    <a:pt x="1223778" y="714480"/>
                  </a:lnTo>
                  <a:lnTo>
                    <a:pt x="1228608" y="663166"/>
                  </a:lnTo>
                  <a:lnTo>
                    <a:pt x="1230039" y="610918"/>
                  </a:lnTo>
                  <a:lnTo>
                    <a:pt x="1220947" y="550436"/>
                  </a:lnTo>
                  <a:lnTo>
                    <a:pt x="1210345" y="526027"/>
                  </a:lnTo>
                  <a:lnTo>
                    <a:pt x="1185633" y="498144"/>
                  </a:lnTo>
                  <a:lnTo>
                    <a:pt x="1156085" y="480654"/>
                  </a:lnTo>
                  <a:lnTo>
                    <a:pt x="1113924" y="473651"/>
                  </a:lnTo>
                  <a:lnTo>
                    <a:pt x="1056851" y="486927"/>
                  </a:lnTo>
                  <a:lnTo>
                    <a:pt x="1022780" y="499557"/>
                  </a:lnTo>
                  <a:lnTo>
                    <a:pt x="982286" y="530929"/>
                  </a:lnTo>
                  <a:lnTo>
                    <a:pt x="954722" y="566958"/>
                  </a:lnTo>
                  <a:lnTo>
                    <a:pt x="927382" y="618300"/>
                  </a:lnTo>
                  <a:lnTo>
                    <a:pt x="912930" y="666514"/>
                  </a:lnTo>
                  <a:lnTo>
                    <a:pt x="906827" y="714075"/>
                  </a:lnTo>
                  <a:lnTo>
                    <a:pt x="911639" y="740306"/>
                  </a:lnTo>
                  <a:lnTo>
                    <a:pt x="921263" y="777923"/>
                  </a:lnTo>
                  <a:lnTo>
                    <a:pt x="933187" y="838064"/>
                  </a:lnTo>
                  <a:lnTo>
                    <a:pt x="955583" y="891694"/>
                  </a:lnTo>
                  <a:lnTo>
                    <a:pt x="986633" y="955001"/>
                  </a:lnTo>
                  <a:lnTo>
                    <a:pt x="1041193" y="1017911"/>
                  </a:lnTo>
                  <a:lnTo>
                    <a:pt x="1056365" y="1030932"/>
                  </a:lnTo>
                  <a:lnTo>
                    <a:pt x="1115241" y="1056368"/>
                  </a:lnTo>
                  <a:lnTo>
                    <a:pt x="1150045" y="1066024"/>
                  </a:lnTo>
                  <a:lnTo>
                    <a:pt x="1202082" y="1069404"/>
                  </a:lnTo>
                  <a:lnTo>
                    <a:pt x="1252725" y="1069236"/>
                  </a:lnTo>
                  <a:lnTo>
                    <a:pt x="1313618" y="1056118"/>
                  </a:lnTo>
                  <a:lnTo>
                    <a:pt x="1365142" y="1033044"/>
                  </a:lnTo>
                  <a:lnTo>
                    <a:pt x="1417259" y="995904"/>
                  </a:lnTo>
                  <a:lnTo>
                    <a:pt x="1456108" y="954773"/>
                  </a:lnTo>
                  <a:lnTo>
                    <a:pt x="1481631" y="913806"/>
                  </a:lnTo>
                  <a:lnTo>
                    <a:pt x="1458240" y="971260"/>
                  </a:lnTo>
                  <a:lnTo>
                    <a:pt x="1438095" y="1028080"/>
                  </a:lnTo>
                  <a:lnTo>
                    <a:pt x="1417086" y="1089606"/>
                  </a:lnTo>
                  <a:lnTo>
                    <a:pt x="1405923" y="1116608"/>
                  </a:lnTo>
                  <a:lnTo>
                    <a:pt x="1394231" y="1176679"/>
                  </a:lnTo>
                  <a:lnTo>
                    <a:pt x="1390246" y="1238282"/>
                  </a:lnTo>
                  <a:lnTo>
                    <a:pt x="1391406" y="1291759"/>
                  </a:lnTo>
                  <a:lnTo>
                    <a:pt x="1399968" y="1318758"/>
                  </a:lnTo>
                  <a:lnTo>
                    <a:pt x="1417812" y="1339337"/>
                  </a:lnTo>
                  <a:lnTo>
                    <a:pt x="1429121" y="1348100"/>
                  </a:lnTo>
                  <a:lnTo>
                    <a:pt x="1454166" y="1354717"/>
                  </a:lnTo>
                  <a:lnTo>
                    <a:pt x="1502782" y="1349433"/>
                  </a:lnTo>
                  <a:lnTo>
                    <a:pt x="1565147" y="1313970"/>
                  </a:lnTo>
                  <a:lnTo>
                    <a:pt x="1626457" y="1263908"/>
                  </a:lnTo>
                  <a:lnTo>
                    <a:pt x="1683338" y="1207700"/>
                  </a:lnTo>
                  <a:lnTo>
                    <a:pt x="1732497" y="1152976"/>
                  </a:lnTo>
                  <a:lnTo>
                    <a:pt x="1747967" y="1122854"/>
                  </a:lnTo>
                  <a:lnTo>
                    <a:pt x="1748660" y="1119550"/>
                  </a:lnTo>
                  <a:lnTo>
                    <a:pt x="1746783" y="1120857"/>
                  </a:lnTo>
                  <a:lnTo>
                    <a:pt x="1714049" y="1165110"/>
                  </a:lnTo>
                  <a:lnTo>
                    <a:pt x="1680908" y="1227306"/>
                  </a:lnTo>
                  <a:lnTo>
                    <a:pt x="1653812" y="1286796"/>
                  </a:lnTo>
                  <a:lnTo>
                    <a:pt x="1635328" y="1340263"/>
                  </a:lnTo>
                  <a:lnTo>
                    <a:pt x="1620411" y="1395191"/>
                  </a:lnTo>
                  <a:lnTo>
                    <a:pt x="1612850" y="1449255"/>
                  </a:lnTo>
                  <a:lnTo>
                    <a:pt x="1613421" y="1482343"/>
                  </a:lnTo>
                  <a:lnTo>
                    <a:pt x="1621474" y="1508747"/>
                  </a:lnTo>
                  <a:lnTo>
                    <a:pt x="1629237" y="1518362"/>
                  </a:lnTo>
                  <a:lnTo>
                    <a:pt x="1650340" y="1532164"/>
                  </a:lnTo>
                  <a:lnTo>
                    <a:pt x="1675317" y="1535959"/>
                  </a:lnTo>
                  <a:lnTo>
                    <a:pt x="1699676" y="1532576"/>
                  </a:lnTo>
                  <a:lnTo>
                    <a:pt x="1758708" y="1499294"/>
                  </a:lnTo>
                  <a:lnTo>
                    <a:pt x="1820920" y="1453698"/>
                  </a:lnTo>
                  <a:lnTo>
                    <a:pt x="1883161" y="1397224"/>
                  </a:lnTo>
                  <a:lnTo>
                    <a:pt x="1938116" y="1342490"/>
                  </a:lnTo>
                  <a:lnTo>
                    <a:pt x="1990338" y="1295869"/>
                  </a:lnTo>
                  <a:lnTo>
                    <a:pt x="1994469" y="1295725"/>
                  </a:lnTo>
                  <a:lnTo>
                    <a:pt x="1994884" y="1300308"/>
                  </a:lnTo>
                  <a:lnTo>
                    <a:pt x="1977783" y="1355833"/>
                  </a:lnTo>
                  <a:lnTo>
                    <a:pt x="1952162" y="1407837"/>
                  </a:lnTo>
                  <a:lnTo>
                    <a:pt x="1928358" y="1452993"/>
                  </a:lnTo>
                  <a:lnTo>
                    <a:pt x="1906455" y="1506626"/>
                  </a:lnTo>
                  <a:lnTo>
                    <a:pt x="1880768" y="1562280"/>
                  </a:lnTo>
                  <a:lnTo>
                    <a:pt x="1863216" y="1615214"/>
                  </a:lnTo>
                  <a:lnTo>
                    <a:pt x="1847257" y="1671714"/>
                  </a:lnTo>
                  <a:lnTo>
                    <a:pt x="1849014" y="1697417"/>
                  </a:lnTo>
                  <a:lnTo>
                    <a:pt x="1856813" y="1718199"/>
                  </a:lnTo>
                  <a:lnTo>
                    <a:pt x="1862169" y="1727017"/>
                  </a:lnTo>
                  <a:lnTo>
                    <a:pt x="1880598" y="1739934"/>
                  </a:lnTo>
                  <a:lnTo>
                    <a:pt x="1892063" y="1745016"/>
                  </a:lnTo>
                  <a:lnTo>
                    <a:pt x="1936145" y="1746580"/>
                  </a:lnTo>
                  <a:lnTo>
                    <a:pt x="1997848" y="1733453"/>
                  </a:lnTo>
                  <a:lnTo>
                    <a:pt x="2051683" y="1715318"/>
                  </a:lnTo>
                  <a:lnTo>
                    <a:pt x="2107784" y="1677553"/>
                  </a:lnTo>
                  <a:lnTo>
                    <a:pt x="2163170" y="1637232"/>
                  </a:lnTo>
                  <a:lnTo>
                    <a:pt x="2216607" y="1578110"/>
                  </a:lnTo>
                  <a:lnTo>
                    <a:pt x="2254926" y="1516570"/>
                  </a:lnTo>
                  <a:lnTo>
                    <a:pt x="2269235" y="1493543"/>
                  </a:lnTo>
                  <a:lnTo>
                    <a:pt x="2276327" y="1488339"/>
                  </a:lnTo>
                  <a:lnTo>
                    <a:pt x="2283395" y="1487209"/>
                  </a:lnTo>
                  <a:lnTo>
                    <a:pt x="2290446" y="1488795"/>
                  </a:lnTo>
                  <a:lnTo>
                    <a:pt x="2295147" y="1494532"/>
                  </a:lnTo>
                  <a:lnTo>
                    <a:pt x="2300370" y="1513385"/>
                  </a:lnTo>
                  <a:lnTo>
                    <a:pt x="2295317" y="1562445"/>
                  </a:lnTo>
                  <a:lnTo>
                    <a:pt x="2279690" y="1623475"/>
                  </a:lnTo>
                  <a:lnTo>
                    <a:pt x="2264716" y="1678298"/>
                  </a:lnTo>
                  <a:lnTo>
                    <a:pt x="2240442" y="1737308"/>
                  </a:lnTo>
                  <a:lnTo>
                    <a:pt x="2216924" y="1790829"/>
                  </a:lnTo>
                  <a:lnTo>
                    <a:pt x="2184609" y="1851141"/>
                  </a:lnTo>
                  <a:lnTo>
                    <a:pt x="2145399" y="1913464"/>
                  </a:lnTo>
                  <a:lnTo>
                    <a:pt x="2104145" y="1976385"/>
                  </a:lnTo>
                  <a:lnTo>
                    <a:pt x="2059167" y="2039481"/>
                  </a:lnTo>
                  <a:lnTo>
                    <a:pt x="2011914" y="2099510"/>
                  </a:lnTo>
                  <a:lnTo>
                    <a:pt x="1968277" y="2154342"/>
                  </a:lnTo>
                  <a:lnTo>
                    <a:pt x="1925712" y="2204513"/>
                  </a:lnTo>
                  <a:lnTo>
                    <a:pt x="1874997" y="2257798"/>
                  </a:lnTo>
                  <a:lnTo>
                    <a:pt x="1838203" y="2287864"/>
                  </a:lnTo>
                  <a:lnTo>
                    <a:pt x="1839234" y="2285778"/>
                  </a:lnTo>
                  <a:lnTo>
                    <a:pt x="1876551" y="2248966"/>
                  </a:lnTo>
                  <a:lnTo>
                    <a:pt x="1926941" y="2215799"/>
                  </a:lnTo>
                  <a:lnTo>
                    <a:pt x="1987543" y="2181389"/>
                  </a:lnTo>
                  <a:lnTo>
                    <a:pt x="2038525" y="2159235"/>
                  </a:lnTo>
                  <a:lnTo>
                    <a:pt x="2099749" y="2139194"/>
                  </a:lnTo>
                  <a:lnTo>
                    <a:pt x="2156903" y="2127089"/>
                  </a:lnTo>
                  <a:lnTo>
                    <a:pt x="2199190" y="2127808"/>
                  </a:lnTo>
                  <a:lnTo>
                    <a:pt x="2213253" y="2129941"/>
                  </a:lnTo>
                  <a:lnTo>
                    <a:pt x="2223797" y="2134872"/>
                  </a:lnTo>
                  <a:lnTo>
                    <a:pt x="2238632" y="2149710"/>
                  </a:lnTo>
                  <a:lnTo>
                    <a:pt x="2240717" y="2159750"/>
                  </a:lnTo>
                  <a:lnTo>
                    <a:pt x="2236795" y="2183384"/>
                  </a:lnTo>
                  <a:lnTo>
                    <a:pt x="2215842" y="2217407"/>
                  </a:lnTo>
                  <a:lnTo>
                    <a:pt x="2152515" y="2274061"/>
                  </a:lnTo>
                  <a:lnTo>
                    <a:pt x="2100014" y="2310955"/>
                  </a:lnTo>
                  <a:lnTo>
                    <a:pt x="2043124" y="2344114"/>
                  </a:lnTo>
                  <a:lnTo>
                    <a:pt x="1989224" y="2376165"/>
                  </a:lnTo>
                  <a:lnTo>
                    <a:pt x="1939327" y="2404769"/>
                  </a:lnTo>
                  <a:lnTo>
                    <a:pt x="1886135" y="2429806"/>
                  </a:lnTo>
                  <a:lnTo>
                    <a:pt x="1885226" y="2430709"/>
                  </a:lnTo>
                  <a:lnTo>
                    <a:pt x="1946775" y="2409370"/>
                  </a:lnTo>
                  <a:lnTo>
                    <a:pt x="2002400" y="2395371"/>
                  </a:lnTo>
                  <a:lnTo>
                    <a:pt x="2045867" y="2387540"/>
                  </a:lnTo>
                  <a:lnTo>
                    <a:pt x="2092483" y="2380160"/>
                  </a:lnTo>
                  <a:lnTo>
                    <a:pt x="2140497" y="2372980"/>
                  </a:lnTo>
                  <a:lnTo>
                    <a:pt x="2186012" y="2372129"/>
                  </a:lnTo>
                  <a:lnTo>
                    <a:pt x="2229638" y="2375650"/>
                  </a:lnTo>
                  <a:lnTo>
                    <a:pt x="2291321" y="2384210"/>
                  </a:lnTo>
                  <a:lnTo>
                    <a:pt x="2337934" y="2395324"/>
                  </a:lnTo>
                  <a:lnTo>
                    <a:pt x="2358770" y="2406626"/>
                  </a:lnTo>
                  <a:lnTo>
                    <a:pt x="2364093" y="2415255"/>
                  </a:lnTo>
                  <a:lnTo>
                    <a:pt x="2366887" y="2437321"/>
                  </a:lnTo>
                  <a:lnTo>
                    <a:pt x="2357991" y="2459607"/>
                  </a:lnTo>
                  <a:lnTo>
                    <a:pt x="2327012" y="2495004"/>
                  </a:lnTo>
                  <a:lnTo>
                    <a:pt x="2274550" y="2535127"/>
                  </a:lnTo>
                  <a:lnTo>
                    <a:pt x="2229214" y="2563907"/>
                  </a:lnTo>
                  <a:lnTo>
                    <a:pt x="2177869" y="2596196"/>
                  </a:lnTo>
                  <a:lnTo>
                    <a:pt x="2120735" y="2630043"/>
                  </a:lnTo>
                  <a:lnTo>
                    <a:pt x="2061416" y="2663414"/>
                  </a:lnTo>
                  <a:lnTo>
                    <a:pt x="2003857" y="2693843"/>
                  </a:lnTo>
                  <a:lnTo>
                    <a:pt x="1953319" y="2722965"/>
                  </a:lnTo>
                  <a:lnTo>
                    <a:pt x="1908630" y="2750336"/>
                  </a:lnTo>
                  <a:lnTo>
                    <a:pt x="1854097" y="2784307"/>
                  </a:lnTo>
                  <a:lnTo>
                    <a:pt x="1830997" y="2801775"/>
                  </a:lnTo>
                  <a:lnTo>
                    <a:pt x="1829750" y="2809709"/>
                  </a:lnTo>
                  <a:lnTo>
                    <a:pt x="1834768" y="2817338"/>
                  </a:lnTo>
                  <a:lnTo>
                    <a:pt x="1843963" y="2824764"/>
                  </a:lnTo>
                  <a:lnTo>
                    <a:pt x="1896027" y="2835215"/>
                  </a:lnTo>
                  <a:lnTo>
                    <a:pt x="1936051" y="283961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39462" y="5001036"/>
              <a:ext cx="703640" cy="526426"/>
            </a:xfrm>
            <a:custGeom>
              <a:avLst/>
              <a:gdLst/>
              <a:ahLst/>
              <a:cxnLst/>
              <a:rect l="0" t="0" r="0" b="0"/>
              <a:pathLst>
                <a:path w="703640" h="526426">
                  <a:moveTo>
                    <a:pt x="683502" y="0"/>
                  </a:moveTo>
                  <a:lnTo>
                    <a:pt x="666734" y="16768"/>
                  </a:lnTo>
                  <a:lnTo>
                    <a:pt x="603241" y="45469"/>
                  </a:lnTo>
                  <a:lnTo>
                    <a:pt x="559702" y="59593"/>
                  </a:lnTo>
                  <a:lnTo>
                    <a:pt x="503697" y="76788"/>
                  </a:lnTo>
                  <a:lnTo>
                    <a:pt x="472385" y="86287"/>
                  </a:lnTo>
                  <a:lnTo>
                    <a:pt x="438642" y="97299"/>
                  </a:lnTo>
                  <a:lnTo>
                    <a:pt x="403278" y="109320"/>
                  </a:lnTo>
                  <a:lnTo>
                    <a:pt x="366835" y="122013"/>
                  </a:lnTo>
                  <a:lnTo>
                    <a:pt x="332010" y="133984"/>
                  </a:lnTo>
                  <a:lnTo>
                    <a:pt x="298265" y="145475"/>
                  </a:lnTo>
                  <a:lnTo>
                    <a:pt x="235035" y="167601"/>
                  </a:lnTo>
                  <a:lnTo>
                    <a:pt x="179637" y="189133"/>
                  </a:lnTo>
                  <a:lnTo>
                    <a:pt x="133958" y="207282"/>
                  </a:lnTo>
                  <a:lnTo>
                    <a:pt x="81597" y="230653"/>
                  </a:lnTo>
                  <a:lnTo>
                    <a:pt x="68152" y="237996"/>
                  </a:lnTo>
                  <a:lnTo>
                    <a:pt x="62698" y="246402"/>
                  </a:lnTo>
                  <a:lnTo>
                    <a:pt x="62572" y="255515"/>
                  </a:lnTo>
                  <a:lnTo>
                    <a:pt x="65998" y="265099"/>
                  </a:lnTo>
                  <a:lnTo>
                    <a:pt x="74131" y="271490"/>
                  </a:lnTo>
                  <a:lnTo>
                    <a:pt x="135450" y="284864"/>
                  </a:lnTo>
                  <a:lnTo>
                    <a:pt x="182560" y="291553"/>
                  </a:lnTo>
                  <a:lnTo>
                    <a:pt x="242492" y="298425"/>
                  </a:lnTo>
                  <a:lnTo>
                    <a:pt x="276022" y="303065"/>
                  </a:lnTo>
                  <a:lnTo>
                    <a:pt x="311243" y="308498"/>
                  </a:lnTo>
                  <a:lnTo>
                    <a:pt x="347591" y="314460"/>
                  </a:lnTo>
                  <a:lnTo>
                    <a:pt x="383522" y="320774"/>
                  </a:lnTo>
                  <a:lnTo>
                    <a:pt x="419175" y="327323"/>
                  </a:lnTo>
                  <a:lnTo>
                    <a:pt x="454641" y="334029"/>
                  </a:lnTo>
                  <a:lnTo>
                    <a:pt x="489984" y="340839"/>
                  </a:lnTo>
                  <a:lnTo>
                    <a:pt x="525244" y="347719"/>
                  </a:lnTo>
                  <a:lnTo>
                    <a:pt x="560449" y="354645"/>
                  </a:lnTo>
                  <a:lnTo>
                    <a:pt x="618283" y="365460"/>
                  </a:lnTo>
                  <a:lnTo>
                    <a:pt x="665044" y="374166"/>
                  </a:lnTo>
                  <a:lnTo>
                    <a:pt x="703639" y="382135"/>
                  </a:lnTo>
                  <a:lnTo>
                    <a:pt x="659702" y="373578"/>
                  </a:lnTo>
                  <a:lnTo>
                    <a:pt x="604683" y="370755"/>
                  </a:lnTo>
                  <a:lnTo>
                    <a:pt x="572464" y="371172"/>
                  </a:lnTo>
                  <a:lnTo>
                    <a:pt x="538118" y="372620"/>
                  </a:lnTo>
                  <a:lnTo>
                    <a:pt x="502351" y="374756"/>
                  </a:lnTo>
                  <a:lnTo>
                    <a:pt x="464469" y="377349"/>
                  </a:lnTo>
                  <a:lnTo>
                    <a:pt x="425176" y="380247"/>
                  </a:lnTo>
                  <a:lnTo>
                    <a:pt x="384942" y="383350"/>
                  </a:lnTo>
                  <a:lnTo>
                    <a:pt x="345252" y="387757"/>
                  </a:lnTo>
                  <a:lnTo>
                    <a:pt x="305923" y="393036"/>
                  </a:lnTo>
                  <a:lnTo>
                    <a:pt x="266836" y="398894"/>
                  </a:lnTo>
                  <a:lnTo>
                    <a:pt x="229080" y="403970"/>
                  </a:lnTo>
                  <a:lnTo>
                    <a:pt x="192211" y="408523"/>
                  </a:lnTo>
                  <a:lnTo>
                    <a:pt x="155933" y="412729"/>
                  </a:lnTo>
                  <a:lnTo>
                    <a:pt x="93787" y="423641"/>
                  </a:lnTo>
                  <a:lnTo>
                    <a:pt x="42380" y="435120"/>
                  </a:lnTo>
                  <a:lnTo>
                    <a:pt x="3935" y="444121"/>
                  </a:lnTo>
                  <a:lnTo>
                    <a:pt x="0" y="450498"/>
                  </a:lnTo>
                  <a:lnTo>
                    <a:pt x="5566" y="458260"/>
                  </a:lnTo>
                  <a:lnTo>
                    <a:pt x="17465" y="466943"/>
                  </a:lnTo>
                  <a:lnTo>
                    <a:pt x="73336" y="479165"/>
                  </a:lnTo>
                  <a:lnTo>
                    <a:pt x="127658" y="488263"/>
                  </a:lnTo>
                  <a:lnTo>
                    <a:pt x="188455" y="498936"/>
                  </a:lnTo>
                  <a:lnTo>
                    <a:pt x="246673" y="507578"/>
                  </a:lnTo>
                  <a:lnTo>
                    <a:pt x="294383" y="515319"/>
                  </a:lnTo>
                  <a:lnTo>
                    <a:pt x="357118" y="52642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39721" y="5612339"/>
              <a:ext cx="604301" cy="83579"/>
            </a:xfrm>
            <a:custGeom>
              <a:avLst/>
              <a:gdLst/>
              <a:ahLst/>
              <a:cxnLst/>
              <a:rect l="0" t="0" r="0" b="0"/>
              <a:pathLst>
                <a:path w="604301" h="83579">
                  <a:moveTo>
                    <a:pt x="604300" y="9878"/>
                  </a:moveTo>
                  <a:lnTo>
                    <a:pt x="566821" y="1545"/>
                  </a:lnTo>
                  <a:lnTo>
                    <a:pt x="519495" y="0"/>
                  </a:lnTo>
                  <a:lnTo>
                    <a:pt x="475362" y="809"/>
                  </a:lnTo>
                  <a:lnTo>
                    <a:pt x="424552" y="5068"/>
                  </a:lnTo>
                  <a:lnTo>
                    <a:pt x="364534" y="10860"/>
                  </a:lnTo>
                  <a:lnTo>
                    <a:pt x="332152" y="14042"/>
                  </a:lnTo>
                  <a:lnTo>
                    <a:pt x="300035" y="17334"/>
                  </a:lnTo>
                  <a:lnTo>
                    <a:pt x="268096" y="20698"/>
                  </a:lnTo>
                  <a:lnTo>
                    <a:pt x="236275" y="24110"/>
                  </a:lnTo>
                  <a:lnTo>
                    <a:pt x="172841" y="31021"/>
                  </a:lnTo>
                  <a:lnTo>
                    <a:pt x="113063" y="37993"/>
                  </a:lnTo>
                  <a:lnTo>
                    <a:pt x="63098" y="44990"/>
                  </a:lnTo>
                  <a:lnTo>
                    <a:pt x="0" y="50609"/>
                  </a:lnTo>
                  <a:lnTo>
                    <a:pt x="222" y="51070"/>
                  </a:lnTo>
                  <a:lnTo>
                    <a:pt x="50967" y="51810"/>
                  </a:lnTo>
                  <a:lnTo>
                    <a:pt x="96722" y="51911"/>
                  </a:lnTo>
                  <a:lnTo>
                    <a:pt x="151762" y="53126"/>
                  </a:lnTo>
                  <a:lnTo>
                    <a:pt x="184455" y="55087"/>
                  </a:lnTo>
                  <a:lnTo>
                    <a:pt x="219118" y="57565"/>
                  </a:lnTo>
                  <a:lnTo>
                    <a:pt x="282590" y="63438"/>
                  </a:lnTo>
                  <a:lnTo>
                    <a:pt x="339654" y="69948"/>
                  </a:lnTo>
                  <a:lnTo>
                    <a:pt x="388413" y="76740"/>
                  </a:lnTo>
                  <a:lnTo>
                    <a:pt x="435844" y="8357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74726" y="5832787"/>
              <a:ext cx="527223" cy="442198"/>
            </a:xfrm>
            <a:custGeom>
              <a:avLst/>
              <a:gdLst/>
              <a:ahLst/>
              <a:cxnLst/>
              <a:rect l="0" t="0" r="0" b="0"/>
              <a:pathLst>
                <a:path w="527223" h="442198">
                  <a:moveTo>
                    <a:pt x="527222" y="0"/>
                  </a:moveTo>
                  <a:lnTo>
                    <a:pt x="500835" y="15642"/>
                  </a:lnTo>
                  <a:lnTo>
                    <a:pt x="445538" y="31210"/>
                  </a:lnTo>
                  <a:lnTo>
                    <a:pt x="384866" y="45122"/>
                  </a:lnTo>
                  <a:lnTo>
                    <a:pt x="337610" y="56319"/>
                  </a:lnTo>
                  <a:lnTo>
                    <a:pt x="285413" y="65195"/>
                  </a:lnTo>
                  <a:lnTo>
                    <a:pt x="231018" y="76159"/>
                  </a:lnTo>
                  <a:lnTo>
                    <a:pt x="176817" y="87661"/>
                  </a:lnTo>
                  <a:lnTo>
                    <a:pt x="125432" y="96672"/>
                  </a:lnTo>
                  <a:lnTo>
                    <a:pt x="81536" y="104577"/>
                  </a:lnTo>
                  <a:lnTo>
                    <a:pt x="27060" y="115604"/>
                  </a:lnTo>
                  <a:lnTo>
                    <a:pt x="11287" y="119183"/>
                  </a:lnTo>
                  <a:lnTo>
                    <a:pt x="3111" y="126249"/>
                  </a:lnTo>
                  <a:lnTo>
                    <a:pt x="0" y="135639"/>
                  </a:lnTo>
                  <a:lnTo>
                    <a:pt x="266" y="146578"/>
                  </a:lnTo>
                  <a:lnTo>
                    <a:pt x="5122" y="156211"/>
                  </a:lnTo>
                  <a:lnTo>
                    <a:pt x="22996" y="173152"/>
                  </a:lnTo>
                  <a:lnTo>
                    <a:pt x="76135" y="195844"/>
                  </a:lnTo>
                  <a:lnTo>
                    <a:pt x="123579" y="216503"/>
                  </a:lnTo>
                  <a:lnTo>
                    <a:pt x="177030" y="240113"/>
                  </a:lnTo>
                  <a:lnTo>
                    <a:pt x="235880" y="262305"/>
                  </a:lnTo>
                  <a:lnTo>
                    <a:pt x="294012" y="286986"/>
                  </a:lnTo>
                  <a:lnTo>
                    <a:pt x="348704" y="312383"/>
                  </a:lnTo>
                  <a:lnTo>
                    <a:pt x="396408" y="335369"/>
                  </a:lnTo>
                  <a:lnTo>
                    <a:pt x="451548" y="362451"/>
                  </a:lnTo>
                  <a:lnTo>
                    <a:pt x="491932" y="385294"/>
                  </a:lnTo>
                  <a:lnTo>
                    <a:pt x="497846" y="393733"/>
                  </a:lnTo>
                  <a:lnTo>
                    <a:pt x="499449" y="402869"/>
                  </a:lnTo>
                  <a:lnTo>
                    <a:pt x="496161" y="420039"/>
                  </a:lnTo>
                  <a:lnTo>
                    <a:pt x="485108" y="44219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78907" y="184195"/>
            <a:ext cx="2053372" cy="806800"/>
            <a:chOff x="3278907" y="184195"/>
            <a:chExt cx="2053372" cy="806800"/>
          </a:xfrm>
        </p:grpSpPr>
        <p:sp>
          <p:nvSpPr>
            <p:cNvPr id="2" name="Freeform 1"/>
            <p:cNvSpPr/>
            <p:nvPr/>
          </p:nvSpPr>
          <p:spPr>
            <a:xfrm>
              <a:off x="3525270" y="21188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8190" y="9002"/>
                  </a:lnTo>
                  <a:lnTo>
                    <a:pt x="16048" y="19269"/>
                  </a:lnTo>
                  <a:lnTo>
                    <a:pt x="14445" y="31858"/>
                  </a:lnTo>
                  <a:lnTo>
                    <a:pt x="13264" y="46558"/>
                  </a:lnTo>
                  <a:lnTo>
                    <a:pt x="12416" y="63002"/>
                  </a:lnTo>
                  <a:lnTo>
                    <a:pt x="11818" y="80784"/>
                  </a:lnTo>
                  <a:lnTo>
                    <a:pt x="11404" y="99224"/>
                  </a:lnTo>
                  <a:lnTo>
                    <a:pt x="11120" y="117422"/>
                  </a:lnTo>
                  <a:lnTo>
                    <a:pt x="10926" y="134922"/>
                  </a:lnTo>
                  <a:lnTo>
                    <a:pt x="10795" y="152126"/>
                  </a:lnTo>
                  <a:lnTo>
                    <a:pt x="10708" y="170048"/>
                  </a:lnTo>
                  <a:lnTo>
                    <a:pt x="10644" y="189208"/>
                  </a:lnTo>
                  <a:lnTo>
                    <a:pt x="10431" y="208994"/>
                  </a:lnTo>
                  <a:lnTo>
                    <a:pt x="9756" y="227991"/>
                  </a:lnTo>
                  <a:lnTo>
                    <a:pt x="8489" y="245451"/>
                  </a:lnTo>
                  <a:lnTo>
                    <a:pt x="6825" y="261767"/>
                  </a:lnTo>
                  <a:lnTo>
                    <a:pt x="5168" y="278084"/>
                  </a:lnTo>
                  <a:lnTo>
                    <a:pt x="3760" y="295095"/>
                  </a:lnTo>
                  <a:lnTo>
                    <a:pt x="2664" y="312826"/>
                  </a:lnTo>
                  <a:lnTo>
                    <a:pt x="1854" y="330902"/>
                  </a:lnTo>
                  <a:lnTo>
                    <a:pt x="1274" y="349032"/>
                  </a:lnTo>
                  <a:lnTo>
                    <a:pt x="868" y="366921"/>
                  </a:lnTo>
                  <a:lnTo>
                    <a:pt x="588" y="384225"/>
                  </a:lnTo>
                  <a:lnTo>
                    <a:pt x="396" y="400806"/>
                  </a:lnTo>
                  <a:lnTo>
                    <a:pt x="266" y="416308"/>
                  </a:lnTo>
                  <a:lnTo>
                    <a:pt x="164" y="431682"/>
                  </a:lnTo>
                  <a:lnTo>
                    <a:pt x="80" y="44939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78907" y="243471"/>
              <a:ext cx="277949" cy="273075"/>
            </a:xfrm>
            <a:custGeom>
              <a:avLst/>
              <a:gdLst/>
              <a:ahLst/>
              <a:cxnLst/>
              <a:rect l="0" t="0" r="0" b="0"/>
              <a:pathLst>
                <a:path w="277949" h="273075">
                  <a:moveTo>
                    <a:pt x="277948" y="147399"/>
                  </a:moveTo>
                  <a:lnTo>
                    <a:pt x="266280" y="150400"/>
                  </a:lnTo>
                  <a:lnTo>
                    <a:pt x="255791" y="153822"/>
                  </a:lnTo>
                  <a:lnTo>
                    <a:pt x="245486" y="158018"/>
                  </a:lnTo>
                  <a:lnTo>
                    <a:pt x="235012" y="162918"/>
                  </a:lnTo>
                  <a:lnTo>
                    <a:pt x="224019" y="168400"/>
                  </a:lnTo>
                  <a:lnTo>
                    <a:pt x="212376" y="174330"/>
                  </a:lnTo>
                  <a:lnTo>
                    <a:pt x="200122" y="180592"/>
                  </a:lnTo>
                  <a:lnTo>
                    <a:pt x="187368" y="187090"/>
                  </a:lnTo>
                  <a:lnTo>
                    <a:pt x="174241" y="193755"/>
                  </a:lnTo>
                  <a:lnTo>
                    <a:pt x="161173" y="200533"/>
                  </a:lnTo>
                  <a:lnTo>
                    <a:pt x="148860" y="207390"/>
                  </a:lnTo>
                  <a:lnTo>
                    <a:pt x="137615" y="214296"/>
                  </a:lnTo>
                  <a:lnTo>
                    <a:pt x="127252" y="221069"/>
                  </a:lnTo>
                  <a:lnTo>
                    <a:pt x="117290" y="227390"/>
                  </a:lnTo>
                  <a:lnTo>
                    <a:pt x="107400" y="233128"/>
                  </a:lnTo>
                  <a:lnTo>
                    <a:pt x="97433" y="238472"/>
                  </a:lnTo>
                  <a:lnTo>
                    <a:pt x="87347" y="243828"/>
                  </a:lnTo>
                  <a:lnTo>
                    <a:pt x="77148" y="249430"/>
                  </a:lnTo>
                  <a:lnTo>
                    <a:pt x="66856" y="255177"/>
                  </a:lnTo>
                  <a:lnTo>
                    <a:pt x="56494" y="260736"/>
                  </a:lnTo>
                  <a:lnTo>
                    <a:pt x="46085" y="265907"/>
                  </a:lnTo>
                  <a:lnTo>
                    <a:pt x="35808" y="270175"/>
                  </a:lnTo>
                  <a:lnTo>
                    <a:pt x="25981" y="272672"/>
                  </a:lnTo>
                  <a:lnTo>
                    <a:pt x="16760" y="273074"/>
                  </a:lnTo>
                  <a:lnTo>
                    <a:pt x="8772" y="271222"/>
                  </a:lnTo>
                  <a:lnTo>
                    <a:pt x="3150" y="266862"/>
                  </a:lnTo>
                  <a:lnTo>
                    <a:pt x="301" y="260113"/>
                  </a:lnTo>
                  <a:lnTo>
                    <a:pt x="0" y="251363"/>
                  </a:lnTo>
                  <a:lnTo>
                    <a:pt x="1767" y="241065"/>
                  </a:lnTo>
                  <a:lnTo>
                    <a:pt x="5100" y="229631"/>
                  </a:lnTo>
                  <a:lnTo>
                    <a:pt x="9571" y="217552"/>
                  </a:lnTo>
                  <a:lnTo>
                    <a:pt x="14846" y="205378"/>
                  </a:lnTo>
                  <a:lnTo>
                    <a:pt x="20679" y="193412"/>
                  </a:lnTo>
                  <a:lnTo>
                    <a:pt x="26897" y="181583"/>
                  </a:lnTo>
                  <a:lnTo>
                    <a:pt x="33377" y="169566"/>
                  </a:lnTo>
                  <a:lnTo>
                    <a:pt x="40029" y="157181"/>
                  </a:lnTo>
                  <a:lnTo>
                    <a:pt x="46633" y="144404"/>
                  </a:lnTo>
                  <a:lnTo>
                    <a:pt x="52841" y="131286"/>
                  </a:lnTo>
                  <a:lnTo>
                    <a:pt x="58498" y="117906"/>
                  </a:lnTo>
                  <a:lnTo>
                    <a:pt x="63619" y="104496"/>
                  </a:lnTo>
                  <a:lnTo>
                    <a:pt x="68294" y="91419"/>
                  </a:lnTo>
                  <a:lnTo>
                    <a:pt x="72624" y="78848"/>
                  </a:lnTo>
                  <a:lnTo>
                    <a:pt x="76703" y="66780"/>
                  </a:lnTo>
                  <a:lnTo>
                    <a:pt x="80603" y="55136"/>
                  </a:lnTo>
                  <a:lnTo>
                    <a:pt x="84374" y="43833"/>
                  </a:lnTo>
                  <a:lnTo>
                    <a:pt x="87903" y="33238"/>
                  </a:lnTo>
                  <a:lnTo>
                    <a:pt x="91269" y="23128"/>
                  </a:lnTo>
                  <a:lnTo>
                    <a:pt x="94769" y="12611"/>
                  </a:lnTo>
                  <a:lnTo>
                    <a:pt x="989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32366" y="258087"/>
              <a:ext cx="364960" cy="475588"/>
            </a:xfrm>
            <a:custGeom>
              <a:avLst/>
              <a:gdLst/>
              <a:ahLst/>
              <a:cxnLst/>
              <a:rect l="0" t="0" r="0" b="0"/>
              <a:pathLst>
                <a:path w="364960" h="475588">
                  <a:moveTo>
                    <a:pt x="156116" y="6441"/>
                  </a:moveTo>
                  <a:lnTo>
                    <a:pt x="147382" y="9442"/>
                  </a:lnTo>
                  <a:lnTo>
                    <a:pt x="139675" y="12864"/>
                  </a:lnTo>
                  <a:lnTo>
                    <a:pt x="132269" y="17060"/>
                  </a:lnTo>
                  <a:lnTo>
                    <a:pt x="124835" y="21961"/>
                  </a:lnTo>
                  <a:lnTo>
                    <a:pt x="117008" y="27442"/>
                  </a:lnTo>
                  <a:lnTo>
                    <a:pt x="108633" y="33377"/>
                  </a:lnTo>
                  <a:lnTo>
                    <a:pt x="99890" y="39811"/>
                  </a:lnTo>
                  <a:lnTo>
                    <a:pt x="91175" y="46958"/>
                  </a:lnTo>
                  <a:lnTo>
                    <a:pt x="82722" y="54876"/>
                  </a:lnTo>
                  <a:lnTo>
                    <a:pt x="74589" y="63480"/>
                  </a:lnTo>
                  <a:lnTo>
                    <a:pt x="66748" y="72633"/>
                  </a:lnTo>
                  <a:lnTo>
                    <a:pt x="59141" y="82204"/>
                  </a:lnTo>
                  <a:lnTo>
                    <a:pt x="51711" y="92241"/>
                  </a:lnTo>
                  <a:lnTo>
                    <a:pt x="44408" y="102964"/>
                  </a:lnTo>
                  <a:lnTo>
                    <a:pt x="37199" y="114442"/>
                  </a:lnTo>
                  <a:lnTo>
                    <a:pt x="30222" y="126761"/>
                  </a:lnTo>
                  <a:lnTo>
                    <a:pt x="23763" y="140094"/>
                  </a:lnTo>
                  <a:lnTo>
                    <a:pt x="17941" y="154433"/>
                  </a:lnTo>
                  <a:lnTo>
                    <a:pt x="12880" y="169470"/>
                  </a:lnTo>
                  <a:lnTo>
                    <a:pt x="8779" y="184708"/>
                  </a:lnTo>
                  <a:lnTo>
                    <a:pt x="5652" y="199846"/>
                  </a:lnTo>
                  <a:lnTo>
                    <a:pt x="3364" y="214771"/>
                  </a:lnTo>
                  <a:lnTo>
                    <a:pt x="1738" y="229479"/>
                  </a:lnTo>
                  <a:lnTo>
                    <a:pt x="609" y="244003"/>
                  </a:lnTo>
                  <a:lnTo>
                    <a:pt x="0" y="258383"/>
                  </a:lnTo>
                  <a:lnTo>
                    <a:pt x="115" y="272659"/>
                  </a:lnTo>
                  <a:lnTo>
                    <a:pt x="1008" y="286861"/>
                  </a:lnTo>
                  <a:lnTo>
                    <a:pt x="2590" y="301010"/>
                  </a:lnTo>
                  <a:lnTo>
                    <a:pt x="4722" y="315123"/>
                  </a:lnTo>
                  <a:lnTo>
                    <a:pt x="7273" y="329207"/>
                  </a:lnTo>
                  <a:lnTo>
                    <a:pt x="10290" y="343107"/>
                  </a:lnTo>
                  <a:lnTo>
                    <a:pt x="13993" y="356519"/>
                  </a:lnTo>
                  <a:lnTo>
                    <a:pt x="18453" y="369319"/>
                  </a:lnTo>
                  <a:lnTo>
                    <a:pt x="23752" y="381542"/>
                  </a:lnTo>
                  <a:lnTo>
                    <a:pt x="30066" y="393290"/>
                  </a:lnTo>
                  <a:lnTo>
                    <a:pt x="37391" y="404672"/>
                  </a:lnTo>
                  <a:lnTo>
                    <a:pt x="45582" y="415622"/>
                  </a:lnTo>
                  <a:lnTo>
                    <a:pt x="54450" y="425910"/>
                  </a:lnTo>
                  <a:lnTo>
                    <a:pt x="63821" y="435457"/>
                  </a:lnTo>
                  <a:lnTo>
                    <a:pt x="73553" y="444174"/>
                  </a:lnTo>
                  <a:lnTo>
                    <a:pt x="83538" y="451884"/>
                  </a:lnTo>
                  <a:lnTo>
                    <a:pt x="93703" y="458583"/>
                  </a:lnTo>
                  <a:lnTo>
                    <a:pt x="104156" y="464252"/>
                  </a:lnTo>
                  <a:lnTo>
                    <a:pt x="115166" y="468769"/>
                  </a:lnTo>
                  <a:lnTo>
                    <a:pt x="126836" y="472175"/>
                  </a:lnTo>
                  <a:lnTo>
                    <a:pt x="139115" y="474480"/>
                  </a:lnTo>
                  <a:lnTo>
                    <a:pt x="151890" y="475587"/>
                  </a:lnTo>
                  <a:lnTo>
                    <a:pt x="165036" y="475550"/>
                  </a:lnTo>
                  <a:lnTo>
                    <a:pt x="178288" y="474390"/>
                  </a:lnTo>
                  <a:lnTo>
                    <a:pt x="191257" y="472017"/>
                  </a:lnTo>
                  <a:lnTo>
                    <a:pt x="203756" y="468495"/>
                  </a:lnTo>
                  <a:lnTo>
                    <a:pt x="215776" y="464012"/>
                  </a:lnTo>
                  <a:lnTo>
                    <a:pt x="227387" y="458787"/>
                  </a:lnTo>
                  <a:lnTo>
                    <a:pt x="238677" y="453015"/>
                  </a:lnTo>
                  <a:lnTo>
                    <a:pt x="249566" y="446852"/>
                  </a:lnTo>
                  <a:lnTo>
                    <a:pt x="259811" y="440416"/>
                  </a:lnTo>
                  <a:lnTo>
                    <a:pt x="269336" y="433792"/>
                  </a:lnTo>
                  <a:lnTo>
                    <a:pt x="278207" y="427040"/>
                  </a:lnTo>
                  <a:lnTo>
                    <a:pt x="286553" y="420200"/>
                  </a:lnTo>
                  <a:lnTo>
                    <a:pt x="294498" y="413292"/>
                  </a:lnTo>
                  <a:lnTo>
                    <a:pt x="301987" y="406008"/>
                  </a:lnTo>
                  <a:lnTo>
                    <a:pt x="308798" y="397746"/>
                  </a:lnTo>
                  <a:lnTo>
                    <a:pt x="314866" y="388256"/>
                  </a:lnTo>
                  <a:lnTo>
                    <a:pt x="320434" y="377610"/>
                  </a:lnTo>
                  <a:lnTo>
                    <a:pt x="325941" y="366014"/>
                  </a:lnTo>
                  <a:lnTo>
                    <a:pt x="331643" y="353694"/>
                  </a:lnTo>
                  <a:lnTo>
                    <a:pt x="337458" y="340845"/>
                  </a:lnTo>
                  <a:lnTo>
                    <a:pt x="343061" y="327622"/>
                  </a:lnTo>
                  <a:lnTo>
                    <a:pt x="348273" y="314133"/>
                  </a:lnTo>
                  <a:lnTo>
                    <a:pt x="352906" y="300297"/>
                  </a:lnTo>
                  <a:lnTo>
                    <a:pt x="356713" y="285863"/>
                  </a:lnTo>
                  <a:lnTo>
                    <a:pt x="359640" y="270746"/>
                  </a:lnTo>
                  <a:lnTo>
                    <a:pt x="361790" y="255169"/>
                  </a:lnTo>
                  <a:lnTo>
                    <a:pt x="363324" y="239558"/>
                  </a:lnTo>
                  <a:lnTo>
                    <a:pt x="364392" y="224169"/>
                  </a:lnTo>
                  <a:lnTo>
                    <a:pt x="364959" y="209072"/>
                  </a:lnTo>
                  <a:lnTo>
                    <a:pt x="364815" y="194249"/>
                  </a:lnTo>
                  <a:lnTo>
                    <a:pt x="363904" y="179652"/>
                  </a:lnTo>
                  <a:lnTo>
                    <a:pt x="362310" y="165392"/>
                  </a:lnTo>
                  <a:lnTo>
                    <a:pt x="360170" y="151730"/>
                  </a:lnTo>
                  <a:lnTo>
                    <a:pt x="357613" y="138754"/>
                  </a:lnTo>
                  <a:lnTo>
                    <a:pt x="354592" y="126242"/>
                  </a:lnTo>
                  <a:lnTo>
                    <a:pt x="350887" y="113767"/>
                  </a:lnTo>
                  <a:lnTo>
                    <a:pt x="346426" y="101078"/>
                  </a:lnTo>
                  <a:lnTo>
                    <a:pt x="341125" y="88267"/>
                  </a:lnTo>
                  <a:lnTo>
                    <a:pt x="334811" y="75659"/>
                  </a:lnTo>
                  <a:lnTo>
                    <a:pt x="327485" y="63444"/>
                  </a:lnTo>
                  <a:lnTo>
                    <a:pt x="319295" y="51971"/>
                  </a:lnTo>
                  <a:lnTo>
                    <a:pt x="310426" y="41798"/>
                  </a:lnTo>
                  <a:lnTo>
                    <a:pt x="301051" y="33108"/>
                  </a:lnTo>
                  <a:lnTo>
                    <a:pt x="291146" y="25766"/>
                  </a:lnTo>
                  <a:lnTo>
                    <a:pt x="280512" y="19511"/>
                  </a:lnTo>
                  <a:lnTo>
                    <a:pt x="269093" y="14081"/>
                  </a:lnTo>
                  <a:lnTo>
                    <a:pt x="256814" y="9414"/>
                  </a:lnTo>
                  <a:lnTo>
                    <a:pt x="243508" y="5643"/>
                  </a:lnTo>
                  <a:lnTo>
                    <a:pt x="229187" y="2774"/>
                  </a:lnTo>
                  <a:lnTo>
                    <a:pt x="214162" y="845"/>
                  </a:lnTo>
                  <a:lnTo>
                    <a:pt x="198931" y="0"/>
                  </a:lnTo>
                  <a:lnTo>
                    <a:pt x="183808" y="215"/>
                  </a:lnTo>
                  <a:lnTo>
                    <a:pt x="169232" y="1496"/>
                  </a:lnTo>
                  <a:lnTo>
                    <a:pt x="155824" y="3951"/>
                  </a:lnTo>
                  <a:lnTo>
                    <a:pt x="143813" y="7520"/>
                  </a:lnTo>
                  <a:lnTo>
                    <a:pt x="133196" y="11713"/>
                  </a:lnTo>
                  <a:lnTo>
                    <a:pt x="122773" y="16119"/>
                  </a:lnTo>
                  <a:lnTo>
                    <a:pt x="110514" y="21123"/>
                  </a:lnTo>
                  <a:lnTo>
                    <a:pt x="92945" y="27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72752" y="801481"/>
              <a:ext cx="36836" cy="126343"/>
            </a:xfrm>
            <a:custGeom>
              <a:avLst/>
              <a:gdLst/>
              <a:ahLst/>
              <a:cxnLst/>
              <a:rect l="0" t="0" r="0" b="0"/>
              <a:pathLst>
                <a:path w="36836" h="126343">
                  <a:moveTo>
                    <a:pt x="0" y="0"/>
                  </a:moveTo>
                  <a:lnTo>
                    <a:pt x="8667" y="5935"/>
                  </a:lnTo>
                  <a:lnTo>
                    <a:pt x="15734" y="12139"/>
                  </a:lnTo>
                  <a:lnTo>
                    <a:pt x="21835" y="19240"/>
                  </a:lnTo>
                  <a:lnTo>
                    <a:pt x="27062" y="27353"/>
                  </a:lnTo>
                  <a:lnTo>
                    <a:pt x="31276" y="36648"/>
                  </a:lnTo>
                  <a:lnTo>
                    <a:pt x="34474" y="47086"/>
                  </a:lnTo>
                  <a:lnTo>
                    <a:pt x="36469" y="58166"/>
                  </a:lnTo>
                  <a:lnTo>
                    <a:pt x="36835" y="69056"/>
                  </a:lnTo>
                  <a:lnTo>
                    <a:pt x="35489" y="79294"/>
                  </a:lnTo>
                  <a:lnTo>
                    <a:pt x="32562" y="88681"/>
                  </a:lnTo>
                  <a:lnTo>
                    <a:pt x="27738" y="98126"/>
                  </a:lnTo>
                  <a:lnTo>
                    <a:pt x="18356" y="1095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67633" y="254000"/>
              <a:ext cx="10529" cy="505368"/>
            </a:xfrm>
            <a:custGeom>
              <a:avLst/>
              <a:gdLst/>
              <a:ahLst/>
              <a:cxnLst/>
              <a:rect l="0" t="0" r="0" b="0"/>
              <a:pathLst>
                <a:path w="10529" h="505368">
                  <a:moveTo>
                    <a:pt x="10528" y="0"/>
                  </a:moveTo>
                  <a:lnTo>
                    <a:pt x="7661" y="11869"/>
                  </a:lnTo>
                  <a:lnTo>
                    <a:pt x="5519" y="24278"/>
                  </a:lnTo>
                  <a:lnTo>
                    <a:pt x="3916" y="38469"/>
                  </a:lnTo>
                  <a:lnTo>
                    <a:pt x="2736" y="54350"/>
                  </a:lnTo>
                  <a:lnTo>
                    <a:pt x="1888" y="71643"/>
                  </a:lnTo>
                  <a:lnTo>
                    <a:pt x="1290" y="90037"/>
                  </a:lnTo>
                  <a:lnTo>
                    <a:pt x="876" y="109409"/>
                  </a:lnTo>
                  <a:lnTo>
                    <a:pt x="592" y="129836"/>
                  </a:lnTo>
                  <a:lnTo>
                    <a:pt x="398" y="151276"/>
                  </a:lnTo>
                  <a:lnTo>
                    <a:pt x="268" y="173568"/>
                  </a:lnTo>
                  <a:lnTo>
                    <a:pt x="179" y="196523"/>
                  </a:lnTo>
                  <a:lnTo>
                    <a:pt x="120" y="219964"/>
                  </a:lnTo>
                  <a:lnTo>
                    <a:pt x="80" y="243587"/>
                  </a:lnTo>
                  <a:lnTo>
                    <a:pt x="53" y="266980"/>
                  </a:lnTo>
                  <a:lnTo>
                    <a:pt x="35" y="289932"/>
                  </a:lnTo>
                  <a:lnTo>
                    <a:pt x="23" y="312261"/>
                  </a:lnTo>
                  <a:lnTo>
                    <a:pt x="16" y="333721"/>
                  </a:lnTo>
                  <a:lnTo>
                    <a:pt x="10" y="354265"/>
                  </a:lnTo>
                  <a:lnTo>
                    <a:pt x="7" y="373843"/>
                  </a:lnTo>
                  <a:lnTo>
                    <a:pt x="4" y="392311"/>
                  </a:lnTo>
                  <a:lnTo>
                    <a:pt x="3" y="409698"/>
                  </a:lnTo>
                  <a:lnTo>
                    <a:pt x="2" y="426143"/>
                  </a:lnTo>
                  <a:lnTo>
                    <a:pt x="1" y="443744"/>
                  </a:lnTo>
                  <a:lnTo>
                    <a:pt x="0" y="467404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96938" y="296114"/>
              <a:ext cx="281224" cy="315829"/>
            </a:xfrm>
            <a:custGeom>
              <a:avLst/>
              <a:gdLst/>
              <a:ahLst/>
              <a:cxnLst/>
              <a:rect l="0" t="0" r="0" b="0"/>
              <a:pathLst>
                <a:path w="281224" h="315829">
                  <a:moveTo>
                    <a:pt x="281223" y="231627"/>
                  </a:moveTo>
                  <a:lnTo>
                    <a:pt x="272422" y="228894"/>
                  </a:lnTo>
                  <a:lnTo>
                    <a:pt x="264074" y="228032"/>
                  </a:lnTo>
                  <a:lnTo>
                    <a:pt x="255371" y="229018"/>
                  </a:lnTo>
                  <a:lnTo>
                    <a:pt x="246077" y="231384"/>
                  </a:lnTo>
                  <a:lnTo>
                    <a:pt x="235935" y="234520"/>
                  </a:lnTo>
                  <a:lnTo>
                    <a:pt x="224894" y="238007"/>
                  </a:lnTo>
                  <a:lnTo>
                    <a:pt x="213227" y="241787"/>
                  </a:lnTo>
                  <a:lnTo>
                    <a:pt x="201405" y="246069"/>
                  </a:lnTo>
                  <a:lnTo>
                    <a:pt x="189712" y="250944"/>
                  </a:lnTo>
                  <a:lnTo>
                    <a:pt x="178082" y="256368"/>
                  </a:lnTo>
                  <a:lnTo>
                    <a:pt x="166208" y="262240"/>
                  </a:lnTo>
                  <a:lnTo>
                    <a:pt x="153923" y="268449"/>
                  </a:lnTo>
                  <a:lnTo>
                    <a:pt x="141213" y="274738"/>
                  </a:lnTo>
                  <a:lnTo>
                    <a:pt x="128143" y="280727"/>
                  </a:lnTo>
                  <a:lnTo>
                    <a:pt x="114794" y="286233"/>
                  </a:lnTo>
                  <a:lnTo>
                    <a:pt x="101405" y="291251"/>
                  </a:lnTo>
                  <a:lnTo>
                    <a:pt x="88342" y="295855"/>
                  </a:lnTo>
                  <a:lnTo>
                    <a:pt x="75781" y="300139"/>
                  </a:lnTo>
                  <a:lnTo>
                    <a:pt x="63720" y="304187"/>
                  </a:lnTo>
                  <a:lnTo>
                    <a:pt x="52080" y="308065"/>
                  </a:lnTo>
                  <a:lnTo>
                    <a:pt x="40776" y="311808"/>
                  </a:lnTo>
                  <a:lnTo>
                    <a:pt x="30048" y="314797"/>
                  </a:lnTo>
                  <a:lnTo>
                    <a:pt x="20442" y="315828"/>
                  </a:lnTo>
                  <a:lnTo>
                    <a:pt x="12179" y="314397"/>
                  </a:lnTo>
                  <a:lnTo>
                    <a:pt x="5647" y="310483"/>
                  </a:lnTo>
                  <a:lnTo>
                    <a:pt x="1540" y="304193"/>
                  </a:lnTo>
                  <a:lnTo>
                    <a:pt x="0" y="295853"/>
                  </a:lnTo>
                  <a:lnTo>
                    <a:pt x="560" y="286052"/>
                  </a:lnTo>
                  <a:lnTo>
                    <a:pt x="2447" y="275506"/>
                  </a:lnTo>
                  <a:lnTo>
                    <a:pt x="5083" y="264683"/>
                  </a:lnTo>
                  <a:lnTo>
                    <a:pt x="8287" y="253811"/>
                  </a:lnTo>
                  <a:lnTo>
                    <a:pt x="12182" y="242980"/>
                  </a:lnTo>
                  <a:lnTo>
                    <a:pt x="16791" y="232212"/>
                  </a:lnTo>
                  <a:lnTo>
                    <a:pt x="21869" y="221506"/>
                  </a:lnTo>
                  <a:lnTo>
                    <a:pt x="26976" y="210850"/>
                  </a:lnTo>
                  <a:lnTo>
                    <a:pt x="31863" y="200228"/>
                  </a:lnTo>
                  <a:lnTo>
                    <a:pt x="36619" y="189465"/>
                  </a:lnTo>
                  <a:lnTo>
                    <a:pt x="41573" y="178246"/>
                  </a:lnTo>
                  <a:lnTo>
                    <a:pt x="46902" y="166436"/>
                  </a:lnTo>
                  <a:lnTo>
                    <a:pt x="52465" y="154062"/>
                  </a:lnTo>
                  <a:lnTo>
                    <a:pt x="57899" y="141224"/>
                  </a:lnTo>
                  <a:lnTo>
                    <a:pt x="62996" y="128031"/>
                  </a:lnTo>
                  <a:lnTo>
                    <a:pt x="67554" y="114578"/>
                  </a:lnTo>
                  <a:lnTo>
                    <a:pt x="71311" y="100941"/>
                  </a:lnTo>
                  <a:lnTo>
                    <a:pt x="74208" y="87181"/>
                  </a:lnTo>
                  <a:lnTo>
                    <a:pt x="76509" y="73500"/>
                  </a:lnTo>
                  <a:lnTo>
                    <a:pt x="78676" y="60234"/>
                  </a:lnTo>
                  <a:lnTo>
                    <a:pt x="80987" y="47547"/>
                  </a:lnTo>
                  <a:lnTo>
                    <a:pt x="83382" y="35869"/>
                  </a:lnTo>
                  <a:lnTo>
                    <a:pt x="85790" y="24840"/>
                  </a:lnTo>
                  <a:lnTo>
                    <a:pt x="88427" y="13492"/>
                  </a:lnTo>
                  <a:lnTo>
                    <a:pt x="917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03324" y="184195"/>
              <a:ext cx="264392" cy="561692"/>
            </a:xfrm>
            <a:custGeom>
              <a:avLst/>
              <a:gdLst/>
              <a:ahLst/>
              <a:cxnLst/>
              <a:rect l="0" t="0" r="0" b="0"/>
              <a:pathLst>
                <a:path w="264392" h="561692">
                  <a:moveTo>
                    <a:pt x="264391" y="132976"/>
                  </a:moveTo>
                  <a:lnTo>
                    <a:pt x="255657" y="138910"/>
                  </a:lnTo>
                  <a:lnTo>
                    <a:pt x="247951" y="145115"/>
                  </a:lnTo>
                  <a:lnTo>
                    <a:pt x="240548" y="152215"/>
                  </a:lnTo>
                  <a:lnTo>
                    <a:pt x="233288" y="160328"/>
                  </a:lnTo>
                  <a:lnTo>
                    <a:pt x="226109" y="169623"/>
                  </a:lnTo>
                  <a:lnTo>
                    <a:pt x="218983" y="180061"/>
                  </a:lnTo>
                  <a:lnTo>
                    <a:pt x="211893" y="191141"/>
                  </a:lnTo>
                  <a:lnTo>
                    <a:pt x="204826" y="202031"/>
                  </a:lnTo>
                  <a:lnTo>
                    <a:pt x="197780" y="212278"/>
                  </a:lnTo>
                  <a:lnTo>
                    <a:pt x="190912" y="221951"/>
                  </a:lnTo>
                  <a:lnTo>
                    <a:pt x="184527" y="231440"/>
                  </a:lnTo>
                  <a:lnTo>
                    <a:pt x="178747" y="241006"/>
                  </a:lnTo>
                  <a:lnTo>
                    <a:pt x="173374" y="250584"/>
                  </a:lnTo>
                  <a:lnTo>
                    <a:pt x="168000" y="259875"/>
                  </a:lnTo>
                  <a:lnTo>
                    <a:pt x="162386" y="268728"/>
                  </a:lnTo>
                  <a:lnTo>
                    <a:pt x="156629" y="277302"/>
                  </a:lnTo>
                  <a:lnTo>
                    <a:pt x="151066" y="285972"/>
                  </a:lnTo>
                  <a:lnTo>
                    <a:pt x="145869" y="294959"/>
                  </a:lnTo>
                  <a:lnTo>
                    <a:pt x="140735" y="304469"/>
                  </a:lnTo>
                  <a:lnTo>
                    <a:pt x="134994" y="314771"/>
                  </a:lnTo>
                  <a:lnTo>
                    <a:pt x="128325" y="325925"/>
                  </a:lnTo>
                  <a:lnTo>
                    <a:pt x="121048" y="337672"/>
                  </a:lnTo>
                  <a:lnTo>
                    <a:pt x="113924" y="349549"/>
                  </a:lnTo>
                  <a:lnTo>
                    <a:pt x="107393" y="361284"/>
                  </a:lnTo>
                  <a:lnTo>
                    <a:pt x="101551" y="373113"/>
                  </a:lnTo>
                  <a:lnTo>
                    <a:pt x="96327" y="385652"/>
                  </a:lnTo>
                  <a:lnTo>
                    <a:pt x="91595" y="399202"/>
                  </a:lnTo>
                  <a:lnTo>
                    <a:pt x="87231" y="413744"/>
                  </a:lnTo>
                  <a:lnTo>
                    <a:pt x="83132" y="429117"/>
                  </a:lnTo>
                  <a:lnTo>
                    <a:pt x="79230" y="445125"/>
                  </a:lnTo>
                  <a:lnTo>
                    <a:pt x="75793" y="461434"/>
                  </a:lnTo>
                  <a:lnTo>
                    <a:pt x="73396" y="477603"/>
                  </a:lnTo>
                  <a:lnTo>
                    <a:pt x="72273" y="493390"/>
                  </a:lnTo>
                  <a:lnTo>
                    <a:pt x="72504" y="508430"/>
                  </a:lnTo>
                  <a:lnTo>
                    <a:pt x="74180" y="522158"/>
                  </a:lnTo>
                  <a:lnTo>
                    <a:pt x="77208" y="534376"/>
                  </a:lnTo>
                  <a:lnTo>
                    <a:pt x="81681" y="544734"/>
                  </a:lnTo>
                  <a:lnTo>
                    <a:pt x="87958" y="552570"/>
                  </a:lnTo>
                  <a:lnTo>
                    <a:pt x="96063" y="557766"/>
                  </a:lnTo>
                  <a:lnTo>
                    <a:pt x="105589" y="560646"/>
                  </a:lnTo>
                  <a:lnTo>
                    <a:pt x="115892" y="561691"/>
                  </a:lnTo>
                  <a:lnTo>
                    <a:pt x="126517" y="561359"/>
                  </a:lnTo>
                  <a:lnTo>
                    <a:pt x="137073" y="559870"/>
                  </a:lnTo>
                  <a:lnTo>
                    <a:pt x="147154" y="557210"/>
                  </a:lnTo>
                  <a:lnTo>
                    <a:pt x="156601" y="553463"/>
                  </a:lnTo>
                  <a:lnTo>
                    <a:pt x="165603" y="548814"/>
                  </a:lnTo>
                  <a:lnTo>
                    <a:pt x="174577" y="543470"/>
                  </a:lnTo>
                  <a:lnTo>
                    <a:pt x="183765" y="537610"/>
                  </a:lnTo>
                  <a:lnTo>
                    <a:pt x="193074" y="531216"/>
                  </a:lnTo>
                  <a:lnTo>
                    <a:pt x="202178" y="524093"/>
                  </a:lnTo>
                  <a:lnTo>
                    <a:pt x="210892" y="516189"/>
                  </a:lnTo>
                  <a:lnTo>
                    <a:pt x="219032" y="507593"/>
                  </a:lnTo>
                  <a:lnTo>
                    <a:pt x="226347" y="498444"/>
                  </a:lnTo>
                  <a:lnTo>
                    <a:pt x="232782" y="488881"/>
                  </a:lnTo>
                  <a:lnTo>
                    <a:pt x="238440" y="479018"/>
                  </a:lnTo>
                  <a:lnTo>
                    <a:pt x="243483" y="468945"/>
                  </a:lnTo>
                  <a:lnTo>
                    <a:pt x="248060" y="458721"/>
                  </a:lnTo>
                  <a:lnTo>
                    <a:pt x="252136" y="448228"/>
                  </a:lnTo>
                  <a:lnTo>
                    <a:pt x="255502" y="437192"/>
                  </a:lnTo>
                  <a:lnTo>
                    <a:pt x="258096" y="425509"/>
                  </a:lnTo>
                  <a:lnTo>
                    <a:pt x="259839" y="413391"/>
                  </a:lnTo>
                  <a:lnTo>
                    <a:pt x="260559" y="401256"/>
                  </a:lnTo>
                  <a:lnTo>
                    <a:pt x="260258" y="389353"/>
                  </a:lnTo>
                  <a:lnTo>
                    <a:pt x="258922" y="377751"/>
                  </a:lnTo>
                  <a:lnTo>
                    <a:pt x="256429" y="366427"/>
                  </a:lnTo>
                  <a:lnTo>
                    <a:pt x="252826" y="355329"/>
                  </a:lnTo>
                  <a:lnTo>
                    <a:pt x="248289" y="344401"/>
                  </a:lnTo>
                  <a:lnTo>
                    <a:pt x="243027" y="333597"/>
                  </a:lnTo>
                  <a:lnTo>
                    <a:pt x="237227" y="322880"/>
                  </a:lnTo>
                  <a:lnTo>
                    <a:pt x="230875" y="312223"/>
                  </a:lnTo>
                  <a:lnTo>
                    <a:pt x="223780" y="301608"/>
                  </a:lnTo>
                  <a:lnTo>
                    <a:pt x="215891" y="291026"/>
                  </a:lnTo>
                  <a:lnTo>
                    <a:pt x="207136" y="280631"/>
                  </a:lnTo>
                  <a:lnTo>
                    <a:pt x="197349" y="270724"/>
                  </a:lnTo>
                  <a:lnTo>
                    <a:pt x="186542" y="261432"/>
                  </a:lnTo>
                  <a:lnTo>
                    <a:pt x="175031" y="252717"/>
                  </a:lnTo>
                  <a:lnTo>
                    <a:pt x="163312" y="244477"/>
                  </a:lnTo>
                  <a:lnTo>
                    <a:pt x="151691" y="236599"/>
                  </a:lnTo>
                  <a:lnTo>
                    <a:pt x="140279" y="228986"/>
                  </a:lnTo>
                  <a:lnTo>
                    <a:pt x="129084" y="221559"/>
                  </a:lnTo>
                  <a:lnTo>
                    <a:pt x="118072" y="214259"/>
                  </a:lnTo>
                  <a:lnTo>
                    <a:pt x="107203" y="206880"/>
                  </a:lnTo>
                  <a:lnTo>
                    <a:pt x="96438" y="199086"/>
                  </a:lnTo>
                  <a:lnTo>
                    <a:pt x="85751" y="190734"/>
                  </a:lnTo>
                  <a:lnTo>
                    <a:pt x="75284" y="182006"/>
                  </a:lnTo>
                  <a:lnTo>
                    <a:pt x="65329" y="173300"/>
                  </a:lnTo>
                  <a:lnTo>
                    <a:pt x="56002" y="164853"/>
                  </a:lnTo>
                  <a:lnTo>
                    <a:pt x="47265" y="156724"/>
                  </a:lnTo>
                  <a:lnTo>
                    <a:pt x="39011" y="148886"/>
                  </a:lnTo>
                  <a:lnTo>
                    <a:pt x="31128" y="141277"/>
                  </a:lnTo>
                  <a:lnTo>
                    <a:pt x="23681" y="133675"/>
                  </a:lnTo>
                  <a:lnTo>
                    <a:pt x="16898" y="125725"/>
                  </a:lnTo>
                  <a:lnTo>
                    <a:pt x="10862" y="117255"/>
                  </a:lnTo>
                  <a:lnTo>
                    <a:pt x="5825" y="108106"/>
                  </a:lnTo>
                  <a:lnTo>
                    <a:pt x="2272" y="98054"/>
                  </a:lnTo>
                  <a:lnTo>
                    <a:pt x="334" y="87075"/>
                  </a:lnTo>
                  <a:lnTo>
                    <a:pt x="0" y="75617"/>
                  </a:lnTo>
                  <a:lnTo>
                    <a:pt x="1289" y="64467"/>
                  </a:lnTo>
                  <a:lnTo>
                    <a:pt x="4052" y="54051"/>
                  </a:lnTo>
                  <a:lnTo>
                    <a:pt x="8346" y="44603"/>
                  </a:lnTo>
                  <a:lnTo>
                    <a:pt x="14502" y="36328"/>
                  </a:lnTo>
                  <a:lnTo>
                    <a:pt x="22536" y="29210"/>
                  </a:lnTo>
                  <a:lnTo>
                    <a:pt x="32353" y="23073"/>
                  </a:lnTo>
                  <a:lnTo>
                    <a:pt x="43918" y="17701"/>
                  </a:lnTo>
                  <a:lnTo>
                    <a:pt x="57025" y="12900"/>
                  </a:lnTo>
                  <a:lnTo>
                    <a:pt x="71215" y="8672"/>
                  </a:lnTo>
                  <a:lnTo>
                    <a:pt x="85878" y="5204"/>
                  </a:lnTo>
                  <a:lnTo>
                    <a:pt x="100620" y="2540"/>
                  </a:lnTo>
                  <a:lnTo>
                    <a:pt x="115110" y="752"/>
                  </a:lnTo>
                  <a:lnTo>
                    <a:pt x="128993" y="0"/>
                  </a:lnTo>
                  <a:lnTo>
                    <a:pt x="142145" y="275"/>
                  </a:lnTo>
                  <a:lnTo>
                    <a:pt x="154620" y="1425"/>
                  </a:lnTo>
                  <a:lnTo>
                    <a:pt x="166547" y="3261"/>
                  </a:lnTo>
                  <a:lnTo>
                    <a:pt x="178051" y="5608"/>
                  </a:lnTo>
                  <a:lnTo>
                    <a:pt x="189086" y="8488"/>
                  </a:lnTo>
                  <a:lnTo>
                    <a:pt x="199431" y="12099"/>
                  </a:lnTo>
                  <a:lnTo>
                    <a:pt x="209017" y="16495"/>
                  </a:lnTo>
                  <a:lnTo>
                    <a:pt x="217761" y="21753"/>
                  </a:lnTo>
                  <a:lnTo>
                    <a:pt x="225487" y="28039"/>
                  </a:lnTo>
                  <a:lnTo>
                    <a:pt x="232193" y="35349"/>
                  </a:lnTo>
                  <a:lnTo>
                    <a:pt x="237697" y="43700"/>
                  </a:lnTo>
                  <a:lnTo>
                    <a:pt x="241572" y="53208"/>
                  </a:lnTo>
                  <a:lnTo>
                    <a:pt x="243733" y="63823"/>
                  </a:lnTo>
                  <a:lnTo>
                    <a:pt x="244389" y="75204"/>
                  </a:lnTo>
                  <a:lnTo>
                    <a:pt x="243848" y="86835"/>
                  </a:lnTo>
                  <a:lnTo>
                    <a:pt x="242415" y="98397"/>
                  </a:lnTo>
                  <a:lnTo>
                    <a:pt x="240335" y="109769"/>
                  </a:lnTo>
                  <a:lnTo>
                    <a:pt x="237804" y="120937"/>
                  </a:lnTo>
                  <a:lnTo>
                    <a:pt x="234962" y="131917"/>
                  </a:lnTo>
                  <a:lnTo>
                    <a:pt x="232061" y="142294"/>
                  </a:lnTo>
                  <a:lnTo>
                    <a:pt x="229186" y="152234"/>
                  </a:lnTo>
                  <a:lnTo>
                    <a:pt x="226088" y="162612"/>
                  </a:lnTo>
                  <a:lnTo>
                    <a:pt x="222277" y="1750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94057" y="801481"/>
              <a:ext cx="38222" cy="189514"/>
            </a:xfrm>
            <a:custGeom>
              <a:avLst/>
              <a:gdLst/>
              <a:ahLst/>
              <a:cxnLst/>
              <a:rect l="0" t="0" r="0" b="0"/>
              <a:pathLst>
                <a:path w="38222" h="189514">
                  <a:moveTo>
                    <a:pt x="21058" y="0"/>
                  </a:moveTo>
                  <a:lnTo>
                    <a:pt x="23992" y="8802"/>
                  </a:lnTo>
                  <a:lnTo>
                    <a:pt x="26774" y="17148"/>
                  </a:lnTo>
                  <a:lnTo>
                    <a:pt x="29669" y="25852"/>
                  </a:lnTo>
                  <a:lnTo>
                    <a:pt x="32537" y="35146"/>
                  </a:lnTo>
                  <a:lnTo>
                    <a:pt x="35053" y="45289"/>
                  </a:lnTo>
                  <a:lnTo>
                    <a:pt x="37055" y="56334"/>
                  </a:lnTo>
                  <a:lnTo>
                    <a:pt x="38221" y="68174"/>
                  </a:lnTo>
                  <a:lnTo>
                    <a:pt x="38019" y="80644"/>
                  </a:lnTo>
                  <a:lnTo>
                    <a:pt x="36285" y="93582"/>
                  </a:lnTo>
                  <a:lnTo>
                    <a:pt x="33171" y="106691"/>
                  </a:lnTo>
                  <a:lnTo>
                    <a:pt x="28945" y="119565"/>
                  </a:lnTo>
                  <a:lnTo>
                    <a:pt x="23894" y="131991"/>
                  </a:lnTo>
                  <a:lnTo>
                    <a:pt x="18550" y="143690"/>
                  </a:lnTo>
                  <a:lnTo>
                    <a:pt x="13174" y="155479"/>
                  </a:lnTo>
                  <a:lnTo>
                    <a:pt x="7296" y="16951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736254" y="138186"/>
            <a:ext cx="773283" cy="597282"/>
            <a:chOff x="5736254" y="138186"/>
            <a:chExt cx="773283" cy="597282"/>
          </a:xfrm>
        </p:grpSpPr>
        <p:sp>
          <p:nvSpPr>
            <p:cNvPr id="11" name="Freeform 10"/>
            <p:cNvSpPr/>
            <p:nvPr/>
          </p:nvSpPr>
          <p:spPr>
            <a:xfrm>
              <a:off x="5736254" y="138186"/>
              <a:ext cx="314039" cy="595436"/>
            </a:xfrm>
            <a:custGeom>
              <a:avLst/>
              <a:gdLst/>
              <a:ahLst/>
              <a:cxnLst/>
              <a:rect l="0" t="0" r="0" b="0"/>
              <a:pathLst>
                <a:path w="314039" h="595436">
                  <a:moveTo>
                    <a:pt x="115814" y="0"/>
                  </a:moveTo>
                  <a:lnTo>
                    <a:pt x="109946" y="8734"/>
                  </a:lnTo>
                  <a:lnTo>
                    <a:pt x="104382" y="16441"/>
                  </a:lnTo>
                  <a:lnTo>
                    <a:pt x="98584" y="23843"/>
                  </a:lnTo>
                  <a:lnTo>
                    <a:pt x="92503" y="31104"/>
                  </a:lnTo>
                  <a:lnTo>
                    <a:pt x="86172" y="38283"/>
                  </a:lnTo>
                  <a:lnTo>
                    <a:pt x="79639" y="45408"/>
                  </a:lnTo>
                  <a:lnTo>
                    <a:pt x="72790" y="52499"/>
                  </a:lnTo>
                  <a:lnTo>
                    <a:pt x="65360" y="59565"/>
                  </a:lnTo>
                  <a:lnTo>
                    <a:pt x="57249" y="66617"/>
                  </a:lnTo>
                  <a:lnTo>
                    <a:pt x="48513" y="73657"/>
                  </a:lnTo>
                  <a:lnTo>
                    <a:pt x="39272" y="80690"/>
                  </a:lnTo>
                  <a:lnTo>
                    <a:pt x="29655" y="87685"/>
                  </a:lnTo>
                  <a:lnTo>
                    <a:pt x="20093" y="93423"/>
                  </a:lnTo>
                  <a:lnTo>
                    <a:pt x="12364" y="94981"/>
                  </a:lnTo>
                  <a:lnTo>
                    <a:pt x="8355" y="91649"/>
                  </a:lnTo>
                  <a:lnTo>
                    <a:pt x="7819" y="85601"/>
                  </a:lnTo>
                  <a:lnTo>
                    <a:pt x="9813" y="78213"/>
                  </a:lnTo>
                  <a:lnTo>
                    <a:pt x="13513" y="70343"/>
                  </a:lnTo>
                  <a:lnTo>
                    <a:pt x="18352" y="62437"/>
                  </a:lnTo>
                  <a:lnTo>
                    <a:pt x="24270" y="54831"/>
                  </a:lnTo>
                  <a:lnTo>
                    <a:pt x="31626" y="47871"/>
                  </a:lnTo>
                  <a:lnTo>
                    <a:pt x="40515" y="41676"/>
                  </a:lnTo>
                  <a:lnTo>
                    <a:pt x="50763" y="36345"/>
                  </a:lnTo>
                  <a:lnTo>
                    <a:pt x="62095" y="32055"/>
                  </a:lnTo>
                  <a:lnTo>
                    <a:pt x="74239" y="28800"/>
                  </a:lnTo>
                  <a:lnTo>
                    <a:pt x="86970" y="26596"/>
                  </a:lnTo>
                  <a:lnTo>
                    <a:pt x="100116" y="25558"/>
                  </a:lnTo>
                  <a:lnTo>
                    <a:pt x="113543" y="25640"/>
                  </a:lnTo>
                  <a:lnTo>
                    <a:pt x="126999" y="26829"/>
                  </a:lnTo>
                  <a:lnTo>
                    <a:pt x="140112" y="29223"/>
                  </a:lnTo>
                  <a:lnTo>
                    <a:pt x="152704" y="32763"/>
                  </a:lnTo>
                  <a:lnTo>
                    <a:pt x="164447" y="37427"/>
                  </a:lnTo>
                  <a:lnTo>
                    <a:pt x="174809" y="43307"/>
                  </a:lnTo>
                  <a:lnTo>
                    <a:pt x="183629" y="50336"/>
                  </a:lnTo>
                  <a:lnTo>
                    <a:pt x="191061" y="58327"/>
                  </a:lnTo>
                  <a:lnTo>
                    <a:pt x="197377" y="67061"/>
                  </a:lnTo>
                  <a:lnTo>
                    <a:pt x="202843" y="76347"/>
                  </a:lnTo>
                  <a:lnTo>
                    <a:pt x="207364" y="86192"/>
                  </a:lnTo>
                  <a:lnTo>
                    <a:pt x="210506" y="96785"/>
                  </a:lnTo>
                  <a:lnTo>
                    <a:pt x="212139" y="108167"/>
                  </a:lnTo>
                  <a:lnTo>
                    <a:pt x="212423" y="120082"/>
                  </a:lnTo>
                  <a:lnTo>
                    <a:pt x="211626" y="132080"/>
                  </a:lnTo>
                  <a:lnTo>
                    <a:pt x="210015" y="143891"/>
                  </a:lnTo>
                  <a:lnTo>
                    <a:pt x="207817" y="155432"/>
                  </a:lnTo>
                  <a:lnTo>
                    <a:pt x="205204" y="166715"/>
                  </a:lnTo>
                  <a:lnTo>
                    <a:pt x="202299" y="177781"/>
                  </a:lnTo>
                  <a:lnTo>
                    <a:pt x="199027" y="188517"/>
                  </a:lnTo>
                  <a:lnTo>
                    <a:pt x="195145" y="198661"/>
                  </a:lnTo>
                  <a:lnTo>
                    <a:pt x="190568" y="208117"/>
                  </a:lnTo>
                  <a:lnTo>
                    <a:pt x="185358" y="216942"/>
                  </a:lnTo>
                  <a:lnTo>
                    <a:pt x="179636" y="225257"/>
                  </a:lnTo>
                  <a:lnTo>
                    <a:pt x="173520" y="233185"/>
                  </a:lnTo>
                  <a:lnTo>
                    <a:pt x="166958" y="240833"/>
                  </a:lnTo>
                  <a:lnTo>
                    <a:pt x="159721" y="248282"/>
                  </a:lnTo>
                  <a:lnTo>
                    <a:pt x="151740" y="255589"/>
                  </a:lnTo>
                  <a:lnTo>
                    <a:pt x="143093" y="262632"/>
                  </a:lnTo>
                  <a:lnTo>
                    <a:pt x="133910" y="269136"/>
                  </a:lnTo>
                  <a:lnTo>
                    <a:pt x="124332" y="274958"/>
                  </a:lnTo>
                  <a:lnTo>
                    <a:pt x="114802" y="278948"/>
                  </a:lnTo>
                  <a:lnTo>
                    <a:pt x="107265" y="278714"/>
                  </a:lnTo>
                  <a:lnTo>
                    <a:pt x="103918" y="274404"/>
                  </a:lnTo>
                  <a:lnTo>
                    <a:pt x="104648" y="268518"/>
                  </a:lnTo>
                  <a:lnTo>
                    <a:pt x="108645" y="262612"/>
                  </a:lnTo>
                  <a:lnTo>
                    <a:pt x="115294" y="257909"/>
                  </a:lnTo>
                  <a:lnTo>
                    <a:pt x="124034" y="254897"/>
                  </a:lnTo>
                  <a:lnTo>
                    <a:pt x="134350" y="253522"/>
                  </a:lnTo>
                  <a:lnTo>
                    <a:pt x="145811" y="253506"/>
                  </a:lnTo>
                  <a:lnTo>
                    <a:pt x="158080" y="254536"/>
                  </a:lnTo>
                  <a:lnTo>
                    <a:pt x="170745" y="256497"/>
                  </a:lnTo>
                  <a:lnTo>
                    <a:pt x="183324" y="259474"/>
                  </a:lnTo>
                  <a:lnTo>
                    <a:pt x="195558" y="263434"/>
                  </a:lnTo>
                  <a:lnTo>
                    <a:pt x="207231" y="268226"/>
                  </a:lnTo>
                  <a:lnTo>
                    <a:pt x="218078" y="273666"/>
                  </a:lnTo>
                  <a:lnTo>
                    <a:pt x="228042" y="279591"/>
                  </a:lnTo>
                  <a:lnTo>
                    <a:pt x="237227" y="286026"/>
                  </a:lnTo>
                  <a:lnTo>
                    <a:pt x="245790" y="293178"/>
                  </a:lnTo>
                  <a:lnTo>
                    <a:pt x="253888" y="301101"/>
                  </a:lnTo>
                  <a:lnTo>
                    <a:pt x="261651" y="309710"/>
                  </a:lnTo>
                  <a:lnTo>
                    <a:pt x="269179" y="318867"/>
                  </a:lnTo>
                  <a:lnTo>
                    <a:pt x="276538" y="328441"/>
                  </a:lnTo>
                  <a:lnTo>
                    <a:pt x="283618" y="338479"/>
                  </a:lnTo>
                  <a:lnTo>
                    <a:pt x="290146" y="349204"/>
                  </a:lnTo>
                  <a:lnTo>
                    <a:pt x="296012" y="360678"/>
                  </a:lnTo>
                  <a:lnTo>
                    <a:pt x="301102" y="372825"/>
                  </a:lnTo>
                  <a:lnTo>
                    <a:pt x="305223" y="385510"/>
                  </a:lnTo>
                  <a:lnTo>
                    <a:pt x="308365" y="398601"/>
                  </a:lnTo>
                  <a:lnTo>
                    <a:pt x="310661" y="411985"/>
                  </a:lnTo>
                  <a:lnTo>
                    <a:pt x="312293" y="425576"/>
                  </a:lnTo>
                  <a:lnTo>
                    <a:pt x="313427" y="439310"/>
                  </a:lnTo>
                  <a:lnTo>
                    <a:pt x="314038" y="453143"/>
                  </a:lnTo>
                  <a:lnTo>
                    <a:pt x="313925" y="467043"/>
                  </a:lnTo>
                  <a:lnTo>
                    <a:pt x="313029" y="480984"/>
                  </a:lnTo>
                  <a:lnTo>
                    <a:pt x="311276" y="494787"/>
                  </a:lnTo>
                  <a:lnTo>
                    <a:pt x="308494" y="508135"/>
                  </a:lnTo>
                  <a:lnTo>
                    <a:pt x="304691" y="520888"/>
                  </a:lnTo>
                  <a:lnTo>
                    <a:pt x="299849" y="532909"/>
                  </a:lnTo>
                  <a:lnTo>
                    <a:pt x="293850" y="543989"/>
                  </a:lnTo>
                  <a:lnTo>
                    <a:pt x="286739" y="554106"/>
                  </a:lnTo>
                  <a:lnTo>
                    <a:pt x="278694" y="563221"/>
                  </a:lnTo>
                  <a:lnTo>
                    <a:pt x="269924" y="571206"/>
                  </a:lnTo>
                  <a:lnTo>
                    <a:pt x="260614" y="578094"/>
                  </a:lnTo>
                  <a:lnTo>
                    <a:pt x="250753" y="583890"/>
                  </a:lnTo>
                  <a:lnTo>
                    <a:pt x="240149" y="588494"/>
                  </a:lnTo>
                  <a:lnTo>
                    <a:pt x="228750" y="591958"/>
                  </a:lnTo>
                  <a:lnTo>
                    <a:pt x="216484" y="594303"/>
                  </a:lnTo>
                  <a:lnTo>
                    <a:pt x="203188" y="595435"/>
                  </a:lnTo>
                  <a:lnTo>
                    <a:pt x="188872" y="595416"/>
                  </a:lnTo>
                  <a:lnTo>
                    <a:pt x="173851" y="594268"/>
                  </a:lnTo>
                  <a:lnTo>
                    <a:pt x="158623" y="591903"/>
                  </a:lnTo>
                  <a:lnTo>
                    <a:pt x="143497" y="588386"/>
                  </a:lnTo>
                  <a:lnTo>
                    <a:pt x="128749" y="583907"/>
                  </a:lnTo>
                  <a:lnTo>
                    <a:pt x="114692" y="578684"/>
                  </a:lnTo>
                  <a:lnTo>
                    <a:pt x="101416" y="572917"/>
                  </a:lnTo>
                  <a:lnTo>
                    <a:pt x="88516" y="566929"/>
                  </a:lnTo>
                  <a:lnTo>
                    <a:pt x="75241" y="561142"/>
                  </a:lnTo>
                  <a:lnTo>
                    <a:pt x="61213" y="555776"/>
                  </a:lnTo>
                  <a:lnTo>
                    <a:pt x="47141" y="551007"/>
                  </a:lnTo>
                  <a:lnTo>
                    <a:pt x="33255" y="546592"/>
                  </a:lnTo>
                  <a:lnTo>
                    <a:pt x="18331" y="54214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04752" y="190829"/>
              <a:ext cx="404785" cy="544639"/>
            </a:xfrm>
            <a:custGeom>
              <a:avLst/>
              <a:gdLst/>
              <a:ahLst/>
              <a:cxnLst/>
              <a:rect l="0" t="0" r="0" b="0"/>
              <a:pathLst>
                <a:path w="404785" h="544639">
                  <a:moveTo>
                    <a:pt x="305326" y="0"/>
                  </a:moveTo>
                  <a:lnTo>
                    <a:pt x="296525" y="2933"/>
                  </a:lnTo>
                  <a:lnTo>
                    <a:pt x="288178" y="5716"/>
                  </a:lnTo>
                  <a:lnTo>
                    <a:pt x="279469" y="8611"/>
                  </a:lnTo>
                  <a:lnTo>
                    <a:pt x="270003" y="11478"/>
                  </a:lnTo>
                  <a:lnTo>
                    <a:pt x="259212" y="13995"/>
                  </a:lnTo>
                  <a:lnTo>
                    <a:pt x="246922" y="16001"/>
                  </a:lnTo>
                  <a:lnTo>
                    <a:pt x="233602" y="17341"/>
                  </a:lnTo>
                  <a:lnTo>
                    <a:pt x="220133" y="17787"/>
                  </a:lnTo>
                  <a:lnTo>
                    <a:pt x="207032" y="17311"/>
                  </a:lnTo>
                  <a:lnTo>
                    <a:pt x="194137" y="16195"/>
                  </a:lnTo>
                  <a:lnTo>
                    <a:pt x="180806" y="14915"/>
                  </a:lnTo>
                  <a:lnTo>
                    <a:pt x="166694" y="13758"/>
                  </a:lnTo>
                  <a:lnTo>
                    <a:pt x="151928" y="12662"/>
                  </a:lnTo>
                  <a:lnTo>
                    <a:pt x="136929" y="11320"/>
                  </a:lnTo>
                  <a:lnTo>
                    <a:pt x="121987" y="9579"/>
                  </a:lnTo>
                  <a:lnTo>
                    <a:pt x="107375" y="7919"/>
                  </a:lnTo>
                  <a:lnTo>
                    <a:pt x="93418" y="7322"/>
                  </a:lnTo>
                  <a:lnTo>
                    <a:pt x="80233" y="8271"/>
                  </a:lnTo>
                  <a:lnTo>
                    <a:pt x="68245" y="11234"/>
                  </a:lnTo>
                  <a:lnTo>
                    <a:pt x="58244" y="16887"/>
                  </a:lnTo>
                  <a:lnTo>
                    <a:pt x="50487" y="25323"/>
                  </a:lnTo>
                  <a:lnTo>
                    <a:pt x="44920" y="36024"/>
                  </a:lnTo>
                  <a:lnTo>
                    <a:pt x="41460" y="48171"/>
                  </a:lnTo>
                  <a:lnTo>
                    <a:pt x="39830" y="61147"/>
                  </a:lnTo>
                  <a:lnTo>
                    <a:pt x="39493" y="74583"/>
                  </a:lnTo>
                  <a:lnTo>
                    <a:pt x="39781" y="88273"/>
                  </a:lnTo>
                  <a:lnTo>
                    <a:pt x="40259" y="102106"/>
                  </a:lnTo>
                  <a:lnTo>
                    <a:pt x="40728" y="116021"/>
                  </a:lnTo>
                  <a:lnTo>
                    <a:pt x="41117" y="129983"/>
                  </a:lnTo>
                  <a:lnTo>
                    <a:pt x="41413" y="143979"/>
                  </a:lnTo>
                  <a:lnTo>
                    <a:pt x="41629" y="158160"/>
                  </a:lnTo>
                  <a:lnTo>
                    <a:pt x="41781" y="172827"/>
                  </a:lnTo>
                  <a:lnTo>
                    <a:pt x="41892" y="188097"/>
                  </a:lnTo>
                  <a:lnTo>
                    <a:pt x="42138" y="203606"/>
                  </a:lnTo>
                  <a:lnTo>
                    <a:pt x="42836" y="218639"/>
                  </a:lnTo>
                  <a:lnTo>
                    <a:pt x="44147" y="232794"/>
                  </a:lnTo>
                  <a:lnTo>
                    <a:pt x="46877" y="244993"/>
                  </a:lnTo>
                  <a:lnTo>
                    <a:pt x="51488" y="253046"/>
                  </a:lnTo>
                  <a:lnTo>
                    <a:pt x="56912" y="256016"/>
                  </a:lnTo>
                  <a:lnTo>
                    <a:pt x="62733" y="254783"/>
                  </a:lnTo>
                  <a:lnTo>
                    <a:pt x="68855" y="250542"/>
                  </a:lnTo>
                  <a:lnTo>
                    <a:pt x="75386" y="244570"/>
                  </a:lnTo>
                  <a:lnTo>
                    <a:pt x="82581" y="238154"/>
                  </a:lnTo>
                  <a:lnTo>
                    <a:pt x="90524" y="232013"/>
                  </a:lnTo>
                  <a:lnTo>
                    <a:pt x="99140" y="226391"/>
                  </a:lnTo>
                  <a:lnTo>
                    <a:pt x="108300" y="221294"/>
                  </a:lnTo>
                  <a:lnTo>
                    <a:pt x="117873" y="216640"/>
                  </a:lnTo>
                  <a:lnTo>
                    <a:pt x="127912" y="212494"/>
                  </a:lnTo>
                  <a:lnTo>
                    <a:pt x="138636" y="209072"/>
                  </a:lnTo>
                  <a:lnTo>
                    <a:pt x="150109" y="206435"/>
                  </a:lnTo>
                  <a:lnTo>
                    <a:pt x="162255" y="204662"/>
                  </a:lnTo>
                  <a:lnTo>
                    <a:pt x="174941" y="203920"/>
                  </a:lnTo>
                  <a:lnTo>
                    <a:pt x="188026" y="204201"/>
                  </a:lnTo>
                  <a:lnTo>
                    <a:pt x="201238" y="205355"/>
                  </a:lnTo>
                  <a:lnTo>
                    <a:pt x="214180" y="207192"/>
                  </a:lnTo>
                  <a:lnTo>
                    <a:pt x="226666" y="209546"/>
                  </a:lnTo>
                  <a:lnTo>
                    <a:pt x="238846" y="212600"/>
                  </a:lnTo>
                  <a:lnTo>
                    <a:pt x="251098" y="216859"/>
                  </a:lnTo>
                  <a:lnTo>
                    <a:pt x="263636" y="222510"/>
                  </a:lnTo>
                  <a:lnTo>
                    <a:pt x="276346" y="229593"/>
                  </a:lnTo>
                  <a:lnTo>
                    <a:pt x="288887" y="238176"/>
                  </a:lnTo>
                  <a:lnTo>
                    <a:pt x="301061" y="248128"/>
                  </a:lnTo>
                  <a:lnTo>
                    <a:pt x="312677" y="258879"/>
                  </a:lnTo>
                  <a:lnTo>
                    <a:pt x="323478" y="269547"/>
                  </a:lnTo>
                  <a:lnTo>
                    <a:pt x="333407" y="279649"/>
                  </a:lnTo>
                  <a:lnTo>
                    <a:pt x="342566" y="289396"/>
                  </a:lnTo>
                  <a:lnTo>
                    <a:pt x="351112" y="299466"/>
                  </a:lnTo>
                  <a:lnTo>
                    <a:pt x="359198" y="310249"/>
                  </a:lnTo>
                  <a:lnTo>
                    <a:pt x="366954" y="321968"/>
                  </a:lnTo>
                  <a:lnTo>
                    <a:pt x="374475" y="334833"/>
                  </a:lnTo>
                  <a:lnTo>
                    <a:pt x="381825" y="348826"/>
                  </a:lnTo>
                  <a:lnTo>
                    <a:pt x="388730" y="363615"/>
                  </a:lnTo>
                  <a:lnTo>
                    <a:pt x="394608" y="378680"/>
                  </a:lnTo>
                  <a:lnTo>
                    <a:pt x="399219" y="393697"/>
                  </a:lnTo>
                  <a:lnTo>
                    <a:pt x="402484" y="408541"/>
                  </a:lnTo>
                  <a:lnTo>
                    <a:pt x="404309" y="423193"/>
                  </a:lnTo>
                  <a:lnTo>
                    <a:pt x="404784" y="437675"/>
                  </a:lnTo>
                  <a:lnTo>
                    <a:pt x="403816" y="451857"/>
                  </a:lnTo>
                  <a:lnTo>
                    <a:pt x="401047" y="465468"/>
                  </a:lnTo>
                  <a:lnTo>
                    <a:pt x="396444" y="478400"/>
                  </a:lnTo>
                  <a:lnTo>
                    <a:pt x="390254" y="490544"/>
                  </a:lnTo>
                  <a:lnTo>
                    <a:pt x="382811" y="501707"/>
                  </a:lnTo>
                  <a:lnTo>
                    <a:pt x="374433" y="511874"/>
                  </a:lnTo>
                  <a:lnTo>
                    <a:pt x="365215" y="520854"/>
                  </a:lnTo>
                  <a:lnTo>
                    <a:pt x="355050" y="528216"/>
                  </a:lnTo>
                  <a:lnTo>
                    <a:pt x="343950" y="533871"/>
                  </a:lnTo>
                  <a:lnTo>
                    <a:pt x="331887" y="538026"/>
                  </a:lnTo>
                  <a:lnTo>
                    <a:pt x="318725" y="540989"/>
                  </a:lnTo>
                  <a:lnTo>
                    <a:pt x="304505" y="543056"/>
                  </a:lnTo>
                  <a:lnTo>
                    <a:pt x="289720" y="544311"/>
                  </a:lnTo>
                  <a:lnTo>
                    <a:pt x="275181" y="544638"/>
                  </a:lnTo>
                  <a:lnTo>
                    <a:pt x="261322" y="544046"/>
                  </a:lnTo>
                  <a:lnTo>
                    <a:pt x="247899" y="542667"/>
                  </a:lnTo>
                  <a:lnTo>
                    <a:pt x="234206" y="540671"/>
                  </a:lnTo>
                  <a:lnTo>
                    <a:pt x="219837" y="538222"/>
                  </a:lnTo>
                  <a:lnTo>
                    <a:pt x="204558" y="535611"/>
                  </a:lnTo>
                  <a:lnTo>
                    <a:pt x="188150" y="533245"/>
                  </a:lnTo>
                  <a:lnTo>
                    <a:pt x="170625" y="531325"/>
                  </a:lnTo>
                  <a:lnTo>
                    <a:pt x="152313" y="529868"/>
                  </a:lnTo>
                  <a:lnTo>
                    <a:pt x="133726" y="528807"/>
                  </a:lnTo>
                  <a:lnTo>
                    <a:pt x="115197" y="528056"/>
                  </a:lnTo>
                  <a:lnTo>
                    <a:pt x="97012" y="527533"/>
                  </a:lnTo>
                  <a:lnTo>
                    <a:pt x="79496" y="527174"/>
                  </a:lnTo>
                  <a:lnTo>
                    <a:pt x="62770" y="526929"/>
                  </a:lnTo>
                  <a:lnTo>
                    <a:pt x="47367" y="526763"/>
                  </a:lnTo>
                  <a:lnTo>
                    <a:pt x="32813" y="526633"/>
                  </a:lnTo>
                  <a:lnTo>
                    <a:pt x="17828" y="526527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44642" y="1564403"/>
            <a:ext cx="1189679" cy="881459"/>
            <a:chOff x="1244642" y="1564403"/>
            <a:chExt cx="1189679" cy="881459"/>
          </a:xfrm>
        </p:grpSpPr>
        <p:sp>
          <p:nvSpPr>
            <p:cNvPr id="14" name="Freeform 13"/>
            <p:cNvSpPr/>
            <p:nvPr/>
          </p:nvSpPr>
          <p:spPr>
            <a:xfrm>
              <a:off x="1244642" y="1564403"/>
              <a:ext cx="357928" cy="589597"/>
            </a:xfrm>
            <a:custGeom>
              <a:avLst/>
              <a:gdLst/>
              <a:ahLst/>
              <a:cxnLst/>
              <a:rect l="0" t="0" r="0" b="0"/>
              <a:pathLst>
                <a:path w="357928" h="589597">
                  <a:moveTo>
                    <a:pt x="73657" y="0"/>
                  </a:moveTo>
                  <a:lnTo>
                    <a:pt x="58016" y="26386"/>
                  </a:lnTo>
                  <a:lnTo>
                    <a:pt x="42448" y="81684"/>
                  </a:lnTo>
                  <a:lnTo>
                    <a:pt x="31655" y="139236"/>
                  </a:lnTo>
                  <a:lnTo>
                    <a:pt x="21048" y="200742"/>
                  </a:lnTo>
                  <a:lnTo>
                    <a:pt x="13615" y="263420"/>
                  </a:lnTo>
                  <a:lnTo>
                    <a:pt x="8294" y="326445"/>
                  </a:lnTo>
                  <a:lnTo>
                    <a:pt x="2428" y="383333"/>
                  </a:lnTo>
                  <a:lnTo>
                    <a:pt x="689" y="432944"/>
                  </a:lnTo>
                  <a:lnTo>
                    <a:pt x="174" y="484689"/>
                  </a:lnTo>
                  <a:lnTo>
                    <a:pt x="22" y="537065"/>
                  </a:lnTo>
                  <a:lnTo>
                    <a:pt x="0" y="554575"/>
                  </a:lnTo>
                  <a:lnTo>
                    <a:pt x="5835" y="566249"/>
                  </a:lnTo>
                  <a:lnTo>
                    <a:pt x="15574" y="574031"/>
                  </a:lnTo>
                  <a:lnTo>
                    <a:pt x="40823" y="581508"/>
                  </a:lnTo>
                  <a:lnTo>
                    <a:pt x="98280" y="579896"/>
                  </a:lnTo>
                  <a:lnTo>
                    <a:pt x="160019" y="579231"/>
                  </a:lnTo>
                  <a:lnTo>
                    <a:pt x="208690" y="579116"/>
                  </a:lnTo>
                  <a:lnTo>
                    <a:pt x="269133" y="579077"/>
                  </a:lnTo>
                  <a:lnTo>
                    <a:pt x="323013" y="582189"/>
                  </a:lnTo>
                  <a:lnTo>
                    <a:pt x="357927" y="58959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49926" y="1606517"/>
              <a:ext cx="100347" cy="831752"/>
            </a:xfrm>
            <a:custGeom>
              <a:avLst/>
              <a:gdLst/>
              <a:ahLst/>
              <a:cxnLst/>
              <a:rect l="0" t="0" r="0" b="0"/>
              <a:pathLst>
                <a:path w="100347" h="831752">
                  <a:moveTo>
                    <a:pt x="94756" y="0"/>
                  </a:moveTo>
                  <a:lnTo>
                    <a:pt x="100346" y="58617"/>
                  </a:lnTo>
                  <a:lnTo>
                    <a:pt x="98232" y="110174"/>
                  </a:lnTo>
                  <a:lnTo>
                    <a:pt x="95443" y="173668"/>
                  </a:lnTo>
                  <a:lnTo>
                    <a:pt x="91773" y="231270"/>
                  </a:lnTo>
                  <a:lnTo>
                    <a:pt x="80129" y="293297"/>
                  </a:lnTo>
                  <a:lnTo>
                    <a:pt x="75605" y="344526"/>
                  </a:lnTo>
                  <a:lnTo>
                    <a:pt x="66840" y="405833"/>
                  </a:lnTo>
                  <a:lnTo>
                    <a:pt x="60776" y="463003"/>
                  </a:lnTo>
                  <a:lnTo>
                    <a:pt x="54249" y="519356"/>
                  </a:lnTo>
                  <a:lnTo>
                    <a:pt x="45724" y="575548"/>
                  </a:lnTo>
                  <a:lnTo>
                    <a:pt x="39707" y="631708"/>
                  </a:lnTo>
                  <a:lnTo>
                    <a:pt x="30872" y="680062"/>
                  </a:lnTo>
                  <a:lnTo>
                    <a:pt x="17407" y="742516"/>
                  </a:lnTo>
                  <a:lnTo>
                    <a:pt x="4651" y="800780"/>
                  </a:lnTo>
                  <a:lnTo>
                    <a:pt x="0" y="83175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50916" y="1614101"/>
              <a:ext cx="525279" cy="831761"/>
            </a:xfrm>
            <a:custGeom>
              <a:avLst/>
              <a:gdLst/>
              <a:ahLst/>
              <a:cxnLst/>
              <a:rect l="0" t="0" r="0" b="0"/>
              <a:pathLst>
                <a:path w="525279" h="831761">
                  <a:moveTo>
                    <a:pt x="388606" y="24001"/>
                  </a:moveTo>
                  <a:lnTo>
                    <a:pt x="370625" y="8360"/>
                  </a:lnTo>
                  <a:lnTo>
                    <a:pt x="353708" y="282"/>
                  </a:lnTo>
                  <a:lnTo>
                    <a:pt x="344284" y="0"/>
                  </a:lnTo>
                  <a:lnTo>
                    <a:pt x="300822" y="16357"/>
                  </a:lnTo>
                  <a:lnTo>
                    <a:pt x="258702" y="42119"/>
                  </a:lnTo>
                  <a:lnTo>
                    <a:pt x="199228" y="97723"/>
                  </a:lnTo>
                  <a:lnTo>
                    <a:pt x="144379" y="155900"/>
                  </a:lnTo>
                  <a:lnTo>
                    <a:pt x="100141" y="218302"/>
                  </a:lnTo>
                  <a:lnTo>
                    <a:pt x="72615" y="270915"/>
                  </a:lnTo>
                  <a:lnTo>
                    <a:pt x="44648" y="326108"/>
                  </a:lnTo>
                  <a:lnTo>
                    <a:pt x="29199" y="382316"/>
                  </a:lnTo>
                  <a:lnTo>
                    <a:pt x="13499" y="441050"/>
                  </a:lnTo>
                  <a:lnTo>
                    <a:pt x="2252" y="495806"/>
                  </a:lnTo>
                  <a:lnTo>
                    <a:pt x="0" y="549840"/>
                  </a:lnTo>
                  <a:lnTo>
                    <a:pt x="4828" y="609322"/>
                  </a:lnTo>
                  <a:lnTo>
                    <a:pt x="18217" y="670508"/>
                  </a:lnTo>
                  <a:lnTo>
                    <a:pt x="42178" y="728867"/>
                  </a:lnTo>
                  <a:lnTo>
                    <a:pt x="69442" y="779866"/>
                  </a:lnTo>
                  <a:lnTo>
                    <a:pt x="95947" y="807401"/>
                  </a:lnTo>
                  <a:lnTo>
                    <a:pt x="126027" y="824789"/>
                  </a:lnTo>
                  <a:lnTo>
                    <a:pt x="168345" y="831760"/>
                  </a:lnTo>
                  <a:lnTo>
                    <a:pt x="219405" y="825710"/>
                  </a:lnTo>
                  <a:lnTo>
                    <a:pt x="257234" y="815396"/>
                  </a:lnTo>
                  <a:lnTo>
                    <a:pt x="310922" y="784870"/>
                  </a:lnTo>
                  <a:lnTo>
                    <a:pt x="368662" y="737799"/>
                  </a:lnTo>
                  <a:lnTo>
                    <a:pt x="421753" y="680056"/>
                  </a:lnTo>
                  <a:lnTo>
                    <a:pt x="454208" y="628068"/>
                  </a:lnTo>
                  <a:lnTo>
                    <a:pt x="490239" y="566413"/>
                  </a:lnTo>
                  <a:lnTo>
                    <a:pt x="514005" y="505911"/>
                  </a:lnTo>
                  <a:lnTo>
                    <a:pt x="523211" y="446097"/>
                  </a:lnTo>
                  <a:lnTo>
                    <a:pt x="524805" y="395251"/>
                  </a:lnTo>
                  <a:lnTo>
                    <a:pt x="525278" y="343141"/>
                  </a:lnTo>
                  <a:lnTo>
                    <a:pt x="514239" y="290657"/>
                  </a:lnTo>
                  <a:lnTo>
                    <a:pt x="497954" y="230095"/>
                  </a:lnTo>
                  <a:lnTo>
                    <a:pt x="480352" y="176885"/>
                  </a:lnTo>
                  <a:lnTo>
                    <a:pt x="454692" y="116332"/>
                  </a:lnTo>
                  <a:lnTo>
                    <a:pt x="411780" y="56654"/>
                  </a:lnTo>
                  <a:lnTo>
                    <a:pt x="382005" y="19273"/>
                  </a:lnTo>
                  <a:lnTo>
                    <a:pt x="367735" y="10201"/>
                  </a:lnTo>
                  <a:lnTo>
                    <a:pt x="346492" y="294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34320" y="17118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23791" y="23329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149843" y="2838351"/>
            <a:ext cx="1305535" cy="2017485"/>
            <a:chOff x="1149843" y="2838351"/>
            <a:chExt cx="1305535" cy="2017485"/>
          </a:xfrm>
        </p:grpSpPr>
        <p:sp>
          <p:nvSpPr>
            <p:cNvPr id="20" name="Freeform 19"/>
            <p:cNvSpPr/>
            <p:nvPr/>
          </p:nvSpPr>
          <p:spPr>
            <a:xfrm>
              <a:off x="1149843" y="2895076"/>
              <a:ext cx="529291" cy="656662"/>
            </a:xfrm>
            <a:custGeom>
              <a:avLst/>
              <a:gdLst/>
              <a:ahLst/>
              <a:cxnLst/>
              <a:rect l="0" t="0" r="0" b="0"/>
              <a:pathLst>
                <a:path w="529291" h="656662">
                  <a:moveTo>
                    <a:pt x="0" y="174902"/>
                  </a:moveTo>
                  <a:lnTo>
                    <a:pt x="20243" y="130939"/>
                  </a:lnTo>
                  <a:lnTo>
                    <a:pt x="61331" y="74688"/>
                  </a:lnTo>
                  <a:lnTo>
                    <a:pt x="96473" y="42542"/>
                  </a:lnTo>
                  <a:lnTo>
                    <a:pt x="159078" y="9697"/>
                  </a:lnTo>
                  <a:lnTo>
                    <a:pt x="203502" y="0"/>
                  </a:lnTo>
                  <a:lnTo>
                    <a:pt x="247470" y="247"/>
                  </a:lnTo>
                  <a:lnTo>
                    <a:pt x="304947" y="10811"/>
                  </a:lnTo>
                  <a:lnTo>
                    <a:pt x="349798" y="31916"/>
                  </a:lnTo>
                  <a:lnTo>
                    <a:pt x="381544" y="60396"/>
                  </a:lnTo>
                  <a:lnTo>
                    <a:pt x="400179" y="91061"/>
                  </a:lnTo>
                  <a:lnTo>
                    <a:pt x="407520" y="127963"/>
                  </a:lnTo>
                  <a:lnTo>
                    <a:pt x="402999" y="151701"/>
                  </a:lnTo>
                  <a:lnTo>
                    <a:pt x="387299" y="181676"/>
                  </a:lnTo>
                  <a:lnTo>
                    <a:pt x="364710" y="205375"/>
                  </a:lnTo>
                  <a:lnTo>
                    <a:pt x="335790" y="224095"/>
                  </a:lnTo>
                  <a:lnTo>
                    <a:pt x="325635" y="228754"/>
                  </a:lnTo>
                  <a:lnTo>
                    <a:pt x="301874" y="230812"/>
                  </a:lnTo>
                  <a:lnTo>
                    <a:pt x="288987" y="229722"/>
                  </a:lnTo>
                  <a:lnTo>
                    <a:pt x="283905" y="227827"/>
                  </a:lnTo>
                  <a:lnTo>
                    <a:pt x="284027" y="225393"/>
                  </a:lnTo>
                  <a:lnTo>
                    <a:pt x="287617" y="222601"/>
                  </a:lnTo>
                  <a:lnTo>
                    <a:pt x="315027" y="213081"/>
                  </a:lnTo>
                  <a:lnTo>
                    <a:pt x="352784" y="214030"/>
                  </a:lnTo>
                  <a:lnTo>
                    <a:pt x="388018" y="221720"/>
                  </a:lnTo>
                  <a:lnTo>
                    <a:pt x="437431" y="250441"/>
                  </a:lnTo>
                  <a:lnTo>
                    <a:pt x="479712" y="286986"/>
                  </a:lnTo>
                  <a:lnTo>
                    <a:pt x="507492" y="330880"/>
                  </a:lnTo>
                  <a:lnTo>
                    <a:pt x="529290" y="390804"/>
                  </a:lnTo>
                  <a:lnTo>
                    <a:pt x="529094" y="437225"/>
                  </a:lnTo>
                  <a:lnTo>
                    <a:pt x="517377" y="490841"/>
                  </a:lnTo>
                  <a:lnTo>
                    <a:pt x="493745" y="545972"/>
                  </a:lnTo>
                  <a:lnTo>
                    <a:pt x="458431" y="587975"/>
                  </a:lnTo>
                  <a:lnTo>
                    <a:pt x="404387" y="623980"/>
                  </a:lnTo>
                  <a:lnTo>
                    <a:pt x="369773" y="639545"/>
                  </a:lnTo>
                  <a:lnTo>
                    <a:pt x="310994" y="648049"/>
                  </a:lnTo>
                  <a:lnTo>
                    <a:pt x="253110" y="656661"/>
                  </a:lnTo>
                  <a:lnTo>
                    <a:pt x="213816" y="655337"/>
                  </a:lnTo>
                  <a:lnTo>
                    <a:pt x="158355" y="641155"/>
                  </a:lnTo>
                  <a:lnTo>
                    <a:pt x="115814" y="62762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46062" y="2838351"/>
              <a:ext cx="317304" cy="640939"/>
            </a:xfrm>
            <a:custGeom>
              <a:avLst/>
              <a:gdLst/>
              <a:ahLst/>
              <a:cxnLst/>
              <a:rect l="0" t="0" r="0" b="0"/>
              <a:pathLst>
                <a:path w="317304" h="640939">
                  <a:moveTo>
                    <a:pt x="303988" y="0"/>
                  </a:moveTo>
                  <a:lnTo>
                    <a:pt x="242878" y="17958"/>
                  </a:lnTo>
                  <a:lnTo>
                    <a:pt x="188446" y="35149"/>
                  </a:lnTo>
                  <a:lnTo>
                    <a:pt x="137709" y="50313"/>
                  </a:lnTo>
                  <a:lnTo>
                    <a:pt x="74266" y="75747"/>
                  </a:lnTo>
                  <a:lnTo>
                    <a:pt x="19970" y="102897"/>
                  </a:lnTo>
                  <a:lnTo>
                    <a:pt x="9358" y="107202"/>
                  </a:lnTo>
                  <a:lnTo>
                    <a:pt x="3453" y="113582"/>
                  </a:lnTo>
                  <a:lnTo>
                    <a:pt x="686" y="121345"/>
                  </a:lnTo>
                  <a:lnTo>
                    <a:pt x="98" y="176420"/>
                  </a:lnTo>
                  <a:lnTo>
                    <a:pt x="7048" y="226831"/>
                  </a:lnTo>
                  <a:lnTo>
                    <a:pt x="5436" y="269200"/>
                  </a:lnTo>
                  <a:lnTo>
                    <a:pt x="0" y="320547"/>
                  </a:lnTo>
                  <a:lnTo>
                    <a:pt x="3063" y="328342"/>
                  </a:lnTo>
                  <a:lnTo>
                    <a:pt x="8615" y="332368"/>
                  </a:lnTo>
                  <a:lnTo>
                    <a:pt x="15826" y="333883"/>
                  </a:lnTo>
                  <a:lnTo>
                    <a:pt x="78533" y="327581"/>
                  </a:lnTo>
                  <a:lnTo>
                    <a:pt x="113185" y="332327"/>
                  </a:lnTo>
                  <a:lnTo>
                    <a:pt x="164740" y="352817"/>
                  </a:lnTo>
                  <a:lnTo>
                    <a:pt x="219984" y="379395"/>
                  </a:lnTo>
                  <a:lnTo>
                    <a:pt x="245596" y="395568"/>
                  </a:lnTo>
                  <a:lnTo>
                    <a:pt x="294987" y="455468"/>
                  </a:lnTo>
                  <a:lnTo>
                    <a:pt x="317303" y="511318"/>
                  </a:lnTo>
                  <a:lnTo>
                    <a:pt x="317162" y="551714"/>
                  </a:lnTo>
                  <a:lnTo>
                    <a:pt x="309712" y="587730"/>
                  </a:lnTo>
                  <a:lnTo>
                    <a:pt x="294506" y="615040"/>
                  </a:lnTo>
                  <a:lnTo>
                    <a:pt x="275598" y="627420"/>
                  </a:lnTo>
                  <a:lnTo>
                    <a:pt x="251596" y="635653"/>
                  </a:lnTo>
                  <a:lnTo>
                    <a:pt x="194940" y="640938"/>
                  </a:lnTo>
                  <a:lnTo>
                    <a:pt x="133359" y="636392"/>
                  </a:lnTo>
                  <a:lnTo>
                    <a:pt x="73462" y="620873"/>
                  </a:lnTo>
                  <a:lnTo>
                    <a:pt x="40776" y="61065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81677" y="28909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60620" y="341741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86908" y="3733273"/>
              <a:ext cx="368304" cy="721521"/>
            </a:xfrm>
            <a:custGeom>
              <a:avLst/>
              <a:gdLst/>
              <a:ahLst/>
              <a:cxnLst/>
              <a:rect l="0" t="0" r="0" b="0"/>
              <a:pathLst>
                <a:path w="368304" h="721521">
                  <a:moveTo>
                    <a:pt x="73505" y="0"/>
                  </a:moveTo>
                  <a:lnTo>
                    <a:pt x="62327" y="11179"/>
                  </a:lnTo>
                  <a:lnTo>
                    <a:pt x="45994" y="70709"/>
                  </a:lnTo>
                  <a:lnTo>
                    <a:pt x="38661" y="113704"/>
                  </a:lnTo>
                  <a:lnTo>
                    <a:pt x="31503" y="160110"/>
                  </a:lnTo>
                  <a:lnTo>
                    <a:pt x="25592" y="208031"/>
                  </a:lnTo>
                  <a:lnTo>
                    <a:pt x="22964" y="256624"/>
                  </a:lnTo>
                  <a:lnTo>
                    <a:pt x="15896" y="313253"/>
                  </a:lnTo>
                  <a:lnTo>
                    <a:pt x="11433" y="374309"/>
                  </a:lnTo>
                  <a:lnTo>
                    <a:pt x="10659" y="420783"/>
                  </a:lnTo>
                  <a:lnTo>
                    <a:pt x="9261" y="480176"/>
                  </a:lnTo>
                  <a:lnTo>
                    <a:pt x="2020" y="543416"/>
                  </a:lnTo>
                  <a:lnTo>
                    <a:pt x="462" y="602039"/>
                  </a:lnTo>
                  <a:lnTo>
                    <a:pt x="0" y="660744"/>
                  </a:lnTo>
                  <a:lnTo>
                    <a:pt x="2232" y="693747"/>
                  </a:lnTo>
                  <a:lnTo>
                    <a:pt x="11022" y="716214"/>
                  </a:lnTo>
                  <a:lnTo>
                    <a:pt x="18982" y="720802"/>
                  </a:lnTo>
                  <a:lnTo>
                    <a:pt x="28967" y="721520"/>
                  </a:lnTo>
                  <a:lnTo>
                    <a:pt x="83714" y="708267"/>
                  </a:lnTo>
                  <a:lnTo>
                    <a:pt x="142223" y="691285"/>
                  </a:lnTo>
                  <a:lnTo>
                    <a:pt x="196740" y="677317"/>
                  </a:lnTo>
                  <a:lnTo>
                    <a:pt x="252569" y="663292"/>
                  </a:lnTo>
                  <a:lnTo>
                    <a:pt x="308657" y="654846"/>
                  </a:lnTo>
                  <a:lnTo>
                    <a:pt x="368303" y="66329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49926" y="3764859"/>
              <a:ext cx="126343" cy="1052851"/>
            </a:xfrm>
            <a:custGeom>
              <a:avLst/>
              <a:gdLst/>
              <a:ahLst/>
              <a:cxnLst/>
              <a:rect l="0" t="0" r="0" b="0"/>
              <a:pathLst>
                <a:path w="126343" h="1052851">
                  <a:moveTo>
                    <a:pt x="126342" y="0"/>
                  </a:moveTo>
                  <a:lnTo>
                    <a:pt x="119106" y="28726"/>
                  </a:lnTo>
                  <a:lnTo>
                    <a:pt x="115619" y="81431"/>
                  </a:lnTo>
                  <a:lnTo>
                    <a:pt x="110658" y="129388"/>
                  </a:lnTo>
                  <a:lnTo>
                    <a:pt x="106877" y="192235"/>
                  </a:lnTo>
                  <a:lnTo>
                    <a:pt x="100168" y="253490"/>
                  </a:lnTo>
                  <a:lnTo>
                    <a:pt x="90771" y="316094"/>
                  </a:lnTo>
                  <a:lnTo>
                    <a:pt x="86167" y="379096"/>
                  </a:lnTo>
                  <a:lnTo>
                    <a:pt x="79213" y="442217"/>
                  </a:lnTo>
                  <a:lnTo>
                    <a:pt x="73031" y="487439"/>
                  </a:lnTo>
                  <a:lnTo>
                    <a:pt x="66383" y="533664"/>
                  </a:lnTo>
                  <a:lnTo>
                    <a:pt x="59529" y="577605"/>
                  </a:lnTo>
                  <a:lnTo>
                    <a:pt x="52584" y="620531"/>
                  </a:lnTo>
                  <a:lnTo>
                    <a:pt x="46767" y="663006"/>
                  </a:lnTo>
                  <a:lnTo>
                    <a:pt x="42323" y="725211"/>
                  </a:lnTo>
                  <a:lnTo>
                    <a:pt x="34117" y="781206"/>
                  </a:lnTo>
                  <a:lnTo>
                    <a:pt x="24277" y="834842"/>
                  </a:lnTo>
                  <a:lnTo>
                    <a:pt x="15122" y="886609"/>
                  </a:lnTo>
                  <a:lnTo>
                    <a:pt x="8316" y="946616"/>
                  </a:lnTo>
                  <a:lnTo>
                    <a:pt x="2464" y="995636"/>
                  </a:lnTo>
                  <a:lnTo>
                    <a:pt x="0" y="105285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91483" y="3736339"/>
              <a:ext cx="362922" cy="1119497"/>
            </a:xfrm>
            <a:custGeom>
              <a:avLst/>
              <a:gdLst/>
              <a:ahLst/>
              <a:cxnLst/>
              <a:rect l="0" t="0" r="0" b="0"/>
              <a:pathLst>
                <a:path w="362922" h="1119497">
                  <a:moveTo>
                    <a:pt x="321738" y="70634"/>
                  </a:moveTo>
                  <a:lnTo>
                    <a:pt x="321739" y="48277"/>
                  </a:lnTo>
                  <a:lnTo>
                    <a:pt x="315499" y="31062"/>
                  </a:lnTo>
                  <a:lnTo>
                    <a:pt x="310560" y="23195"/>
                  </a:lnTo>
                  <a:lnTo>
                    <a:pt x="295713" y="11335"/>
                  </a:lnTo>
                  <a:lnTo>
                    <a:pt x="276246" y="3335"/>
                  </a:lnTo>
                  <a:lnTo>
                    <a:pt x="237809" y="0"/>
                  </a:lnTo>
                  <a:lnTo>
                    <a:pt x="189896" y="7072"/>
                  </a:lnTo>
                  <a:lnTo>
                    <a:pt x="142164" y="23464"/>
                  </a:lnTo>
                  <a:lnTo>
                    <a:pt x="80547" y="63787"/>
                  </a:lnTo>
                  <a:lnTo>
                    <a:pt x="35978" y="109911"/>
                  </a:lnTo>
                  <a:lnTo>
                    <a:pt x="11031" y="149082"/>
                  </a:lnTo>
                  <a:lnTo>
                    <a:pt x="0" y="190324"/>
                  </a:lnTo>
                  <a:lnTo>
                    <a:pt x="3658" y="215077"/>
                  </a:lnTo>
                  <a:lnTo>
                    <a:pt x="31543" y="276352"/>
                  </a:lnTo>
                  <a:lnTo>
                    <a:pt x="53001" y="303293"/>
                  </a:lnTo>
                  <a:lnTo>
                    <a:pt x="113657" y="363092"/>
                  </a:lnTo>
                  <a:lnTo>
                    <a:pt x="148185" y="398634"/>
                  </a:lnTo>
                  <a:lnTo>
                    <a:pt x="187778" y="446753"/>
                  </a:lnTo>
                  <a:lnTo>
                    <a:pt x="221968" y="482751"/>
                  </a:lnTo>
                  <a:lnTo>
                    <a:pt x="265454" y="544548"/>
                  </a:lnTo>
                  <a:lnTo>
                    <a:pt x="300664" y="605409"/>
                  </a:lnTo>
                  <a:lnTo>
                    <a:pt x="327369" y="661113"/>
                  </a:lnTo>
                  <a:lnTo>
                    <a:pt x="342521" y="713740"/>
                  </a:lnTo>
                  <a:lnTo>
                    <a:pt x="359137" y="775941"/>
                  </a:lnTo>
                  <a:lnTo>
                    <a:pt x="362921" y="829359"/>
                  </a:lnTo>
                  <a:lnTo>
                    <a:pt x="358079" y="884971"/>
                  </a:lnTo>
                  <a:lnTo>
                    <a:pt x="345858" y="939846"/>
                  </a:lnTo>
                  <a:lnTo>
                    <a:pt x="323109" y="1002118"/>
                  </a:lnTo>
                  <a:lnTo>
                    <a:pt x="298205" y="1056462"/>
                  </a:lnTo>
                  <a:lnTo>
                    <a:pt x="264091" y="1094900"/>
                  </a:lnTo>
                  <a:lnTo>
                    <a:pt x="245814" y="1109220"/>
                  </a:lnTo>
                  <a:lnTo>
                    <a:pt x="222873" y="1117144"/>
                  </a:lnTo>
                  <a:lnTo>
                    <a:pt x="198250" y="1119496"/>
                  </a:lnTo>
                  <a:lnTo>
                    <a:pt x="175608" y="1116642"/>
                  </a:lnTo>
                  <a:lnTo>
                    <a:pt x="166996" y="1111903"/>
                  </a:lnTo>
                  <a:lnTo>
                    <a:pt x="154308" y="1097280"/>
                  </a:lnTo>
                  <a:lnTo>
                    <a:pt x="129703" y="1042867"/>
                  </a:lnTo>
                  <a:lnTo>
                    <a:pt x="116660" y="998211"/>
                  </a:lnTo>
                  <a:lnTo>
                    <a:pt x="112796" y="945986"/>
                  </a:lnTo>
                  <a:lnTo>
                    <a:pt x="111651" y="888008"/>
                  </a:lnTo>
                  <a:lnTo>
                    <a:pt x="111311" y="831834"/>
                  </a:lnTo>
                  <a:lnTo>
                    <a:pt x="114330" y="772686"/>
                  </a:lnTo>
                  <a:lnTo>
                    <a:pt x="125831" y="710779"/>
                  </a:lnTo>
                  <a:lnTo>
                    <a:pt x="130331" y="662079"/>
                  </a:lnTo>
                  <a:lnTo>
                    <a:pt x="140257" y="601626"/>
                  </a:lnTo>
                  <a:lnTo>
                    <a:pt x="153482" y="544626"/>
                  </a:lnTo>
                  <a:lnTo>
                    <a:pt x="167360" y="488305"/>
                  </a:lnTo>
                  <a:lnTo>
                    <a:pt x="181366" y="432120"/>
                  </a:lnTo>
                  <a:lnTo>
                    <a:pt x="195398" y="375962"/>
                  </a:lnTo>
                  <a:lnTo>
                    <a:pt x="209435" y="319808"/>
                  </a:lnTo>
                  <a:lnTo>
                    <a:pt x="223472" y="264826"/>
                  </a:lnTo>
                  <a:lnTo>
                    <a:pt x="241020" y="208121"/>
                  </a:lnTo>
                  <a:lnTo>
                    <a:pt x="251548" y="159334"/>
                  </a:lnTo>
                  <a:lnTo>
                    <a:pt x="257181" y="100286"/>
                  </a:lnTo>
                  <a:lnTo>
                    <a:pt x="258567" y="7063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92206" y="38280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44848" y="4691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655418" y="1743387"/>
            <a:ext cx="810696" cy="810695"/>
            <a:chOff x="2655418" y="1743387"/>
            <a:chExt cx="810696" cy="810695"/>
          </a:xfrm>
        </p:grpSpPr>
        <p:sp>
          <p:nvSpPr>
            <p:cNvPr id="30" name="Freeform 29"/>
            <p:cNvSpPr/>
            <p:nvPr/>
          </p:nvSpPr>
          <p:spPr>
            <a:xfrm>
              <a:off x="2655418" y="1743387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10529" y="0"/>
                  </a:moveTo>
                  <a:lnTo>
                    <a:pt x="2196" y="48931"/>
                  </a:lnTo>
                  <a:lnTo>
                    <a:pt x="651" y="96777"/>
                  </a:lnTo>
                  <a:lnTo>
                    <a:pt x="5718" y="154167"/>
                  </a:lnTo>
                  <a:lnTo>
                    <a:pt x="9579" y="216110"/>
                  </a:lnTo>
                  <a:lnTo>
                    <a:pt x="10247" y="266154"/>
                  </a:lnTo>
                  <a:lnTo>
                    <a:pt x="7354" y="328698"/>
                  </a:lnTo>
                  <a:lnTo>
                    <a:pt x="2179" y="379712"/>
                  </a:lnTo>
                  <a:lnTo>
                    <a:pt x="646" y="428752"/>
                  </a:lnTo>
                  <a:lnTo>
                    <a:pt x="191" y="476038"/>
                  </a:lnTo>
                  <a:lnTo>
                    <a:pt x="38" y="538829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39646" y="2259283"/>
              <a:ext cx="105286" cy="284271"/>
            </a:xfrm>
            <a:custGeom>
              <a:avLst/>
              <a:gdLst/>
              <a:ahLst/>
              <a:cxnLst/>
              <a:rect l="0" t="0" r="0" b="0"/>
              <a:pathLst>
                <a:path w="105286" h="284271">
                  <a:moveTo>
                    <a:pt x="105285" y="0"/>
                  </a:moveTo>
                  <a:lnTo>
                    <a:pt x="102166" y="48931"/>
                  </a:lnTo>
                  <a:lnTo>
                    <a:pt x="96220" y="108062"/>
                  </a:lnTo>
                  <a:lnTo>
                    <a:pt x="83497" y="167436"/>
                  </a:lnTo>
                  <a:lnTo>
                    <a:pt x="65414" y="219795"/>
                  </a:lnTo>
                  <a:lnTo>
                    <a:pt x="46549" y="24423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39688" y="1798898"/>
              <a:ext cx="379027" cy="560990"/>
            </a:xfrm>
            <a:custGeom>
              <a:avLst/>
              <a:gdLst/>
              <a:ahLst/>
              <a:cxnLst/>
              <a:rect l="0" t="0" r="0" b="0"/>
              <a:pathLst>
                <a:path w="379027" h="560990">
                  <a:moveTo>
                    <a:pt x="0" y="102417"/>
                  </a:moveTo>
                  <a:lnTo>
                    <a:pt x="0" y="80060"/>
                  </a:lnTo>
                  <a:lnTo>
                    <a:pt x="11178" y="49389"/>
                  </a:lnTo>
                  <a:lnTo>
                    <a:pt x="29308" y="23664"/>
                  </a:lnTo>
                  <a:lnTo>
                    <a:pt x="55087" y="6813"/>
                  </a:lnTo>
                  <a:lnTo>
                    <a:pt x="90542" y="0"/>
                  </a:lnTo>
                  <a:lnTo>
                    <a:pt x="143273" y="6104"/>
                  </a:lnTo>
                  <a:lnTo>
                    <a:pt x="205087" y="27544"/>
                  </a:lnTo>
                  <a:lnTo>
                    <a:pt x="234942" y="46957"/>
                  </a:lnTo>
                  <a:lnTo>
                    <a:pt x="247918" y="63730"/>
                  </a:lnTo>
                  <a:lnTo>
                    <a:pt x="273322" y="123774"/>
                  </a:lnTo>
                  <a:lnTo>
                    <a:pt x="276971" y="134203"/>
                  </a:lnTo>
                  <a:lnTo>
                    <a:pt x="276518" y="171236"/>
                  </a:lnTo>
                  <a:lnTo>
                    <a:pt x="268974" y="206256"/>
                  </a:lnTo>
                  <a:lnTo>
                    <a:pt x="234410" y="261681"/>
                  </a:lnTo>
                  <a:lnTo>
                    <a:pt x="192958" y="323632"/>
                  </a:lnTo>
                  <a:lnTo>
                    <a:pt x="134333" y="386499"/>
                  </a:lnTo>
                  <a:lnTo>
                    <a:pt x="91332" y="441560"/>
                  </a:lnTo>
                  <a:lnTo>
                    <a:pt x="50310" y="504910"/>
                  </a:lnTo>
                  <a:lnTo>
                    <a:pt x="40687" y="524628"/>
                  </a:lnTo>
                  <a:lnTo>
                    <a:pt x="39993" y="533629"/>
                  </a:lnTo>
                  <a:lnTo>
                    <a:pt x="45461" y="549870"/>
                  </a:lnTo>
                  <a:lnTo>
                    <a:pt x="52534" y="555137"/>
                  </a:lnTo>
                  <a:lnTo>
                    <a:pt x="72871" y="560989"/>
                  </a:lnTo>
                  <a:lnTo>
                    <a:pt x="132472" y="556721"/>
                  </a:lnTo>
                  <a:lnTo>
                    <a:pt x="192153" y="555454"/>
                  </a:lnTo>
                  <a:lnTo>
                    <a:pt x="254765" y="546850"/>
                  </a:lnTo>
                  <a:lnTo>
                    <a:pt x="309247" y="545055"/>
                  </a:lnTo>
                  <a:lnTo>
                    <a:pt x="366602" y="544672"/>
                  </a:lnTo>
                  <a:lnTo>
                    <a:pt x="379026" y="54461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60828" y="2311926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105285" y="0"/>
                  </a:moveTo>
                  <a:lnTo>
                    <a:pt x="102165" y="42692"/>
                  </a:lnTo>
                  <a:lnTo>
                    <a:pt x="83954" y="105336"/>
                  </a:lnTo>
                  <a:lnTo>
                    <a:pt x="64547" y="147409"/>
                  </a:lnTo>
                  <a:lnTo>
                    <a:pt x="18592" y="21037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557144" y="1764444"/>
            <a:ext cx="2208972" cy="1021265"/>
            <a:chOff x="3557144" y="1764444"/>
            <a:chExt cx="2208972" cy="1021265"/>
          </a:xfrm>
        </p:grpSpPr>
        <p:sp>
          <p:nvSpPr>
            <p:cNvPr id="35" name="Freeform 34"/>
            <p:cNvSpPr/>
            <p:nvPr/>
          </p:nvSpPr>
          <p:spPr>
            <a:xfrm>
              <a:off x="3557144" y="1764444"/>
              <a:ext cx="277467" cy="347442"/>
            </a:xfrm>
            <a:custGeom>
              <a:avLst/>
              <a:gdLst/>
              <a:ahLst/>
              <a:cxnLst/>
              <a:rect l="0" t="0" r="0" b="0"/>
              <a:pathLst>
                <a:path w="277467" h="347442">
                  <a:moveTo>
                    <a:pt x="14254" y="0"/>
                  </a:moveTo>
                  <a:lnTo>
                    <a:pt x="7018" y="27556"/>
                  </a:lnTo>
                  <a:lnTo>
                    <a:pt x="4375" y="86898"/>
                  </a:lnTo>
                  <a:lnTo>
                    <a:pt x="3853" y="149356"/>
                  </a:lnTo>
                  <a:lnTo>
                    <a:pt x="3750" y="206754"/>
                  </a:lnTo>
                  <a:lnTo>
                    <a:pt x="3730" y="263152"/>
                  </a:lnTo>
                  <a:lnTo>
                    <a:pt x="0" y="322650"/>
                  </a:lnTo>
                  <a:lnTo>
                    <a:pt x="4751" y="329743"/>
                  </a:lnTo>
                  <a:lnTo>
                    <a:pt x="11428" y="335642"/>
                  </a:lnTo>
                  <a:lnTo>
                    <a:pt x="31325" y="342197"/>
                  </a:lnTo>
                  <a:lnTo>
                    <a:pt x="94664" y="345580"/>
                  </a:lnTo>
                  <a:lnTo>
                    <a:pt x="156210" y="338285"/>
                  </a:lnTo>
                  <a:lnTo>
                    <a:pt x="209927" y="338353"/>
                  </a:lnTo>
                  <a:lnTo>
                    <a:pt x="252426" y="345299"/>
                  </a:lnTo>
                  <a:lnTo>
                    <a:pt x="277466" y="3474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03030" y="1796030"/>
              <a:ext cx="10524" cy="642239"/>
            </a:xfrm>
            <a:custGeom>
              <a:avLst/>
              <a:gdLst/>
              <a:ahLst/>
              <a:cxnLst/>
              <a:rect l="0" t="0" r="0" b="0"/>
              <a:pathLst>
                <a:path w="10524" h="642239">
                  <a:moveTo>
                    <a:pt x="10523" y="0"/>
                  </a:moveTo>
                  <a:lnTo>
                    <a:pt x="4934" y="62092"/>
                  </a:lnTo>
                  <a:lnTo>
                    <a:pt x="970" y="114647"/>
                  </a:lnTo>
                  <a:lnTo>
                    <a:pt x="283" y="163171"/>
                  </a:lnTo>
                  <a:lnTo>
                    <a:pt x="80" y="214593"/>
                  </a:lnTo>
                  <a:lnTo>
                    <a:pt x="20" y="265704"/>
                  </a:lnTo>
                  <a:lnTo>
                    <a:pt x="0" y="325489"/>
                  </a:lnTo>
                  <a:lnTo>
                    <a:pt x="5585" y="376769"/>
                  </a:lnTo>
                  <a:lnTo>
                    <a:pt x="9548" y="429099"/>
                  </a:lnTo>
                  <a:lnTo>
                    <a:pt x="10331" y="487616"/>
                  </a:lnTo>
                  <a:lnTo>
                    <a:pt x="10485" y="549564"/>
                  </a:lnTo>
                  <a:lnTo>
                    <a:pt x="10516" y="604522"/>
                  </a:lnTo>
                  <a:lnTo>
                    <a:pt x="10523" y="64223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08309" y="2427739"/>
              <a:ext cx="115815" cy="252685"/>
            </a:xfrm>
            <a:custGeom>
              <a:avLst/>
              <a:gdLst/>
              <a:ahLst/>
              <a:cxnLst/>
              <a:rect l="0" t="0" r="0" b="0"/>
              <a:pathLst>
                <a:path w="115815" h="252685">
                  <a:moveTo>
                    <a:pt x="115814" y="0"/>
                  </a:moveTo>
                  <a:lnTo>
                    <a:pt x="108578" y="27557"/>
                  </a:lnTo>
                  <a:lnTo>
                    <a:pt x="102816" y="83779"/>
                  </a:lnTo>
                  <a:lnTo>
                    <a:pt x="87413" y="145954"/>
                  </a:lnTo>
                  <a:lnTo>
                    <a:pt x="64558" y="199852"/>
                  </a:lnTo>
                  <a:lnTo>
                    <a:pt x="39406" y="22598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24206" y="18592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41842" y="1911843"/>
              <a:ext cx="299445" cy="552681"/>
            </a:xfrm>
            <a:custGeom>
              <a:avLst/>
              <a:gdLst/>
              <a:ahLst/>
              <a:cxnLst/>
              <a:rect l="0" t="0" r="0" b="0"/>
              <a:pathLst>
                <a:path w="299445" h="552681">
                  <a:moveTo>
                    <a:pt x="103379" y="0"/>
                  </a:moveTo>
                  <a:lnTo>
                    <a:pt x="49505" y="17958"/>
                  </a:lnTo>
                  <a:lnTo>
                    <a:pt x="29132" y="24749"/>
                  </a:lnTo>
                  <a:lnTo>
                    <a:pt x="23466" y="31707"/>
                  </a:lnTo>
                  <a:lnTo>
                    <a:pt x="20289" y="51917"/>
                  </a:lnTo>
                  <a:lnTo>
                    <a:pt x="18206" y="109085"/>
                  </a:lnTo>
                  <a:lnTo>
                    <a:pt x="7743" y="159718"/>
                  </a:lnTo>
                  <a:lnTo>
                    <a:pt x="0" y="214433"/>
                  </a:lnTo>
                  <a:lnTo>
                    <a:pt x="2874" y="222504"/>
                  </a:lnTo>
                  <a:lnTo>
                    <a:pt x="8300" y="226715"/>
                  </a:lnTo>
                  <a:lnTo>
                    <a:pt x="15427" y="228352"/>
                  </a:lnTo>
                  <a:lnTo>
                    <a:pt x="67722" y="224914"/>
                  </a:lnTo>
                  <a:lnTo>
                    <a:pt x="121206" y="233074"/>
                  </a:lnTo>
                  <a:lnTo>
                    <a:pt x="142888" y="240459"/>
                  </a:lnTo>
                  <a:lnTo>
                    <a:pt x="198986" y="277718"/>
                  </a:lnTo>
                  <a:lnTo>
                    <a:pt x="245301" y="312407"/>
                  </a:lnTo>
                  <a:lnTo>
                    <a:pt x="289210" y="369119"/>
                  </a:lnTo>
                  <a:lnTo>
                    <a:pt x="297105" y="392950"/>
                  </a:lnTo>
                  <a:lnTo>
                    <a:pt x="299444" y="419140"/>
                  </a:lnTo>
                  <a:lnTo>
                    <a:pt x="288397" y="482430"/>
                  </a:lnTo>
                  <a:lnTo>
                    <a:pt x="272973" y="509750"/>
                  </a:lnTo>
                  <a:lnTo>
                    <a:pt x="253585" y="532663"/>
                  </a:lnTo>
                  <a:lnTo>
                    <a:pt x="233699" y="540896"/>
                  </a:lnTo>
                  <a:lnTo>
                    <a:pt x="170367" y="552680"/>
                  </a:lnTo>
                  <a:lnTo>
                    <a:pt x="108821" y="542808"/>
                  </a:lnTo>
                  <a:lnTo>
                    <a:pt x="71794" y="52642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34693" y="189078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92621" y="2364569"/>
              <a:ext cx="126342" cy="315855"/>
            </a:xfrm>
            <a:custGeom>
              <a:avLst/>
              <a:gdLst/>
              <a:ahLst/>
              <a:cxnLst/>
              <a:rect l="0" t="0" r="0" b="0"/>
              <a:pathLst>
                <a:path w="126342" h="315855">
                  <a:moveTo>
                    <a:pt x="126341" y="0"/>
                  </a:moveTo>
                  <a:lnTo>
                    <a:pt x="126341" y="57263"/>
                  </a:lnTo>
                  <a:lnTo>
                    <a:pt x="120752" y="118156"/>
                  </a:lnTo>
                  <a:lnTo>
                    <a:pt x="114449" y="174074"/>
                  </a:lnTo>
                  <a:lnTo>
                    <a:pt x="86633" y="230980"/>
                  </a:lnTo>
                  <a:lnTo>
                    <a:pt x="45526" y="280087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16660" y="1823489"/>
              <a:ext cx="414056" cy="754893"/>
            </a:xfrm>
            <a:custGeom>
              <a:avLst/>
              <a:gdLst/>
              <a:ahLst/>
              <a:cxnLst/>
              <a:rect l="0" t="0" r="0" b="0"/>
              <a:pathLst>
                <a:path w="414056" h="754893">
                  <a:moveTo>
                    <a:pt x="228686" y="14655"/>
                  </a:moveTo>
                  <a:lnTo>
                    <a:pt x="179134" y="0"/>
                  </a:lnTo>
                  <a:lnTo>
                    <a:pt x="134195" y="1084"/>
                  </a:lnTo>
                  <a:lnTo>
                    <a:pt x="89425" y="19992"/>
                  </a:lnTo>
                  <a:lnTo>
                    <a:pt x="41950" y="57823"/>
                  </a:lnTo>
                  <a:lnTo>
                    <a:pt x="17639" y="89836"/>
                  </a:lnTo>
                  <a:lnTo>
                    <a:pt x="3677" y="128438"/>
                  </a:lnTo>
                  <a:lnTo>
                    <a:pt x="0" y="155692"/>
                  </a:lnTo>
                  <a:lnTo>
                    <a:pt x="9109" y="197343"/>
                  </a:lnTo>
                  <a:lnTo>
                    <a:pt x="26625" y="228142"/>
                  </a:lnTo>
                  <a:lnTo>
                    <a:pt x="42955" y="241339"/>
                  </a:lnTo>
                  <a:lnTo>
                    <a:pt x="99549" y="264348"/>
                  </a:lnTo>
                  <a:lnTo>
                    <a:pt x="160208" y="290356"/>
                  </a:lnTo>
                  <a:lnTo>
                    <a:pt x="222672" y="320701"/>
                  </a:lnTo>
                  <a:lnTo>
                    <a:pt x="278630" y="363576"/>
                  </a:lnTo>
                  <a:lnTo>
                    <a:pt x="337027" y="418160"/>
                  </a:lnTo>
                  <a:lnTo>
                    <a:pt x="373569" y="460647"/>
                  </a:lnTo>
                  <a:lnTo>
                    <a:pt x="398074" y="513753"/>
                  </a:lnTo>
                  <a:lnTo>
                    <a:pt x="413011" y="569304"/>
                  </a:lnTo>
                  <a:lnTo>
                    <a:pt x="414055" y="628456"/>
                  </a:lnTo>
                  <a:lnTo>
                    <a:pt x="403342" y="684941"/>
                  </a:lnTo>
                  <a:lnTo>
                    <a:pt x="387800" y="713427"/>
                  </a:lnTo>
                  <a:lnTo>
                    <a:pt x="368378" y="736685"/>
                  </a:lnTo>
                  <a:lnTo>
                    <a:pt x="342215" y="752805"/>
                  </a:lnTo>
                  <a:lnTo>
                    <a:pt x="316188" y="754892"/>
                  </a:lnTo>
                  <a:lnTo>
                    <a:pt x="288633" y="750751"/>
                  </a:lnTo>
                  <a:lnTo>
                    <a:pt x="259966" y="735266"/>
                  </a:lnTo>
                  <a:lnTo>
                    <a:pt x="229319" y="705952"/>
                  </a:lnTo>
                  <a:lnTo>
                    <a:pt x="216099" y="685716"/>
                  </a:lnTo>
                  <a:lnTo>
                    <a:pt x="194244" y="626561"/>
                  </a:lnTo>
                  <a:lnTo>
                    <a:pt x="176130" y="569711"/>
                  </a:lnTo>
                  <a:lnTo>
                    <a:pt x="162022" y="510340"/>
                  </a:lnTo>
                  <a:lnTo>
                    <a:pt x="156376" y="448353"/>
                  </a:lnTo>
                  <a:lnTo>
                    <a:pt x="156568" y="392332"/>
                  </a:lnTo>
                  <a:lnTo>
                    <a:pt x="163514" y="339339"/>
                  </a:lnTo>
                  <a:lnTo>
                    <a:pt x="172981" y="292312"/>
                  </a:lnTo>
                  <a:lnTo>
                    <a:pt x="183195" y="241853"/>
                  </a:lnTo>
                  <a:lnTo>
                    <a:pt x="193630" y="189857"/>
                  </a:lnTo>
                  <a:lnTo>
                    <a:pt x="205301" y="138576"/>
                  </a:lnTo>
                  <a:lnTo>
                    <a:pt x="226493" y="78734"/>
                  </a:lnTo>
                  <a:lnTo>
                    <a:pt x="232390" y="524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13802" y="2469853"/>
              <a:ext cx="115814" cy="315856"/>
            </a:xfrm>
            <a:custGeom>
              <a:avLst/>
              <a:gdLst/>
              <a:ahLst/>
              <a:cxnLst/>
              <a:rect l="0" t="0" r="0" b="0"/>
              <a:pathLst>
                <a:path w="115814" h="315856">
                  <a:moveTo>
                    <a:pt x="115813" y="0"/>
                  </a:moveTo>
                  <a:lnTo>
                    <a:pt x="108578" y="27557"/>
                  </a:lnTo>
                  <a:lnTo>
                    <a:pt x="102815" y="83779"/>
                  </a:lnTo>
                  <a:lnTo>
                    <a:pt x="90759" y="140292"/>
                  </a:lnTo>
                  <a:lnTo>
                    <a:pt x="77112" y="196515"/>
                  </a:lnTo>
                  <a:lnTo>
                    <a:pt x="65482" y="236301"/>
                  </a:lnTo>
                  <a:lnTo>
                    <a:pt x="27663" y="29302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24372" y="1827615"/>
              <a:ext cx="136871" cy="768581"/>
            </a:xfrm>
            <a:custGeom>
              <a:avLst/>
              <a:gdLst/>
              <a:ahLst/>
              <a:cxnLst/>
              <a:rect l="0" t="0" r="0" b="0"/>
              <a:pathLst>
                <a:path w="136871" h="768581">
                  <a:moveTo>
                    <a:pt x="136870" y="0"/>
                  </a:moveTo>
                  <a:lnTo>
                    <a:pt x="122216" y="49552"/>
                  </a:lnTo>
                  <a:lnTo>
                    <a:pt x="112121" y="100080"/>
                  </a:lnTo>
                  <a:lnTo>
                    <a:pt x="105465" y="163225"/>
                  </a:lnTo>
                  <a:lnTo>
                    <a:pt x="94099" y="223878"/>
                  </a:lnTo>
                  <a:lnTo>
                    <a:pt x="80589" y="286248"/>
                  </a:lnTo>
                  <a:lnTo>
                    <a:pt x="75741" y="335029"/>
                  </a:lnTo>
                  <a:lnTo>
                    <a:pt x="65697" y="396678"/>
                  </a:lnTo>
                  <a:lnTo>
                    <a:pt x="55860" y="445608"/>
                  </a:lnTo>
                  <a:lnTo>
                    <a:pt x="45176" y="504655"/>
                  </a:lnTo>
                  <a:lnTo>
                    <a:pt x="37129" y="561379"/>
                  </a:lnTo>
                  <a:lnTo>
                    <a:pt x="23982" y="623358"/>
                  </a:lnTo>
                  <a:lnTo>
                    <a:pt x="13036" y="685592"/>
                  </a:lnTo>
                  <a:lnTo>
                    <a:pt x="2921" y="739796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99074" y="1880258"/>
              <a:ext cx="367042" cy="653335"/>
            </a:xfrm>
            <a:custGeom>
              <a:avLst/>
              <a:gdLst/>
              <a:ahLst/>
              <a:cxnLst/>
              <a:rect l="0" t="0" r="0" b="0"/>
              <a:pathLst>
                <a:path w="367042" h="653335">
                  <a:moveTo>
                    <a:pt x="299080" y="0"/>
                  </a:moveTo>
                  <a:lnTo>
                    <a:pt x="238207" y="50995"/>
                  </a:lnTo>
                  <a:lnTo>
                    <a:pt x="185664" y="111278"/>
                  </a:lnTo>
                  <a:lnTo>
                    <a:pt x="141363" y="168982"/>
                  </a:lnTo>
                  <a:lnTo>
                    <a:pt x="113321" y="222337"/>
                  </a:lnTo>
                  <a:lnTo>
                    <a:pt x="81061" y="282815"/>
                  </a:lnTo>
                  <a:lnTo>
                    <a:pt x="54500" y="334501"/>
                  </a:lnTo>
                  <a:lnTo>
                    <a:pt x="36775" y="386652"/>
                  </a:lnTo>
                  <a:lnTo>
                    <a:pt x="18439" y="449050"/>
                  </a:lnTo>
                  <a:lnTo>
                    <a:pt x="4306" y="503472"/>
                  </a:lnTo>
                  <a:lnTo>
                    <a:pt x="0" y="554329"/>
                  </a:lnTo>
                  <a:lnTo>
                    <a:pt x="9025" y="607846"/>
                  </a:lnTo>
                  <a:lnTo>
                    <a:pt x="24275" y="635817"/>
                  </a:lnTo>
                  <a:lnTo>
                    <a:pt x="43194" y="648353"/>
                  </a:lnTo>
                  <a:lnTo>
                    <a:pt x="54790" y="653334"/>
                  </a:lnTo>
                  <a:lnTo>
                    <a:pt x="80152" y="652629"/>
                  </a:lnTo>
                  <a:lnTo>
                    <a:pt x="104683" y="644516"/>
                  </a:lnTo>
                  <a:lnTo>
                    <a:pt x="145734" y="614006"/>
                  </a:lnTo>
                  <a:lnTo>
                    <a:pt x="202877" y="559229"/>
                  </a:lnTo>
                  <a:lnTo>
                    <a:pt x="253372" y="499883"/>
                  </a:lnTo>
                  <a:lnTo>
                    <a:pt x="295563" y="447304"/>
                  </a:lnTo>
                  <a:lnTo>
                    <a:pt x="323645" y="392729"/>
                  </a:lnTo>
                  <a:lnTo>
                    <a:pt x="348603" y="331863"/>
                  </a:lnTo>
                  <a:lnTo>
                    <a:pt x="358207" y="290182"/>
                  </a:lnTo>
                  <a:lnTo>
                    <a:pt x="367041" y="234874"/>
                  </a:lnTo>
                  <a:lnTo>
                    <a:pt x="363240" y="181749"/>
                  </a:lnTo>
                  <a:lnTo>
                    <a:pt x="348106" y="129314"/>
                  </a:lnTo>
                  <a:lnTo>
                    <a:pt x="322932" y="84815"/>
                  </a:lnTo>
                  <a:lnTo>
                    <a:pt x="296789" y="58405"/>
                  </a:lnTo>
                  <a:lnTo>
                    <a:pt x="258853" y="38096"/>
                  </a:lnTo>
                  <a:lnTo>
                    <a:pt x="235909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5818430" y="2543553"/>
            <a:ext cx="6067" cy="1"/>
          </a:xfrm>
          <a:custGeom>
            <a:avLst/>
            <a:gdLst/>
            <a:ahLst/>
            <a:cxnLst/>
            <a:rect l="0" t="0" r="0" b="0"/>
            <a:pathLst>
              <a:path w="6067" h="1">
                <a:moveTo>
                  <a:pt x="6066" y="0"/>
                </a:move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5677097" y="2533025"/>
            <a:ext cx="126343" cy="200042"/>
          </a:xfrm>
          <a:custGeom>
            <a:avLst/>
            <a:gdLst/>
            <a:ahLst/>
            <a:cxnLst/>
            <a:rect l="0" t="0" r="0" b="0"/>
            <a:pathLst>
              <a:path w="126343" h="200042">
                <a:moveTo>
                  <a:pt x="126342" y="0"/>
                </a:moveTo>
                <a:lnTo>
                  <a:pt x="110701" y="26386"/>
                </a:lnTo>
                <a:lnTo>
                  <a:pt x="91498" y="88901"/>
                </a:lnTo>
                <a:lnTo>
                  <a:pt x="62280" y="146627"/>
                </a:lnTo>
                <a:lnTo>
                  <a:pt x="47567" y="166943"/>
                </a:lnTo>
                <a:lnTo>
                  <a:pt x="21893" y="189194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5950838" y="1946040"/>
            <a:ext cx="1650584" cy="850198"/>
            <a:chOff x="5950838" y="1946040"/>
            <a:chExt cx="1650584" cy="850198"/>
          </a:xfrm>
        </p:grpSpPr>
        <p:sp>
          <p:nvSpPr>
            <p:cNvPr id="49" name="Freeform 48"/>
            <p:cNvSpPr/>
            <p:nvPr/>
          </p:nvSpPr>
          <p:spPr>
            <a:xfrm>
              <a:off x="5950838" y="1946040"/>
              <a:ext cx="336913" cy="597764"/>
            </a:xfrm>
            <a:custGeom>
              <a:avLst/>
              <a:gdLst/>
              <a:ahLst/>
              <a:cxnLst/>
              <a:rect l="0" t="0" r="0" b="0"/>
              <a:pathLst>
                <a:path w="336913" h="597764">
                  <a:moveTo>
                    <a:pt x="0" y="81617"/>
                  </a:moveTo>
                  <a:lnTo>
                    <a:pt x="0" y="59260"/>
                  </a:lnTo>
                  <a:lnTo>
                    <a:pt x="3509" y="51504"/>
                  </a:lnTo>
                  <a:lnTo>
                    <a:pt x="34358" y="27532"/>
                  </a:lnTo>
                  <a:lnTo>
                    <a:pt x="74248" y="6202"/>
                  </a:lnTo>
                  <a:lnTo>
                    <a:pt x="116626" y="0"/>
                  </a:lnTo>
                  <a:lnTo>
                    <a:pt x="160638" y="3752"/>
                  </a:lnTo>
                  <a:lnTo>
                    <a:pt x="197725" y="17861"/>
                  </a:lnTo>
                  <a:lnTo>
                    <a:pt x="225352" y="42449"/>
                  </a:lnTo>
                  <a:lnTo>
                    <a:pt x="254477" y="83369"/>
                  </a:lnTo>
                  <a:lnTo>
                    <a:pt x="264400" y="108521"/>
                  </a:lnTo>
                  <a:lnTo>
                    <a:pt x="265384" y="154579"/>
                  </a:lnTo>
                  <a:lnTo>
                    <a:pt x="255236" y="212969"/>
                  </a:lnTo>
                  <a:lnTo>
                    <a:pt x="244211" y="247268"/>
                  </a:lnTo>
                  <a:lnTo>
                    <a:pt x="207837" y="299024"/>
                  </a:lnTo>
                  <a:lnTo>
                    <a:pt x="170878" y="359973"/>
                  </a:lnTo>
                  <a:lnTo>
                    <a:pt x="125274" y="420061"/>
                  </a:lnTo>
                  <a:lnTo>
                    <a:pt x="74729" y="481685"/>
                  </a:lnTo>
                  <a:lnTo>
                    <a:pt x="35693" y="537662"/>
                  </a:lnTo>
                  <a:lnTo>
                    <a:pt x="14215" y="566911"/>
                  </a:lnTo>
                  <a:lnTo>
                    <a:pt x="11816" y="575942"/>
                  </a:lnTo>
                  <a:lnTo>
                    <a:pt x="12557" y="584302"/>
                  </a:lnTo>
                  <a:lnTo>
                    <a:pt x="15390" y="592215"/>
                  </a:lnTo>
                  <a:lnTo>
                    <a:pt x="21959" y="596321"/>
                  </a:lnTo>
                  <a:lnTo>
                    <a:pt x="41735" y="597763"/>
                  </a:lnTo>
                  <a:lnTo>
                    <a:pt x="97826" y="586093"/>
                  </a:lnTo>
                  <a:lnTo>
                    <a:pt x="151515" y="572770"/>
                  </a:lnTo>
                  <a:lnTo>
                    <a:pt x="207180" y="560044"/>
                  </a:lnTo>
                  <a:lnTo>
                    <a:pt x="248040" y="557945"/>
                  </a:lnTo>
                  <a:lnTo>
                    <a:pt x="304715" y="570234"/>
                  </a:lnTo>
                  <a:lnTo>
                    <a:pt x="336912" y="5764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72259" y="2018043"/>
              <a:ext cx="355891" cy="501049"/>
            </a:xfrm>
            <a:custGeom>
              <a:avLst/>
              <a:gdLst/>
              <a:ahLst/>
              <a:cxnLst/>
              <a:rect l="0" t="0" r="0" b="0"/>
              <a:pathLst>
                <a:path w="355891" h="501049">
                  <a:moveTo>
                    <a:pt x="220817" y="30671"/>
                  </a:moveTo>
                  <a:lnTo>
                    <a:pt x="215228" y="8314"/>
                  </a:lnTo>
                  <a:lnTo>
                    <a:pt x="208902" y="2898"/>
                  </a:lnTo>
                  <a:lnTo>
                    <a:pt x="200006" y="457"/>
                  </a:lnTo>
                  <a:lnTo>
                    <a:pt x="189395" y="0"/>
                  </a:lnTo>
                  <a:lnTo>
                    <a:pt x="171367" y="5731"/>
                  </a:lnTo>
                  <a:lnTo>
                    <a:pt x="126265" y="36225"/>
                  </a:lnTo>
                  <a:lnTo>
                    <a:pt x="73636" y="96362"/>
                  </a:lnTo>
                  <a:lnTo>
                    <a:pt x="39522" y="141920"/>
                  </a:lnTo>
                  <a:lnTo>
                    <a:pt x="21706" y="198572"/>
                  </a:lnTo>
                  <a:lnTo>
                    <a:pt x="6922" y="260758"/>
                  </a:lnTo>
                  <a:lnTo>
                    <a:pt x="1141" y="320962"/>
                  </a:lnTo>
                  <a:lnTo>
                    <a:pt x="0" y="381034"/>
                  </a:lnTo>
                  <a:lnTo>
                    <a:pt x="2183" y="412165"/>
                  </a:lnTo>
                  <a:lnTo>
                    <a:pt x="22649" y="460747"/>
                  </a:lnTo>
                  <a:lnTo>
                    <a:pt x="36817" y="480349"/>
                  </a:lnTo>
                  <a:lnTo>
                    <a:pt x="54811" y="492960"/>
                  </a:lnTo>
                  <a:lnTo>
                    <a:pt x="90262" y="501048"/>
                  </a:lnTo>
                  <a:lnTo>
                    <a:pt x="135757" y="495375"/>
                  </a:lnTo>
                  <a:lnTo>
                    <a:pt x="178539" y="479870"/>
                  </a:lnTo>
                  <a:lnTo>
                    <a:pt x="238741" y="440972"/>
                  </a:lnTo>
                  <a:lnTo>
                    <a:pt x="290824" y="383066"/>
                  </a:lnTo>
                  <a:lnTo>
                    <a:pt x="326078" y="332143"/>
                  </a:lnTo>
                  <a:lnTo>
                    <a:pt x="348585" y="284673"/>
                  </a:lnTo>
                  <a:lnTo>
                    <a:pt x="355890" y="231926"/>
                  </a:lnTo>
                  <a:lnTo>
                    <a:pt x="354213" y="169514"/>
                  </a:lnTo>
                  <a:lnTo>
                    <a:pt x="339683" y="106016"/>
                  </a:lnTo>
                  <a:lnTo>
                    <a:pt x="328307" y="74442"/>
                  </a:lnTo>
                  <a:lnTo>
                    <a:pt x="309468" y="49749"/>
                  </a:lnTo>
                  <a:lnTo>
                    <a:pt x="262127" y="13325"/>
                  </a:lnTo>
                  <a:lnTo>
                    <a:pt x="238397" y="5414"/>
                  </a:lnTo>
                  <a:lnTo>
                    <a:pt x="185036" y="335"/>
                  </a:lnTo>
                  <a:lnTo>
                    <a:pt x="166700" y="2760"/>
                  </a:lnTo>
                  <a:lnTo>
                    <a:pt x="147118" y="96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03605" y="2448797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189513" y="0"/>
                  </a:moveTo>
                  <a:lnTo>
                    <a:pt x="173872" y="17980"/>
                  </a:lnTo>
                  <a:lnTo>
                    <a:pt x="149080" y="69741"/>
                  </a:lnTo>
                  <a:lnTo>
                    <a:pt x="122471" y="131842"/>
                  </a:lnTo>
                  <a:lnTo>
                    <a:pt x="101668" y="181914"/>
                  </a:lnTo>
                  <a:lnTo>
                    <a:pt x="66666" y="244476"/>
                  </a:lnTo>
                  <a:lnTo>
                    <a:pt x="31583" y="30031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21538" y="2111885"/>
              <a:ext cx="334835" cy="365668"/>
            </a:xfrm>
            <a:custGeom>
              <a:avLst/>
              <a:gdLst/>
              <a:ahLst/>
              <a:cxnLst/>
              <a:rect l="0" t="0" r="0" b="0"/>
              <a:pathLst>
                <a:path w="334835" h="365668">
                  <a:moveTo>
                    <a:pt x="71621" y="0"/>
                  </a:moveTo>
                  <a:lnTo>
                    <a:pt x="64385" y="27556"/>
                  </a:lnTo>
                  <a:lnTo>
                    <a:pt x="58624" y="86898"/>
                  </a:lnTo>
                  <a:lnTo>
                    <a:pt x="46567" y="149356"/>
                  </a:lnTo>
                  <a:lnTo>
                    <a:pt x="36382" y="198151"/>
                  </a:lnTo>
                  <a:lnTo>
                    <a:pt x="22460" y="257466"/>
                  </a:lnTo>
                  <a:lnTo>
                    <a:pt x="4937" y="315098"/>
                  </a:lnTo>
                  <a:lnTo>
                    <a:pt x="0" y="352805"/>
                  </a:lnTo>
                  <a:lnTo>
                    <a:pt x="2817" y="360375"/>
                  </a:lnTo>
                  <a:lnTo>
                    <a:pt x="8205" y="364253"/>
                  </a:lnTo>
                  <a:lnTo>
                    <a:pt x="15306" y="365667"/>
                  </a:lnTo>
                  <a:lnTo>
                    <a:pt x="73448" y="348338"/>
                  </a:lnTo>
                  <a:lnTo>
                    <a:pt x="128134" y="333579"/>
                  </a:lnTo>
                  <a:lnTo>
                    <a:pt x="183997" y="327804"/>
                  </a:lnTo>
                  <a:lnTo>
                    <a:pt x="243211" y="326664"/>
                  </a:lnTo>
                  <a:lnTo>
                    <a:pt x="299708" y="332028"/>
                  </a:lnTo>
                  <a:lnTo>
                    <a:pt x="334834" y="3474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40558" y="2143470"/>
              <a:ext cx="94758" cy="536954"/>
            </a:xfrm>
            <a:custGeom>
              <a:avLst/>
              <a:gdLst/>
              <a:ahLst/>
              <a:cxnLst/>
              <a:rect l="0" t="0" r="0" b="0"/>
              <a:pathLst>
                <a:path w="94758" h="536954">
                  <a:moveTo>
                    <a:pt x="94757" y="0"/>
                  </a:moveTo>
                  <a:lnTo>
                    <a:pt x="83304" y="48931"/>
                  </a:lnTo>
                  <a:lnTo>
                    <a:pt x="76545" y="96776"/>
                  </a:lnTo>
                  <a:lnTo>
                    <a:pt x="68673" y="154167"/>
                  </a:lnTo>
                  <a:lnTo>
                    <a:pt x="55853" y="202808"/>
                  </a:lnTo>
                  <a:lnTo>
                    <a:pt x="45535" y="256623"/>
                  </a:lnTo>
                  <a:lnTo>
                    <a:pt x="35069" y="317022"/>
                  </a:lnTo>
                  <a:lnTo>
                    <a:pt x="24559" y="377032"/>
                  </a:lnTo>
                  <a:lnTo>
                    <a:pt x="15206" y="426658"/>
                  </a:lnTo>
                  <a:lnTo>
                    <a:pt x="8333" y="488997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36263" y="2122413"/>
              <a:ext cx="365159" cy="571290"/>
            </a:xfrm>
            <a:custGeom>
              <a:avLst/>
              <a:gdLst/>
              <a:ahLst/>
              <a:cxnLst/>
              <a:rect l="0" t="0" r="0" b="0"/>
              <a:pathLst>
                <a:path w="365159" h="571290">
                  <a:moveTo>
                    <a:pt x="283321" y="0"/>
                  </a:moveTo>
                  <a:lnTo>
                    <a:pt x="229447" y="44322"/>
                  </a:lnTo>
                  <a:lnTo>
                    <a:pt x="177874" y="100636"/>
                  </a:lnTo>
                  <a:lnTo>
                    <a:pt x="129506" y="158983"/>
                  </a:lnTo>
                  <a:lnTo>
                    <a:pt x="79805" y="214900"/>
                  </a:lnTo>
                  <a:lnTo>
                    <a:pt x="51701" y="259778"/>
                  </a:lnTo>
                  <a:lnTo>
                    <a:pt x="29209" y="313097"/>
                  </a:lnTo>
                  <a:lnTo>
                    <a:pt x="9855" y="368134"/>
                  </a:lnTo>
                  <a:lnTo>
                    <a:pt x="2253" y="406215"/>
                  </a:lnTo>
                  <a:lnTo>
                    <a:pt x="0" y="454542"/>
                  </a:lnTo>
                  <a:lnTo>
                    <a:pt x="4829" y="517685"/>
                  </a:lnTo>
                  <a:lnTo>
                    <a:pt x="13708" y="540478"/>
                  </a:lnTo>
                  <a:lnTo>
                    <a:pt x="19351" y="549832"/>
                  </a:lnTo>
                  <a:lnTo>
                    <a:pt x="34979" y="563344"/>
                  </a:lnTo>
                  <a:lnTo>
                    <a:pt x="44061" y="568585"/>
                  </a:lnTo>
                  <a:lnTo>
                    <a:pt x="63510" y="571289"/>
                  </a:lnTo>
                  <a:lnTo>
                    <a:pt x="104591" y="563493"/>
                  </a:lnTo>
                  <a:lnTo>
                    <a:pt x="159803" y="535047"/>
                  </a:lnTo>
                  <a:lnTo>
                    <a:pt x="222614" y="484405"/>
                  </a:lnTo>
                  <a:lnTo>
                    <a:pt x="249346" y="460162"/>
                  </a:lnTo>
                  <a:lnTo>
                    <a:pt x="300728" y="398439"/>
                  </a:lnTo>
                  <a:lnTo>
                    <a:pt x="334983" y="343173"/>
                  </a:lnTo>
                  <a:lnTo>
                    <a:pt x="355441" y="292915"/>
                  </a:lnTo>
                  <a:lnTo>
                    <a:pt x="365158" y="238274"/>
                  </a:lnTo>
                  <a:lnTo>
                    <a:pt x="355782" y="176740"/>
                  </a:lnTo>
                  <a:lnTo>
                    <a:pt x="337149" y="122389"/>
                  </a:lnTo>
                  <a:lnTo>
                    <a:pt x="321282" y="103918"/>
                  </a:lnTo>
                  <a:lnTo>
                    <a:pt x="272793" y="73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508019" y="2775180"/>
            <a:ext cx="231628" cy="800167"/>
            <a:chOff x="2508019" y="2775180"/>
            <a:chExt cx="231628" cy="800167"/>
          </a:xfrm>
        </p:grpSpPr>
        <p:sp>
          <p:nvSpPr>
            <p:cNvPr id="56" name="Freeform 55"/>
            <p:cNvSpPr/>
            <p:nvPr/>
          </p:nvSpPr>
          <p:spPr>
            <a:xfrm>
              <a:off x="2508019" y="2775180"/>
              <a:ext cx="136872" cy="579068"/>
            </a:xfrm>
            <a:custGeom>
              <a:avLst/>
              <a:gdLst/>
              <a:ahLst/>
              <a:cxnLst/>
              <a:rect l="0" t="0" r="0" b="0"/>
              <a:pathLst>
                <a:path w="136872" h="579068">
                  <a:moveTo>
                    <a:pt x="136871" y="0"/>
                  </a:moveTo>
                  <a:lnTo>
                    <a:pt x="131281" y="16767"/>
                  </a:lnTo>
                  <a:lnTo>
                    <a:pt x="105611" y="57384"/>
                  </a:lnTo>
                  <a:lnTo>
                    <a:pt x="93781" y="120000"/>
                  </a:lnTo>
                  <a:lnTo>
                    <a:pt x="80526" y="178381"/>
                  </a:lnTo>
                  <a:lnTo>
                    <a:pt x="75722" y="228979"/>
                  </a:lnTo>
                  <a:lnTo>
                    <a:pt x="68710" y="281015"/>
                  </a:lnTo>
                  <a:lnTo>
                    <a:pt x="59223" y="339067"/>
                  </a:lnTo>
                  <a:lnTo>
                    <a:pt x="49003" y="395132"/>
                  </a:lnTo>
                  <a:lnTo>
                    <a:pt x="38567" y="448789"/>
                  </a:lnTo>
                  <a:lnTo>
                    <a:pt x="24559" y="509746"/>
                  </a:lnTo>
                  <a:lnTo>
                    <a:pt x="10527" y="553676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39605" y="3343719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200041" y="0"/>
                  </a:moveTo>
                  <a:lnTo>
                    <a:pt x="172508" y="63450"/>
                  </a:lnTo>
                  <a:lnTo>
                    <a:pt x="138710" y="118425"/>
                  </a:lnTo>
                  <a:lnTo>
                    <a:pt x="87845" y="175011"/>
                  </a:lnTo>
                  <a:lnTo>
                    <a:pt x="32870" y="207389"/>
                  </a:lnTo>
                  <a:lnTo>
                    <a:pt x="14609" y="21617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876517" y="2790686"/>
            <a:ext cx="442198" cy="879417"/>
            <a:chOff x="2876517" y="2790686"/>
            <a:chExt cx="442198" cy="879417"/>
          </a:xfrm>
        </p:grpSpPr>
        <p:sp>
          <p:nvSpPr>
            <p:cNvPr id="59" name="Freeform 58"/>
            <p:cNvSpPr/>
            <p:nvPr/>
          </p:nvSpPr>
          <p:spPr>
            <a:xfrm>
              <a:off x="2876517" y="2790686"/>
              <a:ext cx="322065" cy="666165"/>
            </a:xfrm>
            <a:custGeom>
              <a:avLst/>
              <a:gdLst/>
              <a:ahLst/>
              <a:cxnLst/>
              <a:rect l="0" t="0" r="0" b="0"/>
              <a:pathLst>
                <a:path w="322065" h="666165">
                  <a:moveTo>
                    <a:pt x="263212" y="16079"/>
                  </a:moveTo>
                  <a:lnTo>
                    <a:pt x="220521" y="12960"/>
                  </a:lnTo>
                  <a:lnTo>
                    <a:pt x="167692" y="7014"/>
                  </a:lnTo>
                  <a:lnTo>
                    <a:pt x="107596" y="5744"/>
                  </a:lnTo>
                  <a:lnTo>
                    <a:pt x="103316" y="5679"/>
                  </a:lnTo>
                  <a:lnTo>
                    <a:pt x="100463" y="4467"/>
                  </a:lnTo>
                  <a:lnTo>
                    <a:pt x="98561" y="2488"/>
                  </a:lnTo>
                  <a:lnTo>
                    <a:pt x="97292" y="0"/>
                  </a:lnTo>
                  <a:lnTo>
                    <a:pt x="95277" y="1850"/>
                  </a:lnTo>
                  <a:lnTo>
                    <a:pt x="61008" y="60334"/>
                  </a:lnTo>
                  <a:lnTo>
                    <a:pt x="50624" y="122571"/>
                  </a:lnTo>
                  <a:lnTo>
                    <a:pt x="38206" y="177755"/>
                  </a:lnTo>
                  <a:lnTo>
                    <a:pt x="21004" y="236285"/>
                  </a:lnTo>
                  <a:lnTo>
                    <a:pt x="17512" y="247111"/>
                  </a:lnTo>
                  <a:lnTo>
                    <a:pt x="18694" y="251989"/>
                  </a:lnTo>
                  <a:lnTo>
                    <a:pt x="22991" y="252901"/>
                  </a:lnTo>
                  <a:lnTo>
                    <a:pt x="77913" y="239829"/>
                  </a:lnTo>
                  <a:lnTo>
                    <a:pt x="113942" y="241083"/>
                  </a:lnTo>
                  <a:lnTo>
                    <a:pt x="136039" y="247102"/>
                  </a:lnTo>
                  <a:lnTo>
                    <a:pt x="175701" y="270030"/>
                  </a:lnTo>
                  <a:lnTo>
                    <a:pt x="202188" y="287076"/>
                  </a:lnTo>
                  <a:lnTo>
                    <a:pt x="229143" y="302655"/>
                  </a:lnTo>
                  <a:lnTo>
                    <a:pt x="244561" y="317752"/>
                  </a:lnTo>
                  <a:lnTo>
                    <a:pt x="287682" y="376866"/>
                  </a:lnTo>
                  <a:lnTo>
                    <a:pt x="307637" y="407639"/>
                  </a:lnTo>
                  <a:lnTo>
                    <a:pt x="320309" y="447042"/>
                  </a:lnTo>
                  <a:lnTo>
                    <a:pt x="322064" y="509046"/>
                  </a:lnTo>
                  <a:lnTo>
                    <a:pt x="311492" y="561112"/>
                  </a:lnTo>
                  <a:lnTo>
                    <a:pt x="295975" y="588832"/>
                  </a:lnTo>
                  <a:lnTo>
                    <a:pt x="255989" y="633505"/>
                  </a:lnTo>
                  <a:lnTo>
                    <a:pt x="229486" y="649146"/>
                  </a:lnTo>
                  <a:lnTo>
                    <a:pt x="187920" y="663741"/>
                  </a:lnTo>
                  <a:lnTo>
                    <a:pt x="150566" y="666164"/>
                  </a:lnTo>
                  <a:lnTo>
                    <a:pt x="95173" y="653993"/>
                  </a:lnTo>
                  <a:lnTo>
                    <a:pt x="42169" y="637153"/>
                  </a:lnTo>
                  <a:lnTo>
                    <a:pt x="0" y="62673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60786" y="3459532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157928" y="0"/>
                  </a:moveTo>
                  <a:lnTo>
                    <a:pt x="128619" y="34898"/>
                  </a:lnTo>
                  <a:lnTo>
                    <a:pt x="91369" y="98244"/>
                  </a:lnTo>
                  <a:lnTo>
                    <a:pt x="65079" y="142269"/>
                  </a:lnTo>
                  <a:lnTo>
                    <a:pt x="13586" y="19685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445055" y="2756203"/>
            <a:ext cx="1470958" cy="934957"/>
            <a:chOff x="3445055" y="2756203"/>
            <a:chExt cx="1470958" cy="934957"/>
          </a:xfrm>
        </p:grpSpPr>
        <p:sp>
          <p:nvSpPr>
            <p:cNvPr id="62" name="Freeform 61"/>
            <p:cNvSpPr/>
            <p:nvPr/>
          </p:nvSpPr>
          <p:spPr>
            <a:xfrm>
              <a:off x="3445055" y="2770925"/>
              <a:ext cx="344075" cy="715986"/>
            </a:xfrm>
            <a:custGeom>
              <a:avLst/>
              <a:gdLst/>
              <a:ahLst/>
              <a:cxnLst/>
              <a:rect l="0" t="0" r="0" b="0"/>
              <a:pathLst>
                <a:path w="344075" h="715986">
                  <a:moveTo>
                    <a:pt x="0" y="67426"/>
                  </a:moveTo>
                  <a:lnTo>
                    <a:pt x="11179" y="50658"/>
                  </a:lnTo>
                  <a:lnTo>
                    <a:pt x="40488" y="29052"/>
                  </a:lnTo>
                  <a:lnTo>
                    <a:pt x="97662" y="5210"/>
                  </a:lnTo>
                  <a:lnTo>
                    <a:pt x="124124" y="0"/>
                  </a:lnTo>
                  <a:lnTo>
                    <a:pt x="151483" y="1584"/>
                  </a:lnTo>
                  <a:lnTo>
                    <a:pt x="187604" y="14642"/>
                  </a:lnTo>
                  <a:lnTo>
                    <a:pt x="194089" y="24048"/>
                  </a:lnTo>
                  <a:lnTo>
                    <a:pt x="198176" y="50096"/>
                  </a:lnTo>
                  <a:lnTo>
                    <a:pt x="193900" y="86468"/>
                  </a:lnTo>
                  <a:lnTo>
                    <a:pt x="179635" y="119472"/>
                  </a:lnTo>
                  <a:lnTo>
                    <a:pt x="138690" y="172632"/>
                  </a:lnTo>
                  <a:lnTo>
                    <a:pt x="122472" y="191393"/>
                  </a:lnTo>
                  <a:lnTo>
                    <a:pt x="83464" y="212969"/>
                  </a:lnTo>
                  <a:lnTo>
                    <a:pt x="69851" y="218679"/>
                  </a:lnTo>
                  <a:lnTo>
                    <a:pt x="118466" y="216487"/>
                  </a:lnTo>
                  <a:lnTo>
                    <a:pt x="168852" y="223376"/>
                  </a:lnTo>
                  <a:lnTo>
                    <a:pt x="222217" y="239304"/>
                  </a:lnTo>
                  <a:lnTo>
                    <a:pt x="260425" y="261072"/>
                  </a:lnTo>
                  <a:lnTo>
                    <a:pt x="280691" y="279833"/>
                  </a:lnTo>
                  <a:lnTo>
                    <a:pt x="318651" y="335262"/>
                  </a:lnTo>
                  <a:lnTo>
                    <a:pt x="336078" y="388007"/>
                  </a:lnTo>
                  <a:lnTo>
                    <a:pt x="344074" y="437324"/>
                  </a:lnTo>
                  <a:lnTo>
                    <a:pt x="343324" y="488981"/>
                  </a:lnTo>
                  <a:lnTo>
                    <a:pt x="335692" y="538212"/>
                  </a:lnTo>
                  <a:lnTo>
                    <a:pt x="317044" y="596769"/>
                  </a:lnTo>
                  <a:lnTo>
                    <a:pt x="292031" y="639299"/>
                  </a:lnTo>
                  <a:lnTo>
                    <a:pt x="256804" y="670357"/>
                  </a:lnTo>
                  <a:lnTo>
                    <a:pt x="202979" y="700644"/>
                  </a:lnTo>
                  <a:lnTo>
                    <a:pt x="147286" y="715985"/>
                  </a:lnTo>
                  <a:lnTo>
                    <a:pt x="108372" y="715826"/>
                  </a:lnTo>
                  <a:lnTo>
                    <a:pt x="73700" y="70966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67777" y="2769114"/>
              <a:ext cx="428226" cy="710211"/>
            </a:xfrm>
            <a:custGeom>
              <a:avLst/>
              <a:gdLst/>
              <a:ahLst/>
              <a:cxnLst/>
              <a:rect l="0" t="0" r="0" b="0"/>
              <a:pathLst>
                <a:path w="428226" h="710211">
                  <a:moveTo>
                    <a:pt x="314273" y="6066"/>
                  </a:moveTo>
                  <a:lnTo>
                    <a:pt x="280651" y="0"/>
                  </a:lnTo>
                  <a:lnTo>
                    <a:pt x="228950" y="7641"/>
                  </a:lnTo>
                  <a:lnTo>
                    <a:pt x="168088" y="20415"/>
                  </a:lnTo>
                  <a:lnTo>
                    <a:pt x="108146" y="34203"/>
                  </a:lnTo>
                  <a:lnTo>
                    <a:pt x="54365" y="48192"/>
                  </a:lnTo>
                  <a:lnTo>
                    <a:pt x="42735" y="51698"/>
                  </a:lnTo>
                  <a:lnTo>
                    <a:pt x="33812" y="58714"/>
                  </a:lnTo>
                  <a:lnTo>
                    <a:pt x="20778" y="78988"/>
                  </a:lnTo>
                  <a:lnTo>
                    <a:pt x="17325" y="103596"/>
                  </a:lnTo>
                  <a:lnTo>
                    <a:pt x="15719" y="140639"/>
                  </a:lnTo>
                  <a:lnTo>
                    <a:pt x="10285" y="195775"/>
                  </a:lnTo>
                  <a:lnTo>
                    <a:pt x="1976" y="254586"/>
                  </a:lnTo>
                  <a:lnTo>
                    <a:pt x="0" y="283026"/>
                  </a:lnTo>
                  <a:lnTo>
                    <a:pt x="4152" y="291311"/>
                  </a:lnTo>
                  <a:lnTo>
                    <a:pt x="11600" y="295665"/>
                  </a:lnTo>
                  <a:lnTo>
                    <a:pt x="31183" y="297383"/>
                  </a:lnTo>
                  <a:lnTo>
                    <a:pt x="88391" y="291494"/>
                  </a:lnTo>
                  <a:lnTo>
                    <a:pt x="151155" y="291734"/>
                  </a:lnTo>
                  <a:lnTo>
                    <a:pt x="202511" y="299978"/>
                  </a:lnTo>
                  <a:lnTo>
                    <a:pt x="252433" y="315549"/>
                  </a:lnTo>
                  <a:lnTo>
                    <a:pt x="305048" y="338123"/>
                  </a:lnTo>
                  <a:lnTo>
                    <a:pt x="365182" y="384666"/>
                  </a:lnTo>
                  <a:lnTo>
                    <a:pt x="380183" y="402450"/>
                  </a:lnTo>
                  <a:lnTo>
                    <a:pt x="408878" y="461527"/>
                  </a:lnTo>
                  <a:lnTo>
                    <a:pt x="423803" y="512244"/>
                  </a:lnTo>
                  <a:lnTo>
                    <a:pt x="428225" y="561197"/>
                  </a:lnTo>
                  <a:lnTo>
                    <a:pt x="426920" y="590873"/>
                  </a:lnTo>
                  <a:lnTo>
                    <a:pt x="413031" y="631548"/>
                  </a:lnTo>
                  <a:lnTo>
                    <a:pt x="392928" y="659457"/>
                  </a:lnTo>
                  <a:lnTo>
                    <a:pt x="345125" y="697057"/>
                  </a:lnTo>
                  <a:lnTo>
                    <a:pt x="321356" y="705067"/>
                  </a:lnTo>
                  <a:lnTo>
                    <a:pt x="262380" y="710210"/>
                  </a:lnTo>
                  <a:lnTo>
                    <a:pt x="200254" y="703990"/>
                  </a:lnTo>
                  <a:lnTo>
                    <a:pt x="177403" y="70094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50506" y="3470061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115814" y="0"/>
                  </a:moveTo>
                  <a:lnTo>
                    <a:pt x="90620" y="63450"/>
                  </a:lnTo>
                  <a:lnTo>
                    <a:pt x="71150" y="118425"/>
                  </a:lnTo>
                  <a:lnTo>
                    <a:pt x="38269" y="17486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29491" y="2756203"/>
              <a:ext cx="386522" cy="787558"/>
            </a:xfrm>
            <a:custGeom>
              <a:avLst/>
              <a:gdLst/>
              <a:ahLst/>
              <a:cxnLst/>
              <a:rect l="0" t="0" r="0" b="0"/>
              <a:pathLst>
                <a:path w="386522" h="787558">
                  <a:moveTo>
                    <a:pt x="0" y="82148"/>
                  </a:moveTo>
                  <a:lnTo>
                    <a:pt x="27556" y="66507"/>
                  </a:lnTo>
                  <a:lnTo>
                    <a:pt x="80659" y="50939"/>
                  </a:lnTo>
                  <a:lnTo>
                    <a:pt x="127234" y="40145"/>
                  </a:lnTo>
                  <a:lnTo>
                    <a:pt x="180418" y="29538"/>
                  </a:lnTo>
                  <a:lnTo>
                    <a:pt x="227762" y="18987"/>
                  </a:lnTo>
                  <a:lnTo>
                    <a:pt x="286244" y="8451"/>
                  </a:lnTo>
                  <a:lnTo>
                    <a:pt x="341786" y="1040"/>
                  </a:lnTo>
                  <a:lnTo>
                    <a:pt x="357709" y="0"/>
                  </a:lnTo>
                  <a:lnTo>
                    <a:pt x="368324" y="3986"/>
                  </a:lnTo>
                  <a:lnTo>
                    <a:pt x="375401" y="11323"/>
                  </a:lnTo>
                  <a:lnTo>
                    <a:pt x="383264" y="31953"/>
                  </a:lnTo>
                  <a:lnTo>
                    <a:pt x="386521" y="72215"/>
                  </a:lnTo>
                  <a:lnTo>
                    <a:pt x="381766" y="125218"/>
                  </a:lnTo>
                  <a:lnTo>
                    <a:pt x="376448" y="186235"/>
                  </a:lnTo>
                  <a:lnTo>
                    <a:pt x="358889" y="243348"/>
                  </a:lnTo>
                  <a:lnTo>
                    <a:pt x="345244" y="291218"/>
                  </a:lnTo>
                  <a:lnTo>
                    <a:pt x="333791" y="342446"/>
                  </a:lnTo>
                  <a:lnTo>
                    <a:pt x="319441" y="404923"/>
                  </a:lnTo>
                  <a:lnTo>
                    <a:pt x="308859" y="453996"/>
                  </a:lnTo>
                  <a:lnTo>
                    <a:pt x="294802" y="513092"/>
                  </a:lnTo>
                  <a:lnTo>
                    <a:pt x="280761" y="564236"/>
                  </a:lnTo>
                  <a:lnTo>
                    <a:pt x="263213" y="627142"/>
                  </a:lnTo>
                  <a:lnTo>
                    <a:pt x="249175" y="682431"/>
                  </a:lnTo>
                  <a:lnTo>
                    <a:pt x="238646" y="732492"/>
                  </a:lnTo>
                  <a:lnTo>
                    <a:pt x="221098" y="7875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634361" y="3870144"/>
            <a:ext cx="178552" cy="1116022"/>
            <a:chOff x="2634361" y="3870144"/>
            <a:chExt cx="178552" cy="1116022"/>
          </a:xfrm>
        </p:grpSpPr>
        <p:sp>
          <p:nvSpPr>
            <p:cNvPr id="67" name="Freeform 66"/>
            <p:cNvSpPr/>
            <p:nvPr/>
          </p:nvSpPr>
          <p:spPr>
            <a:xfrm>
              <a:off x="2634361" y="3870144"/>
              <a:ext cx="10530" cy="831752"/>
            </a:xfrm>
            <a:custGeom>
              <a:avLst/>
              <a:gdLst/>
              <a:ahLst/>
              <a:cxnLst/>
              <a:rect l="0" t="0" r="0" b="0"/>
              <a:pathLst>
                <a:path w="10530" h="831752">
                  <a:moveTo>
                    <a:pt x="10529" y="0"/>
                  </a:moveTo>
                  <a:lnTo>
                    <a:pt x="10529" y="52050"/>
                  </a:lnTo>
                  <a:lnTo>
                    <a:pt x="10529" y="101990"/>
                  </a:lnTo>
                  <a:lnTo>
                    <a:pt x="10529" y="149542"/>
                  </a:lnTo>
                  <a:lnTo>
                    <a:pt x="10529" y="200676"/>
                  </a:lnTo>
                  <a:lnTo>
                    <a:pt x="10529" y="252872"/>
                  </a:lnTo>
                  <a:lnTo>
                    <a:pt x="10529" y="305382"/>
                  </a:lnTo>
                  <a:lnTo>
                    <a:pt x="10529" y="361105"/>
                  </a:lnTo>
                  <a:lnTo>
                    <a:pt x="10529" y="422069"/>
                  </a:lnTo>
                  <a:lnTo>
                    <a:pt x="10529" y="484586"/>
                  </a:lnTo>
                  <a:lnTo>
                    <a:pt x="10529" y="544443"/>
                  </a:lnTo>
                  <a:lnTo>
                    <a:pt x="7409" y="596105"/>
                  </a:lnTo>
                  <a:lnTo>
                    <a:pt x="1464" y="655482"/>
                  </a:lnTo>
                  <a:lnTo>
                    <a:pt x="434" y="709333"/>
                  </a:lnTo>
                  <a:lnTo>
                    <a:pt x="129" y="764153"/>
                  </a:lnTo>
                  <a:lnTo>
                    <a:pt x="58" y="793519"/>
                  </a:lnTo>
                  <a:lnTo>
                    <a:pt x="0" y="83175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97532" y="4554496"/>
              <a:ext cx="115381" cy="431670"/>
            </a:xfrm>
            <a:custGeom>
              <a:avLst/>
              <a:gdLst/>
              <a:ahLst/>
              <a:cxnLst/>
              <a:rect l="0" t="0" r="0" b="0"/>
              <a:pathLst>
                <a:path w="115381" h="431670">
                  <a:moveTo>
                    <a:pt x="105285" y="0"/>
                  </a:moveTo>
                  <a:lnTo>
                    <a:pt x="114350" y="58617"/>
                  </a:lnTo>
                  <a:lnTo>
                    <a:pt x="115380" y="110175"/>
                  </a:lnTo>
                  <a:lnTo>
                    <a:pt x="110096" y="169905"/>
                  </a:lnTo>
                  <a:lnTo>
                    <a:pt x="101121" y="220878"/>
                  </a:lnTo>
                  <a:lnTo>
                    <a:pt x="86439" y="272788"/>
                  </a:lnTo>
                  <a:lnTo>
                    <a:pt x="61108" y="335169"/>
                  </a:lnTo>
                  <a:lnTo>
                    <a:pt x="24078" y="39086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560869" y="3767538"/>
            <a:ext cx="1000209" cy="1039173"/>
            <a:chOff x="3560869" y="3767538"/>
            <a:chExt cx="1000209" cy="1039173"/>
          </a:xfrm>
        </p:grpSpPr>
        <p:sp>
          <p:nvSpPr>
            <p:cNvPr id="70" name="Freeform 69"/>
            <p:cNvSpPr/>
            <p:nvPr/>
          </p:nvSpPr>
          <p:spPr>
            <a:xfrm>
              <a:off x="3560869" y="3767538"/>
              <a:ext cx="546849" cy="837034"/>
            </a:xfrm>
            <a:custGeom>
              <a:avLst/>
              <a:gdLst/>
              <a:ahLst/>
              <a:cxnLst/>
              <a:rect l="0" t="0" r="0" b="0"/>
              <a:pathLst>
                <a:path w="546849" h="837034">
                  <a:moveTo>
                    <a:pt x="0" y="92077"/>
                  </a:moveTo>
                  <a:lnTo>
                    <a:pt x="49498" y="32484"/>
                  </a:lnTo>
                  <a:lnTo>
                    <a:pt x="85687" y="12759"/>
                  </a:lnTo>
                  <a:lnTo>
                    <a:pt x="117416" y="2415"/>
                  </a:lnTo>
                  <a:lnTo>
                    <a:pt x="154763" y="0"/>
                  </a:lnTo>
                  <a:lnTo>
                    <a:pt x="177578" y="3581"/>
                  </a:lnTo>
                  <a:lnTo>
                    <a:pt x="196297" y="12191"/>
                  </a:lnTo>
                  <a:lnTo>
                    <a:pt x="227378" y="36783"/>
                  </a:lnTo>
                  <a:lnTo>
                    <a:pt x="243366" y="62826"/>
                  </a:lnTo>
                  <a:lnTo>
                    <a:pt x="255512" y="92769"/>
                  </a:lnTo>
                  <a:lnTo>
                    <a:pt x="256671" y="113442"/>
                  </a:lnTo>
                  <a:lnTo>
                    <a:pt x="247883" y="155309"/>
                  </a:lnTo>
                  <a:lnTo>
                    <a:pt x="232674" y="181262"/>
                  </a:lnTo>
                  <a:lnTo>
                    <a:pt x="213350" y="203770"/>
                  </a:lnTo>
                  <a:lnTo>
                    <a:pt x="187217" y="219668"/>
                  </a:lnTo>
                  <a:lnTo>
                    <a:pt x="157247" y="231788"/>
                  </a:lnTo>
                  <a:lnTo>
                    <a:pt x="152795" y="232011"/>
                  </a:lnTo>
                  <a:lnTo>
                    <a:pt x="152166" y="229820"/>
                  </a:lnTo>
                  <a:lnTo>
                    <a:pt x="154086" y="226020"/>
                  </a:lnTo>
                  <a:lnTo>
                    <a:pt x="168699" y="218678"/>
                  </a:lnTo>
                  <a:lnTo>
                    <a:pt x="231648" y="197385"/>
                  </a:lnTo>
                  <a:lnTo>
                    <a:pt x="285442" y="180988"/>
                  </a:lnTo>
                  <a:lnTo>
                    <a:pt x="337837" y="177230"/>
                  </a:lnTo>
                  <a:lnTo>
                    <a:pt x="376180" y="179699"/>
                  </a:lnTo>
                  <a:lnTo>
                    <a:pt x="431294" y="195469"/>
                  </a:lnTo>
                  <a:lnTo>
                    <a:pt x="470589" y="219432"/>
                  </a:lnTo>
                  <a:lnTo>
                    <a:pt x="501228" y="252284"/>
                  </a:lnTo>
                  <a:lnTo>
                    <a:pt x="529263" y="313376"/>
                  </a:lnTo>
                  <a:lnTo>
                    <a:pt x="544274" y="368964"/>
                  </a:lnTo>
                  <a:lnTo>
                    <a:pt x="546848" y="422592"/>
                  </a:lnTo>
                  <a:lnTo>
                    <a:pt x="540121" y="478245"/>
                  </a:lnTo>
                  <a:lnTo>
                    <a:pt x="534460" y="531179"/>
                  </a:lnTo>
                  <a:lnTo>
                    <a:pt x="526313" y="593745"/>
                  </a:lnTo>
                  <a:lnTo>
                    <a:pt x="511910" y="649600"/>
                  </a:lnTo>
                  <a:lnTo>
                    <a:pt x="491657" y="702666"/>
                  </a:lnTo>
                  <a:lnTo>
                    <a:pt x="459325" y="746958"/>
                  </a:lnTo>
                  <a:lnTo>
                    <a:pt x="416424" y="789175"/>
                  </a:lnTo>
                  <a:lnTo>
                    <a:pt x="357555" y="814612"/>
                  </a:lnTo>
                  <a:lnTo>
                    <a:pt x="299683" y="832526"/>
                  </a:lnTo>
                  <a:lnTo>
                    <a:pt x="246413" y="837033"/>
                  </a:lnTo>
                  <a:lnTo>
                    <a:pt x="190074" y="824762"/>
                  </a:lnTo>
                  <a:lnTo>
                    <a:pt x="157928" y="80801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28984" y="4586082"/>
              <a:ext cx="74124" cy="220629"/>
            </a:xfrm>
            <a:custGeom>
              <a:avLst/>
              <a:gdLst/>
              <a:ahLst/>
              <a:cxnLst/>
              <a:rect l="0" t="0" r="0" b="0"/>
              <a:pathLst>
                <a:path w="74124" h="220629">
                  <a:moveTo>
                    <a:pt x="74123" y="0"/>
                  </a:moveTo>
                  <a:lnTo>
                    <a:pt x="56165" y="63450"/>
                  </a:lnTo>
                  <a:lnTo>
                    <a:pt x="42457" y="124664"/>
                  </a:lnTo>
                  <a:lnTo>
                    <a:pt x="22895" y="182162"/>
                  </a:lnTo>
                  <a:lnTo>
                    <a:pt x="0" y="2206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40070" y="3785916"/>
              <a:ext cx="321008" cy="389555"/>
            </a:xfrm>
            <a:custGeom>
              <a:avLst/>
              <a:gdLst/>
              <a:ahLst/>
              <a:cxnLst/>
              <a:rect l="0" t="0" r="0" b="0"/>
              <a:pathLst>
                <a:path w="321008" h="389555">
                  <a:moveTo>
                    <a:pt x="26209" y="0"/>
                  </a:moveTo>
                  <a:lnTo>
                    <a:pt x="18973" y="27556"/>
                  </a:lnTo>
                  <a:lnTo>
                    <a:pt x="13211" y="86898"/>
                  </a:lnTo>
                  <a:lnTo>
                    <a:pt x="7539" y="137661"/>
                  </a:lnTo>
                  <a:lnTo>
                    <a:pt x="5859" y="189747"/>
                  </a:lnTo>
                  <a:lnTo>
                    <a:pt x="2241" y="239105"/>
                  </a:lnTo>
                  <a:lnTo>
                    <a:pt x="0" y="283365"/>
                  </a:lnTo>
                  <a:lnTo>
                    <a:pt x="4134" y="340242"/>
                  </a:lnTo>
                  <a:lnTo>
                    <a:pt x="10938" y="362179"/>
                  </a:lnTo>
                  <a:lnTo>
                    <a:pt x="16028" y="371304"/>
                  </a:lnTo>
                  <a:lnTo>
                    <a:pt x="22931" y="376217"/>
                  </a:lnTo>
                  <a:lnTo>
                    <a:pt x="31043" y="378324"/>
                  </a:lnTo>
                  <a:lnTo>
                    <a:pt x="80456" y="378887"/>
                  </a:lnTo>
                  <a:lnTo>
                    <a:pt x="138136" y="378998"/>
                  </a:lnTo>
                  <a:lnTo>
                    <a:pt x="194590" y="379020"/>
                  </a:lnTo>
                  <a:lnTo>
                    <a:pt x="257609" y="386261"/>
                  </a:lnTo>
                  <a:lnTo>
                    <a:pt x="321007" y="3895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19019" y="3870144"/>
              <a:ext cx="10473" cy="652768"/>
            </a:xfrm>
            <a:custGeom>
              <a:avLst/>
              <a:gdLst/>
              <a:ahLst/>
              <a:cxnLst/>
              <a:rect l="0" t="0" r="0" b="0"/>
              <a:pathLst>
                <a:path w="10473" h="652768">
                  <a:moveTo>
                    <a:pt x="10472" y="0"/>
                  </a:moveTo>
                  <a:lnTo>
                    <a:pt x="1407" y="58616"/>
                  </a:lnTo>
                  <a:lnTo>
                    <a:pt x="232" y="112791"/>
                  </a:lnTo>
                  <a:lnTo>
                    <a:pt x="0" y="171672"/>
                  </a:lnTo>
                  <a:lnTo>
                    <a:pt x="5544" y="233691"/>
                  </a:lnTo>
                  <a:lnTo>
                    <a:pt x="9011" y="282411"/>
                  </a:lnTo>
                  <a:lnTo>
                    <a:pt x="10183" y="344041"/>
                  </a:lnTo>
                  <a:lnTo>
                    <a:pt x="10386" y="392966"/>
                  </a:lnTo>
                  <a:lnTo>
                    <a:pt x="10455" y="452012"/>
                  </a:lnTo>
                  <a:lnTo>
                    <a:pt x="10468" y="508736"/>
                  </a:lnTo>
                  <a:lnTo>
                    <a:pt x="10471" y="567341"/>
                  </a:lnTo>
                  <a:lnTo>
                    <a:pt x="10472" y="628484"/>
                  </a:lnTo>
                  <a:lnTo>
                    <a:pt x="10472" y="6527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08434" y="4449211"/>
            <a:ext cx="168457" cy="558011"/>
            <a:chOff x="4508434" y="4449211"/>
            <a:chExt cx="168457" cy="558011"/>
          </a:xfrm>
        </p:grpSpPr>
        <p:sp>
          <p:nvSpPr>
            <p:cNvPr id="75" name="Freeform 74"/>
            <p:cNvSpPr/>
            <p:nvPr/>
          </p:nvSpPr>
          <p:spPr>
            <a:xfrm>
              <a:off x="4540019" y="44492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08434" y="4449211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3252" y="37478"/>
                  </a:lnTo>
                  <a:lnTo>
                    <a:pt x="21491" y="88902"/>
                  </a:lnTo>
                  <a:lnTo>
                    <a:pt x="21143" y="144119"/>
                  </a:lnTo>
                  <a:lnTo>
                    <a:pt x="17954" y="196968"/>
                  </a:lnTo>
                  <a:lnTo>
                    <a:pt x="11995" y="247137"/>
                  </a:lnTo>
                  <a:lnTo>
                    <a:pt x="10818" y="302108"/>
                  </a:lnTo>
                  <a:lnTo>
                    <a:pt x="7466" y="35490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82133" y="4796652"/>
              <a:ext cx="94758" cy="210570"/>
            </a:xfrm>
            <a:custGeom>
              <a:avLst/>
              <a:gdLst/>
              <a:ahLst/>
              <a:cxnLst/>
              <a:rect l="0" t="0" r="0" b="0"/>
              <a:pathLst>
                <a:path w="94758" h="210570">
                  <a:moveTo>
                    <a:pt x="94757" y="0"/>
                  </a:moveTo>
                  <a:lnTo>
                    <a:pt x="75629" y="52705"/>
                  </a:lnTo>
                  <a:lnTo>
                    <a:pt x="46563" y="106368"/>
                  </a:lnTo>
                  <a:lnTo>
                    <a:pt x="17021" y="163659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4803557" y="3796444"/>
            <a:ext cx="376296" cy="986925"/>
          </a:xfrm>
          <a:custGeom>
            <a:avLst/>
            <a:gdLst/>
            <a:ahLst/>
            <a:cxnLst/>
            <a:rect l="0" t="0" r="0" b="0"/>
            <a:pathLst>
              <a:path w="376296" h="986925">
                <a:moveTo>
                  <a:pt x="262887" y="0"/>
                </a:moveTo>
                <a:lnTo>
                  <a:pt x="218925" y="20243"/>
                </a:lnTo>
                <a:lnTo>
                  <a:pt x="166505" y="74553"/>
                </a:lnTo>
                <a:lnTo>
                  <a:pt x="123608" y="129574"/>
                </a:lnTo>
                <a:lnTo>
                  <a:pt x="89016" y="188722"/>
                </a:lnTo>
                <a:lnTo>
                  <a:pt x="66830" y="239451"/>
                </a:lnTo>
                <a:lnTo>
                  <a:pt x="46779" y="299420"/>
                </a:lnTo>
                <a:lnTo>
                  <a:pt x="27946" y="357192"/>
                </a:lnTo>
                <a:lnTo>
                  <a:pt x="14921" y="415570"/>
                </a:lnTo>
                <a:lnTo>
                  <a:pt x="10431" y="461474"/>
                </a:lnTo>
                <a:lnTo>
                  <a:pt x="3382" y="517319"/>
                </a:lnTo>
                <a:lnTo>
                  <a:pt x="773" y="572600"/>
                </a:lnTo>
                <a:lnTo>
                  <a:pt x="0" y="631743"/>
                </a:lnTo>
                <a:lnTo>
                  <a:pt x="941" y="684492"/>
                </a:lnTo>
                <a:lnTo>
                  <a:pt x="8027" y="741182"/>
                </a:lnTo>
                <a:lnTo>
                  <a:pt x="15363" y="802423"/>
                </a:lnTo>
                <a:lnTo>
                  <a:pt x="28077" y="858410"/>
                </a:lnTo>
                <a:lnTo>
                  <a:pt x="44973" y="904478"/>
                </a:lnTo>
                <a:lnTo>
                  <a:pt x="77303" y="949560"/>
                </a:lnTo>
                <a:lnTo>
                  <a:pt x="99235" y="970513"/>
                </a:lnTo>
                <a:lnTo>
                  <a:pt x="117623" y="980381"/>
                </a:lnTo>
                <a:lnTo>
                  <a:pt x="153296" y="986924"/>
                </a:lnTo>
                <a:lnTo>
                  <a:pt x="187912" y="983273"/>
                </a:lnTo>
                <a:lnTo>
                  <a:pt x="220396" y="969194"/>
                </a:lnTo>
                <a:lnTo>
                  <a:pt x="277662" y="921657"/>
                </a:lnTo>
                <a:lnTo>
                  <a:pt x="321029" y="873227"/>
                </a:lnTo>
                <a:lnTo>
                  <a:pt x="345991" y="812806"/>
                </a:lnTo>
                <a:lnTo>
                  <a:pt x="366520" y="763409"/>
                </a:lnTo>
                <a:lnTo>
                  <a:pt x="376295" y="701355"/>
                </a:lnTo>
                <a:lnTo>
                  <a:pt x="375106" y="642824"/>
                </a:lnTo>
                <a:lnTo>
                  <a:pt x="363953" y="586202"/>
                </a:lnTo>
                <a:lnTo>
                  <a:pt x="348335" y="549596"/>
                </a:lnTo>
                <a:lnTo>
                  <a:pt x="332450" y="533604"/>
                </a:lnTo>
                <a:lnTo>
                  <a:pt x="273052" y="505998"/>
                </a:lnTo>
                <a:lnTo>
                  <a:pt x="252197" y="500969"/>
                </a:lnTo>
                <a:lnTo>
                  <a:pt x="210213" y="507272"/>
                </a:lnTo>
                <a:lnTo>
                  <a:pt x="147071" y="526592"/>
                </a:lnTo>
                <a:lnTo>
                  <a:pt x="127185" y="534688"/>
                </a:lnTo>
                <a:lnTo>
                  <a:pt x="65315" y="579346"/>
                </a:lnTo>
                <a:lnTo>
                  <a:pt x="51075" y="594399"/>
                </a:lnTo>
                <a:lnTo>
                  <a:pt x="24748" y="653189"/>
                </a:lnTo>
                <a:lnTo>
                  <a:pt x="16203" y="682138"/>
                </a:lnTo>
                <a:lnTo>
                  <a:pt x="20732" y="70540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5076973" y="4628196"/>
            <a:ext cx="210571" cy="389555"/>
          </a:xfrm>
          <a:custGeom>
            <a:avLst/>
            <a:gdLst/>
            <a:ahLst/>
            <a:cxnLst/>
            <a:rect l="0" t="0" r="0" b="0"/>
            <a:pathLst>
              <a:path w="210571" h="389555">
                <a:moveTo>
                  <a:pt x="210570" y="0"/>
                </a:moveTo>
                <a:lnTo>
                  <a:pt x="200994" y="24046"/>
                </a:lnTo>
                <a:lnTo>
                  <a:pt x="176756" y="65182"/>
                </a:lnTo>
                <a:lnTo>
                  <a:pt x="166429" y="124411"/>
                </a:lnTo>
                <a:lnTo>
                  <a:pt x="149471" y="179900"/>
                </a:lnTo>
                <a:lnTo>
                  <a:pt x="118671" y="240658"/>
                </a:lnTo>
                <a:lnTo>
                  <a:pt x="84142" y="294600"/>
                </a:lnTo>
                <a:lnTo>
                  <a:pt x="35090" y="353831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542679" y="3754330"/>
            <a:ext cx="384825" cy="1091864"/>
          </a:xfrm>
          <a:custGeom>
            <a:avLst/>
            <a:gdLst/>
            <a:ahLst/>
            <a:cxnLst/>
            <a:rect l="0" t="0" r="0" b="0"/>
            <a:pathLst>
              <a:path w="384825" h="1091864">
                <a:moveTo>
                  <a:pt x="260760" y="42114"/>
                </a:moveTo>
                <a:lnTo>
                  <a:pt x="206885" y="14603"/>
                </a:lnTo>
                <a:lnTo>
                  <a:pt x="173827" y="4847"/>
                </a:lnTo>
                <a:lnTo>
                  <a:pt x="130367" y="2606"/>
                </a:lnTo>
                <a:lnTo>
                  <a:pt x="94224" y="10001"/>
                </a:lnTo>
                <a:lnTo>
                  <a:pt x="61287" y="27660"/>
                </a:lnTo>
                <a:lnTo>
                  <a:pt x="31641" y="54599"/>
                </a:lnTo>
                <a:lnTo>
                  <a:pt x="5821" y="105543"/>
                </a:lnTo>
                <a:lnTo>
                  <a:pt x="0" y="142536"/>
                </a:lnTo>
                <a:lnTo>
                  <a:pt x="3864" y="183133"/>
                </a:lnTo>
                <a:lnTo>
                  <a:pt x="12443" y="204615"/>
                </a:lnTo>
                <a:lnTo>
                  <a:pt x="25225" y="221961"/>
                </a:lnTo>
                <a:lnTo>
                  <a:pt x="84358" y="273586"/>
                </a:lnTo>
                <a:lnTo>
                  <a:pt x="139959" y="318961"/>
                </a:lnTo>
                <a:lnTo>
                  <a:pt x="202998" y="367737"/>
                </a:lnTo>
                <a:lnTo>
                  <a:pt x="260220" y="429387"/>
                </a:lnTo>
                <a:lnTo>
                  <a:pt x="298831" y="484011"/>
                </a:lnTo>
                <a:lnTo>
                  <a:pt x="334389" y="545247"/>
                </a:lnTo>
                <a:lnTo>
                  <a:pt x="347296" y="569885"/>
                </a:lnTo>
                <a:lnTo>
                  <a:pt x="365114" y="627123"/>
                </a:lnTo>
                <a:lnTo>
                  <a:pt x="373179" y="671295"/>
                </a:lnTo>
                <a:lnTo>
                  <a:pt x="381492" y="732336"/>
                </a:lnTo>
                <a:lnTo>
                  <a:pt x="384824" y="795000"/>
                </a:lnTo>
                <a:lnTo>
                  <a:pt x="379538" y="846338"/>
                </a:lnTo>
                <a:lnTo>
                  <a:pt x="376282" y="897425"/>
                </a:lnTo>
                <a:lnTo>
                  <a:pt x="365294" y="957201"/>
                </a:lnTo>
                <a:lnTo>
                  <a:pt x="352175" y="996823"/>
                </a:lnTo>
                <a:lnTo>
                  <a:pt x="313109" y="1059962"/>
                </a:lnTo>
                <a:lnTo>
                  <a:pt x="306188" y="1068120"/>
                </a:lnTo>
                <a:lnTo>
                  <a:pt x="286020" y="1080303"/>
                </a:lnTo>
                <a:lnTo>
                  <a:pt x="261458" y="1088448"/>
                </a:lnTo>
                <a:lnTo>
                  <a:pt x="222493" y="1091863"/>
                </a:lnTo>
                <a:lnTo>
                  <a:pt x="166510" y="1080055"/>
                </a:lnTo>
                <a:lnTo>
                  <a:pt x="140158" y="1064551"/>
                </a:lnTo>
                <a:lnTo>
                  <a:pt x="117531" y="1045138"/>
                </a:lnTo>
                <a:lnTo>
                  <a:pt x="101598" y="1018980"/>
                </a:lnTo>
                <a:lnTo>
                  <a:pt x="78466" y="957893"/>
                </a:lnTo>
                <a:lnTo>
                  <a:pt x="72673" y="907535"/>
                </a:lnTo>
                <a:lnTo>
                  <a:pt x="71529" y="852527"/>
                </a:lnTo>
                <a:lnTo>
                  <a:pt x="76892" y="796601"/>
                </a:lnTo>
                <a:lnTo>
                  <a:pt x="85918" y="748937"/>
                </a:lnTo>
                <a:lnTo>
                  <a:pt x="96001" y="697769"/>
                </a:lnTo>
                <a:lnTo>
                  <a:pt x="111058" y="636483"/>
                </a:lnTo>
                <a:lnTo>
                  <a:pt x="132230" y="582437"/>
                </a:lnTo>
                <a:lnTo>
                  <a:pt x="153613" y="532030"/>
                </a:lnTo>
                <a:lnTo>
                  <a:pt x="180367" y="475843"/>
                </a:lnTo>
                <a:lnTo>
                  <a:pt x="205063" y="412752"/>
                </a:lnTo>
                <a:lnTo>
                  <a:pt x="227141" y="354883"/>
                </a:lnTo>
                <a:lnTo>
                  <a:pt x="252863" y="298391"/>
                </a:lnTo>
                <a:lnTo>
                  <a:pt x="270422" y="245292"/>
                </a:lnTo>
                <a:lnTo>
                  <a:pt x="285155" y="195072"/>
                </a:lnTo>
                <a:lnTo>
                  <a:pt x="290925" y="140092"/>
                </a:lnTo>
                <a:lnTo>
                  <a:pt x="288945" y="87291"/>
                </a:lnTo>
                <a:lnTo>
                  <a:pt x="277690" y="53550"/>
                </a:lnTo>
                <a:lnTo>
                  <a:pt x="239703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5887667" y="4733480"/>
            <a:ext cx="168457" cy="305328"/>
          </a:xfrm>
          <a:custGeom>
            <a:avLst/>
            <a:gdLst/>
            <a:ahLst/>
            <a:cxnLst/>
            <a:rect l="0" t="0" r="0" b="0"/>
            <a:pathLst>
              <a:path w="168457" h="305328">
                <a:moveTo>
                  <a:pt x="168456" y="0"/>
                </a:moveTo>
                <a:lnTo>
                  <a:pt x="157277" y="11179"/>
                </a:lnTo>
                <a:lnTo>
                  <a:pt x="144737" y="40487"/>
                </a:lnTo>
                <a:lnTo>
                  <a:pt x="134787" y="102876"/>
                </a:lnTo>
                <a:lnTo>
                  <a:pt x="122605" y="136157"/>
                </a:lnTo>
                <a:lnTo>
                  <a:pt x="83901" y="196860"/>
                </a:lnTo>
                <a:lnTo>
                  <a:pt x="45205" y="244996"/>
                </a:lnTo>
                <a:lnTo>
                  <a:pt x="29382" y="271464"/>
                </a:lnTo>
                <a:lnTo>
                  <a:pt x="0" y="305327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6203522" y="3653112"/>
            <a:ext cx="768582" cy="1280411"/>
            <a:chOff x="6203522" y="3653112"/>
            <a:chExt cx="768582" cy="1280411"/>
          </a:xfrm>
        </p:grpSpPr>
        <p:sp>
          <p:nvSpPr>
            <p:cNvPr id="83" name="Freeform 82"/>
            <p:cNvSpPr/>
            <p:nvPr/>
          </p:nvSpPr>
          <p:spPr>
            <a:xfrm>
              <a:off x="6203522" y="3764859"/>
              <a:ext cx="52644" cy="979151"/>
            </a:xfrm>
            <a:custGeom>
              <a:avLst/>
              <a:gdLst/>
              <a:ahLst/>
              <a:cxnLst/>
              <a:rect l="0" t="0" r="0" b="0"/>
              <a:pathLst>
                <a:path w="52644" h="979151">
                  <a:moveTo>
                    <a:pt x="52643" y="0"/>
                  </a:moveTo>
                  <a:lnTo>
                    <a:pt x="44309" y="48931"/>
                  </a:lnTo>
                  <a:lnTo>
                    <a:pt x="42764" y="96776"/>
                  </a:lnTo>
                  <a:lnTo>
                    <a:pt x="42307" y="147997"/>
                  </a:lnTo>
                  <a:lnTo>
                    <a:pt x="42171" y="203338"/>
                  </a:lnTo>
                  <a:lnTo>
                    <a:pt x="42131" y="257950"/>
                  </a:lnTo>
                  <a:lnTo>
                    <a:pt x="42119" y="313126"/>
                  </a:lnTo>
                  <a:lnTo>
                    <a:pt x="42115" y="371978"/>
                  </a:lnTo>
                  <a:lnTo>
                    <a:pt x="42114" y="433786"/>
                  </a:lnTo>
                  <a:lnTo>
                    <a:pt x="42114" y="491055"/>
                  </a:lnTo>
                  <a:lnTo>
                    <a:pt x="42114" y="547427"/>
                  </a:lnTo>
                  <a:lnTo>
                    <a:pt x="42114" y="603623"/>
                  </a:lnTo>
                  <a:lnTo>
                    <a:pt x="40944" y="659784"/>
                  </a:lnTo>
                  <a:lnTo>
                    <a:pt x="33781" y="715937"/>
                  </a:lnTo>
                  <a:lnTo>
                    <a:pt x="29116" y="764291"/>
                  </a:lnTo>
                  <a:lnTo>
                    <a:pt x="20326" y="823071"/>
                  </a:lnTo>
                  <a:lnTo>
                    <a:pt x="13431" y="878702"/>
                  </a:lnTo>
                  <a:lnTo>
                    <a:pt x="5513" y="933832"/>
                  </a:lnTo>
                  <a:lnTo>
                    <a:pt x="0" y="97915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95384" y="3653112"/>
              <a:ext cx="399389" cy="954027"/>
            </a:xfrm>
            <a:custGeom>
              <a:avLst/>
              <a:gdLst/>
              <a:ahLst/>
              <a:cxnLst/>
              <a:rect l="0" t="0" r="0" b="0"/>
              <a:pathLst>
                <a:path w="399389" h="954027">
                  <a:moveTo>
                    <a:pt x="18708" y="143332"/>
                  </a:moveTo>
                  <a:lnTo>
                    <a:pt x="24297" y="120975"/>
                  </a:lnTo>
                  <a:lnTo>
                    <a:pt x="44541" y="90305"/>
                  </a:lnTo>
                  <a:lnTo>
                    <a:pt x="67176" y="64580"/>
                  </a:lnTo>
                  <a:lnTo>
                    <a:pt x="121002" y="34926"/>
                  </a:lnTo>
                  <a:lnTo>
                    <a:pt x="181721" y="9658"/>
                  </a:lnTo>
                  <a:lnTo>
                    <a:pt x="223376" y="0"/>
                  </a:lnTo>
                  <a:lnTo>
                    <a:pt x="254731" y="80"/>
                  </a:lnTo>
                  <a:lnTo>
                    <a:pt x="298691" y="14449"/>
                  </a:lnTo>
                  <a:lnTo>
                    <a:pt x="339012" y="40414"/>
                  </a:lnTo>
                  <a:lnTo>
                    <a:pt x="365647" y="70334"/>
                  </a:lnTo>
                  <a:lnTo>
                    <a:pt x="395313" y="133546"/>
                  </a:lnTo>
                  <a:lnTo>
                    <a:pt x="399388" y="160040"/>
                  </a:lnTo>
                  <a:lnTo>
                    <a:pt x="398061" y="222412"/>
                  </a:lnTo>
                  <a:lnTo>
                    <a:pt x="389393" y="278276"/>
                  </a:lnTo>
                  <a:lnTo>
                    <a:pt x="372993" y="341503"/>
                  </a:lnTo>
                  <a:lnTo>
                    <a:pt x="344144" y="404103"/>
                  </a:lnTo>
                  <a:lnTo>
                    <a:pt x="317107" y="466101"/>
                  </a:lnTo>
                  <a:lnTo>
                    <a:pt x="284980" y="521882"/>
                  </a:lnTo>
                  <a:lnTo>
                    <a:pt x="247157" y="578058"/>
                  </a:lnTo>
                  <a:lnTo>
                    <a:pt x="205679" y="637188"/>
                  </a:lnTo>
                  <a:lnTo>
                    <a:pt x="164155" y="696274"/>
                  </a:lnTo>
                  <a:lnTo>
                    <a:pt x="121541" y="753318"/>
                  </a:lnTo>
                  <a:lnTo>
                    <a:pt x="79433" y="806540"/>
                  </a:lnTo>
                  <a:lnTo>
                    <a:pt x="36348" y="869791"/>
                  </a:lnTo>
                  <a:lnTo>
                    <a:pt x="1173" y="922440"/>
                  </a:lnTo>
                  <a:lnTo>
                    <a:pt x="0" y="930629"/>
                  </a:lnTo>
                  <a:lnTo>
                    <a:pt x="2727" y="937258"/>
                  </a:lnTo>
                  <a:lnTo>
                    <a:pt x="8053" y="942848"/>
                  </a:lnTo>
                  <a:lnTo>
                    <a:pt x="15114" y="945404"/>
                  </a:lnTo>
                  <a:lnTo>
                    <a:pt x="42990" y="943413"/>
                  </a:lnTo>
                  <a:lnTo>
                    <a:pt x="101743" y="928987"/>
                  </a:lnTo>
                  <a:lnTo>
                    <a:pt x="154389" y="923734"/>
                  </a:lnTo>
                  <a:lnTo>
                    <a:pt x="216782" y="922697"/>
                  </a:lnTo>
                  <a:lnTo>
                    <a:pt x="274512" y="928081"/>
                  </a:lnTo>
                  <a:lnTo>
                    <a:pt x="333588" y="948992"/>
                  </a:lnTo>
                  <a:lnTo>
                    <a:pt x="366149" y="9540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98361" y="4512382"/>
              <a:ext cx="273743" cy="421141"/>
            </a:xfrm>
            <a:custGeom>
              <a:avLst/>
              <a:gdLst/>
              <a:ahLst/>
              <a:cxnLst/>
              <a:rect l="0" t="0" r="0" b="0"/>
              <a:pathLst>
                <a:path w="273743" h="421141">
                  <a:moveTo>
                    <a:pt x="273742" y="0"/>
                  </a:moveTo>
                  <a:lnTo>
                    <a:pt x="254613" y="56215"/>
                  </a:lnTo>
                  <a:lnTo>
                    <a:pt x="230622" y="114786"/>
                  </a:lnTo>
                  <a:lnTo>
                    <a:pt x="203636" y="176293"/>
                  </a:lnTo>
                  <a:lnTo>
                    <a:pt x="170712" y="233639"/>
                  </a:lnTo>
                  <a:lnTo>
                    <a:pt x="125252" y="293445"/>
                  </a:lnTo>
                  <a:lnTo>
                    <a:pt x="73557" y="355596"/>
                  </a:lnTo>
                  <a:lnTo>
                    <a:pt x="16755" y="40635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7247997" y="3659574"/>
            <a:ext cx="608500" cy="1168664"/>
            <a:chOff x="7247997" y="3659574"/>
            <a:chExt cx="608500" cy="1168664"/>
          </a:xfrm>
        </p:grpSpPr>
        <p:sp>
          <p:nvSpPr>
            <p:cNvPr id="87" name="Freeform 86"/>
            <p:cNvSpPr/>
            <p:nvPr/>
          </p:nvSpPr>
          <p:spPr>
            <a:xfrm>
              <a:off x="7247997" y="3785916"/>
              <a:ext cx="39961" cy="810695"/>
            </a:xfrm>
            <a:custGeom>
              <a:avLst/>
              <a:gdLst/>
              <a:ahLst/>
              <a:cxnLst/>
              <a:rect l="0" t="0" r="0" b="0"/>
              <a:pathLst>
                <a:path w="39961" h="810695">
                  <a:moveTo>
                    <a:pt x="39960" y="0"/>
                  </a:moveTo>
                  <a:lnTo>
                    <a:pt x="31627" y="52050"/>
                  </a:lnTo>
                  <a:lnTo>
                    <a:pt x="30082" y="114468"/>
                  </a:lnTo>
                  <a:lnTo>
                    <a:pt x="29721" y="160839"/>
                  </a:lnTo>
                  <a:lnTo>
                    <a:pt x="29518" y="214422"/>
                  </a:lnTo>
                  <a:lnTo>
                    <a:pt x="29458" y="266823"/>
                  </a:lnTo>
                  <a:lnTo>
                    <a:pt x="28270" y="319394"/>
                  </a:lnTo>
                  <a:lnTo>
                    <a:pt x="22198" y="372016"/>
                  </a:lnTo>
                  <a:lnTo>
                    <a:pt x="19879" y="424652"/>
                  </a:lnTo>
                  <a:lnTo>
                    <a:pt x="18023" y="477293"/>
                  </a:lnTo>
                  <a:lnTo>
                    <a:pt x="11754" y="529934"/>
                  </a:lnTo>
                  <a:lnTo>
                    <a:pt x="9377" y="581407"/>
                  </a:lnTo>
                  <a:lnTo>
                    <a:pt x="8574" y="641314"/>
                  </a:lnTo>
                  <a:lnTo>
                    <a:pt x="2825" y="698207"/>
                  </a:lnTo>
                  <a:lnTo>
                    <a:pt x="0" y="760572"/>
                  </a:lnTo>
                  <a:lnTo>
                    <a:pt x="8375" y="81069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25456" y="3659574"/>
              <a:ext cx="285816" cy="854221"/>
            </a:xfrm>
            <a:custGeom>
              <a:avLst/>
              <a:gdLst/>
              <a:ahLst/>
              <a:cxnLst/>
              <a:rect l="0" t="0" r="0" b="0"/>
              <a:pathLst>
                <a:path w="285816" h="854221">
                  <a:moveTo>
                    <a:pt x="209942" y="0"/>
                  </a:moveTo>
                  <a:lnTo>
                    <a:pt x="172856" y="63450"/>
                  </a:lnTo>
                  <a:lnTo>
                    <a:pt x="141395" y="121544"/>
                  </a:lnTo>
                  <a:lnTo>
                    <a:pt x="112138" y="179522"/>
                  </a:lnTo>
                  <a:lnTo>
                    <a:pt x="91793" y="232426"/>
                  </a:lnTo>
                  <a:lnTo>
                    <a:pt x="71180" y="287936"/>
                  </a:lnTo>
                  <a:lnTo>
                    <a:pt x="54674" y="345132"/>
                  </a:lnTo>
                  <a:lnTo>
                    <a:pt x="33216" y="408422"/>
                  </a:lnTo>
                  <a:lnTo>
                    <a:pt x="17365" y="471920"/>
                  </a:lnTo>
                  <a:lnTo>
                    <a:pt x="6523" y="523404"/>
                  </a:lnTo>
                  <a:lnTo>
                    <a:pt x="1491" y="575702"/>
                  </a:lnTo>
                  <a:lnTo>
                    <a:pt x="0" y="628243"/>
                  </a:lnTo>
                  <a:lnTo>
                    <a:pt x="665" y="688823"/>
                  </a:lnTo>
                  <a:lnTo>
                    <a:pt x="14042" y="746726"/>
                  </a:lnTo>
                  <a:lnTo>
                    <a:pt x="29715" y="773283"/>
                  </a:lnTo>
                  <a:lnTo>
                    <a:pt x="69761" y="817510"/>
                  </a:lnTo>
                  <a:lnTo>
                    <a:pt x="114488" y="844579"/>
                  </a:lnTo>
                  <a:lnTo>
                    <a:pt x="141002" y="854220"/>
                  </a:lnTo>
                  <a:lnTo>
                    <a:pt x="168384" y="853045"/>
                  </a:lnTo>
                  <a:lnTo>
                    <a:pt x="194981" y="843555"/>
                  </a:lnTo>
                  <a:lnTo>
                    <a:pt x="245883" y="804536"/>
                  </a:lnTo>
                  <a:lnTo>
                    <a:pt x="268814" y="766106"/>
                  </a:lnTo>
                  <a:lnTo>
                    <a:pt x="284838" y="723263"/>
                  </a:lnTo>
                  <a:lnTo>
                    <a:pt x="285815" y="680933"/>
                  </a:lnTo>
                  <a:lnTo>
                    <a:pt x="278697" y="638755"/>
                  </a:lnTo>
                  <a:lnTo>
                    <a:pt x="258000" y="602211"/>
                  </a:lnTo>
                  <a:lnTo>
                    <a:pt x="229641" y="574746"/>
                  </a:lnTo>
                  <a:lnTo>
                    <a:pt x="193422" y="557380"/>
                  </a:lnTo>
                  <a:lnTo>
                    <a:pt x="153054" y="550414"/>
                  </a:lnTo>
                  <a:lnTo>
                    <a:pt x="117047" y="553940"/>
                  </a:lnTo>
                  <a:lnTo>
                    <a:pt x="84151" y="567983"/>
                  </a:lnTo>
                  <a:lnTo>
                    <a:pt x="41486" y="60012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19626" y="4417626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36870" y="54144"/>
                  </a:lnTo>
                  <a:lnTo>
                    <a:pt x="131281" y="114680"/>
                  </a:lnTo>
                  <a:lnTo>
                    <a:pt x="122216" y="165650"/>
                  </a:lnTo>
                  <a:lnTo>
                    <a:pt x="108672" y="218465"/>
                  </a:lnTo>
                  <a:lnTo>
                    <a:pt x="91230" y="278983"/>
                  </a:lnTo>
                  <a:lnTo>
                    <a:pt x="68800" y="332575"/>
                  </a:lnTo>
                  <a:lnTo>
                    <a:pt x="34911" y="388983"/>
                  </a:lnTo>
                  <a:lnTo>
                    <a:pt x="20975" y="40099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987777" y="3659574"/>
            <a:ext cx="837342" cy="1147607"/>
            <a:chOff x="7987777" y="3659574"/>
            <a:chExt cx="837342" cy="1147607"/>
          </a:xfrm>
        </p:grpSpPr>
        <p:sp>
          <p:nvSpPr>
            <p:cNvPr id="91" name="Freeform 90"/>
            <p:cNvSpPr/>
            <p:nvPr/>
          </p:nvSpPr>
          <p:spPr>
            <a:xfrm>
              <a:off x="7987777" y="3663773"/>
              <a:ext cx="353031" cy="811105"/>
            </a:xfrm>
            <a:custGeom>
              <a:avLst/>
              <a:gdLst/>
              <a:ahLst/>
              <a:cxnLst/>
              <a:rect l="0" t="0" r="0" b="0"/>
              <a:pathLst>
                <a:path w="353031" h="811105">
                  <a:moveTo>
                    <a:pt x="5590" y="122143"/>
                  </a:moveTo>
                  <a:lnTo>
                    <a:pt x="0" y="105375"/>
                  </a:lnTo>
                  <a:lnTo>
                    <a:pt x="3495" y="87784"/>
                  </a:lnTo>
                  <a:lnTo>
                    <a:pt x="18618" y="61270"/>
                  </a:lnTo>
                  <a:lnTo>
                    <a:pt x="41036" y="38595"/>
                  </a:lnTo>
                  <a:lnTo>
                    <a:pt x="85641" y="9973"/>
                  </a:lnTo>
                  <a:lnTo>
                    <a:pt x="131344" y="0"/>
                  </a:lnTo>
                  <a:lnTo>
                    <a:pt x="176341" y="2634"/>
                  </a:lnTo>
                  <a:lnTo>
                    <a:pt x="219309" y="16413"/>
                  </a:lnTo>
                  <a:lnTo>
                    <a:pt x="250499" y="35313"/>
                  </a:lnTo>
                  <a:lnTo>
                    <a:pt x="274557" y="66910"/>
                  </a:lnTo>
                  <a:lnTo>
                    <a:pt x="295242" y="113442"/>
                  </a:lnTo>
                  <a:lnTo>
                    <a:pt x="307474" y="173413"/>
                  </a:lnTo>
                  <a:lnTo>
                    <a:pt x="306777" y="213373"/>
                  </a:lnTo>
                  <a:lnTo>
                    <a:pt x="296060" y="275084"/>
                  </a:lnTo>
                  <a:lnTo>
                    <a:pt x="282678" y="336884"/>
                  </a:lnTo>
                  <a:lnTo>
                    <a:pt x="265271" y="395047"/>
                  </a:lnTo>
                  <a:lnTo>
                    <a:pt x="239409" y="448416"/>
                  </a:lnTo>
                  <a:lnTo>
                    <a:pt x="208018" y="511688"/>
                  </a:lnTo>
                  <a:lnTo>
                    <a:pt x="192691" y="540160"/>
                  </a:lnTo>
                  <a:lnTo>
                    <a:pt x="176451" y="566534"/>
                  </a:lnTo>
                  <a:lnTo>
                    <a:pt x="147240" y="619611"/>
                  </a:lnTo>
                  <a:lnTo>
                    <a:pt x="109739" y="678939"/>
                  </a:lnTo>
                  <a:lnTo>
                    <a:pt x="67658" y="741778"/>
                  </a:lnTo>
                  <a:lnTo>
                    <a:pt x="57352" y="763694"/>
                  </a:lnTo>
                  <a:lnTo>
                    <a:pt x="55111" y="785132"/>
                  </a:lnTo>
                  <a:lnTo>
                    <a:pt x="56151" y="795763"/>
                  </a:lnTo>
                  <a:lnTo>
                    <a:pt x="61524" y="802850"/>
                  </a:lnTo>
                  <a:lnTo>
                    <a:pt x="79973" y="810724"/>
                  </a:lnTo>
                  <a:lnTo>
                    <a:pt x="100650" y="811104"/>
                  </a:lnTo>
                  <a:lnTo>
                    <a:pt x="121538" y="806204"/>
                  </a:lnTo>
                  <a:lnTo>
                    <a:pt x="166664" y="790233"/>
                  </a:lnTo>
                  <a:lnTo>
                    <a:pt x="191822" y="785230"/>
                  </a:lnTo>
                  <a:lnTo>
                    <a:pt x="242807" y="766073"/>
                  </a:lnTo>
                  <a:lnTo>
                    <a:pt x="302922" y="756266"/>
                  </a:lnTo>
                  <a:lnTo>
                    <a:pt x="353030" y="76438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35564" y="3691159"/>
              <a:ext cx="42114" cy="336913"/>
            </a:xfrm>
            <a:custGeom>
              <a:avLst/>
              <a:gdLst/>
              <a:ahLst/>
              <a:cxnLst/>
              <a:rect l="0" t="0" r="0" b="0"/>
              <a:pathLst>
                <a:path w="42114" h="336913">
                  <a:moveTo>
                    <a:pt x="42113" y="0"/>
                  </a:moveTo>
                  <a:lnTo>
                    <a:pt x="33781" y="37478"/>
                  </a:lnTo>
                  <a:lnTo>
                    <a:pt x="26429" y="88902"/>
                  </a:lnTo>
                  <a:lnTo>
                    <a:pt x="22118" y="144120"/>
                  </a:lnTo>
                  <a:lnTo>
                    <a:pt x="18147" y="200087"/>
                  </a:lnTo>
                  <a:lnTo>
                    <a:pt x="6444" y="256203"/>
                  </a:lnTo>
                  <a:lnTo>
                    <a:pt x="848" y="31702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19446" y="4133356"/>
              <a:ext cx="226689" cy="32410"/>
            </a:xfrm>
            <a:custGeom>
              <a:avLst/>
              <a:gdLst/>
              <a:ahLst/>
              <a:cxnLst/>
              <a:rect l="0" t="0" r="0" b="0"/>
              <a:pathLst>
                <a:path w="226689" h="32410">
                  <a:moveTo>
                    <a:pt x="5589" y="10529"/>
                  </a:moveTo>
                  <a:lnTo>
                    <a:pt x="0" y="27297"/>
                  </a:lnTo>
                  <a:lnTo>
                    <a:pt x="3033" y="31066"/>
                  </a:lnTo>
                  <a:lnTo>
                    <a:pt x="9734" y="32409"/>
                  </a:lnTo>
                  <a:lnTo>
                    <a:pt x="48522" y="26159"/>
                  </a:lnTo>
                  <a:lnTo>
                    <a:pt x="110946" y="6851"/>
                  </a:lnTo>
                  <a:lnTo>
                    <a:pt x="161408" y="1354"/>
                  </a:lnTo>
                  <a:lnTo>
                    <a:pt x="207077" y="268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635605" y="3659574"/>
              <a:ext cx="73700" cy="958094"/>
            </a:xfrm>
            <a:custGeom>
              <a:avLst/>
              <a:gdLst/>
              <a:ahLst/>
              <a:cxnLst/>
              <a:rect l="0" t="0" r="0" b="0"/>
              <a:pathLst>
                <a:path w="73700" h="958094">
                  <a:moveTo>
                    <a:pt x="73699" y="0"/>
                  </a:moveTo>
                  <a:lnTo>
                    <a:pt x="73699" y="54145"/>
                  </a:lnTo>
                  <a:lnTo>
                    <a:pt x="70580" y="101441"/>
                  </a:lnTo>
                  <a:lnTo>
                    <a:pt x="65367" y="159908"/>
                  </a:lnTo>
                  <a:lnTo>
                    <a:pt x="63822" y="215446"/>
                  </a:lnTo>
                  <a:lnTo>
                    <a:pt x="57710" y="276134"/>
                  </a:lnTo>
                  <a:lnTo>
                    <a:pt x="53644" y="333182"/>
                  </a:lnTo>
                  <a:lnTo>
                    <a:pt x="52841" y="389511"/>
                  </a:lnTo>
                  <a:lnTo>
                    <a:pt x="47092" y="445697"/>
                  </a:lnTo>
                  <a:lnTo>
                    <a:pt x="43097" y="501857"/>
                  </a:lnTo>
                  <a:lnTo>
                    <a:pt x="42405" y="547481"/>
                  </a:lnTo>
                  <a:lnTo>
                    <a:pt x="42200" y="607793"/>
                  </a:lnTo>
                  <a:lnTo>
                    <a:pt x="40970" y="656859"/>
                  </a:lnTo>
                  <a:lnTo>
                    <a:pt x="34886" y="703372"/>
                  </a:lnTo>
                  <a:lnTo>
                    <a:pt x="31393" y="757058"/>
                  </a:lnTo>
                  <a:lnTo>
                    <a:pt x="23445" y="814657"/>
                  </a:lnTo>
                  <a:lnTo>
                    <a:pt x="15940" y="876078"/>
                  </a:lnTo>
                  <a:lnTo>
                    <a:pt x="2908" y="932822"/>
                  </a:lnTo>
                  <a:lnTo>
                    <a:pt x="0" y="95809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19833" y="4565025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105285" y="0"/>
                  </a:moveTo>
                  <a:lnTo>
                    <a:pt x="93832" y="54144"/>
                  </a:lnTo>
                  <a:lnTo>
                    <a:pt x="80835" y="92081"/>
                  </a:lnTo>
                  <a:lnTo>
                    <a:pt x="55922" y="148216"/>
                  </a:lnTo>
                  <a:lnTo>
                    <a:pt x="24074" y="20906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9022922" y="3513745"/>
            <a:ext cx="852049" cy="1132511"/>
            <a:chOff x="9022922" y="3513745"/>
            <a:chExt cx="852049" cy="1132511"/>
          </a:xfrm>
        </p:grpSpPr>
        <p:sp>
          <p:nvSpPr>
            <p:cNvPr id="97" name="Freeform 96"/>
            <p:cNvSpPr/>
            <p:nvPr/>
          </p:nvSpPr>
          <p:spPr>
            <a:xfrm>
              <a:off x="9022922" y="3579689"/>
              <a:ext cx="379027" cy="524411"/>
            </a:xfrm>
            <a:custGeom>
              <a:avLst/>
              <a:gdLst/>
              <a:ahLst/>
              <a:cxnLst/>
              <a:rect l="0" t="0" r="0" b="0"/>
              <a:pathLst>
                <a:path w="379027" h="524411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6829"/>
                  </a:lnTo>
                  <a:lnTo>
                    <a:pt x="7236" y="238740"/>
                  </a:lnTo>
                  <a:lnTo>
                    <a:pt x="6759" y="301055"/>
                  </a:lnTo>
                  <a:lnTo>
                    <a:pt x="2003" y="359823"/>
                  </a:lnTo>
                  <a:lnTo>
                    <a:pt x="3713" y="415450"/>
                  </a:lnTo>
                  <a:lnTo>
                    <a:pt x="14772" y="476168"/>
                  </a:lnTo>
                  <a:lnTo>
                    <a:pt x="24784" y="513484"/>
                  </a:lnTo>
                  <a:lnTo>
                    <a:pt x="30561" y="520137"/>
                  </a:lnTo>
                  <a:lnTo>
                    <a:pt x="37921" y="523403"/>
                  </a:lnTo>
                  <a:lnTo>
                    <a:pt x="46338" y="524410"/>
                  </a:lnTo>
                  <a:lnTo>
                    <a:pt x="65048" y="519290"/>
                  </a:lnTo>
                  <a:lnTo>
                    <a:pt x="118401" y="497626"/>
                  </a:lnTo>
                  <a:lnTo>
                    <a:pt x="180882" y="472946"/>
                  </a:lnTo>
                  <a:lnTo>
                    <a:pt x="232189" y="458717"/>
                  </a:lnTo>
                  <a:lnTo>
                    <a:pt x="281317" y="451381"/>
                  </a:lnTo>
                  <a:lnTo>
                    <a:pt x="344496" y="436171"/>
                  </a:lnTo>
                  <a:lnTo>
                    <a:pt x="379026" y="43166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349306" y="3548103"/>
              <a:ext cx="63172" cy="979151"/>
            </a:xfrm>
            <a:custGeom>
              <a:avLst/>
              <a:gdLst/>
              <a:ahLst/>
              <a:cxnLst/>
              <a:rect l="0" t="0" r="0" b="0"/>
              <a:pathLst>
                <a:path w="63172" h="979151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4505" y="171187"/>
                  </a:lnTo>
                  <a:lnTo>
                    <a:pt x="6924" y="225027"/>
                  </a:lnTo>
                  <a:lnTo>
                    <a:pt x="9461" y="279844"/>
                  </a:lnTo>
                  <a:lnTo>
                    <a:pt x="10212" y="333131"/>
                  </a:lnTo>
                  <a:lnTo>
                    <a:pt x="10435" y="391554"/>
                  </a:lnTo>
                  <a:lnTo>
                    <a:pt x="16090" y="447729"/>
                  </a:lnTo>
                  <a:lnTo>
                    <a:pt x="19584" y="507007"/>
                  </a:lnTo>
                  <a:lnTo>
                    <a:pt x="20620" y="569025"/>
                  </a:lnTo>
                  <a:lnTo>
                    <a:pt x="20927" y="626265"/>
                  </a:lnTo>
                  <a:lnTo>
                    <a:pt x="21018" y="680269"/>
                  </a:lnTo>
                  <a:lnTo>
                    <a:pt x="26634" y="733316"/>
                  </a:lnTo>
                  <a:lnTo>
                    <a:pt x="31777" y="796407"/>
                  </a:lnTo>
                  <a:lnTo>
                    <a:pt x="42844" y="857742"/>
                  </a:lnTo>
                  <a:lnTo>
                    <a:pt x="56296" y="915524"/>
                  </a:lnTo>
                  <a:lnTo>
                    <a:pt x="60115" y="942683"/>
                  </a:lnTo>
                  <a:lnTo>
                    <a:pt x="63171" y="97915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514213" y="3513745"/>
              <a:ext cx="360758" cy="1132511"/>
            </a:xfrm>
            <a:custGeom>
              <a:avLst/>
              <a:gdLst/>
              <a:ahLst/>
              <a:cxnLst/>
              <a:rect l="0" t="0" r="0" b="0"/>
              <a:pathLst>
                <a:path w="360758" h="1132511">
                  <a:moveTo>
                    <a:pt x="329932" y="13301"/>
                  </a:moveTo>
                  <a:lnTo>
                    <a:pt x="318754" y="2123"/>
                  </a:lnTo>
                  <a:lnTo>
                    <a:pt x="310781" y="0"/>
                  </a:lnTo>
                  <a:lnTo>
                    <a:pt x="264364" y="4998"/>
                  </a:lnTo>
                  <a:lnTo>
                    <a:pt x="204661" y="21783"/>
                  </a:lnTo>
                  <a:lnTo>
                    <a:pt x="155448" y="48989"/>
                  </a:lnTo>
                  <a:lnTo>
                    <a:pt x="101274" y="82222"/>
                  </a:lnTo>
                  <a:lnTo>
                    <a:pt x="50048" y="125494"/>
                  </a:lnTo>
                  <a:lnTo>
                    <a:pt x="10813" y="186624"/>
                  </a:lnTo>
                  <a:lnTo>
                    <a:pt x="1708" y="210047"/>
                  </a:lnTo>
                  <a:lnTo>
                    <a:pt x="0" y="232935"/>
                  </a:lnTo>
                  <a:lnTo>
                    <a:pt x="4311" y="255976"/>
                  </a:lnTo>
                  <a:lnTo>
                    <a:pt x="19892" y="292915"/>
                  </a:lnTo>
                  <a:lnTo>
                    <a:pt x="66854" y="349735"/>
                  </a:lnTo>
                  <a:lnTo>
                    <a:pt x="124925" y="399318"/>
                  </a:lnTo>
                  <a:lnTo>
                    <a:pt x="183022" y="447047"/>
                  </a:lnTo>
                  <a:lnTo>
                    <a:pt x="239473" y="509238"/>
                  </a:lnTo>
                  <a:lnTo>
                    <a:pt x="290318" y="572578"/>
                  </a:lnTo>
                  <a:lnTo>
                    <a:pt x="320700" y="633032"/>
                  </a:lnTo>
                  <a:lnTo>
                    <a:pt x="343749" y="688225"/>
                  </a:lnTo>
                  <a:lnTo>
                    <a:pt x="355733" y="751272"/>
                  </a:lnTo>
                  <a:lnTo>
                    <a:pt x="358947" y="797913"/>
                  </a:lnTo>
                  <a:lnTo>
                    <a:pt x="360757" y="853442"/>
                  </a:lnTo>
                  <a:lnTo>
                    <a:pt x="352962" y="906891"/>
                  </a:lnTo>
                  <a:lnTo>
                    <a:pt x="336749" y="969601"/>
                  </a:lnTo>
                  <a:lnTo>
                    <a:pt x="321703" y="1019220"/>
                  </a:lnTo>
                  <a:lnTo>
                    <a:pt x="283894" y="1076165"/>
                  </a:lnTo>
                  <a:lnTo>
                    <a:pt x="260789" y="1100053"/>
                  </a:lnTo>
                  <a:lnTo>
                    <a:pt x="212246" y="1125967"/>
                  </a:lnTo>
                  <a:lnTo>
                    <a:pt x="185210" y="1132510"/>
                  </a:lnTo>
                  <a:lnTo>
                    <a:pt x="157597" y="1131519"/>
                  </a:lnTo>
                  <a:lnTo>
                    <a:pt x="132846" y="1120940"/>
                  </a:lnTo>
                  <a:lnTo>
                    <a:pt x="121332" y="1113205"/>
                  </a:lnTo>
                  <a:lnTo>
                    <a:pt x="93950" y="1074374"/>
                  </a:lnTo>
                  <a:lnTo>
                    <a:pt x="73311" y="1024491"/>
                  </a:lnTo>
                  <a:lnTo>
                    <a:pt x="68022" y="970791"/>
                  </a:lnTo>
                  <a:lnTo>
                    <a:pt x="66977" y="915123"/>
                  </a:lnTo>
                  <a:lnTo>
                    <a:pt x="67940" y="857897"/>
                  </a:lnTo>
                  <a:lnTo>
                    <a:pt x="73971" y="808564"/>
                  </a:lnTo>
                  <a:lnTo>
                    <a:pt x="78616" y="756902"/>
                  </a:lnTo>
                  <a:lnTo>
                    <a:pt x="92602" y="704551"/>
                  </a:lnTo>
                  <a:lnTo>
                    <a:pt x="104674" y="651994"/>
                  </a:lnTo>
                  <a:lnTo>
                    <a:pt x="115660" y="598207"/>
                  </a:lnTo>
                  <a:lnTo>
                    <a:pt x="126324" y="540676"/>
                  </a:lnTo>
                  <a:lnTo>
                    <a:pt x="138062" y="490615"/>
                  </a:lnTo>
                  <a:lnTo>
                    <a:pt x="154668" y="434708"/>
                  </a:lnTo>
                  <a:lnTo>
                    <a:pt x="168688" y="386297"/>
                  </a:lnTo>
                  <a:lnTo>
                    <a:pt x="185970" y="335428"/>
                  </a:lnTo>
                  <a:lnTo>
                    <a:pt x="200189" y="284481"/>
                  </a:lnTo>
                  <a:lnTo>
                    <a:pt x="225362" y="221632"/>
                  </a:lnTo>
                  <a:lnTo>
                    <a:pt x="252864" y="158828"/>
                  </a:lnTo>
                  <a:lnTo>
                    <a:pt x="276383" y="98669"/>
                  </a:lnTo>
                  <a:lnTo>
                    <a:pt x="303481" y="35484"/>
                  </a:lnTo>
                  <a:lnTo>
                    <a:pt x="308875" y="238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947232" y="3778801"/>
            <a:ext cx="539939" cy="1133665"/>
            <a:chOff x="2947232" y="3778801"/>
            <a:chExt cx="539939" cy="1133665"/>
          </a:xfrm>
        </p:grpSpPr>
        <p:sp>
          <p:nvSpPr>
            <p:cNvPr id="101" name="Freeform 100"/>
            <p:cNvSpPr/>
            <p:nvPr/>
          </p:nvSpPr>
          <p:spPr>
            <a:xfrm>
              <a:off x="2947232" y="3778801"/>
              <a:ext cx="371483" cy="850207"/>
            </a:xfrm>
            <a:custGeom>
              <a:avLst/>
              <a:gdLst/>
              <a:ahLst/>
              <a:cxnLst/>
              <a:rect l="0" t="0" r="0" b="0"/>
              <a:pathLst>
                <a:path w="371483" h="850207">
                  <a:moveTo>
                    <a:pt x="13513" y="143985"/>
                  </a:moveTo>
                  <a:lnTo>
                    <a:pt x="2334" y="132807"/>
                  </a:lnTo>
                  <a:lnTo>
                    <a:pt x="211" y="126004"/>
                  </a:lnTo>
                  <a:lnTo>
                    <a:pt x="972" y="109088"/>
                  </a:lnTo>
                  <a:lnTo>
                    <a:pt x="13566" y="79833"/>
                  </a:lnTo>
                  <a:lnTo>
                    <a:pt x="32116" y="54527"/>
                  </a:lnTo>
                  <a:lnTo>
                    <a:pt x="58019" y="32211"/>
                  </a:lnTo>
                  <a:lnTo>
                    <a:pt x="116917" y="8109"/>
                  </a:lnTo>
                  <a:lnTo>
                    <a:pt x="152946" y="0"/>
                  </a:lnTo>
                  <a:lnTo>
                    <a:pt x="178428" y="443"/>
                  </a:lnTo>
                  <a:lnTo>
                    <a:pt x="201452" y="8439"/>
                  </a:lnTo>
                  <a:lnTo>
                    <a:pt x="220264" y="22911"/>
                  </a:lnTo>
                  <a:lnTo>
                    <a:pt x="282057" y="82586"/>
                  </a:lnTo>
                  <a:lnTo>
                    <a:pt x="303082" y="124448"/>
                  </a:lnTo>
                  <a:lnTo>
                    <a:pt x="315380" y="176564"/>
                  </a:lnTo>
                  <a:lnTo>
                    <a:pt x="314694" y="217979"/>
                  </a:lnTo>
                  <a:lnTo>
                    <a:pt x="303983" y="279484"/>
                  </a:lnTo>
                  <a:lnTo>
                    <a:pt x="283366" y="338383"/>
                  </a:lnTo>
                  <a:lnTo>
                    <a:pt x="263696" y="381907"/>
                  </a:lnTo>
                  <a:lnTo>
                    <a:pt x="225982" y="444091"/>
                  </a:lnTo>
                  <a:lnTo>
                    <a:pt x="187918" y="505558"/>
                  </a:lnTo>
                  <a:lnTo>
                    <a:pt x="146779" y="559376"/>
                  </a:lnTo>
                  <a:lnTo>
                    <a:pt x="111766" y="622369"/>
                  </a:lnTo>
                  <a:lnTo>
                    <a:pt x="82530" y="677645"/>
                  </a:lnTo>
                  <a:lnTo>
                    <a:pt x="50412" y="730504"/>
                  </a:lnTo>
                  <a:lnTo>
                    <a:pt x="33025" y="761135"/>
                  </a:lnTo>
                  <a:lnTo>
                    <a:pt x="16175" y="788149"/>
                  </a:lnTo>
                  <a:lnTo>
                    <a:pt x="0" y="828718"/>
                  </a:lnTo>
                  <a:lnTo>
                    <a:pt x="995" y="836780"/>
                  </a:lnTo>
                  <a:lnTo>
                    <a:pt x="5168" y="843324"/>
                  </a:lnTo>
                  <a:lnTo>
                    <a:pt x="11459" y="848857"/>
                  </a:lnTo>
                  <a:lnTo>
                    <a:pt x="19162" y="850206"/>
                  </a:lnTo>
                  <a:lnTo>
                    <a:pt x="72488" y="835232"/>
                  </a:lnTo>
                  <a:lnTo>
                    <a:pt x="126374" y="822464"/>
                  </a:lnTo>
                  <a:lnTo>
                    <a:pt x="182079" y="815609"/>
                  </a:lnTo>
                  <a:lnTo>
                    <a:pt x="238142" y="808926"/>
                  </a:lnTo>
                  <a:lnTo>
                    <a:pt x="300343" y="808775"/>
                  </a:lnTo>
                  <a:lnTo>
                    <a:pt x="345731" y="815678"/>
                  </a:lnTo>
                  <a:lnTo>
                    <a:pt x="371482" y="81780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71356" y="4565025"/>
              <a:ext cx="115815" cy="347441"/>
            </a:xfrm>
            <a:custGeom>
              <a:avLst/>
              <a:gdLst/>
              <a:ahLst/>
              <a:cxnLst/>
              <a:rect l="0" t="0" r="0" b="0"/>
              <a:pathLst>
                <a:path w="115815" h="347441">
                  <a:moveTo>
                    <a:pt x="115814" y="0"/>
                  </a:moveTo>
                  <a:lnTo>
                    <a:pt x="112694" y="48930"/>
                  </a:lnTo>
                  <a:lnTo>
                    <a:pt x="106749" y="108061"/>
                  </a:lnTo>
                  <a:lnTo>
                    <a:pt x="94025" y="170554"/>
                  </a:lnTo>
                  <a:lnTo>
                    <a:pt x="74985" y="225022"/>
                  </a:lnTo>
                  <a:lnTo>
                    <a:pt x="44941" y="283399"/>
                  </a:lnTo>
                  <a:lnTo>
                    <a:pt x="29304" y="31247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034056" y="4965848"/>
            <a:ext cx="924867" cy="740598"/>
            <a:chOff x="4034056" y="4965848"/>
            <a:chExt cx="924867" cy="740598"/>
          </a:xfrm>
        </p:grpSpPr>
        <p:sp>
          <p:nvSpPr>
            <p:cNvPr id="104" name="Freeform 103"/>
            <p:cNvSpPr/>
            <p:nvPr/>
          </p:nvSpPr>
          <p:spPr>
            <a:xfrm>
              <a:off x="4034056" y="5380062"/>
              <a:ext cx="40473" cy="263213"/>
            </a:xfrm>
            <a:custGeom>
              <a:avLst/>
              <a:gdLst/>
              <a:ahLst/>
              <a:cxnLst/>
              <a:rect l="0" t="0" r="0" b="0"/>
              <a:pathLst>
                <a:path w="40473" h="263213">
                  <a:moveTo>
                    <a:pt x="40472" y="0"/>
                  </a:moveTo>
                  <a:lnTo>
                    <a:pt x="25818" y="60730"/>
                  </a:lnTo>
                  <a:lnTo>
                    <a:pt x="13444" y="115591"/>
                  </a:lnTo>
                  <a:lnTo>
                    <a:pt x="6667" y="174088"/>
                  </a:lnTo>
                  <a:lnTo>
                    <a:pt x="0" y="225721"/>
                  </a:lnTo>
                  <a:lnTo>
                    <a:pt x="2207" y="243820"/>
                  </a:lnTo>
                  <a:lnTo>
                    <a:pt x="8887" y="26321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95585" y="5074735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42114" y="0"/>
                  </a:moveTo>
                  <a:lnTo>
                    <a:pt x="10905" y="5463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211399" y="5274777"/>
              <a:ext cx="210571" cy="407591"/>
            </a:xfrm>
            <a:custGeom>
              <a:avLst/>
              <a:gdLst/>
              <a:ahLst/>
              <a:cxnLst/>
              <a:rect l="0" t="0" r="0" b="0"/>
              <a:pathLst>
                <a:path w="210571" h="407591">
                  <a:moveTo>
                    <a:pt x="210570" y="0"/>
                  </a:moveTo>
                  <a:lnTo>
                    <a:pt x="148289" y="17958"/>
                  </a:lnTo>
                  <a:lnTo>
                    <a:pt x="85963" y="35149"/>
                  </a:lnTo>
                  <a:lnTo>
                    <a:pt x="30274" y="65222"/>
                  </a:lnTo>
                  <a:lnTo>
                    <a:pt x="26032" y="70387"/>
                  </a:lnTo>
                  <a:lnTo>
                    <a:pt x="25543" y="76171"/>
                  </a:lnTo>
                  <a:lnTo>
                    <a:pt x="27557" y="82366"/>
                  </a:lnTo>
                  <a:lnTo>
                    <a:pt x="39154" y="92369"/>
                  </a:lnTo>
                  <a:lnTo>
                    <a:pt x="95421" y="118724"/>
                  </a:lnTo>
                  <a:lnTo>
                    <a:pt x="146316" y="152461"/>
                  </a:lnTo>
                  <a:lnTo>
                    <a:pt x="178077" y="193633"/>
                  </a:lnTo>
                  <a:lnTo>
                    <a:pt x="201292" y="246479"/>
                  </a:lnTo>
                  <a:lnTo>
                    <a:pt x="207821" y="293609"/>
                  </a:lnTo>
                  <a:lnTo>
                    <a:pt x="203109" y="321176"/>
                  </a:lnTo>
                  <a:lnTo>
                    <a:pt x="187302" y="353306"/>
                  </a:lnTo>
                  <a:lnTo>
                    <a:pt x="164681" y="377645"/>
                  </a:lnTo>
                  <a:lnTo>
                    <a:pt x="135751" y="396554"/>
                  </a:lnTo>
                  <a:lnTo>
                    <a:pt x="114146" y="404364"/>
                  </a:lnTo>
                  <a:lnTo>
                    <a:pt x="76845" y="407590"/>
                  </a:lnTo>
                  <a:lnTo>
                    <a:pt x="32207" y="40191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06238" y="4965848"/>
              <a:ext cx="94757" cy="740598"/>
            </a:xfrm>
            <a:custGeom>
              <a:avLst/>
              <a:gdLst/>
              <a:ahLst/>
              <a:cxnLst/>
              <a:rect l="0" t="0" r="0" b="0"/>
              <a:pathLst>
                <a:path w="94757" h="740598">
                  <a:moveTo>
                    <a:pt x="0" y="140473"/>
                  </a:moveTo>
                  <a:lnTo>
                    <a:pt x="9576" y="109191"/>
                  </a:lnTo>
                  <a:lnTo>
                    <a:pt x="44986" y="55193"/>
                  </a:lnTo>
                  <a:lnTo>
                    <a:pt x="66135" y="3464"/>
                  </a:lnTo>
                  <a:lnTo>
                    <a:pt x="69826" y="0"/>
                  </a:lnTo>
                  <a:lnTo>
                    <a:pt x="73457" y="1201"/>
                  </a:lnTo>
                  <a:lnTo>
                    <a:pt x="77047" y="5511"/>
                  </a:lnTo>
                  <a:lnTo>
                    <a:pt x="82100" y="33934"/>
                  </a:lnTo>
                  <a:lnTo>
                    <a:pt x="83808" y="87800"/>
                  </a:lnTo>
                  <a:lnTo>
                    <a:pt x="84104" y="143583"/>
                  </a:lnTo>
                  <a:lnTo>
                    <a:pt x="84191" y="202226"/>
                  </a:lnTo>
                  <a:lnTo>
                    <a:pt x="87340" y="265148"/>
                  </a:lnTo>
                  <a:lnTo>
                    <a:pt x="93291" y="322638"/>
                  </a:lnTo>
                  <a:lnTo>
                    <a:pt x="94467" y="379054"/>
                  </a:lnTo>
                  <a:lnTo>
                    <a:pt x="94699" y="435258"/>
                  </a:lnTo>
                  <a:lnTo>
                    <a:pt x="94745" y="491420"/>
                  </a:lnTo>
                  <a:lnTo>
                    <a:pt x="94754" y="547574"/>
                  </a:lnTo>
                  <a:lnTo>
                    <a:pt x="94756" y="609966"/>
                  </a:lnTo>
                  <a:lnTo>
                    <a:pt x="94756" y="662507"/>
                  </a:lnTo>
                  <a:lnTo>
                    <a:pt x="94756" y="704591"/>
                  </a:lnTo>
                  <a:lnTo>
                    <a:pt x="94756" y="74059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53596" y="5653803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0" y="31586"/>
                  </a:moveTo>
                  <a:lnTo>
                    <a:pt x="27555" y="24350"/>
                  </a:lnTo>
                  <a:lnTo>
                    <a:pt x="83778" y="18587"/>
                  </a:lnTo>
                  <a:lnTo>
                    <a:pt x="132448" y="12916"/>
                  </a:lnTo>
                  <a:lnTo>
                    <a:pt x="194441" y="8116"/>
                  </a:lnTo>
                  <a:lnTo>
                    <a:pt x="255314" y="2405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1916466" y="5232174"/>
            <a:ext cx="456647" cy="780649"/>
          </a:xfrm>
          <a:custGeom>
            <a:avLst/>
            <a:gdLst/>
            <a:ahLst/>
            <a:cxnLst/>
            <a:rect l="0" t="0" r="0" b="0"/>
            <a:pathLst>
              <a:path w="456647" h="780649">
                <a:moveTo>
                  <a:pt x="389275" y="63660"/>
                </a:moveTo>
                <a:lnTo>
                  <a:pt x="378096" y="52482"/>
                </a:lnTo>
                <a:lnTo>
                  <a:pt x="372464" y="51529"/>
                </a:lnTo>
                <a:lnTo>
                  <a:pt x="366369" y="53233"/>
                </a:lnTo>
                <a:lnTo>
                  <a:pt x="359966" y="56708"/>
                </a:lnTo>
                <a:lnTo>
                  <a:pt x="349732" y="73049"/>
                </a:lnTo>
                <a:lnTo>
                  <a:pt x="342454" y="95908"/>
                </a:lnTo>
                <a:lnTo>
                  <a:pt x="338357" y="125728"/>
                </a:lnTo>
                <a:lnTo>
                  <a:pt x="325280" y="69874"/>
                </a:lnTo>
                <a:lnTo>
                  <a:pt x="317549" y="46535"/>
                </a:lnTo>
                <a:lnTo>
                  <a:pt x="286835" y="4978"/>
                </a:lnTo>
                <a:lnTo>
                  <a:pt x="277698" y="1142"/>
                </a:lnTo>
                <a:lnTo>
                  <a:pt x="255067" y="0"/>
                </a:lnTo>
                <a:lnTo>
                  <a:pt x="232530" y="9630"/>
                </a:lnTo>
                <a:lnTo>
                  <a:pt x="172371" y="60069"/>
                </a:lnTo>
                <a:lnTo>
                  <a:pt x="122593" y="117684"/>
                </a:lnTo>
                <a:lnTo>
                  <a:pt x="81874" y="180305"/>
                </a:lnTo>
                <a:lnTo>
                  <a:pt x="57066" y="231370"/>
                </a:lnTo>
                <a:lnTo>
                  <a:pt x="29571" y="293571"/>
                </a:lnTo>
                <a:lnTo>
                  <a:pt x="17793" y="348721"/>
                </a:lnTo>
                <a:lnTo>
                  <a:pt x="4503" y="408267"/>
                </a:lnTo>
                <a:lnTo>
                  <a:pt x="665" y="470115"/>
                </a:lnTo>
                <a:lnTo>
                  <a:pt x="0" y="528802"/>
                </a:lnTo>
                <a:lnTo>
                  <a:pt x="2923" y="590645"/>
                </a:lnTo>
                <a:lnTo>
                  <a:pt x="11197" y="647183"/>
                </a:lnTo>
                <a:lnTo>
                  <a:pt x="24178" y="690451"/>
                </a:lnTo>
                <a:lnTo>
                  <a:pt x="37496" y="713071"/>
                </a:lnTo>
                <a:lnTo>
                  <a:pt x="84763" y="754128"/>
                </a:lnTo>
                <a:lnTo>
                  <a:pt x="121364" y="775820"/>
                </a:lnTo>
                <a:lnTo>
                  <a:pt x="151270" y="780648"/>
                </a:lnTo>
                <a:lnTo>
                  <a:pt x="200991" y="776789"/>
                </a:lnTo>
                <a:lnTo>
                  <a:pt x="249649" y="765118"/>
                </a:lnTo>
                <a:lnTo>
                  <a:pt x="302423" y="740213"/>
                </a:lnTo>
                <a:lnTo>
                  <a:pt x="357344" y="694343"/>
                </a:lnTo>
                <a:lnTo>
                  <a:pt x="409377" y="632108"/>
                </a:lnTo>
                <a:lnTo>
                  <a:pt x="432630" y="590067"/>
                </a:lnTo>
                <a:lnTo>
                  <a:pt x="455756" y="526912"/>
                </a:lnTo>
                <a:lnTo>
                  <a:pt x="456646" y="505856"/>
                </a:lnTo>
                <a:lnTo>
                  <a:pt x="447686" y="463743"/>
                </a:lnTo>
                <a:lnTo>
                  <a:pt x="442254" y="455554"/>
                </a:lnTo>
                <a:lnTo>
                  <a:pt x="426859" y="443336"/>
                </a:lnTo>
                <a:lnTo>
                  <a:pt x="408318" y="440245"/>
                </a:lnTo>
                <a:lnTo>
                  <a:pt x="346984" y="453925"/>
                </a:lnTo>
                <a:lnTo>
                  <a:pt x="283974" y="477453"/>
                </a:lnTo>
                <a:lnTo>
                  <a:pt x="241876" y="495328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2505999" y="4990507"/>
            <a:ext cx="1073691" cy="905452"/>
            <a:chOff x="2505999" y="4990507"/>
            <a:chExt cx="1073691" cy="905452"/>
          </a:xfrm>
        </p:grpSpPr>
        <p:sp>
          <p:nvSpPr>
            <p:cNvPr id="111" name="Freeform 110"/>
            <p:cNvSpPr/>
            <p:nvPr/>
          </p:nvSpPr>
          <p:spPr>
            <a:xfrm>
              <a:off x="2505999" y="5116412"/>
              <a:ext cx="378810" cy="776742"/>
            </a:xfrm>
            <a:custGeom>
              <a:avLst/>
              <a:gdLst/>
              <a:ahLst/>
              <a:cxnLst/>
              <a:rect l="0" t="0" r="0" b="0"/>
              <a:pathLst>
                <a:path w="378810" h="776742">
                  <a:moveTo>
                    <a:pt x="210353" y="10966"/>
                  </a:moveTo>
                  <a:lnTo>
                    <a:pt x="210353" y="59896"/>
                  </a:lnTo>
                  <a:lnTo>
                    <a:pt x="210353" y="119027"/>
                  </a:lnTo>
                  <a:lnTo>
                    <a:pt x="212692" y="125121"/>
                  </a:lnTo>
                  <a:lnTo>
                    <a:pt x="216592" y="125674"/>
                  </a:lnTo>
                  <a:lnTo>
                    <a:pt x="221531" y="122533"/>
                  </a:lnTo>
                  <a:lnTo>
                    <a:pt x="223654" y="115760"/>
                  </a:lnTo>
                  <a:lnTo>
                    <a:pt x="218656" y="71267"/>
                  </a:lnTo>
                  <a:lnTo>
                    <a:pt x="206404" y="23008"/>
                  </a:lnTo>
                  <a:lnTo>
                    <a:pt x="200701" y="14314"/>
                  </a:lnTo>
                  <a:lnTo>
                    <a:pt x="185006" y="1536"/>
                  </a:lnTo>
                  <a:lnTo>
                    <a:pt x="175908" y="0"/>
                  </a:lnTo>
                  <a:lnTo>
                    <a:pt x="156440" y="4532"/>
                  </a:lnTo>
                  <a:lnTo>
                    <a:pt x="131338" y="20238"/>
                  </a:lnTo>
                  <a:lnTo>
                    <a:pt x="109082" y="45299"/>
                  </a:lnTo>
                  <a:lnTo>
                    <a:pt x="75573" y="105964"/>
                  </a:lnTo>
                  <a:lnTo>
                    <a:pt x="57041" y="156290"/>
                  </a:lnTo>
                  <a:lnTo>
                    <a:pt x="38533" y="219645"/>
                  </a:lnTo>
                  <a:lnTo>
                    <a:pt x="24378" y="280088"/>
                  </a:lnTo>
                  <a:lnTo>
                    <a:pt x="14999" y="331041"/>
                  </a:lnTo>
                  <a:lnTo>
                    <a:pt x="10531" y="383184"/>
                  </a:lnTo>
                  <a:lnTo>
                    <a:pt x="3487" y="435678"/>
                  </a:lnTo>
                  <a:lnTo>
                    <a:pt x="881" y="487106"/>
                  </a:lnTo>
                  <a:lnTo>
                    <a:pt x="0" y="550118"/>
                  </a:lnTo>
                  <a:lnTo>
                    <a:pt x="5415" y="612954"/>
                  </a:lnTo>
                  <a:lnTo>
                    <a:pt x="17750" y="670427"/>
                  </a:lnTo>
                  <a:lnTo>
                    <a:pt x="29153" y="710430"/>
                  </a:lnTo>
                  <a:lnTo>
                    <a:pt x="53374" y="746093"/>
                  </a:lnTo>
                  <a:lnTo>
                    <a:pt x="68055" y="759999"/>
                  </a:lnTo>
                  <a:lnTo>
                    <a:pt x="86278" y="770078"/>
                  </a:lnTo>
                  <a:lnTo>
                    <a:pt x="121857" y="776741"/>
                  </a:lnTo>
                  <a:lnTo>
                    <a:pt x="181325" y="767724"/>
                  </a:lnTo>
                  <a:lnTo>
                    <a:pt x="235425" y="754724"/>
                  </a:lnTo>
                  <a:lnTo>
                    <a:pt x="290001" y="739722"/>
                  </a:lnTo>
                  <a:lnTo>
                    <a:pt x="346620" y="708733"/>
                  </a:lnTo>
                  <a:lnTo>
                    <a:pt x="378809" y="68479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11800" y="5074735"/>
              <a:ext cx="20408" cy="821224"/>
            </a:xfrm>
            <a:custGeom>
              <a:avLst/>
              <a:gdLst/>
              <a:ahLst/>
              <a:cxnLst/>
              <a:rect l="0" t="0" r="0" b="0"/>
              <a:pathLst>
                <a:path w="20408" h="821224">
                  <a:moveTo>
                    <a:pt x="9878" y="0"/>
                  </a:moveTo>
                  <a:lnTo>
                    <a:pt x="1545" y="48932"/>
                  </a:lnTo>
                  <a:lnTo>
                    <a:pt x="0" y="99896"/>
                  </a:lnTo>
                  <a:lnTo>
                    <a:pt x="2662" y="153212"/>
                  </a:lnTo>
                  <a:lnTo>
                    <a:pt x="7740" y="201764"/>
                  </a:lnTo>
                  <a:lnTo>
                    <a:pt x="9456" y="264983"/>
                  </a:lnTo>
                  <a:lnTo>
                    <a:pt x="15342" y="313910"/>
                  </a:lnTo>
                  <a:lnTo>
                    <a:pt x="18906" y="365452"/>
                  </a:lnTo>
                  <a:lnTo>
                    <a:pt x="19962" y="417768"/>
                  </a:lnTo>
                  <a:lnTo>
                    <a:pt x="20275" y="475903"/>
                  </a:lnTo>
                  <a:lnTo>
                    <a:pt x="20368" y="526404"/>
                  </a:lnTo>
                  <a:lnTo>
                    <a:pt x="20395" y="576592"/>
                  </a:lnTo>
                  <a:lnTo>
                    <a:pt x="20405" y="637547"/>
                  </a:lnTo>
                  <a:lnTo>
                    <a:pt x="20406" y="700887"/>
                  </a:lnTo>
                  <a:lnTo>
                    <a:pt x="20407" y="756712"/>
                  </a:lnTo>
                  <a:lnTo>
                    <a:pt x="20407" y="797819"/>
                  </a:lnTo>
                  <a:lnTo>
                    <a:pt x="20407" y="82122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21678" y="4990507"/>
              <a:ext cx="410613" cy="52644"/>
            </a:xfrm>
            <a:custGeom>
              <a:avLst/>
              <a:gdLst/>
              <a:ahLst/>
              <a:cxnLst/>
              <a:rect l="0" t="0" r="0" b="0"/>
              <a:pathLst>
                <a:path w="410613" h="52644">
                  <a:moveTo>
                    <a:pt x="0" y="52643"/>
                  </a:moveTo>
                  <a:lnTo>
                    <a:pt x="53028" y="37989"/>
                  </a:lnTo>
                  <a:lnTo>
                    <a:pt x="103239" y="24445"/>
                  </a:lnTo>
                  <a:lnTo>
                    <a:pt x="158217" y="13625"/>
                  </a:lnTo>
                  <a:lnTo>
                    <a:pt x="214137" y="5551"/>
                  </a:lnTo>
                  <a:lnTo>
                    <a:pt x="275944" y="9065"/>
                  </a:lnTo>
                  <a:lnTo>
                    <a:pt x="330329" y="10240"/>
                  </a:lnTo>
                  <a:lnTo>
                    <a:pt x="390782" y="2158"/>
                  </a:lnTo>
                  <a:lnTo>
                    <a:pt x="410612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21678" y="5390590"/>
              <a:ext cx="242157" cy="115815"/>
            </a:xfrm>
            <a:custGeom>
              <a:avLst/>
              <a:gdLst/>
              <a:ahLst/>
              <a:cxnLst/>
              <a:rect l="0" t="0" r="0" b="0"/>
              <a:pathLst>
                <a:path w="242157" h="115815">
                  <a:moveTo>
                    <a:pt x="0" y="115814"/>
                  </a:moveTo>
                  <a:lnTo>
                    <a:pt x="17981" y="100173"/>
                  </a:lnTo>
                  <a:lnTo>
                    <a:pt x="54115" y="78366"/>
                  </a:lnTo>
                  <a:lnTo>
                    <a:pt x="84664" y="57145"/>
                  </a:lnTo>
                  <a:lnTo>
                    <a:pt x="137607" y="33905"/>
                  </a:lnTo>
                  <a:lnTo>
                    <a:pt x="194815" y="15190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21761" y="529583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0" y="21057"/>
                  </a:moveTo>
                  <a:lnTo>
                    <a:pt x="54145" y="17937"/>
                  </a:lnTo>
                  <a:lnTo>
                    <a:pt x="114625" y="426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79647" y="5527461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0" y="10528"/>
                  </a:moveTo>
                  <a:lnTo>
                    <a:pt x="16768" y="16118"/>
                  </a:lnTo>
                  <a:lnTo>
                    <a:pt x="34359" y="15742"/>
                  </a:lnTo>
                  <a:lnTo>
                    <a:pt x="85426" y="596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2445042" y="3709730"/>
            <a:ext cx="344746" cy="1041762"/>
          </a:xfrm>
          <a:custGeom>
            <a:avLst/>
            <a:gdLst/>
            <a:ahLst/>
            <a:cxnLst/>
            <a:rect l="0" t="0" r="0" b="0"/>
            <a:pathLst>
              <a:path w="344746" h="1041762">
                <a:moveTo>
                  <a:pt x="323952" y="38415"/>
                </a:moveTo>
                <a:lnTo>
                  <a:pt x="294644" y="9106"/>
                </a:lnTo>
                <a:lnTo>
                  <a:pt x="275052" y="1992"/>
                </a:lnTo>
                <a:lnTo>
                  <a:pt x="250746" y="0"/>
                </a:lnTo>
                <a:lnTo>
                  <a:pt x="188764" y="11288"/>
                </a:lnTo>
                <a:lnTo>
                  <a:pt x="155995" y="26738"/>
                </a:lnTo>
                <a:lnTo>
                  <a:pt x="99785" y="83201"/>
                </a:lnTo>
                <a:lnTo>
                  <a:pt x="71355" y="118188"/>
                </a:lnTo>
                <a:lnTo>
                  <a:pt x="48799" y="169466"/>
                </a:lnTo>
                <a:lnTo>
                  <a:pt x="27012" y="225825"/>
                </a:lnTo>
                <a:lnTo>
                  <a:pt x="19941" y="275008"/>
                </a:lnTo>
                <a:lnTo>
                  <a:pt x="12127" y="326625"/>
                </a:lnTo>
                <a:lnTo>
                  <a:pt x="8122" y="376624"/>
                </a:lnTo>
                <a:lnTo>
                  <a:pt x="0" y="435504"/>
                </a:lnTo>
                <a:lnTo>
                  <a:pt x="1409" y="490253"/>
                </a:lnTo>
                <a:lnTo>
                  <a:pt x="6116" y="543520"/>
                </a:lnTo>
                <a:lnTo>
                  <a:pt x="7510" y="593228"/>
                </a:lnTo>
                <a:lnTo>
                  <a:pt x="7923" y="640711"/>
                </a:lnTo>
                <a:lnTo>
                  <a:pt x="8046" y="691825"/>
                </a:lnTo>
                <a:lnTo>
                  <a:pt x="11202" y="744015"/>
                </a:lnTo>
                <a:lnTo>
                  <a:pt x="16426" y="793404"/>
                </a:lnTo>
                <a:lnTo>
                  <a:pt x="21094" y="840793"/>
                </a:lnTo>
                <a:lnTo>
                  <a:pt x="33151" y="903618"/>
                </a:lnTo>
                <a:lnTo>
                  <a:pt x="47968" y="951513"/>
                </a:lnTo>
                <a:lnTo>
                  <a:pt x="92605" y="1014996"/>
                </a:lnTo>
                <a:lnTo>
                  <a:pt x="107658" y="1029291"/>
                </a:lnTo>
                <a:lnTo>
                  <a:pt x="126046" y="1039544"/>
                </a:lnTo>
                <a:lnTo>
                  <a:pt x="149036" y="1041761"/>
                </a:lnTo>
                <a:lnTo>
                  <a:pt x="172512" y="1037677"/>
                </a:lnTo>
                <a:lnTo>
                  <a:pt x="190745" y="1028064"/>
                </a:lnTo>
                <a:lnTo>
                  <a:pt x="235920" y="980113"/>
                </a:lnTo>
                <a:lnTo>
                  <a:pt x="274608" y="919172"/>
                </a:lnTo>
                <a:lnTo>
                  <a:pt x="311011" y="857229"/>
                </a:lnTo>
                <a:lnTo>
                  <a:pt x="330654" y="797103"/>
                </a:lnTo>
                <a:lnTo>
                  <a:pt x="341827" y="735154"/>
                </a:lnTo>
                <a:lnTo>
                  <a:pt x="344381" y="671921"/>
                </a:lnTo>
                <a:lnTo>
                  <a:pt x="337650" y="611511"/>
                </a:lnTo>
                <a:lnTo>
                  <a:pt x="338226" y="554518"/>
                </a:lnTo>
                <a:lnTo>
                  <a:pt x="343669" y="498200"/>
                </a:lnTo>
                <a:lnTo>
                  <a:pt x="344745" y="442015"/>
                </a:lnTo>
                <a:lnTo>
                  <a:pt x="341838" y="385857"/>
                </a:lnTo>
                <a:lnTo>
                  <a:pt x="335934" y="329704"/>
                </a:lnTo>
                <a:lnTo>
                  <a:pt x="326363" y="266316"/>
                </a:lnTo>
                <a:lnTo>
                  <a:pt x="313207" y="207521"/>
                </a:lnTo>
                <a:lnTo>
                  <a:pt x="305139" y="181423"/>
                </a:lnTo>
                <a:lnTo>
                  <a:pt x="275787" y="122103"/>
                </a:lnTo>
                <a:lnTo>
                  <a:pt x="260781" y="80529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2444816" y="1543776"/>
            <a:ext cx="429014" cy="1822464"/>
            <a:chOff x="2444816" y="1543776"/>
            <a:chExt cx="429014" cy="1822464"/>
          </a:xfrm>
        </p:grpSpPr>
        <p:sp>
          <p:nvSpPr>
            <p:cNvPr id="119" name="Freeform 118"/>
            <p:cNvSpPr/>
            <p:nvPr/>
          </p:nvSpPr>
          <p:spPr>
            <a:xfrm>
              <a:off x="2444816" y="2521250"/>
              <a:ext cx="334652" cy="844990"/>
            </a:xfrm>
            <a:custGeom>
              <a:avLst/>
              <a:gdLst/>
              <a:ahLst/>
              <a:cxnLst/>
              <a:rect l="0" t="0" r="0" b="0"/>
              <a:pathLst>
                <a:path w="334652" h="844990">
                  <a:moveTo>
                    <a:pt x="261007" y="5589"/>
                  </a:moveTo>
                  <a:lnTo>
                    <a:pt x="244240" y="0"/>
                  </a:lnTo>
                  <a:lnTo>
                    <a:pt x="226649" y="3495"/>
                  </a:lnTo>
                  <a:lnTo>
                    <a:pt x="208302" y="14017"/>
                  </a:lnTo>
                  <a:lnTo>
                    <a:pt x="170214" y="53752"/>
                  </a:lnTo>
                  <a:lnTo>
                    <a:pt x="140604" y="106653"/>
                  </a:lnTo>
                  <a:lnTo>
                    <a:pt x="105293" y="163376"/>
                  </a:lnTo>
                  <a:lnTo>
                    <a:pt x="81030" y="225230"/>
                  </a:lnTo>
                  <a:lnTo>
                    <a:pt x="61463" y="285368"/>
                  </a:lnTo>
                  <a:lnTo>
                    <a:pt x="25536" y="342307"/>
                  </a:lnTo>
                  <a:lnTo>
                    <a:pt x="15973" y="371661"/>
                  </a:lnTo>
                  <a:lnTo>
                    <a:pt x="9834" y="435045"/>
                  </a:lnTo>
                  <a:lnTo>
                    <a:pt x="3033" y="492972"/>
                  </a:lnTo>
                  <a:lnTo>
                    <a:pt x="0" y="548305"/>
                  </a:lnTo>
                  <a:lnTo>
                    <a:pt x="6333" y="600482"/>
                  </a:lnTo>
                  <a:lnTo>
                    <a:pt x="7930" y="660832"/>
                  </a:lnTo>
                  <a:lnTo>
                    <a:pt x="13796" y="698084"/>
                  </a:lnTo>
                  <a:lnTo>
                    <a:pt x="37972" y="752798"/>
                  </a:lnTo>
                  <a:lnTo>
                    <a:pt x="59541" y="804543"/>
                  </a:lnTo>
                  <a:lnTo>
                    <a:pt x="75541" y="821204"/>
                  </a:lnTo>
                  <a:lnTo>
                    <a:pt x="104279" y="838148"/>
                  </a:lnTo>
                  <a:lnTo>
                    <a:pt x="140610" y="844989"/>
                  </a:lnTo>
                  <a:lnTo>
                    <a:pt x="175421" y="841426"/>
                  </a:lnTo>
                  <a:lnTo>
                    <a:pt x="194113" y="832917"/>
                  </a:lnTo>
                  <a:lnTo>
                    <a:pt x="246752" y="787948"/>
                  </a:lnTo>
                  <a:lnTo>
                    <a:pt x="289064" y="731416"/>
                  </a:lnTo>
                  <a:lnTo>
                    <a:pt x="312723" y="670996"/>
                  </a:lnTo>
                  <a:lnTo>
                    <a:pt x="329906" y="615350"/>
                  </a:lnTo>
                  <a:lnTo>
                    <a:pt x="333758" y="559610"/>
                  </a:lnTo>
                  <a:lnTo>
                    <a:pt x="334519" y="498211"/>
                  </a:lnTo>
                  <a:lnTo>
                    <a:pt x="334651" y="449598"/>
                  </a:lnTo>
                  <a:lnTo>
                    <a:pt x="328630" y="389176"/>
                  </a:lnTo>
                  <a:lnTo>
                    <a:pt x="330040" y="332180"/>
                  </a:lnTo>
                  <a:lnTo>
                    <a:pt x="319747" y="275861"/>
                  </a:lnTo>
                  <a:lnTo>
                    <a:pt x="303000" y="217089"/>
                  </a:lnTo>
                  <a:lnTo>
                    <a:pt x="284388" y="163639"/>
                  </a:lnTo>
                  <a:lnTo>
                    <a:pt x="253370" y="116479"/>
                  </a:lnTo>
                  <a:lnTo>
                    <a:pt x="218893" y="7928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538863" y="1543776"/>
              <a:ext cx="334967" cy="883850"/>
            </a:xfrm>
            <a:custGeom>
              <a:avLst/>
              <a:gdLst/>
              <a:ahLst/>
              <a:cxnLst/>
              <a:rect l="0" t="0" r="0" b="0"/>
              <a:pathLst>
                <a:path w="334967" h="883850">
                  <a:moveTo>
                    <a:pt x="188017" y="24970"/>
                  </a:moveTo>
                  <a:lnTo>
                    <a:pt x="170037" y="9329"/>
                  </a:lnTo>
                  <a:lnTo>
                    <a:pt x="153120" y="1251"/>
                  </a:lnTo>
                  <a:lnTo>
                    <a:pt x="133903" y="0"/>
                  </a:lnTo>
                  <a:lnTo>
                    <a:pt x="114834" y="4513"/>
                  </a:lnTo>
                  <a:lnTo>
                    <a:pt x="83528" y="26475"/>
                  </a:lnTo>
                  <a:lnTo>
                    <a:pt x="54813" y="58932"/>
                  </a:lnTo>
                  <a:lnTo>
                    <a:pt x="31035" y="120964"/>
                  </a:lnTo>
                  <a:lnTo>
                    <a:pt x="13837" y="184013"/>
                  </a:lnTo>
                  <a:lnTo>
                    <a:pt x="6863" y="241436"/>
                  </a:lnTo>
                  <a:lnTo>
                    <a:pt x="155" y="292856"/>
                  </a:lnTo>
                  <a:lnTo>
                    <a:pt x="0" y="348074"/>
                  </a:lnTo>
                  <a:lnTo>
                    <a:pt x="6902" y="404041"/>
                  </a:lnTo>
                  <a:lnTo>
                    <a:pt x="14201" y="460157"/>
                  </a:lnTo>
                  <a:lnTo>
                    <a:pt x="19673" y="523537"/>
                  </a:lnTo>
                  <a:lnTo>
                    <a:pt x="27686" y="582330"/>
                  </a:lnTo>
                  <a:lnTo>
                    <a:pt x="35204" y="639004"/>
                  </a:lnTo>
                  <a:lnTo>
                    <a:pt x="47954" y="696428"/>
                  </a:lnTo>
                  <a:lnTo>
                    <a:pt x="61738" y="756645"/>
                  </a:lnTo>
                  <a:lnTo>
                    <a:pt x="75726" y="808617"/>
                  </a:lnTo>
                  <a:lnTo>
                    <a:pt x="91835" y="844418"/>
                  </a:lnTo>
                  <a:lnTo>
                    <a:pt x="117015" y="871663"/>
                  </a:lnTo>
                  <a:lnTo>
                    <a:pt x="139693" y="880909"/>
                  </a:lnTo>
                  <a:lnTo>
                    <a:pt x="164200" y="883849"/>
                  </a:lnTo>
                  <a:lnTo>
                    <a:pt x="186791" y="881256"/>
                  </a:lnTo>
                  <a:lnTo>
                    <a:pt x="205410" y="873085"/>
                  </a:lnTo>
                  <a:lnTo>
                    <a:pt x="236427" y="848775"/>
                  </a:lnTo>
                  <a:lnTo>
                    <a:pt x="257993" y="822781"/>
                  </a:lnTo>
                  <a:lnTo>
                    <a:pt x="284941" y="760730"/>
                  </a:lnTo>
                  <a:lnTo>
                    <a:pt x="305689" y="705569"/>
                  </a:lnTo>
                  <a:lnTo>
                    <a:pt x="319882" y="648443"/>
                  </a:lnTo>
                  <a:lnTo>
                    <a:pt x="323405" y="599127"/>
                  </a:lnTo>
                  <a:lnTo>
                    <a:pt x="327714" y="536300"/>
                  </a:lnTo>
                  <a:lnTo>
                    <a:pt x="333895" y="478223"/>
                  </a:lnTo>
                  <a:lnTo>
                    <a:pt x="334966" y="422090"/>
                  </a:lnTo>
                  <a:lnTo>
                    <a:pt x="329694" y="366593"/>
                  </a:lnTo>
                  <a:lnTo>
                    <a:pt x="320723" y="307516"/>
                  </a:lnTo>
                  <a:lnTo>
                    <a:pt x="310656" y="251147"/>
                  </a:lnTo>
                  <a:lnTo>
                    <a:pt x="296773" y="189273"/>
                  </a:lnTo>
                  <a:lnTo>
                    <a:pt x="282766" y="138923"/>
                  </a:lnTo>
                  <a:lnTo>
                    <a:pt x="269124" y="101237"/>
                  </a:lnTo>
                  <a:lnTo>
                    <a:pt x="229857" y="40937"/>
                  </a:lnTo>
                  <a:lnTo>
                    <a:pt x="209074" y="391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68455" y="115813"/>
            <a:ext cx="7812147" cy="884395"/>
            <a:chOff x="168455" y="115813"/>
            <a:chExt cx="7812147" cy="884395"/>
          </a:xfrm>
        </p:grpSpPr>
        <p:sp>
          <p:nvSpPr>
            <p:cNvPr id="2" name="Freeform 1"/>
            <p:cNvSpPr/>
            <p:nvPr/>
          </p:nvSpPr>
          <p:spPr>
            <a:xfrm>
              <a:off x="329259" y="115813"/>
              <a:ext cx="323508" cy="541900"/>
            </a:xfrm>
            <a:custGeom>
              <a:avLst/>
              <a:gdLst/>
              <a:ahLst/>
              <a:cxnLst/>
              <a:rect l="0" t="0" r="0" b="0"/>
              <a:pathLst>
                <a:path w="323508" h="541900">
                  <a:moveTo>
                    <a:pt x="60295" y="105285"/>
                  </a:moveTo>
                  <a:lnTo>
                    <a:pt x="57428" y="114153"/>
                  </a:lnTo>
                  <a:lnTo>
                    <a:pt x="55286" y="123140"/>
                  </a:lnTo>
                  <a:lnTo>
                    <a:pt x="53688" y="133131"/>
                  </a:lnTo>
                  <a:lnTo>
                    <a:pt x="52680" y="143939"/>
                  </a:lnTo>
                  <a:lnTo>
                    <a:pt x="52480" y="155102"/>
                  </a:lnTo>
                  <a:lnTo>
                    <a:pt x="53131" y="166321"/>
                  </a:lnTo>
                  <a:lnTo>
                    <a:pt x="54369" y="177951"/>
                  </a:lnTo>
                  <a:lnTo>
                    <a:pt x="55733" y="190881"/>
                  </a:lnTo>
                  <a:lnTo>
                    <a:pt x="56943" y="205511"/>
                  </a:lnTo>
                  <a:lnTo>
                    <a:pt x="57905" y="221930"/>
                  </a:lnTo>
                  <a:lnTo>
                    <a:pt x="58624" y="240166"/>
                  </a:lnTo>
                  <a:lnTo>
                    <a:pt x="59143" y="260032"/>
                  </a:lnTo>
                  <a:lnTo>
                    <a:pt x="59508" y="281221"/>
                  </a:lnTo>
                  <a:lnTo>
                    <a:pt x="59761" y="303413"/>
                  </a:lnTo>
                  <a:lnTo>
                    <a:pt x="59935" y="326332"/>
                  </a:lnTo>
                  <a:lnTo>
                    <a:pt x="60053" y="349600"/>
                  </a:lnTo>
                  <a:lnTo>
                    <a:pt x="60132" y="372754"/>
                  </a:lnTo>
                  <a:lnTo>
                    <a:pt x="60186" y="395545"/>
                  </a:lnTo>
                  <a:lnTo>
                    <a:pt x="60222" y="417765"/>
                  </a:lnTo>
                  <a:lnTo>
                    <a:pt x="60246" y="439153"/>
                  </a:lnTo>
                  <a:lnTo>
                    <a:pt x="60262" y="459649"/>
                  </a:lnTo>
                  <a:lnTo>
                    <a:pt x="60273" y="479193"/>
                  </a:lnTo>
                  <a:lnTo>
                    <a:pt x="60280" y="497640"/>
                  </a:lnTo>
                  <a:lnTo>
                    <a:pt x="60281" y="514985"/>
                  </a:lnTo>
                  <a:lnTo>
                    <a:pt x="60090" y="530202"/>
                  </a:lnTo>
                  <a:lnTo>
                    <a:pt x="58696" y="539900"/>
                  </a:lnTo>
                  <a:lnTo>
                    <a:pt x="55719" y="541899"/>
                  </a:lnTo>
                  <a:lnTo>
                    <a:pt x="52359" y="537723"/>
                  </a:lnTo>
                  <a:lnTo>
                    <a:pt x="49001" y="529542"/>
                  </a:lnTo>
                  <a:lnTo>
                    <a:pt x="45658" y="519351"/>
                  </a:lnTo>
                  <a:lnTo>
                    <a:pt x="42302" y="508356"/>
                  </a:lnTo>
                  <a:lnTo>
                    <a:pt x="38918" y="496657"/>
                  </a:lnTo>
                  <a:lnTo>
                    <a:pt x="35503" y="483573"/>
                  </a:lnTo>
                  <a:lnTo>
                    <a:pt x="32068" y="468799"/>
                  </a:lnTo>
                  <a:lnTo>
                    <a:pt x="28780" y="452767"/>
                  </a:lnTo>
                  <a:lnTo>
                    <a:pt x="25953" y="436376"/>
                  </a:lnTo>
                  <a:lnTo>
                    <a:pt x="23716" y="420200"/>
                  </a:lnTo>
                  <a:lnTo>
                    <a:pt x="21875" y="404608"/>
                  </a:lnTo>
                  <a:lnTo>
                    <a:pt x="20024" y="389917"/>
                  </a:lnTo>
                  <a:lnTo>
                    <a:pt x="17930" y="376185"/>
                  </a:lnTo>
                  <a:lnTo>
                    <a:pt x="15691" y="363134"/>
                  </a:lnTo>
                  <a:lnTo>
                    <a:pt x="13641" y="350283"/>
                  </a:lnTo>
                  <a:lnTo>
                    <a:pt x="11960" y="337335"/>
                  </a:lnTo>
                  <a:lnTo>
                    <a:pt x="10510" y="324347"/>
                  </a:lnTo>
                  <a:lnTo>
                    <a:pt x="8929" y="311620"/>
                  </a:lnTo>
                  <a:lnTo>
                    <a:pt x="7019" y="299305"/>
                  </a:lnTo>
                  <a:lnTo>
                    <a:pt x="4905" y="287086"/>
                  </a:lnTo>
                  <a:lnTo>
                    <a:pt x="2940" y="274283"/>
                  </a:lnTo>
                  <a:lnTo>
                    <a:pt x="1325" y="260561"/>
                  </a:lnTo>
                  <a:lnTo>
                    <a:pt x="259" y="246073"/>
                  </a:lnTo>
                  <a:lnTo>
                    <a:pt x="0" y="231269"/>
                  </a:lnTo>
                  <a:lnTo>
                    <a:pt x="614" y="216461"/>
                  </a:lnTo>
                  <a:lnTo>
                    <a:pt x="2162" y="201942"/>
                  </a:lnTo>
                  <a:lnTo>
                    <a:pt x="4798" y="188046"/>
                  </a:lnTo>
                  <a:lnTo>
                    <a:pt x="8496" y="174890"/>
                  </a:lnTo>
                  <a:lnTo>
                    <a:pt x="13097" y="162412"/>
                  </a:lnTo>
                  <a:lnTo>
                    <a:pt x="18401" y="150485"/>
                  </a:lnTo>
                  <a:lnTo>
                    <a:pt x="24231" y="138976"/>
                  </a:lnTo>
                  <a:lnTo>
                    <a:pt x="30602" y="127769"/>
                  </a:lnTo>
                  <a:lnTo>
                    <a:pt x="37709" y="116776"/>
                  </a:lnTo>
                  <a:lnTo>
                    <a:pt x="45603" y="105933"/>
                  </a:lnTo>
                  <a:lnTo>
                    <a:pt x="54191" y="95191"/>
                  </a:lnTo>
                  <a:lnTo>
                    <a:pt x="63335" y="84519"/>
                  </a:lnTo>
                  <a:lnTo>
                    <a:pt x="72899" y="73899"/>
                  </a:lnTo>
                  <a:lnTo>
                    <a:pt x="82932" y="63479"/>
                  </a:lnTo>
                  <a:lnTo>
                    <a:pt x="93652" y="53555"/>
                  </a:lnTo>
                  <a:lnTo>
                    <a:pt x="105124" y="44256"/>
                  </a:lnTo>
                  <a:lnTo>
                    <a:pt x="117268" y="35706"/>
                  </a:lnTo>
                  <a:lnTo>
                    <a:pt x="129952" y="28110"/>
                  </a:lnTo>
                  <a:lnTo>
                    <a:pt x="143047" y="21486"/>
                  </a:lnTo>
                  <a:lnTo>
                    <a:pt x="156603" y="15869"/>
                  </a:lnTo>
                  <a:lnTo>
                    <a:pt x="170842" y="11386"/>
                  </a:lnTo>
                  <a:lnTo>
                    <a:pt x="185825" y="7998"/>
                  </a:lnTo>
                  <a:lnTo>
                    <a:pt x="201311" y="5535"/>
                  </a:lnTo>
                  <a:lnTo>
                    <a:pt x="216859" y="3790"/>
                  </a:lnTo>
                  <a:lnTo>
                    <a:pt x="232202" y="2576"/>
                  </a:lnTo>
                  <a:lnTo>
                    <a:pt x="247236" y="1740"/>
                  </a:lnTo>
                  <a:lnTo>
                    <a:pt x="263720" y="1080"/>
                  </a:lnTo>
                  <a:lnTo>
                    <a:pt x="286452" y="533"/>
                  </a:lnTo>
                  <a:lnTo>
                    <a:pt x="3235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379025"/>
              <a:ext cx="200043" cy="94758"/>
            </a:xfrm>
            <a:custGeom>
              <a:avLst/>
              <a:gdLst/>
              <a:ahLst/>
              <a:cxnLst/>
              <a:rect l="0" t="0" r="0" b="0"/>
              <a:pathLst>
                <a:path w="200043" h="94758">
                  <a:moveTo>
                    <a:pt x="200042" y="0"/>
                  </a:moveTo>
                  <a:lnTo>
                    <a:pt x="194174" y="5868"/>
                  </a:lnTo>
                  <a:lnTo>
                    <a:pt x="188610" y="11432"/>
                  </a:lnTo>
                  <a:lnTo>
                    <a:pt x="182802" y="17227"/>
                  </a:lnTo>
                  <a:lnTo>
                    <a:pt x="176375" y="23135"/>
                  </a:lnTo>
                  <a:lnTo>
                    <a:pt x="168749" y="28816"/>
                  </a:lnTo>
                  <a:lnTo>
                    <a:pt x="159714" y="34091"/>
                  </a:lnTo>
                  <a:lnTo>
                    <a:pt x="149387" y="38942"/>
                  </a:lnTo>
                  <a:lnTo>
                    <a:pt x="138012" y="43428"/>
                  </a:lnTo>
                  <a:lnTo>
                    <a:pt x="125847" y="47629"/>
                  </a:lnTo>
                  <a:lnTo>
                    <a:pt x="113273" y="51620"/>
                  </a:lnTo>
                  <a:lnTo>
                    <a:pt x="100767" y="55461"/>
                  </a:lnTo>
                  <a:lnTo>
                    <a:pt x="88583" y="59196"/>
                  </a:lnTo>
                  <a:lnTo>
                    <a:pt x="76777" y="62859"/>
                  </a:lnTo>
                  <a:lnTo>
                    <a:pt x="65308" y="66471"/>
                  </a:lnTo>
                  <a:lnTo>
                    <a:pt x="54119" y="70050"/>
                  </a:lnTo>
                  <a:lnTo>
                    <a:pt x="43402" y="73647"/>
                  </a:lnTo>
                  <a:lnTo>
                    <a:pt x="32451" y="77810"/>
                  </a:lnTo>
                  <a:lnTo>
                    <a:pt x="19186" y="8402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238" y="51589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56"/>
                  </a:lnTo>
                  <a:lnTo>
                    <a:pt x="3735" y="81706"/>
                  </a:lnTo>
                  <a:lnTo>
                    <a:pt x="5562" y="94034"/>
                  </a:lnTo>
                  <a:lnTo>
                    <a:pt x="7716" y="11055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3823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8051" y="455448"/>
              <a:ext cx="157929" cy="176262"/>
            </a:xfrm>
            <a:custGeom>
              <a:avLst/>
              <a:gdLst/>
              <a:ahLst/>
              <a:cxnLst/>
              <a:rect l="0" t="0" r="0" b="0"/>
              <a:pathLst>
                <a:path w="157929" h="176262">
                  <a:moveTo>
                    <a:pt x="0" y="70976"/>
                  </a:moveTo>
                  <a:lnTo>
                    <a:pt x="5801" y="82779"/>
                  </a:lnTo>
                  <a:lnTo>
                    <a:pt x="10725" y="94548"/>
                  </a:lnTo>
                  <a:lnTo>
                    <a:pt x="15223" y="107438"/>
                  </a:lnTo>
                  <a:lnTo>
                    <a:pt x="19271" y="121286"/>
                  </a:lnTo>
                  <a:lnTo>
                    <a:pt x="22636" y="135614"/>
                  </a:lnTo>
                  <a:lnTo>
                    <a:pt x="25204" y="150020"/>
                  </a:lnTo>
                  <a:lnTo>
                    <a:pt x="25660" y="162066"/>
                  </a:lnTo>
                  <a:lnTo>
                    <a:pt x="23321" y="167895"/>
                  </a:lnTo>
                  <a:lnTo>
                    <a:pt x="20293" y="166936"/>
                  </a:lnTo>
                  <a:lnTo>
                    <a:pt x="17618" y="160664"/>
                  </a:lnTo>
                  <a:lnTo>
                    <a:pt x="15534" y="150838"/>
                  </a:lnTo>
                  <a:lnTo>
                    <a:pt x="14001" y="138972"/>
                  </a:lnTo>
                  <a:lnTo>
                    <a:pt x="12915" y="126034"/>
                  </a:lnTo>
                  <a:lnTo>
                    <a:pt x="12326" y="112717"/>
                  </a:lnTo>
                  <a:lnTo>
                    <a:pt x="12451" y="99601"/>
                  </a:lnTo>
                  <a:lnTo>
                    <a:pt x="13346" y="86953"/>
                  </a:lnTo>
                  <a:lnTo>
                    <a:pt x="14930" y="74809"/>
                  </a:lnTo>
                  <a:lnTo>
                    <a:pt x="17063" y="63102"/>
                  </a:lnTo>
                  <a:lnTo>
                    <a:pt x="19613" y="51742"/>
                  </a:lnTo>
                  <a:lnTo>
                    <a:pt x="22631" y="40805"/>
                  </a:lnTo>
                  <a:lnTo>
                    <a:pt x="26334" y="30524"/>
                  </a:lnTo>
                  <a:lnTo>
                    <a:pt x="30797" y="20990"/>
                  </a:lnTo>
                  <a:lnTo>
                    <a:pt x="36270" y="12621"/>
                  </a:lnTo>
                  <a:lnTo>
                    <a:pt x="43232" y="6209"/>
                  </a:lnTo>
                  <a:lnTo>
                    <a:pt x="51801" y="2017"/>
                  </a:lnTo>
                  <a:lnTo>
                    <a:pt x="61471" y="0"/>
                  </a:lnTo>
                  <a:lnTo>
                    <a:pt x="71339" y="76"/>
                  </a:lnTo>
                  <a:lnTo>
                    <a:pt x="80860" y="1987"/>
                  </a:lnTo>
                  <a:lnTo>
                    <a:pt x="89860" y="5691"/>
                  </a:lnTo>
                  <a:lnTo>
                    <a:pt x="98356" y="11442"/>
                  </a:lnTo>
                  <a:lnTo>
                    <a:pt x="106439" y="19196"/>
                  </a:lnTo>
                  <a:lnTo>
                    <a:pt x="114206" y="28654"/>
                  </a:lnTo>
                  <a:lnTo>
                    <a:pt x="121742" y="39444"/>
                  </a:lnTo>
                  <a:lnTo>
                    <a:pt x="129107" y="51219"/>
                  </a:lnTo>
                  <a:lnTo>
                    <a:pt x="136021" y="63700"/>
                  </a:lnTo>
                  <a:lnTo>
                    <a:pt x="141906" y="76677"/>
                  </a:lnTo>
                  <a:lnTo>
                    <a:pt x="146528" y="89991"/>
                  </a:lnTo>
                  <a:lnTo>
                    <a:pt x="149977" y="103506"/>
                  </a:lnTo>
                  <a:lnTo>
                    <a:pt x="152831" y="118731"/>
                  </a:lnTo>
                  <a:lnTo>
                    <a:pt x="155338" y="140354"/>
                  </a:lnTo>
                  <a:lnTo>
                    <a:pt x="157928" y="176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88499" y="167921"/>
              <a:ext cx="169636" cy="467468"/>
            </a:xfrm>
            <a:custGeom>
              <a:avLst/>
              <a:gdLst/>
              <a:ahLst/>
              <a:cxnLst/>
              <a:rect l="0" t="0" r="0" b="0"/>
              <a:pathLst>
                <a:path w="169636" h="467468">
                  <a:moveTo>
                    <a:pt x="95936" y="369032"/>
                  </a:moveTo>
                  <a:lnTo>
                    <a:pt x="95869" y="357364"/>
                  </a:lnTo>
                  <a:lnTo>
                    <a:pt x="95229" y="346875"/>
                  </a:lnTo>
                  <a:lnTo>
                    <a:pt x="93918" y="336587"/>
                  </a:lnTo>
                  <a:lnTo>
                    <a:pt x="91540" y="326804"/>
                  </a:lnTo>
                  <a:lnTo>
                    <a:pt x="87279" y="318406"/>
                  </a:lnTo>
                  <a:lnTo>
                    <a:pt x="80862" y="311785"/>
                  </a:lnTo>
                  <a:lnTo>
                    <a:pt x="72807" y="307179"/>
                  </a:lnTo>
                  <a:lnTo>
                    <a:pt x="64107" y="304907"/>
                  </a:lnTo>
                  <a:lnTo>
                    <a:pt x="55410" y="304906"/>
                  </a:lnTo>
                  <a:lnTo>
                    <a:pt x="46982" y="306990"/>
                  </a:lnTo>
                  <a:lnTo>
                    <a:pt x="38878" y="311039"/>
                  </a:lnTo>
                  <a:lnTo>
                    <a:pt x="31066" y="316793"/>
                  </a:lnTo>
                  <a:lnTo>
                    <a:pt x="23653" y="323907"/>
                  </a:lnTo>
                  <a:lnTo>
                    <a:pt x="16887" y="332043"/>
                  </a:lnTo>
                  <a:lnTo>
                    <a:pt x="10857" y="340928"/>
                  </a:lnTo>
                  <a:lnTo>
                    <a:pt x="5823" y="350672"/>
                  </a:lnTo>
                  <a:lnTo>
                    <a:pt x="2271" y="361730"/>
                  </a:lnTo>
                  <a:lnTo>
                    <a:pt x="334" y="374238"/>
                  </a:lnTo>
                  <a:lnTo>
                    <a:pt x="0" y="387722"/>
                  </a:lnTo>
                  <a:lnTo>
                    <a:pt x="1288" y="401313"/>
                  </a:lnTo>
                  <a:lnTo>
                    <a:pt x="4043" y="414485"/>
                  </a:lnTo>
                  <a:lnTo>
                    <a:pt x="7992" y="426922"/>
                  </a:lnTo>
                  <a:lnTo>
                    <a:pt x="12851" y="438347"/>
                  </a:lnTo>
                  <a:lnTo>
                    <a:pt x="18379" y="448714"/>
                  </a:lnTo>
                  <a:lnTo>
                    <a:pt x="24545" y="457504"/>
                  </a:lnTo>
                  <a:lnTo>
                    <a:pt x="31515" y="463681"/>
                  </a:lnTo>
                  <a:lnTo>
                    <a:pt x="39311" y="466909"/>
                  </a:lnTo>
                  <a:lnTo>
                    <a:pt x="47665" y="467467"/>
                  </a:lnTo>
                  <a:lnTo>
                    <a:pt x="56119" y="465874"/>
                  </a:lnTo>
                  <a:lnTo>
                    <a:pt x="64393" y="462649"/>
                  </a:lnTo>
                  <a:lnTo>
                    <a:pt x="72236" y="457912"/>
                  </a:lnTo>
                  <a:lnTo>
                    <a:pt x="79351" y="451393"/>
                  </a:lnTo>
                  <a:lnTo>
                    <a:pt x="85652" y="443087"/>
                  </a:lnTo>
                  <a:lnTo>
                    <a:pt x="91222" y="433242"/>
                  </a:lnTo>
                  <a:lnTo>
                    <a:pt x="96205" y="422185"/>
                  </a:lnTo>
                  <a:lnTo>
                    <a:pt x="100746" y="410231"/>
                  </a:lnTo>
                  <a:lnTo>
                    <a:pt x="104968" y="397798"/>
                  </a:lnTo>
                  <a:lnTo>
                    <a:pt x="108965" y="385385"/>
                  </a:lnTo>
                  <a:lnTo>
                    <a:pt x="112800" y="373249"/>
                  </a:lnTo>
                  <a:lnTo>
                    <a:pt x="116360" y="360966"/>
                  </a:lnTo>
                  <a:lnTo>
                    <a:pt x="119372" y="347580"/>
                  </a:lnTo>
                  <a:lnTo>
                    <a:pt x="121729" y="332649"/>
                  </a:lnTo>
                  <a:lnTo>
                    <a:pt x="123481" y="316534"/>
                  </a:lnTo>
                  <a:lnTo>
                    <a:pt x="124739" y="300098"/>
                  </a:lnTo>
                  <a:lnTo>
                    <a:pt x="125623" y="283879"/>
                  </a:lnTo>
                  <a:lnTo>
                    <a:pt x="126234" y="267582"/>
                  </a:lnTo>
                  <a:lnTo>
                    <a:pt x="126652" y="250290"/>
                  </a:lnTo>
                  <a:lnTo>
                    <a:pt x="126937" y="231545"/>
                  </a:lnTo>
                  <a:lnTo>
                    <a:pt x="127129" y="211363"/>
                  </a:lnTo>
                  <a:lnTo>
                    <a:pt x="127258" y="189971"/>
                  </a:lnTo>
                  <a:lnTo>
                    <a:pt x="127341" y="167666"/>
                  </a:lnTo>
                  <a:lnTo>
                    <a:pt x="127226" y="145348"/>
                  </a:lnTo>
                  <a:lnTo>
                    <a:pt x="126617" y="124443"/>
                  </a:lnTo>
                  <a:lnTo>
                    <a:pt x="125394" y="105613"/>
                  </a:lnTo>
                  <a:lnTo>
                    <a:pt x="123759" y="88668"/>
                  </a:lnTo>
                  <a:lnTo>
                    <a:pt x="122123" y="72971"/>
                  </a:lnTo>
                  <a:lnTo>
                    <a:pt x="120723" y="58003"/>
                  </a:lnTo>
                  <a:lnTo>
                    <a:pt x="119463" y="43607"/>
                  </a:lnTo>
                  <a:lnTo>
                    <a:pt x="118010" y="29910"/>
                  </a:lnTo>
                  <a:lnTo>
                    <a:pt x="116169" y="16975"/>
                  </a:lnTo>
                  <a:lnTo>
                    <a:pt x="113487" y="5838"/>
                  </a:lnTo>
                  <a:lnTo>
                    <a:pt x="109618" y="0"/>
                  </a:lnTo>
                  <a:lnTo>
                    <a:pt x="105549" y="1665"/>
                  </a:lnTo>
                  <a:lnTo>
                    <a:pt x="102396" y="9121"/>
                  </a:lnTo>
                  <a:lnTo>
                    <a:pt x="100391" y="20208"/>
                  </a:lnTo>
                  <a:lnTo>
                    <a:pt x="99589" y="32805"/>
                  </a:lnTo>
                  <a:lnTo>
                    <a:pt x="99886" y="45648"/>
                  </a:lnTo>
                  <a:lnTo>
                    <a:pt x="101080" y="58204"/>
                  </a:lnTo>
                  <a:lnTo>
                    <a:pt x="102959" y="70328"/>
                  </a:lnTo>
                  <a:lnTo>
                    <a:pt x="105339" y="82059"/>
                  </a:lnTo>
                  <a:lnTo>
                    <a:pt x="108074" y="94128"/>
                  </a:lnTo>
                  <a:lnTo>
                    <a:pt x="111057" y="107845"/>
                  </a:lnTo>
                  <a:lnTo>
                    <a:pt x="114211" y="123794"/>
                  </a:lnTo>
                  <a:lnTo>
                    <a:pt x="117480" y="141733"/>
                  </a:lnTo>
                  <a:lnTo>
                    <a:pt x="120828" y="160991"/>
                  </a:lnTo>
                  <a:lnTo>
                    <a:pt x="124230" y="181005"/>
                  </a:lnTo>
                  <a:lnTo>
                    <a:pt x="127667" y="200950"/>
                  </a:lnTo>
                  <a:lnTo>
                    <a:pt x="131128" y="219713"/>
                  </a:lnTo>
                  <a:lnTo>
                    <a:pt x="134601" y="236806"/>
                  </a:lnTo>
                  <a:lnTo>
                    <a:pt x="137916" y="252432"/>
                  </a:lnTo>
                  <a:lnTo>
                    <a:pt x="140762" y="267168"/>
                  </a:lnTo>
                  <a:lnTo>
                    <a:pt x="143014" y="281461"/>
                  </a:lnTo>
                  <a:lnTo>
                    <a:pt x="144864" y="295556"/>
                  </a:lnTo>
                  <a:lnTo>
                    <a:pt x="146721" y="309576"/>
                  </a:lnTo>
                  <a:lnTo>
                    <a:pt x="148825" y="323564"/>
                  </a:lnTo>
                  <a:lnTo>
                    <a:pt x="151278" y="337321"/>
                  </a:lnTo>
                  <a:lnTo>
                    <a:pt x="154475" y="351985"/>
                  </a:lnTo>
                  <a:lnTo>
                    <a:pt x="159818" y="371080"/>
                  </a:lnTo>
                  <a:lnTo>
                    <a:pt x="169635" y="400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2891" y="48431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4" y="39071"/>
                  </a:lnTo>
                  <a:lnTo>
                    <a:pt x="3509" y="50553"/>
                  </a:lnTo>
                  <a:lnTo>
                    <a:pt x="4528" y="61745"/>
                  </a:lnTo>
                  <a:lnTo>
                    <a:pt x="4698" y="72723"/>
                  </a:lnTo>
                  <a:lnTo>
                    <a:pt x="4339" y="83286"/>
                  </a:lnTo>
                  <a:lnTo>
                    <a:pt x="4345" y="94110"/>
                  </a:lnTo>
                  <a:lnTo>
                    <a:pt x="5829" y="10726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3419" y="3579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58176" y="434859"/>
              <a:ext cx="136871" cy="175794"/>
            </a:xfrm>
            <a:custGeom>
              <a:avLst/>
              <a:gdLst/>
              <a:ahLst/>
              <a:cxnLst/>
              <a:rect l="0" t="0" r="0" b="0"/>
              <a:pathLst>
                <a:path w="136871" h="175794">
                  <a:moveTo>
                    <a:pt x="0" y="28394"/>
                  </a:moveTo>
                  <a:lnTo>
                    <a:pt x="2933" y="40062"/>
                  </a:lnTo>
                  <a:lnTo>
                    <a:pt x="5716" y="50551"/>
                  </a:lnTo>
                  <a:lnTo>
                    <a:pt x="8611" y="60858"/>
                  </a:lnTo>
                  <a:lnTo>
                    <a:pt x="11478" y="71332"/>
                  </a:lnTo>
                  <a:lnTo>
                    <a:pt x="13995" y="82324"/>
                  </a:lnTo>
                  <a:lnTo>
                    <a:pt x="16006" y="93966"/>
                  </a:lnTo>
                  <a:lnTo>
                    <a:pt x="17518" y="106220"/>
                  </a:lnTo>
                  <a:lnTo>
                    <a:pt x="18613" y="118975"/>
                  </a:lnTo>
                  <a:lnTo>
                    <a:pt x="19365" y="132023"/>
                  </a:lnTo>
                  <a:lnTo>
                    <a:pt x="19135" y="142165"/>
                  </a:lnTo>
                  <a:lnTo>
                    <a:pt x="17585" y="145122"/>
                  </a:lnTo>
                  <a:lnTo>
                    <a:pt x="15813" y="141514"/>
                  </a:lnTo>
                  <a:lnTo>
                    <a:pt x="14318" y="133214"/>
                  </a:lnTo>
                  <a:lnTo>
                    <a:pt x="13181" y="121935"/>
                  </a:lnTo>
                  <a:lnTo>
                    <a:pt x="12358" y="109056"/>
                  </a:lnTo>
                  <a:lnTo>
                    <a:pt x="11783" y="95424"/>
                  </a:lnTo>
                  <a:lnTo>
                    <a:pt x="11554" y="81635"/>
                  </a:lnTo>
                  <a:lnTo>
                    <a:pt x="11926" y="68199"/>
                  </a:lnTo>
                  <a:lnTo>
                    <a:pt x="13002" y="55341"/>
                  </a:lnTo>
                  <a:lnTo>
                    <a:pt x="15046" y="43225"/>
                  </a:lnTo>
                  <a:lnTo>
                    <a:pt x="18554" y="32070"/>
                  </a:lnTo>
                  <a:lnTo>
                    <a:pt x="23659" y="21908"/>
                  </a:lnTo>
                  <a:lnTo>
                    <a:pt x="30190" y="13098"/>
                  </a:lnTo>
                  <a:lnTo>
                    <a:pt x="37862" y="6381"/>
                  </a:lnTo>
                  <a:lnTo>
                    <a:pt x="46386" y="1985"/>
                  </a:lnTo>
                  <a:lnTo>
                    <a:pt x="55362" y="0"/>
                  </a:lnTo>
                  <a:lnTo>
                    <a:pt x="64299" y="629"/>
                  </a:lnTo>
                  <a:lnTo>
                    <a:pt x="72934" y="3724"/>
                  </a:lnTo>
                  <a:lnTo>
                    <a:pt x="81204" y="9037"/>
                  </a:lnTo>
                  <a:lnTo>
                    <a:pt x="89145" y="16407"/>
                  </a:lnTo>
                  <a:lnTo>
                    <a:pt x="96818" y="25540"/>
                  </a:lnTo>
                  <a:lnTo>
                    <a:pt x="104124" y="35906"/>
                  </a:lnTo>
                  <a:lnTo>
                    <a:pt x="110812" y="46846"/>
                  </a:lnTo>
                  <a:lnTo>
                    <a:pt x="116790" y="57945"/>
                  </a:lnTo>
                  <a:lnTo>
                    <a:pt x="121958" y="69175"/>
                  </a:lnTo>
                  <a:lnTo>
                    <a:pt x="126132" y="80780"/>
                  </a:lnTo>
                  <a:lnTo>
                    <a:pt x="129308" y="92881"/>
                  </a:lnTo>
                  <a:lnTo>
                    <a:pt x="131633" y="105430"/>
                  </a:lnTo>
                  <a:lnTo>
                    <a:pt x="133536" y="119827"/>
                  </a:lnTo>
                  <a:lnTo>
                    <a:pt x="135186" y="140694"/>
                  </a:lnTo>
                  <a:lnTo>
                    <a:pt x="136870" y="175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00290" y="445565"/>
              <a:ext cx="291287" cy="491472"/>
            </a:xfrm>
            <a:custGeom>
              <a:avLst/>
              <a:gdLst/>
              <a:ahLst/>
              <a:cxnLst/>
              <a:rect l="0" t="0" r="0" b="0"/>
              <a:pathLst>
                <a:path w="291287" h="491472">
                  <a:moveTo>
                    <a:pt x="231627" y="144030"/>
                  </a:moveTo>
                  <a:lnTo>
                    <a:pt x="234560" y="135162"/>
                  </a:lnTo>
                  <a:lnTo>
                    <a:pt x="237343" y="126175"/>
                  </a:lnTo>
                  <a:lnTo>
                    <a:pt x="240233" y="116180"/>
                  </a:lnTo>
                  <a:lnTo>
                    <a:pt x="242928" y="105199"/>
                  </a:lnTo>
                  <a:lnTo>
                    <a:pt x="244796" y="93388"/>
                  </a:lnTo>
                  <a:lnTo>
                    <a:pt x="245549" y="80934"/>
                  </a:lnTo>
                  <a:lnTo>
                    <a:pt x="245063" y="68169"/>
                  </a:lnTo>
                  <a:lnTo>
                    <a:pt x="243213" y="55536"/>
                  </a:lnTo>
                  <a:lnTo>
                    <a:pt x="240072" y="43277"/>
                  </a:lnTo>
                  <a:lnTo>
                    <a:pt x="235692" y="31760"/>
                  </a:lnTo>
                  <a:lnTo>
                    <a:pt x="230011" y="21551"/>
                  </a:lnTo>
                  <a:lnTo>
                    <a:pt x="223118" y="12848"/>
                  </a:lnTo>
                  <a:lnTo>
                    <a:pt x="215220" y="6004"/>
                  </a:lnTo>
                  <a:lnTo>
                    <a:pt x="206550" y="1680"/>
                  </a:lnTo>
                  <a:lnTo>
                    <a:pt x="197316" y="0"/>
                  </a:lnTo>
                  <a:lnTo>
                    <a:pt x="187845" y="804"/>
                  </a:lnTo>
                  <a:lnTo>
                    <a:pt x="178568" y="3918"/>
                  </a:lnTo>
                  <a:lnTo>
                    <a:pt x="169705" y="9018"/>
                  </a:lnTo>
                  <a:lnTo>
                    <a:pt x="161450" y="16015"/>
                  </a:lnTo>
                  <a:lnTo>
                    <a:pt x="154052" y="25130"/>
                  </a:lnTo>
                  <a:lnTo>
                    <a:pt x="147565" y="36291"/>
                  </a:lnTo>
                  <a:lnTo>
                    <a:pt x="142209" y="49020"/>
                  </a:lnTo>
                  <a:lnTo>
                    <a:pt x="138434" y="62627"/>
                  </a:lnTo>
                  <a:lnTo>
                    <a:pt x="136339" y="76625"/>
                  </a:lnTo>
                  <a:lnTo>
                    <a:pt x="135728" y="90598"/>
                  </a:lnTo>
                  <a:lnTo>
                    <a:pt x="136298" y="104126"/>
                  </a:lnTo>
                  <a:lnTo>
                    <a:pt x="137756" y="117032"/>
                  </a:lnTo>
                  <a:lnTo>
                    <a:pt x="140021" y="129172"/>
                  </a:lnTo>
                  <a:lnTo>
                    <a:pt x="143210" y="140340"/>
                  </a:lnTo>
                  <a:lnTo>
                    <a:pt x="147320" y="150509"/>
                  </a:lnTo>
                  <a:lnTo>
                    <a:pt x="152384" y="159322"/>
                  </a:lnTo>
                  <a:lnTo>
                    <a:pt x="158540" y="166041"/>
                  </a:lnTo>
                  <a:lnTo>
                    <a:pt x="165754" y="170438"/>
                  </a:lnTo>
                  <a:lnTo>
                    <a:pt x="173700" y="172424"/>
                  </a:lnTo>
                  <a:lnTo>
                    <a:pt x="181872" y="171796"/>
                  </a:lnTo>
                  <a:lnTo>
                    <a:pt x="189954" y="168705"/>
                  </a:lnTo>
                  <a:lnTo>
                    <a:pt x="197667" y="163565"/>
                  </a:lnTo>
                  <a:lnTo>
                    <a:pt x="204693" y="156843"/>
                  </a:lnTo>
                  <a:lnTo>
                    <a:pt x="210930" y="148954"/>
                  </a:lnTo>
                  <a:lnTo>
                    <a:pt x="216288" y="140069"/>
                  </a:lnTo>
                  <a:lnTo>
                    <a:pt x="220596" y="130128"/>
                  </a:lnTo>
                  <a:lnTo>
                    <a:pt x="223870" y="119188"/>
                  </a:lnTo>
                  <a:lnTo>
                    <a:pt x="226428" y="107571"/>
                  </a:lnTo>
                  <a:lnTo>
                    <a:pt x="228768" y="95774"/>
                  </a:lnTo>
                  <a:lnTo>
                    <a:pt x="231204" y="84187"/>
                  </a:lnTo>
                  <a:lnTo>
                    <a:pt x="233971" y="76093"/>
                  </a:lnTo>
                  <a:lnTo>
                    <a:pt x="236906" y="75196"/>
                  </a:lnTo>
                  <a:lnTo>
                    <a:pt x="239569" y="79826"/>
                  </a:lnTo>
                  <a:lnTo>
                    <a:pt x="242108" y="87958"/>
                  </a:lnTo>
                  <a:lnTo>
                    <a:pt x="244726" y="98257"/>
                  </a:lnTo>
                  <a:lnTo>
                    <a:pt x="247511" y="109905"/>
                  </a:lnTo>
                  <a:lnTo>
                    <a:pt x="250471" y="122395"/>
                  </a:lnTo>
                  <a:lnTo>
                    <a:pt x="253581" y="135257"/>
                  </a:lnTo>
                  <a:lnTo>
                    <a:pt x="256808" y="147991"/>
                  </a:lnTo>
                  <a:lnTo>
                    <a:pt x="260120" y="160358"/>
                  </a:lnTo>
                  <a:lnTo>
                    <a:pt x="263494" y="172804"/>
                  </a:lnTo>
                  <a:lnTo>
                    <a:pt x="266912" y="186302"/>
                  </a:lnTo>
                  <a:lnTo>
                    <a:pt x="270359" y="201305"/>
                  </a:lnTo>
                  <a:lnTo>
                    <a:pt x="273826" y="217300"/>
                  </a:lnTo>
                  <a:lnTo>
                    <a:pt x="277307" y="233123"/>
                  </a:lnTo>
                  <a:lnTo>
                    <a:pt x="280793" y="248108"/>
                  </a:lnTo>
                  <a:lnTo>
                    <a:pt x="284118" y="262423"/>
                  </a:lnTo>
                  <a:lnTo>
                    <a:pt x="286970" y="276781"/>
                  </a:lnTo>
                  <a:lnTo>
                    <a:pt x="289216" y="291615"/>
                  </a:lnTo>
                  <a:lnTo>
                    <a:pt x="290723" y="306712"/>
                  </a:lnTo>
                  <a:lnTo>
                    <a:pt x="291286" y="321409"/>
                  </a:lnTo>
                  <a:lnTo>
                    <a:pt x="290875" y="335334"/>
                  </a:lnTo>
                  <a:lnTo>
                    <a:pt x="289294" y="348279"/>
                  </a:lnTo>
                  <a:lnTo>
                    <a:pt x="286105" y="360048"/>
                  </a:lnTo>
                  <a:lnTo>
                    <a:pt x="281213" y="370659"/>
                  </a:lnTo>
                  <a:lnTo>
                    <a:pt x="274656" y="380122"/>
                  </a:lnTo>
                  <a:lnTo>
                    <a:pt x="266436" y="388347"/>
                  </a:lnTo>
                  <a:lnTo>
                    <a:pt x="256716" y="395399"/>
                  </a:lnTo>
                  <a:lnTo>
                    <a:pt x="245614" y="401307"/>
                  </a:lnTo>
                  <a:lnTo>
                    <a:pt x="233114" y="405987"/>
                  </a:lnTo>
                  <a:lnTo>
                    <a:pt x="219346" y="409511"/>
                  </a:lnTo>
                  <a:lnTo>
                    <a:pt x="204865" y="412235"/>
                  </a:lnTo>
                  <a:lnTo>
                    <a:pt x="190532" y="414687"/>
                  </a:lnTo>
                  <a:lnTo>
                    <a:pt x="176808" y="417194"/>
                  </a:lnTo>
                  <a:lnTo>
                    <a:pt x="163305" y="419881"/>
                  </a:lnTo>
                  <a:lnTo>
                    <a:pt x="149027" y="422763"/>
                  </a:lnTo>
                  <a:lnTo>
                    <a:pt x="133470" y="425821"/>
                  </a:lnTo>
                  <a:lnTo>
                    <a:pt x="117257" y="429180"/>
                  </a:lnTo>
                  <a:lnTo>
                    <a:pt x="101812" y="433113"/>
                  </a:lnTo>
                  <a:lnTo>
                    <a:pt x="87896" y="437721"/>
                  </a:lnTo>
                  <a:lnTo>
                    <a:pt x="75282" y="442950"/>
                  </a:lnTo>
                  <a:lnTo>
                    <a:pt x="63136" y="448685"/>
                  </a:lnTo>
                  <a:lnTo>
                    <a:pt x="50910" y="454798"/>
                  </a:lnTo>
                  <a:lnTo>
                    <a:pt x="38993" y="461072"/>
                  </a:lnTo>
                  <a:lnTo>
                    <a:pt x="27379" y="467928"/>
                  </a:lnTo>
                  <a:lnTo>
                    <a:pt x="15038" y="477083"/>
                  </a:lnTo>
                  <a:lnTo>
                    <a:pt x="0" y="491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4786" y="157927"/>
              <a:ext cx="15142" cy="431669"/>
            </a:xfrm>
            <a:custGeom>
              <a:avLst/>
              <a:gdLst/>
              <a:ahLst/>
              <a:cxnLst/>
              <a:rect l="0" t="0" r="0" b="0"/>
              <a:pathLst>
                <a:path w="15142" h="431669">
                  <a:moveTo>
                    <a:pt x="4613" y="0"/>
                  </a:moveTo>
                  <a:lnTo>
                    <a:pt x="1813" y="11869"/>
                  </a:lnTo>
                  <a:lnTo>
                    <a:pt x="311" y="24278"/>
                  </a:lnTo>
                  <a:lnTo>
                    <a:pt x="0" y="38474"/>
                  </a:lnTo>
                  <a:lnTo>
                    <a:pt x="506" y="54528"/>
                  </a:lnTo>
                  <a:lnTo>
                    <a:pt x="1326" y="72469"/>
                  </a:lnTo>
                  <a:lnTo>
                    <a:pt x="2146" y="92111"/>
                  </a:lnTo>
                  <a:lnTo>
                    <a:pt x="3003" y="113136"/>
                  </a:lnTo>
                  <a:lnTo>
                    <a:pt x="4178" y="135212"/>
                  </a:lnTo>
                  <a:lnTo>
                    <a:pt x="5812" y="158050"/>
                  </a:lnTo>
                  <a:lnTo>
                    <a:pt x="7740" y="181262"/>
                  </a:lnTo>
                  <a:lnTo>
                    <a:pt x="9579" y="204377"/>
                  </a:lnTo>
                  <a:lnTo>
                    <a:pt x="11114" y="227142"/>
                  </a:lnTo>
                  <a:lnTo>
                    <a:pt x="12297" y="249345"/>
                  </a:lnTo>
                  <a:lnTo>
                    <a:pt x="13166" y="270721"/>
                  </a:lnTo>
                  <a:lnTo>
                    <a:pt x="13786" y="291213"/>
                  </a:lnTo>
                  <a:lnTo>
                    <a:pt x="14218" y="310925"/>
                  </a:lnTo>
                  <a:lnTo>
                    <a:pt x="14517" y="330017"/>
                  </a:lnTo>
                  <a:lnTo>
                    <a:pt x="14720" y="348626"/>
                  </a:lnTo>
                  <a:lnTo>
                    <a:pt x="14858" y="366318"/>
                  </a:lnTo>
                  <a:lnTo>
                    <a:pt x="14967" y="383934"/>
                  </a:lnTo>
                  <a:lnTo>
                    <a:pt x="15056" y="404144"/>
                  </a:lnTo>
                  <a:lnTo>
                    <a:pt x="1514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42528" y="368497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4873" y="2934"/>
                  </a:lnTo>
                  <a:lnTo>
                    <a:pt x="255885" y="5716"/>
                  </a:lnTo>
                  <a:lnTo>
                    <a:pt x="245890" y="8611"/>
                  </a:lnTo>
                  <a:lnTo>
                    <a:pt x="234910" y="11478"/>
                  </a:lnTo>
                  <a:lnTo>
                    <a:pt x="223098" y="13995"/>
                  </a:lnTo>
                  <a:lnTo>
                    <a:pt x="210635" y="16006"/>
                  </a:lnTo>
                  <a:lnTo>
                    <a:pt x="197524" y="17518"/>
                  </a:lnTo>
                  <a:lnTo>
                    <a:pt x="183595" y="18613"/>
                  </a:lnTo>
                  <a:lnTo>
                    <a:pt x="168825" y="19386"/>
                  </a:lnTo>
                  <a:lnTo>
                    <a:pt x="153484" y="19922"/>
                  </a:lnTo>
                  <a:lnTo>
                    <a:pt x="138034" y="20290"/>
                  </a:lnTo>
                  <a:lnTo>
                    <a:pt x="122752" y="20541"/>
                  </a:lnTo>
                  <a:lnTo>
                    <a:pt x="107728" y="20710"/>
                  </a:lnTo>
                  <a:lnTo>
                    <a:pt x="92953" y="20825"/>
                  </a:lnTo>
                  <a:lnTo>
                    <a:pt x="78394" y="20906"/>
                  </a:lnTo>
                  <a:lnTo>
                    <a:pt x="64221" y="21159"/>
                  </a:lnTo>
                  <a:lnTo>
                    <a:pt x="49219" y="22101"/>
                  </a:lnTo>
                  <a:lnTo>
                    <a:pt x="29833" y="2493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189512"/>
              <a:ext cx="410612" cy="446753"/>
            </a:xfrm>
            <a:custGeom>
              <a:avLst/>
              <a:gdLst/>
              <a:ahLst/>
              <a:cxnLst/>
              <a:rect l="0" t="0" r="0" b="0"/>
              <a:pathLst>
                <a:path w="410612" h="446753">
                  <a:moveTo>
                    <a:pt x="0" y="0"/>
                  </a:moveTo>
                  <a:lnTo>
                    <a:pt x="134" y="14669"/>
                  </a:lnTo>
                  <a:lnTo>
                    <a:pt x="1414" y="28581"/>
                  </a:lnTo>
                  <a:lnTo>
                    <a:pt x="4002" y="43083"/>
                  </a:lnTo>
                  <a:lnTo>
                    <a:pt x="7549" y="58457"/>
                  </a:lnTo>
                  <a:lnTo>
                    <a:pt x="11534" y="74931"/>
                  </a:lnTo>
                  <a:lnTo>
                    <a:pt x="15614" y="92490"/>
                  </a:lnTo>
                  <a:lnTo>
                    <a:pt x="19635" y="110487"/>
                  </a:lnTo>
                  <a:lnTo>
                    <a:pt x="23553" y="127795"/>
                  </a:lnTo>
                  <a:lnTo>
                    <a:pt x="27363" y="143849"/>
                  </a:lnTo>
                  <a:lnTo>
                    <a:pt x="30920" y="159083"/>
                  </a:lnTo>
                  <a:lnTo>
                    <a:pt x="33936" y="174606"/>
                  </a:lnTo>
                  <a:lnTo>
                    <a:pt x="36304" y="191041"/>
                  </a:lnTo>
                  <a:lnTo>
                    <a:pt x="38234" y="208031"/>
                  </a:lnTo>
                  <a:lnTo>
                    <a:pt x="40145" y="224538"/>
                  </a:lnTo>
                  <a:lnTo>
                    <a:pt x="42281" y="239989"/>
                  </a:lnTo>
                  <a:lnTo>
                    <a:pt x="44547" y="254618"/>
                  </a:lnTo>
                  <a:lnTo>
                    <a:pt x="46616" y="269189"/>
                  </a:lnTo>
                  <a:lnTo>
                    <a:pt x="48309" y="284170"/>
                  </a:lnTo>
                  <a:lnTo>
                    <a:pt x="49768" y="299537"/>
                  </a:lnTo>
                  <a:lnTo>
                    <a:pt x="51354" y="314946"/>
                  </a:lnTo>
                  <a:lnTo>
                    <a:pt x="53268" y="330172"/>
                  </a:lnTo>
                  <a:lnTo>
                    <a:pt x="55384" y="345144"/>
                  </a:lnTo>
                  <a:lnTo>
                    <a:pt x="57351" y="359877"/>
                  </a:lnTo>
                  <a:lnTo>
                    <a:pt x="58961" y="374384"/>
                  </a:lnTo>
                  <a:lnTo>
                    <a:pt x="59790" y="387593"/>
                  </a:lnTo>
                  <a:lnTo>
                    <a:pt x="59086" y="396152"/>
                  </a:lnTo>
                  <a:lnTo>
                    <a:pt x="56960" y="398224"/>
                  </a:lnTo>
                  <a:lnTo>
                    <a:pt x="54264" y="395708"/>
                  </a:lnTo>
                  <a:lnTo>
                    <a:pt x="51657" y="389986"/>
                  </a:lnTo>
                  <a:lnTo>
                    <a:pt x="49847" y="381500"/>
                  </a:lnTo>
                  <a:lnTo>
                    <a:pt x="49134" y="370649"/>
                  </a:lnTo>
                  <a:lnTo>
                    <a:pt x="49479" y="358072"/>
                  </a:lnTo>
                  <a:lnTo>
                    <a:pt x="50705" y="344541"/>
                  </a:lnTo>
                  <a:lnTo>
                    <a:pt x="52610" y="330586"/>
                  </a:lnTo>
                  <a:lnTo>
                    <a:pt x="55176" y="316804"/>
                  </a:lnTo>
                  <a:lnTo>
                    <a:pt x="58569" y="303933"/>
                  </a:lnTo>
                  <a:lnTo>
                    <a:pt x="62816" y="292295"/>
                  </a:lnTo>
                  <a:lnTo>
                    <a:pt x="67971" y="282328"/>
                  </a:lnTo>
                  <a:lnTo>
                    <a:pt x="74188" y="274755"/>
                  </a:lnTo>
                  <a:lnTo>
                    <a:pt x="81448" y="269744"/>
                  </a:lnTo>
                  <a:lnTo>
                    <a:pt x="89594" y="267327"/>
                  </a:lnTo>
                  <a:lnTo>
                    <a:pt x="98433" y="267659"/>
                  </a:lnTo>
                  <a:lnTo>
                    <a:pt x="107785" y="270545"/>
                  </a:lnTo>
                  <a:lnTo>
                    <a:pt x="117504" y="275548"/>
                  </a:lnTo>
                  <a:lnTo>
                    <a:pt x="127481" y="282176"/>
                  </a:lnTo>
                  <a:lnTo>
                    <a:pt x="137626" y="290002"/>
                  </a:lnTo>
                  <a:lnTo>
                    <a:pt x="147557" y="298845"/>
                  </a:lnTo>
                  <a:lnTo>
                    <a:pt x="156619" y="308758"/>
                  </a:lnTo>
                  <a:lnTo>
                    <a:pt x="164527" y="319679"/>
                  </a:lnTo>
                  <a:lnTo>
                    <a:pt x="171328" y="331283"/>
                  </a:lnTo>
                  <a:lnTo>
                    <a:pt x="177213" y="343072"/>
                  </a:lnTo>
                  <a:lnTo>
                    <a:pt x="182391" y="354748"/>
                  </a:lnTo>
                  <a:lnTo>
                    <a:pt x="186887" y="366368"/>
                  </a:lnTo>
                  <a:lnTo>
                    <a:pt x="190543" y="378236"/>
                  </a:lnTo>
                  <a:lnTo>
                    <a:pt x="193349" y="390422"/>
                  </a:lnTo>
                  <a:lnTo>
                    <a:pt x="195732" y="399546"/>
                  </a:lnTo>
                  <a:lnTo>
                    <a:pt x="198140" y="401708"/>
                  </a:lnTo>
                  <a:lnTo>
                    <a:pt x="200543" y="398753"/>
                  </a:lnTo>
                  <a:lnTo>
                    <a:pt x="203212" y="392912"/>
                  </a:lnTo>
                  <a:lnTo>
                    <a:pt x="206537" y="385762"/>
                  </a:lnTo>
                  <a:lnTo>
                    <a:pt x="210667" y="378165"/>
                  </a:lnTo>
                  <a:lnTo>
                    <a:pt x="215708" y="370511"/>
                  </a:lnTo>
                  <a:lnTo>
                    <a:pt x="221830" y="362943"/>
                  </a:lnTo>
                  <a:lnTo>
                    <a:pt x="229018" y="355501"/>
                  </a:lnTo>
                  <a:lnTo>
                    <a:pt x="237111" y="348339"/>
                  </a:lnTo>
                  <a:lnTo>
                    <a:pt x="245913" y="341743"/>
                  </a:lnTo>
                  <a:lnTo>
                    <a:pt x="255239" y="335819"/>
                  </a:lnTo>
                  <a:lnTo>
                    <a:pt x="264940" y="330517"/>
                  </a:lnTo>
                  <a:lnTo>
                    <a:pt x="274905" y="325720"/>
                  </a:lnTo>
                  <a:lnTo>
                    <a:pt x="285047" y="321302"/>
                  </a:lnTo>
                  <a:lnTo>
                    <a:pt x="295145" y="316994"/>
                  </a:lnTo>
                  <a:lnTo>
                    <a:pt x="304851" y="312409"/>
                  </a:lnTo>
                  <a:lnTo>
                    <a:pt x="314010" y="307355"/>
                  </a:lnTo>
                  <a:lnTo>
                    <a:pt x="322635" y="301823"/>
                  </a:lnTo>
                  <a:lnTo>
                    <a:pt x="330815" y="295885"/>
                  </a:lnTo>
                  <a:lnTo>
                    <a:pt x="338639" y="289626"/>
                  </a:lnTo>
                  <a:lnTo>
                    <a:pt x="345708" y="282966"/>
                  </a:lnTo>
                  <a:lnTo>
                    <a:pt x="351171" y="275664"/>
                  </a:lnTo>
                  <a:lnTo>
                    <a:pt x="354686" y="267640"/>
                  </a:lnTo>
                  <a:lnTo>
                    <a:pt x="356062" y="258964"/>
                  </a:lnTo>
                  <a:lnTo>
                    <a:pt x="355016" y="249762"/>
                  </a:lnTo>
                  <a:lnTo>
                    <a:pt x="351633" y="240177"/>
                  </a:lnTo>
                  <a:lnTo>
                    <a:pt x="345955" y="230809"/>
                  </a:lnTo>
                  <a:lnTo>
                    <a:pt x="337807" y="222665"/>
                  </a:lnTo>
                  <a:lnTo>
                    <a:pt x="327343" y="216204"/>
                  </a:lnTo>
                  <a:lnTo>
                    <a:pt x="315439" y="211699"/>
                  </a:lnTo>
                  <a:lnTo>
                    <a:pt x="303460" y="209493"/>
                  </a:lnTo>
                  <a:lnTo>
                    <a:pt x="292190" y="209534"/>
                  </a:lnTo>
                  <a:lnTo>
                    <a:pt x="281848" y="211646"/>
                  </a:lnTo>
                  <a:lnTo>
                    <a:pt x="272368" y="215713"/>
                  </a:lnTo>
                  <a:lnTo>
                    <a:pt x="263591" y="221484"/>
                  </a:lnTo>
                  <a:lnTo>
                    <a:pt x="255509" y="228778"/>
                  </a:lnTo>
                  <a:lnTo>
                    <a:pt x="248284" y="237568"/>
                  </a:lnTo>
                  <a:lnTo>
                    <a:pt x="241939" y="247701"/>
                  </a:lnTo>
                  <a:lnTo>
                    <a:pt x="236522" y="258927"/>
                  </a:lnTo>
                  <a:lnTo>
                    <a:pt x="232180" y="270986"/>
                  </a:lnTo>
                  <a:lnTo>
                    <a:pt x="228895" y="283653"/>
                  </a:lnTo>
                  <a:lnTo>
                    <a:pt x="226671" y="296752"/>
                  </a:lnTo>
                  <a:lnTo>
                    <a:pt x="225621" y="310151"/>
                  </a:lnTo>
                  <a:lnTo>
                    <a:pt x="225695" y="323752"/>
                  </a:lnTo>
                  <a:lnTo>
                    <a:pt x="226880" y="337326"/>
                  </a:lnTo>
                  <a:lnTo>
                    <a:pt x="229270" y="350520"/>
                  </a:lnTo>
                  <a:lnTo>
                    <a:pt x="232803" y="363169"/>
                  </a:lnTo>
                  <a:lnTo>
                    <a:pt x="237294" y="375121"/>
                  </a:lnTo>
                  <a:lnTo>
                    <a:pt x="242524" y="386156"/>
                  </a:lnTo>
                  <a:lnTo>
                    <a:pt x="248304" y="396245"/>
                  </a:lnTo>
                  <a:lnTo>
                    <a:pt x="254642" y="405513"/>
                  </a:lnTo>
                  <a:lnTo>
                    <a:pt x="261728" y="414133"/>
                  </a:lnTo>
                  <a:lnTo>
                    <a:pt x="269610" y="422260"/>
                  </a:lnTo>
                  <a:lnTo>
                    <a:pt x="278362" y="429703"/>
                  </a:lnTo>
                  <a:lnTo>
                    <a:pt x="288147" y="435950"/>
                  </a:lnTo>
                  <a:lnTo>
                    <a:pt x="298951" y="440814"/>
                  </a:lnTo>
                  <a:lnTo>
                    <a:pt x="310461" y="444250"/>
                  </a:lnTo>
                  <a:lnTo>
                    <a:pt x="322179" y="446189"/>
                  </a:lnTo>
                  <a:lnTo>
                    <a:pt x="333799" y="446752"/>
                  </a:lnTo>
                  <a:lnTo>
                    <a:pt x="345210" y="446181"/>
                  </a:lnTo>
                  <a:lnTo>
                    <a:pt x="356405" y="444743"/>
                  </a:lnTo>
                  <a:lnTo>
                    <a:pt x="367403" y="442675"/>
                  </a:lnTo>
                  <a:lnTo>
                    <a:pt x="377792" y="440314"/>
                  </a:lnTo>
                  <a:lnTo>
                    <a:pt x="387741" y="437868"/>
                  </a:lnTo>
                  <a:lnTo>
                    <a:pt x="398126" y="435127"/>
                  </a:lnTo>
                  <a:lnTo>
                    <a:pt x="41061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5080" y="221728"/>
              <a:ext cx="314040" cy="430964"/>
            </a:xfrm>
            <a:custGeom>
              <a:avLst/>
              <a:gdLst/>
              <a:ahLst/>
              <a:cxnLst/>
              <a:rect l="0" t="0" r="0" b="0"/>
              <a:pathLst>
                <a:path w="314040" h="430964">
                  <a:moveTo>
                    <a:pt x="198225" y="30955"/>
                  </a:moveTo>
                  <a:lnTo>
                    <a:pt x="192290" y="25088"/>
                  </a:lnTo>
                  <a:lnTo>
                    <a:pt x="186086" y="19523"/>
                  </a:lnTo>
                  <a:lnTo>
                    <a:pt x="178985" y="13738"/>
                  </a:lnTo>
                  <a:lnTo>
                    <a:pt x="170872" y="8176"/>
                  </a:lnTo>
                  <a:lnTo>
                    <a:pt x="161578" y="3791"/>
                  </a:lnTo>
                  <a:lnTo>
                    <a:pt x="151134" y="1027"/>
                  </a:lnTo>
                  <a:lnTo>
                    <a:pt x="139882" y="0"/>
                  </a:lnTo>
                  <a:lnTo>
                    <a:pt x="128344" y="756"/>
                  </a:lnTo>
                  <a:lnTo>
                    <a:pt x="116853" y="3119"/>
                  </a:lnTo>
                  <a:lnTo>
                    <a:pt x="105699" y="6790"/>
                  </a:lnTo>
                  <a:lnTo>
                    <a:pt x="95210" y="11455"/>
                  </a:lnTo>
                  <a:lnTo>
                    <a:pt x="85491" y="16854"/>
                  </a:lnTo>
                  <a:lnTo>
                    <a:pt x="76473" y="23102"/>
                  </a:lnTo>
                  <a:lnTo>
                    <a:pt x="68022" y="30658"/>
                  </a:lnTo>
                  <a:lnTo>
                    <a:pt x="59998" y="39670"/>
                  </a:lnTo>
                  <a:lnTo>
                    <a:pt x="52285" y="49995"/>
                  </a:lnTo>
                  <a:lnTo>
                    <a:pt x="44792" y="61375"/>
                  </a:lnTo>
                  <a:lnTo>
                    <a:pt x="37455" y="73554"/>
                  </a:lnTo>
                  <a:lnTo>
                    <a:pt x="30390" y="86479"/>
                  </a:lnTo>
                  <a:lnTo>
                    <a:pt x="23873" y="100285"/>
                  </a:lnTo>
                  <a:lnTo>
                    <a:pt x="18014" y="114979"/>
                  </a:lnTo>
                  <a:lnTo>
                    <a:pt x="12927" y="130439"/>
                  </a:lnTo>
                  <a:lnTo>
                    <a:pt x="8809" y="146502"/>
                  </a:lnTo>
                  <a:lnTo>
                    <a:pt x="5669" y="163014"/>
                  </a:lnTo>
                  <a:lnTo>
                    <a:pt x="3375" y="179848"/>
                  </a:lnTo>
                  <a:lnTo>
                    <a:pt x="1743" y="196908"/>
                  </a:lnTo>
                  <a:lnTo>
                    <a:pt x="611" y="214121"/>
                  </a:lnTo>
                  <a:lnTo>
                    <a:pt x="0" y="231273"/>
                  </a:lnTo>
                  <a:lnTo>
                    <a:pt x="114" y="248022"/>
                  </a:lnTo>
                  <a:lnTo>
                    <a:pt x="1005" y="264216"/>
                  </a:lnTo>
                  <a:lnTo>
                    <a:pt x="2586" y="279871"/>
                  </a:lnTo>
                  <a:lnTo>
                    <a:pt x="4718" y="295076"/>
                  </a:lnTo>
                  <a:lnTo>
                    <a:pt x="7264" y="309933"/>
                  </a:lnTo>
                  <a:lnTo>
                    <a:pt x="10108" y="324369"/>
                  </a:lnTo>
                  <a:lnTo>
                    <a:pt x="13163" y="338151"/>
                  </a:lnTo>
                  <a:lnTo>
                    <a:pt x="16369" y="351202"/>
                  </a:lnTo>
                  <a:lnTo>
                    <a:pt x="19843" y="363595"/>
                  </a:lnTo>
                  <a:lnTo>
                    <a:pt x="23860" y="375458"/>
                  </a:lnTo>
                  <a:lnTo>
                    <a:pt x="28534" y="386912"/>
                  </a:lnTo>
                  <a:lnTo>
                    <a:pt x="33978" y="397741"/>
                  </a:lnTo>
                  <a:lnTo>
                    <a:pt x="40390" y="407414"/>
                  </a:lnTo>
                  <a:lnTo>
                    <a:pt x="47781" y="415727"/>
                  </a:lnTo>
                  <a:lnTo>
                    <a:pt x="56015" y="422462"/>
                  </a:lnTo>
                  <a:lnTo>
                    <a:pt x="64913" y="427237"/>
                  </a:lnTo>
                  <a:lnTo>
                    <a:pt x="74300" y="430034"/>
                  </a:lnTo>
                  <a:lnTo>
                    <a:pt x="83873" y="430963"/>
                  </a:lnTo>
                  <a:lnTo>
                    <a:pt x="93219" y="430082"/>
                  </a:lnTo>
                  <a:lnTo>
                    <a:pt x="102132" y="427605"/>
                  </a:lnTo>
                  <a:lnTo>
                    <a:pt x="110591" y="423843"/>
                  </a:lnTo>
                  <a:lnTo>
                    <a:pt x="118658" y="419110"/>
                  </a:lnTo>
                  <a:lnTo>
                    <a:pt x="126420" y="413668"/>
                  </a:lnTo>
                  <a:lnTo>
                    <a:pt x="133956" y="407558"/>
                  </a:lnTo>
                  <a:lnTo>
                    <a:pt x="141331" y="400626"/>
                  </a:lnTo>
                  <a:lnTo>
                    <a:pt x="148592" y="392851"/>
                  </a:lnTo>
                  <a:lnTo>
                    <a:pt x="155775" y="384341"/>
                  </a:lnTo>
                  <a:lnTo>
                    <a:pt x="162905" y="375250"/>
                  </a:lnTo>
                  <a:lnTo>
                    <a:pt x="169989" y="365721"/>
                  </a:lnTo>
                  <a:lnTo>
                    <a:pt x="176713" y="355712"/>
                  </a:lnTo>
                  <a:lnTo>
                    <a:pt x="182468" y="345007"/>
                  </a:lnTo>
                  <a:lnTo>
                    <a:pt x="186994" y="333551"/>
                  </a:lnTo>
                  <a:lnTo>
                    <a:pt x="190031" y="321586"/>
                  </a:lnTo>
                  <a:lnTo>
                    <a:pt x="191171" y="309555"/>
                  </a:lnTo>
                  <a:lnTo>
                    <a:pt x="190373" y="297730"/>
                  </a:lnTo>
                  <a:lnTo>
                    <a:pt x="187736" y="286520"/>
                  </a:lnTo>
                  <a:lnTo>
                    <a:pt x="183308" y="276524"/>
                  </a:lnTo>
                  <a:lnTo>
                    <a:pt x="177295" y="267953"/>
                  </a:lnTo>
                  <a:lnTo>
                    <a:pt x="170007" y="260690"/>
                  </a:lnTo>
                  <a:lnTo>
                    <a:pt x="161753" y="254488"/>
                  </a:lnTo>
                  <a:lnTo>
                    <a:pt x="152819" y="249123"/>
                  </a:lnTo>
                  <a:lnTo>
                    <a:pt x="144166" y="245570"/>
                  </a:lnTo>
                  <a:lnTo>
                    <a:pt x="137820" y="245304"/>
                  </a:lnTo>
                  <a:lnTo>
                    <a:pt x="135462" y="247722"/>
                  </a:lnTo>
                  <a:lnTo>
                    <a:pt x="137564" y="251511"/>
                  </a:lnTo>
                  <a:lnTo>
                    <a:pt x="143692" y="255772"/>
                  </a:lnTo>
                  <a:lnTo>
                    <a:pt x="153064" y="259910"/>
                  </a:lnTo>
                  <a:lnTo>
                    <a:pt x="164881" y="263455"/>
                  </a:lnTo>
                  <a:lnTo>
                    <a:pt x="178470" y="266242"/>
                  </a:lnTo>
                  <a:lnTo>
                    <a:pt x="193310" y="268317"/>
                  </a:lnTo>
                  <a:lnTo>
                    <a:pt x="209019" y="269809"/>
                  </a:lnTo>
                  <a:lnTo>
                    <a:pt x="225310" y="270857"/>
                  </a:lnTo>
                  <a:lnTo>
                    <a:pt x="241621" y="271584"/>
                  </a:lnTo>
                  <a:lnTo>
                    <a:pt x="258895" y="272161"/>
                  </a:lnTo>
                  <a:lnTo>
                    <a:pt x="280881" y="272640"/>
                  </a:lnTo>
                  <a:lnTo>
                    <a:pt x="314039" y="273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84112" y="324279"/>
              <a:ext cx="216635" cy="352651"/>
            </a:xfrm>
            <a:custGeom>
              <a:avLst/>
              <a:gdLst/>
              <a:ahLst/>
              <a:cxnLst/>
              <a:rect l="0" t="0" r="0" b="0"/>
              <a:pathLst>
                <a:path w="216635" h="352651">
                  <a:moveTo>
                    <a:pt x="195577" y="23161"/>
                  </a:moveTo>
                  <a:lnTo>
                    <a:pt x="186775" y="17360"/>
                  </a:lnTo>
                  <a:lnTo>
                    <a:pt x="178429" y="12436"/>
                  </a:lnTo>
                  <a:lnTo>
                    <a:pt x="169721" y="7943"/>
                  </a:lnTo>
                  <a:lnTo>
                    <a:pt x="160254" y="4067"/>
                  </a:lnTo>
                  <a:lnTo>
                    <a:pt x="149463" y="1351"/>
                  </a:lnTo>
                  <a:lnTo>
                    <a:pt x="137173" y="0"/>
                  </a:lnTo>
                  <a:lnTo>
                    <a:pt x="123854" y="72"/>
                  </a:lnTo>
                  <a:lnTo>
                    <a:pt x="110384" y="1638"/>
                  </a:lnTo>
                  <a:lnTo>
                    <a:pt x="97296" y="4585"/>
                  </a:lnTo>
                  <a:lnTo>
                    <a:pt x="84919" y="8835"/>
                  </a:lnTo>
                  <a:lnTo>
                    <a:pt x="73534" y="14428"/>
                  </a:lnTo>
                  <a:lnTo>
                    <a:pt x="63177" y="21266"/>
                  </a:lnTo>
                  <a:lnTo>
                    <a:pt x="53714" y="29296"/>
                  </a:lnTo>
                  <a:lnTo>
                    <a:pt x="44957" y="38589"/>
                  </a:lnTo>
                  <a:lnTo>
                    <a:pt x="36729" y="49063"/>
                  </a:lnTo>
                  <a:lnTo>
                    <a:pt x="29047" y="60520"/>
                  </a:lnTo>
                  <a:lnTo>
                    <a:pt x="22106" y="72734"/>
                  </a:lnTo>
                  <a:lnTo>
                    <a:pt x="15959" y="85510"/>
                  </a:lnTo>
                  <a:lnTo>
                    <a:pt x="10677" y="98851"/>
                  </a:lnTo>
                  <a:lnTo>
                    <a:pt x="6427" y="112945"/>
                  </a:lnTo>
                  <a:lnTo>
                    <a:pt x="3204" y="127830"/>
                  </a:lnTo>
                  <a:lnTo>
                    <a:pt x="1023" y="143251"/>
                  </a:lnTo>
                  <a:lnTo>
                    <a:pt x="0" y="158755"/>
                  </a:lnTo>
                  <a:lnTo>
                    <a:pt x="89" y="174079"/>
                  </a:lnTo>
                  <a:lnTo>
                    <a:pt x="1114" y="189301"/>
                  </a:lnTo>
                  <a:lnTo>
                    <a:pt x="2864" y="204741"/>
                  </a:lnTo>
                  <a:lnTo>
                    <a:pt x="5155" y="220564"/>
                  </a:lnTo>
                  <a:lnTo>
                    <a:pt x="7996" y="236463"/>
                  </a:lnTo>
                  <a:lnTo>
                    <a:pt x="11581" y="251764"/>
                  </a:lnTo>
                  <a:lnTo>
                    <a:pt x="15960" y="266127"/>
                  </a:lnTo>
                  <a:lnTo>
                    <a:pt x="21206" y="279382"/>
                  </a:lnTo>
                  <a:lnTo>
                    <a:pt x="27485" y="291366"/>
                  </a:lnTo>
                  <a:lnTo>
                    <a:pt x="34786" y="302129"/>
                  </a:lnTo>
                  <a:lnTo>
                    <a:pt x="42960" y="311865"/>
                  </a:lnTo>
                  <a:lnTo>
                    <a:pt x="51818" y="320807"/>
                  </a:lnTo>
                  <a:lnTo>
                    <a:pt x="61186" y="329153"/>
                  </a:lnTo>
                  <a:lnTo>
                    <a:pt x="71086" y="336745"/>
                  </a:lnTo>
                  <a:lnTo>
                    <a:pt x="81717" y="343093"/>
                  </a:lnTo>
                  <a:lnTo>
                    <a:pt x="93124" y="348020"/>
                  </a:lnTo>
                  <a:lnTo>
                    <a:pt x="105055" y="351328"/>
                  </a:lnTo>
                  <a:lnTo>
                    <a:pt x="117064" y="352650"/>
                  </a:lnTo>
                  <a:lnTo>
                    <a:pt x="128878" y="351979"/>
                  </a:lnTo>
                  <a:lnTo>
                    <a:pt x="140251" y="349597"/>
                  </a:lnTo>
                  <a:lnTo>
                    <a:pt x="150888" y="345871"/>
                  </a:lnTo>
                  <a:lnTo>
                    <a:pt x="160708" y="341149"/>
                  </a:lnTo>
                  <a:lnTo>
                    <a:pt x="169793" y="335710"/>
                  </a:lnTo>
                  <a:lnTo>
                    <a:pt x="178290" y="329769"/>
                  </a:lnTo>
                  <a:lnTo>
                    <a:pt x="186335" y="323486"/>
                  </a:lnTo>
                  <a:lnTo>
                    <a:pt x="193748" y="317080"/>
                  </a:lnTo>
                  <a:lnTo>
                    <a:pt x="200764" y="310115"/>
                  </a:lnTo>
                  <a:lnTo>
                    <a:pt x="208004" y="300863"/>
                  </a:lnTo>
                  <a:lnTo>
                    <a:pt x="216634" y="286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5502" y="252683"/>
              <a:ext cx="231628" cy="386414"/>
            </a:xfrm>
            <a:custGeom>
              <a:avLst/>
              <a:gdLst/>
              <a:ahLst/>
              <a:cxnLst/>
              <a:rect l="0" t="0" r="0" b="0"/>
              <a:pathLst>
                <a:path w="231628" h="386414">
                  <a:moveTo>
                    <a:pt x="0" y="178985"/>
                  </a:moveTo>
                  <a:lnTo>
                    <a:pt x="1446" y="187654"/>
                  </a:lnTo>
                  <a:lnTo>
                    <a:pt x="3533" y="199829"/>
                  </a:lnTo>
                  <a:lnTo>
                    <a:pt x="6004" y="213359"/>
                  </a:lnTo>
                  <a:lnTo>
                    <a:pt x="8757" y="227373"/>
                  </a:lnTo>
                  <a:lnTo>
                    <a:pt x="11725" y="241706"/>
                  </a:lnTo>
                  <a:lnTo>
                    <a:pt x="14855" y="256539"/>
                  </a:lnTo>
                  <a:lnTo>
                    <a:pt x="18101" y="271960"/>
                  </a:lnTo>
                  <a:lnTo>
                    <a:pt x="21431" y="287926"/>
                  </a:lnTo>
                  <a:lnTo>
                    <a:pt x="24818" y="304336"/>
                  </a:lnTo>
                  <a:lnTo>
                    <a:pt x="28245" y="321079"/>
                  </a:lnTo>
                  <a:lnTo>
                    <a:pt x="31699" y="337901"/>
                  </a:lnTo>
                  <a:lnTo>
                    <a:pt x="35171" y="354421"/>
                  </a:lnTo>
                  <a:lnTo>
                    <a:pt x="38663" y="370363"/>
                  </a:lnTo>
                  <a:lnTo>
                    <a:pt x="42443" y="382392"/>
                  </a:lnTo>
                  <a:lnTo>
                    <a:pt x="46155" y="386413"/>
                  </a:lnTo>
                  <a:lnTo>
                    <a:pt x="48764" y="383853"/>
                  </a:lnTo>
                  <a:lnTo>
                    <a:pt x="50178" y="377154"/>
                  </a:lnTo>
                  <a:lnTo>
                    <a:pt x="50455" y="368258"/>
                  </a:lnTo>
                  <a:lnTo>
                    <a:pt x="49740" y="358306"/>
                  </a:lnTo>
                  <a:lnTo>
                    <a:pt x="48231" y="347396"/>
                  </a:lnTo>
                  <a:lnTo>
                    <a:pt x="46124" y="334886"/>
                  </a:lnTo>
                  <a:lnTo>
                    <a:pt x="43589" y="320514"/>
                  </a:lnTo>
                  <a:lnTo>
                    <a:pt x="40916" y="304591"/>
                  </a:lnTo>
                  <a:lnTo>
                    <a:pt x="38505" y="287746"/>
                  </a:lnTo>
                  <a:lnTo>
                    <a:pt x="36549" y="270445"/>
                  </a:lnTo>
                  <a:lnTo>
                    <a:pt x="34897" y="252944"/>
                  </a:lnTo>
                  <a:lnTo>
                    <a:pt x="33173" y="235369"/>
                  </a:lnTo>
                  <a:lnTo>
                    <a:pt x="31163" y="217773"/>
                  </a:lnTo>
                  <a:lnTo>
                    <a:pt x="28981" y="200178"/>
                  </a:lnTo>
                  <a:lnTo>
                    <a:pt x="26969" y="182592"/>
                  </a:lnTo>
                  <a:lnTo>
                    <a:pt x="25327" y="165025"/>
                  </a:lnTo>
                  <a:lnTo>
                    <a:pt x="24412" y="147802"/>
                  </a:lnTo>
                  <a:lnTo>
                    <a:pt x="24788" y="131536"/>
                  </a:lnTo>
                  <a:lnTo>
                    <a:pt x="26640" y="116484"/>
                  </a:lnTo>
                  <a:lnTo>
                    <a:pt x="29835" y="102581"/>
                  </a:lnTo>
                  <a:lnTo>
                    <a:pt x="34115" y="89621"/>
                  </a:lnTo>
                  <a:lnTo>
                    <a:pt x="39218" y="77392"/>
                  </a:lnTo>
                  <a:lnTo>
                    <a:pt x="45082" y="66024"/>
                  </a:lnTo>
                  <a:lnTo>
                    <a:pt x="51842" y="55981"/>
                  </a:lnTo>
                  <a:lnTo>
                    <a:pt x="59497" y="47407"/>
                  </a:lnTo>
                  <a:lnTo>
                    <a:pt x="67925" y="40157"/>
                  </a:lnTo>
                  <a:lnTo>
                    <a:pt x="76960" y="33970"/>
                  </a:lnTo>
                  <a:lnTo>
                    <a:pt x="86456" y="28589"/>
                  </a:lnTo>
                  <a:lnTo>
                    <a:pt x="96613" y="23957"/>
                  </a:lnTo>
                  <a:lnTo>
                    <a:pt x="107948" y="20210"/>
                  </a:lnTo>
                  <a:lnTo>
                    <a:pt x="120642" y="17347"/>
                  </a:lnTo>
                  <a:lnTo>
                    <a:pt x="134252" y="15084"/>
                  </a:lnTo>
                  <a:lnTo>
                    <a:pt x="147926" y="12949"/>
                  </a:lnTo>
                  <a:lnTo>
                    <a:pt x="161154" y="10664"/>
                  </a:lnTo>
                  <a:lnTo>
                    <a:pt x="173728" y="8287"/>
                  </a:lnTo>
                  <a:lnTo>
                    <a:pt x="187008" y="5894"/>
                  </a:lnTo>
                  <a:lnTo>
                    <a:pt x="204392" y="3271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69201" y="421139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116" y="2934"/>
                  </a:lnTo>
                  <a:lnTo>
                    <a:pt x="161129" y="5716"/>
                  </a:lnTo>
                  <a:lnTo>
                    <a:pt x="151139" y="8616"/>
                  </a:lnTo>
                  <a:lnTo>
                    <a:pt x="140331" y="11656"/>
                  </a:lnTo>
                  <a:lnTo>
                    <a:pt x="129168" y="14821"/>
                  </a:lnTo>
                  <a:lnTo>
                    <a:pt x="117958" y="18085"/>
                  </a:lnTo>
                  <a:lnTo>
                    <a:pt x="106673" y="21423"/>
                  </a:lnTo>
                  <a:lnTo>
                    <a:pt x="95040" y="24815"/>
                  </a:lnTo>
                  <a:lnTo>
                    <a:pt x="82926" y="28239"/>
                  </a:lnTo>
                  <a:lnTo>
                    <a:pt x="70371" y="31533"/>
                  </a:lnTo>
                  <a:lnTo>
                    <a:pt x="55969" y="34715"/>
                  </a:lnTo>
                  <a:lnTo>
                    <a:pt x="35100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54825" y="400082"/>
              <a:ext cx="197177" cy="303521"/>
            </a:xfrm>
            <a:custGeom>
              <a:avLst/>
              <a:gdLst/>
              <a:ahLst/>
              <a:cxnLst/>
              <a:rect l="0" t="0" r="0" b="0"/>
              <a:pathLst>
                <a:path w="197177" h="303521">
                  <a:moveTo>
                    <a:pt x="19745" y="0"/>
                  </a:moveTo>
                  <a:lnTo>
                    <a:pt x="16811" y="8869"/>
                  </a:lnTo>
                  <a:lnTo>
                    <a:pt x="14029" y="17856"/>
                  </a:lnTo>
                  <a:lnTo>
                    <a:pt x="11134" y="27851"/>
                  </a:lnTo>
                  <a:lnTo>
                    <a:pt x="8266" y="38832"/>
                  </a:lnTo>
                  <a:lnTo>
                    <a:pt x="5750" y="50643"/>
                  </a:lnTo>
                  <a:lnTo>
                    <a:pt x="3739" y="63106"/>
                  </a:lnTo>
                  <a:lnTo>
                    <a:pt x="2227" y="76217"/>
                  </a:lnTo>
                  <a:lnTo>
                    <a:pt x="1132" y="90146"/>
                  </a:lnTo>
                  <a:lnTo>
                    <a:pt x="364" y="104916"/>
                  </a:lnTo>
                  <a:lnTo>
                    <a:pt x="0" y="120257"/>
                  </a:lnTo>
                  <a:lnTo>
                    <a:pt x="280" y="135707"/>
                  </a:lnTo>
                  <a:lnTo>
                    <a:pt x="1288" y="150989"/>
                  </a:lnTo>
                  <a:lnTo>
                    <a:pt x="3116" y="166014"/>
                  </a:lnTo>
                  <a:lnTo>
                    <a:pt x="5947" y="180788"/>
                  </a:lnTo>
                  <a:lnTo>
                    <a:pt x="9775" y="195352"/>
                  </a:lnTo>
                  <a:lnTo>
                    <a:pt x="14294" y="209590"/>
                  </a:lnTo>
                  <a:lnTo>
                    <a:pt x="19012" y="223238"/>
                  </a:lnTo>
                  <a:lnTo>
                    <a:pt x="23630" y="236195"/>
                  </a:lnTo>
                  <a:lnTo>
                    <a:pt x="28204" y="248355"/>
                  </a:lnTo>
                  <a:lnTo>
                    <a:pt x="33033" y="259530"/>
                  </a:lnTo>
                  <a:lnTo>
                    <a:pt x="38288" y="269709"/>
                  </a:lnTo>
                  <a:lnTo>
                    <a:pt x="44140" y="278867"/>
                  </a:lnTo>
                  <a:lnTo>
                    <a:pt x="50833" y="286880"/>
                  </a:lnTo>
                  <a:lnTo>
                    <a:pt x="58420" y="293777"/>
                  </a:lnTo>
                  <a:lnTo>
                    <a:pt x="66957" y="299241"/>
                  </a:lnTo>
                  <a:lnTo>
                    <a:pt x="76592" y="302556"/>
                  </a:lnTo>
                  <a:lnTo>
                    <a:pt x="87287" y="303520"/>
                  </a:lnTo>
                  <a:lnTo>
                    <a:pt x="98551" y="302217"/>
                  </a:lnTo>
                  <a:lnTo>
                    <a:pt x="109572" y="298759"/>
                  </a:lnTo>
                  <a:lnTo>
                    <a:pt x="119906" y="293429"/>
                  </a:lnTo>
                  <a:lnTo>
                    <a:pt x="129469" y="286446"/>
                  </a:lnTo>
                  <a:lnTo>
                    <a:pt x="138353" y="277872"/>
                  </a:lnTo>
                  <a:lnTo>
                    <a:pt x="146694" y="267888"/>
                  </a:lnTo>
                  <a:lnTo>
                    <a:pt x="154466" y="256762"/>
                  </a:lnTo>
                  <a:lnTo>
                    <a:pt x="161474" y="244772"/>
                  </a:lnTo>
                  <a:lnTo>
                    <a:pt x="167675" y="232155"/>
                  </a:lnTo>
                  <a:lnTo>
                    <a:pt x="173164" y="219260"/>
                  </a:lnTo>
                  <a:lnTo>
                    <a:pt x="178085" y="206530"/>
                  </a:lnTo>
                  <a:lnTo>
                    <a:pt x="182577" y="194187"/>
                  </a:lnTo>
                  <a:lnTo>
                    <a:pt x="186595" y="182102"/>
                  </a:lnTo>
                  <a:lnTo>
                    <a:pt x="189921" y="169914"/>
                  </a:lnTo>
                  <a:lnTo>
                    <a:pt x="192494" y="157414"/>
                  </a:lnTo>
                  <a:lnTo>
                    <a:pt x="194391" y="144559"/>
                  </a:lnTo>
                  <a:lnTo>
                    <a:pt x="195747" y="131390"/>
                  </a:lnTo>
                  <a:lnTo>
                    <a:pt x="196692" y="117971"/>
                  </a:lnTo>
                  <a:lnTo>
                    <a:pt x="197176" y="104365"/>
                  </a:lnTo>
                  <a:lnTo>
                    <a:pt x="196975" y="90624"/>
                  </a:lnTo>
                  <a:lnTo>
                    <a:pt x="196026" y="76798"/>
                  </a:lnTo>
                  <a:lnTo>
                    <a:pt x="194369" y="63137"/>
                  </a:lnTo>
                  <a:lnTo>
                    <a:pt x="191801" y="48543"/>
                  </a:lnTo>
                  <a:lnTo>
                    <a:pt x="186980" y="29497"/>
                  </a:lnTo>
                  <a:lnTo>
                    <a:pt x="1776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01117" y="406003"/>
              <a:ext cx="196793" cy="261713"/>
            </a:xfrm>
            <a:custGeom>
              <a:avLst/>
              <a:gdLst/>
              <a:ahLst/>
              <a:cxnLst/>
              <a:rect l="0" t="0" r="0" b="0"/>
              <a:pathLst>
                <a:path w="196793" h="261713">
                  <a:moveTo>
                    <a:pt x="141949" y="4608"/>
                  </a:moveTo>
                  <a:lnTo>
                    <a:pt x="133014" y="1808"/>
                  </a:lnTo>
                  <a:lnTo>
                    <a:pt x="123387" y="306"/>
                  </a:lnTo>
                  <a:lnTo>
                    <a:pt x="112100" y="0"/>
                  </a:lnTo>
                  <a:lnTo>
                    <a:pt x="99433" y="679"/>
                  </a:lnTo>
                  <a:lnTo>
                    <a:pt x="85953" y="2147"/>
                  </a:lnTo>
                  <a:lnTo>
                    <a:pt x="72086" y="4225"/>
                  </a:lnTo>
                  <a:lnTo>
                    <a:pt x="58222" y="7080"/>
                  </a:lnTo>
                  <a:lnTo>
                    <a:pt x="44779" y="11200"/>
                  </a:lnTo>
                  <a:lnTo>
                    <a:pt x="31950" y="16753"/>
                  </a:lnTo>
                  <a:lnTo>
                    <a:pt x="20373" y="23770"/>
                  </a:lnTo>
                  <a:lnTo>
                    <a:pt x="11181" y="32307"/>
                  </a:lnTo>
                  <a:lnTo>
                    <a:pt x="4784" y="42229"/>
                  </a:lnTo>
                  <a:lnTo>
                    <a:pt x="1116" y="52959"/>
                  </a:lnTo>
                  <a:lnTo>
                    <a:pt x="0" y="63613"/>
                  </a:lnTo>
                  <a:lnTo>
                    <a:pt x="1067" y="73693"/>
                  </a:lnTo>
                  <a:lnTo>
                    <a:pt x="4016" y="82914"/>
                  </a:lnTo>
                  <a:lnTo>
                    <a:pt x="8720" y="91036"/>
                  </a:lnTo>
                  <a:lnTo>
                    <a:pt x="14958" y="98047"/>
                  </a:lnTo>
                  <a:lnTo>
                    <a:pt x="22753" y="103942"/>
                  </a:lnTo>
                  <a:lnTo>
                    <a:pt x="32419" y="108620"/>
                  </a:lnTo>
                  <a:lnTo>
                    <a:pt x="43962" y="112146"/>
                  </a:lnTo>
                  <a:lnTo>
                    <a:pt x="57121" y="114874"/>
                  </a:lnTo>
                  <a:lnTo>
                    <a:pt x="71548" y="117329"/>
                  </a:lnTo>
                  <a:lnTo>
                    <a:pt x="86911" y="119843"/>
                  </a:lnTo>
                  <a:lnTo>
                    <a:pt x="102614" y="122704"/>
                  </a:lnTo>
                  <a:lnTo>
                    <a:pt x="117844" y="126236"/>
                  </a:lnTo>
                  <a:lnTo>
                    <a:pt x="132187" y="130543"/>
                  </a:lnTo>
                  <a:lnTo>
                    <a:pt x="145443" y="135556"/>
                  </a:lnTo>
                  <a:lnTo>
                    <a:pt x="157435" y="141137"/>
                  </a:lnTo>
                  <a:lnTo>
                    <a:pt x="168197" y="147162"/>
                  </a:lnTo>
                  <a:lnTo>
                    <a:pt x="177595" y="154003"/>
                  </a:lnTo>
                  <a:lnTo>
                    <a:pt x="185246" y="162491"/>
                  </a:lnTo>
                  <a:lnTo>
                    <a:pt x="191091" y="172932"/>
                  </a:lnTo>
                  <a:lnTo>
                    <a:pt x="195034" y="184691"/>
                  </a:lnTo>
                  <a:lnTo>
                    <a:pt x="196792" y="196507"/>
                  </a:lnTo>
                  <a:lnTo>
                    <a:pt x="196414" y="207636"/>
                  </a:lnTo>
                  <a:lnTo>
                    <a:pt x="194058" y="217867"/>
                  </a:lnTo>
                  <a:lnTo>
                    <a:pt x="189819" y="227265"/>
                  </a:lnTo>
                  <a:lnTo>
                    <a:pt x="183929" y="235980"/>
                  </a:lnTo>
                  <a:lnTo>
                    <a:pt x="176553" y="243848"/>
                  </a:lnTo>
                  <a:lnTo>
                    <a:pt x="167708" y="250396"/>
                  </a:lnTo>
                  <a:lnTo>
                    <a:pt x="157543" y="255469"/>
                  </a:lnTo>
                  <a:lnTo>
                    <a:pt x="146464" y="259047"/>
                  </a:lnTo>
                  <a:lnTo>
                    <a:pt x="135036" y="261084"/>
                  </a:lnTo>
                  <a:lnTo>
                    <a:pt x="123607" y="261712"/>
                  </a:lnTo>
                  <a:lnTo>
                    <a:pt x="112153" y="261186"/>
                  </a:lnTo>
                  <a:lnTo>
                    <a:pt x="100397" y="259778"/>
                  </a:lnTo>
                  <a:lnTo>
                    <a:pt x="88200" y="257729"/>
                  </a:lnTo>
                  <a:lnTo>
                    <a:pt x="75786" y="255381"/>
                  </a:lnTo>
                  <a:lnTo>
                    <a:pt x="62237" y="252946"/>
                  </a:lnTo>
                  <a:lnTo>
                    <a:pt x="44125" y="250214"/>
                  </a:lnTo>
                  <a:lnTo>
                    <a:pt x="15608" y="246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79937" y="515896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7" y="81172"/>
                  </a:lnTo>
                  <a:lnTo>
                    <a:pt x="7868" y="97046"/>
                  </a:lnTo>
                  <a:lnTo>
                    <a:pt x="8800" y="113958"/>
                  </a:lnTo>
                  <a:lnTo>
                    <a:pt x="9640" y="13562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58880" y="35796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85222" y="466681"/>
              <a:ext cx="147400" cy="181475"/>
            </a:xfrm>
            <a:custGeom>
              <a:avLst/>
              <a:gdLst/>
              <a:ahLst/>
              <a:cxnLst/>
              <a:rect l="0" t="0" r="0" b="0"/>
              <a:pathLst>
                <a:path w="147400" h="181475">
                  <a:moveTo>
                    <a:pt x="0" y="28158"/>
                  </a:moveTo>
                  <a:lnTo>
                    <a:pt x="2867" y="37026"/>
                  </a:lnTo>
                  <a:lnTo>
                    <a:pt x="5009" y="46013"/>
                  </a:lnTo>
                  <a:lnTo>
                    <a:pt x="6612" y="56008"/>
                  </a:lnTo>
                  <a:lnTo>
                    <a:pt x="7792" y="66989"/>
                  </a:lnTo>
                  <a:lnTo>
                    <a:pt x="8641" y="78800"/>
                  </a:lnTo>
                  <a:lnTo>
                    <a:pt x="9239" y="91259"/>
                  </a:lnTo>
                  <a:lnTo>
                    <a:pt x="9653" y="104197"/>
                  </a:lnTo>
                  <a:lnTo>
                    <a:pt x="9937" y="117478"/>
                  </a:lnTo>
                  <a:lnTo>
                    <a:pt x="10135" y="130995"/>
                  </a:lnTo>
                  <a:lnTo>
                    <a:pt x="10439" y="144510"/>
                  </a:lnTo>
                  <a:lnTo>
                    <a:pt x="11175" y="157664"/>
                  </a:lnTo>
                  <a:lnTo>
                    <a:pt x="12463" y="170211"/>
                  </a:lnTo>
                  <a:lnTo>
                    <a:pt x="13457" y="179368"/>
                  </a:lnTo>
                  <a:lnTo>
                    <a:pt x="13339" y="181474"/>
                  </a:lnTo>
                  <a:lnTo>
                    <a:pt x="12787" y="177302"/>
                  </a:lnTo>
                  <a:lnTo>
                    <a:pt x="12041" y="168818"/>
                  </a:lnTo>
                  <a:lnTo>
                    <a:pt x="10916" y="157799"/>
                  </a:lnTo>
                  <a:lnTo>
                    <a:pt x="9305" y="145390"/>
                  </a:lnTo>
                  <a:lnTo>
                    <a:pt x="7389" y="132071"/>
                  </a:lnTo>
                  <a:lnTo>
                    <a:pt x="5556" y="117880"/>
                  </a:lnTo>
                  <a:lnTo>
                    <a:pt x="4028" y="102879"/>
                  </a:lnTo>
                  <a:lnTo>
                    <a:pt x="3019" y="87524"/>
                  </a:lnTo>
                  <a:lnTo>
                    <a:pt x="2800" y="72583"/>
                  </a:lnTo>
                  <a:lnTo>
                    <a:pt x="3439" y="58458"/>
                  </a:lnTo>
                  <a:lnTo>
                    <a:pt x="5005" y="45362"/>
                  </a:lnTo>
                  <a:lnTo>
                    <a:pt x="7651" y="33484"/>
                  </a:lnTo>
                  <a:lnTo>
                    <a:pt x="11371" y="22805"/>
                  </a:lnTo>
                  <a:lnTo>
                    <a:pt x="16495" y="13634"/>
                  </a:lnTo>
                  <a:lnTo>
                    <a:pt x="23748" y="6668"/>
                  </a:lnTo>
                  <a:lnTo>
                    <a:pt x="33321" y="2102"/>
                  </a:lnTo>
                  <a:lnTo>
                    <a:pt x="44479" y="0"/>
                  </a:lnTo>
                  <a:lnTo>
                    <a:pt x="55884" y="551"/>
                  </a:lnTo>
                  <a:lnTo>
                    <a:pt x="66733" y="3589"/>
                  </a:lnTo>
                  <a:lnTo>
                    <a:pt x="76775" y="8695"/>
                  </a:lnTo>
                  <a:lnTo>
                    <a:pt x="86046" y="15393"/>
                  </a:lnTo>
                  <a:lnTo>
                    <a:pt x="94684" y="23261"/>
                  </a:lnTo>
                  <a:lnTo>
                    <a:pt x="102841" y="31963"/>
                  </a:lnTo>
                  <a:lnTo>
                    <a:pt x="110646" y="41249"/>
                  </a:lnTo>
                  <a:lnTo>
                    <a:pt x="118195" y="50940"/>
                  </a:lnTo>
                  <a:lnTo>
                    <a:pt x="125235" y="61074"/>
                  </a:lnTo>
                  <a:lnTo>
                    <a:pt x="131205" y="71869"/>
                  </a:lnTo>
                  <a:lnTo>
                    <a:pt x="135884" y="83395"/>
                  </a:lnTo>
                  <a:lnTo>
                    <a:pt x="139364" y="95578"/>
                  </a:lnTo>
                  <a:lnTo>
                    <a:pt x="141865" y="108288"/>
                  </a:lnTo>
                  <a:lnTo>
                    <a:pt x="143622" y="121378"/>
                  </a:lnTo>
                  <a:lnTo>
                    <a:pt x="144840" y="134130"/>
                  </a:lnTo>
                  <a:lnTo>
                    <a:pt x="145807" y="146520"/>
                  </a:lnTo>
                  <a:lnTo>
                    <a:pt x="146611" y="159633"/>
                  </a:lnTo>
                  <a:lnTo>
                    <a:pt x="147399" y="175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37865" y="465108"/>
              <a:ext cx="333446" cy="535100"/>
            </a:xfrm>
            <a:custGeom>
              <a:avLst/>
              <a:gdLst/>
              <a:ahLst/>
              <a:cxnLst/>
              <a:rect l="0" t="0" r="0" b="0"/>
              <a:pathLst>
                <a:path w="333446" h="535100">
                  <a:moveTo>
                    <a:pt x="242155" y="187658"/>
                  </a:moveTo>
                  <a:lnTo>
                    <a:pt x="248157" y="181724"/>
                  </a:lnTo>
                  <a:lnTo>
                    <a:pt x="255002" y="175519"/>
                  </a:lnTo>
                  <a:lnTo>
                    <a:pt x="263380" y="168423"/>
                  </a:lnTo>
                  <a:lnTo>
                    <a:pt x="272662" y="160483"/>
                  </a:lnTo>
                  <a:lnTo>
                    <a:pt x="281679" y="151837"/>
                  </a:lnTo>
                  <a:lnTo>
                    <a:pt x="289777" y="142633"/>
                  </a:lnTo>
                  <a:lnTo>
                    <a:pt x="296650" y="132688"/>
                  </a:lnTo>
                  <a:lnTo>
                    <a:pt x="302109" y="121501"/>
                  </a:lnTo>
                  <a:lnTo>
                    <a:pt x="306212" y="108911"/>
                  </a:lnTo>
                  <a:lnTo>
                    <a:pt x="309016" y="95372"/>
                  </a:lnTo>
                  <a:lnTo>
                    <a:pt x="310472" y="81746"/>
                  </a:lnTo>
                  <a:lnTo>
                    <a:pt x="310675" y="68551"/>
                  </a:lnTo>
                  <a:lnTo>
                    <a:pt x="309680" y="56099"/>
                  </a:lnTo>
                  <a:lnTo>
                    <a:pt x="307419" y="44663"/>
                  </a:lnTo>
                  <a:lnTo>
                    <a:pt x="303964" y="34277"/>
                  </a:lnTo>
                  <a:lnTo>
                    <a:pt x="299186" y="24964"/>
                  </a:lnTo>
                  <a:lnTo>
                    <a:pt x="292698" y="16839"/>
                  </a:lnTo>
                  <a:lnTo>
                    <a:pt x="284446" y="9863"/>
                  </a:lnTo>
                  <a:lnTo>
                    <a:pt x="274821" y="4345"/>
                  </a:lnTo>
                  <a:lnTo>
                    <a:pt x="264451" y="993"/>
                  </a:lnTo>
                  <a:lnTo>
                    <a:pt x="253779" y="0"/>
                  </a:lnTo>
                  <a:lnTo>
                    <a:pt x="243193" y="1113"/>
                  </a:lnTo>
                  <a:lnTo>
                    <a:pt x="233092" y="3911"/>
                  </a:lnTo>
                  <a:lnTo>
                    <a:pt x="223640" y="7984"/>
                  </a:lnTo>
                  <a:lnTo>
                    <a:pt x="214973" y="13310"/>
                  </a:lnTo>
                  <a:lnTo>
                    <a:pt x="207291" y="20231"/>
                  </a:lnTo>
                  <a:lnTo>
                    <a:pt x="200601" y="28811"/>
                  </a:lnTo>
                  <a:lnTo>
                    <a:pt x="194768" y="38842"/>
                  </a:lnTo>
                  <a:lnTo>
                    <a:pt x="189606" y="50024"/>
                  </a:lnTo>
                  <a:lnTo>
                    <a:pt x="184954" y="62066"/>
                  </a:lnTo>
                  <a:lnTo>
                    <a:pt x="180997" y="74728"/>
                  </a:lnTo>
                  <a:lnTo>
                    <a:pt x="178244" y="87827"/>
                  </a:lnTo>
                  <a:lnTo>
                    <a:pt x="176879" y="101223"/>
                  </a:lnTo>
                  <a:lnTo>
                    <a:pt x="176946" y="114658"/>
                  </a:lnTo>
                  <a:lnTo>
                    <a:pt x="178511" y="127758"/>
                  </a:lnTo>
                  <a:lnTo>
                    <a:pt x="181460" y="140339"/>
                  </a:lnTo>
                  <a:lnTo>
                    <a:pt x="185711" y="152076"/>
                  </a:lnTo>
                  <a:lnTo>
                    <a:pt x="191305" y="162434"/>
                  </a:lnTo>
                  <a:lnTo>
                    <a:pt x="198139" y="171242"/>
                  </a:lnTo>
                  <a:lnTo>
                    <a:pt x="205998" y="178326"/>
                  </a:lnTo>
                  <a:lnTo>
                    <a:pt x="214642" y="183344"/>
                  </a:lnTo>
                  <a:lnTo>
                    <a:pt x="223859" y="186298"/>
                  </a:lnTo>
                  <a:lnTo>
                    <a:pt x="233317" y="186995"/>
                  </a:lnTo>
                  <a:lnTo>
                    <a:pt x="242587" y="184894"/>
                  </a:lnTo>
                  <a:lnTo>
                    <a:pt x="251444" y="179967"/>
                  </a:lnTo>
                  <a:lnTo>
                    <a:pt x="259696" y="172761"/>
                  </a:lnTo>
                  <a:lnTo>
                    <a:pt x="267092" y="164107"/>
                  </a:lnTo>
                  <a:lnTo>
                    <a:pt x="273586" y="154621"/>
                  </a:lnTo>
                  <a:lnTo>
                    <a:pt x="279287" y="144511"/>
                  </a:lnTo>
                  <a:lnTo>
                    <a:pt x="284358" y="133673"/>
                  </a:lnTo>
                  <a:lnTo>
                    <a:pt x="288965" y="122180"/>
                  </a:lnTo>
                  <a:lnTo>
                    <a:pt x="293463" y="113286"/>
                  </a:lnTo>
                  <a:lnTo>
                    <a:pt x="297770" y="110988"/>
                  </a:lnTo>
                  <a:lnTo>
                    <a:pt x="301341" y="113968"/>
                  </a:lnTo>
                  <a:lnTo>
                    <a:pt x="304434" y="120188"/>
                  </a:lnTo>
                  <a:lnTo>
                    <a:pt x="307381" y="128750"/>
                  </a:lnTo>
                  <a:lnTo>
                    <a:pt x="310362" y="139774"/>
                  </a:lnTo>
                  <a:lnTo>
                    <a:pt x="313440" y="153204"/>
                  </a:lnTo>
                  <a:lnTo>
                    <a:pt x="316623" y="168859"/>
                  </a:lnTo>
                  <a:lnTo>
                    <a:pt x="319896" y="186602"/>
                  </a:lnTo>
                  <a:lnTo>
                    <a:pt x="323232" y="206140"/>
                  </a:lnTo>
                  <a:lnTo>
                    <a:pt x="326453" y="226774"/>
                  </a:lnTo>
                  <a:lnTo>
                    <a:pt x="329234" y="247533"/>
                  </a:lnTo>
                  <a:lnTo>
                    <a:pt x="331431" y="267859"/>
                  </a:lnTo>
                  <a:lnTo>
                    <a:pt x="332905" y="287590"/>
                  </a:lnTo>
                  <a:lnTo>
                    <a:pt x="333445" y="306759"/>
                  </a:lnTo>
                  <a:lnTo>
                    <a:pt x="333020" y="325456"/>
                  </a:lnTo>
                  <a:lnTo>
                    <a:pt x="331428" y="343302"/>
                  </a:lnTo>
                  <a:lnTo>
                    <a:pt x="328232" y="359469"/>
                  </a:lnTo>
                  <a:lnTo>
                    <a:pt x="323336" y="373643"/>
                  </a:lnTo>
                  <a:lnTo>
                    <a:pt x="316777" y="385976"/>
                  </a:lnTo>
                  <a:lnTo>
                    <a:pt x="308554" y="396811"/>
                  </a:lnTo>
                  <a:lnTo>
                    <a:pt x="298833" y="406506"/>
                  </a:lnTo>
                  <a:lnTo>
                    <a:pt x="287730" y="415205"/>
                  </a:lnTo>
                  <a:lnTo>
                    <a:pt x="275229" y="422845"/>
                  </a:lnTo>
                  <a:lnTo>
                    <a:pt x="261447" y="429473"/>
                  </a:lnTo>
                  <a:lnTo>
                    <a:pt x="246447" y="435249"/>
                  </a:lnTo>
                  <a:lnTo>
                    <a:pt x="230169" y="440364"/>
                  </a:lnTo>
                  <a:lnTo>
                    <a:pt x="212712" y="444991"/>
                  </a:lnTo>
                  <a:lnTo>
                    <a:pt x="194770" y="449268"/>
                  </a:lnTo>
                  <a:lnTo>
                    <a:pt x="177492" y="453301"/>
                  </a:lnTo>
                  <a:lnTo>
                    <a:pt x="161469" y="457165"/>
                  </a:lnTo>
                  <a:lnTo>
                    <a:pt x="146762" y="460913"/>
                  </a:lnTo>
                  <a:lnTo>
                    <a:pt x="133190" y="464583"/>
                  </a:lnTo>
                  <a:lnTo>
                    <a:pt x="120499" y="468210"/>
                  </a:lnTo>
                  <a:lnTo>
                    <a:pt x="108296" y="472137"/>
                  </a:lnTo>
                  <a:lnTo>
                    <a:pt x="96087" y="476992"/>
                  </a:lnTo>
                  <a:lnTo>
                    <a:pt x="83606" y="483035"/>
                  </a:lnTo>
                  <a:lnTo>
                    <a:pt x="70947" y="490045"/>
                  </a:lnTo>
                  <a:lnTo>
                    <a:pt x="58449" y="497513"/>
                  </a:lnTo>
                  <a:lnTo>
                    <a:pt x="46316" y="505082"/>
                  </a:lnTo>
                  <a:lnTo>
                    <a:pt x="35028" y="512289"/>
                  </a:lnTo>
                  <a:lnTo>
                    <a:pt x="24312" y="519202"/>
                  </a:lnTo>
                  <a:lnTo>
                    <a:pt x="13230" y="526421"/>
                  </a:lnTo>
                  <a:lnTo>
                    <a:pt x="0" y="535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84314" y="158529"/>
              <a:ext cx="285303" cy="504767"/>
            </a:xfrm>
            <a:custGeom>
              <a:avLst/>
              <a:gdLst/>
              <a:ahLst/>
              <a:cxnLst/>
              <a:rect l="0" t="0" r="0" b="0"/>
              <a:pathLst>
                <a:path w="285303" h="504767">
                  <a:moveTo>
                    <a:pt x="116846" y="504766"/>
                  </a:moveTo>
                  <a:lnTo>
                    <a:pt x="113912" y="493031"/>
                  </a:lnTo>
                  <a:lnTo>
                    <a:pt x="111130" y="481902"/>
                  </a:lnTo>
                  <a:lnTo>
                    <a:pt x="108235" y="470299"/>
                  </a:lnTo>
                  <a:lnTo>
                    <a:pt x="105368" y="457965"/>
                  </a:lnTo>
                  <a:lnTo>
                    <a:pt x="102851" y="444657"/>
                  </a:lnTo>
                  <a:lnTo>
                    <a:pt x="100835" y="430357"/>
                  </a:lnTo>
                  <a:lnTo>
                    <a:pt x="99150" y="415525"/>
                  </a:lnTo>
                  <a:lnTo>
                    <a:pt x="97408" y="400960"/>
                  </a:lnTo>
                  <a:lnTo>
                    <a:pt x="95381" y="387095"/>
                  </a:lnTo>
                  <a:lnTo>
                    <a:pt x="93020" y="374009"/>
                  </a:lnTo>
                  <a:lnTo>
                    <a:pt x="90355" y="361607"/>
                  </a:lnTo>
                  <a:lnTo>
                    <a:pt x="87449" y="349746"/>
                  </a:lnTo>
                  <a:lnTo>
                    <a:pt x="84360" y="338289"/>
                  </a:lnTo>
                  <a:lnTo>
                    <a:pt x="81141" y="327120"/>
                  </a:lnTo>
                  <a:lnTo>
                    <a:pt x="77830" y="316151"/>
                  </a:lnTo>
                  <a:lnTo>
                    <a:pt x="74456" y="305153"/>
                  </a:lnTo>
                  <a:lnTo>
                    <a:pt x="71037" y="293777"/>
                  </a:lnTo>
                  <a:lnTo>
                    <a:pt x="67589" y="281865"/>
                  </a:lnTo>
                  <a:lnTo>
                    <a:pt x="64121" y="269594"/>
                  </a:lnTo>
                  <a:lnTo>
                    <a:pt x="60638" y="257357"/>
                  </a:lnTo>
                  <a:lnTo>
                    <a:pt x="57148" y="245385"/>
                  </a:lnTo>
                  <a:lnTo>
                    <a:pt x="53650" y="233737"/>
                  </a:lnTo>
                  <a:lnTo>
                    <a:pt x="50149" y="222382"/>
                  </a:lnTo>
                  <a:lnTo>
                    <a:pt x="46645" y="211264"/>
                  </a:lnTo>
                  <a:lnTo>
                    <a:pt x="43140" y="200322"/>
                  </a:lnTo>
                  <a:lnTo>
                    <a:pt x="39632" y="189509"/>
                  </a:lnTo>
                  <a:lnTo>
                    <a:pt x="36125" y="178786"/>
                  </a:lnTo>
                  <a:lnTo>
                    <a:pt x="32617" y="168125"/>
                  </a:lnTo>
                  <a:lnTo>
                    <a:pt x="29107" y="157507"/>
                  </a:lnTo>
                  <a:lnTo>
                    <a:pt x="25598" y="146919"/>
                  </a:lnTo>
                  <a:lnTo>
                    <a:pt x="22089" y="136350"/>
                  </a:lnTo>
                  <a:lnTo>
                    <a:pt x="18580" y="125794"/>
                  </a:lnTo>
                  <a:lnTo>
                    <a:pt x="15070" y="115248"/>
                  </a:lnTo>
                  <a:lnTo>
                    <a:pt x="11561" y="104707"/>
                  </a:lnTo>
                  <a:lnTo>
                    <a:pt x="8051" y="94171"/>
                  </a:lnTo>
                  <a:lnTo>
                    <a:pt x="4556" y="83641"/>
                  </a:lnTo>
                  <a:lnTo>
                    <a:pt x="1565" y="73282"/>
                  </a:lnTo>
                  <a:lnTo>
                    <a:pt x="0" y="63399"/>
                  </a:lnTo>
                  <a:lnTo>
                    <a:pt x="255" y="54127"/>
                  </a:lnTo>
                  <a:lnTo>
                    <a:pt x="2395" y="45596"/>
                  </a:lnTo>
                  <a:lnTo>
                    <a:pt x="6423" y="38012"/>
                  </a:lnTo>
                  <a:lnTo>
                    <a:pt x="12140" y="31392"/>
                  </a:lnTo>
                  <a:lnTo>
                    <a:pt x="19383" y="25607"/>
                  </a:lnTo>
                  <a:lnTo>
                    <a:pt x="28132" y="20479"/>
                  </a:lnTo>
                  <a:lnTo>
                    <a:pt x="38239" y="15845"/>
                  </a:lnTo>
                  <a:lnTo>
                    <a:pt x="49616" y="11731"/>
                  </a:lnTo>
                  <a:lnTo>
                    <a:pt x="62307" y="8339"/>
                  </a:lnTo>
                  <a:lnTo>
                    <a:pt x="76217" y="5723"/>
                  </a:lnTo>
                  <a:lnTo>
                    <a:pt x="91133" y="3797"/>
                  </a:lnTo>
                  <a:lnTo>
                    <a:pt x="106824" y="2420"/>
                  </a:lnTo>
                  <a:lnTo>
                    <a:pt x="123083" y="1457"/>
                  </a:lnTo>
                  <a:lnTo>
                    <a:pt x="139746" y="793"/>
                  </a:lnTo>
                  <a:lnTo>
                    <a:pt x="156691" y="339"/>
                  </a:lnTo>
                  <a:lnTo>
                    <a:pt x="173822" y="35"/>
                  </a:lnTo>
                  <a:lnTo>
                    <a:pt x="190749" y="0"/>
                  </a:lnTo>
                  <a:lnTo>
                    <a:pt x="206815" y="508"/>
                  </a:lnTo>
                  <a:lnTo>
                    <a:pt x="221723" y="1662"/>
                  </a:lnTo>
                  <a:lnTo>
                    <a:pt x="235263" y="3261"/>
                  </a:lnTo>
                  <a:lnTo>
                    <a:pt x="248572" y="5038"/>
                  </a:lnTo>
                  <a:lnTo>
                    <a:pt x="263930" y="7153"/>
                  </a:lnTo>
                  <a:lnTo>
                    <a:pt x="285302" y="99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7989" y="452725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050" y="2867"/>
                  </a:lnTo>
                  <a:lnTo>
                    <a:pt x="160423" y="5009"/>
                  </a:lnTo>
                  <a:lnTo>
                    <a:pt x="149135" y="6616"/>
                  </a:lnTo>
                  <a:lnTo>
                    <a:pt x="136468" y="7970"/>
                  </a:lnTo>
                  <a:lnTo>
                    <a:pt x="122988" y="9467"/>
                  </a:lnTo>
                  <a:lnTo>
                    <a:pt x="109121" y="11317"/>
                  </a:lnTo>
                  <a:lnTo>
                    <a:pt x="95258" y="13557"/>
                  </a:lnTo>
                  <a:lnTo>
                    <a:pt x="81815" y="16138"/>
                  </a:lnTo>
                  <a:lnTo>
                    <a:pt x="68971" y="18983"/>
                  </a:lnTo>
                  <a:lnTo>
                    <a:pt x="56778" y="21870"/>
                  </a:lnTo>
                  <a:lnTo>
                    <a:pt x="43852" y="24728"/>
                  </a:lnTo>
                  <a:lnTo>
                    <a:pt x="26824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2430" y="505931"/>
              <a:ext cx="217229" cy="213842"/>
            </a:xfrm>
            <a:custGeom>
              <a:avLst/>
              <a:gdLst/>
              <a:ahLst/>
              <a:cxnLst/>
              <a:rect l="0" t="0" r="0" b="0"/>
              <a:pathLst>
                <a:path w="217229" h="213842">
                  <a:moveTo>
                    <a:pt x="111943" y="104721"/>
                  </a:moveTo>
                  <a:lnTo>
                    <a:pt x="111876" y="92986"/>
                  </a:lnTo>
                  <a:lnTo>
                    <a:pt x="111236" y="81857"/>
                  </a:lnTo>
                  <a:lnTo>
                    <a:pt x="109934" y="70264"/>
                  </a:lnTo>
                  <a:lnTo>
                    <a:pt x="107902" y="58275"/>
                  </a:lnTo>
                  <a:lnTo>
                    <a:pt x="104937" y="46264"/>
                  </a:lnTo>
                  <a:lnTo>
                    <a:pt x="101009" y="34475"/>
                  </a:lnTo>
                  <a:lnTo>
                    <a:pt x="95913" y="23467"/>
                  </a:lnTo>
                  <a:lnTo>
                    <a:pt x="89213" y="14143"/>
                  </a:lnTo>
                  <a:lnTo>
                    <a:pt x="80824" y="6857"/>
                  </a:lnTo>
                  <a:lnTo>
                    <a:pt x="71276" y="1951"/>
                  </a:lnTo>
                  <a:lnTo>
                    <a:pt x="61491" y="0"/>
                  </a:lnTo>
                  <a:lnTo>
                    <a:pt x="52031" y="1024"/>
                  </a:lnTo>
                  <a:lnTo>
                    <a:pt x="43242" y="4607"/>
                  </a:lnTo>
                  <a:lnTo>
                    <a:pt x="35419" y="10201"/>
                  </a:lnTo>
                  <a:lnTo>
                    <a:pt x="28606" y="17293"/>
                  </a:lnTo>
                  <a:lnTo>
                    <a:pt x="22676" y="25626"/>
                  </a:lnTo>
                  <a:lnTo>
                    <a:pt x="17444" y="35187"/>
                  </a:lnTo>
                  <a:lnTo>
                    <a:pt x="12736" y="45877"/>
                  </a:lnTo>
                  <a:lnTo>
                    <a:pt x="8571" y="57665"/>
                  </a:lnTo>
                  <a:lnTo>
                    <a:pt x="5144" y="70641"/>
                  </a:lnTo>
                  <a:lnTo>
                    <a:pt x="2509" y="84736"/>
                  </a:lnTo>
                  <a:lnTo>
                    <a:pt x="738" y="99439"/>
                  </a:lnTo>
                  <a:lnTo>
                    <a:pt x="0" y="113923"/>
                  </a:lnTo>
                  <a:lnTo>
                    <a:pt x="287" y="127735"/>
                  </a:lnTo>
                  <a:lnTo>
                    <a:pt x="1616" y="140787"/>
                  </a:lnTo>
                  <a:lnTo>
                    <a:pt x="4103" y="153167"/>
                  </a:lnTo>
                  <a:lnTo>
                    <a:pt x="7702" y="165008"/>
                  </a:lnTo>
                  <a:lnTo>
                    <a:pt x="12236" y="176284"/>
                  </a:lnTo>
                  <a:lnTo>
                    <a:pt x="17496" y="186797"/>
                  </a:lnTo>
                  <a:lnTo>
                    <a:pt x="23297" y="196487"/>
                  </a:lnTo>
                  <a:lnTo>
                    <a:pt x="29648" y="204792"/>
                  </a:lnTo>
                  <a:lnTo>
                    <a:pt x="36741" y="210628"/>
                  </a:lnTo>
                  <a:lnTo>
                    <a:pt x="44616" y="213616"/>
                  </a:lnTo>
                  <a:lnTo>
                    <a:pt x="52854" y="213841"/>
                  </a:lnTo>
                  <a:lnTo>
                    <a:pt x="60697" y="211490"/>
                  </a:lnTo>
                  <a:lnTo>
                    <a:pt x="67748" y="206943"/>
                  </a:lnTo>
                  <a:lnTo>
                    <a:pt x="73955" y="200503"/>
                  </a:lnTo>
                  <a:lnTo>
                    <a:pt x="79432" y="192303"/>
                  </a:lnTo>
                  <a:lnTo>
                    <a:pt x="84338" y="182572"/>
                  </a:lnTo>
                  <a:lnTo>
                    <a:pt x="88820" y="171619"/>
                  </a:lnTo>
                  <a:lnTo>
                    <a:pt x="92998" y="159744"/>
                  </a:lnTo>
                  <a:lnTo>
                    <a:pt x="96959" y="147201"/>
                  </a:lnTo>
                  <a:lnTo>
                    <a:pt x="100605" y="134186"/>
                  </a:lnTo>
                  <a:lnTo>
                    <a:pt x="103674" y="120842"/>
                  </a:lnTo>
                  <a:lnTo>
                    <a:pt x="106084" y="107368"/>
                  </a:lnTo>
                  <a:lnTo>
                    <a:pt x="108349" y="97137"/>
                  </a:lnTo>
                  <a:lnTo>
                    <a:pt x="111189" y="94049"/>
                  </a:lnTo>
                  <a:lnTo>
                    <a:pt x="114704" y="96392"/>
                  </a:lnTo>
                  <a:lnTo>
                    <a:pt x="118946" y="102043"/>
                  </a:lnTo>
                  <a:lnTo>
                    <a:pt x="123875" y="109634"/>
                  </a:lnTo>
                  <a:lnTo>
                    <a:pt x="129387" y="118361"/>
                  </a:lnTo>
                  <a:lnTo>
                    <a:pt x="135679" y="127599"/>
                  </a:lnTo>
                  <a:lnTo>
                    <a:pt x="143250" y="136774"/>
                  </a:lnTo>
                  <a:lnTo>
                    <a:pt x="152254" y="145590"/>
                  </a:lnTo>
                  <a:lnTo>
                    <a:pt x="162329" y="153685"/>
                  </a:lnTo>
                  <a:lnTo>
                    <a:pt x="173960" y="161312"/>
                  </a:lnTo>
                  <a:lnTo>
                    <a:pt x="190409" y="169137"/>
                  </a:lnTo>
                  <a:lnTo>
                    <a:pt x="217228" y="178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0206" y="511292"/>
              <a:ext cx="177380" cy="192757"/>
            </a:xfrm>
            <a:custGeom>
              <a:avLst/>
              <a:gdLst/>
              <a:ahLst/>
              <a:cxnLst/>
              <a:rect l="0" t="0" r="0" b="0"/>
              <a:pathLst>
                <a:path w="177380" h="192757">
                  <a:moveTo>
                    <a:pt x="135265" y="4604"/>
                  </a:moveTo>
                  <a:lnTo>
                    <a:pt x="126330" y="1804"/>
                  </a:lnTo>
                  <a:lnTo>
                    <a:pt x="116703" y="302"/>
                  </a:lnTo>
                  <a:lnTo>
                    <a:pt x="105425" y="0"/>
                  </a:lnTo>
                  <a:lnTo>
                    <a:pt x="93103" y="852"/>
                  </a:lnTo>
                  <a:lnTo>
                    <a:pt x="80920" y="2969"/>
                  </a:lnTo>
                  <a:lnTo>
                    <a:pt x="69554" y="6295"/>
                  </a:lnTo>
                  <a:lnTo>
                    <a:pt x="59170" y="10803"/>
                  </a:lnTo>
                  <a:lnTo>
                    <a:pt x="49671" y="16571"/>
                  </a:lnTo>
                  <a:lnTo>
                    <a:pt x="40882" y="23522"/>
                  </a:lnTo>
                  <a:lnTo>
                    <a:pt x="32625" y="31459"/>
                  </a:lnTo>
                  <a:lnTo>
                    <a:pt x="24752" y="40156"/>
                  </a:lnTo>
                  <a:lnTo>
                    <a:pt x="17163" y="49417"/>
                  </a:lnTo>
                  <a:lnTo>
                    <a:pt x="10267" y="59245"/>
                  </a:lnTo>
                  <a:lnTo>
                    <a:pt x="4925" y="69827"/>
                  </a:lnTo>
                  <a:lnTo>
                    <a:pt x="1491" y="81201"/>
                  </a:lnTo>
                  <a:lnTo>
                    <a:pt x="0" y="93111"/>
                  </a:lnTo>
                  <a:lnTo>
                    <a:pt x="439" y="105105"/>
                  </a:lnTo>
                  <a:lnTo>
                    <a:pt x="2587" y="116909"/>
                  </a:lnTo>
                  <a:lnTo>
                    <a:pt x="6112" y="128276"/>
                  </a:lnTo>
                  <a:lnTo>
                    <a:pt x="10679" y="138909"/>
                  </a:lnTo>
                  <a:lnTo>
                    <a:pt x="16002" y="148726"/>
                  </a:lnTo>
                  <a:lnTo>
                    <a:pt x="21860" y="157809"/>
                  </a:lnTo>
                  <a:lnTo>
                    <a:pt x="28091" y="166304"/>
                  </a:lnTo>
                  <a:lnTo>
                    <a:pt x="34586" y="174344"/>
                  </a:lnTo>
                  <a:lnTo>
                    <a:pt x="41592" y="181558"/>
                  </a:lnTo>
                  <a:lnTo>
                    <a:pt x="49666" y="187119"/>
                  </a:lnTo>
                  <a:lnTo>
                    <a:pt x="59026" y="190710"/>
                  </a:lnTo>
                  <a:lnTo>
                    <a:pt x="69415" y="192476"/>
                  </a:lnTo>
                  <a:lnTo>
                    <a:pt x="80306" y="192756"/>
                  </a:lnTo>
                  <a:lnTo>
                    <a:pt x="91336" y="191908"/>
                  </a:lnTo>
                  <a:lnTo>
                    <a:pt x="102333" y="190240"/>
                  </a:lnTo>
                  <a:lnTo>
                    <a:pt x="113244" y="187991"/>
                  </a:lnTo>
                  <a:lnTo>
                    <a:pt x="124051" y="185342"/>
                  </a:lnTo>
                  <a:lnTo>
                    <a:pt x="134509" y="182573"/>
                  </a:lnTo>
                  <a:lnTo>
                    <a:pt x="145256" y="179802"/>
                  </a:lnTo>
                  <a:lnTo>
                    <a:pt x="158354" y="176788"/>
                  </a:lnTo>
                  <a:lnTo>
                    <a:pt x="177379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3394" y="242155"/>
              <a:ext cx="41062" cy="442198"/>
            </a:xfrm>
            <a:custGeom>
              <a:avLst/>
              <a:gdLst/>
              <a:ahLst/>
              <a:cxnLst/>
              <a:rect l="0" t="0" r="0" b="0"/>
              <a:pathLst>
                <a:path w="41062" h="442198">
                  <a:moveTo>
                    <a:pt x="9476" y="0"/>
                  </a:moveTo>
                  <a:lnTo>
                    <a:pt x="6609" y="14803"/>
                  </a:lnTo>
                  <a:lnTo>
                    <a:pt x="4467" y="29994"/>
                  </a:lnTo>
                  <a:lnTo>
                    <a:pt x="2863" y="47090"/>
                  </a:lnTo>
                  <a:lnTo>
                    <a:pt x="1683" y="66184"/>
                  </a:lnTo>
                  <a:lnTo>
                    <a:pt x="834" y="87290"/>
                  </a:lnTo>
                  <a:lnTo>
                    <a:pt x="242" y="110178"/>
                  </a:lnTo>
                  <a:lnTo>
                    <a:pt x="0" y="133849"/>
                  </a:lnTo>
                  <a:lnTo>
                    <a:pt x="364" y="156723"/>
                  </a:lnTo>
                  <a:lnTo>
                    <a:pt x="1425" y="177995"/>
                  </a:lnTo>
                  <a:lnTo>
                    <a:pt x="3119" y="198051"/>
                  </a:lnTo>
                  <a:lnTo>
                    <a:pt x="5328" y="218046"/>
                  </a:lnTo>
                  <a:lnTo>
                    <a:pt x="7919" y="238681"/>
                  </a:lnTo>
                  <a:lnTo>
                    <a:pt x="10625" y="259832"/>
                  </a:lnTo>
                  <a:lnTo>
                    <a:pt x="13055" y="280826"/>
                  </a:lnTo>
                  <a:lnTo>
                    <a:pt x="15022" y="301245"/>
                  </a:lnTo>
                  <a:lnTo>
                    <a:pt x="16682" y="320671"/>
                  </a:lnTo>
                  <a:lnTo>
                    <a:pt x="18409" y="338558"/>
                  </a:lnTo>
                  <a:lnTo>
                    <a:pt x="20427" y="354765"/>
                  </a:lnTo>
                  <a:lnTo>
                    <a:pt x="22784" y="369477"/>
                  </a:lnTo>
                  <a:lnTo>
                    <a:pt x="25445" y="382993"/>
                  </a:lnTo>
                  <a:lnTo>
                    <a:pt x="28344" y="395599"/>
                  </a:lnTo>
                  <a:lnTo>
                    <a:pt x="31269" y="407091"/>
                  </a:lnTo>
                  <a:lnTo>
                    <a:pt x="34156" y="417910"/>
                  </a:lnTo>
                  <a:lnTo>
                    <a:pt x="37257" y="429014"/>
                  </a:lnTo>
                  <a:lnTo>
                    <a:pt x="4106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64414" y="368497"/>
              <a:ext cx="294799" cy="9476"/>
            </a:xfrm>
            <a:custGeom>
              <a:avLst/>
              <a:gdLst/>
              <a:ahLst/>
              <a:cxnLst/>
              <a:rect l="0" t="0" r="0" b="0"/>
              <a:pathLst>
                <a:path w="294799" h="9476">
                  <a:moveTo>
                    <a:pt x="294798" y="0"/>
                  </a:moveTo>
                  <a:lnTo>
                    <a:pt x="283063" y="2867"/>
                  </a:lnTo>
                  <a:lnTo>
                    <a:pt x="271934" y="5009"/>
                  </a:lnTo>
                  <a:lnTo>
                    <a:pt x="260331" y="6612"/>
                  </a:lnTo>
                  <a:lnTo>
                    <a:pt x="247997" y="7792"/>
                  </a:lnTo>
                  <a:lnTo>
                    <a:pt x="234689" y="8641"/>
                  </a:lnTo>
                  <a:lnTo>
                    <a:pt x="220379" y="9234"/>
                  </a:lnTo>
                  <a:lnTo>
                    <a:pt x="205202" y="9475"/>
                  </a:lnTo>
                  <a:lnTo>
                    <a:pt x="189340" y="9111"/>
                  </a:lnTo>
                  <a:lnTo>
                    <a:pt x="172969" y="8056"/>
                  </a:lnTo>
                  <a:lnTo>
                    <a:pt x="156232" y="6534"/>
                  </a:lnTo>
                  <a:lnTo>
                    <a:pt x="139237" y="4974"/>
                  </a:lnTo>
                  <a:lnTo>
                    <a:pt x="122069" y="3630"/>
                  </a:lnTo>
                  <a:lnTo>
                    <a:pt x="104948" y="2577"/>
                  </a:lnTo>
                  <a:lnTo>
                    <a:pt x="88218" y="1796"/>
                  </a:lnTo>
                  <a:lnTo>
                    <a:pt x="72052" y="1236"/>
                  </a:lnTo>
                  <a:lnTo>
                    <a:pt x="56843" y="842"/>
                  </a:lnTo>
                  <a:lnTo>
                    <a:pt x="41704" y="527"/>
                  </a:lnTo>
                  <a:lnTo>
                    <a:pt x="24186" y="2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09978" y="515896"/>
              <a:ext cx="145108" cy="210364"/>
            </a:xfrm>
            <a:custGeom>
              <a:avLst/>
              <a:gdLst/>
              <a:ahLst/>
              <a:cxnLst/>
              <a:rect l="0" t="0" r="0" b="0"/>
              <a:pathLst>
                <a:path w="145108" h="210364">
                  <a:moveTo>
                    <a:pt x="91348" y="21057"/>
                  </a:moveTo>
                  <a:lnTo>
                    <a:pt x="85347" y="15390"/>
                  </a:lnTo>
                  <a:lnTo>
                    <a:pt x="78501" y="11746"/>
                  </a:lnTo>
                  <a:lnTo>
                    <a:pt x="70114" y="9846"/>
                  </a:lnTo>
                  <a:lnTo>
                    <a:pt x="60487" y="9691"/>
                  </a:lnTo>
                  <a:lnTo>
                    <a:pt x="50172" y="11606"/>
                  </a:lnTo>
                  <a:lnTo>
                    <a:pt x="39578" y="15589"/>
                  </a:lnTo>
                  <a:lnTo>
                    <a:pt x="29399" y="21508"/>
                  </a:lnTo>
                  <a:lnTo>
                    <a:pt x="20643" y="29288"/>
                  </a:lnTo>
                  <a:lnTo>
                    <a:pt x="13730" y="38711"/>
                  </a:lnTo>
                  <a:lnTo>
                    <a:pt x="8568" y="49781"/>
                  </a:lnTo>
                  <a:lnTo>
                    <a:pt x="4848" y="62791"/>
                  </a:lnTo>
                  <a:lnTo>
                    <a:pt x="2234" y="77715"/>
                  </a:lnTo>
                  <a:lnTo>
                    <a:pt x="594" y="93786"/>
                  </a:lnTo>
                  <a:lnTo>
                    <a:pt x="0" y="109725"/>
                  </a:lnTo>
                  <a:lnTo>
                    <a:pt x="413" y="124811"/>
                  </a:lnTo>
                  <a:lnTo>
                    <a:pt x="1840" y="138869"/>
                  </a:lnTo>
                  <a:lnTo>
                    <a:pt x="4400" y="151998"/>
                  </a:lnTo>
                  <a:lnTo>
                    <a:pt x="8055" y="164374"/>
                  </a:lnTo>
                  <a:lnTo>
                    <a:pt x="12798" y="175855"/>
                  </a:lnTo>
                  <a:lnTo>
                    <a:pt x="18731" y="185983"/>
                  </a:lnTo>
                  <a:lnTo>
                    <a:pt x="25802" y="194608"/>
                  </a:lnTo>
                  <a:lnTo>
                    <a:pt x="33990" y="201555"/>
                  </a:lnTo>
                  <a:lnTo>
                    <a:pt x="43388" y="206474"/>
                  </a:lnTo>
                  <a:lnTo>
                    <a:pt x="53925" y="209368"/>
                  </a:lnTo>
                  <a:lnTo>
                    <a:pt x="65084" y="210363"/>
                  </a:lnTo>
                  <a:lnTo>
                    <a:pt x="76034" y="209526"/>
                  </a:lnTo>
                  <a:lnTo>
                    <a:pt x="86320" y="207068"/>
                  </a:lnTo>
                  <a:lnTo>
                    <a:pt x="95851" y="202980"/>
                  </a:lnTo>
                  <a:lnTo>
                    <a:pt x="104714" y="196964"/>
                  </a:lnTo>
                  <a:lnTo>
                    <a:pt x="113041" y="189028"/>
                  </a:lnTo>
                  <a:lnTo>
                    <a:pt x="120803" y="179446"/>
                  </a:lnTo>
                  <a:lnTo>
                    <a:pt x="127805" y="168573"/>
                  </a:lnTo>
                  <a:lnTo>
                    <a:pt x="133992" y="156742"/>
                  </a:lnTo>
                  <a:lnTo>
                    <a:pt x="139133" y="144223"/>
                  </a:lnTo>
                  <a:lnTo>
                    <a:pt x="142756" y="131221"/>
                  </a:lnTo>
                  <a:lnTo>
                    <a:pt x="144741" y="117885"/>
                  </a:lnTo>
                  <a:lnTo>
                    <a:pt x="145107" y="104321"/>
                  </a:lnTo>
                  <a:lnTo>
                    <a:pt x="143839" y="90601"/>
                  </a:lnTo>
                  <a:lnTo>
                    <a:pt x="141094" y="76786"/>
                  </a:lnTo>
                  <a:lnTo>
                    <a:pt x="136980" y="63237"/>
                  </a:lnTo>
                  <a:lnTo>
                    <a:pt x="131479" y="50592"/>
                  </a:lnTo>
                  <a:lnTo>
                    <a:pt x="124717" y="39133"/>
                  </a:lnTo>
                  <a:lnTo>
                    <a:pt x="117186" y="29103"/>
                  </a:lnTo>
                  <a:lnTo>
                    <a:pt x="108820" y="19891"/>
                  </a:lnTo>
                  <a:lnTo>
                    <a:pt x="97770" y="10689"/>
                  </a:lnTo>
                  <a:lnTo>
                    <a:pt x="808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93280" y="484310"/>
              <a:ext cx="171259" cy="216053"/>
            </a:xfrm>
            <a:custGeom>
              <a:avLst/>
              <a:gdLst/>
              <a:ahLst/>
              <a:cxnLst/>
              <a:rect l="0" t="0" r="0" b="0"/>
              <a:pathLst>
                <a:path w="171259" h="216053">
                  <a:moveTo>
                    <a:pt x="2802" y="73700"/>
                  </a:moveTo>
                  <a:lnTo>
                    <a:pt x="5736" y="85368"/>
                  </a:lnTo>
                  <a:lnTo>
                    <a:pt x="8518" y="95857"/>
                  </a:lnTo>
                  <a:lnTo>
                    <a:pt x="11417" y="106158"/>
                  </a:lnTo>
                  <a:lnTo>
                    <a:pt x="14459" y="116460"/>
                  </a:lnTo>
                  <a:lnTo>
                    <a:pt x="17623" y="126803"/>
                  </a:lnTo>
                  <a:lnTo>
                    <a:pt x="20888" y="137193"/>
                  </a:lnTo>
                  <a:lnTo>
                    <a:pt x="24226" y="147621"/>
                  </a:lnTo>
                  <a:lnTo>
                    <a:pt x="27618" y="158079"/>
                  </a:lnTo>
                  <a:lnTo>
                    <a:pt x="31041" y="168564"/>
                  </a:lnTo>
                  <a:lnTo>
                    <a:pt x="34323" y="179232"/>
                  </a:lnTo>
                  <a:lnTo>
                    <a:pt x="37147" y="190386"/>
                  </a:lnTo>
                  <a:lnTo>
                    <a:pt x="39338" y="202084"/>
                  </a:lnTo>
                  <a:lnTo>
                    <a:pt x="39516" y="211882"/>
                  </a:lnTo>
                  <a:lnTo>
                    <a:pt x="36800" y="216052"/>
                  </a:lnTo>
                  <a:lnTo>
                    <a:pt x="32992" y="214511"/>
                  </a:lnTo>
                  <a:lnTo>
                    <a:pt x="28987" y="208741"/>
                  </a:lnTo>
                  <a:lnTo>
                    <a:pt x="25030" y="200291"/>
                  </a:lnTo>
                  <a:lnTo>
                    <a:pt x="21175" y="190452"/>
                  </a:lnTo>
                  <a:lnTo>
                    <a:pt x="17410" y="179998"/>
                  </a:lnTo>
                  <a:lnTo>
                    <a:pt x="13721" y="169153"/>
                  </a:lnTo>
                  <a:lnTo>
                    <a:pt x="10087" y="157781"/>
                  </a:lnTo>
                  <a:lnTo>
                    <a:pt x="6501" y="145821"/>
                  </a:lnTo>
                  <a:lnTo>
                    <a:pt x="3278" y="133324"/>
                  </a:lnTo>
                  <a:lnTo>
                    <a:pt x="1025" y="120391"/>
                  </a:lnTo>
                  <a:lnTo>
                    <a:pt x="0" y="107138"/>
                  </a:lnTo>
                  <a:lnTo>
                    <a:pt x="296" y="93982"/>
                  </a:lnTo>
                  <a:lnTo>
                    <a:pt x="2016" y="81608"/>
                  </a:lnTo>
                  <a:lnTo>
                    <a:pt x="5073" y="70326"/>
                  </a:lnTo>
                  <a:lnTo>
                    <a:pt x="9566" y="60108"/>
                  </a:lnTo>
                  <a:lnTo>
                    <a:pt x="15856" y="50777"/>
                  </a:lnTo>
                  <a:lnTo>
                    <a:pt x="23968" y="42131"/>
                  </a:lnTo>
                  <a:lnTo>
                    <a:pt x="33501" y="34154"/>
                  </a:lnTo>
                  <a:lnTo>
                    <a:pt x="43807" y="27007"/>
                  </a:lnTo>
                  <a:lnTo>
                    <a:pt x="54450" y="20718"/>
                  </a:lnTo>
                  <a:lnTo>
                    <a:pt x="65527" y="15340"/>
                  </a:lnTo>
                  <a:lnTo>
                    <a:pt x="77553" y="11026"/>
                  </a:lnTo>
                  <a:lnTo>
                    <a:pt x="90741" y="7754"/>
                  </a:lnTo>
                  <a:lnTo>
                    <a:pt x="104642" y="5366"/>
                  </a:lnTo>
                  <a:lnTo>
                    <a:pt x="119882" y="3413"/>
                  </a:lnTo>
                  <a:lnTo>
                    <a:pt x="140036" y="1723"/>
                  </a:lnTo>
                  <a:lnTo>
                    <a:pt x="1712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44619" y="431668"/>
              <a:ext cx="9476" cy="326384"/>
            </a:xfrm>
            <a:custGeom>
              <a:avLst/>
              <a:gdLst/>
              <a:ahLst/>
              <a:cxnLst/>
              <a:rect l="0" t="0" r="0" b="0"/>
              <a:pathLst>
                <a:path w="9476" h="326384">
                  <a:moveTo>
                    <a:pt x="9475" y="0"/>
                  </a:moveTo>
                  <a:lnTo>
                    <a:pt x="6608" y="9002"/>
                  </a:lnTo>
                  <a:lnTo>
                    <a:pt x="4467" y="19270"/>
                  </a:lnTo>
                  <a:lnTo>
                    <a:pt x="2863" y="31849"/>
                  </a:lnTo>
                  <a:lnTo>
                    <a:pt x="1683" y="46203"/>
                  </a:lnTo>
                  <a:lnTo>
                    <a:pt x="834" y="61351"/>
                  </a:lnTo>
                  <a:lnTo>
                    <a:pt x="241" y="76645"/>
                  </a:lnTo>
                  <a:lnTo>
                    <a:pt x="0" y="92125"/>
                  </a:lnTo>
                  <a:lnTo>
                    <a:pt x="364" y="108324"/>
                  </a:lnTo>
                  <a:lnTo>
                    <a:pt x="1419" y="125511"/>
                  </a:lnTo>
                  <a:lnTo>
                    <a:pt x="2940" y="143661"/>
                  </a:lnTo>
                  <a:lnTo>
                    <a:pt x="4501" y="162616"/>
                  </a:lnTo>
                  <a:lnTo>
                    <a:pt x="5843" y="182180"/>
                  </a:lnTo>
                  <a:lnTo>
                    <a:pt x="6897" y="201863"/>
                  </a:lnTo>
                  <a:lnTo>
                    <a:pt x="7678" y="220917"/>
                  </a:lnTo>
                  <a:lnTo>
                    <a:pt x="8239" y="238978"/>
                  </a:lnTo>
                  <a:lnTo>
                    <a:pt x="8632" y="255826"/>
                  </a:lnTo>
                  <a:lnTo>
                    <a:pt x="8948" y="273070"/>
                  </a:lnTo>
                  <a:lnTo>
                    <a:pt x="9213" y="294456"/>
                  </a:lnTo>
                  <a:lnTo>
                    <a:pt x="947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80353" y="305326"/>
              <a:ext cx="410612" cy="73700"/>
            </a:xfrm>
            <a:custGeom>
              <a:avLst/>
              <a:gdLst/>
              <a:ahLst/>
              <a:cxnLst/>
              <a:rect l="0" t="0" r="0" b="0"/>
              <a:pathLst>
                <a:path w="410612" h="73700">
                  <a:moveTo>
                    <a:pt x="410611" y="0"/>
                  </a:moveTo>
                  <a:lnTo>
                    <a:pt x="398809" y="134"/>
                  </a:lnTo>
                  <a:lnTo>
                    <a:pt x="387039" y="1414"/>
                  </a:lnTo>
                  <a:lnTo>
                    <a:pt x="374140" y="4003"/>
                  </a:lnTo>
                  <a:lnTo>
                    <a:pt x="359947" y="7550"/>
                  </a:lnTo>
                  <a:lnTo>
                    <a:pt x="344322" y="11534"/>
                  </a:lnTo>
                  <a:lnTo>
                    <a:pt x="327341" y="15609"/>
                  </a:lnTo>
                  <a:lnTo>
                    <a:pt x="309067" y="19458"/>
                  </a:lnTo>
                  <a:lnTo>
                    <a:pt x="289451" y="22728"/>
                  </a:lnTo>
                  <a:lnTo>
                    <a:pt x="268609" y="25294"/>
                  </a:lnTo>
                  <a:lnTo>
                    <a:pt x="247414" y="27371"/>
                  </a:lnTo>
                  <a:lnTo>
                    <a:pt x="227332" y="29387"/>
                  </a:lnTo>
                  <a:lnTo>
                    <a:pt x="209090" y="31600"/>
                  </a:lnTo>
                  <a:lnTo>
                    <a:pt x="192726" y="34091"/>
                  </a:lnTo>
                  <a:lnTo>
                    <a:pt x="177959" y="36842"/>
                  </a:lnTo>
                  <a:lnTo>
                    <a:pt x="164417" y="39807"/>
                  </a:lnTo>
                  <a:lnTo>
                    <a:pt x="151286" y="42934"/>
                  </a:lnTo>
                  <a:lnTo>
                    <a:pt x="137380" y="46180"/>
                  </a:lnTo>
                  <a:lnTo>
                    <a:pt x="122126" y="49508"/>
                  </a:lnTo>
                  <a:lnTo>
                    <a:pt x="105805" y="52895"/>
                  </a:lnTo>
                  <a:lnTo>
                    <a:pt x="89239" y="56321"/>
                  </a:lnTo>
                  <a:lnTo>
                    <a:pt x="72963" y="59770"/>
                  </a:lnTo>
                  <a:lnTo>
                    <a:pt x="57566" y="63082"/>
                  </a:lnTo>
                  <a:lnTo>
                    <a:pt x="42222" y="66277"/>
                  </a:lnTo>
                  <a:lnTo>
                    <a:pt x="24475" y="696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08578" y="442196"/>
              <a:ext cx="103444" cy="239455"/>
            </a:xfrm>
            <a:custGeom>
              <a:avLst/>
              <a:gdLst/>
              <a:ahLst/>
              <a:cxnLst/>
              <a:rect l="0" t="0" r="0" b="0"/>
              <a:pathLst>
                <a:path w="103444" h="239455">
                  <a:moveTo>
                    <a:pt x="8687" y="63171"/>
                  </a:moveTo>
                  <a:lnTo>
                    <a:pt x="8687" y="77840"/>
                  </a:lnTo>
                  <a:lnTo>
                    <a:pt x="8687" y="91751"/>
                  </a:lnTo>
                  <a:lnTo>
                    <a:pt x="8691" y="106240"/>
                  </a:lnTo>
                  <a:lnTo>
                    <a:pt x="8864" y="121096"/>
                  </a:lnTo>
                  <a:lnTo>
                    <a:pt x="9513" y="135624"/>
                  </a:lnTo>
                  <a:lnTo>
                    <a:pt x="10766" y="149443"/>
                  </a:lnTo>
                  <a:lnTo>
                    <a:pt x="12591" y="162654"/>
                  </a:lnTo>
                  <a:lnTo>
                    <a:pt x="14887" y="175666"/>
                  </a:lnTo>
                  <a:lnTo>
                    <a:pt x="17549" y="188747"/>
                  </a:lnTo>
                  <a:lnTo>
                    <a:pt x="20640" y="201836"/>
                  </a:lnTo>
                  <a:lnTo>
                    <a:pt x="24392" y="214638"/>
                  </a:lnTo>
                  <a:lnTo>
                    <a:pt x="28859" y="226926"/>
                  </a:lnTo>
                  <a:lnTo>
                    <a:pt x="33237" y="236218"/>
                  </a:lnTo>
                  <a:lnTo>
                    <a:pt x="36018" y="239454"/>
                  </a:lnTo>
                  <a:lnTo>
                    <a:pt x="36719" y="237670"/>
                  </a:lnTo>
                  <a:lnTo>
                    <a:pt x="35674" y="232429"/>
                  </a:lnTo>
                  <a:lnTo>
                    <a:pt x="33144" y="224670"/>
                  </a:lnTo>
                  <a:lnTo>
                    <a:pt x="29396" y="215046"/>
                  </a:lnTo>
                  <a:lnTo>
                    <a:pt x="24867" y="203901"/>
                  </a:lnTo>
                  <a:lnTo>
                    <a:pt x="20113" y="191319"/>
                  </a:lnTo>
                  <a:lnTo>
                    <a:pt x="15463" y="177466"/>
                  </a:lnTo>
                  <a:lnTo>
                    <a:pt x="11202" y="162745"/>
                  </a:lnTo>
                  <a:lnTo>
                    <a:pt x="7642" y="147713"/>
                  </a:lnTo>
                  <a:lnTo>
                    <a:pt x="4879" y="132708"/>
                  </a:lnTo>
                  <a:lnTo>
                    <a:pt x="2836" y="117699"/>
                  </a:lnTo>
                  <a:lnTo>
                    <a:pt x="1375" y="102402"/>
                  </a:lnTo>
                  <a:lnTo>
                    <a:pt x="360" y="86674"/>
                  </a:lnTo>
                  <a:lnTo>
                    <a:pt x="0" y="70840"/>
                  </a:lnTo>
                  <a:lnTo>
                    <a:pt x="812" y="55581"/>
                  </a:lnTo>
                  <a:lnTo>
                    <a:pt x="2995" y="41260"/>
                  </a:lnTo>
                  <a:lnTo>
                    <a:pt x="6597" y="28543"/>
                  </a:lnTo>
                  <a:lnTo>
                    <a:pt x="11688" y="18516"/>
                  </a:lnTo>
                  <a:lnTo>
                    <a:pt x="18159" y="11517"/>
                  </a:lnTo>
                  <a:lnTo>
                    <a:pt x="25926" y="7090"/>
                  </a:lnTo>
                  <a:lnTo>
                    <a:pt x="35034" y="4394"/>
                  </a:lnTo>
                  <a:lnTo>
                    <a:pt x="45368" y="2755"/>
                  </a:lnTo>
                  <a:lnTo>
                    <a:pt x="56292" y="1748"/>
                  </a:lnTo>
                  <a:lnTo>
                    <a:pt x="67918" y="1010"/>
                  </a:lnTo>
                  <a:lnTo>
                    <a:pt x="82381" y="465"/>
                  </a:lnTo>
                  <a:lnTo>
                    <a:pt x="1034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38072" y="449526"/>
              <a:ext cx="142111" cy="225328"/>
            </a:xfrm>
            <a:custGeom>
              <a:avLst/>
              <a:gdLst/>
              <a:ahLst/>
              <a:cxnLst/>
              <a:rect l="0" t="0" r="0" b="0"/>
              <a:pathLst>
                <a:path w="142111" h="225328">
                  <a:moveTo>
                    <a:pt x="37120" y="97955"/>
                  </a:moveTo>
                  <a:lnTo>
                    <a:pt x="45988" y="100755"/>
                  </a:lnTo>
                  <a:lnTo>
                    <a:pt x="54975" y="102257"/>
                  </a:lnTo>
                  <a:lnTo>
                    <a:pt x="64965" y="102559"/>
                  </a:lnTo>
                  <a:lnTo>
                    <a:pt x="75773" y="101707"/>
                  </a:lnTo>
                  <a:lnTo>
                    <a:pt x="86936" y="99591"/>
                  </a:lnTo>
                  <a:lnTo>
                    <a:pt x="98132" y="96264"/>
                  </a:lnTo>
                  <a:lnTo>
                    <a:pt x="108898" y="91756"/>
                  </a:lnTo>
                  <a:lnTo>
                    <a:pt x="118586" y="85988"/>
                  </a:lnTo>
                  <a:lnTo>
                    <a:pt x="126937" y="79033"/>
                  </a:lnTo>
                  <a:lnTo>
                    <a:pt x="133711" y="70923"/>
                  </a:lnTo>
                  <a:lnTo>
                    <a:pt x="138518" y="61577"/>
                  </a:lnTo>
                  <a:lnTo>
                    <a:pt x="141334" y="51082"/>
                  </a:lnTo>
                  <a:lnTo>
                    <a:pt x="142110" y="40120"/>
                  </a:lnTo>
                  <a:lnTo>
                    <a:pt x="140594" y="29834"/>
                  </a:lnTo>
                  <a:lnTo>
                    <a:pt x="136863" y="20817"/>
                  </a:lnTo>
                  <a:lnTo>
                    <a:pt x="130937" y="13291"/>
                  </a:lnTo>
                  <a:lnTo>
                    <a:pt x="122615" y="7378"/>
                  </a:lnTo>
                  <a:lnTo>
                    <a:pt x="112031" y="2973"/>
                  </a:lnTo>
                  <a:lnTo>
                    <a:pt x="100046" y="302"/>
                  </a:lnTo>
                  <a:lnTo>
                    <a:pt x="88011" y="0"/>
                  </a:lnTo>
                  <a:lnTo>
                    <a:pt x="76699" y="2201"/>
                  </a:lnTo>
                  <a:lnTo>
                    <a:pt x="66159" y="6608"/>
                  </a:lnTo>
                  <a:lnTo>
                    <a:pt x="56014" y="12771"/>
                  </a:lnTo>
                  <a:lnTo>
                    <a:pt x="45977" y="20251"/>
                  </a:lnTo>
                  <a:lnTo>
                    <a:pt x="36234" y="28847"/>
                  </a:lnTo>
                  <a:lnTo>
                    <a:pt x="27355" y="38586"/>
                  </a:lnTo>
                  <a:lnTo>
                    <a:pt x="19605" y="49392"/>
                  </a:lnTo>
                  <a:lnTo>
                    <a:pt x="13093" y="61088"/>
                  </a:lnTo>
                  <a:lnTo>
                    <a:pt x="7941" y="73469"/>
                  </a:lnTo>
                  <a:lnTo>
                    <a:pt x="4076" y="86352"/>
                  </a:lnTo>
                  <a:lnTo>
                    <a:pt x="1447" y="99426"/>
                  </a:lnTo>
                  <a:lnTo>
                    <a:pt x="116" y="112278"/>
                  </a:lnTo>
                  <a:lnTo>
                    <a:pt x="0" y="124698"/>
                  </a:lnTo>
                  <a:lnTo>
                    <a:pt x="1055" y="136665"/>
                  </a:lnTo>
                  <a:lnTo>
                    <a:pt x="3358" y="148241"/>
                  </a:lnTo>
                  <a:lnTo>
                    <a:pt x="6831" y="159507"/>
                  </a:lnTo>
                  <a:lnTo>
                    <a:pt x="11282" y="170380"/>
                  </a:lnTo>
                  <a:lnTo>
                    <a:pt x="16485" y="180616"/>
                  </a:lnTo>
                  <a:lnTo>
                    <a:pt x="22248" y="190128"/>
                  </a:lnTo>
                  <a:lnTo>
                    <a:pt x="28574" y="198823"/>
                  </a:lnTo>
                  <a:lnTo>
                    <a:pt x="35651" y="206517"/>
                  </a:lnTo>
                  <a:lnTo>
                    <a:pt x="43529" y="213202"/>
                  </a:lnTo>
                  <a:lnTo>
                    <a:pt x="52277" y="218691"/>
                  </a:lnTo>
                  <a:lnTo>
                    <a:pt x="62059" y="222555"/>
                  </a:lnTo>
                  <a:lnTo>
                    <a:pt x="72853" y="224709"/>
                  </a:lnTo>
                  <a:lnTo>
                    <a:pt x="84089" y="225327"/>
                  </a:lnTo>
                  <a:lnTo>
                    <a:pt x="95958" y="224625"/>
                  </a:lnTo>
                  <a:lnTo>
                    <a:pt x="110622" y="221423"/>
                  </a:lnTo>
                  <a:lnTo>
                    <a:pt x="131876" y="213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7581" y="465113"/>
              <a:ext cx="183466" cy="244458"/>
            </a:xfrm>
            <a:custGeom>
              <a:avLst/>
              <a:gdLst/>
              <a:ahLst/>
              <a:cxnLst/>
              <a:rect l="0" t="0" r="0" b="0"/>
              <a:pathLst>
                <a:path w="183466" h="244458">
                  <a:moveTo>
                    <a:pt x="46595" y="124482"/>
                  </a:moveTo>
                  <a:lnTo>
                    <a:pt x="55396" y="121549"/>
                  </a:lnTo>
                  <a:lnTo>
                    <a:pt x="63743" y="118766"/>
                  </a:lnTo>
                  <a:lnTo>
                    <a:pt x="72446" y="115867"/>
                  </a:lnTo>
                  <a:lnTo>
                    <a:pt x="81740" y="112826"/>
                  </a:lnTo>
                  <a:lnTo>
                    <a:pt x="91884" y="109661"/>
                  </a:lnTo>
                  <a:lnTo>
                    <a:pt x="102920" y="106393"/>
                  </a:lnTo>
                  <a:lnTo>
                    <a:pt x="114414" y="102882"/>
                  </a:lnTo>
                  <a:lnTo>
                    <a:pt x="125587" y="98842"/>
                  </a:lnTo>
                  <a:lnTo>
                    <a:pt x="136014" y="94151"/>
                  </a:lnTo>
                  <a:lnTo>
                    <a:pt x="145299" y="88525"/>
                  </a:lnTo>
                  <a:lnTo>
                    <a:pt x="152931" y="81460"/>
                  </a:lnTo>
                  <a:lnTo>
                    <a:pt x="158792" y="72822"/>
                  </a:lnTo>
                  <a:lnTo>
                    <a:pt x="162760" y="63105"/>
                  </a:lnTo>
                  <a:lnTo>
                    <a:pt x="164541" y="53206"/>
                  </a:lnTo>
                  <a:lnTo>
                    <a:pt x="164176" y="43664"/>
                  </a:lnTo>
                  <a:lnTo>
                    <a:pt x="161663" y="34651"/>
                  </a:lnTo>
                  <a:lnTo>
                    <a:pt x="156787" y="26145"/>
                  </a:lnTo>
                  <a:lnTo>
                    <a:pt x="149661" y="18070"/>
                  </a:lnTo>
                  <a:lnTo>
                    <a:pt x="140809" y="10818"/>
                  </a:lnTo>
                  <a:lnTo>
                    <a:pt x="130968" y="5223"/>
                  </a:lnTo>
                  <a:lnTo>
                    <a:pt x="120647" y="1612"/>
                  </a:lnTo>
                  <a:lnTo>
                    <a:pt x="109957" y="0"/>
                  </a:lnTo>
                  <a:lnTo>
                    <a:pt x="98722" y="356"/>
                  </a:lnTo>
                  <a:lnTo>
                    <a:pt x="86877" y="2452"/>
                  </a:lnTo>
                  <a:lnTo>
                    <a:pt x="74805" y="6112"/>
                  </a:lnTo>
                  <a:lnTo>
                    <a:pt x="63227" y="11302"/>
                  </a:lnTo>
                  <a:lnTo>
                    <a:pt x="52511" y="17861"/>
                  </a:lnTo>
                  <a:lnTo>
                    <a:pt x="42689" y="25534"/>
                  </a:lnTo>
                  <a:lnTo>
                    <a:pt x="33629" y="34053"/>
                  </a:lnTo>
                  <a:lnTo>
                    <a:pt x="25176" y="43195"/>
                  </a:lnTo>
                  <a:lnTo>
                    <a:pt x="17496" y="52942"/>
                  </a:lnTo>
                  <a:lnTo>
                    <a:pt x="11084" y="63471"/>
                  </a:lnTo>
                  <a:lnTo>
                    <a:pt x="6105" y="74814"/>
                  </a:lnTo>
                  <a:lnTo>
                    <a:pt x="2591" y="86873"/>
                  </a:lnTo>
                  <a:lnTo>
                    <a:pt x="599" y="99499"/>
                  </a:lnTo>
                  <a:lnTo>
                    <a:pt x="0" y="112546"/>
                  </a:lnTo>
                  <a:lnTo>
                    <a:pt x="547" y="125731"/>
                  </a:lnTo>
                  <a:lnTo>
                    <a:pt x="1968" y="138656"/>
                  </a:lnTo>
                  <a:lnTo>
                    <a:pt x="4039" y="151126"/>
                  </a:lnTo>
                  <a:lnTo>
                    <a:pt x="6902" y="163125"/>
                  </a:lnTo>
                  <a:lnTo>
                    <a:pt x="11033" y="174724"/>
                  </a:lnTo>
                  <a:lnTo>
                    <a:pt x="16591" y="186005"/>
                  </a:lnTo>
                  <a:lnTo>
                    <a:pt x="23443" y="196887"/>
                  </a:lnTo>
                  <a:lnTo>
                    <a:pt x="31339" y="207129"/>
                  </a:lnTo>
                  <a:lnTo>
                    <a:pt x="40031" y="216642"/>
                  </a:lnTo>
                  <a:lnTo>
                    <a:pt x="49630" y="225167"/>
                  </a:lnTo>
                  <a:lnTo>
                    <a:pt x="60583" y="232214"/>
                  </a:lnTo>
                  <a:lnTo>
                    <a:pt x="73017" y="237652"/>
                  </a:lnTo>
                  <a:lnTo>
                    <a:pt x="86451" y="241489"/>
                  </a:lnTo>
                  <a:lnTo>
                    <a:pt x="100006" y="243705"/>
                  </a:lnTo>
                  <a:lnTo>
                    <a:pt x="113154" y="244457"/>
                  </a:lnTo>
                  <a:lnTo>
                    <a:pt x="125673" y="243980"/>
                  </a:lnTo>
                  <a:lnTo>
                    <a:pt x="138913" y="242350"/>
                  </a:lnTo>
                  <a:lnTo>
                    <a:pt x="156263" y="238310"/>
                  </a:lnTo>
                  <a:lnTo>
                    <a:pt x="183465" y="229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29139" y="442196"/>
              <a:ext cx="215239" cy="288499"/>
            </a:xfrm>
            <a:custGeom>
              <a:avLst/>
              <a:gdLst/>
              <a:ahLst/>
              <a:cxnLst/>
              <a:rect l="0" t="0" r="0" b="0"/>
              <a:pathLst>
                <a:path w="215239" h="288499">
                  <a:moveTo>
                    <a:pt x="140892" y="0"/>
                  </a:moveTo>
                  <a:lnTo>
                    <a:pt x="129224" y="67"/>
                  </a:lnTo>
                  <a:lnTo>
                    <a:pt x="118736" y="708"/>
                  </a:lnTo>
                  <a:lnTo>
                    <a:pt x="108434" y="2009"/>
                  </a:lnTo>
                  <a:lnTo>
                    <a:pt x="98132" y="4041"/>
                  </a:lnTo>
                  <a:lnTo>
                    <a:pt x="87789" y="7006"/>
                  </a:lnTo>
                  <a:lnTo>
                    <a:pt x="77399" y="10926"/>
                  </a:lnTo>
                  <a:lnTo>
                    <a:pt x="66971" y="15675"/>
                  </a:lnTo>
                  <a:lnTo>
                    <a:pt x="56513" y="21079"/>
                  </a:lnTo>
                  <a:lnTo>
                    <a:pt x="46037" y="26975"/>
                  </a:lnTo>
                  <a:lnTo>
                    <a:pt x="35716" y="33390"/>
                  </a:lnTo>
                  <a:lnTo>
                    <a:pt x="25858" y="40527"/>
                  </a:lnTo>
                  <a:lnTo>
                    <a:pt x="16617" y="48440"/>
                  </a:lnTo>
                  <a:lnTo>
                    <a:pt x="8615" y="57041"/>
                  </a:lnTo>
                  <a:lnTo>
                    <a:pt x="2984" y="66194"/>
                  </a:lnTo>
                  <a:lnTo>
                    <a:pt x="133" y="75750"/>
                  </a:lnTo>
                  <a:lnTo>
                    <a:pt x="0" y="85268"/>
                  </a:lnTo>
                  <a:lnTo>
                    <a:pt x="2413" y="94046"/>
                  </a:lnTo>
                  <a:lnTo>
                    <a:pt x="7006" y="101755"/>
                  </a:lnTo>
                  <a:lnTo>
                    <a:pt x="13647" y="108252"/>
                  </a:lnTo>
                  <a:lnTo>
                    <a:pt x="22514" y="113399"/>
                  </a:lnTo>
                  <a:lnTo>
                    <a:pt x="33501" y="117273"/>
                  </a:lnTo>
                  <a:lnTo>
                    <a:pt x="45943" y="120249"/>
                  </a:lnTo>
                  <a:lnTo>
                    <a:pt x="58823" y="122878"/>
                  </a:lnTo>
                  <a:lnTo>
                    <a:pt x="71524" y="125512"/>
                  </a:lnTo>
                  <a:lnTo>
                    <a:pt x="83982" y="128455"/>
                  </a:lnTo>
                  <a:lnTo>
                    <a:pt x="96487" y="132043"/>
                  </a:lnTo>
                  <a:lnTo>
                    <a:pt x="109227" y="136388"/>
                  </a:lnTo>
                  <a:lnTo>
                    <a:pt x="122088" y="141425"/>
                  </a:lnTo>
                  <a:lnTo>
                    <a:pt x="134738" y="147024"/>
                  </a:lnTo>
                  <a:lnTo>
                    <a:pt x="146990" y="153051"/>
                  </a:lnTo>
                  <a:lnTo>
                    <a:pt x="158660" y="159554"/>
                  </a:lnTo>
                  <a:lnTo>
                    <a:pt x="169497" y="166750"/>
                  </a:lnTo>
                  <a:lnTo>
                    <a:pt x="179447" y="174702"/>
                  </a:lnTo>
                  <a:lnTo>
                    <a:pt x="188449" y="183330"/>
                  </a:lnTo>
                  <a:lnTo>
                    <a:pt x="196358" y="192500"/>
                  </a:lnTo>
                  <a:lnTo>
                    <a:pt x="203189" y="202077"/>
                  </a:lnTo>
                  <a:lnTo>
                    <a:pt x="208779" y="211949"/>
                  </a:lnTo>
                  <a:lnTo>
                    <a:pt x="212711" y="222029"/>
                  </a:lnTo>
                  <a:lnTo>
                    <a:pt x="214903" y="232248"/>
                  </a:lnTo>
                  <a:lnTo>
                    <a:pt x="215238" y="242398"/>
                  </a:lnTo>
                  <a:lnTo>
                    <a:pt x="213418" y="252140"/>
                  </a:lnTo>
                  <a:lnTo>
                    <a:pt x="209481" y="261313"/>
                  </a:lnTo>
                  <a:lnTo>
                    <a:pt x="203413" y="269608"/>
                  </a:lnTo>
                  <a:lnTo>
                    <a:pt x="194997" y="276501"/>
                  </a:lnTo>
                  <a:lnTo>
                    <a:pt x="184345" y="281835"/>
                  </a:lnTo>
                  <a:lnTo>
                    <a:pt x="172142" y="285602"/>
                  </a:lnTo>
                  <a:lnTo>
                    <a:pt x="159430" y="287773"/>
                  </a:lnTo>
                  <a:lnTo>
                    <a:pt x="146864" y="288498"/>
                  </a:lnTo>
                  <a:lnTo>
                    <a:pt x="135136" y="288202"/>
                  </a:lnTo>
                  <a:lnTo>
                    <a:pt x="124004" y="287457"/>
                  </a:lnTo>
                  <a:lnTo>
                    <a:pt x="112499" y="286202"/>
                  </a:lnTo>
                  <a:lnTo>
                    <a:pt x="9877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27959" y="389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49015" y="558010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8455" y="748072"/>
              <a:ext cx="7812147" cy="115265"/>
            </a:xfrm>
            <a:custGeom>
              <a:avLst/>
              <a:gdLst/>
              <a:ahLst/>
              <a:cxnLst/>
              <a:rect l="0" t="0" r="0" b="0"/>
              <a:pathLst>
                <a:path w="7812147" h="115265">
                  <a:moveTo>
                    <a:pt x="7812146" y="73150"/>
                  </a:moveTo>
                  <a:lnTo>
                    <a:pt x="7806144" y="67417"/>
                  </a:lnTo>
                  <a:lnTo>
                    <a:pt x="7799299" y="63133"/>
                  </a:lnTo>
                  <a:lnTo>
                    <a:pt x="7790911" y="59936"/>
                  </a:lnTo>
                  <a:lnTo>
                    <a:pt x="7781285" y="57920"/>
                  </a:lnTo>
                  <a:lnTo>
                    <a:pt x="7770970" y="57520"/>
                  </a:lnTo>
                  <a:lnTo>
                    <a:pt x="7760362" y="58827"/>
                  </a:lnTo>
                  <a:lnTo>
                    <a:pt x="7749664" y="61476"/>
                  </a:lnTo>
                  <a:lnTo>
                    <a:pt x="7738963" y="64853"/>
                  </a:lnTo>
                  <a:lnTo>
                    <a:pt x="7728287" y="68525"/>
                  </a:lnTo>
                  <a:lnTo>
                    <a:pt x="7717475" y="72274"/>
                  </a:lnTo>
                  <a:lnTo>
                    <a:pt x="7706217" y="76010"/>
                  </a:lnTo>
                  <a:lnTo>
                    <a:pt x="7694374" y="79699"/>
                  </a:lnTo>
                  <a:lnTo>
                    <a:pt x="7681807" y="83175"/>
                  </a:lnTo>
                  <a:lnTo>
                    <a:pt x="7668306" y="86137"/>
                  </a:lnTo>
                  <a:lnTo>
                    <a:pt x="7653849" y="88451"/>
                  </a:lnTo>
                  <a:lnTo>
                    <a:pt x="7638564" y="89666"/>
                  </a:lnTo>
                  <a:lnTo>
                    <a:pt x="7622627" y="88968"/>
                  </a:lnTo>
                  <a:lnTo>
                    <a:pt x="7606207" y="86089"/>
                  </a:lnTo>
                  <a:lnTo>
                    <a:pt x="7589606" y="81392"/>
                  </a:lnTo>
                  <a:lnTo>
                    <a:pt x="7573234" y="75567"/>
                  </a:lnTo>
                  <a:lnTo>
                    <a:pt x="7557297" y="69134"/>
                  </a:lnTo>
                  <a:lnTo>
                    <a:pt x="7541817" y="62396"/>
                  </a:lnTo>
                  <a:lnTo>
                    <a:pt x="7526729" y="55508"/>
                  </a:lnTo>
                  <a:lnTo>
                    <a:pt x="7511947" y="48557"/>
                  </a:lnTo>
                  <a:lnTo>
                    <a:pt x="7497390" y="41909"/>
                  </a:lnTo>
                  <a:lnTo>
                    <a:pt x="7482996" y="36197"/>
                  </a:lnTo>
                  <a:lnTo>
                    <a:pt x="7468715" y="31692"/>
                  </a:lnTo>
                  <a:lnTo>
                    <a:pt x="7454513" y="28498"/>
                  </a:lnTo>
                  <a:lnTo>
                    <a:pt x="7440365" y="26720"/>
                  </a:lnTo>
                  <a:lnTo>
                    <a:pt x="7426247" y="26275"/>
                  </a:lnTo>
                  <a:lnTo>
                    <a:pt x="7411986" y="27263"/>
                  </a:lnTo>
                  <a:lnTo>
                    <a:pt x="7397266" y="30045"/>
                  </a:lnTo>
                  <a:lnTo>
                    <a:pt x="7381957" y="34647"/>
                  </a:lnTo>
                  <a:lnTo>
                    <a:pt x="7366252" y="40498"/>
                  </a:lnTo>
                  <a:lnTo>
                    <a:pt x="7350555" y="46648"/>
                  </a:lnTo>
                  <a:lnTo>
                    <a:pt x="7335103" y="52519"/>
                  </a:lnTo>
                  <a:lnTo>
                    <a:pt x="7319796" y="57915"/>
                  </a:lnTo>
                  <a:lnTo>
                    <a:pt x="7304298" y="62839"/>
                  </a:lnTo>
                  <a:lnTo>
                    <a:pt x="7288431" y="67370"/>
                  </a:lnTo>
                  <a:lnTo>
                    <a:pt x="7272335" y="71599"/>
                  </a:lnTo>
                  <a:lnTo>
                    <a:pt x="7256368" y="75607"/>
                  </a:lnTo>
                  <a:lnTo>
                    <a:pt x="7240732" y="79445"/>
                  </a:lnTo>
                  <a:lnTo>
                    <a:pt x="7225298" y="82668"/>
                  </a:lnTo>
                  <a:lnTo>
                    <a:pt x="7209716" y="84390"/>
                  </a:lnTo>
                  <a:lnTo>
                    <a:pt x="7193787" y="84246"/>
                  </a:lnTo>
                  <a:lnTo>
                    <a:pt x="7177479" y="82350"/>
                  </a:lnTo>
                  <a:lnTo>
                    <a:pt x="7160838" y="79018"/>
                  </a:lnTo>
                  <a:lnTo>
                    <a:pt x="7143935" y="74596"/>
                  </a:lnTo>
                  <a:lnTo>
                    <a:pt x="7126837" y="69544"/>
                  </a:lnTo>
                  <a:lnTo>
                    <a:pt x="7109599" y="64403"/>
                  </a:lnTo>
                  <a:lnTo>
                    <a:pt x="7092272" y="59473"/>
                  </a:lnTo>
                  <a:lnTo>
                    <a:pt x="7075213" y="54845"/>
                  </a:lnTo>
                  <a:lnTo>
                    <a:pt x="7059059" y="50503"/>
                  </a:lnTo>
                  <a:lnTo>
                    <a:pt x="7044073" y="46404"/>
                  </a:lnTo>
                  <a:lnTo>
                    <a:pt x="7029875" y="42821"/>
                  </a:lnTo>
                  <a:lnTo>
                    <a:pt x="7015653" y="40318"/>
                  </a:lnTo>
                  <a:lnTo>
                    <a:pt x="7000939" y="39116"/>
                  </a:lnTo>
                  <a:lnTo>
                    <a:pt x="6985936" y="39123"/>
                  </a:lnTo>
                  <a:lnTo>
                    <a:pt x="6971310" y="40115"/>
                  </a:lnTo>
                  <a:lnTo>
                    <a:pt x="6957417" y="41856"/>
                  </a:lnTo>
                  <a:lnTo>
                    <a:pt x="6943817" y="44142"/>
                  </a:lnTo>
                  <a:lnTo>
                    <a:pt x="6929479" y="46814"/>
                  </a:lnTo>
                  <a:lnTo>
                    <a:pt x="6913881" y="49754"/>
                  </a:lnTo>
                  <a:lnTo>
                    <a:pt x="6897473" y="52879"/>
                  </a:lnTo>
                  <a:lnTo>
                    <a:pt x="6881365" y="56129"/>
                  </a:lnTo>
                  <a:lnTo>
                    <a:pt x="6866188" y="59464"/>
                  </a:lnTo>
                  <a:lnTo>
                    <a:pt x="6851742" y="62857"/>
                  </a:lnTo>
                  <a:lnTo>
                    <a:pt x="6837294" y="66288"/>
                  </a:lnTo>
                  <a:lnTo>
                    <a:pt x="6822402" y="69746"/>
                  </a:lnTo>
                  <a:lnTo>
                    <a:pt x="6807264" y="73220"/>
                  </a:lnTo>
                  <a:lnTo>
                    <a:pt x="6792541" y="76707"/>
                  </a:lnTo>
                  <a:lnTo>
                    <a:pt x="6778579" y="80196"/>
                  </a:lnTo>
                  <a:lnTo>
                    <a:pt x="6764931" y="83522"/>
                  </a:lnTo>
                  <a:lnTo>
                    <a:pt x="6750562" y="86377"/>
                  </a:lnTo>
                  <a:lnTo>
                    <a:pt x="6734942" y="88624"/>
                  </a:lnTo>
                  <a:lnTo>
                    <a:pt x="6718519" y="90132"/>
                  </a:lnTo>
                  <a:lnTo>
                    <a:pt x="6702402" y="90694"/>
                  </a:lnTo>
                  <a:lnTo>
                    <a:pt x="6687226" y="90293"/>
                  </a:lnTo>
                  <a:lnTo>
                    <a:pt x="6673121" y="89058"/>
                  </a:lnTo>
                  <a:lnTo>
                    <a:pt x="6659969" y="87166"/>
                  </a:lnTo>
                  <a:lnTo>
                    <a:pt x="6647566" y="84789"/>
                  </a:lnTo>
                  <a:lnTo>
                    <a:pt x="6635559" y="82230"/>
                  </a:lnTo>
                  <a:lnTo>
                    <a:pt x="6623483" y="79899"/>
                  </a:lnTo>
                  <a:lnTo>
                    <a:pt x="6611092" y="77998"/>
                  </a:lnTo>
                  <a:lnTo>
                    <a:pt x="6598494" y="76383"/>
                  </a:lnTo>
                  <a:lnTo>
                    <a:pt x="6586037" y="74685"/>
                  </a:lnTo>
                  <a:lnTo>
                    <a:pt x="6573912" y="72688"/>
                  </a:lnTo>
                  <a:lnTo>
                    <a:pt x="6561991" y="70345"/>
                  </a:lnTo>
                  <a:lnTo>
                    <a:pt x="6549921" y="67692"/>
                  </a:lnTo>
                  <a:lnTo>
                    <a:pt x="6537504" y="64794"/>
                  </a:lnTo>
                  <a:lnTo>
                    <a:pt x="6524707" y="61711"/>
                  </a:lnTo>
                  <a:lnTo>
                    <a:pt x="6511578" y="58496"/>
                  </a:lnTo>
                  <a:lnTo>
                    <a:pt x="6498171" y="55187"/>
                  </a:lnTo>
                  <a:lnTo>
                    <a:pt x="6484065" y="51814"/>
                  </a:lnTo>
                  <a:lnTo>
                    <a:pt x="6468392" y="48396"/>
                  </a:lnTo>
                  <a:lnTo>
                    <a:pt x="6450819" y="44953"/>
                  </a:lnTo>
                  <a:lnTo>
                    <a:pt x="6431966" y="41658"/>
                  </a:lnTo>
                  <a:lnTo>
                    <a:pt x="6413081" y="38825"/>
                  </a:lnTo>
                  <a:lnTo>
                    <a:pt x="6394886" y="36592"/>
                  </a:lnTo>
                  <a:lnTo>
                    <a:pt x="6377094" y="35093"/>
                  </a:lnTo>
                  <a:lnTo>
                    <a:pt x="6358717" y="34537"/>
                  </a:lnTo>
                  <a:lnTo>
                    <a:pt x="6339222" y="34942"/>
                  </a:lnTo>
                  <a:lnTo>
                    <a:pt x="6319197" y="36180"/>
                  </a:lnTo>
                  <a:lnTo>
                    <a:pt x="6300033" y="38074"/>
                  </a:lnTo>
                  <a:lnTo>
                    <a:pt x="6282469" y="40452"/>
                  </a:lnTo>
                  <a:lnTo>
                    <a:pt x="6266419" y="43012"/>
                  </a:lnTo>
                  <a:lnTo>
                    <a:pt x="6251345" y="45344"/>
                  </a:lnTo>
                  <a:lnTo>
                    <a:pt x="6236800" y="47245"/>
                  </a:lnTo>
                  <a:lnTo>
                    <a:pt x="6222523" y="48860"/>
                  </a:lnTo>
                  <a:lnTo>
                    <a:pt x="6208375" y="50558"/>
                  </a:lnTo>
                  <a:lnTo>
                    <a:pt x="6194289" y="52551"/>
                  </a:lnTo>
                  <a:lnTo>
                    <a:pt x="6180231" y="54721"/>
                  </a:lnTo>
                  <a:lnTo>
                    <a:pt x="6166187" y="56725"/>
                  </a:lnTo>
                  <a:lnTo>
                    <a:pt x="6152147" y="58371"/>
                  </a:lnTo>
                  <a:lnTo>
                    <a:pt x="6138110" y="59628"/>
                  </a:lnTo>
                  <a:lnTo>
                    <a:pt x="6124072" y="60547"/>
                  </a:lnTo>
                  <a:lnTo>
                    <a:pt x="6110035" y="61199"/>
                  </a:lnTo>
                  <a:lnTo>
                    <a:pt x="6095998" y="61654"/>
                  </a:lnTo>
                  <a:lnTo>
                    <a:pt x="6081961" y="61967"/>
                  </a:lnTo>
                  <a:lnTo>
                    <a:pt x="6067923" y="62181"/>
                  </a:lnTo>
                  <a:lnTo>
                    <a:pt x="6053886" y="62326"/>
                  </a:lnTo>
                  <a:lnTo>
                    <a:pt x="6039848" y="62423"/>
                  </a:lnTo>
                  <a:lnTo>
                    <a:pt x="6025810" y="62484"/>
                  </a:lnTo>
                  <a:lnTo>
                    <a:pt x="6011772" y="62356"/>
                  </a:lnTo>
                  <a:lnTo>
                    <a:pt x="5997734" y="61737"/>
                  </a:lnTo>
                  <a:lnTo>
                    <a:pt x="5983696" y="60508"/>
                  </a:lnTo>
                  <a:lnTo>
                    <a:pt x="5969659" y="58868"/>
                  </a:lnTo>
                  <a:lnTo>
                    <a:pt x="5955621" y="57229"/>
                  </a:lnTo>
                  <a:lnTo>
                    <a:pt x="5941579" y="55827"/>
                  </a:lnTo>
                  <a:lnTo>
                    <a:pt x="5927368" y="54566"/>
                  </a:lnTo>
                  <a:lnTo>
                    <a:pt x="5912681" y="53112"/>
                  </a:lnTo>
                  <a:lnTo>
                    <a:pt x="5897395" y="51282"/>
                  </a:lnTo>
                  <a:lnTo>
                    <a:pt x="5881704" y="49053"/>
                  </a:lnTo>
                  <a:lnTo>
                    <a:pt x="5866018" y="46478"/>
                  </a:lnTo>
                  <a:lnTo>
                    <a:pt x="5850577" y="43631"/>
                  </a:lnTo>
                  <a:lnTo>
                    <a:pt x="5835446" y="40584"/>
                  </a:lnTo>
                  <a:lnTo>
                    <a:pt x="5820600" y="37392"/>
                  </a:lnTo>
                  <a:lnTo>
                    <a:pt x="5805979" y="34103"/>
                  </a:lnTo>
                  <a:lnTo>
                    <a:pt x="5791364" y="30913"/>
                  </a:lnTo>
                  <a:lnTo>
                    <a:pt x="5776398" y="28151"/>
                  </a:lnTo>
                  <a:lnTo>
                    <a:pt x="5760920" y="25957"/>
                  </a:lnTo>
                  <a:lnTo>
                    <a:pt x="5745099" y="24145"/>
                  </a:lnTo>
                  <a:lnTo>
                    <a:pt x="5729326" y="22313"/>
                  </a:lnTo>
                  <a:lnTo>
                    <a:pt x="5713826" y="20236"/>
                  </a:lnTo>
                  <a:lnTo>
                    <a:pt x="5698656" y="18178"/>
                  </a:lnTo>
                  <a:lnTo>
                    <a:pt x="5683783" y="16782"/>
                  </a:lnTo>
                  <a:lnTo>
                    <a:pt x="5669149" y="16359"/>
                  </a:lnTo>
                  <a:lnTo>
                    <a:pt x="5654694" y="16736"/>
                  </a:lnTo>
                  <a:lnTo>
                    <a:pt x="5640369" y="17454"/>
                  </a:lnTo>
                  <a:lnTo>
                    <a:pt x="5626130" y="18200"/>
                  </a:lnTo>
                  <a:lnTo>
                    <a:pt x="5611785" y="19006"/>
                  </a:lnTo>
                  <a:lnTo>
                    <a:pt x="5597009" y="20146"/>
                  </a:lnTo>
                  <a:lnTo>
                    <a:pt x="5581662" y="21756"/>
                  </a:lnTo>
                  <a:lnTo>
                    <a:pt x="5565931" y="23668"/>
                  </a:lnTo>
                  <a:lnTo>
                    <a:pt x="5550218" y="25497"/>
                  </a:lnTo>
                  <a:lnTo>
                    <a:pt x="5534758" y="27029"/>
                  </a:lnTo>
                  <a:lnTo>
                    <a:pt x="5519616" y="28380"/>
                  </a:lnTo>
                  <a:lnTo>
                    <a:pt x="5504761" y="29894"/>
                  </a:lnTo>
                  <a:lnTo>
                    <a:pt x="5490139" y="31764"/>
                  </a:lnTo>
                  <a:lnTo>
                    <a:pt x="5475693" y="34021"/>
                  </a:lnTo>
                  <a:lnTo>
                    <a:pt x="5461373" y="36615"/>
                  </a:lnTo>
                  <a:lnTo>
                    <a:pt x="5447143" y="39474"/>
                  </a:lnTo>
                  <a:lnTo>
                    <a:pt x="5432974" y="42530"/>
                  </a:lnTo>
                  <a:lnTo>
                    <a:pt x="5418847" y="45727"/>
                  </a:lnTo>
                  <a:lnTo>
                    <a:pt x="5404745" y="49024"/>
                  </a:lnTo>
                  <a:lnTo>
                    <a:pt x="5390495" y="52389"/>
                  </a:lnTo>
                  <a:lnTo>
                    <a:pt x="5375782" y="55801"/>
                  </a:lnTo>
                  <a:lnTo>
                    <a:pt x="5360478" y="59240"/>
                  </a:lnTo>
                  <a:lnTo>
                    <a:pt x="5344775" y="62533"/>
                  </a:lnTo>
                  <a:lnTo>
                    <a:pt x="5329080" y="65365"/>
                  </a:lnTo>
                  <a:lnTo>
                    <a:pt x="5313634" y="67601"/>
                  </a:lnTo>
                  <a:lnTo>
                    <a:pt x="5298500" y="69272"/>
                  </a:lnTo>
                  <a:lnTo>
                    <a:pt x="5283651" y="70476"/>
                  </a:lnTo>
                  <a:lnTo>
                    <a:pt x="5269034" y="71324"/>
                  </a:lnTo>
                  <a:lnTo>
                    <a:pt x="5254590" y="71911"/>
                  </a:lnTo>
                  <a:lnTo>
                    <a:pt x="5240271" y="72314"/>
                  </a:lnTo>
                  <a:lnTo>
                    <a:pt x="5226037" y="72583"/>
                  </a:lnTo>
                  <a:lnTo>
                    <a:pt x="5211696" y="72595"/>
                  </a:lnTo>
                  <a:lnTo>
                    <a:pt x="5196922" y="72072"/>
                  </a:lnTo>
                  <a:lnTo>
                    <a:pt x="5181576" y="70906"/>
                  </a:lnTo>
                  <a:lnTo>
                    <a:pt x="5165846" y="69310"/>
                  </a:lnTo>
                  <a:lnTo>
                    <a:pt x="5150133" y="67699"/>
                  </a:lnTo>
                  <a:lnTo>
                    <a:pt x="5134670" y="66317"/>
                  </a:lnTo>
                  <a:lnTo>
                    <a:pt x="5119355" y="65068"/>
                  </a:lnTo>
                  <a:lnTo>
                    <a:pt x="5103853" y="63623"/>
                  </a:lnTo>
                  <a:lnTo>
                    <a:pt x="5087982" y="61799"/>
                  </a:lnTo>
                  <a:lnTo>
                    <a:pt x="5071883" y="59574"/>
                  </a:lnTo>
                  <a:lnTo>
                    <a:pt x="5055915" y="57001"/>
                  </a:lnTo>
                  <a:lnTo>
                    <a:pt x="5040277" y="54156"/>
                  </a:lnTo>
                  <a:lnTo>
                    <a:pt x="5024842" y="51110"/>
                  </a:lnTo>
                  <a:lnTo>
                    <a:pt x="5009260" y="47919"/>
                  </a:lnTo>
                  <a:lnTo>
                    <a:pt x="4993336" y="44631"/>
                  </a:lnTo>
                  <a:lnTo>
                    <a:pt x="4977200" y="41441"/>
                  </a:lnTo>
                  <a:lnTo>
                    <a:pt x="4961208" y="38679"/>
                  </a:lnTo>
                  <a:lnTo>
                    <a:pt x="4945554" y="36490"/>
                  </a:lnTo>
                  <a:lnTo>
                    <a:pt x="4930108" y="34850"/>
                  </a:lnTo>
                  <a:lnTo>
                    <a:pt x="4914518" y="33668"/>
                  </a:lnTo>
                  <a:lnTo>
                    <a:pt x="4898589" y="32839"/>
                  </a:lnTo>
                  <a:lnTo>
                    <a:pt x="4882450" y="32434"/>
                  </a:lnTo>
                  <a:lnTo>
                    <a:pt x="4866456" y="32686"/>
                  </a:lnTo>
                  <a:lnTo>
                    <a:pt x="4850800" y="33665"/>
                  </a:lnTo>
                  <a:lnTo>
                    <a:pt x="4835353" y="35136"/>
                  </a:lnTo>
                  <a:lnTo>
                    <a:pt x="4819763" y="36661"/>
                  </a:lnTo>
                  <a:lnTo>
                    <a:pt x="4803834" y="37990"/>
                  </a:lnTo>
                  <a:lnTo>
                    <a:pt x="4787694" y="39373"/>
                  </a:lnTo>
                  <a:lnTo>
                    <a:pt x="4771700" y="41441"/>
                  </a:lnTo>
                  <a:lnTo>
                    <a:pt x="4756049" y="44496"/>
                  </a:lnTo>
                  <a:lnTo>
                    <a:pt x="4740775" y="48363"/>
                  </a:lnTo>
                  <a:lnTo>
                    <a:pt x="4725832" y="52576"/>
                  </a:lnTo>
                  <a:lnTo>
                    <a:pt x="4711152" y="56819"/>
                  </a:lnTo>
                  <a:lnTo>
                    <a:pt x="4696665" y="60955"/>
                  </a:lnTo>
                  <a:lnTo>
                    <a:pt x="4682319" y="64951"/>
                  </a:lnTo>
                  <a:lnTo>
                    <a:pt x="4668070" y="68820"/>
                  </a:lnTo>
                  <a:lnTo>
                    <a:pt x="4653889" y="72587"/>
                  </a:lnTo>
                  <a:lnTo>
                    <a:pt x="4639755" y="76276"/>
                  </a:lnTo>
                  <a:lnTo>
                    <a:pt x="4625647" y="79909"/>
                  </a:lnTo>
                  <a:lnTo>
                    <a:pt x="4611393" y="83504"/>
                  </a:lnTo>
                  <a:lnTo>
                    <a:pt x="4596678" y="87071"/>
                  </a:lnTo>
                  <a:lnTo>
                    <a:pt x="4581372" y="90614"/>
                  </a:lnTo>
                  <a:lnTo>
                    <a:pt x="4565668" y="93977"/>
                  </a:lnTo>
                  <a:lnTo>
                    <a:pt x="4549973" y="96856"/>
                  </a:lnTo>
                  <a:lnTo>
                    <a:pt x="4534521" y="99124"/>
                  </a:lnTo>
                  <a:lnTo>
                    <a:pt x="4519214" y="100816"/>
                  </a:lnTo>
                  <a:lnTo>
                    <a:pt x="4503717" y="102034"/>
                  </a:lnTo>
                  <a:lnTo>
                    <a:pt x="4487850" y="102886"/>
                  </a:lnTo>
                  <a:lnTo>
                    <a:pt x="4471754" y="103307"/>
                  </a:lnTo>
                  <a:lnTo>
                    <a:pt x="4455787" y="103065"/>
                  </a:lnTo>
                  <a:lnTo>
                    <a:pt x="4440151" y="102088"/>
                  </a:lnTo>
                  <a:lnTo>
                    <a:pt x="4424717" y="100450"/>
                  </a:lnTo>
                  <a:lnTo>
                    <a:pt x="4409135" y="98279"/>
                  </a:lnTo>
                  <a:lnTo>
                    <a:pt x="4393206" y="95708"/>
                  </a:lnTo>
                  <a:lnTo>
                    <a:pt x="4376898" y="92846"/>
                  </a:lnTo>
                  <a:lnTo>
                    <a:pt x="4360258" y="89780"/>
                  </a:lnTo>
                  <a:lnTo>
                    <a:pt x="4343359" y="86571"/>
                  </a:lnTo>
                  <a:lnTo>
                    <a:pt x="4326434" y="83265"/>
                  </a:lnTo>
                  <a:lnTo>
                    <a:pt x="4309844" y="79892"/>
                  </a:lnTo>
                  <a:lnTo>
                    <a:pt x="4293756" y="76474"/>
                  </a:lnTo>
                  <a:lnTo>
                    <a:pt x="4278004" y="73026"/>
                  </a:lnTo>
                  <a:lnTo>
                    <a:pt x="4262202" y="69558"/>
                  </a:lnTo>
                  <a:lnTo>
                    <a:pt x="4246127" y="66076"/>
                  </a:lnTo>
                  <a:lnTo>
                    <a:pt x="4229888" y="62585"/>
                  </a:lnTo>
                  <a:lnTo>
                    <a:pt x="4213826" y="59088"/>
                  </a:lnTo>
                  <a:lnTo>
                    <a:pt x="4198125" y="55591"/>
                  </a:lnTo>
                  <a:lnTo>
                    <a:pt x="4182649" y="52260"/>
                  </a:lnTo>
                  <a:lnTo>
                    <a:pt x="4167038" y="49402"/>
                  </a:lnTo>
                  <a:lnTo>
                    <a:pt x="4151094" y="47148"/>
                  </a:lnTo>
                  <a:lnTo>
                    <a:pt x="4134946" y="45466"/>
                  </a:lnTo>
                  <a:lnTo>
                    <a:pt x="4118945" y="44254"/>
                  </a:lnTo>
                  <a:lnTo>
                    <a:pt x="4103289" y="43406"/>
                  </a:lnTo>
                  <a:lnTo>
                    <a:pt x="4088013" y="42988"/>
                  </a:lnTo>
                  <a:lnTo>
                    <a:pt x="4073069" y="43232"/>
                  </a:lnTo>
                  <a:lnTo>
                    <a:pt x="4058383" y="44210"/>
                  </a:lnTo>
                  <a:lnTo>
                    <a:pt x="4043722" y="45849"/>
                  </a:lnTo>
                  <a:lnTo>
                    <a:pt x="4028727" y="48020"/>
                  </a:lnTo>
                  <a:lnTo>
                    <a:pt x="4013229" y="50592"/>
                  </a:lnTo>
                  <a:lnTo>
                    <a:pt x="3997395" y="53454"/>
                  </a:lnTo>
                  <a:lnTo>
                    <a:pt x="3981613" y="56521"/>
                  </a:lnTo>
                  <a:lnTo>
                    <a:pt x="3966107" y="59730"/>
                  </a:lnTo>
                  <a:lnTo>
                    <a:pt x="3950933" y="63036"/>
                  </a:lnTo>
                  <a:lnTo>
                    <a:pt x="3936058" y="66409"/>
                  </a:lnTo>
                  <a:lnTo>
                    <a:pt x="3921417" y="69826"/>
                  </a:lnTo>
                  <a:lnTo>
                    <a:pt x="3906788" y="73274"/>
                  </a:lnTo>
                  <a:lnTo>
                    <a:pt x="3891814" y="76743"/>
                  </a:lnTo>
                  <a:lnTo>
                    <a:pt x="3876326" y="80220"/>
                  </a:lnTo>
                  <a:lnTo>
                    <a:pt x="3860328" y="83538"/>
                  </a:lnTo>
                  <a:lnTo>
                    <a:pt x="3843903" y="86387"/>
                  </a:lnTo>
                  <a:lnTo>
                    <a:pt x="3827153" y="88631"/>
                  </a:lnTo>
                  <a:lnTo>
                    <a:pt x="3810329" y="90136"/>
                  </a:lnTo>
                  <a:lnTo>
                    <a:pt x="3793808" y="90697"/>
                  </a:lnTo>
                  <a:lnTo>
                    <a:pt x="3777762" y="90295"/>
                  </a:lnTo>
                  <a:lnTo>
                    <a:pt x="3761868" y="89059"/>
                  </a:lnTo>
                  <a:lnTo>
                    <a:pt x="3745438" y="87167"/>
                  </a:lnTo>
                  <a:lnTo>
                    <a:pt x="3728123" y="84785"/>
                  </a:lnTo>
                  <a:lnTo>
                    <a:pt x="3710069" y="82053"/>
                  </a:lnTo>
                  <a:lnTo>
                    <a:pt x="3691717" y="79074"/>
                  </a:lnTo>
                  <a:lnTo>
                    <a:pt x="3673368" y="75924"/>
                  </a:lnTo>
                  <a:lnTo>
                    <a:pt x="3655148" y="72657"/>
                  </a:lnTo>
                  <a:lnTo>
                    <a:pt x="3637083" y="69310"/>
                  </a:lnTo>
                  <a:lnTo>
                    <a:pt x="3619156" y="65906"/>
                  </a:lnTo>
                  <a:lnTo>
                    <a:pt x="3601338" y="62297"/>
                  </a:lnTo>
                  <a:lnTo>
                    <a:pt x="3583602" y="58188"/>
                  </a:lnTo>
                  <a:lnTo>
                    <a:pt x="3565919" y="53458"/>
                  </a:lnTo>
                  <a:lnTo>
                    <a:pt x="3548110" y="48145"/>
                  </a:lnTo>
                  <a:lnTo>
                    <a:pt x="3529854" y="42354"/>
                  </a:lnTo>
                  <a:lnTo>
                    <a:pt x="3511017" y="36202"/>
                  </a:lnTo>
                  <a:lnTo>
                    <a:pt x="3491790" y="29954"/>
                  </a:lnTo>
                  <a:lnTo>
                    <a:pt x="3472576" y="23993"/>
                  </a:lnTo>
                  <a:lnTo>
                    <a:pt x="3453613" y="18510"/>
                  </a:lnTo>
                  <a:lnTo>
                    <a:pt x="3434965" y="13677"/>
                  </a:lnTo>
                  <a:lnTo>
                    <a:pt x="3416604" y="9730"/>
                  </a:lnTo>
                  <a:lnTo>
                    <a:pt x="3398475" y="6705"/>
                  </a:lnTo>
                  <a:lnTo>
                    <a:pt x="3380520" y="4487"/>
                  </a:lnTo>
                  <a:lnTo>
                    <a:pt x="3362691" y="2907"/>
                  </a:lnTo>
                  <a:lnTo>
                    <a:pt x="3344947" y="1804"/>
                  </a:lnTo>
                  <a:lnTo>
                    <a:pt x="3327096" y="1044"/>
                  </a:lnTo>
                  <a:lnTo>
                    <a:pt x="3308812" y="525"/>
                  </a:lnTo>
                  <a:lnTo>
                    <a:pt x="3289957" y="177"/>
                  </a:lnTo>
                  <a:lnTo>
                    <a:pt x="3270717" y="112"/>
                  </a:lnTo>
                  <a:lnTo>
                    <a:pt x="3251494" y="601"/>
                  </a:lnTo>
                  <a:lnTo>
                    <a:pt x="3232526" y="1751"/>
                  </a:lnTo>
                  <a:lnTo>
                    <a:pt x="3213874" y="3678"/>
                  </a:lnTo>
                  <a:lnTo>
                    <a:pt x="3195511" y="6574"/>
                  </a:lnTo>
                  <a:lnTo>
                    <a:pt x="3177384" y="10447"/>
                  </a:lnTo>
                  <a:lnTo>
                    <a:pt x="3159601" y="14996"/>
                  </a:lnTo>
                  <a:lnTo>
                    <a:pt x="3142420" y="19735"/>
                  </a:lnTo>
                  <a:lnTo>
                    <a:pt x="3125929" y="24367"/>
                  </a:lnTo>
                  <a:lnTo>
                    <a:pt x="3109903" y="28949"/>
                  </a:lnTo>
                  <a:lnTo>
                    <a:pt x="3093915" y="33785"/>
                  </a:lnTo>
                  <a:lnTo>
                    <a:pt x="3077716" y="39034"/>
                  </a:lnTo>
                  <a:lnTo>
                    <a:pt x="3061394" y="44543"/>
                  </a:lnTo>
                  <a:lnTo>
                    <a:pt x="3045276" y="49941"/>
                  </a:lnTo>
                  <a:lnTo>
                    <a:pt x="3029538" y="55014"/>
                  </a:lnTo>
                  <a:lnTo>
                    <a:pt x="3014036" y="59556"/>
                  </a:lnTo>
                  <a:lnTo>
                    <a:pt x="2998408" y="63301"/>
                  </a:lnTo>
                  <a:lnTo>
                    <a:pt x="2982453" y="66191"/>
                  </a:lnTo>
                  <a:lnTo>
                    <a:pt x="2966298" y="68487"/>
                  </a:lnTo>
                  <a:lnTo>
                    <a:pt x="2950291" y="70651"/>
                  </a:lnTo>
                  <a:lnTo>
                    <a:pt x="2934628" y="72955"/>
                  </a:lnTo>
                  <a:lnTo>
                    <a:pt x="2919177" y="75166"/>
                  </a:lnTo>
                  <a:lnTo>
                    <a:pt x="2903583" y="76666"/>
                  </a:lnTo>
                  <a:lnTo>
                    <a:pt x="2887647" y="77154"/>
                  </a:lnTo>
                  <a:lnTo>
                    <a:pt x="2871333" y="76650"/>
                  </a:lnTo>
                  <a:lnTo>
                    <a:pt x="2854689" y="75316"/>
                  </a:lnTo>
                  <a:lnTo>
                    <a:pt x="2837784" y="73342"/>
                  </a:lnTo>
                  <a:lnTo>
                    <a:pt x="2820684" y="70897"/>
                  </a:lnTo>
                  <a:lnTo>
                    <a:pt x="2803445" y="68119"/>
                  </a:lnTo>
                  <a:lnTo>
                    <a:pt x="2786108" y="65107"/>
                  </a:lnTo>
                  <a:lnTo>
                    <a:pt x="2768703" y="61934"/>
                  </a:lnTo>
                  <a:lnTo>
                    <a:pt x="2751252" y="58651"/>
                  </a:lnTo>
                  <a:lnTo>
                    <a:pt x="2733769" y="55290"/>
                  </a:lnTo>
                  <a:lnTo>
                    <a:pt x="2716265" y="51710"/>
                  </a:lnTo>
                  <a:lnTo>
                    <a:pt x="2698747" y="47620"/>
                  </a:lnTo>
                  <a:lnTo>
                    <a:pt x="2681219" y="42913"/>
                  </a:lnTo>
                  <a:lnTo>
                    <a:pt x="2663684" y="37954"/>
                  </a:lnTo>
                  <a:lnTo>
                    <a:pt x="2646145" y="33465"/>
                  </a:lnTo>
                  <a:lnTo>
                    <a:pt x="2628604" y="29815"/>
                  </a:lnTo>
                  <a:lnTo>
                    <a:pt x="2611060" y="26874"/>
                  </a:lnTo>
                  <a:lnTo>
                    <a:pt x="2593515" y="24211"/>
                  </a:lnTo>
                  <a:lnTo>
                    <a:pt x="2575974" y="21535"/>
                  </a:lnTo>
                  <a:lnTo>
                    <a:pt x="2558601" y="18889"/>
                  </a:lnTo>
                  <a:lnTo>
                    <a:pt x="2541702" y="16558"/>
                  </a:lnTo>
                  <a:lnTo>
                    <a:pt x="2525404" y="14694"/>
                  </a:lnTo>
                  <a:lnTo>
                    <a:pt x="2509510" y="13459"/>
                  </a:lnTo>
                  <a:lnTo>
                    <a:pt x="2493610" y="13087"/>
                  </a:lnTo>
                  <a:lnTo>
                    <a:pt x="2477470" y="13619"/>
                  </a:lnTo>
                  <a:lnTo>
                    <a:pt x="2461189" y="14944"/>
                  </a:lnTo>
                  <a:lnTo>
                    <a:pt x="2445097" y="16897"/>
                  </a:lnTo>
                  <a:lnTo>
                    <a:pt x="2429377" y="19319"/>
                  </a:lnTo>
                  <a:lnTo>
                    <a:pt x="2413887" y="22079"/>
                  </a:lnTo>
                  <a:lnTo>
                    <a:pt x="2398267" y="25076"/>
                  </a:lnTo>
                  <a:lnTo>
                    <a:pt x="2382318" y="28239"/>
                  </a:lnTo>
                  <a:lnTo>
                    <a:pt x="2366166" y="31514"/>
                  </a:lnTo>
                  <a:lnTo>
                    <a:pt x="2350162" y="34865"/>
                  </a:lnTo>
                  <a:lnTo>
                    <a:pt x="2334505" y="38274"/>
                  </a:lnTo>
                  <a:lnTo>
                    <a:pt x="2319228" y="41885"/>
                  </a:lnTo>
                  <a:lnTo>
                    <a:pt x="2304283" y="45995"/>
                  </a:lnTo>
                  <a:lnTo>
                    <a:pt x="2289600" y="50722"/>
                  </a:lnTo>
                  <a:lnTo>
                    <a:pt x="2275113" y="55863"/>
                  </a:lnTo>
                  <a:lnTo>
                    <a:pt x="2260765" y="61006"/>
                  </a:lnTo>
                  <a:lnTo>
                    <a:pt x="2246516" y="65905"/>
                  </a:lnTo>
                  <a:lnTo>
                    <a:pt x="2232335" y="70328"/>
                  </a:lnTo>
                  <a:lnTo>
                    <a:pt x="2218200" y="73993"/>
                  </a:lnTo>
                  <a:lnTo>
                    <a:pt x="2204093" y="76829"/>
                  </a:lnTo>
                  <a:lnTo>
                    <a:pt x="2189839" y="79089"/>
                  </a:lnTo>
                  <a:lnTo>
                    <a:pt x="2175123" y="81228"/>
                  </a:lnTo>
                  <a:lnTo>
                    <a:pt x="2159817" y="83521"/>
                  </a:lnTo>
                  <a:lnTo>
                    <a:pt x="2144113" y="85894"/>
                  </a:lnTo>
                  <a:lnTo>
                    <a:pt x="2128418" y="88034"/>
                  </a:lnTo>
                  <a:lnTo>
                    <a:pt x="2112971" y="89767"/>
                  </a:lnTo>
                  <a:lnTo>
                    <a:pt x="2097837" y="90912"/>
                  </a:lnTo>
                  <a:lnTo>
                    <a:pt x="2082988" y="91224"/>
                  </a:lnTo>
                  <a:lnTo>
                    <a:pt x="2068366" y="90655"/>
                  </a:lnTo>
                  <a:lnTo>
                    <a:pt x="2053749" y="89476"/>
                  </a:lnTo>
                  <a:lnTo>
                    <a:pt x="2038782" y="88153"/>
                  </a:lnTo>
                  <a:lnTo>
                    <a:pt x="2023304" y="86967"/>
                  </a:lnTo>
                  <a:lnTo>
                    <a:pt x="2007483" y="85852"/>
                  </a:lnTo>
                  <a:lnTo>
                    <a:pt x="1991709" y="84497"/>
                  </a:lnTo>
                  <a:lnTo>
                    <a:pt x="1976205" y="82734"/>
                  </a:lnTo>
                  <a:lnTo>
                    <a:pt x="1960862" y="80549"/>
                  </a:lnTo>
                  <a:lnTo>
                    <a:pt x="1945341" y="78003"/>
                  </a:lnTo>
                  <a:lnTo>
                    <a:pt x="1929454" y="75172"/>
                  </a:lnTo>
                  <a:lnTo>
                    <a:pt x="1913173" y="71965"/>
                  </a:lnTo>
                  <a:lnTo>
                    <a:pt x="1896551" y="68134"/>
                  </a:lnTo>
                  <a:lnTo>
                    <a:pt x="1879665" y="63598"/>
                  </a:lnTo>
                  <a:lnTo>
                    <a:pt x="1862749" y="58586"/>
                  </a:lnTo>
                  <a:lnTo>
                    <a:pt x="1846164" y="53530"/>
                  </a:lnTo>
                  <a:lnTo>
                    <a:pt x="1830080" y="48691"/>
                  </a:lnTo>
                  <a:lnTo>
                    <a:pt x="1814331" y="44307"/>
                  </a:lnTo>
                  <a:lnTo>
                    <a:pt x="1798530" y="40669"/>
                  </a:lnTo>
                  <a:lnTo>
                    <a:pt x="1782452" y="37851"/>
                  </a:lnTo>
                  <a:lnTo>
                    <a:pt x="1766041" y="35603"/>
                  </a:lnTo>
                  <a:lnTo>
                    <a:pt x="1749331" y="33471"/>
                  </a:lnTo>
                  <a:lnTo>
                    <a:pt x="1732386" y="31184"/>
                  </a:lnTo>
                  <a:lnTo>
                    <a:pt x="1715430" y="28814"/>
                  </a:lnTo>
                  <a:lnTo>
                    <a:pt x="1698819" y="26676"/>
                  </a:lnTo>
                  <a:lnTo>
                    <a:pt x="1682722" y="24941"/>
                  </a:lnTo>
                  <a:lnTo>
                    <a:pt x="1667133" y="23623"/>
                  </a:lnTo>
                  <a:lnTo>
                    <a:pt x="1651972" y="22664"/>
                  </a:lnTo>
                  <a:lnTo>
                    <a:pt x="1637142" y="21989"/>
                  </a:lnTo>
                  <a:lnTo>
                    <a:pt x="1622554" y="21689"/>
                  </a:lnTo>
                  <a:lnTo>
                    <a:pt x="1608138" y="22012"/>
                  </a:lnTo>
                  <a:lnTo>
                    <a:pt x="1593843" y="23039"/>
                  </a:lnTo>
                  <a:lnTo>
                    <a:pt x="1579630" y="24542"/>
                  </a:lnTo>
                  <a:lnTo>
                    <a:pt x="1565475" y="26089"/>
                  </a:lnTo>
                  <a:lnTo>
                    <a:pt x="1551359" y="27428"/>
                  </a:lnTo>
                  <a:lnTo>
                    <a:pt x="1537268" y="28648"/>
                  </a:lnTo>
                  <a:lnTo>
                    <a:pt x="1523194" y="30074"/>
                  </a:lnTo>
                  <a:lnTo>
                    <a:pt x="1509133" y="31880"/>
                  </a:lnTo>
                  <a:lnTo>
                    <a:pt x="1495079" y="33924"/>
                  </a:lnTo>
                  <a:lnTo>
                    <a:pt x="1481030" y="35843"/>
                  </a:lnTo>
                  <a:lnTo>
                    <a:pt x="1466985" y="37431"/>
                  </a:lnTo>
                  <a:lnTo>
                    <a:pt x="1452943" y="38649"/>
                  </a:lnTo>
                  <a:lnTo>
                    <a:pt x="1438902" y="39542"/>
                  </a:lnTo>
                  <a:lnTo>
                    <a:pt x="1424862" y="40177"/>
                  </a:lnTo>
                  <a:lnTo>
                    <a:pt x="1410822" y="40621"/>
                  </a:lnTo>
                  <a:lnTo>
                    <a:pt x="1396783" y="40926"/>
                  </a:lnTo>
                  <a:lnTo>
                    <a:pt x="1382740" y="41134"/>
                  </a:lnTo>
                  <a:lnTo>
                    <a:pt x="1368529" y="41275"/>
                  </a:lnTo>
                  <a:lnTo>
                    <a:pt x="1353842" y="41371"/>
                  </a:lnTo>
                  <a:lnTo>
                    <a:pt x="1338555" y="41435"/>
                  </a:lnTo>
                  <a:lnTo>
                    <a:pt x="1322864" y="41478"/>
                  </a:lnTo>
                  <a:lnTo>
                    <a:pt x="1307178" y="41507"/>
                  </a:lnTo>
                  <a:lnTo>
                    <a:pt x="1291737" y="41526"/>
                  </a:lnTo>
                  <a:lnTo>
                    <a:pt x="1276606" y="41539"/>
                  </a:lnTo>
                  <a:lnTo>
                    <a:pt x="1261760" y="41548"/>
                  </a:lnTo>
                  <a:lnTo>
                    <a:pt x="1247144" y="41549"/>
                  </a:lnTo>
                  <a:lnTo>
                    <a:pt x="1232701" y="41380"/>
                  </a:lnTo>
                  <a:lnTo>
                    <a:pt x="1218384" y="40734"/>
                  </a:lnTo>
                  <a:lnTo>
                    <a:pt x="1204155" y="39487"/>
                  </a:lnTo>
                  <a:lnTo>
                    <a:pt x="1189987" y="37835"/>
                  </a:lnTo>
                  <a:lnTo>
                    <a:pt x="1175861" y="36188"/>
                  </a:lnTo>
                  <a:lnTo>
                    <a:pt x="1161764" y="34781"/>
                  </a:lnTo>
                  <a:lnTo>
                    <a:pt x="1147687" y="33516"/>
                  </a:lnTo>
                  <a:lnTo>
                    <a:pt x="1133622" y="32060"/>
                  </a:lnTo>
                  <a:lnTo>
                    <a:pt x="1119567" y="30229"/>
                  </a:lnTo>
                  <a:lnTo>
                    <a:pt x="1105517" y="27998"/>
                  </a:lnTo>
                  <a:lnTo>
                    <a:pt x="1091471" y="25422"/>
                  </a:lnTo>
                  <a:lnTo>
                    <a:pt x="1077427" y="22575"/>
                  </a:lnTo>
                  <a:lnTo>
                    <a:pt x="1063386" y="19527"/>
                  </a:lnTo>
                  <a:lnTo>
                    <a:pt x="1049345" y="16335"/>
                  </a:lnTo>
                  <a:lnTo>
                    <a:pt x="1035306" y="13047"/>
                  </a:lnTo>
                  <a:lnTo>
                    <a:pt x="1021267" y="9857"/>
                  </a:lnTo>
                  <a:lnTo>
                    <a:pt x="1007228" y="7094"/>
                  </a:lnTo>
                  <a:lnTo>
                    <a:pt x="993176" y="4905"/>
                  </a:lnTo>
                  <a:lnTo>
                    <a:pt x="978619" y="3265"/>
                  </a:lnTo>
                  <a:lnTo>
                    <a:pt x="962636" y="2082"/>
                  </a:lnTo>
                  <a:lnTo>
                    <a:pt x="944852" y="1249"/>
                  </a:lnTo>
                  <a:lnTo>
                    <a:pt x="925856" y="671"/>
                  </a:lnTo>
                  <a:lnTo>
                    <a:pt x="906873" y="275"/>
                  </a:lnTo>
                  <a:lnTo>
                    <a:pt x="888631" y="10"/>
                  </a:lnTo>
                  <a:lnTo>
                    <a:pt x="871488" y="0"/>
                  </a:lnTo>
                  <a:lnTo>
                    <a:pt x="855674" y="526"/>
                  </a:lnTo>
                  <a:lnTo>
                    <a:pt x="841151" y="1692"/>
                  </a:lnTo>
                  <a:lnTo>
                    <a:pt x="827550" y="3289"/>
                  </a:lnTo>
                  <a:lnTo>
                    <a:pt x="814322" y="4901"/>
                  </a:lnTo>
                  <a:lnTo>
                    <a:pt x="801113" y="6283"/>
                  </a:lnTo>
                  <a:lnTo>
                    <a:pt x="787779" y="7532"/>
                  </a:lnTo>
                  <a:lnTo>
                    <a:pt x="774286" y="8978"/>
                  </a:lnTo>
                  <a:lnTo>
                    <a:pt x="760635" y="10797"/>
                  </a:lnTo>
                  <a:lnTo>
                    <a:pt x="746365" y="12850"/>
                  </a:lnTo>
                  <a:lnTo>
                    <a:pt x="730582" y="14774"/>
                  </a:lnTo>
                  <a:lnTo>
                    <a:pt x="712927" y="16366"/>
                  </a:lnTo>
                  <a:lnTo>
                    <a:pt x="693679" y="17587"/>
                  </a:lnTo>
                  <a:lnTo>
                    <a:pt x="673464" y="18482"/>
                  </a:lnTo>
                  <a:lnTo>
                    <a:pt x="652754" y="19118"/>
                  </a:lnTo>
                  <a:lnTo>
                    <a:pt x="631815" y="19562"/>
                  </a:lnTo>
                  <a:lnTo>
                    <a:pt x="610780" y="19868"/>
                  </a:lnTo>
                  <a:lnTo>
                    <a:pt x="589709" y="20081"/>
                  </a:lnTo>
                  <a:lnTo>
                    <a:pt x="568628" y="20395"/>
                  </a:lnTo>
                  <a:lnTo>
                    <a:pt x="547548" y="21139"/>
                  </a:lnTo>
                  <a:lnTo>
                    <a:pt x="526468" y="22457"/>
                  </a:lnTo>
                  <a:lnTo>
                    <a:pt x="505224" y="24325"/>
                  </a:lnTo>
                  <a:lnTo>
                    <a:pt x="483509" y="26651"/>
                  </a:lnTo>
                  <a:lnTo>
                    <a:pt x="461205" y="29326"/>
                  </a:lnTo>
                  <a:lnTo>
                    <a:pt x="438836" y="32257"/>
                  </a:lnTo>
                  <a:lnTo>
                    <a:pt x="417424" y="35370"/>
                  </a:lnTo>
                  <a:lnTo>
                    <a:pt x="397464" y="38610"/>
                  </a:lnTo>
                  <a:lnTo>
                    <a:pt x="378790" y="41937"/>
                  </a:lnTo>
                  <a:lnTo>
                    <a:pt x="360869" y="45324"/>
                  </a:lnTo>
                  <a:lnTo>
                    <a:pt x="343292" y="48755"/>
                  </a:lnTo>
                  <a:lnTo>
                    <a:pt x="325841" y="52382"/>
                  </a:lnTo>
                  <a:lnTo>
                    <a:pt x="308416" y="56503"/>
                  </a:lnTo>
                  <a:lnTo>
                    <a:pt x="290985" y="61237"/>
                  </a:lnTo>
                  <a:lnTo>
                    <a:pt x="273699" y="66382"/>
                  </a:lnTo>
                  <a:lnTo>
                    <a:pt x="256866" y="71529"/>
                  </a:lnTo>
                  <a:lnTo>
                    <a:pt x="240615" y="76429"/>
                  </a:lnTo>
                  <a:lnTo>
                    <a:pt x="224754" y="80854"/>
                  </a:lnTo>
                  <a:lnTo>
                    <a:pt x="208878" y="84519"/>
                  </a:lnTo>
                  <a:lnTo>
                    <a:pt x="192753" y="87356"/>
                  </a:lnTo>
                  <a:lnTo>
                    <a:pt x="176482" y="89616"/>
                  </a:lnTo>
                  <a:lnTo>
                    <a:pt x="160399" y="91756"/>
                  </a:lnTo>
                  <a:lnTo>
                    <a:pt x="144678" y="94054"/>
                  </a:lnTo>
                  <a:lnTo>
                    <a:pt x="129019" y="96600"/>
                  </a:lnTo>
                  <a:lnTo>
                    <a:pt x="112753" y="99388"/>
                  </a:lnTo>
                  <a:lnTo>
                    <a:pt x="95566" y="102374"/>
                  </a:lnTo>
                  <a:lnTo>
                    <a:pt x="77983" y="105357"/>
                  </a:lnTo>
                  <a:lnTo>
                    <a:pt x="59260" y="108288"/>
                  </a:lnTo>
                  <a:lnTo>
                    <a:pt x="35510" y="111425"/>
                  </a:lnTo>
                  <a:lnTo>
                    <a:pt x="0" y="115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2654" y="1158134"/>
            <a:ext cx="4608580" cy="564485"/>
            <a:chOff x="422654" y="1158134"/>
            <a:chExt cx="4608580" cy="564485"/>
          </a:xfrm>
        </p:grpSpPr>
        <p:sp>
          <p:nvSpPr>
            <p:cNvPr id="43" name="Freeform 42"/>
            <p:cNvSpPr/>
            <p:nvPr/>
          </p:nvSpPr>
          <p:spPr>
            <a:xfrm>
              <a:off x="602837" y="1358176"/>
              <a:ext cx="7816" cy="252685"/>
            </a:xfrm>
            <a:custGeom>
              <a:avLst/>
              <a:gdLst/>
              <a:ahLst/>
              <a:cxnLst/>
              <a:rect l="0" t="0" r="0" b="0"/>
              <a:pathLst>
                <a:path w="7816" h="252685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37"/>
                  </a:lnTo>
                  <a:lnTo>
                    <a:pt x="1890" y="90007"/>
                  </a:lnTo>
                  <a:lnTo>
                    <a:pt x="3254" y="103383"/>
                  </a:lnTo>
                  <a:lnTo>
                    <a:pt x="4463" y="117524"/>
                  </a:lnTo>
                  <a:lnTo>
                    <a:pt x="5425" y="132308"/>
                  </a:lnTo>
                  <a:lnTo>
                    <a:pt x="6145" y="147318"/>
                  </a:lnTo>
                  <a:lnTo>
                    <a:pt x="6664" y="162268"/>
                  </a:lnTo>
                  <a:lnTo>
                    <a:pt x="7030" y="177022"/>
                  </a:lnTo>
                  <a:lnTo>
                    <a:pt x="7323" y="193280"/>
                  </a:lnTo>
                  <a:lnTo>
                    <a:pt x="7570" y="215820"/>
                  </a:lnTo>
                  <a:lnTo>
                    <a:pt x="781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2654" y="1177795"/>
              <a:ext cx="475835" cy="544824"/>
            </a:xfrm>
            <a:custGeom>
              <a:avLst/>
              <a:gdLst/>
              <a:ahLst/>
              <a:cxnLst/>
              <a:rect l="0" t="0" r="0" b="0"/>
              <a:pathLst>
                <a:path w="475835" h="544824">
                  <a:moveTo>
                    <a:pt x="293283" y="43510"/>
                  </a:moveTo>
                  <a:lnTo>
                    <a:pt x="281548" y="46511"/>
                  </a:lnTo>
                  <a:lnTo>
                    <a:pt x="270419" y="49934"/>
                  </a:lnTo>
                  <a:lnTo>
                    <a:pt x="258821" y="54130"/>
                  </a:lnTo>
                  <a:lnTo>
                    <a:pt x="246660" y="59030"/>
                  </a:lnTo>
                  <a:lnTo>
                    <a:pt x="234000" y="64511"/>
                  </a:lnTo>
                  <a:lnTo>
                    <a:pt x="220948" y="70442"/>
                  </a:lnTo>
                  <a:lnTo>
                    <a:pt x="207769" y="76703"/>
                  </a:lnTo>
                  <a:lnTo>
                    <a:pt x="194852" y="83202"/>
                  </a:lnTo>
                  <a:lnTo>
                    <a:pt x="182395" y="89866"/>
                  </a:lnTo>
                  <a:lnTo>
                    <a:pt x="170574" y="96645"/>
                  </a:lnTo>
                  <a:lnTo>
                    <a:pt x="159629" y="103501"/>
                  </a:lnTo>
                  <a:lnTo>
                    <a:pt x="149600" y="110412"/>
                  </a:lnTo>
                  <a:lnTo>
                    <a:pt x="140372" y="117357"/>
                  </a:lnTo>
                  <a:lnTo>
                    <a:pt x="131780" y="124327"/>
                  </a:lnTo>
                  <a:lnTo>
                    <a:pt x="123662" y="131314"/>
                  </a:lnTo>
                  <a:lnTo>
                    <a:pt x="115886" y="138311"/>
                  </a:lnTo>
                  <a:lnTo>
                    <a:pt x="108350" y="145315"/>
                  </a:lnTo>
                  <a:lnTo>
                    <a:pt x="100980" y="152324"/>
                  </a:lnTo>
                  <a:lnTo>
                    <a:pt x="93724" y="159337"/>
                  </a:lnTo>
                  <a:lnTo>
                    <a:pt x="86546" y="166351"/>
                  </a:lnTo>
                  <a:lnTo>
                    <a:pt x="79424" y="173372"/>
                  </a:lnTo>
                  <a:lnTo>
                    <a:pt x="72507" y="180562"/>
                  </a:lnTo>
                  <a:lnTo>
                    <a:pt x="66088" y="188228"/>
                  </a:lnTo>
                  <a:lnTo>
                    <a:pt x="60286" y="196495"/>
                  </a:lnTo>
                  <a:lnTo>
                    <a:pt x="54898" y="205166"/>
                  </a:lnTo>
                  <a:lnTo>
                    <a:pt x="49513" y="213833"/>
                  </a:lnTo>
                  <a:lnTo>
                    <a:pt x="43892" y="222259"/>
                  </a:lnTo>
                  <a:lnTo>
                    <a:pt x="38132" y="230543"/>
                  </a:lnTo>
                  <a:lnTo>
                    <a:pt x="32565" y="239019"/>
                  </a:lnTo>
                  <a:lnTo>
                    <a:pt x="27374" y="247869"/>
                  </a:lnTo>
                  <a:lnTo>
                    <a:pt x="22584" y="257118"/>
                  </a:lnTo>
                  <a:lnTo>
                    <a:pt x="18140" y="266713"/>
                  </a:lnTo>
                  <a:lnTo>
                    <a:pt x="13972" y="276588"/>
                  </a:lnTo>
                  <a:lnTo>
                    <a:pt x="10173" y="287001"/>
                  </a:lnTo>
                  <a:lnTo>
                    <a:pt x="6994" y="298509"/>
                  </a:lnTo>
                  <a:lnTo>
                    <a:pt x="4521" y="311327"/>
                  </a:lnTo>
                  <a:lnTo>
                    <a:pt x="2690" y="325360"/>
                  </a:lnTo>
                  <a:lnTo>
                    <a:pt x="1378" y="340383"/>
                  </a:lnTo>
                  <a:lnTo>
                    <a:pt x="463" y="356152"/>
                  </a:lnTo>
                  <a:lnTo>
                    <a:pt x="0" y="372300"/>
                  </a:lnTo>
                  <a:lnTo>
                    <a:pt x="213" y="388359"/>
                  </a:lnTo>
                  <a:lnTo>
                    <a:pt x="1176" y="404078"/>
                  </a:lnTo>
                  <a:lnTo>
                    <a:pt x="2974" y="419241"/>
                  </a:lnTo>
                  <a:lnTo>
                    <a:pt x="5785" y="433584"/>
                  </a:lnTo>
                  <a:lnTo>
                    <a:pt x="9608" y="447048"/>
                  </a:lnTo>
                  <a:lnTo>
                    <a:pt x="14464" y="459735"/>
                  </a:lnTo>
                  <a:lnTo>
                    <a:pt x="20473" y="471803"/>
                  </a:lnTo>
                  <a:lnTo>
                    <a:pt x="27594" y="483399"/>
                  </a:lnTo>
                  <a:lnTo>
                    <a:pt x="35816" y="494324"/>
                  </a:lnTo>
                  <a:lnTo>
                    <a:pt x="45237" y="504063"/>
                  </a:lnTo>
                  <a:lnTo>
                    <a:pt x="55798" y="512429"/>
                  </a:lnTo>
                  <a:lnTo>
                    <a:pt x="67313" y="519539"/>
                  </a:lnTo>
                  <a:lnTo>
                    <a:pt x="79566" y="525631"/>
                  </a:lnTo>
                  <a:lnTo>
                    <a:pt x="92367" y="530947"/>
                  </a:lnTo>
                  <a:lnTo>
                    <a:pt x="105726" y="535537"/>
                  </a:lnTo>
                  <a:lnTo>
                    <a:pt x="119832" y="539255"/>
                  </a:lnTo>
                  <a:lnTo>
                    <a:pt x="134720" y="542089"/>
                  </a:lnTo>
                  <a:lnTo>
                    <a:pt x="149973" y="543994"/>
                  </a:lnTo>
                  <a:lnTo>
                    <a:pt x="164833" y="544823"/>
                  </a:lnTo>
                  <a:lnTo>
                    <a:pt x="178905" y="544597"/>
                  </a:lnTo>
                  <a:lnTo>
                    <a:pt x="192303" y="543309"/>
                  </a:lnTo>
                  <a:lnTo>
                    <a:pt x="205447" y="540849"/>
                  </a:lnTo>
                  <a:lnTo>
                    <a:pt x="218620" y="537273"/>
                  </a:lnTo>
                  <a:lnTo>
                    <a:pt x="231774" y="532924"/>
                  </a:lnTo>
                  <a:lnTo>
                    <a:pt x="244619" y="528321"/>
                  </a:lnTo>
                  <a:lnTo>
                    <a:pt x="257002" y="523779"/>
                  </a:lnTo>
                  <a:lnTo>
                    <a:pt x="268759" y="519257"/>
                  </a:lnTo>
                  <a:lnTo>
                    <a:pt x="279656" y="514462"/>
                  </a:lnTo>
                  <a:lnTo>
                    <a:pt x="289649" y="509235"/>
                  </a:lnTo>
                  <a:lnTo>
                    <a:pt x="298851" y="503572"/>
                  </a:lnTo>
                  <a:lnTo>
                    <a:pt x="307425" y="497538"/>
                  </a:lnTo>
                  <a:lnTo>
                    <a:pt x="315531" y="491215"/>
                  </a:lnTo>
                  <a:lnTo>
                    <a:pt x="323299" y="484681"/>
                  </a:lnTo>
                  <a:lnTo>
                    <a:pt x="330830" y="477994"/>
                  </a:lnTo>
                  <a:lnTo>
                    <a:pt x="338196" y="471202"/>
                  </a:lnTo>
                  <a:lnTo>
                    <a:pt x="345449" y="464336"/>
                  </a:lnTo>
                  <a:lnTo>
                    <a:pt x="352626" y="457421"/>
                  </a:lnTo>
                  <a:lnTo>
                    <a:pt x="359750" y="450471"/>
                  </a:lnTo>
                  <a:lnTo>
                    <a:pt x="366840" y="443499"/>
                  </a:lnTo>
                  <a:lnTo>
                    <a:pt x="373907" y="436511"/>
                  </a:lnTo>
                  <a:lnTo>
                    <a:pt x="380957" y="429504"/>
                  </a:lnTo>
                  <a:lnTo>
                    <a:pt x="387997" y="422153"/>
                  </a:lnTo>
                  <a:lnTo>
                    <a:pt x="395031" y="413847"/>
                  </a:lnTo>
                  <a:lnTo>
                    <a:pt x="402059" y="404332"/>
                  </a:lnTo>
                  <a:lnTo>
                    <a:pt x="409084" y="393839"/>
                  </a:lnTo>
                  <a:lnTo>
                    <a:pt x="416107" y="382878"/>
                  </a:lnTo>
                  <a:lnTo>
                    <a:pt x="423129" y="371793"/>
                  </a:lnTo>
                  <a:lnTo>
                    <a:pt x="430150" y="360419"/>
                  </a:lnTo>
                  <a:lnTo>
                    <a:pt x="437170" y="348191"/>
                  </a:lnTo>
                  <a:lnTo>
                    <a:pt x="444181" y="334854"/>
                  </a:lnTo>
                  <a:lnTo>
                    <a:pt x="450855" y="320456"/>
                  </a:lnTo>
                  <a:lnTo>
                    <a:pt x="456578" y="305181"/>
                  </a:lnTo>
                  <a:lnTo>
                    <a:pt x="461095" y="289243"/>
                  </a:lnTo>
                  <a:lnTo>
                    <a:pt x="464636" y="273150"/>
                  </a:lnTo>
                  <a:lnTo>
                    <a:pt x="467710" y="257660"/>
                  </a:lnTo>
                  <a:lnTo>
                    <a:pt x="470661" y="243127"/>
                  </a:lnTo>
                  <a:lnTo>
                    <a:pt x="473324" y="229235"/>
                  </a:lnTo>
                  <a:lnTo>
                    <a:pt x="475134" y="215219"/>
                  </a:lnTo>
                  <a:lnTo>
                    <a:pt x="475834" y="200640"/>
                  </a:lnTo>
                  <a:lnTo>
                    <a:pt x="475474" y="185557"/>
                  </a:lnTo>
                  <a:lnTo>
                    <a:pt x="474236" y="170345"/>
                  </a:lnTo>
                  <a:lnTo>
                    <a:pt x="472318" y="155255"/>
                  </a:lnTo>
                  <a:lnTo>
                    <a:pt x="469572" y="140374"/>
                  </a:lnTo>
                  <a:lnTo>
                    <a:pt x="465526" y="125703"/>
                  </a:lnTo>
                  <a:lnTo>
                    <a:pt x="460027" y="111208"/>
                  </a:lnTo>
                  <a:lnTo>
                    <a:pt x="453216" y="96848"/>
                  </a:lnTo>
                  <a:lnTo>
                    <a:pt x="445349" y="82587"/>
                  </a:lnTo>
                  <a:lnTo>
                    <a:pt x="436677" y="68409"/>
                  </a:lnTo>
                  <a:lnTo>
                    <a:pt x="427091" y="54785"/>
                  </a:lnTo>
                  <a:lnTo>
                    <a:pt x="416147" y="42622"/>
                  </a:lnTo>
                  <a:lnTo>
                    <a:pt x="403711" y="32296"/>
                  </a:lnTo>
                  <a:lnTo>
                    <a:pt x="389935" y="23703"/>
                  </a:lnTo>
                  <a:lnTo>
                    <a:pt x="375086" y="16533"/>
                  </a:lnTo>
                  <a:lnTo>
                    <a:pt x="359424" y="10458"/>
                  </a:lnTo>
                  <a:lnTo>
                    <a:pt x="343008" y="5511"/>
                  </a:lnTo>
                  <a:lnTo>
                    <a:pt x="325704" y="2076"/>
                  </a:lnTo>
                  <a:lnTo>
                    <a:pt x="307518" y="248"/>
                  </a:lnTo>
                  <a:lnTo>
                    <a:pt x="288900" y="0"/>
                  </a:lnTo>
                  <a:lnTo>
                    <a:pt x="270628" y="1354"/>
                  </a:lnTo>
                  <a:lnTo>
                    <a:pt x="253130" y="4151"/>
                  </a:lnTo>
                  <a:lnTo>
                    <a:pt x="236873" y="8008"/>
                  </a:lnTo>
                  <a:lnTo>
                    <a:pt x="220843" y="12888"/>
                  </a:lnTo>
                  <a:lnTo>
                    <a:pt x="202517" y="20334"/>
                  </a:lnTo>
                  <a:lnTo>
                    <a:pt x="177470" y="32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22214" y="1249139"/>
              <a:ext cx="251735" cy="419394"/>
            </a:xfrm>
            <a:custGeom>
              <a:avLst/>
              <a:gdLst/>
              <a:ahLst/>
              <a:cxnLst/>
              <a:rect l="0" t="0" r="0" b="0"/>
              <a:pathLst>
                <a:path w="251735" h="419394">
                  <a:moveTo>
                    <a:pt x="9578" y="414363"/>
                  </a:moveTo>
                  <a:lnTo>
                    <a:pt x="3959" y="419393"/>
                  </a:lnTo>
                  <a:lnTo>
                    <a:pt x="846" y="418293"/>
                  </a:lnTo>
                  <a:lnTo>
                    <a:pt x="0" y="413339"/>
                  </a:lnTo>
                  <a:lnTo>
                    <a:pt x="709" y="406478"/>
                  </a:lnTo>
                  <a:lnTo>
                    <a:pt x="2420" y="398460"/>
                  </a:lnTo>
                  <a:lnTo>
                    <a:pt x="4768" y="389659"/>
                  </a:lnTo>
                  <a:lnTo>
                    <a:pt x="7522" y="380304"/>
                  </a:lnTo>
                  <a:lnTo>
                    <a:pt x="10538" y="370235"/>
                  </a:lnTo>
                  <a:lnTo>
                    <a:pt x="13723" y="358954"/>
                  </a:lnTo>
                  <a:lnTo>
                    <a:pt x="17018" y="346296"/>
                  </a:lnTo>
                  <a:lnTo>
                    <a:pt x="20386" y="332709"/>
                  </a:lnTo>
                  <a:lnTo>
                    <a:pt x="23802" y="319050"/>
                  </a:lnTo>
                  <a:lnTo>
                    <a:pt x="27245" y="305813"/>
                  </a:lnTo>
                  <a:lnTo>
                    <a:pt x="30540" y="292655"/>
                  </a:lnTo>
                  <a:lnTo>
                    <a:pt x="33374" y="278615"/>
                  </a:lnTo>
                  <a:lnTo>
                    <a:pt x="35617" y="263218"/>
                  </a:lnTo>
                  <a:lnTo>
                    <a:pt x="37461" y="246944"/>
                  </a:lnTo>
                  <a:lnTo>
                    <a:pt x="39314" y="230926"/>
                  </a:lnTo>
                  <a:lnTo>
                    <a:pt x="41416" y="215808"/>
                  </a:lnTo>
                  <a:lnTo>
                    <a:pt x="43829" y="201402"/>
                  </a:lnTo>
                  <a:lnTo>
                    <a:pt x="46528" y="186982"/>
                  </a:lnTo>
                  <a:lnTo>
                    <a:pt x="49457" y="172103"/>
                  </a:lnTo>
                  <a:lnTo>
                    <a:pt x="52561" y="156804"/>
                  </a:lnTo>
                  <a:lnTo>
                    <a:pt x="55790" y="141440"/>
                  </a:lnTo>
                  <a:lnTo>
                    <a:pt x="59108" y="126249"/>
                  </a:lnTo>
                  <a:lnTo>
                    <a:pt x="62488" y="111470"/>
                  </a:lnTo>
                  <a:lnTo>
                    <a:pt x="65909" y="97399"/>
                  </a:lnTo>
                  <a:lnTo>
                    <a:pt x="69373" y="84154"/>
                  </a:lnTo>
                  <a:lnTo>
                    <a:pt x="73347" y="72764"/>
                  </a:lnTo>
                  <a:lnTo>
                    <a:pt x="78240" y="66387"/>
                  </a:lnTo>
                  <a:lnTo>
                    <a:pt x="83035" y="66619"/>
                  </a:lnTo>
                  <a:lnTo>
                    <a:pt x="86654" y="71497"/>
                  </a:lnTo>
                  <a:lnTo>
                    <a:pt x="89280" y="79399"/>
                  </a:lnTo>
                  <a:lnTo>
                    <a:pt x="91542" y="89317"/>
                  </a:lnTo>
                  <a:lnTo>
                    <a:pt x="93850" y="100585"/>
                  </a:lnTo>
                  <a:lnTo>
                    <a:pt x="96367" y="112597"/>
                  </a:lnTo>
                  <a:lnTo>
                    <a:pt x="99118" y="124746"/>
                  </a:lnTo>
                  <a:lnTo>
                    <a:pt x="102083" y="136692"/>
                  </a:lnTo>
                  <a:lnTo>
                    <a:pt x="105545" y="148004"/>
                  </a:lnTo>
                  <a:lnTo>
                    <a:pt x="110077" y="158079"/>
                  </a:lnTo>
                  <a:lnTo>
                    <a:pt x="115901" y="166689"/>
                  </a:lnTo>
                  <a:lnTo>
                    <a:pt x="122760" y="173301"/>
                  </a:lnTo>
                  <a:lnTo>
                    <a:pt x="130127" y="176938"/>
                  </a:lnTo>
                  <a:lnTo>
                    <a:pt x="137632" y="177344"/>
                  </a:lnTo>
                  <a:lnTo>
                    <a:pt x="144940" y="174871"/>
                  </a:lnTo>
                  <a:lnTo>
                    <a:pt x="151687" y="170097"/>
                  </a:lnTo>
                  <a:lnTo>
                    <a:pt x="157743" y="163591"/>
                  </a:lnTo>
                  <a:lnTo>
                    <a:pt x="163316" y="155669"/>
                  </a:lnTo>
                  <a:lnTo>
                    <a:pt x="168833" y="146392"/>
                  </a:lnTo>
                  <a:lnTo>
                    <a:pt x="174546" y="135894"/>
                  </a:lnTo>
                  <a:lnTo>
                    <a:pt x="180369" y="124238"/>
                  </a:lnTo>
                  <a:lnTo>
                    <a:pt x="185979" y="111351"/>
                  </a:lnTo>
                  <a:lnTo>
                    <a:pt x="191195" y="97311"/>
                  </a:lnTo>
                  <a:lnTo>
                    <a:pt x="195832" y="82475"/>
                  </a:lnTo>
                  <a:lnTo>
                    <a:pt x="199641" y="67370"/>
                  </a:lnTo>
                  <a:lnTo>
                    <a:pt x="202574" y="52327"/>
                  </a:lnTo>
                  <a:lnTo>
                    <a:pt x="204899" y="37634"/>
                  </a:lnTo>
                  <a:lnTo>
                    <a:pt x="207082" y="23615"/>
                  </a:lnTo>
                  <a:lnTo>
                    <a:pt x="209412" y="10460"/>
                  </a:lnTo>
                  <a:lnTo>
                    <a:pt x="212100" y="1234"/>
                  </a:lnTo>
                  <a:lnTo>
                    <a:pt x="214808" y="0"/>
                  </a:lnTo>
                  <a:lnTo>
                    <a:pt x="216787" y="6022"/>
                  </a:lnTo>
                  <a:lnTo>
                    <a:pt x="218052" y="17582"/>
                  </a:lnTo>
                  <a:lnTo>
                    <a:pt x="218833" y="33163"/>
                  </a:lnTo>
                  <a:lnTo>
                    <a:pt x="219314" y="51585"/>
                  </a:lnTo>
                  <a:lnTo>
                    <a:pt x="219614" y="71965"/>
                  </a:lnTo>
                  <a:lnTo>
                    <a:pt x="219803" y="93194"/>
                  </a:lnTo>
                  <a:lnTo>
                    <a:pt x="219923" y="113918"/>
                  </a:lnTo>
                  <a:lnTo>
                    <a:pt x="220001" y="133451"/>
                  </a:lnTo>
                  <a:lnTo>
                    <a:pt x="220051" y="151687"/>
                  </a:lnTo>
                  <a:lnTo>
                    <a:pt x="220084" y="168792"/>
                  </a:lnTo>
                  <a:lnTo>
                    <a:pt x="220106" y="185022"/>
                  </a:lnTo>
                  <a:lnTo>
                    <a:pt x="220120" y="201097"/>
                  </a:lnTo>
                  <a:lnTo>
                    <a:pt x="220130" y="218125"/>
                  </a:lnTo>
                  <a:lnTo>
                    <a:pt x="220140" y="236626"/>
                  </a:lnTo>
                  <a:lnTo>
                    <a:pt x="220317" y="256277"/>
                  </a:lnTo>
                  <a:lnTo>
                    <a:pt x="220969" y="276234"/>
                  </a:lnTo>
                  <a:lnTo>
                    <a:pt x="222219" y="295953"/>
                  </a:lnTo>
                  <a:lnTo>
                    <a:pt x="223873" y="315242"/>
                  </a:lnTo>
                  <a:lnTo>
                    <a:pt x="225522" y="334098"/>
                  </a:lnTo>
                  <a:lnTo>
                    <a:pt x="226934" y="352565"/>
                  </a:lnTo>
                  <a:lnTo>
                    <a:pt x="228434" y="369777"/>
                  </a:lnTo>
                  <a:lnTo>
                    <a:pt x="231165" y="385536"/>
                  </a:lnTo>
                  <a:lnTo>
                    <a:pt x="237601" y="400112"/>
                  </a:lnTo>
                  <a:lnTo>
                    <a:pt x="251734" y="41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33603" y="1456170"/>
              <a:ext cx="203558" cy="159794"/>
            </a:xfrm>
            <a:custGeom>
              <a:avLst/>
              <a:gdLst/>
              <a:ahLst/>
              <a:cxnLst/>
              <a:rect l="0" t="0" r="0" b="0"/>
              <a:pathLst>
                <a:path w="203558" h="159794">
                  <a:moveTo>
                    <a:pt x="77215" y="38876"/>
                  </a:moveTo>
                  <a:lnTo>
                    <a:pt x="82882" y="32942"/>
                  </a:lnTo>
                  <a:lnTo>
                    <a:pt x="86526" y="26737"/>
                  </a:lnTo>
                  <a:lnTo>
                    <a:pt x="88421" y="19660"/>
                  </a:lnTo>
                  <a:lnTo>
                    <a:pt x="88404" y="12411"/>
                  </a:lnTo>
                  <a:lnTo>
                    <a:pt x="85840" y="6357"/>
                  </a:lnTo>
                  <a:lnTo>
                    <a:pt x="80618" y="2180"/>
                  </a:lnTo>
                  <a:lnTo>
                    <a:pt x="73392" y="56"/>
                  </a:lnTo>
                  <a:lnTo>
                    <a:pt x="65260" y="0"/>
                  </a:lnTo>
                  <a:lnTo>
                    <a:pt x="56950" y="1785"/>
                  </a:lnTo>
                  <a:lnTo>
                    <a:pt x="48784" y="5050"/>
                  </a:lnTo>
                  <a:lnTo>
                    <a:pt x="40856" y="9435"/>
                  </a:lnTo>
                  <a:lnTo>
                    <a:pt x="33167" y="14642"/>
                  </a:lnTo>
                  <a:lnTo>
                    <a:pt x="26006" y="20760"/>
                  </a:lnTo>
                  <a:lnTo>
                    <a:pt x="19942" y="28229"/>
                  </a:lnTo>
                  <a:lnTo>
                    <a:pt x="15187" y="37178"/>
                  </a:lnTo>
                  <a:lnTo>
                    <a:pt x="11484" y="47290"/>
                  </a:lnTo>
                  <a:lnTo>
                    <a:pt x="8300" y="57995"/>
                  </a:lnTo>
                  <a:lnTo>
                    <a:pt x="5274" y="68899"/>
                  </a:lnTo>
                  <a:lnTo>
                    <a:pt x="2562" y="79813"/>
                  </a:lnTo>
                  <a:lnTo>
                    <a:pt x="718" y="90667"/>
                  </a:lnTo>
                  <a:lnTo>
                    <a:pt x="0" y="101446"/>
                  </a:lnTo>
                  <a:lnTo>
                    <a:pt x="517" y="112159"/>
                  </a:lnTo>
                  <a:lnTo>
                    <a:pt x="2393" y="122818"/>
                  </a:lnTo>
                  <a:lnTo>
                    <a:pt x="5558" y="133420"/>
                  </a:lnTo>
                  <a:lnTo>
                    <a:pt x="10125" y="143320"/>
                  </a:lnTo>
                  <a:lnTo>
                    <a:pt x="16465" y="151298"/>
                  </a:lnTo>
                  <a:lnTo>
                    <a:pt x="24604" y="156834"/>
                  </a:lnTo>
                  <a:lnTo>
                    <a:pt x="33813" y="159734"/>
                  </a:lnTo>
                  <a:lnTo>
                    <a:pt x="42839" y="159793"/>
                  </a:lnTo>
                  <a:lnTo>
                    <a:pt x="50976" y="157200"/>
                  </a:lnTo>
                  <a:lnTo>
                    <a:pt x="58062" y="152410"/>
                  </a:lnTo>
                  <a:lnTo>
                    <a:pt x="64204" y="145931"/>
                  </a:lnTo>
                  <a:lnTo>
                    <a:pt x="69586" y="138210"/>
                  </a:lnTo>
                  <a:lnTo>
                    <a:pt x="74236" y="129437"/>
                  </a:lnTo>
                  <a:lnTo>
                    <a:pt x="78002" y="119574"/>
                  </a:lnTo>
                  <a:lnTo>
                    <a:pt x="80876" y="108681"/>
                  </a:lnTo>
                  <a:lnTo>
                    <a:pt x="82980" y="96926"/>
                  </a:lnTo>
                  <a:lnTo>
                    <a:pt x="84476" y="84503"/>
                  </a:lnTo>
                  <a:lnTo>
                    <a:pt x="85542" y="71677"/>
                  </a:lnTo>
                  <a:lnTo>
                    <a:pt x="87100" y="61680"/>
                  </a:lnTo>
                  <a:lnTo>
                    <a:pt x="89808" y="58489"/>
                  </a:lnTo>
                  <a:lnTo>
                    <a:pt x="92864" y="60871"/>
                  </a:lnTo>
                  <a:lnTo>
                    <a:pt x="95998" y="66711"/>
                  </a:lnTo>
                  <a:lnTo>
                    <a:pt x="99357" y="74537"/>
                  </a:lnTo>
                  <a:lnTo>
                    <a:pt x="103257" y="83485"/>
                  </a:lnTo>
                  <a:lnTo>
                    <a:pt x="107826" y="93068"/>
                  </a:lnTo>
                  <a:lnTo>
                    <a:pt x="113020" y="102851"/>
                  </a:lnTo>
                  <a:lnTo>
                    <a:pt x="118727" y="112378"/>
                  </a:lnTo>
                  <a:lnTo>
                    <a:pt x="124828" y="121426"/>
                  </a:lnTo>
                  <a:lnTo>
                    <a:pt x="131381" y="129814"/>
                  </a:lnTo>
                  <a:lnTo>
                    <a:pt x="138611" y="137307"/>
                  </a:lnTo>
                  <a:lnTo>
                    <a:pt x="146581" y="143858"/>
                  </a:lnTo>
                  <a:lnTo>
                    <a:pt x="155143" y="149246"/>
                  </a:lnTo>
                  <a:lnTo>
                    <a:pt x="165065" y="153408"/>
                  </a:lnTo>
                  <a:lnTo>
                    <a:pt x="179456" y="155592"/>
                  </a:lnTo>
                  <a:lnTo>
                    <a:pt x="203557" y="154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47689" y="129500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1441" y="8673"/>
                  </a:lnTo>
                  <a:lnTo>
                    <a:pt x="3355" y="21021"/>
                  </a:lnTo>
                  <a:lnTo>
                    <a:pt x="5178" y="35199"/>
                  </a:lnTo>
                  <a:lnTo>
                    <a:pt x="6678" y="50467"/>
                  </a:lnTo>
                  <a:lnTo>
                    <a:pt x="7820" y="66625"/>
                  </a:lnTo>
                  <a:lnTo>
                    <a:pt x="8654" y="83755"/>
                  </a:lnTo>
                  <a:lnTo>
                    <a:pt x="9244" y="101823"/>
                  </a:lnTo>
                  <a:lnTo>
                    <a:pt x="9655" y="120361"/>
                  </a:lnTo>
                  <a:lnTo>
                    <a:pt x="9938" y="138579"/>
                  </a:lnTo>
                  <a:lnTo>
                    <a:pt x="10135" y="156050"/>
                  </a:lnTo>
                  <a:lnTo>
                    <a:pt x="10439" y="172544"/>
                  </a:lnTo>
                  <a:lnTo>
                    <a:pt x="11175" y="187855"/>
                  </a:lnTo>
                  <a:lnTo>
                    <a:pt x="12483" y="202014"/>
                  </a:lnTo>
                  <a:lnTo>
                    <a:pt x="14175" y="215524"/>
                  </a:lnTo>
                  <a:lnTo>
                    <a:pt x="15850" y="229217"/>
                  </a:lnTo>
                  <a:lnTo>
                    <a:pt x="17275" y="243548"/>
                  </a:lnTo>
                  <a:lnTo>
                    <a:pt x="18553" y="258448"/>
                  </a:lnTo>
                  <a:lnTo>
                    <a:pt x="20017" y="273531"/>
                  </a:lnTo>
                  <a:lnTo>
                    <a:pt x="21849" y="288526"/>
                  </a:lnTo>
                  <a:lnTo>
                    <a:pt x="23919" y="303309"/>
                  </a:lnTo>
                  <a:lnTo>
                    <a:pt x="26073" y="319589"/>
                  </a:lnTo>
                  <a:lnTo>
                    <a:pt x="28502" y="342146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01347" y="1337119"/>
              <a:ext cx="135856" cy="273742"/>
            </a:xfrm>
            <a:custGeom>
              <a:avLst/>
              <a:gdLst/>
              <a:ahLst/>
              <a:cxnLst/>
              <a:rect l="0" t="0" r="0" b="0"/>
              <a:pathLst>
                <a:path w="135856" h="273742">
                  <a:moveTo>
                    <a:pt x="93741" y="0"/>
                  </a:moveTo>
                  <a:lnTo>
                    <a:pt x="87940" y="8868"/>
                  </a:lnTo>
                  <a:lnTo>
                    <a:pt x="83016" y="17855"/>
                  </a:lnTo>
                  <a:lnTo>
                    <a:pt x="78509" y="27846"/>
                  </a:lnTo>
                  <a:lnTo>
                    <a:pt x="74115" y="38654"/>
                  </a:lnTo>
                  <a:lnTo>
                    <a:pt x="69453" y="49817"/>
                  </a:lnTo>
                  <a:lnTo>
                    <a:pt x="64338" y="61017"/>
                  </a:lnTo>
                  <a:lnTo>
                    <a:pt x="58760" y="71957"/>
                  </a:lnTo>
                  <a:lnTo>
                    <a:pt x="52788" y="82293"/>
                  </a:lnTo>
                  <a:lnTo>
                    <a:pt x="46510" y="91905"/>
                  </a:lnTo>
                  <a:lnTo>
                    <a:pt x="40006" y="100850"/>
                  </a:lnTo>
                  <a:lnTo>
                    <a:pt x="33341" y="109251"/>
                  </a:lnTo>
                  <a:lnTo>
                    <a:pt x="26568" y="117244"/>
                  </a:lnTo>
                  <a:lnTo>
                    <a:pt x="19885" y="125107"/>
                  </a:lnTo>
                  <a:lnTo>
                    <a:pt x="13624" y="133234"/>
                  </a:lnTo>
                  <a:lnTo>
                    <a:pt x="7946" y="141813"/>
                  </a:lnTo>
                  <a:lnTo>
                    <a:pt x="3321" y="150696"/>
                  </a:lnTo>
                  <a:lnTo>
                    <a:pt x="576" y="159505"/>
                  </a:lnTo>
                  <a:lnTo>
                    <a:pt x="0" y="168022"/>
                  </a:lnTo>
                  <a:lnTo>
                    <a:pt x="1563" y="176198"/>
                  </a:lnTo>
                  <a:lnTo>
                    <a:pt x="5197" y="184067"/>
                  </a:lnTo>
                  <a:lnTo>
                    <a:pt x="10640" y="191693"/>
                  </a:lnTo>
                  <a:lnTo>
                    <a:pt x="17529" y="199136"/>
                  </a:lnTo>
                  <a:lnTo>
                    <a:pt x="25507" y="206448"/>
                  </a:lnTo>
                  <a:lnTo>
                    <a:pt x="34269" y="213666"/>
                  </a:lnTo>
                  <a:lnTo>
                    <a:pt x="43420" y="220821"/>
                  </a:lnTo>
                  <a:lnTo>
                    <a:pt x="52481" y="227931"/>
                  </a:lnTo>
                  <a:lnTo>
                    <a:pt x="61208" y="235007"/>
                  </a:lnTo>
                  <a:lnTo>
                    <a:pt x="69711" y="241894"/>
                  </a:lnTo>
                  <a:lnTo>
                    <a:pt x="78342" y="248293"/>
                  </a:lnTo>
                  <a:lnTo>
                    <a:pt x="87291" y="254072"/>
                  </a:lnTo>
                  <a:lnTo>
                    <a:pt x="96332" y="259121"/>
                  </a:lnTo>
                  <a:lnTo>
                    <a:pt x="105892" y="263754"/>
                  </a:lnTo>
                  <a:lnTo>
                    <a:pt x="117934" y="268376"/>
                  </a:lnTo>
                  <a:lnTo>
                    <a:pt x="13585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32631" y="1440033"/>
              <a:ext cx="173028" cy="196212"/>
            </a:xfrm>
            <a:custGeom>
              <a:avLst/>
              <a:gdLst/>
              <a:ahLst/>
              <a:cxnLst/>
              <a:rect l="0" t="0" r="0" b="0"/>
              <a:pathLst>
                <a:path w="173028" h="196212">
                  <a:moveTo>
                    <a:pt x="25628" y="86599"/>
                  </a:moveTo>
                  <a:lnTo>
                    <a:pt x="34496" y="80798"/>
                  </a:lnTo>
                  <a:lnTo>
                    <a:pt x="43483" y="75874"/>
                  </a:lnTo>
                  <a:lnTo>
                    <a:pt x="53474" y="71367"/>
                  </a:lnTo>
                  <a:lnTo>
                    <a:pt x="64281" y="66973"/>
                  </a:lnTo>
                  <a:lnTo>
                    <a:pt x="75444" y="62311"/>
                  </a:lnTo>
                  <a:lnTo>
                    <a:pt x="86631" y="57187"/>
                  </a:lnTo>
                  <a:lnTo>
                    <a:pt x="97052" y="51264"/>
                  </a:lnTo>
                  <a:lnTo>
                    <a:pt x="105443" y="43995"/>
                  </a:lnTo>
                  <a:lnTo>
                    <a:pt x="111278" y="35229"/>
                  </a:lnTo>
                  <a:lnTo>
                    <a:pt x="114054" y="25765"/>
                  </a:lnTo>
                  <a:lnTo>
                    <a:pt x="112973" y="17100"/>
                  </a:lnTo>
                  <a:lnTo>
                    <a:pt x="107990" y="10028"/>
                  </a:lnTo>
                  <a:lnTo>
                    <a:pt x="99968" y="4810"/>
                  </a:lnTo>
                  <a:lnTo>
                    <a:pt x="90244" y="1526"/>
                  </a:lnTo>
                  <a:lnTo>
                    <a:pt x="79759" y="0"/>
                  </a:lnTo>
                  <a:lnTo>
                    <a:pt x="69170" y="228"/>
                  </a:lnTo>
                  <a:lnTo>
                    <a:pt x="59002" y="2486"/>
                  </a:lnTo>
                  <a:lnTo>
                    <a:pt x="49470" y="6737"/>
                  </a:lnTo>
                  <a:lnTo>
                    <a:pt x="40563" y="12689"/>
                  </a:lnTo>
                  <a:lnTo>
                    <a:pt x="32179" y="19971"/>
                  </a:lnTo>
                  <a:lnTo>
                    <a:pt x="24206" y="28242"/>
                  </a:lnTo>
                  <a:lnTo>
                    <a:pt x="16865" y="37386"/>
                  </a:lnTo>
                  <a:lnTo>
                    <a:pt x="10685" y="47502"/>
                  </a:lnTo>
                  <a:lnTo>
                    <a:pt x="5865" y="58569"/>
                  </a:lnTo>
                  <a:lnTo>
                    <a:pt x="2459" y="70611"/>
                  </a:lnTo>
                  <a:lnTo>
                    <a:pt x="540" y="83758"/>
                  </a:lnTo>
                  <a:lnTo>
                    <a:pt x="0" y="97963"/>
                  </a:lnTo>
                  <a:lnTo>
                    <a:pt x="924" y="112570"/>
                  </a:lnTo>
                  <a:lnTo>
                    <a:pt x="3665" y="126456"/>
                  </a:lnTo>
                  <a:lnTo>
                    <a:pt x="8252" y="139050"/>
                  </a:lnTo>
                  <a:lnTo>
                    <a:pt x="14603" y="150299"/>
                  </a:lnTo>
                  <a:lnTo>
                    <a:pt x="22685" y="160398"/>
                  </a:lnTo>
                  <a:lnTo>
                    <a:pt x="32307" y="169589"/>
                  </a:lnTo>
                  <a:lnTo>
                    <a:pt x="43174" y="177780"/>
                  </a:lnTo>
                  <a:lnTo>
                    <a:pt x="54984" y="184545"/>
                  </a:lnTo>
                  <a:lnTo>
                    <a:pt x="67476" y="189764"/>
                  </a:lnTo>
                  <a:lnTo>
                    <a:pt x="80285" y="193441"/>
                  </a:lnTo>
                  <a:lnTo>
                    <a:pt x="92957" y="195543"/>
                  </a:lnTo>
                  <a:lnTo>
                    <a:pt x="105252" y="196211"/>
                  </a:lnTo>
                  <a:lnTo>
                    <a:pt x="116965" y="195541"/>
                  </a:lnTo>
                  <a:lnTo>
                    <a:pt x="127839" y="193504"/>
                  </a:lnTo>
                  <a:lnTo>
                    <a:pt x="137812" y="190221"/>
                  </a:lnTo>
                  <a:lnTo>
                    <a:pt x="146690" y="186220"/>
                  </a:lnTo>
                  <a:lnTo>
                    <a:pt x="154932" y="181964"/>
                  </a:lnTo>
                  <a:lnTo>
                    <a:pt x="163260" y="177083"/>
                  </a:lnTo>
                  <a:lnTo>
                    <a:pt x="173027" y="1708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32041" y="1252891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7"/>
                  </a:lnTo>
                  <a:lnTo>
                    <a:pt x="0" y="87479"/>
                  </a:lnTo>
                  <a:lnTo>
                    <a:pt x="0" y="104461"/>
                  </a:lnTo>
                  <a:lnTo>
                    <a:pt x="0" y="121133"/>
                  </a:lnTo>
                  <a:lnTo>
                    <a:pt x="0" y="138159"/>
                  </a:lnTo>
                  <a:lnTo>
                    <a:pt x="5" y="155900"/>
                  </a:lnTo>
                  <a:lnTo>
                    <a:pt x="178" y="173918"/>
                  </a:lnTo>
                  <a:lnTo>
                    <a:pt x="826" y="191189"/>
                  </a:lnTo>
                  <a:lnTo>
                    <a:pt x="2075" y="207189"/>
                  </a:lnTo>
                  <a:lnTo>
                    <a:pt x="3727" y="222204"/>
                  </a:lnTo>
                  <a:lnTo>
                    <a:pt x="5375" y="237042"/>
                  </a:lnTo>
                  <a:lnTo>
                    <a:pt x="6778" y="252201"/>
                  </a:lnTo>
                  <a:lnTo>
                    <a:pt x="7874" y="267662"/>
                  </a:lnTo>
                  <a:lnTo>
                    <a:pt x="8802" y="284878"/>
                  </a:lnTo>
                  <a:lnTo>
                    <a:pt x="9640" y="308723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05699" y="1410818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38082" y="2934"/>
                  </a:lnTo>
                  <a:lnTo>
                    <a:pt x="224811" y="5716"/>
                  </a:lnTo>
                  <a:lnTo>
                    <a:pt x="211610" y="8616"/>
                  </a:lnTo>
                  <a:lnTo>
                    <a:pt x="198268" y="11656"/>
                  </a:lnTo>
                  <a:lnTo>
                    <a:pt x="184760" y="14821"/>
                  </a:lnTo>
                  <a:lnTo>
                    <a:pt x="171106" y="18081"/>
                  </a:lnTo>
                  <a:lnTo>
                    <a:pt x="157340" y="21246"/>
                  </a:lnTo>
                  <a:lnTo>
                    <a:pt x="143490" y="23989"/>
                  </a:lnTo>
                  <a:lnTo>
                    <a:pt x="129582" y="26169"/>
                  </a:lnTo>
                  <a:lnTo>
                    <a:pt x="115632" y="27971"/>
                  </a:lnTo>
                  <a:lnTo>
                    <a:pt x="101654" y="29795"/>
                  </a:lnTo>
                  <a:lnTo>
                    <a:pt x="87660" y="31877"/>
                  </a:lnTo>
                  <a:lnTo>
                    <a:pt x="73823" y="34277"/>
                  </a:lnTo>
                  <a:lnTo>
                    <a:pt x="60451" y="36967"/>
                  </a:lnTo>
                  <a:lnTo>
                    <a:pt x="47692" y="39887"/>
                  </a:lnTo>
                  <a:lnTo>
                    <a:pt x="35966" y="42825"/>
                  </a:lnTo>
                  <a:lnTo>
                    <a:pt x="24900" y="45722"/>
                  </a:lnTo>
                  <a:lnTo>
                    <a:pt x="13522" y="488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79440" y="1231834"/>
              <a:ext cx="336913" cy="309505"/>
            </a:xfrm>
            <a:custGeom>
              <a:avLst/>
              <a:gdLst/>
              <a:ahLst/>
              <a:cxnLst/>
              <a:rect l="0" t="0" r="0" b="0"/>
              <a:pathLst>
                <a:path w="336913" h="30950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6" y="65463"/>
                  </a:lnTo>
                  <a:lnTo>
                    <a:pt x="2079" y="81186"/>
                  </a:lnTo>
                  <a:lnTo>
                    <a:pt x="3904" y="97461"/>
                  </a:lnTo>
                  <a:lnTo>
                    <a:pt x="6201" y="114134"/>
                  </a:lnTo>
                  <a:lnTo>
                    <a:pt x="8852" y="131080"/>
                  </a:lnTo>
                  <a:lnTo>
                    <a:pt x="11598" y="148050"/>
                  </a:lnTo>
                  <a:lnTo>
                    <a:pt x="14054" y="164676"/>
                  </a:lnTo>
                  <a:lnTo>
                    <a:pt x="16040" y="180787"/>
                  </a:lnTo>
                  <a:lnTo>
                    <a:pt x="17710" y="196385"/>
                  </a:lnTo>
                  <a:lnTo>
                    <a:pt x="19446" y="211554"/>
                  </a:lnTo>
                  <a:lnTo>
                    <a:pt x="21464" y="226390"/>
                  </a:lnTo>
                  <a:lnTo>
                    <a:pt x="23651" y="240982"/>
                  </a:lnTo>
                  <a:lnTo>
                    <a:pt x="25667" y="255401"/>
                  </a:lnTo>
                  <a:lnTo>
                    <a:pt x="27322" y="269611"/>
                  </a:lnTo>
                  <a:lnTo>
                    <a:pt x="28669" y="280595"/>
                  </a:lnTo>
                  <a:lnTo>
                    <a:pt x="29749" y="284178"/>
                  </a:lnTo>
                  <a:lnTo>
                    <a:pt x="30471" y="280975"/>
                  </a:lnTo>
                  <a:lnTo>
                    <a:pt x="30910" y="272916"/>
                  </a:lnTo>
                  <a:lnTo>
                    <a:pt x="31172" y="261778"/>
                  </a:lnTo>
                  <a:lnTo>
                    <a:pt x="31329" y="248984"/>
                  </a:lnTo>
                  <a:lnTo>
                    <a:pt x="31428" y="235402"/>
                  </a:lnTo>
                  <a:lnTo>
                    <a:pt x="31660" y="221643"/>
                  </a:lnTo>
                  <a:lnTo>
                    <a:pt x="32345" y="208227"/>
                  </a:lnTo>
                  <a:lnTo>
                    <a:pt x="33631" y="195385"/>
                  </a:lnTo>
                  <a:lnTo>
                    <a:pt x="35817" y="183450"/>
                  </a:lnTo>
                  <a:lnTo>
                    <a:pt x="39420" y="172948"/>
                  </a:lnTo>
                  <a:lnTo>
                    <a:pt x="44584" y="164042"/>
                  </a:lnTo>
                  <a:lnTo>
                    <a:pt x="50984" y="157059"/>
                  </a:lnTo>
                  <a:lnTo>
                    <a:pt x="58036" y="152641"/>
                  </a:lnTo>
                  <a:lnTo>
                    <a:pt x="65331" y="150893"/>
                  </a:lnTo>
                  <a:lnTo>
                    <a:pt x="72667" y="151480"/>
                  </a:lnTo>
                  <a:lnTo>
                    <a:pt x="79964" y="153918"/>
                  </a:lnTo>
                  <a:lnTo>
                    <a:pt x="87197" y="157740"/>
                  </a:lnTo>
                  <a:lnTo>
                    <a:pt x="94206" y="162726"/>
                  </a:lnTo>
                  <a:lnTo>
                    <a:pt x="100693" y="168888"/>
                  </a:lnTo>
                  <a:lnTo>
                    <a:pt x="106545" y="176138"/>
                  </a:lnTo>
                  <a:lnTo>
                    <a:pt x="111968" y="184293"/>
                  </a:lnTo>
                  <a:lnTo>
                    <a:pt x="117377" y="193145"/>
                  </a:lnTo>
                  <a:lnTo>
                    <a:pt x="123011" y="202513"/>
                  </a:lnTo>
                  <a:lnTo>
                    <a:pt x="128609" y="212414"/>
                  </a:lnTo>
                  <a:lnTo>
                    <a:pt x="133535" y="223046"/>
                  </a:lnTo>
                  <a:lnTo>
                    <a:pt x="137478" y="234459"/>
                  </a:lnTo>
                  <a:lnTo>
                    <a:pt x="140446" y="246565"/>
                  </a:lnTo>
                  <a:lnTo>
                    <a:pt x="142596" y="259223"/>
                  </a:lnTo>
                  <a:lnTo>
                    <a:pt x="144125" y="272200"/>
                  </a:lnTo>
                  <a:lnTo>
                    <a:pt x="145598" y="282056"/>
                  </a:lnTo>
                  <a:lnTo>
                    <a:pt x="147754" y="284854"/>
                  </a:lnTo>
                  <a:lnTo>
                    <a:pt x="150815" y="282333"/>
                  </a:lnTo>
                  <a:lnTo>
                    <a:pt x="154958" y="276920"/>
                  </a:lnTo>
                  <a:lnTo>
                    <a:pt x="160379" y="270564"/>
                  </a:lnTo>
                  <a:lnTo>
                    <a:pt x="167046" y="264305"/>
                  </a:lnTo>
                  <a:lnTo>
                    <a:pt x="174766" y="258525"/>
                  </a:lnTo>
                  <a:lnTo>
                    <a:pt x="183306" y="253283"/>
                  </a:lnTo>
                  <a:lnTo>
                    <a:pt x="192450" y="248509"/>
                  </a:lnTo>
                  <a:lnTo>
                    <a:pt x="202027" y="244104"/>
                  </a:lnTo>
                  <a:lnTo>
                    <a:pt x="211907" y="239970"/>
                  </a:lnTo>
                  <a:lnTo>
                    <a:pt x="221997" y="236032"/>
                  </a:lnTo>
                  <a:lnTo>
                    <a:pt x="232229" y="232230"/>
                  </a:lnTo>
                  <a:lnTo>
                    <a:pt x="242559" y="228522"/>
                  </a:lnTo>
                  <a:lnTo>
                    <a:pt x="252949" y="224875"/>
                  </a:lnTo>
                  <a:lnTo>
                    <a:pt x="263215" y="221103"/>
                  </a:lnTo>
                  <a:lnTo>
                    <a:pt x="273036" y="216885"/>
                  </a:lnTo>
                  <a:lnTo>
                    <a:pt x="282266" y="212077"/>
                  </a:lnTo>
                  <a:lnTo>
                    <a:pt x="290770" y="206542"/>
                  </a:lnTo>
                  <a:lnTo>
                    <a:pt x="298336" y="200070"/>
                  </a:lnTo>
                  <a:lnTo>
                    <a:pt x="304929" y="192644"/>
                  </a:lnTo>
                  <a:lnTo>
                    <a:pt x="310187" y="184555"/>
                  </a:lnTo>
                  <a:lnTo>
                    <a:pt x="313365" y="176287"/>
                  </a:lnTo>
                  <a:lnTo>
                    <a:pt x="314235" y="168142"/>
                  </a:lnTo>
                  <a:lnTo>
                    <a:pt x="312870" y="160387"/>
                  </a:lnTo>
                  <a:lnTo>
                    <a:pt x="309371" y="153332"/>
                  </a:lnTo>
                  <a:lnTo>
                    <a:pt x="304018" y="147081"/>
                  </a:lnTo>
                  <a:lnTo>
                    <a:pt x="297189" y="141884"/>
                  </a:lnTo>
                  <a:lnTo>
                    <a:pt x="289251" y="138215"/>
                  </a:lnTo>
                  <a:lnTo>
                    <a:pt x="280511" y="136198"/>
                  </a:lnTo>
                  <a:lnTo>
                    <a:pt x="271206" y="135808"/>
                  </a:lnTo>
                  <a:lnTo>
                    <a:pt x="261508" y="137058"/>
                  </a:lnTo>
                  <a:lnTo>
                    <a:pt x="251545" y="139791"/>
                  </a:lnTo>
                  <a:lnTo>
                    <a:pt x="241567" y="143896"/>
                  </a:lnTo>
                  <a:lnTo>
                    <a:pt x="231940" y="149392"/>
                  </a:lnTo>
                  <a:lnTo>
                    <a:pt x="222839" y="156164"/>
                  </a:lnTo>
                  <a:lnTo>
                    <a:pt x="214423" y="164151"/>
                  </a:lnTo>
                  <a:lnTo>
                    <a:pt x="206916" y="173414"/>
                  </a:lnTo>
                  <a:lnTo>
                    <a:pt x="200356" y="183864"/>
                  </a:lnTo>
                  <a:lnTo>
                    <a:pt x="194951" y="195135"/>
                  </a:lnTo>
                  <a:lnTo>
                    <a:pt x="191143" y="206692"/>
                  </a:lnTo>
                  <a:lnTo>
                    <a:pt x="189026" y="218204"/>
                  </a:lnTo>
                  <a:lnTo>
                    <a:pt x="188400" y="229543"/>
                  </a:lnTo>
                  <a:lnTo>
                    <a:pt x="188960" y="240690"/>
                  </a:lnTo>
                  <a:lnTo>
                    <a:pt x="190416" y="251664"/>
                  </a:lnTo>
                  <a:lnTo>
                    <a:pt x="192850" y="262340"/>
                  </a:lnTo>
                  <a:lnTo>
                    <a:pt x="196684" y="272442"/>
                  </a:lnTo>
                  <a:lnTo>
                    <a:pt x="202046" y="281862"/>
                  </a:lnTo>
                  <a:lnTo>
                    <a:pt x="208934" y="290323"/>
                  </a:lnTo>
                  <a:lnTo>
                    <a:pt x="217385" y="297329"/>
                  </a:lnTo>
                  <a:lnTo>
                    <a:pt x="227255" y="302738"/>
                  </a:lnTo>
                  <a:lnTo>
                    <a:pt x="238119" y="306557"/>
                  </a:lnTo>
                  <a:lnTo>
                    <a:pt x="249395" y="308761"/>
                  </a:lnTo>
                  <a:lnTo>
                    <a:pt x="260716" y="309504"/>
                  </a:lnTo>
                  <a:lnTo>
                    <a:pt x="271925" y="309057"/>
                  </a:lnTo>
                  <a:lnTo>
                    <a:pt x="282983" y="307703"/>
                  </a:lnTo>
                  <a:lnTo>
                    <a:pt x="293890" y="305690"/>
                  </a:lnTo>
                  <a:lnTo>
                    <a:pt x="304217" y="303366"/>
                  </a:lnTo>
                  <a:lnTo>
                    <a:pt x="314118" y="300950"/>
                  </a:lnTo>
                  <a:lnTo>
                    <a:pt x="324464" y="298233"/>
                  </a:lnTo>
                  <a:lnTo>
                    <a:pt x="33691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52237" y="1181445"/>
              <a:ext cx="174727" cy="376773"/>
            </a:xfrm>
            <a:custGeom>
              <a:avLst/>
              <a:gdLst/>
              <a:ahLst/>
              <a:cxnLst/>
              <a:rect l="0" t="0" r="0" b="0"/>
              <a:pathLst>
                <a:path w="174727" h="376773">
                  <a:moveTo>
                    <a:pt x="69441" y="376772"/>
                  </a:moveTo>
                  <a:lnTo>
                    <a:pt x="66508" y="365104"/>
                  </a:lnTo>
                  <a:lnTo>
                    <a:pt x="63725" y="354615"/>
                  </a:lnTo>
                  <a:lnTo>
                    <a:pt x="60825" y="344309"/>
                  </a:lnTo>
                  <a:lnTo>
                    <a:pt x="57785" y="333835"/>
                  </a:lnTo>
                  <a:lnTo>
                    <a:pt x="54620" y="322843"/>
                  </a:lnTo>
                  <a:lnTo>
                    <a:pt x="51356" y="311195"/>
                  </a:lnTo>
                  <a:lnTo>
                    <a:pt x="48018" y="298769"/>
                  </a:lnTo>
                  <a:lnTo>
                    <a:pt x="44627" y="285366"/>
                  </a:lnTo>
                  <a:lnTo>
                    <a:pt x="41199" y="270981"/>
                  </a:lnTo>
                  <a:lnTo>
                    <a:pt x="37744" y="255915"/>
                  </a:lnTo>
                  <a:lnTo>
                    <a:pt x="34271" y="240657"/>
                  </a:lnTo>
                  <a:lnTo>
                    <a:pt x="30786" y="225507"/>
                  </a:lnTo>
                  <a:lnTo>
                    <a:pt x="27294" y="210573"/>
                  </a:lnTo>
                  <a:lnTo>
                    <a:pt x="23795" y="195859"/>
                  </a:lnTo>
                  <a:lnTo>
                    <a:pt x="20293" y="181332"/>
                  </a:lnTo>
                  <a:lnTo>
                    <a:pt x="16789" y="166949"/>
                  </a:lnTo>
                  <a:lnTo>
                    <a:pt x="13283" y="152671"/>
                  </a:lnTo>
                  <a:lnTo>
                    <a:pt x="9780" y="138469"/>
                  </a:lnTo>
                  <a:lnTo>
                    <a:pt x="6445" y="124319"/>
                  </a:lnTo>
                  <a:lnTo>
                    <a:pt x="3584" y="110205"/>
                  </a:lnTo>
                  <a:lnTo>
                    <a:pt x="1338" y="96121"/>
                  </a:lnTo>
                  <a:lnTo>
                    <a:pt x="0" y="82221"/>
                  </a:lnTo>
                  <a:lnTo>
                    <a:pt x="84" y="68808"/>
                  </a:lnTo>
                  <a:lnTo>
                    <a:pt x="1747" y="56017"/>
                  </a:lnTo>
                  <a:lnTo>
                    <a:pt x="5152" y="44140"/>
                  </a:lnTo>
                  <a:lnTo>
                    <a:pt x="10637" y="33689"/>
                  </a:lnTo>
                  <a:lnTo>
                    <a:pt x="18180" y="24813"/>
                  </a:lnTo>
                  <a:lnTo>
                    <a:pt x="27482" y="17514"/>
                  </a:lnTo>
                  <a:lnTo>
                    <a:pt x="38158" y="11820"/>
                  </a:lnTo>
                  <a:lnTo>
                    <a:pt x="49854" y="7580"/>
                  </a:lnTo>
                  <a:lnTo>
                    <a:pt x="62281" y="4526"/>
                  </a:lnTo>
                  <a:lnTo>
                    <a:pt x="75220" y="2377"/>
                  </a:lnTo>
                  <a:lnTo>
                    <a:pt x="88509" y="893"/>
                  </a:lnTo>
                  <a:lnTo>
                    <a:pt x="101872" y="45"/>
                  </a:lnTo>
                  <a:lnTo>
                    <a:pt x="114923" y="0"/>
                  </a:lnTo>
                  <a:lnTo>
                    <a:pt x="127468" y="779"/>
                  </a:lnTo>
                  <a:lnTo>
                    <a:pt x="139050" y="2124"/>
                  </a:lnTo>
                  <a:lnTo>
                    <a:pt x="150004" y="3703"/>
                  </a:lnTo>
                  <a:lnTo>
                    <a:pt x="161291" y="5656"/>
                  </a:lnTo>
                  <a:lnTo>
                    <a:pt x="174726" y="8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00621" y="136870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4674" y="3001"/>
                  </a:lnTo>
                  <a:lnTo>
                    <a:pt x="104185" y="6423"/>
                  </a:lnTo>
                  <a:lnTo>
                    <a:pt x="93879" y="10611"/>
                  </a:lnTo>
                  <a:lnTo>
                    <a:pt x="83405" y="15165"/>
                  </a:lnTo>
                  <a:lnTo>
                    <a:pt x="72413" y="19350"/>
                  </a:lnTo>
                  <a:lnTo>
                    <a:pt x="60784" y="22778"/>
                  </a:lnTo>
                  <a:lnTo>
                    <a:pt x="48975" y="25596"/>
                  </a:lnTo>
                  <a:lnTo>
                    <a:pt x="36653" y="28690"/>
                  </a:lnTo>
                  <a:lnTo>
                    <a:pt x="21618" y="334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32476" y="1404119"/>
              <a:ext cx="194530" cy="130222"/>
            </a:xfrm>
            <a:custGeom>
              <a:avLst/>
              <a:gdLst/>
              <a:ahLst/>
              <a:cxnLst/>
              <a:rect l="0" t="0" r="0" b="0"/>
              <a:pathLst>
                <a:path w="194530" h="130222">
                  <a:moveTo>
                    <a:pt x="99773" y="48813"/>
                  </a:moveTo>
                  <a:lnTo>
                    <a:pt x="96772" y="40012"/>
                  </a:lnTo>
                  <a:lnTo>
                    <a:pt x="93349" y="31665"/>
                  </a:lnTo>
                  <a:lnTo>
                    <a:pt x="89144" y="22985"/>
                  </a:lnTo>
                  <a:lnTo>
                    <a:pt x="83898" y="14555"/>
                  </a:lnTo>
                  <a:lnTo>
                    <a:pt x="77120" y="7654"/>
                  </a:lnTo>
                  <a:lnTo>
                    <a:pt x="68692" y="2879"/>
                  </a:lnTo>
                  <a:lnTo>
                    <a:pt x="59125" y="340"/>
                  </a:lnTo>
                  <a:lnTo>
                    <a:pt x="49330" y="0"/>
                  </a:lnTo>
                  <a:lnTo>
                    <a:pt x="39865" y="1596"/>
                  </a:lnTo>
                  <a:lnTo>
                    <a:pt x="31074" y="4903"/>
                  </a:lnTo>
                  <a:lnTo>
                    <a:pt x="23249" y="9848"/>
                  </a:lnTo>
                  <a:lnTo>
                    <a:pt x="16441" y="16245"/>
                  </a:lnTo>
                  <a:lnTo>
                    <a:pt x="10684" y="23976"/>
                  </a:lnTo>
                  <a:lnTo>
                    <a:pt x="6099" y="33066"/>
                  </a:lnTo>
                  <a:lnTo>
                    <a:pt x="2649" y="43400"/>
                  </a:lnTo>
                  <a:lnTo>
                    <a:pt x="482" y="54593"/>
                  </a:lnTo>
                  <a:lnTo>
                    <a:pt x="0" y="66098"/>
                  </a:lnTo>
                  <a:lnTo>
                    <a:pt x="1270" y="77570"/>
                  </a:lnTo>
                  <a:lnTo>
                    <a:pt x="4070" y="88713"/>
                  </a:lnTo>
                  <a:lnTo>
                    <a:pt x="8084" y="99196"/>
                  </a:lnTo>
                  <a:lnTo>
                    <a:pt x="13008" y="108897"/>
                  </a:lnTo>
                  <a:lnTo>
                    <a:pt x="18754" y="117395"/>
                  </a:lnTo>
                  <a:lnTo>
                    <a:pt x="25433" y="123900"/>
                  </a:lnTo>
                  <a:lnTo>
                    <a:pt x="33030" y="128158"/>
                  </a:lnTo>
                  <a:lnTo>
                    <a:pt x="41250" y="130221"/>
                  </a:lnTo>
                  <a:lnTo>
                    <a:pt x="49613" y="130176"/>
                  </a:lnTo>
                  <a:lnTo>
                    <a:pt x="57826" y="128287"/>
                  </a:lnTo>
                  <a:lnTo>
                    <a:pt x="65628" y="124597"/>
                  </a:lnTo>
                  <a:lnTo>
                    <a:pt x="72715" y="118857"/>
                  </a:lnTo>
                  <a:lnTo>
                    <a:pt x="78998" y="111114"/>
                  </a:lnTo>
                  <a:lnTo>
                    <a:pt x="84555" y="101832"/>
                  </a:lnTo>
                  <a:lnTo>
                    <a:pt x="89530" y="91694"/>
                  </a:lnTo>
                  <a:lnTo>
                    <a:pt x="94072" y="81244"/>
                  </a:lnTo>
                  <a:lnTo>
                    <a:pt x="98529" y="73188"/>
                  </a:lnTo>
                  <a:lnTo>
                    <a:pt x="102974" y="70768"/>
                  </a:lnTo>
                  <a:lnTo>
                    <a:pt x="107174" y="73107"/>
                  </a:lnTo>
                  <a:lnTo>
                    <a:pt x="111511" y="78558"/>
                  </a:lnTo>
                  <a:lnTo>
                    <a:pt x="116449" y="85594"/>
                  </a:lnTo>
                  <a:lnTo>
                    <a:pt x="122371" y="92851"/>
                  </a:lnTo>
                  <a:lnTo>
                    <a:pt x="129355" y="99610"/>
                  </a:lnTo>
                  <a:lnTo>
                    <a:pt x="137281" y="105338"/>
                  </a:lnTo>
                  <a:lnTo>
                    <a:pt x="145953" y="109456"/>
                  </a:lnTo>
                  <a:lnTo>
                    <a:pt x="155171" y="111831"/>
                  </a:lnTo>
                  <a:lnTo>
                    <a:pt x="164321" y="112819"/>
                  </a:lnTo>
                  <a:lnTo>
                    <a:pt x="173287" y="113159"/>
                  </a:lnTo>
                  <a:lnTo>
                    <a:pt x="182851" y="112882"/>
                  </a:lnTo>
                  <a:lnTo>
                    <a:pt x="194529" y="111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13514" y="1374629"/>
              <a:ext cx="171419" cy="145940"/>
            </a:xfrm>
            <a:custGeom>
              <a:avLst/>
              <a:gdLst/>
              <a:ahLst/>
              <a:cxnLst/>
              <a:rect l="0" t="0" r="0" b="0"/>
              <a:pathLst>
                <a:path w="171419" h="145940">
                  <a:moveTo>
                    <a:pt x="97719" y="4604"/>
                  </a:moveTo>
                  <a:lnTo>
                    <a:pt x="86051" y="1804"/>
                  </a:lnTo>
                  <a:lnTo>
                    <a:pt x="75562" y="302"/>
                  </a:lnTo>
                  <a:lnTo>
                    <a:pt x="65260" y="0"/>
                  </a:lnTo>
                  <a:lnTo>
                    <a:pt x="54959" y="853"/>
                  </a:lnTo>
                  <a:lnTo>
                    <a:pt x="44615" y="2969"/>
                  </a:lnTo>
                  <a:lnTo>
                    <a:pt x="34239" y="6300"/>
                  </a:lnTo>
                  <a:lnTo>
                    <a:pt x="24330" y="10980"/>
                  </a:lnTo>
                  <a:lnTo>
                    <a:pt x="15816" y="17396"/>
                  </a:lnTo>
                  <a:lnTo>
                    <a:pt x="9101" y="25601"/>
                  </a:lnTo>
                  <a:lnTo>
                    <a:pt x="4255" y="35364"/>
                  </a:lnTo>
                  <a:lnTo>
                    <a:pt x="1287" y="46357"/>
                  </a:lnTo>
                  <a:lnTo>
                    <a:pt x="0" y="58260"/>
                  </a:lnTo>
                  <a:lnTo>
                    <a:pt x="235" y="70488"/>
                  </a:lnTo>
                  <a:lnTo>
                    <a:pt x="1971" y="82229"/>
                  </a:lnTo>
                  <a:lnTo>
                    <a:pt x="5064" y="93083"/>
                  </a:lnTo>
                  <a:lnTo>
                    <a:pt x="9425" y="103012"/>
                  </a:lnTo>
                  <a:lnTo>
                    <a:pt x="15100" y="112149"/>
                  </a:lnTo>
                  <a:lnTo>
                    <a:pt x="21997" y="120659"/>
                  </a:lnTo>
                  <a:lnTo>
                    <a:pt x="30068" y="128376"/>
                  </a:lnTo>
                  <a:lnTo>
                    <a:pt x="39389" y="134816"/>
                  </a:lnTo>
                  <a:lnTo>
                    <a:pt x="49881" y="139813"/>
                  </a:lnTo>
                  <a:lnTo>
                    <a:pt x="61351" y="143339"/>
                  </a:lnTo>
                  <a:lnTo>
                    <a:pt x="73574" y="145340"/>
                  </a:lnTo>
                  <a:lnTo>
                    <a:pt x="86342" y="145939"/>
                  </a:lnTo>
                  <a:lnTo>
                    <a:pt x="99169" y="145224"/>
                  </a:lnTo>
                  <a:lnTo>
                    <a:pt x="111321" y="143157"/>
                  </a:lnTo>
                  <a:lnTo>
                    <a:pt x="122448" y="139852"/>
                  </a:lnTo>
                  <a:lnTo>
                    <a:pt x="132453" y="135838"/>
                  </a:lnTo>
                  <a:lnTo>
                    <a:pt x="142390" y="131572"/>
                  </a:lnTo>
                  <a:lnTo>
                    <a:pt x="154246" y="126682"/>
                  </a:lnTo>
                  <a:lnTo>
                    <a:pt x="171418" y="120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6920" y="1158134"/>
              <a:ext cx="31184" cy="368499"/>
            </a:xfrm>
            <a:custGeom>
              <a:avLst/>
              <a:gdLst/>
              <a:ahLst/>
              <a:cxnLst/>
              <a:rect l="0" t="0" r="0" b="0"/>
              <a:pathLst>
                <a:path w="31184" h="368499">
                  <a:moveTo>
                    <a:pt x="10126" y="0"/>
                  </a:moveTo>
                  <a:lnTo>
                    <a:pt x="7259" y="8869"/>
                  </a:lnTo>
                  <a:lnTo>
                    <a:pt x="5118" y="17856"/>
                  </a:lnTo>
                  <a:lnTo>
                    <a:pt x="3515" y="27860"/>
                  </a:lnTo>
                  <a:lnTo>
                    <a:pt x="2334" y="39186"/>
                  </a:lnTo>
                  <a:lnTo>
                    <a:pt x="1485" y="52294"/>
                  </a:lnTo>
                  <a:lnTo>
                    <a:pt x="888" y="67264"/>
                  </a:lnTo>
                  <a:lnTo>
                    <a:pt x="473" y="84025"/>
                  </a:lnTo>
                  <a:lnTo>
                    <a:pt x="189" y="102548"/>
                  </a:lnTo>
                  <a:lnTo>
                    <a:pt x="0" y="122617"/>
                  </a:lnTo>
                  <a:lnTo>
                    <a:pt x="42" y="143276"/>
                  </a:lnTo>
                  <a:lnTo>
                    <a:pt x="602" y="162990"/>
                  </a:lnTo>
                  <a:lnTo>
                    <a:pt x="1796" y="180989"/>
                  </a:lnTo>
                  <a:lnTo>
                    <a:pt x="3582" y="197529"/>
                  </a:lnTo>
                  <a:lnTo>
                    <a:pt x="5852" y="213479"/>
                  </a:lnTo>
                  <a:lnTo>
                    <a:pt x="8486" y="229432"/>
                  </a:lnTo>
                  <a:lnTo>
                    <a:pt x="11220" y="245472"/>
                  </a:lnTo>
                  <a:lnTo>
                    <a:pt x="13667" y="261343"/>
                  </a:lnTo>
                  <a:lnTo>
                    <a:pt x="15648" y="276878"/>
                  </a:lnTo>
                  <a:lnTo>
                    <a:pt x="17315" y="291890"/>
                  </a:lnTo>
                  <a:lnTo>
                    <a:pt x="19048" y="306118"/>
                  </a:lnTo>
                  <a:lnTo>
                    <a:pt x="21065" y="319484"/>
                  </a:lnTo>
                  <a:lnTo>
                    <a:pt x="23260" y="331634"/>
                  </a:lnTo>
                  <a:lnTo>
                    <a:pt x="25512" y="343038"/>
                  </a:lnTo>
                  <a:lnTo>
                    <a:pt x="28022" y="354698"/>
                  </a:lnTo>
                  <a:lnTo>
                    <a:pt x="3118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21761" y="1279864"/>
              <a:ext cx="221100" cy="15142"/>
            </a:xfrm>
            <a:custGeom>
              <a:avLst/>
              <a:gdLst/>
              <a:ahLst/>
              <a:cxnLst/>
              <a:rect l="0" t="0" r="0" b="0"/>
              <a:pathLst>
                <a:path w="221100" h="15142">
                  <a:moveTo>
                    <a:pt x="221099" y="4612"/>
                  </a:moveTo>
                  <a:lnTo>
                    <a:pt x="212231" y="1812"/>
                  </a:lnTo>
                  <a:lnTo>
                    <a:pt x="203244" y="311"/>
                  </a:lnTo>
                  <a:lnTo>
                    <a:pt x="193243" y="0"/>
                  </a:lnTo>
                  <a:lnTo>
                    <a:pt x="182090" y="506"/>
                  </a:lnTo>
                  <a:lnTo>
                    <a:pt x="169631" y="1326"/>
                  </a:lnTo>
                  <a:lnTo>
                    <a:pt x="155924" y="2146"/>
                  </a:lnTo>
                  <a:lnTo>
                    <a:pt x="141333" y="3002"/>
                  </a:lnTo>
                  <a:lnTo>
                    <a:pt x="126404" y="4177"/>
                  </a:lnTo>
                  <a:lnTo>
                    <a:pt x="111479" y="5812"/>
                  </a:lnTo>
                  <a:lnTo>
                    <a:pt x="96699" y="7739"/>
                  </a:lnTo>
                  <a:lnTo>
                    <a:pt x="82089" y="9579"/>
                  </a:lnTo>
                  <a:lnTo>
                    <a:pt x="67645" y="11114"/>
                  </a:lnTo>
                  <a:lnTo>
                    <a:pt x="53748" y="12300"/>
                  </a:lnTo>
                  <a:lnTo>
                    <a:pt x="39706" y="13299"/>
                  </a:lnTo>
                  <a:lnTo>
                    <a:pt x="23166" y="14196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27657" y="1337119"/>
              <a:ext cx="331059" cy="182455"/>
            </a:xfrm>
            <a:custGeom>
              <a:avLst/>
              <a:gdLst/>
              <a:ahLst/>
              <a:cxnLst/>
              <a:rect l="0" t="0" r="0" b="0"/>
              <a:pathLst>
                <a:path w="331059" h="182455">
                  <a:moveTo>
                    <a:pt x="88902" y="31585"/>
                  </a:moveTo>
                  <a:lnTo>
                    <a:pt x="82968" y="25919"/>
                  </a:lnTo>
                  <a:lnTo>
                    <a:pt x="76763" y="22275"/>
                  </a:lnTo>
                  <a:lnTo>
                    <a:pt x="69671" y="20370"/>
                  </a:lnTo>
                  <a:lnTo>
                    <a:pt x="61904" y="20041"/>
                  </a:lnTo>
                  <a:lnTo>
                    <a:pt x="53906" y="21309"/>
                  </a:lnTo>
                  <a:lnTo>
                    <a:pt x="45965" y="24034"/>
                  </a:lnTo>
                  <a:lnTo>
                    <a:pt x="38191" y="27954"/>
                  </a:lnTo>
                  <a:lnTo>
                    <a:pt x="30597" y="32790"/>
                  </a:lnTo>
                  <a:lnTo>
                    <a:pt x="23170" y="38303"/>
                  </a:lnTo>
                  <a:lnTo>
                    <a:pt x="16201" y="44630"/>
                  </a:lnTo>
                  <a:lnTo>
                    <a:pt x="10272" y="52239"/>
                  </a:lnTo>
                  <a:lnTo>
                    <a:pt x="5623" y="61286"/>
                  </a:lnTo>
                  <a:lnTo>
                    <a:pt x="2331" y="71634"/>
                  </a:lnTo>
                  <a:lnTo>
                    <a:pt x="488" y="83030"/>
                  </a:lnTo>
                  <a:lnTo>
                    <a:pt x="0" y="95211"/>
                  </a:lnTo>
                  <a:lnTo>
                    <a:pt x="959" y="107797"/>
                  </a:lnTo>
                  <a:lnTo>
                    <a:pt x="3722" y="120311"/>
                  </a:lnTo>
                  <a:lnTo>
                    <a:pt x="8320" y="132493"/>
                  </a:lnTo>
                  <a:lnTo>
                    <a:pt x="14508" y="143958"/>
                  </a:lnTo>
                  <a:lnTo>
                    <a:pt x="21949" y="154132"/>
                  </a:lnTo>
                  <a:lnTo>
                    <a:pt x="30327" y="162822"/>
                  </a:lnTo>
                  <a:lnTo>
                    <a:pt x="39544" y="169996"/>
                  </a:lnTo>
                  <a:lnTo>
                    <a:pt x="49708" y="175607"/>
                  </a:lnTo>
                  <a:lnTo>
                    <a:pt x="60793" y="179777"/>
                  </a:lnTo>
                  <a:lnTo>
                    <a:pt x="72338" y="182275"/>
                  </a:lnTo>
                  <a:lnTo>
                    <a:pt x="83555" y="182454"/>
                  </a:lnTo>
                  <a:lnTo>
                    <a:pt x="94019" y="180167"/>
                  </a:lnTo>
                  <a:lnTo>
                    <a:pt x="103502" y="175700"/>
                  </a:lnTo>
                  <a:lnTo>
                    <a:pt x="111800" y="169497"/>
                  </a:lnTo>
                  <a:lnTo>
                    <a:pt x="118925" y="161989"/>
                  </a:lnTo>
                  <a:lnTo>
                    <a:pt x="124727" y="153374"/>
                  </a:lnTo>
                  <a:lnTo>
                    <a:pt x="128809" y="143622"/>
                  </a:lnTo>
                  <a:lnTo>
                    <a:pt x="131109" y="132817"/>
                  </a:lnTo>
                  <a:lnTo>
                    <a:pt x="131690" y="121462"/>
                  </a:lnTo>
                  <a:lnTo>
                    <a:pt x="130568" y="110373"/>
                  </a:lnTo>
                  <a:lnTo>
                    <a:pt x="127962" y="99996"/>
                  </a:lnTo>
                  <a:lnTo>
                    <a:pt x="125483" y="90666"/>
                  </a:lnTo>
                  <a:lnTo>
                    <a:pt x="126226" y="83873"/>
                  </a:lnTo>
                  <a:lnTo>
                    <a:pt x="130624" y="81287"/>
                  </a:lnTo>
                  <a:lnTo>
                    <a:pt x="136490" y="82570"/>
                  </a:lnTo>
                  <a:lnTo>
                    <a:pt x="142860" y="86759"/>
                  </a:lnTo>
                  <a:lnTo>
                    <a:pt x="149458" y="92991"/>
                  </a:lnTo>
                  <a:lnTo>
                    <a:pt x="156191" y="100621"/>
                  </a:lnTo>
                  <a:lnTo>
                    <a:pt x="163014" y="109033"/>
                  </a:lnTo>
                  <a:lnTo>
                    <a:pt x="169899" y="117611"/>
                  </a:lnTo>
                  <a:lnTo>
                    <a:pt x="176782" y="125936"/>
                  </a:lnTo>
                  <a:lnTo>
                    <a:pt x="182086" y="131135"/>
                  </a:lnTo>
                  <a:lnTo>
                    <a:pt x="184031" y="130439"/>
                  </a:lnTo>
                  <a:lnTo>
                    <a:pt x="183534" y="125912"/>
                  </a:lnTo>
                  <a:lnTo>
                    <a:pt x="181649" y="119179"/>
                  </a:lnTo>
                  <a:lnTo>
                    <a:pt x="179018" y="111102"/>
                  </a:lnTo>
                  <a:lnTo>
                    <a:pt x="176002" y="102178"/>
                  </a:lnTo>
                  <a:lnTo>
                    <a:pt x="173279" y="92873"/>
                  </a:lnTo>
                  <a:lnTo>
                    <a:pt x="171867" y="83687"/>
                  </a:lnTo>
                  <a:lnTo>
                    <a:pt x="172207" y="74870"/>
                  </a:lnTo>
                  <a:lnTo>
                    <a:pt x="174227" y="66472"/>
                  </a:lnTo>
                  <a:lnTo>
                    <a:pt x="177640" y="58442"/>
                  </a:lnTo>
                  <a:lnTo>
                    <a:pt x="182127" y="50708"/>
                  </a:lnTo>
                  <a:lnTo>
                    <a:pt x="187731" y="43360"/>
                  </a:lnTo>
                  <a:lnTo>
                    <a:pt x="194839" y="36644"/>
                  </a:lnTo>
                  <a:lnTo>
                    <a:pt x="203549" y="30642"/>
                  </a:lnTo>
                  <a:lnTo>
                    <a:pt x="213836" y="25289"/>
                  </a:lnTo>
                  <a:lnTo>
                    <a:pt x="225722" y="20458"/>
                  </a:lnTo>
                  <a:lnTo>
                    <a:pt x="239046" y="16027"/>
                  </a:lnTo>
                  <a:lnTo>
                    <a:pt x="253355" y="12037"/>
                  </a:lnTo>
                  <a:lnTo>
                    <a:pt x="269714" y="8304"/>
                  </a:lnTo>
                  <a:lnTo>
                    <a:pt x="292911" y="4498"/>
                  </a:lnTo>
                  <a:lnTo>
                    <a:pt x="3310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85098" y="123183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65"/>
                  </a:lnTo>
                  <a:lnTo>
                    <a:pt x="178" y="101366"/>
                  </a:lnTo>
                  <a:lnTo>
                    <a:pt x="826" y="120335"/>
                  </a:lnTo>
                  <a:lnTo>
                    <a:pt x="2075" y="139932"/>
                  </a:lnTo>
                  <a:lnTo>
                    <a:pt x="3727" y="159648"/>
                  </a:lnTo>
                  <a:lnTo>
                    <a:pt x="5375" y="178730"/>
                  </a:lnTo>
                  <a:lnTo>
                    <a:pt x="6778" y="196822"/>
                  </a:lnTo>
                  <a:lnTo>
                    <a:pt x="7871" y="213918"/>
                  </a:lnTo>
                  <a:lnTo>
                    <a:pt x="8679" y="230174"/>
                  </a:lnTo>
                  <a:lnTo>
                    <a:pt x="9257" y="245766"/>
                  </a:lnTo>
                  <a:lnTo>
                    <a:pt x="9663" y="260454"/>
                  </a:lnTo>
                  <a:lnTo>
                    <a:pt x="9987" y="275122"/>
                  </a:lnTo>
                  <a:lnTo>
                    <a:pt x="10259" y="29218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27171" y="1158134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96458" y="5801"/>
                  </a:lnTo>
                  <a:lnTo>
                    <a:pt x="287471" y="10725"/>
                  </a:lnTo>
                  <a:lnTo>
                    <a:pt x="277476" y="15228"/>
                  </a:lnTo>
                  <a:lnTo>
                    <a:pt x="266495" y="19448"/>
                  </a:lnTo>
                  <a:lnTo>
                    <a:pt x="254684" y="23462"/>
                  </a:lnTo>
                  <a:lnTo>
                    <a:pt x="242225" y="27324"/>
                  </a:lnTo>
                  <a:lnTo>
                    <a:pt x="229287" y="31076"/>
                  </a:lnTo>
                  <a:lnTo>
                    <a:pt x="216006" y="34751"/>
                  </a:lnTo>
                  <a:lnTo>
                    <a:pt x="202480" y="38369"/>
                  </a:lnTo>
                  <a:lnTo>
                    <a:pt x="188619" y="41782"/>
                  </a:lnTo>
                  <a:lnTo>
                    <a:pt x="174169" y="44694"/>
                  </a:lnTo>
                  <a:lnTo>
                    <a:pt x="159041" y="46985"/>
                  </a:lnTo>
                  <a:lnTo>
                    <a:pt x="143457" y="48692"/>
                  </a:lnTo>
                  <a:lnTo>
                    <a:pt x="127842" y="49920"/>
                  </a:lnTo>
                  <a:lnTo>
                    <a:pt x="112453" y="50789"/>
                  </a:lnTo>
                  <a:lnTo>
                    <a:pt x="97527" y="51559"/>
                  </a:lnTo>
                  <a:lnTo>
                    <a:pt x="83351" y="52617"/>
                  </a:lnTo>
                  <a:lnTo>
                    <a:pt x="70007" y="54145"/>
                  </a:lnTo>
                  <a:lnTo>
                    <a:pt x="57473" y="55994"/>
                  </a:lnTo>
                  <a:lnTo>
                    <a:pt x="44280" y="57969"/>
                  </a:lnTo>
                  <a:lnTo>
                    <a:pt x="27034" y="602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79855" y="1316062"/>
              <a:ext cx="126343" cy="197218"/>
            </a:xfrm>
            <a:custGeom>
              <a:avLst/>
              <a:gdLst/>
              <a:ahLst/>
              <a:cxnLst/>
              <a:rect l="0" t="0" r="0" b="0"/>
              <a:pathLst>
                <a:path w="126343" h="197218">
                  <a:moveTo>
                    <a:pt x="0" y="73699"/>
                  </a:moveTo>
                  <a:lnTo>
                    <a:pt x="2934" y="85434"/>
                  </a:lnTo>
                  <a:lnTo>
                    <a:pt x="5716" y="96563"/>
                  </a:lnTo>
                  <a:lnTo>
                    <a:pt x="8615" y="108162"/>
                  </a:lnTo>
                  <a:lnTo>
                    <a:pt x="11655" y="120323"/>
                  </a:lnTo>
                  <a:lnTo>
                    <a:pt x="14820" y="132983"/>
                  </a:lnTo>
                  <a:lnTo>
                    <a:pt x="18089" y="146034"/>
                  </a:lnTo>
                  <a:lnTo>
                    <a:pt x="21600" y="159213"/>
                  </a:lnTo>
                  <a:lnTo>
                    <a:pt x="25639" y="172130"/>
                  </a:lnTo>
                  <a:lnTo>
                    <a:pt x="30297" y="184522"/>
                  </a:lnTo>
                  <a:lnTo>
                    <a:pt x="34641" y="193905"/>
                  </a:lnTo>
                  <a:lnTo>
                    <a:pt x="36878" y="197217"/>
                  </a:lnTo>
                  <a:lnTo>
                    <a:pt x="36406" y="195484"/>
                  </a:lnTo>
                  <a:lnTo>
                    <a:pt x="34092" y="190272"/>
                  </a:lnTo>
                  <a:lnTo>
                    <a:pt x="31231" y="182531"/>
                  </a:lnTo>
                  <a:lnTo>
                    <a:pt x="28590" y="172922"/>
                  </a:lnTo>
                  <a:lnTo>
                    <a:pt x="26281" y="161955"/>
                  </a:lnTo>
                  <a:lnTo>
                    <a:pt x="24019" y="150025"/>
                  </a:lnTo>
                  <a:lnTo>
                    <a:pt x="21605" y="137422"/>
                  </a:lnTo>
                  <a:lnTo>
                    <a:pt x="19297" y="124356"/>
                  </a:lnTo>
                  <a:lnTo>
                    <a:pt x="17723" y="110972"/>
                  </a:lnTo>
                  <a:lnTo>
                    <a:pt x="17183" y="97379"/>
                  </a:lnTo>
                  <a:lnTo>
                    <a:pt x="17821" y="83810"/>
                  </a:lnTo>
                  <a:lnTo>
                    <a:pt x="19776" y="70617"/>
                  </a:lnTo>
                  <a:lnTo>
                    <a:pt x="22994" y="57974"/>
                  </a:lnTo>
                  <a:lnTo>
                    <a:pt x="27596" y="46196"/>
                  </a:lnTo>
                  <a:lnTo>
                    <a:pt x="33959" y="35810"/>
                  </a:lnTo>
                  <a:lnTo>
                    <a:pt x="42127" y="26978"/>
                  </a:lnTo>
                  <a:lnTo>
                    <a:pt x="51865" y="19709"/>
                  </a:lnTo>
                  <a:lnTo>
                    <a:pt x="62843" y="14034"/>
                  </a:lnTo>
                  <a:lnTo>
                    <a:pt x="74726" y="9807"/>
                  </a:lnTo>
                  <a:lnTo>
                    <a:pt x="86647" y="6757"/>
                  </a:lnTo>
                  <a:lnTo>
                    <a:pt x="98379" y="4278"/>
                  </a:lnTo>
                  <a:lnTo>
                    <a:pt x="110949" y="21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10842" y="1341930"/>
              <a:ext cx="126183" cy="184929"/>
            </a:xfrm>
            <a:custGeom>
              <a:avLst/>
              <a:gdLst/>
              <a:ahLst/>
              <a:cxnLst/>
              <a:rect l="0" t="0" r="0" b="0"/>
              <a:pathLst>
                <a:path w="126183" h="184929">
                  <a:moveTo>
                    <a:pt x="5883" y="47831"/>
                  </a:moveTo>
                  <a:lnTo>
                    <a:pt x="11885" y="53565"/>
                  </a:lnTo>
                  <a:lnTo>
                    <a:pt x="18729" y="57849"/>
                  </a:lnTo>
                  <a:lnTo>
                    <a:pt x="27122" y="61050"/>
                  </a:lnTo>
                  <a:lnTo>
                    <a:pt x="36922" y="63238"/>
                  </a:lnTo>
                  <a:lnTo>
                    <a:pt x="47885" y="64287"/>
                  </a:lnTo>
                  <a:lnTo>
                    <a:pt x="59741" y="64225"/>
                  </a:lnTo>
                  <a:lnTo>
                    <a:pt x="72092" y="63055"/>
                  </a:lnTo>
                  <a:lnTo>
                    <a:pt x="84440" y="60678"/>
                  </a:lnTo>
                  <a:lnTo>
                    <a:pt x="96497" y="57151"/>
                  </a:lnTo>
                  <a:lnTo>
                    <a:pt x="107537" y="52496"/>
                  </a:lnTo>
                  <a:lnTo>
                    <a:pt x="116361" y="46624"/>
                  </a:lnTo>
                  <a:lnTo>
                    <a:pt x="122503" y="39608"/>
                  </a:lnTo>
                  <a:lnTo>
                    <a:pt x="125829" y="31966"/>
                  </a:lnTo>
                  <a:lnTo>
                    <a:pt x="126182" y="24530"/>
                  </a:lnTo>
                  <a:lnTo>
                    <a:pt x="123785" y="17762"/>
                  </a:lnTo>
                  <a:lnTo>
                    <a:pt x="118959" y="11915"/>
                  </a:lnTo>
                  <a:lnTo>
                    <a:pt x="111925" y="7212"/>
                  </a:lnTo>
                  <a:lnTo>
                    <a:pt x="103020" y="3649"/>
                  </a:lnTo>
                  <a:lnTo>
                    <a:pt x="92811" y="1222"/>
                  </a:lnTo>
                  <a:lnTo>
                    <a:pt x="81975" y="27"/>
                  </a:lnTo>
                  <a:lnTo>
                    <a:pt x="70955" y="0"/>
                  </a:lnTo>
                  <a:lnTo>
                    <a:pt x="60118" y="1116"/>
                  </a:lnTo>
                  <a:lnTo>
                    <a:pt x="49841" y="3459"/>
                  </a:lnTo>
                  <a:lnTo>
                    <a:pt x="40268" y="6964"/>
                  </a:lnTo>
                  <a:lnTo>
                    <a:pt x="31517" y="11606"/>
                  </a:lnTo>
                  <a:lnTo>
                    <a:pt x="23777" y="17470"/>
                  </a:lnTo>
                  <a:lnTo>
                    <a:pt x="17054" y="24494"/>
                  </a:lnTo>
                  <a:lnTo>
                    <a:pt x="11368" y="32651"/>
                  </a:lnTo>
                  <a:lnTo>
                    <a:pt x="6838" y="42028"/>
                  </a:lnTo>
                  <a:lnTo>
                    <a:pt x="3422" y="52555"/>
                  </a:lnTo>
                  <a:lnTo>
                    <a:pt x="1111" y="63878"/>
                  </a:lnTo>
                  <a:lnTo>
                    <a:pt x="0" y="75469"/>
                  </a:lnTo>
                  <a:lnTo>
                    <a:pt x="34" y="87000"/>
                  </a:lnTo>
                  <a:lnTo>
                    <a:pt x="1192" y="98181"/>
                  </a:lnTo>
                  <a:lnTo>
                    <a:pt x="3563" y="108690"/>
                  </a:lnTo>
                  <a:lnTo>
                    <a:pt x="7085" y="118423"/>
                  </a:lnTo>
                  <a:lnTo>
                    <a:pt x="11567" y="127450"/>
                  </a:lnTo>
                  <a:lnTo>
                    <a:pt x="16792" y="135908"/>
                  </a:lnTo>
                  <a:lnTo>
                    <a:pt x="22563" y="143935"/>
                  </a:lnTo>
                  <a:lnTo>
                    <a:pt x="28726" y="151651"/>
                  </a:lnTo>
                  <a:lnTo>
                    <a:pt x="35162" y="159147"/>
                  </a:lnTo>
                  <a:lnTo>
                    <a:pt x="41795" y="166476"/>
                  </a:lnTo>
                  <a:lnTo>
                    <a:pt x="48894" y="173195"/>
                  </a:lnTo>
                  <a:lnTo>
                    <a:pt x="57030" y="178416"/>
                  </a:lnTo>
                  <a:lnTo>
                    <a:pt x="66422" y="181779"/>
                  </a:lnTo>
                  <a:lnTo>
                    <a:pt x="76563" y="183559"/>
                  </a:lnTo>
                  <a:lnTo>
                    <a:pt x="87505" y="184580"/>
                  </a:lnTo>
                  <a:lnTo>
                    <a:pt x="101330" y="184928"/>
                  </a:lnTo>
                  <a:lnTo>
                    <a:pt x="121696" y="184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70030" y="1326395"/>
              <a:ext cx="141494" cy="191262"/>
            </a:xfrm>
            <a:custGeom>
              <a:avLst/>
              <a:gdLst/>
              <a:ahLst/>
              <a:cxnLst/>
              <a:rect l="0" t="0" r="0" b="0"/>
              <a:pathLst>
                <a:path w="141494" h="191262">
                  <a:moveTo>
                    <a:pt x="4623" y="147594"/>
                  </a:moveTo>
                  <a:lnTo>
                    <a:pt x="7691" y="138927"/>
                  </a:lnTo>
                  <a:lnTo>
                    <a:pt x="11753" y="131861"/>
                  </a:lnTo>
                  <a:lnTo>
                    <a:pt x="17246" y="125755"/>
                  </a:lnTo>
                  <a:lnTo>
                    <a:pt x="24005" y="120354"/>
                  </a:lnTo>
                  <a:lnTo>
                    <a:pt x="31803" y="115491"/>
                  </a:lnTo>
                  <a:lnTo>
                    <a:pt x="40400" y="111032"/>
                  </a:lnTo>
                  <a:lnTo>
                    <a:pt x="49586" y="106866"/>
                  </a:lnTo>
                  <a:lnTo>
                    <a:pt x="59191" y="102906"/>
                  </a:lnTo>
                  <a:lnTo>
                    <a:pt x="69086" y="99086"/>
                  </a:lnTo>
                  <a:lnTo>
                    <a:pt x="79016" y="95197"/>
                  </a:lnTo>
                  <a:lnTo>
                    <a:pt x="88609" y="90900"/>
                  </a:lnTo>
                  <a:lnTo>
                    <a:pt x="97677" y="86039"/>
                  </a:lnTo>
                  <a:lnTo>
                    <a:pt x="105732" y="80468"/>
                  </a:lnTo>
                  <a:lnTo>
                    <a:pt x="111933" y="73972"/>
                  </a:lnTo>
                  <a:lnTo>
                    <a:pt x="115983" y="66525"/>
                  </a:lnTo>
                  <a:lnTo>
                    <a:pt x="117905" y="58253"/>
                  </a:lnTo>
                  <a:lnTo>
                    <a:pt x="117765" y="49329"/>
                  </a:lnTo>
                  <a:lnTo>
                    <a:pt x="115817" y="39931"/>
                  </a:lnTo>
                  <a:lnTo>
                    <a:pt x="112257" y="30520"/>
                  </a:lnTo>
                  <a:lnTo>
                    <a:pt x="107135" y="21814"/>
                  </a:lnTo>
                  <a:lnTo>
                    <a:pt x="100621" y="14159"/>
                  </a:lnTo>
                  <a:lnTo>
                    <a:pt x="92980" y="7868"/>
                  </a:lnTo>
                  <a:lnTo>
                    <a:pt x="84482" y="3391"/>
                  </a:lnTo>
                  <a:lnTo>
                    <a:pt x="75363" y="795"/>
                  </a:lnTo>
                  <a:lnTo>
                    <a:pt x="65971" y="0"/>
                  </a:lnTo>
                  <a:lnTo>
                    <a:pt x="56745" y="970"/>
                  </a:lnTo>
                  <a:lnTo>
                    <a:pt x="47912" y="3517"/>
                  </a:lnTo>
                  <a:lnTo>
                    <a:pt x="39507" y="7665"/>
                  </a:lnTo>
                  <a:lnTo>
                    <a:pt x="31475" y="13721"/>
                  </a:lnTo>
                  <a:lnTo>
                    <a:pt x="23746" y="21683"/>
                  </a:lnTo>
                  <a:lnTo>
                    <a:pt x="16572" y="31283"/>
                  </a:lnTo>
                  <a:lnTo>
                    <a:pt x="10505" y="42168"/>
                  </a:lnTo>
                  <a:lnTo>
                    <a:pt x="5761" y="54007"/>
                  </a:lnTo>
                  <a:lnTo>
                    <a:pt x="2407" y="66532"/>
                  </a:lnTo>
                  <a:lnTo>
                    <a:pt x="521" y="79537"/>
                  </a:lnTo>
                  <a:lnTo>
                    <a:pt x="0" y="92866"/>
                  </a:lnTo>
                  <a:lnTo>
                    <a:pt x="768" y="106086"/>
                  </a:lnTo>
                  <a:lnTo>
                    <a:pt x="2870" y="118510"/>
                  </a:lnTo>
                  <a:lnTo>
                    <a:pt x="6207" y="129829"/>
                  </a:lnTo>
                  <a:lnTo>
                    <a:pt x="10564" y="140073"/>
                  </a:lnTo>
                  <a:lnTo>
                    <a:pt x="15704" y="149422"/>
                  </a:lnTo>
                  <a:lnTo>
                    <a:pt x="21423" y="158080"/>
                  </a:lnTo>
                  <a:lnTo>
                    <a:pt x="27721" y="166066"/>
                  </a:lnTo>
                  <a:lnTo>
                    <a:pt x="34779" y="173218"/>
                  </a:lnTo>
                  <a:lnTo>
                    <a:pt x="42643" y="179506"/>
                  </a:lnTo>
                  <a:lnTo>
                    <a:pt x="51382" y="184714"/>
                  </a:lnTo>
                  <a:lnTo>
                    <a:pt x="61160" y="188382"/>
                  </a:lnTo>
                  <a:lnTo>
                    <a:pt x="71953" y="190406"/>
                  </a:lnTo>
                  <a:lnTo>
                    <a:pt x="83389" y="191134"/>
                  </a:lnTo>
                  <a:lnTo>
                    <a:pt x="96158" y="191261"/>
                  </a:lnTo>
                  <a:lnTo>
                    <a:pt x="113618" y="190797"/>
                  </a:lnTo>
                  <a:lnTo>
                    <a:pt x="141493" y="189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66242" y="1316062"/>
              <a:ext cx="164992" cy="205868"/>
            </a:xfrm>
            <a:custGeom>
              <a:avLst/>
              <a:gdLst/>
              <a:ahLst/>
              <a:cxnLst/>
              <a:rect l="0" t="0" r="0" b="0"/>
              <a:pathLst>
                <a:path w="164992" h="205868">
                  <a:moveTo>
                    <a:pt x="103208" y="0"/>
                  </a:moveTo>
                  <a:lnTo>
                    <a:pt x="91541" y="67"/>
                  </a:lnTo>
                  <a:lnTo>
                    <a:pt x="81052" y="707"/>
                  </a:lnTo>
                  <a:lnTo>
                    <a:pt x="70754" y="2008"/>
                  </a:lnTo>
                  <a:lnTo>
                    <a:pt x="60626" y="4041"/>
                  </a:lnTo>
                  <a:lnTo>
                    <a:pt x="50931" y="7005"/>
                  </a:lnTo>
                  <a:lnTo>
                    <a:pt x="41794" y="10930"/>
                  </a:lnTo>
                  <a:lnTo>
                    <a:pt x="33192" y="15852"/>
                  </a:lnTo>
                  <a:lnTo>
                    <a:pt x="25030" y="21904"/>
                  </a:lnTo>
                  <a:lnTo>
                    <a:pt x="17220" y="29048"/>
                  </a:lnTo>
                  <a:lnTo>
                    <a:pt x="10161" y="37116"/>
                  </a:lnTo>
                  <a:lnTo>
                    <a:pt x="4706" y="45901"/>
                  </a:lnTo>
                  <a:lnTo>
                    <a:pt x="1200" y="55203"/>
                  </a:lnTo>
                  <a:lnTo>
                    <a:pt x="0" y="64379"/>
                  </a:lnTo>
                  <a:lnTo>
                    <a:pt x="1696" y="72395"/>
                  </a:lnTo>
                  <a:lnTo>
                    <a:pt x="6326" y="78779"/>
                  </a:lnTo>
                  <a:lnTo>
                    <a:pt x="13485" y="83571"/>
                  </a:lnTo>
                  <a:lnTo>
                    <a:pt x="22633" y="87035"/>
                  </a:lnTo>
                  <a:lnTo>
                    <a:pt x="33260" y="89478"/>
                  </a:lnTo>
                  <a:lnTo>
                    <a:pt x="44950" y="91174"/>
                  </a:lnTo>
                  <a:lnTo>
                    <a:pt x="57386" y="92336"/>
                  </a:lnTo>
                  <a:lnTo>
                    <a:pt x="70329" y="93136"/>
                  </a:lnTo>
                  <a:lnTo>
                    <a:pt x="83288" y="94018"/>
                  </a:lnTo>
                  <a:lnTo>
                    <a:pt x="95536" y="95675"/>
                  </a:lnTo>
                  <a:lnTo>
                    <a:pt x="106737" y="98424"/>
                  </a:lnTo>
                  <a:lnTo>
                    <a:pt x="116903" y="102237"/>
                  </a:lnTo>
                  <a:lnTo>
                    <a:pt x="126199" y="106939"/>
                  </a:lnTo>
                  <a:lnTo>
                    <a:pt x="134822" y="112333"/>
                  </a:lnTo>
                  <a:lnTo>
                    <a:pt x="142784" y="118564"/>
                  </a:lnTo>
                  <a:lnTo>
                    <a:pt x="149921" y="126102"/>
                  </a:lnTo>
                  <a:lnTo>
                    <a:pt x="156194" y="135089"/>
                  </a:lnTo>
                  <a:lnTo>
                    <a:pt x="161222" y="145056"/>
                  </a:lnTo>
                  <a:lnTo>
                    <a:pt x="164237" y="155130"/>
                  </a:lnTo>
                  <a:lnTo>
                    <a:pt x="164991" y="164788"/>
                  </a:lnTo>
                  <a:lnTo>
                    <a:pt x="163377" y="173711"/>
                  </a:lnTo>
                  <a:lnTo>
                    <a:pt x="159177" y="181625"/>
                  </a:lnTo>
                  <a:lnTo>
                    <a:pt x="152531" y="188493"/>
                  </a:lnTo>
                  <a:lnTo>
                    <a:pt x="143680" y="194291"/>
                  </a:lnTo>
                  <a:lnTo>
                    <a:pt x="132781" y="198903"/>
                  </a:lnTo>
                  <a:lnTo>
                    <a:pt x="120130" y="202376"/>
                  </a:lnTo>
                  <a:lnTo>
                    <a:pt x="106419" y="204728"/>
                  </a:lnTo>
                  <a:lnTo>
                    <a:pt x="92612" y="205867"/>
                  </a:lnTo>
                  <a:lnTo>
                    <a:pt x="79272" y="205860"/>
                  </a:lnTo>
                  <a:lnTo>
                    <a:pt x="67005" y="205054"/>
                  </a:lnTo>
                  <a:lnTo>
                    <a:pt x="55444" y="203903"/>
                  </a:lnTo>
                  <a:lnTo>
                    <a:pt x="43581" y="202308"/>
                  </a:lnTo>
                  <a:lnTo>
                    <a:pt x="2950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90921" y="2343972"/>
            <a:ext cx="8926142" cy="705410"/>
            <a:chOff x="390921" y="2343972"/>
            <a:chExt cx="8926142" cy="705410"/>
          </a:xfrm>
        </p:grpSpPr>
        <p:grpSp>
          <p:nvGrpSpPr>
            <p:cNvPr id="69" name="Group 68"/>
            <p:cNvGrpSpPr/>
            <p:nvPr/>
          </p:nvGrpSpPr>
          <p:grpSpPr>
            <a:xfrm>
              <a:off x="390921" y="2542065"/>
              <a:ext cx="383751" cy="425590"/>
              <a:chOff x="390921" y="2542065"/>
              <a:chExt cx="383751" cy="425590"/>
            </a:xfrm>
          </p:grpSpPr>
          <p:sp>
            <p:nvSpPr>
              <p:cNvPr id="67" name="Freeform 66"/>
              <p:cNvSpPr/>
              <p:nvPr/>
            </p:nvSpPr>
            <p:spPr>
              <a:xfrm>
                <a:off x="454767" y="2582097"/>
                <a:ext cx="239456" cy="361647"/>
              </a:xfrm>
              <a:custGeom>
                <a:avLst/>
                <a:gdLst/>
                <a:ahLst/>
                <a:cxnLst/>
                <a:rect l="0" t="0" r="0" b="0"/>
                <a:pathLst>
                  <a:path w="239456" h="361647">
                    <a:moveTo>
                      <a:pt x="49942" y="25088"/>
                    </a:moveTo>
                    <a:lnTo>
                      <a:pt x="44142" y="33956"/>
                    </a:lnTo>
                    <a:lnTo>
                      <a:pt x="39218" y="42943"/>
                    </a:lnTo>
                    <a:lnTo>
                      <a:pt x="34710" y="52929"/>
                    </a:lnTo>
                    <a:lnTo>
                      <a:pt x="30317" y="63564"/>
                    </a:lnTo>
                    <a:lnTo>
                      <a:pt x="25655" y="74079"/>
                    </a:lnTo>
                    <a:lnTo>
                      <a:pt x="20539" y="83988"/>
                    </a:lnTo>
                    <a:lnTo>
                      <a:pt x="14927" y="91657"/>
                    </a:lnTo>
                    <a:lnTo>
                      <a:pt x="9539" y="94728"/>
                    </a:lnTo>
                    <a:lnTo>
                      <a:pt x="5467" y="93073"/>
                    </a:lnTo>
                    <a:lnTo>
                      <a:pt x="2690" y="87664"/>
                    </a:lnTo>
                    <a:lnTo>
                      <a:pt x="862" y="79540"/>
                    </a:lnTo>
                    <a:lnTo>
                      <a:pt x="0" y="69687"/>
                    </a:lnTo>
                    <a:lnTo>
                      <a:pt x="503" y="59005"/>
                    </a:lnTo>
                    <a:lnTo>
                      <a:pt x="2486" y="48047"/>
                    </a:lnTo>
                    <a:lnTo>
                      <a:pt x="5791" y="37230"/>
                    </a:lnTo>
                    <a:lnTo>
                      <a:pt x="10155" y="26956"/>
                    </a:lnTo>
                    <a:lnTo>
                      <a:pt x="15315" y="17393"/>
                    </a:lnTo>
                    <a:lnTo>
                      <a:pt x="21051" y="9156"/>
                    </a:lnTo>
                    <a:lnTo>
                      <a:pt x="27193" y="3357"/>
                    </a:lnTo>
                    <a:lnTo>
                      <a:pt x="33617" y="386"/>
                    </a:lnTo>
                    <a:lnTo>
                      <a:pt x="40233" y="0"/>
                    </a:lnTo>
                    <a:lnTo>
                      <a:pt x="46982" y="1710"/>
                    </a:lnTo>
                    <a:lnTo>
                      <a:pt x="53814" y="5008"/>
                    </a:lnTo>
                    <a:lnTo>
                      <a:pt x="60539" y="9625"/>
                    </a:lnTo>
                    <a:lnTo>
                      <a:pt x="66828" y="15530"/>
                    </a:lnTo>
                    <a:lnTo>
                      <a:pt x="72539" y="22610"/>
                    </a:lnTo>
                    <a:lnTo>
                      <a:pt x="77696" y="30819"/>
                    </a:lnTo>
                    <a:lnTo>
                      <a:pt x="82394" y="40238"/>
                    </a:lnTo>
                    <a:lnTo>
                      <a:pt x="86737" y="50801"/>
                    </a:lnTo>
                    <a:lnTo>
                      <a:pt x="90654" y="62318"/>
                    </a:lnTo>
                    <a:lnTo>
                      <a:pt x="93913" y="74574"/>
                    </a:lnTo>
                    <a:lnTo>
                      <a:pt x="96440" y="87378"/>
                    </a:lnTo>
                    <a:lnTo>
                      <a:pt x="98306" y="100739"/>
                    </a:lnTo>
                    <a:lnTo>
                      <a:pt x="99643" y="114845"/>
                    </a:lnTo>
                    <a:lnTo>
                      <a:pt x="100579" y="129744"/>
                    </a:lnTo>
                    <a:lnTo>
                      <a:pt x="101226" y="145343"/>
                    </a:lnTo>
                    <a:lnTo>
                      <a:pt x="101668" y="161500"/>
                    </a:lnTo>
                    <a:lnTo>
                      <a:pt x="101968" y="178075"/>
                    </a:lnTo>
                    <a:lnTo>
                      <a:pt x="102171" y="194951"/>
                    </a:lnTo>
                    <a:lnTo>
                      <a:pt x="102308" y="212040"/>
                    </a:lnTo>
                    <a:lnTo>
                      <a:pt x="102395" y="229267"/>
                    </a:lnTo>
                    <a:lnTo>
                      <a:pt x="102284" y="246259"/>
                    </a:lnTo>
                    <a:lnTo>
                      <a:pt x="101676" y="262369"/>
                    </a:lnTo>
                    <a:lnTo>
                      <a:pt x="100451" y="277315"/>
                    </a:lnTo>
                    <a:lnTo>
                      <a:pt x="98643" y="291148"/>
                    </a:lnTo>
                    <a:lnTo>
                      <a:pt x="96359" y="304060"/>
                    </a:lnTo>
                    <a:lnTo>
                      <a:pt x="93702" y="316258"/>
                    </a:lnTo>
                    <a:lnTo>
                      <a:pt x="90444" y="327604"/>
                    </a:lnTo>
                    <a:lnTo>
                      <a:pt x="86046" y="337633"/>
                    </a:lnTo>
                    <a:lnTo>
                      <a:pt x="80308" y="346188"/>
                    </a:lnTo>
                    <a:lnTo>
                      <a:pt x="73335" y="353087"/>
                    </a:lnTo>
                    <a:lnTo>
                      <a:pt x="65359" y="357973"/>
                    </a:lnTo>
                    <a:lnTo>
                      <a:pt x="56627" y="360840"/>
                    </a:lnTo>
                    <a:lnTo>
                      <a:pt x="47511" y="361646"/>
                    </a:lnTo>
                    <a:lnTo>
                      <a:pt x="38479" y="360151"/>
                    </a:lnTo>
                    <a:lnTo>
                      <a:pt x="29789" y="356438"/>
                    </a:lnTo>
                    <a:lnTo>
                      <a:pt x="21821" y="350692"/>
                    </a:lnTo>
                    <a:lnTo>
                      <a:pt x="15148" y="343025"/>
                    </a:lnTo>
                    <a:lnTo>
                      <a:pt x="9968" y="333689"/>
                    </a:lnTo>
                    <a:lnTo>
                      <a:pt x="6472" y="323185"/>
                    </a:lnTo>
                    <a:lnTo>
                      <a:pt x="5017" y="312152"/>
                    </a:lnTo>
                    <a:lnTo>
                      <a:pt x="5598" y="301004"/>
                    </a:lnTo>
                    <a:lnTo>
                      <a:pt x="8089" y="290250"/>
                    </a:lnTo>
                    <a:lnTo>
                      <a:pt x="12419" y="280562"/>
                    </a:lnTo>
                    <a:lnTo>
                      <a:pt x="18364" y="272206"/>
                    </a:lnTo>
                    <a:lnTo>
                      <a:pt x="25608" y="265428"/>
                    </a:lnTo>
                    <a:lnTo>
                      <a:pt x="33832" y="260614"/>
                    </a:lnTo>
                    <a:lnTo>
                      <a:pt x="42762" y="257789"/>
                    </a:lnTo>
                    <a:lnTo>
                      <a:pt x="52028" y="256838"/>
                    </a:lnTo>
                    <a:lnTo>
                      <a:pt x="61167" y="257704"/>
                    </a:lnTo>
                    <a:lnTo>
                      <a:pt x="69942" y="260170"/>
                    </a:lnTo>
                    <a:lnTo>
                      <a:pt x="78307" y="263925"/>
                    </a:lnTo>
                    <a:lnTo>
                      <a:pt x="86313" y="268653"/>
                    </a:lnTo>
                    <a:lnTo>
                      <a:pt x="94038" y="274087"/>
                    </a:lnTo>
                    <a:lnTo>
                      <a:pt x="101720" y="280022"/>
                    </a:lnTo>
                    <a:lnTo>
                      <a:pt x="109724" y="286304"/>
                    </a:lnTo>
                    <a:lnTo>
                      <a:pt x="118226" y="292821"/>
                    </a:lnTo>
                    <a:lnTo>
                      <a:pt x="127227" y="299332"/>
                    </a:lnTo>
                    <a:lnTo>
                      <a:pt x="136648" y="305477"/>
                    </a:lnTo>
                    <a:lnTo>
                      <a:pt x="146393" y="311083"/>
                    </a:lnTo>
                    <a:lnTo>
                      <a:pt x="156378" y="315829"/>
                    </a:lnTo>
                    <a:lnTo>
                      <a:pt x="166533" y="319188"/>
                    </a:lnTo>
                    <a:lnTo>
                      <a:pt x="176803" y="320994"/>
                    </a:lnTo>
                    <a:lnTo>
                      <a:pt x="186987" y="321241"/>
                    </a:lnTo>
                    <a:lnTo>
                      <a:pt x="196751" y="319894"/>
                    </a:lnTo>
                    <a:lnTo>
                      <a:pt x="205939" y="317105"/>
                    </a:lnTo>
                    <a:lnTo>
                      <a:pt x="214272" y="313255"/>
                    </a:lnTo>
                    <a:lnTo>
                      <a:pt x="222079" y="308381"/>
                    </a:lnTo>
                    <a:lnTo>
                      <a:pt x="230045" y="300941"/>
                    </a:lnTo>
                    <a:lnTo>
                      <a:pt x="239455" y="2883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90921" y="2542065"/>
                <a:ext cx="383751" cy="425590"/>
              </a:xfrm>
              <a:custGeom>
                <a:avLst/>
                <a:gdLst/>
                <a:ahLst/>
                <a:cxnLst/>
                <a:rect l="0" t="0" r="0" b="0"/>
                <a:pathLst>
                  <a:path w="383751" h="425590">
                    <a:moveTo>
                      <a:pt x="250659" y="12477"/>
                    </a:moveTo>
                    <a:lnTo>
                      <a:pt x="238924" y="9677"/>
                    </a:lnTo>
                    <a:lnTo>
                      <a:pt x="227795" y="8175"/>
                    </a:lnTo>
                    <a:lnTo>
                      <a:pt x="216196" y="7873"/>
                    </a:lnTo>
                    <a:lnTo>
                      <a:pt x="204035" y="8725"/>
                    </a:lnTo>
                    <a:lnTo>
                      <a:pt x="191375" y="10841"/>
                    </a:lnTo>
                    <a:lnTo>
                      <a:pt x="178319" y="14163"/>
                    </a:lnTo>
                    <a:lnTo>
                      <a:pt x="164967" y="18498"/>
                    </a:lnTo>
                    <a:lnTo>
                      <a:pt x="151402" y="23618"/>
                    </a:lnTo>
                    <a:lnTo>
                      <a:pt x="137691" y="29321"/>
                    </a:lnTo>
                    <a:lnTo>
                      <a:pt x="124045" y="35605"/>
                    </a:lnTo>
                    <a:lnTo>
                      <a:pt x="110803" y="42654"/>
                    </a:lnTo>
                    <a:lnTo>
                      <a:pt x="98123" y="50503"/>
                    </a:lnTo>
                    <a:lnTo>
                      <a:pt x="86150" y="58892"/>
                    </a:lnTo>
                    <a:lnTo>
                      <a:pt x="75101" y="67369"/>
                    </a:lnTo>
                    <a:lnTo>
                      <a:pt x="65003" y="75673"/>
                    </a:lnTo>
                    <a:lnTo>
                      <a:pt x="55728" y="84045"/>
                    </a:lnTo>
                    <a:lnTo>
                      <a:pt x="47105" y="93112"/>
                    </a:lnTo>
                    <a:lnTo>
                      <a:pt x="38970" y="103177"/>
                    </a:lnTo>
                    <a:lnTo>
                      <a:pt x="31353" y="114226"/>
                    </a:lnTo>
                    <a:lnTo>
                      <a:pt x="24456" y="126101"/>
                    </a:lnTo>
                    <a:lnTo>
                      <a:pt x="18337" y="138616"/>
                    </a:lnTo>
                    <a:lnTo>
                      <a:pt x="13076" y="151767"/>
                    </a:lnTo>
                    <a:lnTo>
                      <a:pt x="8840" y="165726"/>
                    </a:lnTo>
                    <a:lnTo>
                      <a:pt x="5621" y="180522"/>
                    </a:lnTo>
                    <a:lnTo>
                      <a:pt x="3273" y="196051"/>
                    </a:lnTo>
                    <a:lnTo>
                      <a:pt x="1606" y="212159"/>
                    </a:lnTo>
                    <a:lnTo>
                      <a:pt x="454" y="228697"/>
                    </a:lnTo>
                    <a:lnTo>
                      <a:pt x="0" y="245379"/>
                    </a:lnTo>
                    <a:lnTo>
                      <a:pt x="752" y="261804"/>
                    </a:lnTo>
                    <a:lnTo>
                      <a:pt x="2889" y="277773"/>
                    </a:lnTo>
                    <a:lnTo>
                      <a:pt x="6291" y="293106"/>
                    </a:lnTo>
                    <a:lnTo>
                      <a:pt x="10716" y="307562"/>
                    </a:lnTo>
                    <a:lnTo>
                      <a:pt x="15916" y="321103"/>
                    </a:lnTo>
                    <a:lnTo>
                      <a:pt x="21677" y="333841"/>
                    </a:lnTo>
                    <a:lnTo>
                      <a:pt x="27836" y="345943"/>
                    </a:lnTo>
                    <a:lnTo>
                      <a:pt x="34279" y="357562"/>
                    </a:lnTo>
                    <a:lnTo>
                      <a:pt x="41249" y="368503"/>
                    </a:lnTo>
                    <a:lnTo>
                      <a:pt x="49299" y="378253"/>
                    </a:lnTo>
                    <a:lnTo>
                      <a:pt x="58641" y="386626"/>
                    </a:lnTo>
                    <a:lnTo>
                      <a:pt x="69019" y="393740"/>
                    </a:lnTo>
                    <a:lnTo>
                      <a:pt x="79902" y="399835"/>
                    </a:lnTo>
                    <a:lnTo>
                      <a:pt x="90926" y="405158"/>
                    </a:lnTo>
                    <a:lnTo>
                      <a:pt x="101921" y="409922"/>
                    </a:lnTo>
                    <a:lnTo>
                      <a:pt x="112828" y="414289"/>
                    </a:lnTo>
                    <a:lnTo>
                      <a:pt x="123648" y="418372"/>
                    </a:lnTo>
                    <a:lnTo>
                      <a:pt x="134557" y="421930"/>
                    </a:lnTo>
                    <a:lnTo>
                      <a:pt x="145881" y="424408"/>
                    </a:lnTo>
                    <a:lnTo>
                      <a:pt x="157761" y="425589"/>
                    </a:lnTo>
                    <a:lnTo>
                      <a:pt x="170012" y="425567"/>
                    </a:lnTo>
                    <a:lnTo>
                      <a:pt x="182236" y="424563"/>
                    </a:lnTo>
                    <a:lnTo>
                      <a:pt x="194200" y="422805"/>
                    </a:lnTo>
                    <a:lnTo>
                      <a:pt x="205843" y="420168"/>
                    </a:lnTo>
                    <a:lnTo>
                      <a:pt x="217194" y="416196"/>
                    </a:lnTo>
                    <a:lnTo>
                      <a:pt x="228310" y="410751"/>
                    </a:lnTo>
                    <a:lnTo>
                      <a:pt x="239250" y="404147"/>
                    </a:lnTo>
                    <a:lnTo>
                      <a:pt x="250063" y="396950"/>
                    </a:lnTo>
                    <a:lnTo>
                      <a:pt x="260781" y="389551"/>
                    </a:lnTo>
                    <a:lnTo>
                      <a:pt x="271268" y="381973"/>
                    </a:lnTo>
                    <a:lnTo>
                      <a:pt x="281237" y="373981"/>
                    </a:lnTo>
                    <a:lnTo>
                      <a:pt x="290572" y="365458"/>
                    </a:lnTo>
                    <a:lnTo>
                      <a:pt x="299316" y="356429"/>
                    </a:lnTo>
                    <a:lnTo>
                      <a:pt x="307574" y="346983"/>
                    </a:lnTo>
                    <a:lnTo>
                      <a:pt x="315465" y="337212"/>
                    </a:lnTo>
                    <a:lnTo>
                      <a:pt x="323087" y="327039"/>
                    </a:lnTo>
                    <a:lnTo>
                      <a:pt x="330519" y="316224"/>
                    </a:lnTo>
                    <a:lnTo>
                      <a:pt x="337814" y="304684"/>
                    </a:lnTo>
                    <a:lnTo>
                      <a:pt x="344850" y="292324"/>
                    </a:lnTo>
                    <a:lnTo>
                      <a:pt x="351349" y="278963"/>
                    </a:lnTo>
                    <a:lnTo>
                      <a:pt x="357201" y="264605"/>
                    </a:lnTo>
                    <a:lnTo>
                      <a:pt x="362452" y="249556"/>
                    </a:lnTo>
                    <a:lnTo>
                      <a:pt x="367213" y="234309"/>
                    </a:lnTo>
                    <a:lnTo>
                      <a:pt x="371597" y="219166"/>
                    </a:lnTo>
                    <a:lnTo>
                      <a:pt x="375542" y="204237"/>
                    </a:lnTo>
                    <a:lnTo>
                      <a:pt x="378820" y="189526"/>
                    </a:lnTo>
                    <a:lnTo>
                      <a:pt x="381354" y="175001"/>
                    </a:lnTo>
                    <a:lnTo>
                      <a:pt x="383057" y="160619"/>
                    </a:lnTo>
                    <a:lnTo>
                      <a:pt x="383750" y="146343"/>
                    </a:lnTo>
                    <a:lnTo>
                      <a:pt x="383433" y="132141"/>
                    </a:lnTo>
                    <a:lnTo>
                      <a:pt x="382084" y="117992"/>
                    </a:lnTo>
                    <a:lnTo>
                      <a:pt x="379583" y="103878"/>
                    </a:lnTo>
                    <a:lnTo>
                      <a:pt x="375970" y="89798"/>
                    </a:lnTo>
                    <a:lnTo>
                      <a:pt x="371257" y="76072"/>
                    </a:lnTo>
                    <a:lnTo>
                      <a:pt x="365345" y="63307"/>
                    </a:lnTo>
                    <a:lnTo>
                      <a:pt x="358289" y="51765"/>
                    </a:lnTo>
                    <a:lnTo>
                      <a:pt x="350111" y="41541"/>
                    </a:lnTo>
                    <a:lnTo>
                      <a:pt x="340719" y="32737"/>
                    </a:lnTo>
                    <a:lnTo>
                      <a:pt x="330178" y="25260"/>
                    </a:lnTo>
                    <a:lnTo>
                      <a:pt x="318676" y="18881"/>
                    </a:lnTo>
                    <a:lnTo>
                      <a:pt x="306431" y="13346"/>
                    </a:lnTo>
                    <a:lnTo>
                      <a:pt x="293636" y="8440"/>
                    </a:lnTo>
                    <a:lnTo>
                      <a:pt x="280281" y="4312"/>
                    </a:lnTo>
                    <a:lnTo>
                      <a:pt x="266178" y="1442"/>
                    </a:lnTo>
                    <a:lnTo>
                      <a:pt x="251282" y="0"/>
                    </a:lnTo>
                    <a:lnTo>
                      <a:pt x="235684" y="15"/>
                    </a:lnTo>
                    <a:lnTo>
                      <a:pt x="219529" y="1545"/>
                    </a:lnTo>
                    <a:lnTo>
                      <a:pt x="202964" y="4466"/>
                    </a:lnTo>
                    <a:lnTo>
                      <a:pt x="186434" y="8528"/>
                    </a:lnTo>
                    <a:lnTo>
                      <a:pt x="170642" y="13464"/>
                    </a:lnTo>
                    <a:lnTo>
                      <a:pt x="155926" y="19029"/>
                    </a:lnTo>
                    <a:lnTo>
                      <a:pt x="142715" y="24734"/>
                    </a:lnTo>
                    <a:lnTo>
                      <a:pt x="130408" y="30401"/>
                    </a:lnTo>
                    <a:lnTo>
                      <a:pt x="117930" y="36522"/>
                    </a:lnTo>
                    <a:lnTo>
                      <a:pt x="103260" y="4406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1" name="Group 130"/>
            <p:cNvGrpSpPr/>
            <p:nvPr/>
          </p:nvGrpSpPr>
          <p:grpSpPr>
            <a:xfrm>
              <a:off x="916374" y="2343972"/>
              <a:ext cx="8304416" cy="705410"/>
              <a:chOff x="916374" y="2343972"/>
              <a:chExt cx="8304416" cy="705410"/>
            </a:xfrm>
          </p:grpSpPr>
          <p:sp>
            <p:nvSpPr>
              <p:cNvPr id="70" name="Freeform 69"/>
              <p:cNvSpPr/>
              <p:nvPr/>
            </p:nvSpPr>
            <p:spPr>
              <a:xfrm>
                <a:off x="916374" y="2459786"/>
                <a:ext cx="449132" cy="386833"/>
              </a:xfrm>
              <a:custGeom>
                <a:avLst/>
                <a:gdLst/>
                <a:ahLst/>
                <a:cxnLst/>
                <a:rect l="0" t="0" r="0" b="0"/>
                <a:pathLst>
                  <a:path w="449132" h="386833">
                    <a:moveTo>
                      <a:pt x="9475" y="73699"/>
                    </a:moveTo>
                    <a:lnTo>
                      <a:pt x="6609" y="82568"/>
                    </a:lnTo>
                    <a:lnTo>
                      <a:pt x="4466" y="91555"/>
                    </a:lnTo>
                    <a:lnTo>
                      <a:pt x="2863" y="101550"/>
                    </a:lnTo>
                    <a:lnTo>
                      <a:pt x="1683" y="112530"/>
                    </a:lnTo>
                    <a:lnTo>
                      <a:pt x="834" y="124342"/>
                    </a:lnTo>
                    <a:lnTo>
                      <a:pt x="241" y="136801"/>
                    </a:lnTo>
                    <a:lnTo>
                      <a:pt x="0" y="149738"/>
                    </a:lnTo>
                    <a:lnTo>
                      <a:pt x="364" y="163019"/>
                    </a:lnTo>
                    <a:lnTo>
                      <a:pt x="1415" y="176541"/>
                    </a:lnTo>
                    <a:lnTo>
                      <a:pt x="2764" y="190229"/>
                    </a:lnTo>
                    <a:lnTo>
                      <a:pt x="3675" y="204031"/>
                    </a:lnTo>
                    <a:lnTo>
                      <a:pt x="3775" y="217910"/>
                    </a:lnTo>
                    <a:lnTo>
                      <a:pt x="3348" y="231842"/>
                    </a:lnTo>
                    <a:lnTo>
                      <a:pt x="3129" y="245808"/>
                    </a:lnTo>
                    <a:lnTo>
                      <a:pt x="3540" y="259794"/>
                    </a:lnTo>
                    <a:lnTo>
                      <a:pt x="4666" y="273627"/>
                    </a:lnTo>
                    <a:lnTo>
                      <a:pt x="6426" y="286996"/>
                    </a:lnTo>
                    <a:lnTo>
                      <a:pt x="8690" y="299766"/>
                    </a:lnTo>
                    <a:lnTo>
                      <a:pt x="11330" y="311970"/>
                    </a:lnTo>
                    <a:lnTo>
                      <a:pt x="14240" y="323705"/>
                    </a:lnTo>
                    <a:lnTo>
                      <a:pt x="17349" y="335078"/>
                    </a:lnTo>
                    <a:lnTo>
                      <a:pt x="20927" y="346022"/>
                    </a:lnTo>
                    <a:lnTo>
                      <a:pt x="25546" y="356305"/>
                    </a:lnTo>
                    <a:lnTo>
                      <a:pt x="31436" y="365841"/>
                    </a:lnTo>
                    <a:lnTo>
                      <a:pt x="38512" y="374211"/>
                    </a:lnTo>
                    <a:lnTo>
                      <a:pt x="46558" y="380623"/>
                    </a:lnTo>
                    <a:lnTo>
                      <a:pt x="55337" y="384815"/>
                    </a:lnTo>
                    <a:lnTo>
                      <a:pt x="64485" y="386832"/>
                    </a:lnTo>
                    <a:lnTo>
                      <a:pt x="73538" y="386756"/>
                    </a:lnTo>
                    <a:lnTo>
                      <a:pt x="82251" y="384854"/>
                    </a:lnTo>
                    <a:lnTo>
                      <a:pt x="90574" y="381495"/>
                    </a:lnTo>
                    <a:lnTo>
                      <a:pt x="98550" y="377041"/>
                    </a:lnTo>
                    <a:lnTo>
                      <a:pt x="106251" y="371789"/>
                    </a:lnTo>
                    <a:lnTo>
                      <a:pt x="113746" y="365808"/>
                    </a:lnTo>
                    <a:lnTo>
                      <a:pt x="121093" y="358964"/>
                    </a:lnTo>
                    <a:lnTo>
                      <a:pt x="128331" y="351243"/>
                    </a:lnTo>
                    <a:lnTo>
                      <a:pt x="135329" y="342599"/>
                    </a:lnTo>
                    <a:lnTo>
                      <a:pt x="141802" y="332887"/>
                    </a:lnTo>
                    <a:lnTo>
                      <a:pt x="147641" y="322132"/>
                    </a:lnTo>
                    <a:lnTo>
                      <a:pt x="153054" y="310654"/>
                    </a:lnTo>
                    <a:lnTo>
                      <a:pt x="158455" y="298958"/>
                    </a:lnTo>
                    <a:lnTo>
                      <a:pt x="164083" y="287348"/>
                    </a:lnTo>
                    <a:lnTo>
                      <a:pt x="169678" y="275773"/>
                    </a:lnTo>
                    <a:lnTo>
                      <a:pt x="174601" y="263937"/>
                    </a:lnTo>
                    <a:lnTo>
                      <a:pt x="178546" y="251681"/>
                    </a:lnTo>
                    <a:lnTo>
                      <a:pt x="181686" y="239161"/>
                    </a:lnTo>
                    <a:lnTo>
                      <a:pt x="184484" y="226749"/>
                    </a:lnTo>
                    <a:lnTo>
                      <a:pt x="187268" y="214687"/>
                    </a:lnTo>
                    <a:lnTo>
                      <a:pt x="190626" y="204150"/>
                    </a:lnTo>
                    <a:lnTo>
                      <a:pt x="195161" y="198406"/>
                    </a:lnTo>
                    <a:lnTo>
                      <a:pt x="200214" y="199071"/>
                    </a:lnTo>
                    <a:lnTo>
                      <a:pt x="204831" y="204211"/>
                    </a:lnTo>
                    <a:lnTo>
                      <a:pt x="208957" y="212099"/>
                    </a:lnTo>
                    <a:lnTo>
                      <a:pt x="212776" y="221462"/>
                    </a:lnTo>
                    <a:lnTo>
                      <a:pt x="216437" y="231542"/>
                    </a:lnTo>
                    <a:lnTo>
                      <a:pt x="220185" y="242108"/>
                    </a:lnTo>
                    <a:lnTo>
                      <a:pt x="224371" y="253278"/>
                    </a:lnTo>
                    <a:lnTo>
                      <a:pt x="229145" y="265087"/>
                    </a:lnTo>
                    <a:lnTo>
                      <a:pt x="234483" y="277141"/>
                    </a:lnTo>
                    <a:lnTo>
                      <a:pt x="240289" y="288709"/>
                    </a:lnTo>
                    <a:lnTo>
                      <a:pt x="246459" y="299414"/>
                    </a:lnTo>
                    <a:lnTo>
                      <a:pt x="253058" y="309061"/>
                    </a:lnTo>
                    <a:lnTo>
                      <a:pt x="260320" y="317470"/>
                    </a:lnTo>
                    <a:lnTo>
                      <a:pt x="268325" y="324670"/>
                    </a:lnTo>
                    <a:lnTo>
                      <a:pt x="277328" y="330522"/>
                    </a:lnTo>
                    <a:lnTo>
                      <a:pt x="287815" y="334638"/>
                    </a:lnTo>
                    <a:lnTo>
                      <a:pt x="299902" y="336964"/>
                    </a:lnTo>
                    <a:lnTo>
                      <a:pt x="313088" y="337733"/>
                    </a:lnTo>
                    <a:lnTo>
                      <a:pt x="326470" y="337269"/>
                    </a:lnTo>
                    <a:lnTo>
                      <a:pt x="339499" y="335877"/>
                    </a:lnTo>
                    <a:lnTo>
                      <a:pt x="351837" y="333488"/>
                    </a:lnTo>
                    <a:lnTo>
                      <a:pt x="363196" y="329682"/>
                    </a:lnTo>
                    <a:lnTo>
                      <a:pt x="373536" y="324340"/>
                    </a:lnTo>
                    <a:lnTo>
                      <a:pt x="382987" y="317464"/>
                    </a:lnTo>
                    <a:lnTo>
                      <a:pt x="391737" y="309021"/>
                    </a:lnTo>
                    <a:lnTo>
                      <a:pt x="399964" y="299149"/>
                    </a:lnTo>
                    <a:lnTo>
                      <a:pt x="407816" y="287943"/>
                    </a:lnTo>
                    <a:lnTo>
                      <a:pt x="415403" y="275373"/>
                    </a:lnTo>
                    <a:lnTo>
                      <a:pt x="422798" y="261552"/>
                    </a:lnTo>
                    <a:lnTo>
                      <a:pt x="429731" y="246867"/>
                    </a:lnTo>
                    <a:lnTo>
                      <a:pt x="435628" y="231864"/>
                    </a:lnTo>
                    <a:lnTo>
                      <a:pt x="440258" y="216881"/>
                    </a:lnTo>
                    <a:lnTo>
                      <a:pt x="443705" y="201889"/>
                    </a:lnTo>
                    <a:lnTo>
                      <a:pt x="446183" y="186604"/>
                    </a:lnTo>
                    <a:lnTo>
                      <a:pt x="447921" y="170875"/>
                    </a:lnTo>
                    <a:lnTo>
                      <a:pt x="448954" y="154700"/>
                    </a:lnTo>
                    <a:lnTo>
                      <a:pt x="449131" y="138149"/>
                    </a:lnTo>
                    <a:lnTo>
                      <a:pt x="448439" y="121315"/>
                    </a:lnTo>
                    <a:lnTo>
                      <a:pt x="446993" y="104603"/>
                    </a:lnTo>
                    <a:lnTo>
                      <a:pt x="444952" y="88688"/>
                    </a:lnTo>
                    <a:lnTo>
                      <a:pt x="442468" y="73881"/>
                    </a:lnTo>
                    <a:lnTo>
                      <a:pt x="439625" y="60210"/>
                    </a:lnTo>
                    <a:lnTo>
                      <a:pt x="436058" y="46058"/>
                    </a:lnTo>
                    <a:lnTo>
                      <a:pt x="430340" y="27948"/>
                    </a:lnTo>
                    <a:lnTo>
                      <a:pt x="42008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410160" y="2687293"/>
                <a:ext cx="126343" cy="122032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22032">
                    <a:moveTo>
                      <a:pt x="0" y="46234"/>
                    </a:moveTo>
                    <a:lnTo>
                      <a:pt x="67" y="57902"/>
                    </a:lnTo>
                    <a:lnTo>
                      <a:pt x="707" y="68391"/>
                    </a:lnTo>
                    <a:lnTo>
                      <a:pt x="2004" y="78692"/>
                    </a:lnTo>
                    <a:lnTo>
                      <a:pt x="3864" y="88994"/>
                    </a:lnTo>
                    <a:lnTo>
                      <a:pt x="6180" y="99337"/>
                    </a:lnTo>
                    <a:lnTo>
                      <a:pt x="8808" y="109678"/>
                    </a:lnTo>
                    <a:lnTo>
                      <a:pt x="10303" y="118263"/>
                    </a:lnTo>
                    <a:lnTo>
                      <a:pt x="9612" y="122031"/>
                    </a:lnTo>
                    <a:lnTo>
                      <a:pt x="8416" y="120233"/>
                    </a:lnTo>
                    <a:lnTo>
                      <a:pt x="7783" y="113802"/>
                    </a:lnTo>
                    <a:lnTo>
                      <a:pt x="8026" y="104266"/>
                    </a:lnTo>
                    <a:lnTo>
                      <a:pt x="9105" y="93245"/>
                    </a:lnTo>
                    <a:lnTo>
                      <a:pt x="10875" y="81752"/>
                    </a:lnTo>
                    <a:lnTo>
                      <a:pt x="13333" y="70418"/>
                    </a:lnTo>
                    <a:lnTo>
                      <a:pt x="16644" y="59719"/>
                    </a:lnTo>
                    <a:lnTo>
                      <a:pt x="20828" y="49814"/>
                    </a:lnTo>
                    <a:lnTo>
                      <a:pt x="25770" y="40651"/>
                    </a:lnTo>
                    <a:lnTo>
                      <a:pt x="31310" y="32091"/>
                    </a:lnTo>
                    <a:lnTo>
                      <a:pt x="37305" y="24000"/>
                    </a:lnTo>
                    <a:lnTo>
                      <a:pt x="43959" y="16578"/>
                    </a:lnTo>
                    <a:lnTo>
                      <a:pt x="51789" y="10344"/>
                    </a:lnTo>
                    <a:lnTo>
                      <a:pt x="60976" y="5487"/>
                    </a:lnTo>
                    <a:lnTo>
                      <a:pt x="71177" y="2079"/>
                    </a:lnTo>
                    <a:lnTo>
                      <a:pt x="82909" y="0"/>
                    </a:lnTo>
                    <a:lnTo>
                      <a:pt x="99441" y="188"/>
                    </a:lnTo>
                    <a:lnTo>
                      <a:pt x="126342" y="412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1599673" y="2744055"/>
                <a:ext cx="10530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86">
                    <a:moveTo>
                      <a:pt x="10529" y="0"/>
                    </a:moveTo>
                    <a:lnTo>
                      <a:pt x="7662" y="8869"/>
                    </a:lnTo>
                    <a:lnTo>
                      <a:pt x="5520" y="17855"/>
                    </a:lnTo>
                    <a:lnTo>
                      <a:pt x="3917" y="27846"/>
                    </a:lnTo>
                    <a:lnTo>
                      <a:pt x="2734" y="38783"/>
                    </a:lnTo>
                    <a:lnTo>
                      <a:pt x="1755" y="51824"/>
                    </a:lnTo>
                    <a:lnTo>
                      <a:pt x="894" y="71473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1589145" y="2607185"/>
                <a:ext cx="2105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1058">
                    <a:moveTo>
                      <a:pt x="0" y="21057"/>
                    </a:moveTo>
                    <a:lnTo>
                      <a:pt x="6239" y="14818"/>
                    </a:lnTo>
                    <a:lnTo>
                      <a:pt x="11178" y="9878"/>
                    </a:ln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1736544" y="2565071"/>
                <a:ext cx="52643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73742">
                    <a:moveTo>
                      <a:pt x="0" y="0"/>
                    </a:moveTo>
                    <a:lnTo>
                      <a:pt x="5800" y="6069"/>
                    </a:lnTo>
                    <a:lnTo>
                      <a:pt x="10724" y="13553"/>
                    </a:lnTo>
                    <a:lnTo>
                      <a:pt x="15222" y="23242"/>
                    </a:lnTo>
                    <a:lnTo>
                      <a:pt x="19270" y="34902"/>
                    </a:lnTo>
                    <a:lnTo>
                      <a:pt x="22636" y="48181"/>
                    </a:lnTo>
                    <a:lnTo>
                      <a:pt x="25244" y="62709"/>
                    </a:lnTo>
                    <a:lnTo>
                      <a:pt x="27171" y="78156"/>
                    </a:lnTo>
                    <a:lnTo>
                      <a:pt x="28550" y="94260"/>
                    </a:lnTo>
                    <a:lnTo>
                      <a:pt x="29520" y="110819"/>
                    </a:lnTo>
                    <a:lnTo>
                      <a:pt x="30360" y="127527"/>
                    </a:lnTo>
                    <a:lnTo>
                      <a:pt x="31465" y="143977"/>
                    </a:lnTo>
                    <a:lnTo>
                      <a:pt x="33028" y="159965"/>
                    </a:lnTo>
                    <a:lnTo>
                      <a:pt x="35063" y="175311"/>
                    </a:lnTo>
                    <a:lnTo>
                      <a:pt x="37500" y="189778"/>
                    </a:lnTo>
                    <a:lnTo>
                      <a:pt x="40246" y="203321"/>
                    </a:lnTo>
                    <a:lnTo>
                      <a:pt x="43066" y="215990"/>
                    </a:lnTo>
                    <a:lnTo>
                      <a:pt x="45871" y="229289"/>
                    </a:lnTo>
                    <a:lnTo>
                      <a:pt x="48903" y="246622"/>
                    </a:lnTo>
                    <a:lnTo>
                      <a:pt x="52642" y="2737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1673373" y="2638770"/>
                <a:ext cx="17898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63172">
                    <a:moveTo>
                      <a:pt x="178984" y="0"/>
                    </a:moveTo>
                    <a:lnTo>
                      <a:pt x="170049" y="5801"/>
                    </a:lnTo>
                    <a:lnTo>
                      <a:pt x="160422" y="10725"/>
                    </a:lnTo>
                    <a:lnTo>
                      <a:pt x="149134" y="15228"/>
                    </a:lnTo>
                    <a:lnTo>
                      <a:pt x="136467" y="19448"/>
                    </a:lnTo>
                    <a:lnTo>
                      <a:pt x="122987" y="23462"/>
                    </a:lnTo>
                    <a:lnTo>
                      <a:pt x="109120" y="27324"/>
                    </a:lnTo>
                    <a:lnTo>
                      <a:pt x="95257" y="31076"/>
                    </a:lnTo>
                    <a:lnTo>
                      <a:pt x="81814" y="34751"/>
                    </a:lnTo>
                    <a:lnTo>
                      <a:pt x="68970" y="38373"/>
                    </a:lnTo>
                    <a:lnTo>
                      <a:pt x="56777" y="42000"/>
                    </a:lnTo>
                    <a:lnTo>
                      <a:pt x="43851" y="46186"/>
                    </a:lnTo>
                    <a:lnTo>
                      <a:pt x="26823" y="52418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1861845" y="2663717"/>
                <a:ext cx="137912" cy="158106"/>
              </a:xfrm>
              <a:custGeom>
                <a:avLst/>
                <a:gdLst/>
                <a:ahLst/>
                <a:cxnLst/>
                <a:rect l="0" t="0" r="0" b="0"/>
                <a:pathLst>
                  <a:path w="137912" h="158106">
                    <a:moveTo>
                      <a:pt x="11569" y="59281"/>
                    </a:moveTo>
                    <a:lnTo>
                      <a:pt x="23237" y="56347"/>
                    </a:lnTo>
                    <a:lnTo>
                      <a:pt x="33726" y="53565"/>
                    </a:lnTo>
                    <a:lnTo>
                      <a:pt x="44028" y="50665"/>
                    </a:lnTo>
                    <a:lnTo>
                      <a:pt x="54329" y="47625"/>
                    </a:lnTo>
                    <a:lnTo>
                      <a:pt x="64673" y="44460"/>
                    </a:lnTo>
                    <a:lnTo>
                      <a:pt x="75044" y="41182"/>
                    </a:lnTo>
                    <a:lnTo>
                      <a:pt x="84781" y="37326"/>
                    </a:lnTo>
                    <a:lnTo>
                      <a:pt x="92646" y="31989"/>
                    </a:lnTo>
                    <a:lnTo>
                      <a:pt x="98094" y="24824"/>
                    </a:lnTo>
                    <a:lnTo>
                      <a:pt x="100596" y="16757"/>
                    </a:lnTo>
                    <a:lnTo>
                      <a:pt x="99322" y="9636"/>
                    </a:lnTo>
                    <a:lnTo>
                      <a:pt x="94208" y="4449"/>
                    </a:lnTo>
                    <a:lnTo>
                      <a:pt x="86096" y="1329"/>
                    </a:lnTo>
                    <a:lnTo>
                      <a:pt x="76310" y="0"/>
                    </a:lnTo>
                    <a:lnTo>
                      <a:pt x="65785" y="81"/>
                    </a:lnTo>
                    <a:lnTo>
                      <a:pt x="55168" y="1371"/>
                    </a:lnTo>
                    <a:lnTo>
                      <a:pt x="44982" y="3883"/>
                    </a:lnTo>
                    <a:lnTo>
                      <a:pt x="35441" y="7533"/>
                    </a:lnTo>
                    <a:lnTo>
                      <a:pt x="26699" y="12454"/>
                    </a:lnTo>
                    <a:lnTo>
                      <a:pt x="18957" y="19044"/>
                    </a:lnTo>
                    <a:lnTo>
                      <a:pt x="12234" y="27371"/>
                    </a:lnTo>
                    <a:lnTo>
                      <a:pt x="6716" y="37218"/>
                    </a:lnTo>
                    <a:lnTo>
                      <a:pt x="2831" y="48270"/>
                    </a:lnTo>
                    <a:lnTo>
                      <a:pt x="662" y="60217"/>
                    </a:lnTo>
                    <a:lnTo>
                      <a:pt x="0" y="72645"/>
                    </a:lnTo>
                    <a:lnTo>
                      <a:pt x="536" y="85053"/>
                    </a:lnTo>
                    <a:lnTo>
                      <a:pt x="1972" y="97167"/>
                    </a:lnTo>
                    <a:lnTo>
                      <a:pt x="4221" y="108757"/>
                    </a:lnTo>
                    <a:lnTo>
                      <a:pt x="7401" y="119547"/>
                    </a:lnTo>
                    <a:lnTo>
                      <a:pt x="11509" y="129464"/>
                    </a:lnTo>
                    <a:lnTo>
                      <a:pt x="16741" y="138277"/>
                    </a:lnTo>
                    <a:lnTo>
                      <a:pt x="23542" y="145526"/>
                    </a:lnTo>
                    <a:lnTo>
                      <a:pt x="32012" y="151102"/>
                    </a:lnTo>
                    <a:lnTo>
                      <a:pt x="41955" y="155034"/>
                    </a:lnTo>
                    <a:lnTo>
                      <a:pt x="53072" y="157315"/>
                    </a:lnTo>
                    <a:lnTo>
                      <a:pt x="65057" y="158105"/>
                    </a:lnTo>
                    <a:lnTo>
                      <a:pt x="77341" y="157520"/>
                    </a:lnTo>
                    <a:lnTo>
                      <a:pt x="89119" y="155540"/>
                    </a:lnTo>
                    <a:lnTo>
                      <a:pt x="99988" y="152295"/>
                    </a:lnTo>
                    <a:lnTo>
                      <a:pt x="109620" y="148321"/>
                    </a:lnTo>
                    <a:lnTo>
                      <a:pt x="118520" y="144086"/>
                    </a:lnTo>
                    <a:lnTo>
                      <a:pt x="127467" y="139221"/>
                    </a:lnTo>
                    <a:lnTo>
                      <a:pt x="137911" y="13298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2284025" y="2459786"/>
                <a:ext cx="3158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15856">
                    <a:moveTo>
                      <a:pt x="1" y="0"/>
                    </a:moveTo>
                    <a:lnTo>
                      <a:pt x="1" y="11802"/>
                    </a:lnTo>
                    <a:lnTo>
                      <a:pt x="0" y="23571"/>
                    </a:lnTo>
                    <a:lnTo>
                      <a:pt x="5" y="36470"/>
                    </a:lnTo>
                    <a:lnTo>
                      <a:pt x="178" y="50664"/>
                    </a:lnTo>
                    <a:lnTo>
                      <a:pt x="826" y="66289"/>
                    </a:lnTo>
                    <a:lnTo>
                      <a:pt x="2075" y="83265"/>
                    </a:lnTo>
                    <a:lnTo>
                      <a:pt x="3728" y="101366"/>
                    </a:lnTo>
                    <a:lnTo>
                      <a:pt x="5376" y="120335"/>
                    </a:lnTo>
                    <a:lnTo>
                      <a:pt x="6783" y="139936"/>
                    </a:lnTo>
                    <a:lnTo>
                      <a:pt x="8049" y="159825"/>
                    </a:lnTo>
                    <a:lnTo>
                      <a:pt x="9505" y="179556"/>
                    </a:lnTo>
                    <a:lnTo>
                      <a:pt x="11336" y="198892"/>
                    </a:lnTo>
                    <a:lnTo>
                      <a:pt x="13567" y="217468"/>
                    </a:lnTo>
                    <a:lnTo>
                      <a:pt x="16143" y="234724"/>
                    </a:lnTo>
                    <a:lnTo>
                      <a:pt x="18986" y="250469"/>
                    </a:lnTo>
                    <a:lnTo>
                      <a:pt x="21872" y="264592"/>
                    </a:lnTo>
                    <a:lnTo>
                      <a:pt x="24729" y="278361"/>
                    </a:lnTo>
                    <a:lnTo>
                      <a:pt x="27805" y="294106"/>
                    </a:lnTo>
                    <a:lnTo>
                      <a:pt x="31586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2189269" y="2544013"/>
                <a:ext cx="221099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73701">
                    <a:moveTo>
                      <a:pt x="221098" y="0"/>
                    </a:moveTo>
                    <a:lnTo>
                      <a:pt x="212297" y="2934"/>
                    </a:lnTo>
                    <a:lnTo>
                      <a:pt x="203950" y="5716"/>
                    </a:lnTo>
                    <a:lnTo>
                      <a:pt x="195251" y="8616"/>
                    </a:lnTo>
                    <a:lnTo>
                      <a:pt x="186131" y="11656"/>
                    </a:lnTo>
                    <a:lnTo>
                      <a:pt x="176636" y="14821"/>
                    </a:lnTo>
                    <a:lnTo>
                      <a:pt x="166839" y="18085"/>
                    </a:lnTo>
                    <a:lnTo>
                      <a:pt x="156652" y="21423"/>
                    </a:lnTo>
                    <a:lnTo>
                      <a:pt x="145830" y="24814"/>
                    </a:lnTo>
                    <a:lnTo>
                      <a:pt x="134295" y="28243"/>
                    </a:lnTo>
                    <a:lnTo>
                      <a:pt x="122278" y="31698"/>
                    </a:lnTo>
                    <a:lnTo>
                      <a:pt x="110212" y="35171"/>
                    </a:lnTo>
                    <a:lnTo>
                      <a:pt x="98356" y="38655"/>
                    </a:lnTo>
                    <a:lnTo>
                      <a:pt x="86785" y="42148"/>
                    </a:lnTo>
                    <a:lnTo>
                      <a:pt x="75482" y="45646"/>
                    </a:lnTo>
                    <a:lnTo>
                      <a:pt x="64402" y="49148"/>
                    </a:lnTo>
                    <a:lnTo>
                      <a:pt x="53561" y="52694"/>
                    </a:lnTo>
                    <a:lnTo>
                      <a:pt x="41771" y="56816"/>
                    </a:lnTo>
                    <a:lnTo>
                      <a:pt x="25758" y="62996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2420896" y="2407143"/>
                <a:ext cx="379027" cy="335428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335428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1999" y="41079"/>
                    </a:lnTo>
                    <a:lnTo>
                      <a:pt x="3686" y="54594"/>
                    </a:lnTo>
                    <a:lnTo>
                      <a:pt x="5354" y="68751"/>
                    </a:lnTo>
                    <a:lnTo>
                      <a:pt x="6772" y="83648"/>
                    </a:lnTo>
                    <a:lnTo>
                      <a:pt x="8043" y="98894"/>
                    </a:lnTo>
                    <a:lnTo>
                      <a:pt x="9502" y="113744"/>
                    </a:lnTo>
                    <a:lnTo>
                      <a:pt x="11330" y="127806"/>
                    </a:lnTo>
                    <a:lnTo>
                      <a:pt x="13388" y="141196"/>
                    </a:lnTo>
                    <a:lnTo>
                      <a:pt x="15316" y="154334"/>
                    </a:lnTo>
                    <a:lnTo>
                      <a:pt x="16915" y="167507"/>
                    </a:lnTo>
                    <a:lnTo>
                      <a:pt x="18310" y="180830"/>
                    </a:lnTo>
                    <a:lnTo>
                      <a:pt x="19855" y="194322"/>
                    </a:lnTo>
                    <a:lnTo>
                      <a:pt x="21740" y="207965"/>
                    </a:lnTo>
                    <a:lnTo>
                      <a:pt x="23837" y="221893"/>
                    </a:lnTo>
                    <a:lnTo>
                      <a:pt x="25792" y="236382"/>
                    </a:lnTo>
                    <a:lnTo>
                      <a:pt x="27406" y="251443"/>
                    </a:lnTo>
                    <a:lnTo>
                      <a:pt x="28746" y="263716"/>
                    </a:lnTo>
                    <a:lnTo>
                      <a:pt x="29847" y="268588"/>
                    </a:lnTo>
                    <a:lnTo>
                      <a:pt x="30577" y="266767"/>
                    </a:lnTo>
                    <a:lnTo>
                      <a:pt x="31177" y="260555"/>
                    </a:lnTo>
                    <a:lnTo>
                      <a:pt x="32069" y="251959"/>
                    </a:lnTo>
                    <a:lnTo>
                      <a:pt x="33465" y="242207"/>
                    </a:lnTo>
                    <a:lnTo>
                      <a:pt x="35544" y="232100"/>
                    </a:lnTo>
                    <a:lnTo>
                      <a:pt x="38536" y="222252"/>
                    </a:lnTo>
                    <a:lnTo>
                      <a:pt x="42483" y="212941"/>
                    </a:lnTo>
                    <a:lnTo>
                      <a:pt x="47589" y="204522"/>
                    </a:lnTo>
                    <a:lnTo>
                      <a:pt x="54298" y="197528"/>
                    </a:lnTo>
                    <a:lnTo>
                      <a:pt x="62692" y="192125"/>
                    </a:lnTo>
                    <a:lnTo>
                      <a:pt x="72244" y="188477"/>
                    </a:lnTo>
                    <a:lnTo>
                      <a:pt x="82032" y="186917"/>
                    </a:lnTo>
                    <a:lnTo>
                      <a:pt x="91494" y="187428"/>
                    </a:lnTo>
                    <a:lnTo>
                      <a:pt x="100284" y="189871"/>
                    </a:lnTo>
                    <a:lnTo>
                      <a:pt x="108108" y="194168"/>
                    </a:lnTo>
                    <a:lnTo>
                      <a:pt x="114921" y="200093"/>
                    </a:lnTo>
                    <a:lnTo>
                      <a:pt x="120851" y="207322"/>
                    </a:lnTo>
                    <a:lnTo>
                      <a:pt x="126084" y="215536"/>
                    </a:lnTo>
                    <a:lnTo>
                      <a:pt x="130792" y="224469"/>
                    </a:lnTo>
                    <a:lnTo>
                      <a:pt x="134957" y="234076"/>
                    </a:lnTo>
                    <a:lnTo>
                      <a:pt x="138384" y="244509"/>
                    </a:lnTo>
                    <a:lnTo>
                      <a:pt x="141038" y="255756"/>
                    </a:lnTo>
                    <a:lnTo>
                      <a:pt x="143520" y="266504"/>
                    </a:lnTo>
                    <a:lnTo>
                      <a:pt x="146976" y="273180"/>
                    </a:lnTo>
                    <a:lnTo>
                      <a:pt x="151565" y="273939"/>
                    </a:lnTo>
                    <a:lnTo>
                      <a:pt x="156667" y="270623"/>
                    </a:lnTo>
                    <a:lnTo>
                      <a:pt x="162298" y="265104"/>
                    </a:lnTo>
                    <a:lnTo>
                      <a:pt x="168753" y="258921"/>
                    </a:lnTo>
                    <a:lnTo>
                      <a:pt x="176125" y="252905"/>
                    </a:lnTo>
                    <a:lnTo>
                      <a:pt x="184323" y="247352"/>
                    </a:lnTo>
                    <a:lnTo>
                      <a:pt x="193183" y="242293"/>
                    </a:lnTo>
                    <a:lnTo>
                      <a:pt x="202548" y="237663"/>
                    </a:lnTo>
                    <a:lnTo>
                      <a:pt x="212443" y="233530"/>
                    </a:lnTo>
                    <a:lnTo>
                      <a:pt x="223067" y="230116"/>
                    </a:lnTo>
                    <a:lnTo>
                      <a:pt x="234470" y="227475"/>
                    </a:lnTo>
                    <a:lnTo>
                      <a:pt x="246398" y="225359"/>
                    </a:lnTo>
                    <a:lnTo>
                      <a:pt x="258405" y="223323"/>
                    </a:lnTo>
                    <a:lnTo>
                      <a:pt x="270212" y="221089"/>
                    </a:lnTo>
                    <a:lnTo>
                      <a:pt x="281411" y="218247"/>
                    </a:lnTo>
                    <a:lnTo>
                      <a:pt x="291400" y="214196"/>
                    </a:lnTo>
                    <a:lnTo>
                      <a:pt x="299952" y="208726"/>
                    </a:lnTo>
                    <a:lnTo>
                      <a:pt x="306693" y="202120"/>
                    </a:lnTo>
                    <a:lnTo>
                      <a:pt x="310948" y="194929"/>
                    </a:lnTo>
                    <a:lnTo>
                      <a:pt x="312581" y="187546"/>
                    </a:lnTo>
                    <a:lnTo>
                      <a:pt x="311746" y="180321"/>
                    </a:lnTo>
                    <a:lnTo>
                      <a:pt x="308611" y="173630"/>
                    </a:lnTo>
                    <a:lnTo>
                      <a:pt x="303506" y="167631"/>
                    </a:lnTo>
                    <a:lnTo>
                      <a:pt x="296845" y="162775"/>
                    </a:lnTo>
                    <a:lnTo>
                      <a:pt x="289021" y="159869"/>
                    </a:lnTo>
                    <a:lnTo>
                      <a:pt x="280357" y="159180"/>
                    </a:lnTo>
                    <a:lnTo>
                      <a:pt x="271103" y="160667"/>
                    </a:lnTo>
                    <a:lnTo>
                      <a:pt x="261439" y="164248"/>
                    </a:lnTo>
                    <a:lnTo>
                      <a:pt x="251504" y="169655"/>
                    </a:lnTo>
                    <a:lnTo>
                      <a:pt x="241714" y="176521"/>
                    </a:lnTo>
                    <a:lnTo>
                      <a:pt x="232746" y="184483"/>
                    </a:lnTo>
                    <a:lnTo>
                      <a:pt x="224910" y="193238"/>
                    </a:lnTo>
                    <a:lnTo>
                      <a:pt x="218496" y="202555"/>
                    </a:lnTo>
                    <a:lnTo>
                      <a:pt x="213936" y="212260"/>
                    </a:lnTo>
                    <a:lnTo>
                      <a:pt x="211279" y="222237"/>
                    </a:lnTo>
                    <a:lnTo>
                      <a:pt x="210274" y="232564"/>
                    </a:lnTo>
                    <a:lnTo>
                      <a:pt x="210571" y="243489"/>
                    </a:lnTo>
                    <a:lnTo>
                      <a:pt x="211843" y="255094"/>
                    </a:lnTo>
                    <a:lnTo>
                      <a:pt x="213981" y="266989"/>
                    </a:lnTo>
                    <a:lnTo>
                      <a:pt x="217084" y="278442"/>
                    </a:lnTo>
                    <a:lnTo>
                      <a:pt x="221137" y="289070"/>
                    </a:lnTo>
                    <a:lnTo>
                      <a:pt x="226162" y="298832"/>
                    </a:lnTo>
                    <a:lnTo>
                      <a:pt x="232292" y="307850"/>
                    </a:lnTo>
                    <a:lnTo>
                      <a:pt x="239498" y="316271"/>
                    </a:lnTo>
                    <a:lnTo>
                      <a:pt x="247778" y="323758"/>
                    </a:lnTo>
                    <a:lnTo>
                      <a:pt x="257239" y="329510"/>
                    </a:lnTo>
                    <a:lnTo>
                      <a:pt x="267822" y="333231"/>
                    </a:lnTo>
                    <a:lnTo>
                      <a:pt x="279182" y="335087"/>
                    </a:lnTo>
                    <a:lnTo>
                      <a:pt x="290799" y="335427"/>
                    </a:lnTo>
                    <a:lnTo>
                      <a:pt x="302352" y="334620"/>
                    </a:lnTo>
                    <a:lnTo>
                      <a:pt x="313717" y="332979"/>
                    </a:lnTo>
                    <a:lnTo>
                      <a:pt x="324882" y="330749"/>
                    </a:lnTo>
                    <a:lnTo>
                      <a:pt x="335859" y="328113"/>
                    </a:lnTo>
                    <a:lnTo>
                      <a:pt x="346234" y="325352"/>
                    </a:lnTo>
                    <a:lnTo>
                      <a:pt x="356173" y="322587"/>
                    </a:lnTo>
                    <a:lnTo>
                      <a:pt x="366549" y="319579"/>
                    </a:lnTo>
                    <a:lnTo>
                      <a:pt x="379026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3129019" y="2470314"/>
                <a:ext cx="12410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2410" h="315856">
                    <a:moveTo>
                      <a:pt x="7815" y="0"/>
                    </a:moveTo>
                    <a:lnTo>
                      <a:pt x="4948" y="8935"/>
                    </a:lnTo>
                    <a:lnTo>
                      <a:pt x="2806" y="18562"/>
                    </a:lnTo>
                    <a:lnTo>
                      <a:pt x="1208" y="29854"/>
                    </a:lnTo>
                    <a:lnTo>
                      <a:pt x="200" y="42695"/>
                    </a:lnTo>
                    <a:lnTo>
                      <a:pt x="0" y="56823"/>
                    </a:lnTo>
                    <a:lnTo>
                      <a:pt x="651" y="71943"/>
                    </a:lnTo>
                    <a:lnTo>
                      <a:pt x="1889" y="87631"/>
                    </a:lnTo>
                    <a:lnTo>
                      <a:pt x="3253" y="103371"/>
                    </a:lnTo>
                    <a:lnTo>
                      <a:pt x="4462" y="118880"/>
                    </a:lnTo>
                    <a:lnTo>
                      <a:pt x="5424" y="134239"/>
                    </a:lnTo>
                    <a:lnTo>
                      <a:pt x="6145" y="149777"/>
                    </a:lnTo>
                    <a:lnTo>
                      <a:pt x="6668" y="165670"/>
                    </a:lnTo>
                    <a:lnTo>
                      <a:pt x="7206" y="181616"/>
                    </a:lnTo>
                    <a:lnTo>
                      <a:pt x="8107" y="196950"/>
                    </a:lnTo>
                    <a:lnTo>
                      <a:pt x="9525" y="211344"/>
                    </a:lnTo>
                    <a:lnTo>
                      <a:pt x="11122" y="224960"/>
                    </a:lnTo>
                    <a:lnTo>
                      <a:pt x="12202" y="238250"/>
                    </a:lnTo>
                    <a:lnTo>
                      <a:pt x="12409" y="251513"/>
                    </a:lnTo>
                    <a:lnTo>
                      <a:pt x="11879" y="264462"/>
                    </a:lnTo>
                    <a:lnTo>
                      <a:pt x="11009" y="277692"/>
                    </a:lnTo>
                    <a:lnTo>
                      <a:pt x="9716" y="293488"/>
                    </a:lnTo>
                    <a:lnTo>
                      <a:pt x="7815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3052606" y="2416469"/>
                <a:ext cx="241672" cy="222302"/>
              </a:xfrm>
              <a:custGeom>
                <a:avLst/>
                <a:gdLst/>
                <a:ahLst/>
                <a:cxnLst/>
                <a:rect l="0" t="0" r="0" b="0"/>
                <a:pathLst>
                  <a:path w="241672" h="222302">
                    <a:moveTo>
                      <a:pt x="0" y="106487"/>
                    </a:moveTo>
                    <a:lnTo>
                      <a:pt x="3001" y="97753"/>
                    </a:lnTo>
                    <a:lnTo>
                      <a:pt x="6423" y="90047"/>
                    </a:lnTo>
                    <a:lnTo>
                      <a:pt x="10619" y="82640"/>
                    </a:lnTo>
                    <a:lnTo>
                      <a:pt x="15519" y="75206"/>
                    </a:lnTo>
                    <a:lnTo>
                      <a:pt x="21001" y="67379"/>
                    </a:lnTo>
                    <a:lnTo>
                      <a:pt x="26936" y="59005"/>
                    </a:lnTo>
                    <a:lnTo>
                      <a:pt x="33370" y="50262"/>
                    </a:lnTo>
                    <a:lnTo>
                      <a:pt x="40517" y="41547"/>
                    </a:lnTo>
                    <a:lnTo>
                      <a:pt x="48439" y="33098"/>
                    </a:lnTo>
                    <a:lnTo>
                      <a:pt x="57216" y="25137"/>
                    </a:lnTo>
                    <a:lnTo>
                      <a:pt x="67018" y="17944"/>
                    </a:lnTo>
                    <a:lnTo>
                      <a:pt x="77833" y="11600"/>
                    </a:lnTo>
                    <a:lnTo>
                      <a:pt x="89350" y="6341"/>
                    </a:lnTo>
                    <a:lnTo>
                      <a:pt x="101072" y="2631"/>
                    </a:lnTo>
                    <a:lnTo>
                      <a:pt x="112699" y="581"/>
                    </a:lnTo>
                    <a:lnTo>
                      <a:pt x="124286" y="0"/>
                    </a:lnTo>
                    <a:lnTo>
                      <a:pt x="136131" y="589"/>
                    </a:lnTo>
                    <a:lnTo>
                      <a:pt x="148392" y="2066"/>
                    </a:lnTo>
                    <a:lnTo>
                      <a:pt x="160915" y="4512"/>
                    </a:lnTo>
                    <a:lnTo>
                      <a:pt x="173329" y="8356"/>
                    </a:lnTo>
                    <a:lnTo>
                      <a:pt x="185414" y="13719"/>
                    </a:lnTo>
                    <a:lnTo>
                      <a:pt x="196801" y="20439"/>
                    </a:lnTo>
                    <a:lnTo>
                      <a:pt x="206915" y="28244"/>
                    </a:lnTo>
                    <a:lnTo>
                      <a:pt x="215566" y="36866"/>
                    </a:lnTo>
                    <a:lnTo>
                      <a:pt x="222882" y="46079"/>
                    </a:lnTo>
                    <a:lnTo>
                      <a:pt x="229120" y="55708"/>
                    </a:lnTo>
                    <a:lnTo>
                      <a:pt x="234529" y="65631"/>
                    </a:lnTo>
                    <a:lnTo>
                      <a:pt x="238843" y="75920"/>
                    </a:lnTo>
                    <a:lnTo>
                      <a:pt x="241311" y="86819"/>
                    </a:lnTo>
                    <a:lnTo>
                      <a:pt x="241671" y="98410"/>
                    </a:lnTo>
                    <a:lnTo>
                      <a:pt x="239946" y="110466"/>
                    </a:lnTo>
                    <a:lnTo>
                      <a:pt x="236197" y="122559"/>
                    </a:lnTo>
                    <a:lnTo>
                      <a:pt x="230674" y="134425"/>
                    </a:lnTo>
                    <a:lnTo>
                      <a:pt x="223728" y="145664"/>
                    </a:lnTo>
                    <a:lnTo>
                      <a:pt x="215712" y="155679"/>
                    </a:lnTo>
                    <a:lnTo>
                      <a:pt x="206919" y="164267"/>
                    </a:lnTo>
                    <a:lnTo>
                      <a:pt x="197578" y="171711"/>
                    </a:lnTo>
                    <a:lnTo>
                      <a:pt x="187857" y="178567"/>
                    </a:lnTo>
                    <a:lnTo>
                      <a:pt x="177873" y="185218"/>
                    </a:lnTo>
                    <a:lnTo>
                      <a:pt x="167711" y="191689"/>
                    </a:lnTo>
                    <a:lnTo>
                      <a:pt x="157429" y="197742"/>
                    </a:lnTo>
                    <a:lnTo>
                      <a:pt x="147075" y="203259"/>
                    </a:lnTo>
                    <a:lnTo>
                      <a:pt x="136938" y="208114"/>
                    </a:lnTo>
                    <a:lnTo>
                      <a:pt x="126448" y="212589"/>
                    </a:lnTo>
                    <a:lnTo>
                      <a:pt x="113566" y="217075"/>
                    </a:lnTo>
                    <a:lnTo>
                      <a:pt x="94756" y="2223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3252647" y="2637518"/>
                <a:ext cx="115815" cy="13589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35891">
                    <a:moveTo>
                      <a:pt x="0" y="53894"/>
                    </a:moveTo>
                    <a:lnTo>
                      <a:pt x="2934" y="65629"/>
                    </a:lnTo>
                    <a:lnTo>
                      <a:pt x="5716" y="76758"/>
                    </a:lnTo>
                    <a:lnTo>
                      <a:pt x="8616" y="88352"/>
                    </a:lnTo>
                    <a:lnTo>
                      <a:pt x="11656" y="100340"/>
                    </a:lnTo>
                    <a:lnTo>
                      <a:pt x="14821" y="112352"/>
                    </a:lnTo>
                    <a:lnTo>
                      <a:pt x="18060" y="124083"/>
                    </a:lnTo>
                    <a:lnTo>
                      <a:pt x="20475" y="132966"/>
                    </a:lnTo>
                    <a:lnTo>
                      <a:pt x="21007" y="135890"/>
                    </a:lnTo>
                    <a:lnTo>
                      <a:pt x="20057" y="133907"/>
                    </a:lnTo>
                    <a:lnTo>
                      <a:pt x="18159" y="128550"/>
                    </a:lnTo>
                    <a:lnTo>
                      <a:pt x="15670" y="120727"/>
                    </a:lnTo>
                    <a:lnTo>
                      <a:pt x="12818" y="111070"/>
                    </a:lnTo>
                    <a:lnTo>
                      <a:pt x="9903" y="100077"/>
                    </a:lnTo>
                    <a:lnTo>
                      <a:pt x="7317" y="88131"/>
                    </a:lnTo>
                    <a:lnTo>
                      <a:pt x="5249" y="75528"/>
                    </a:lnTo>
                    <a:lnTo>
                      <a:pt x="4029" y="62801"/>
                    </a:lnTo>
                    <a:lnTo>
                      <a:pt x="4190" y="50712"/>
                    </a:lnTo>
                    <a:lnTo>
                      <a:pt x="5899" y="39623"/>
                    </a:lnTo>
                    <a:lnTo>
                      <a:pt x="9166" y="29702"/>
                    </a:lnTo>
                    <a:lnTo>
                      <a:pt x="14025" y="21102"/>
                    </a:lnTo>
                    <a:lnTo>
                      <a:pt x="20330" y="13770"/>
                    </a:lnTo>
                    <a:lnTo>
                      <a:pt x="27816" y="7828"/>
                    </a:lnTo>
                    <a:lnTo>
                      <a:pt x="36202" y="3651"/>
                    </a:lnTo>
                    <a:lnTo>
                      <a:pt x="45246" y="1278"/>
                    </a:lnTo>
                    <a:lnTo>
                      <a:pt x="54879" y="313"/>
                    </a:lnTo>
                    <a:lnTo>
                      <a:pt x="66455" y="0"/>
                    </a:lnTo>
                    <a:lnTo>
                      <a:pt x="84339" y="310"/>
                    </a:lnTo>
                    <a:lnTo>
                      <a:pt x="115814" y="125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3421103" y="2659827"/>
                <a:ext cx="31587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36872">
                    <a:moveTo>
                      <a:pt x="0" y="0"/>
                    </a:moveTo>
                    <a:lnTo>
                      <a:pt x="2934" y="8801"/>
                    </a:lnTo>
                    <a:lnTo>
                      <a:pt x="5716" y="17148"/>
                    </a:lnTo>
                    <a:lnTo>
                      <a:pt x="8615" y="25851"/>
                    </a:lnTo>
                    <a:lnTo>
                      <a:pt x="11656" y="35145"/>
                    </a:lnTo>
                    <a:lnTo>
                      <a:pt x="14821" y="45288"/>
                    </a:lnTo>
                    <a:lnTo>
                      <a:pt x="18081" y="56329"/>
                    </a:lnTo>
                    <a:lnTo>
                      <a:pt x="21258" y="68127"/>
                    </a:lnTo>
                    <a:lnTo>
                      <a:pt x="24345" y="81921"/>
                    </a:lnTo>
                    <a:lnTo>
                      <a:pt x="27615" y="102279"/>
                    </a:lnTo>
                    <a:lnTo>
                      <a:pt x="31586" y="1368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421103" y="2565071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0" y="0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3536917" y="2602543"/>
                <a:ext cx="379027" cy="187546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187546">
                    <a:moveTo>
                      <a:pt x="0" y="99398"/>
                    </a:moveTo>
                    <a:lnTo>
                      <a:pt x="2934" y="108199"/>
                    </a:lnTo>
                    <a:lnTo>
                      <a:pt x="5716" y="116546"/>
                    </a:lnTo>
                    <a:lnTo>
                      <a:pt x="8577" y="125193"/>
                    </a:lnTo>
                    <a:lnTo>
                      <a:pt x="10184" y="132385"/>
                    </a:lnTo>
                    <a:lnTo>
                      <a:pt x="9378" y="135194"/>
                    </a:lnTo>
                    <a:lnTo>
                      <a:pt x="7562" y="133286"/>
                    </a:lnTo>
                    <a:lnTo>
                      <a:pt x="5695" y="127636"/>
                    </a:lnTo>
                    <a:lnTo>
                      <a:pt x="4292" y="119303"/>
                    </a:lnTo>
                    <a:lnTo>
                      <a:pt x="3726" y="109117"/>
                    </a:lnTo>
                    <a:lnTo>
                      <a:pt x="4095" y="97677"/>
                    </a:lnTo>
                    <a:lnTo>
                      <a:pt x="5462" y="85721"/>
                    </a:lnTo>
                    <a:lnTo>
                      <a:pt x="7965" y="74143"/>
                    </a:lnTo>
                    <a:lnTo>
                      <a:pt x="11576" y="63407"/>
                    </a:lnTo>
                    <a:lnTo>
                      <a:pt x="16285" y="54231"/>
                    </a:lnTo>
                    <a:lnTo>
                      <a:pt x="22194" y="47727"/>
                    </a:lnTo>
                    <a:lnTo>
                      <a:pt x="29238" y="44254"/>
                    </a:lnTo>
                    <a:lnTo>
                      <a:pt x="37068" y="43855"/>
                    </a:lnTo>
                    <a:lnTo>
                      <a:pt x="45162" y="46612"/>
                    </a:lnTo>
                    <a:lnTo>
                      <a:pt x="53192" y="52237"/>
                    </a:lnTo>
                    <a:lnTo>
                      <a:pt x="60869" y="60043"/>
                    </a:lnTo>
                    <a:lnTo>
                      <a:pt x="67871" y="69166"/>
                    </a:lnTo>
                    <a:lnTo>
                      <a:pt x="74106" y="78923"/>
                    </a:lnTo>
                    <a:lnTo>
                      <a:pt x="79947" y="86487"/>
                    </a:lnTo>
                    <a:lnTo>
                      <a:pt x="85341" y="88546"/>
                    </a:lnTo>
                    <a:lnTo>
                      <a:pt x="89642" y="85975"/>
                    </a:lnTo>
                    <a:lnTo>
                      <a:pt x="93179" y="80377"/>
                    </a:lnTo>
                    <a:lnTo>
                      <a:pt x="96391" y="72914"/>
                    </a:lnTo>
                    <a:lnTo>
                      <a:pt x="99531" y="64313"/>
                    </a:lnTo>
                    <a:lnTo>
                      <a:pt x="102711" y="55014"/>
                    </a:lnTo>
                    <a:lnTo>
                      <a:pt x="106126" y="45445"/>
                    </a:lnTo>
                    <a:lnTo>
                      <a:pt x="110084" y="36075"/>
                    </a:lnTo>
                    <a:lnTo>
                      <a:pt x="114707" y="27147"/>
                    </a:lnTo>
                    <a:lnTo>
                      <a:pt x="120114" y="19180"/>
                    </a:lnTo>
                    <a:lnTo>
                      <a:pt x="126498" y="13037"/>
                    </a:lnTo>
                    <a:lnTo>
                      <a:pt x="133864" y="9033"/>
                    </a:lnTo>
                    <a:lnTo>
                      <a:pt x="141912" y="7481"/>
                    </a:lnTo>
                    <a:lnTo>
                      <a:pt x="150152" y="8933"/>
                    </a:lnTo>
                    <a:lnTo>
                      <a:pt x="158283" y="13390"/>
                    </a:lnTo>
                    <a:lnTo>
                      <a:pt x="166199" y="20262"/>
                    </a:lnTo>
                    <a:lnTo>
                      <a:pt x="173894" y="28684"/>
                    </a:lnTo>
                    <a:lnTo>
                      <a:pt x="181397" y="38006"/>
                    </a:lnTo>
                    <a:lnTo>
                      <a:pt x="188589" y="47835"/>
                    </a:lnTo>
                    <a:lnTo>
                      <a:pt x="195200" y="57951"/>
                    </a:lnTo>
                    <a:lnTo>
                      <a:pt x="201125" y="68235"/>
                    </a:lnTo>
                    <a:lnTo>
                      <a:pt x="206258" y="78784"/>
                    </a:lnTo>
                    <a:lnTo>
                      <a:pt x="210408" y="89866"/>
                    </a:lnTo>
                    <a:lnTo>
                      <a:pt x="213595" y="101555"/>
                    </a:lnTo>
                    <a:lnTo>
                      <a:pt x="216890" y="112636"/>
                    </a:lnTo>
                    <a:lnTo>
                      <a:pt x="221352" y="120377"/>
                    </a:lnTo>
                    <a:lnTo>
                      <a:pt x="226625" y="123510"/>
                    </a:lnTo>
                    <a:lnTo>
                      <a:pt x="232796" y="123004"/>
                    </a:lnTo>
                    <a:lnTo>
                      <a:pt x="239939" y="120106"/>
                    </a:lnTo>
                    <a:lnTo>
                      <a:pt x="248126" y="116038"/>
                    </a:lnTo>
                    <a:lnTo>
                      <a:pt x="257498" y="111980"/>
                    </a:lnTo>
                    <a:lnTo>
                      <a:pt x="268008" y="108530"/>
                    </a:lnTo>
                    <a:lnTo>
                      <a:pt x="279313" y="105513"/>
                    </a:lnTo>
                    <a:lnTo>
                      <a:pt x="290890" y="102246"/>
                    </a:lnTo>
                    <a:lnTo>
                      <a:pt x="302414" y="98336"/>
                    </a:lnTo>
                    <a:lnTo>
                      <a:pt x="313759" y="93872"/>
                    </a:lnTo>
                    <a:lnTo>
                      <a:pt x="324910" y="89248"/>
                    </a:lnTo>
                    <a:lnTo>
                      <a:pt x="335884" y="84716"/>
                    </a:lnTo>
                    <a:lnTo>
                      <a:pt x="346387" y="80044"/>
                    </a:lnTo>
                    <a:lnTo>
                      <a:pt x="355843" y="74622"/>
                    </a:lnTo>
                    <a:lnTo>
                      <a:pt x="364009" y="68160"/>
                    </a:lnTo>
                    <a:lnTo>
                      <a:pt x="370646" y="60684"/>
                    </a:lnTo>
                    <a:lnTo>
                      <a:pt x="375356" y="52363"/>
                    </a:lnTo>
                    <a:lnTo>
                      <a:pt x="378104" y="43401"/>
                    </a:lnTo>
                    <a:lnTo>
                      <a:pt x="378832" y="34298"/>
                    </a:lnTo>
                    <a:lnTo>
                      <a:pt x="377284" y="25807"/>
                    </a:lnTo>
                    <a:lnTo>
                      <a:pt x="373536" y="18294"/>
                    </a:lnTo>
                    <a:lnTo>
                      <a:pt x="367767" y="11931"/>
                    </a:lnTo>
                    <a:lnTo>
                      <a:pt x="360083" y="6874"/>
                    </a:lnTo>
                    <a:lnTo>
                      <a:pt x="350741" y="3074"/>
                    </a:lnTo>
                    <a:lnTo>
                      <a:pt x="340403" y="657"/>
                    </a:lnTo>
                    <a:lnTo>
                      <a:pt x="330014" y="0"/>
                    </a:lnTo>
                    <a:lnTo>
                      <a:pt x="320106" y="1149"/>
                    </a:lnTo>
                    <a:lnTo>
                      <a:pt x="310831" y="3867"/>
                    </a:lnTo>
                    <a:lnTo>
                      <a:pt x="302140" y="7825"/>
                    </a:lnTo>
                    <a:lnTo>
                      <a:pt x="293934" y="12720"/>
                    </a:lnTo>
                    <a:lnTo>
                      <a:pt x="286421" y="18785"/>
                    </a:lnTo>
                    <a:lnTo>
                      <a:pt x="280120" y="26744"/>
                    </a:lnTo>
                    <a:lnTo>
                      <a:pt x="275211" y="36841"/>
                    </a:lnTo>
                    <a:lnTo>
                      <a:pt x="271574" y="48877"/>
                    </a:lnTo>
                    <a:lnTo>
                      <a:pt x="268966" y="62476"/>
                    </a:lnTo>
                    <a:lnTo>
                      <a:pt x="267146" y="77246"/>
                    </a:lnTo>
                    <a:lnTo>
                      <a:pt x="266227" y="92535"/>
                    </a:lnTo>
                    <a:lnTo>
                      <a:pt x="266658" y="107478"/>
                    </a:lnTo>
                    <a:lnTo>
                      <a:pt x="268578" y="121626"/>
                    </a:lnTo>
                    <a:lnTo>
                      <a:pt x="271831" y="134749"/>
                    </a:lnTo>
                    <a:lnTo>
                      <a:pt x="276157" y="146651"/>
                    </a:lnTo>
                    <a:lnTo>
                      <a:pt x="281299" y="157353"/>
                    </a:lnTo>
                    <a:lnTo>
                      <a:pt x="287361" y="166711"/>
                    </a:lnTo>
                    <a:lnTo>
                      <a:pt x="294786" y="174335"/>
                    </a:lnTo>
                    <a:lnTo>
                      <a:pt x="303702" y="180166"/>
                    </a:lnTo>
                    <a:lnTo>
                      <a:pt x="313790" y="184270"/>
                    </a:lnTo>
                    <a:lnTo>
                      <a:pt x="324479" y="186667"/>
                    </a:lnTo>
                    <a:lnTo>
                      <a:pt x="335359" y="187545"/>
                    </a:lnTo>
                    <a:lnTo>
                      <a:pt x="345785" y="187352"/>
                    </a:lnTo>
                    <a:lnTo>
                      <a:pt x="355820" y="186687"/>
                    </a:lnTo>
                    <a:lnTo>
                      <a:pt x="366342" y="185496"/>
                    </a:lnTo>
                    <a:lnTo>
                      <a:pt x="379026" y="1836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4071137" y="2343972"/>
                <a:ext cx="181719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181719" h="431669">
                    <a:moveTo>
                      <a:pt x="76433" y="431668"/>
                    </a:moveTo>
                    <a:lnTo>
                      <a:pt x="76366" y="417133"/>
                    </a:lnTo>
                    <a:lnTo>
                      <a:pt x="75726" y="404503"/>
                    </a:lnTo>
                    <a:lnTo>
                      <a:pt x="74429" y="392589"/>
                    </a:lnTo>
                    <a:lnTo>
                      <a:pt x="72570" y="380761"/>
                    </a:lnTo>
                    <a:lnTo>
                      <a:pt x="70253" y="368272"/>
                    </a:lnTo>
                    <a:lnTo>
                      <a:pt x="67586" y="354784"/>
                    </a:lnTo>
                    <a:lnTo>
                      <a:pt x="64663" y="340462"/>
                    </a:lnTo>
                    <a:lnTo>
                      <a:pt x="61556" y="325776"/>
                    </a:lnTo>
                    <a:lnTo>
                      <a:pt x="58316" y="311039"/>
                    </a:lnTo>
                    <a:lnTo>
                      <a:pt x="54820" y="296230"/>
                    </a:lnTo>
                    <a:lnTo>
                      <a:pt x="50787" y="281075"/>
                    </a:lnTo>
                    <a:lnTo>
                      <a:pt x="46112" y="265441"/>
                    </a:lnTo>
                    <a:lnTo>
                      <a:pt x="41007" y="249503"/>
                    </a:lnTo>
                    <a:lnTo>
                      <a:pt x="35887" y="233643"/>
                    </a:lnTo>
                    <a:lnTo>
                      <a:pt x="31000" y="218082"/>
                    </a:lnTo>
                    <a:lnTo>
                      <a:pt x="26414" y="202869"/>
                    </a:lnTo>
                    <a:lnTo>
                      <a:pt x="22108" y="187967"/>
                    </a:lnTo>
                    <a:lnTo>
                      <a:pt x="18028" y="173318"/>
                    </a:lnTo>
                    <a:lnTo>
                      <a:pt x="14119" y="159023"/>
                    </a:lnTo>
                    <a:lnTo>
                      <a:pt x="10333" y="145337"/>
                    </a:lnTo>
                    <a:lnTo>
                      <a:pt x="6644" y="132349"/>
                    </a:lnTo>
                    <a:lnTo>
                      <a:pt x="3352" y="120000"/>
                    </a:lnTo>
                    <a:lnTo>
                      <a:pt x="1052" y="108165"/>
                    </a:lnTo>
                    <a:lnTo>
                      <a:pt x="0" y="96730"/>
                    </a:lnTo>
                    <a:lnTo>
                      <a:pt x="448" y="85914"/>
                    </a:lnTo>
                    <a:lnTo>
                      <a:pt x="2802" y="76249"/>
                    </a:lnTo>
                    <a:lnTo>
                      <a:pt x="7093" y="67933"/>
                    </a:lnTo>
                    <a:lnTo>
                      <a:pt x="13060" y="60857"/>
                    </a:lnTo>
                    <a:lnTo>
                      <a:pt x="20344" y="54787"/>
                    </a:lnTo>
                    <a:lnTo>
                      <a:pt x="28615" y="49481"/>
                    </a:lnTo>
                    <a:lnTo>
                      <a:pt x="37757" y="44729"/>
                    </a:lnTo>
                    <a:lnTo>
                      <a:pt x="47871" y="40369"/>
                    </a:lnTo>
                    <a:lnTo>
                      <a:pt x="58927" y="36282"/>
                    </a:lnTo>
                    <a:lnTo>
                      <a:pt x="70622" y="32382"/>
                    </a:lnTo>
                    <a:lnTo>
                      <a:pt x="82472" y="28610"/>
                    </a:lnTo>
                    <a:lnTo>
                      <a:pt x="94183" y="24923"/>
                    </a:lnTo>
                    <a:lnTo>
                      <a:pt x="105658" y="21296"/>
                    </a:lnTo>
                    <a:lnTo>
                      <a:pt x="116896" y="17707"/>
                    </a:lnTo>
                    <a:lnTo>
                      <a:pt x="127928" y="14149"/>
                    </a:lnTo>
                    <a:lnTo>
                      <a:pt x="138537" y="10765"/>
                    </a:lnTo>
                    <a:lnTo>
                      <a:pt x="149403" y="7512"/>
                    </a:lnTo>
                    <a:lnTo>
                      <a:pt x="162599" y="4106"/>
                    </a:lnTo>
                    <a:lnTo>
                      <a:pt x="18171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4126513" y="2575599"/>
                <a:ext cx="1052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1586">
                    <a:moveTo>
                      <a:pt x="105285" y="0"/>
                    </a:moveTo>
                    <a:lnTo>
                      <a:pt x="96416" y="5733"/>
                    </a:lnTo>
                    <a:lnTo>
                      <a:pt x="87430" y="10018"/>
                    </a:lnTo>
                    <a:lnTo>
                      <a:pt x="77438" y="13228"/>
                    </a:lnTo>
                    <a:lnTo>
                      <a:pt x="66631" y="15762"/>
                    </a:lnTo>
                    <a:lnTo>
                      <a:pt x="55468" y="18107"/>
                    </a:lnTo>
                    <a:lnTo>
                      <a:pt x="44276" y="20551"/>
                    </a:lnTo>
                    <a:lnTo>
                      <a:pt x="33644" y="23042"/>
                    </a:lnTo>
                    <a:lnTo>
                      <a:pt x="23450" y="25529"/>
                    </a:lnTo>
                    <a:lnTo>
                      <a:pt x="12802" y="28233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279320" y="2585497"/>
                <a:ext cx="184106" cy="148030"/>
              </a:xfrm>
              <a:custGeom>
                <a:avLst/>
                <a:gdLst/>
                <a:ahLst/>
                <a:cxnLst/>
                <a:rect l="0" t="0" r="0" b="0"/>
                <a:pathLst>
                  <a:path w="184106" h="148030">
                    <a:moveTo>
                      <a:pt x="120933" y="63801"/>
                    </a:moveTo>
                    <a:lnTo>
                      <a:pt x="117932" y="52200"/>
                    </a:lnTo>
                    <a:lnTo>
                      <a:pt x="114510" y="42352"/>
                    </a:lnTo>
                    <a:lnTo>
                      <a:pt x="110310" y="33351"/>
                    </a:lnTo>
                    <a:lnTo>
                      <a:pt x="105237" y="25082"/>
                    </a:lnTo>
                    <a:lnTo>
                      <a:pt x="99107" y="17703"/>
                    </a:lnTo>
                    <a:lnTo>
                      <a:pt x="91924" y="11243"/>
                    </a:lnTo>
                    <a:lnTo>
                      <a:pt x="83836" y="5909"/>
                    </a:lnTo>
                    <a:lnTo>
                      <a:pt x="75041" y="2152"/>
                    </a:lnTo>
                    <a:lnTo>
                      <a:pt x="65726" y="83"/>
                    </a:lnTo>
                    <a:lnTo>
                      <a:pt x="56202" y="0"/>
                    </a:lnTo>
                    <a:lnTo>
                      <a:pt x="46889" y="2521"/>
                    </a:lnTo>
                    <a:lnTo>
                      <a:pt x="38002" y="7735"/>
                    </a:lnTo>
                    <a:lnTo>
                      <a:pt x="29732" y="15133"/>
                    </a:lnTo>
                    <a:lnTo>
                      <a:pt x="22322" y="23918"/>
                    </a:lnTo>
                    <a:lnTo>
                      <a:pt x="15824" y="33491"/>
                    </a:lnTo>
                    <a:lnTo>
                      <a:pt x="10291" y="43660"/>
                    </a:lnTo>
                    <a:lnTo>
                      <a:pt x="5864" y="54537"/>
                    </a:lnTo>
                    <a:lnTo>
                      <a:pt x="2523" y="66141"/>
                    </a:lnTo>
                    <a:lnTo>
                      <a:pt x="431" y="78221"/>
                    </a:lnTo>
                    <a:lnTo>
                      <a:pt x="0" y="90336"/>
                    </a:lnTo>
                    <a:lnTo>
                      <a:pt x="1308" y="102221"/>
                    </a:lnTo>
                    <a:lnTo>
                      <a:pt x="4305" y="113473"/>
                    </a:lnTo>
                    <a:lnTo>
                      <a:pt x="8983" y="123498"/>
                    </a:lnTo>
                    <a:lnTo>
                      <a:pt x="15166" y="132075"/>
                    </a:lnTo>
                    <a:lnTo>
                      <a:pt x="22571" y="138833"/>
                    </a:lnTo>
                    <a:lnTo>
                      <a:pt x="30903" y="143099"/>
                    </a:lnTo>
                    <a:lnTo>
                      <a:pt x="39902" y="144740"/>
                    </a:lnTo>
                    <a:lnTo>
                      <a:pt x="49043" y="143911"/>
                    </a:lnTo>
                    <a:lnTo>
                      <a:pt x="57567" y="140779"/>
                    </a:lnTo>
                    <a:lnTo>
                      <a:pt x="65110" y="135676"/>
                    </a:lnTo>
                    <a:lnTo>
                      <a:pt x="71665" y="129016"/>
                    </a:lnTo>
                    <a:lnTo>
                      <a:pt x="77384" y="121193"/>
                    </a:lnTo>
                    <a:lnTo>
                      <a:pt x="82470" y="112564"/>
                    </a:lnTo>
                    <a:lnTo>
                      <a:pt x="87614" y="104589"/>
                    </a:lnTo>
                    <a:lnTo>
                      <a:pt x="93710" y="100625"/>
                    </a:lnTo>
                    <a:lnTo>
                      <a:pt x="100387" y="101999"/>
                    </a:lnTo>
                    <a:lnTo>
                      <a:pt x="106873" y="106726"/>
                    </a:lnTo>
                    <a:lnTo>
                      <a:pt x="113363" y="113120"/>
                    </a:lnTo>
                    <a:lnTo>
                      <a:pt x="120344" y="119836"/>
                    </a:lnTo>
                    <a:lnTo>
                      <a:pt x="128035" y="126176"/>
                    </a:lnTo>
                    <a:lnTo>
                      <a:pt x="136351" y="131779"/>
                    </a:lnTo>
                    <a:lnTo>
                      <a:pt x="146054" y="136928"/>
                    </a:lnTo>
                    <a:lnTo>
                      <a:pt x="160236" y="142069"/>
                    </a:lnTo>
                    <a:lnTo>
                      <a:pt x="184105" y="1480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4484421" y="2595818"/>
                <a:ext cx="136932" cy="164671"/>
              </a:xfrm>
              <a:custGeom>
                <a:avLst/>
                <a:gdLst/>
                <a:ahLst/>
                <a:cxnLst/>
                <a:rect l="0" t="0" r="0" b="0"/>
                <a:pathLst>
                  <a:path w="136932" h="164671">
                    <a:moveTo>
                      <a:pt x="105346" y="11366"/>
                    </a:moveTo>
                    <a:lnTo>
                      <a:pt x="96477" y="5700"/>
                    </a:lnTo>
                    <a:lnTo>
                      <a:pt x="87491" y="2056"/>
                    </a:lnTo>
                    <a:lnTo>
                      <a:pt x="77500" y="156"/>
                    </a:lnTo>
                    <a:lnTo>
                      <a:pt x="66692" y="0"/>
                    </a:lnTo>
                    <a:lnTo>
                      <a:pt x="55528" y="1916"/>
                    </a:lnTo>
                    <a:lnTo>
                      <a:pt x="44333" y="5898"/>
                    </a:lnTo>
                    <a:lnTo>
                      <a:pt x="33566" y="11817"/>
                    </a:lnTo>
                    <a:lnTo>
                      <a:pt x="23878" y="19597"/>
                    </a:lnTo>
                    <a:lnTo>
                      <a:pt x="15529" y="29007"/>
                    </a:lnTo>
                    <a:lnTo>
                      <a:pt x="8755" y="39558"/>
                    </a:lnTo>
                    <a:lnTo>
                      <a:pt x="3947" y="50623"/>
                    </a:lnTo>
                    <a:lnTo>
                      <a:pt x="1120" y="61801"/>
                    </a:lnTo>
                    <a:lnTo>
                      <a:pt x="0" y="72914"/>
                    </a:lnTo>
                    <a:lnTo>
                      <a:pt x="219" y="83909"/>
                    </a:lnTo>
                    <a:lnTo>
                      <a:pt x="1439" y="94781"/>
                    </a:lnTo>
                    <a:lnTo>
                      <a:pt x="3542" y="105388"/>
                    </a:lnTo>
                    <a:lnTo>
                      <a:pt x="6622" y="115445"/>
                    </a:lnTo>
                    <a:lnTo>
                      <a:pt x="10659" y="124838"/>
                    </a:lnTo>
                    <a:lnTo>
                      <a:pt x="15674" y="133452"/>
                    </a:lnTo>
                    <a:lnTo>
                      <a:pt x="21797" y="141093"/>
                    </a:lnTo>
                    <a:lnTo>
                      <a:pt x="28998" y="147746"/>
                    </a:lnTo>
                    <a:lnTo>
                      <a:pt x="37275" y="153384"/>
                    </a:lnTo>
                    <a:lnTo>
                      <a:pt x="46734" y="157880"/>
                    </a:lnTo>
                    <a:lnTo>
                      <a:pt x="57316" y="161273"/>
                    </a:lnTo>
                    <a:lnTo>
                      <a:pt x="68675" y="163569"/>
                    </a:lnTo>
                    <a:lnTo>
                      <a:pt x="80291" y="164670"/>
                    </a:lnTo>
                    <a:lnTo>
                      <a:pt x="91829" y="164633"/>
                    </a:lnTo>
                    <a:lnTo>
                      <a:pt x="102715" y="163608"/>
                    </a:lnTo>
                    <a:lnTo>
                      <a:pt x="113118" y="161541"/>
                    </a:lnTo>
                    <a:lnTo>
                      <a:pt x="123945" y="157137"/>
                    </a:lnTo>
                    <a:lnTo>
                      <a:pt x="136931" y="14823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4695051" y="2386086"/>
                <a:ext cx="31587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79027">
                    <a:moveTo>
                      <a:pt x="1" y="0"/>
                    </a:moveTo>
                    <a:lnTo>
                      <a:pt x="1" y="8683"/>
                    </a:lnTo>
                    <a:lnTo>
                      <a:pt x="0" y="21376"/>
                    </a:lnTo>
                    <a:lnTo>
                      <a:pt x="0" y="36851"/>
                    </a:lnTo>
                    <a:lnTo>
                      <a:pt x="0" y="54607"/>
                    </a:lnTo>
                    <a:lnTo>
                      <a:pt x="0" y="73725"/>
                    </a:lnTo>
                    <a:lnTo>
                      <a:pt x="0" y="92854"/>
                    </a:lnTo>
                    <a:lnTo>
                      <a:pt x="5" y="111226"/>
                    </a:lnTo>
                    <a:lnTo>
                      <a:pt x="178" y="128471"/>
                    </a:lnTo>
                    <a:lnTo>
                      <a:pt x="826" y="144360"/>
                    </a:lnTo>
                    <a:lnTo>
                      <a:pt x="2075" y="158938"/>
                    </a:lnTo>
                    <a:lnTo>
                      <a:pt x="3728" y="172576"/>
                    </a:lnTo>
                    <a:lnTo>
                      <a:pt x="5376" y="185831"/>
                    </a:lnTo>
                    <a:lnTo>
                      <a:pt x="6783" y="199053"/>
                    </a:lnTo>
                    <a:lnTo>
                      <a:pt x="8049" y="212226"/>
                    </a:lnTo>
                    <a:lnTo>
                      <a:pt x="9505" y="225080"/>
                    </a:lnTo>
                    <a:lnTo>
                      <a:pt x="11336" y="237478"/>
                    </a:lnTo>
                    <a:lnTo>
                      <a:pt x="13567" y="249753"/>
                    </a:lnTo>
                    <a:lnTo>
                      <a:pt x="16143" y="262594"/>
                    </a:lnTo>
                    <a:lnTo>
                      <a:pt x="18986" y="276341"/>
                    </a:lnTo>
                    <a:lnTo>
                      <a:pt x="21861" y="290846"/>
                    </a:lnTo>
                    <a:lnTo>
                      <a:pt x="24405" y="305662"/>
                    </a:lnTo>
                    <a:lnTo>
                      <a:pt x="26445" y="320463"/>
                    </a:lnTo>
                    <a:lnTo>
                      <a:pt x="27986" y="334520"/>
                    </a:lnTo>
                    <a:lnTo>
                      <a:pt x="29268" y="348001"/>
                    </a:lnTo>
                    <a:lnTo>
                      <a:pt x="30404" y="362086"/>
                    </a:lnTo>
                    <a:lnTo>
                      <a:pt x="31586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4547653" y="2449257"/>
                <a:ext cx="273742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31587">
                    <a:moveTo>
                      <a:pt x="273741" y="31585"/>
                    </a:moveTo>
                    <a:lnTo>
                      <a:pt x="262006" y="31586"/>
                    </a:lnTo>
                    <a:lnTo>
                      <a:pt x="250877" y="31586"/>
                    </a:lnTo>
                    <a:lnTo>
                      <a:pt x="239283" y="31581"/>
                    </a:lnTo>
                    <a:lnTo>
                      <a:pt x="227295" y="31408"/>
                    </a:lnTo>
                    <a:lnTo>
                      <a:pt x="215283" y="30760"/>
                    </a:lnTo>
                    <a:lnTo>
                      <a:pt x="203471" y="29511"/>
                    </a:lnTo>
                    <a:lnTo>
                      <a:pt x="191599" y="27858"/>
                    </a:lnTo>
                    <a:lnTo>
                      <a:pt x="179034" y="26210"/>
                    </a:lnTo>
                    <a:lnTo>
                      <a:pt x="165477" y="24803"/>
                    </a:lnTo>
                    <a:lnTo>
                      <a:pt x="151271" y="23537"/>
                    </a:lnTo>
                    <a:lnTo>
                      <a:pt x="137190" y="22081"/>
                    </a:lnTo>
                    <a:lnTo>
                      <a:pt x="123670" y="20254"/>
                    </a:lnTo>
                    <a:lnTo>
                      <a:pt x="110490" y="18197"/>
                    </a:lnTo>
                    <a:lnTo>
                      <a:pt x="96969" y="16269"/>
                    </a:lnTo>
                    <a:lnTo>
                      <a:pt x="82737" y="14670"/>
                    </a:lnTo>
                    <a:lnTo>
                      <a:pt x="68117" y="13243"/>
                    </a:lnTo>
                    <a:lnTo>
                      <a:pt x="52309" y="11312"/>
                    </a:lnTo>
                    <a:lnTo>
                      <a:pt x="31682" y="759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4783488" y="2586128"/>
                <a:ext cx="111647" cy="157726"/>
              </a:xfrm>
              <a:custGeom>
                <a:avLst/>
                <a:gdLst/>
                <a:ahLst/>
                <a:cxnLst/>
                <a:rect l="0" t="0" r="0" b="0"/>
                <a:pathLst>
                  <a:path w="111647" h="157726">
                    <a:moveTo>
                      <a:pt x="48434" y="0"/>
                    </a:moveTo>
                    <a:lnTo>
                      <a:pt x="42566" y="5934"/>
                    </a:lnTo>
                    <a:lnTo>
                      <a:pt x="37001" y="12139"/>
                    </a:lnTo>
                    <a:lnTo>
                      <a:pt x="31207" y="19234"/>
                    </a:lnTo>
                    <a:lnTo>
                      <a:pt x="25299" y="27175"/>
                    </a:lnTo>
                    <a:lnTo>
                      <a:pt x="19618" y="35822"/>
                    </a:lnTo>
                    <a:lnTo>
                      <a:pt x="14348" y="45021"/>
                    </a:lnTo>
                    <a:lnTo>
                      <a:pt x="9670" y="54793"/>
                    </a:lnTo>
                    <a:lnTo>
                      <a:pt x="5832" y="65331"/>
                    </a:lnTo>
                    <a:lnTo>
                      <a:pt x="2888" y="76673"/>
                    </a:lnTo>
                    <a:lnTo>
                      <a:pt x="896" y="88559"/>
                    </a:lnTo>
                    <a:lnTo>
                      <a:pt x="0" y="100536"/>
                    </a:lnTo>
                    <a:lnTo>
                      <a:pt x="183" y="112325"/>
                    </a:lnTo>
                    <a:lnTo>
                      <a:pt x="1611" y="123511"/>
                    </a:lnTo>
                    <a:lnTo>
                      <a:pt x="4695" y="133490"/>
                    </a:lnTo>
                    <a:lnTo>
                      <a:pt x="9517" y="142041"/>
                    </a:lnTo>
                    <a:lnTo>
                      <a:pt x="16027" y="148951"/>
                    </a:lnTo>
                    <a:lnTo>
                      <a:pt x="24216" y="153851"/>
                    </a:lnTo>
                    <a:lnTo>
                      <a:pt x="33906" y="156736"/>
                    </a:lnTo>
                    <a:lnTo>
                      <a:pt x="44648" y="157725"/>
                    </a:lnTo>
                    <a:lnTo>
                      <a:pt x="55842" y="156886"/>
                    </a:lnTo>
                    <a:lnTo>
                      <a:pt x="67098" y="154427"/>
                    </a:lnTo>
                    <a:lnTo>
                      <a:pt x="77924" y="150339"/>
                    </a:lnTo>
                    <a:lnTo>
                      <a:pt x="87661" y="144322"/>
                    </a:lnTo>
                    <a:lnTo>
                      <a:pt x="96049" y="136391"/>
                    </a:lnTo>
                    <a:lnTo>
                      <a:pt x="102849" y="126981"/>
                    </a:lnTo>
                    <a:lnTo>
                      <a:pt x="107676" y="116757"/>
                    </a:lnTo>
                    <a:lnTo>
                      <a:pt x="110516" y="106178"/>
                    </a:lnTo>
                    <a:lnTo>
                      <a:pt x="111646" y="95485"/>
                    </a:lnTo>
                    <a:lnTo>
                      <a:pt x="111434" y="84779"/>
                    </a:lnTo>
                    <a:lnTo>
                      <a:pt x="110218" y="74104"/>
                    </a:lnTo>
                    <a:lnTo>
                      <a:pt x="108118" y="63631"/>
                    </a:lnTo>
                    <a:lnTo>
                      <a:pt x="105040" y="53664"/>
                    </a:lnTo>
                    <a:lnTo>
                      <a:pt x="101017" y="44337"/>
                    </a:lnTo>
                    <a:lnTo>
                      <a:pt x="96502" y="35908"/>
                    </a:lnTo>
                    <a:lnTo>
                      <a:pt x="91836" y="28026"/>
                    </a:lnTo>
                    <a:lnTo>
                      <a:pt x="86613" y="19998"/>
                    </a:lnTo>
                    <a:lnTo>
                      <a:pt x="80019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4937207" y="2575599"/>
                <a:ext cx="115815" cy="16226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62265">
                    <a:moveTo>
                      <a:pt x="0" y="63171"/>
                    </a:moveTo>
                    <a:lnTo>
                      <a:pt x="5801" y="71972"/>
                    </a:lnTo>
                    <a:lnTo>
                      <a:pt x="10725" y="80319"/>
                    </a:lnTo>
                    <a:lnTo>
                      <a:pt x="15228" y="89018"/>
                    </a:lnTo>
                    <a:lnTo>
                      <a:pt x="19448" y="98138"/>
                    </a:lnTo>
                    <a:lnTo>
                      <a:pt x="23462" y="107634"/>
                    </a:lnTo>
                    <a:lnTo>
                      <a:pt x="27323" y="117425"/>
                    </a:lnTo>
                    <a:lnTo>
                      <a:pt x="31076" y="127439"/>
                    </a:lnTo>
                    <a:lnTo>
                      <a:pt x="34751" y="137613"/>
                    </a:lnTo>
                    <a:lnTo>
                      <a:pt x="38336" y="147873"/>
                    </a:lnTo>
                    <a:lnTo>
                      <a:pt x="40506" y="157170"/>
                    </a:lnTo>
                    <a:lnTo>
                      <a:pt x="39471" y="162264"/>
                    </a:lnTo>
                    <a:lnTo>
                      <a:pt x="36180" y="161524"/>
                    </a:lnTo>
                    <a:lnTo>
                      <a:pt x="32360" y="157068"/>
                    </a:lnTo>
                    <a:lnTo>
                      <a:pt x="28567" y="150432"/>
                    </a:lnTo>
                    <a:lnTo>
                      <a:pt x="24870" y="142443"/>
                    </a:lnTo>
                    <a:lnTo>
                      <a:pt x="21245" y="133585"/>
                    </a:lnTo>
                    <a:lnTo>
                      <a:pt x="17665" y="124161"/>
                    </a:lnTo>
                    <a:lnTo>
                      <a:pt x="14117" y="114359"/>
                    </a:lnTo>
                    <a:lnTo>
                      <a:pt x="10754" y="104143"/>
                    </a:lnTo>
                    <a:lnTo>
                      <a:pt x="7876" y="93289"/>
                    </a:lnTo>
                    <a:lnTo>
                      <a:pt x="5618" y="81726"/>
                    </a:lnTo>
                    <a:lnTo>
                      <a:pt x="4272" y="69687"/>
                    </a:lnTo>
                    <a:lnTo>
                      <a:pt x="4352" y="57606"/>
                    </a:lnTo>
                    <a:lnTo>
                      <a:pt x="6011" y="45752"/>
                    </a:lnTo>
                    <a:lnTo>
                      <a:pt x="9414" y="34691"/>
                    </a:lnTo>
                    <a:lnTo>
                      <a:pt x="14898" y="25328"/>
                    </a:lnTo>
                    <a:lnTo>
                      <a:pt x="22440" y="17999"/>
                    </a:lnTo>
                    <a:lnTo>
                      <a:pt x="31741" y="12555"/>
                    </a:lnTo>
                    <a:lnTo>
                      <a:pt x="42418" y="8645"/>
                    </a:lnTo>
                    <a:lnTo>
                      <a:pt x="54099" y="5899"/>
                    </a:lnTo>
                    <a:lnTo>
                      <a:pt x="66082" y="3996"/>
                    </a:lnTo>
                    <a:lnTo>
                      <a:pt x="78607" y="2486"/>
                    </a:lnTo>
                    <a:lnTo>
                      <a:pt x="93885" y="1230"/>
                    </a:lnTo>
                    <a:lnTo>
                      <a:pt x="11581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5105663" y="2638770"/>
                <a:ext cx="21058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26343">
                    <a:moveTo>
                      <a:pt x="0" y="0"/>
                    </a:moveTo>
                    <a:lnTo>
                      <a:pt x="2934" y="8868"/>
                    </a:lnTo>
                    <a:lnTo>
                      <a:pt x="5716" y="17855"/>
                    </a:lnTo>
                    <a:lnTo>
                      <a:pt x="8611" y="27851"/>
                    </a:lnTo>
                    <a:lnTo>
                      <a:pt x="11478" y="38832"/>
                    </a:lnTo>
                    <a:lnTo>
                      <a:pt x="13995" y="50643"/>
                    </a:lnTo>
                    <a:lnTo>
                      <a:pt x="16006" y="63088"/>
                    </a:lnTo>
                    <a:lnTo>
                      <a:pt x="17522" y="75582"/>
                    </a:lnTo>
                    <a:lnTo>
                      <a:pt x="18783" y="88505"/>
                    </a:lnTo>
                    <a:lnTo>
                      <a:pt x="19898" y="104106"/>
                    </a:lnTo>
                    <a:lnTo>
                      <a:pt x="21057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5074077" y="252295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5158306" y="2581515"/>
                <a:ext cx="107617" cy="171196"/>
              </a:xfrm>
              <a:custGeom>
                <a:avLst/>
                <a:gdLst/>
                <a:ahLst/>
                <a:cxnLst/>
                <a:rect l="0" t="0" r="0" b="0"/>
                <a:pathLst>
                  <a:path w="107617" h="171196">
                    <a:moveTo>
                      <a:pt x="0" y="4612"/>
                    </a:moveTo>
                    <a:lnTo>
                      <a:pt x="8935" y="1812"/>
                    </a:lnTo>
                    <a:lnTo>
                      <a:pt x="18562" y="311"/>
                    </a:lnTo>
                    <a:lnTo>
                      <a:pt x="29849" y="0"/>
                    </a:lnTo>
                    <a:lnTo>
                      <a:pt x="42517" y="506"/>
                    </a:lnTo>
                    <a:lnTo>
                      <a:pt x="55997" y="1325"/>
                    </a:lnTo>
                    <a:lnTo>
                      <a:pt x="69845" y="2159"/>
                    </a:lnTo>
                    <a:lnTo>
                      <a:pt x="83017" y="3534"/>
                    </a:lnTo>
                    <a:lnTo>
                      <a:pt x="93867" y="6654"/>
                    </a:lnTo>
                    <a:lnTo>
                      <a:pt x="101693" y="12049"/>
                    </a:lnTo>
                    <a:lnTo>
                      <a:pt x="106314" y="19453"/>
                    </a:lnTo>
                    <a:lnTo>
                      <a:pt x="107616" y="28182"/>
                    </a:lnTo>
                    <a:lnTo>
                      <a:pt x="105904" y="37680"/>
                    </a:lnTo>
                    <a:lnTo>
                      <a:pt x="101896" y="47446"/>
                    </a:lnTo>
                    <a:lnTo>
                      <a:pt x="96483" y="56980"/>
                    </a:lnTo>
                    <a:lnTo>
                      <a:pt x="90308" y="66053"/>
                    </a:lnTo>
                    <a:lnTo>
                      <a:pt x="83898" y="74802"/>
                    </a:lnTo>
                    <a:lnTo>
                      <a:pt x="77758" y="83604"/>
                    </a:lnTo>
                    <a:lnTo>
                      <a:pt x="72114" y="92681"/>
                    </a:lnTo>
                    <a:lnTo>
                      <a:pt x="66987" y="102085"/>
                    </a:lnTo>
                    <a:lnTo>
                      <a:pt x="62301" y="111785"/>
                    </a:lnTo>
                    <a:lnTo>
                      <a:pt x="57973" y="121718"/>
                    </a:lnTo>
                    <a:lnTo>
                      <a:pt x="54402" y="131660"/>
                    </a:lnTo>
                    <a:lnTo>
                      <a:pt x="52440" y="141255"/>
                    </a:lnTo>
                    <a:lnTo>
                      <a:pt x="52424" y="150322"/>
                    </a:lnTo>
                    <a:lnTo>
                      <a:pt x="54380" y="158374"/>
                    </a:lnTo>
                    <a:lnTo>
                      <a:pt x="58284" y="164572"/>
                    </a:lnTo>
                    <a:lnTo>
                      <a:pt x="63904" y="168625"/>
                    </a:lnTo>
                    <a:lnTo>
                      <a:pt x="70632" y="170688"/>
                    </a:lnTo>
                    <a:lnTo>
                      <a:pt x="78356" y="171195"/>
                    </a:lnTo>
                    <a:lnTo>
                      <a:pt x="88867" y="169069"/>
                    </a:lnTo>
                    <a:lnTo>
                      <a:pt x="105284" y="1625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5331261" y="2581359"/>
                <a:ext cx="174486" cy="162697"/>
              </a:xfrm>
              <a:custGeom>
                <a:avLst/>
                <a:gdLst/>
                <a:ahLst/>
                <a:cxnLst/>
                <a:rect l="0" t="0" r="0" b="0"/>
                <a:pathLst>
                  <a:path w="174486" h="162697">
                    <a:moveTo>
                      <a:pt x="69200" y="88996"/>
                    </a:moveTo>
                    <a:lnTo>
                      <a:pt x="74867" y="80128"/>
                    </a:lnTo>
                    <a:lnTo>
                      <a:pt x="78511" y="71141"/>
                    </a:lnTo>
                    <a:lnTo>
                      <a:pt x="80416" y="61151"/>
                    </a:lnTo>
                    <a:lnTo>
                      <a:pt x="80744" y="50343"/>
                    </a:lnTo>
                    <a:lnTo>
                      <a:pt x="79476" y="39180"/>
                    </a:lnTo>
                    <a:lnTo>
                      <a:pt x="76748" y="27992"/>
                    </a:lnTo>
                    <a:lnTo>
                      <a:pt x="72654" y="17572"/>
                    </a:lnTo>
                    <a:lnTo>
                      <a:pt x="67170" y="9180"/>
                    </a:lnTo>
                    <a:lnTo>
                      <a:pt x="60417" y="3337"/>
                    </a:lnTo>
                    <a:lnTo>
                      <a:pt x="52784" y="215"/>
                    </a:lnTo>
                    <a:lnTo>
                      <a:pt x="44823" y="0"/>
                    </a:lnTo>
                    <a:lnTo>
                      <a:pt x="36884" y="2485"/>
                    </a:lnTo>
                    <a:lnTo>
                      <a:pt x="29267" y="7201"/>
                    </a:lnTo>
                    <a:lnTo>
                      <a:pt x="22305" y="13630"/>
                    </a:lnTo>
                    <a:lnTo>
                      <a:pt x="16111" y="21318"/>
                    </a:lnTo>
                    <a:lnTo>
                      <a:pt x="10783" y="30067"/>
                    </a:lnTo>
                    <a:lnTo>
                      <a:pt x="6494" y="39916"/>
                    </a:lnTo>
                    <a:lnTo>
                      <a:pt x="3241" y="50798"/>
                    </a:lnTo>
                    <a:lnTo>
                      <a:pt x="1037" y="62546"/>
                    </a:lnTo>
                    <a:lnTo>
                      <a:pt x="0" y="74964"/>
                    </a:lnTo>
                    <a:lnTo>
                      <a:pt x="82" y="87866"/>
                    </a:lnTo>
                    <a:lnTo>
                      <a:pt x="1272" y="100785"/>
                    </a:lnTo>
                    <a:lnTo>
                      <a:pt x="3666" y="112999"/>
                    </a:lnTo>
                    <a:lnTo>
                      <a:pt x="7206" y="124159"/>
                    </a:lnTo>
                    <a:lnTo>
                      <a:pt x="11871" y="133787"/>
                    </a:lnTo>
                    <a:lnTo>
                      <a:pt x="17750" y="141125"/>
                    </a:lnTo>
                    <a:lnTo>
                      <a:pt x="24771" y="145969"/>
                    </a:lnTo>
                    <a:lnTo>
                      <a:pt x="32416" y="148103"/>
                    </a:lnTo>
                    <a:lnTo>
                      <a:pt x="39854" y="147049"/>
                    </a:lnTo>
                    <a:lnTo>
                      <a:pt x="46629" y="142863"/>
                    </a:lnTo>
                    <a:lnTo>
                      <a:pt x="52650" y="136174"/>
                    </a:lnTo>
                    <a:lnTo>
                      <a:pt x="58001" y="127874"/>
                    </a:lnTo>
                    <a:lnTo>
                      <a:pt x="62823" y="118635"/>
                    </a:lnTo>
                    <a:lnTo>
                      <a:pt x="67249" y="108862"/>
                    </a:lnTo>
                    <a:lnTo>
                      <a:pt x="71389" y="98783"/>
                    </a:lnTo>
                    <a:lnTo>
                      <a:pt x="75335" y="88599"/>
                    </a:lnTo>
                    <a:lnTo>
                      <a:pt x="79347" y="80869"/>
                    </a:lnTo>
                    <a:lnTo>
                      <a:pt x="83289" y="78765"/>
                    </a:lnTo>
                    <a:lnTo>
                      <a:pt x="86626" y="81331"/>
                    </a:lnTo>
                    <a:lnTo>
                      <a:pt x="89580" y="86933"/>
                    </a:lnTo>
                    <a:lnTo>
                      <a:pt x="92617" y="94402"/>
                    </a:lnTo>
                    <a:lnTo>
                      <a:pt x="96197" y="103010"/>
                    </a:lnTo>
                    <a:lnTo>
                      <a:pt x="100504" y="112308"/>
                    </a:lnTo>
                    <a:lnTo>
                      <a:pt x="105667" y="121707"/>
                    </a:lnTo>
                    <a:lnTo>
                      <a:pt x="111873" y="130431"/>
                    </a:lnTo>
                    <a:lnTo>
                      <a:pt x="119113" y="138117"/>
                    </a:lnTo>
                    <a:lnTo>
                      <a:pt x="127162" y="144624"/>
                    </a:lnTo>
                    <a:lnTo>
                      <a:pt x="136675" y="150478"/>
                    </a:lnTo>
                    <a:lnTo>
                      <a:pt x="150722" y="156190"/>
                    </a:lnTo>
                    <a:lnTo>
                      <a:pt x="174485" y="16269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5527856" y="2396614"/>
                <a:ext cx="20005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0005" h="336913">
                    <a:moveTo>
                      <a:pt x="9475" y="0"/>
                    </a:moveTo>
                    <a:lnTo>
                      <a:pt x="6608" y="8936"/>
                    </a:lnTo>
                    <a:lnTo>
                      <a:pt x="4466" y="18563"/>
                    </a:lnTo>
                    <a:lnTo>
                      <a:pt x="2864" y="29859"/>
                    </a:lnTo>
                    <a:lnTo>
                      <a:pt x="1684" y="42872"/>
                    </a:lnTo>
                    <a:lnTo>
                      <a:pt x="835" y="57649"/>
                    </a:lnTo>
                    <a:lnTo>
                      <a:pt x="241" y="74013"/>
                    </a:lnTo>
                    <a:lnTo>
                      <a:pt x="0" y="91182"/>
                    </a:lnTo>
                    <a:lnTo>
                      <a:pt x="364" y="107921"/>
                    </a:lnTo>
                    <a:lnTo>
                      <a:pt x="1419" y="123588"/>
                    </a:lnTo>
                    <a:lnTo>
                      <a:pt x="2941" y="138561"/>
                    </a:lnTo>
                    <a:lnTo>
                      <a:pt x="4501" y="153907"/>
                    </a:lnTo>
                    <a:lnTo>
                      <a:pt x="5844" y="170233"/>
                    </a:lnTo>
                    <a:lnTo>
                      <a:pt x="6898" y="187489"/>
                    </a:lnTo>
                    <a:lnTo>
                      <a:pt x="7679" y="205239"/>
                    </a:lnTo>
                    <a:lnTo>
                      <a:pt x="8244" y="223143"/>
                    </a:lnTo>
                    <a:lnTo>
                      <a:pt x="8810" y="240708"/>
                    </a:lnTo>
                    <a:lnTo>
                      <a:pt x="9730" y="257263"/>
                    </a:lnTo>
                    <a:lnTo>
                      <a:pt x="11164" y="272528"/>
                    </a:lnTo>
                    <a:lnTo>
                      <a:pt x="12951" y="286323"/>
                    </a:lnTo>
                    <a:lnTo>
                      <a:pt x="14878" y="299835"/>
                    </a:lnTo>
                    <a:lnTo>
                      <a:pt x="17114" y="315367"/>
                    </a:lnTo>
                    <a:lnTo>
                      <a:pt x="20004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5389933" y="2522956"/>
                <a:ext cx="242156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10530">
                    <a:moveTo>
                      <a:pt x="242155" y="0"/>
                    </a:moveTo>
                    <a:lnTo>
                      <a:pt x="230353" y="67"/>
                    </a:lnTo>
                    <a:lnTo>
                      <a:pt x="218583" y="707"/>
                    </a:lnTo>
                    <a:lnTo>
                      <a:pt x="205693" y="1999"/>
                    </a:lnTo>
                    <a:lnTo>
                      <a:pt x="191845" y="3687"/>
                    </a:lnTo>
                    <a:lnTo>
                      <a:pt x="177517" y="5355"/>
                    </a:lnTo>
                    <a:lnTo>
                      <a:pt x="163048" y="6768"/>
                    </a:lnTo>
                    <a:lnTo>
                      <a:pt x="148598" y="7866"/>
                    </a:lnTo>
                    <a:lnTo>
                      <a:pt x="134222" y="8677"/>
                    </a:lnTo>
                    <a:lnTo>
                      <a:pt x="119923" y="9256"/>
                    </a:lnTo>
                    <a:lnTo>
                      <a:pt x="105526" y="9662"/>
                    </a:lnTo>
                    <a:lnTo>
                      <a:pt x="90707" y="9942"/>
                    </a:lnTo>
                    <a:lnTo>
                      <a:pt x="75342" y="10133"/>
                    </a:lnTo>
                    <a:lnTo>
                      <a:pt x="60021" y="10263"/>
                    </a:lnTo>
                    <a:lnTo>
                      <a:pt x="44343" y="10365"/>
                    </a:lnTo>
                    <a:lnTo>
                      <a:pt x="25812" y="10448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5621559" y="2638770"/>
                <a:ext cx="10530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8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5"/>
                    </a:lnTo>
                    <a:lnTo>
                      <a:pt x="5" y="34449"/>
                    </a:lnTo>
                    <a:lnTo>
                      <a:pt x="207" y="46165"/>
                    </a:lnTo>
                    <a:lnTo>
                      <a:pt x="1108" y="58382"/>
                    </a:lnTo>
                    <a:lnTo>
                      <a:pt x="3907" y="73295"/>
                    </a:lnTo>
                    <a:lnTo>
                      <a:pt x="10529" y="947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5611031" y="2544013"/>
                <a:ext cx="21058" cy="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">
                    <a:moveTo>
                      <a:pt x="0" y="0"/>
                    </a:move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5681265" y="2596656"/>
                <a:ext cx="81854" cy="145016"/>
              </a:xfrm>
              <a:custGeom>
                <a:avLst/>
                <a:gdLst/>
                <a:ahLst/>
                <a:cxnLst/>
                <a:rect l="0" t="0" r="0" b="0"/>
                <a:pathLst>
                  <a:path w="81854" h="145016">
                    <a:moveTo>
                      <a:pt x="66636" y="0"/>
                    </a:moveTo>
                    <a:lnTo>
                      <a:pt x="57902" y="3068"/>
                    </a:lnTo>
                    <a:lnTo>
                      <a:pt x="50195" y="7130"/>
                    </a:lnTo>
                    <a:lnTo>
                      <a:pt x="42792" y="12623"/>
                    </a:lnTo>
                    <a:lnTo>
                      <a:pt x="35532" y="19383"/>
                    </a:lnTo>
                    <a:lnTo>
                      <a:pt x="28353" y="27181"/>
                    </a:lnTo>
                    <a:lnTo>
                      <a:pt x="21238" y="35787"/>
                    </a:lnTo>
                    <a:lnTo>
                      <a:pt x="14493" y="45318"/>
                    </a:lnTo>
                    <a:lnTo>
                      <a:pt x="8722" y="56220"/>
                    </a:lnTo>
                    <a:lnTo>
                      <a:pt x="4187" y="68612"/>
                    </a:lnTo>
                    <a:lnTo>
                      <a:pt x="1143" y="81847"/>
                    </a:lnTo>
                    <a:lnTo>
                      <a:pt x="0" y="94737"/>
                    </a:lnTo>
                    <a:lnTo>
                      <a:pt x="794" y="106620"/>
                    </a:lnTo>
                    <a:lnTo>
                      <a:pt x="3429" y="117206"/>
                    </a:lnTo>
                    <a:lnTo>
                      <a:pt x="7857" y="126319"/>
                    </a:lnTo>
                    <a:lnTo>
                      <a:pt x="13864" y="134023"/>
                    </a:lnTo>
                    <a:lnTo>
                      <a:pt x="20979" y="140060"/>
                    </a:lnTo>
                    <a:lnTo>
                      <a:pt x="28584" y="143775"/>
                    </a:lnTo>
                    <a:lnTo>
                      <a:pt x="36285" y="145015"/>
                    </a:lnTo>
                    <a:lnTo>
                      <a:pt x="43911" y="143900"/>
                    </a:lnTo>
                    <a:lnTo>
                      <a:pt x="51411" y="140570"/>
                    </a:lnTo>
                    <a:lnTo>
                      <a:pt x="58780" y="135321"/>
                    </a:lnTo>
                    <a:lnTo>
                      <a:pt x="65711" y="128223"/>
                    </a:lnTo>
                    <a:lnTo>
                      <a:pt x="71614" y="119040"/>
                    </a:lnTo>
                    <a:lnTo>
                      <a:pt x="76248" y="107838"/>
                    </a:lnTo>
                    <a:lnTo>
                      <a:pt x="79528" y="95250"/>
                    </a:lnTo>
                    <a:lnTo>
                      <a:pt x="81365" y="82270"/>
                    </a:lnTo>
                    <a:lnTo>
                      <a:pt x="81853" y="69517"/>
                    </a:lnTo>
                    <a:lnTo>
                      <a:pt x="80999" y="57463"/>
                    </a:lnTo>
                    <a:lnTo>
                      <a:pt x="78331" y="45331"/>
                    </a:lnTo>
                    <a:lnTo>
                      <a:pt x="71380" y="30947"/>
                    </a:lnTo>
                    <a:lnTo>
                      <a:pt x="56108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5768959" y="2575746"/>
                <a:ext cx="157928" cy="17883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78839">
                    <a:moveTo>
                      <a:pt x="0" y="52496"/>
                    </a:moveTo>
                    <a:lnTo>
                      <a:pt x="5800" y="61364"/>
                    </a:lnTo>
                    <a:lnTo>
                      <a:pt x="10724" y="70351"/>
                    </a:lnTo>
                    <a:lnTo>
                      <a:pt x="15227" y="80342"/>
                    </a:lnTo>
                    <a:lnTo>
                      <a:pt x="19448" y="91150"/>
                    </a:lnTo>
                    <a:lnTo>
                      <a:pt x="23461" y="102313"/>
                    </a:lnTo>
                    <a:lnTo>
                      <a:pt x="27318" y="113522"/>
                    </a:lnTo>
                    <a:lnTo>
                      <a:pt x="30898" y="124807"/>
                    </a:lnTo>
                    <a:lnTo>
                      <a:pt x="33925" y="136440"/>
                    </a:lnTo>
                    <a:lnTo>
                      <a:pt x="36265" y="148491"/>
                    </a:lnTo>
                    <a:lnTo>
                      <a:pt x="36968" y="158522"/>
                    </a:lnTo>
                    <a:lnTo>
                      <a:pt x="35444" y="162999"/>
                    </a:lnTo>
                    <a:lnTo>
                      <a:pt x="32968" y="162205"/>
                    </a:lnTo>
                    <a:lnTo>
                      <a:pt x="30288" y="157598"/>
                    </a:lnTo>
                    <a:lnTo>
                      <a:pt x="27883" y="150223"/>
                    </a:lnTo>
                    <a:lnTo>
                      <a:pt x="25942" y="140837"/>
                    </a:lnTo>
                    <a:lnTo>
                      <a:pt x="24308" y="130176"/>
                    </a:lnTo>
                    <a:lnTo>
                      <a:pt x="22600" y="118976"/>
                    </a:lnTo>
                    <a:lnTo>
                      <a:pt x="20608" y="107677"/>
                    </a:lnTo>
                    <a:lnTo>
                      <a:pt x="18608" y="96469"/>
                    </a:lnTo>
                    <a:lnTo>
                      <a:pt x="17252" y="85403"/>
                    </a:lnTo>
                    <a:lnTo>
                      <a:pt x="16859" y="74474"/>
                    </a:lnTo>
                    <a:lnTo>
                      <a:pt x="17427" y="63659"/>
                    </a:lnTo>
                    <a:lnTo>
                      <a:pt x="18805" y="52929"/>
                    </a:lnTo>
                    <a:lnTo>
                      <a:pt x="20817" y="42270"/>
                    </a:lnTo>
                    <a:lnTo>
                      <a:pt x="23626" y="31991"/>
                    </a:lnTo>
                    <a:lnTo>
                      <a:pt x="27714" y="22695"/>
                    </a:lnTo>
                    <a:lnTo>
                      <a:pt x="33242" y="14638"/>
                    </a:lnTo>
                    <a:lnTo>
                      <a:pt x="40071" y="8077"/>
                    </a:lnTo>
                    <a:lnTo>
                      <a:pt x="47951" y="3418"/>
                    </a:lnTo>
                    <a:lnTo>
                      <a:pt x="56622" y="704"/>
                    </a:lnTo>
                    <a:lnTo>
                      <a:pt x="65868" y="0"/>
                    </a:lnTo>
                    <a:lnTo>
                      <a:pt x="75519" y="1564"/>
                    </a:lnTo>
                    <a:lnTo>
                      <a:pt x="85446" y="5323"/>
                    </a:lnTo>
                    <a:lnTo>
                      <a:pt x="95399" y="11099"/>
                    </a:lnTo>
                    <a:lnTo>
                      <a:pt x="105008" y="18787"/>
                    </a:lnTo>
                    <a:lnTo>
                      <a:pt x="114093" y="28146"/>
                    </a:lnTo>
                    <a:lnTo>
                      <a:pt x="122328" y="39004"/>
                    </a:lnTo>
                    <a:lnTo>
                      <a:pt x="129182" y="51340"/>
                    </a:lnTo>
                    <a:lnTo>
                      <a:pt x="134494" y="65003"/>
                    </a:lnTo>
                    <a:lnTo>
                      <a:pt x="138416" y="79583"/>
                    </a:lnTo>
                    <a:lnTo>
                      <a:pt x="141222" y="94515"/>
                    </a:lnTo>
                    <a:lnTo>
                      <a:pt x="143193" y="109432"/>
                    </a:lnTo>
                    <a:lnTo>
                      <a:pt x="144755" y="123781"/>
                    </a:lnTo>
                    <a:lnTo>
                      <a:pt x="146734" y="138242"/>
                    </a:lnTo>
                    <a:lnTo>
                      <a:pt x="150428" y="155198"/>
                    </a:lnTo>
                    <a:lnTo>
                      <a:pt x="157927" y="17883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6172636" y="2396614"/>
                <a:ext cx="143806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143806" h="484312">
                    <a:moveTo>
                      <a:pt x="122747" y="0"/>
                    </a:moveTo>
                    <a:lnTo>
                      <a:pt x="114013" y="5935"/>
                    </a:lnTo>
                    <a:lnTo>
                      <a:pt x="106306" y="12140"/>
                    </a:lnTo>
                    <a:lnTo>
                      <a:pt x="98904" y="19235"/>
                    </a:lnTo>
                    <a:lnTo>
                      <a:pt x="91644" y="27176"/>
                    </a:lnTo>
                    <a:lnTo>
                      <a:pt x="84465" y="35822"/>
                    </a:lnTo>
                    <a:lnTo>
                      <a:pt x="77339" y="45026"/>
                    </a:lnTo>
                    <a:lnTo>
                      <a:pt x="70249" y="54971"/>
                    </a:lnTo>
                    <a:lnTo>
                      <a:pt x="63182" y="66157"/>
                    </a:lnTo>
                    <a:lnTo>
                      <a:pt x="56135" y="78752"/>
                    </a:lnTo>
                    <a:lnTo>
                      <a:pt x="49268" y="92464"/>
                    </a:lnTo>
                    <a:lnTo>
                      <a:pt x="42883" y="106738"/>
                    </a:lnTo>
                    <a:lnTo>
                      <a:pt x="37108" y="121192"/>
                    </a:lnTo>
                    <a:lnTo>
                      <a:pt x="31908" y="135641"/>
                    </a:lnTo>
                    <a:lnTo>
                      <a:pt x="27182" y="150022"/>
                    </a:lnTo>
                    <a:lnTo>
                      <a:pt x="22816" y="164318"/>
                    </a:lnTo>
                    <a:lnTo>
                      <a:pt x="18713" y="178375"/>
                    </a:lnTo>
                    <a:lnTo>
                      <a:pt x="14797" y="191901"/>
                    </a:lnTo>
                    <a:lnTo>
                      <a:pt x="11016" y="204790"/>
                    </a:lnTo>
                    <a:lnTo>
                      <a:pt x="7492" y="217413"/>
                    </a:lnTo>
                    <a:lnTo>
                      <a:pt x="4506" y="230495"/>
                    </a:lnTo>
                    <a:lnTo>
                      <a:pt x="2169" y="244409"/>
                    </a:lnTo>
                    <a:lnTo>
                      <a:pt x="602" y="259028"/>
                    </a:lnTo>
                    <a:lnTo>
                      <a:pt x="0" y="273919"/>
                    </a:lnTo>
                    <a:lnTo>
                      <a:pt x="378" y="288796"/>
                    </a:lnTo>
                    <a:lnTo>
                      <a:pt x="1769" y="303701"/>
                    </a:lnTo>
                    <a:lnTo>
                      <a:pt x="4297" y="318920"/>
                    </a:lnTo>
                    <a:lnTo>
                      <a:pt x="7928" y="334592"/>
                    </a:lnTo>
                    <a:lnTo>
                      <a:pt x="12653" y="350387"/>
                    </a:lnTo>
                    <a:lnTo>
                      <a:pt x="18574" y="365618"/>
                    </a:lnTo>
                    <a:lnTo>
                      <a:pt x="25626" y="379938"/>
                    </a:lnTo>
                    <a:lnTo>
                      <a:pt x="33463" y="393334"/>
                    </a:lnTo>
                    <a:lnTo>
                      <a:pt x="41560" y="405945"/>
                    </a:lnTo>
                    <a:lnTo>
                      <a:pt x="49601" y="417937"/>
                    </a:lnTo>
                    <a:lnTo>
                      <a:pt x="57625" y="429144"/>
                    </a:lnTo>
                    <a:lnTo>
                      <a:pt x="65926" y="439079"/>
                    </a:lnTo>
                    <a:lnTo>
                      <a:pt x="74659" y="447580"/>
                    </a:lnTo>
                    <a:lnTo>
                      <a:pt x="83830" y="454782"/>
                    </a:lnTo>
                    <a:lnTo>
                      <a:pt x="93373" y="460936"/>
                    </a:lnTo>
                    <a:lnTo>
                      <a:pt x="103190" y="466295"/>
                    </a:lnTo>
                    <a:lnTo>
                      <a:pt x="112750" y="470927"/>
                    </a:lnTo>
                    <a:lnTo>
                      <a:pt x="122038" y="475169"/>
                    </a:lnTo>
                    <a:lnTo>
                      <a:pt x="131869" y="479399"/>
                    </a:lnTo>
                    <a:lnTo>
                      <a:pt x="143805" y="4843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6269713" y="2456929"/>
                <a:ext cx="215184" cy="371355"/>
              </a:xfrm>
              <a:custGeom>
                <a:avLst/>
                <a:gdLst/>
                <a:ahLst/>
                <a:cxnLst/>
                <a:rect l="0" t="0" r="0" b="0"/>
                <a:pathLst>
                  <a:path w="215184" h="371355">
                    <a:moveTo>
                      <a:pt x="4613" y="287126"/>
                    </a:moveTo>
                    <a:lnTo>
                      <a:pt x="1814" y="278258"/>
                    </a:lnTo>
                    <a:lnTo>
                      <a:pt x="312" y="269271"/>
                    </a:lnTo>
                    <a:lnTo>
                      <a:pt x="0" y="259276"/>
                    </a:lnTo>
                    <a:lnTo>
                      <a:pt x="507" y="248295"/>
                    </a:lnTo>
                    <a:lnTo>
                      <a:pt x="1326" y="236483"/>
                    </a:lnTo>
                    <a:lnTo>
                      <a:pt x="2142" y="224020"/>
                    </a:lnTo>
                    <a:lnTo>
                      <a:pt x="2826" y="210910"/>
                    </a:lnTo>
                    <a:lnTo>
                      <a:pt x="3352" y="196981"/>
                    </a:lnTo>
                    <a:lnTo>
                      <a:pt x="3738" y="182210"/>
                    </a:lnTo>
                    <a:lnTo>
                      <a:pt x="4013" y="166870"/>
                    </a:lnTo>
                    <a:lnTo>
                      <a:pt x="4205" y="151419"/>
                    </a:lnTo>
                    <a:lnTo>
                      <a:pt x="4341" y="136137"/>
                    </a:lnTo>
                    <a:lnTo>
                      <a:pt x="4604" y="121113"/>
                    </a:lnTo>
                    <a:lnTo>
                      <a:pt x="5313" y="106339"/>
                    </a:lnTo>
                    <a:lnTo>
                      <a:pt x="6608" y="91802"/>
                    </a:lnTo>
                    <a:lnTo>
                      <a:pt x="8474" y="78613"/>
                    </a:lnTo>
                    <a:lnTo>
                      <a:pt x="11242" y="69320"/>
                    </a:lnTo>
                    <a:lnTo>
                      <a:pt x="14921" y="65393"/>
                    </a:lnTo>
                    <a:lnTo>
                      <a:pt x="18677" y="66441"/>
                    </a:lnTo>
                    <a:lnTo>
                      <a:pt x="22308" y="71372"/>
                    </a:lnTo>
                    <a:lnTo>
                      <a:pt x="26013" y="78964"/>
                    </a:lnTo>
                    <a:lnTo>
                      <a:pt x="30152" y="88075"/>
                    </a:lnTo>
                    <a:lnTo>
                      <a:pt x="34889" y="97942"/>
                    </a:lnTo>
                    <a:lnTo>
                      <a:pt x="40367" y="107507"/>
                    </a:lnTo>
                    <a:lnTo>
                      <a:pt x="46797" y="115339"/>
                    </a:lnTo>
                    <a:lnTo>
                      <a:pt x="54193" y="120817"/>
                    </a:lnTo>
                    <a:lnTo>
                      <a:pt x="62260" y="123698"/>
                    </a:lnTo>
                    <a:lnTo>
                      <a:pt x="70512" y="123753"/>
                    </a:lnTo>
                    <a:lnTo>
                      <a:pt x="78647" y="121162"/>
                    </a:lnTo>
                    <a:lnTo>
                      <a:pt x="86395" y="116376"/>
                    </a:lnTo>
                    <a:lnTo>
                      <a:pt x="93445" y="109901"/>
                    </a:lnTo>
                    <a:lnTo>
                      <a:pt x="99703" y="102187"/>
                    </a:lnTo>
                    <a:lnTo>
                      <a:pt x="105244" y="93590"/>
                    </a:lnTo>
                    <a:lnTo>
                      <a:pt x="110207" y="84376"/>
                    </a:lnTo>
                    <a:lnTo>
                      <a:pt x="114736" y="74737"/>
                    </a:lnTo>
                    <a:lnTo>
                      <a:pt x="118948" y="64809"/>
                    </a:lnTo>
                    <a:lnTo>
                      <a:pt x="122939" y="54684"/>
                    </a:lnTo>
                    <a:lnTo>
                      <a:pt x="126780" y="44426"/>
                    </a:lnTo>
                    <a:lnTo>
                      <a:pt x="130683" y="34078"/>
                    </a:lnTo>
                    <a:lnTo>
                      <a:pt x="134989" y="23671"/>
                    </a:lnTo>
                    <a:lnTo>
                      <a:pt x="139853" y="13267"/>
                    </a:lnTo>
                    <a:lnTo>
                      <a:pt x="145283" y="4459"/>
                    </a:lnTo>
                    <a:lnTo>
                      <a:pt x="150539" y="0"/>
                    </a:lnTo>
                    <a:lnTo>
                      <a:pt x="154523" y="517"/>
                    </a:lnTo>
                    <a:lnTo>
                      <a:pt x="157245" y="5115"/>
                    </a:lnTo>
                    <a:lnTo>
                      <a:pt x="159043" y="12687"/>
                    </a:lnTo>
                    <a:lnTo>
                      <a:pt x="160056" y="22170"/>
                    </a:lnTo>
                    <a:lnTo>
                      <a:pt x="160189" y="32604"/>
                    </a:lnTo>
                    <a:lnTo>
                      <a:pt x="159455" y="43416"/>
                    </a:lnTo>
                    <a:lnTo>
                      <a:pt x="158141" y="54814"/>
                    </a:lnTo>
                    <a:lnTo>
                      <a:pt x="156718" y="67609"/>
                    </a:lnTo>
                    <a:lnTo>
                      <a:pt x="155465" y="82149"/>
                    </a:lnTo>
                    <a:lnTo>
                      <a:pt x="154472" y="98174"/>
                    </a:lnTo>
                    <a:lnTo>
                      <a:pt x="153729" y="115083"/>
                    </a:lnTo>
                    <a:lnTo>
                      <a:pt x="153200" y="132428"/>
                    </a:lnTo>
                    <a:lnTo>
                      <a:pt x="152998" y="150127"/>
                    </a:lnTo>
                    <a:lnTo>
                      <a:pt x="153385" y="168367"/>
                    </a:lnTo>
                    <a:lnTo>
                      <a:pt x="154456" y="187217"/>
                    </a:lnTo>
                    <a:lnTo>
                      <a:pt x="155988" y="206298"/>
                    </a:lnTo>
                    <a:lnTo>
                      <a:pt x="157554" y="224889"/>
                    </a:lnTo>
                    <a:lnTo>
                      <a:pt x="158911" y="242613"/>
                    </a:lnTo>
                    <a:lnTo>
                      <a:pt x="160313" y="259278"/>
                    </a:lnTo>
                    <a:lnTo>
                      <a:pt x="162392" y="274705"/>
                    </a:lnTo>
                    <a:lnTo>
                      <a:pt x="165461" y="288933"/>
                    </a:lnTo>
                    <a:lnTo>
                      <a:pt x="169505" y="302149"/>
                    </a:lnTo>
                    <a:lnTo>
                      <a:pt x="174370" y="314580"/>
                    </a:lnTo>
                    <a:lnTo>
                      <a:pt x="179864" y="326419"/>
                    </a:lnTo>
                    <a:lnTo>
                      <a:pt x="185706" y="337376"/>
                    </a:lnTo>
                    <a:lnTo>
                      <a:pt x="192217" y="347771"/>
                    </a:lnTo>
                    <a:lnTo>
                      <a:pt x="201081" y="358520"/>
                    </a:lnTo>
                    <a:lnTo>
                      <a:pt x="215183" y="3713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6501661" y="2638770"/>
                <a:ext cx="91211" cy="154560"/>
              </a:xfrm>
              <a:custGeom>
                <a:avLst/>
                <a:gdLst/>
                <a:ahLst/>
                <a:cxnLst/>
                <a:rect l="0" t="0" r="0" b="0"/>
                <a:pathLst>
                  <a:path w="91211" h="154560">
                    <a:moveTo>
                      <a:pt x="14821" y="10529"/>
                    </a:moveTo>
                    <a:lnTo>
                      <a:pt x="11954" y="19397"/>
                    </a:lnTo>
                    <a:lnTo>
                      <a:pt x="9812" y="28384"/>
                    </a:lnTo>
                    <a:lnTo>
                      <a:pt x="8203" y="38379"/>
                    </a:lnTo>
                    <a:lnTo>
                      <a:pt x="6850" y="49360"/>
                    </a:lnTo>
                    <a:lnTo>
                      <a:pt x="5354" y="61171"/>
                    </a:lnTo>
                    <a:lnTo>
                      <a:pt x="3513" y="73626"/>
                    </a:lnTo>
                    <a:lnTo>
                      <a:pt x="1618" y="86390"/>
                    </a:lnTo>
                    <a:lnTo>
                      <a:pt x="334" y="99023"/>
                    </a:lnTo>
                    <a:lnTo>
                      <a:pt x="0" y="111282"/>
                    </a:lnTo>
                    <a:lnTo>
                      <a:pt x="949" y="122799"/>
                    </a:lnTo>
                    <a:lnTo>
                      <a:pt x="3645" y="133008"/>
                    </a:lnTo>
                    <a:lnTo>
                      <a:pt x="8171" y="141711"/>
                    </a:lnTo>
                    <a:lnTo>
                      <a:pt x="14295" y="148555"/>
                    </a:lnTo>
                    <a:lnTo>
                      <a:pt x="21686" y="152879"/>
                    </a:lnTo>
                    <a:lnTo>
                      <a:pt x="30014" y="154559"/>
                    </a:lnTo>
                    <a:lnTo>
                      <a:pt x="38687" y="153756"/>
                    </a:lnTo>
                    <a:lnTo>
                      <a:pt x="46888" y="150641"/>
                    </a:lnTo>
                    <a:lnTo>
                      <a:pt x="54210" y="145551"/>
                    </a:lnTo>
                    <a:lnTo>
                      <a:pt x="60615" y="138899"/>
                    </a:lnTo>
                    <a:lnTo>
                      <a:pt x="66233" y="131081"/>
                    </a:lnTo>
                    <a:lnTo>
                      <a:pt x="71237" y="122417"/>
                    </a:lnTo>
                    <a:lnTo>
                      <a:pt x="75786" y="112993"/>
                    </a:lnTo>
                    <a:lnTo>
                      <a:pt x="80010" y="102683"/>
                    </a:lnTo>
                    <a:lnTo>
                      <a:pt x="83997" y="91491"/>
                    </a:lnTo>
                    <a:lnTo>
                      <a:pt x="87491" y="79703"/>
                    </a:lnTo>
                    <a:lnTo>
                      <a:pt x="89926" y="67791"/>
                    </a:lnTo>
                    <a:lnTo>
                      <a:pt x="91083" y="56046"/>
                    </a:lnTo>
                    <a:lnTo>
                      <a:pt x="91210" y="44821"/>
                    </a:lnTo>
                    <a:lnTo>
                      <a:pt x="90859" y="33409"/>
                    </a:lnTo>
                    <a:lnTo>
                      <a:pt x="89999" y="19694"/>
                    </a:lnTo>
                    <a:lnTo>
                      <a:pt x="8852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6621767" y="2417671"/>
                <a:ext cx="31586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57970">
                    <a:moveTo>
                      <a:pt x="0" y="0"/>
                    </a:moveTo>
                    <a:lnTo>
                      <a:pt x="2867" y="14669"/>
                    </a:lnTo>
                    <a:lnTo>
                      <a:pt x="5009" y="28581"/>
                    </a:lnTo>
                    <a:lnTo>
                      <a:pt x="6612" y="43083"/>
                    </a:lnTo>
                    <a:lnTo>
                      <a:pt x="7792" y="58457"/>
                    </a:lnTo>
                    <a:lnTo>
                      <a:pt x="8640" y="74931"/>
                    </a:lnTo>
                    <a:lnTo>
                      <a:pt x="9238" y="92499"/>
                    </a:lnTo>
                    <a:lnTo>
                      <a:pt x="9653" y="110842"/>
                    </a:lnTo>
                    <a:lnTo>
                      <a:pt x="9937" y="129446"/>
                    </a:lnTo>
                    <a:lnTo>
                      <a:pt x="10135" y="147984"/>
                    </a:lnTo>
                    <a:lnTo>
                      <a:pt x="10439" y="166005"/>
                    </a:lnTo>
                    <a:lnTo>
                      <a:pt x="11176" y="182879"/>
                    </a:lnTo>
                    <a:lnTo>
                      <a:pt x="12483" y="198383"/>
                    </a:lnTo>
                    <a:lnTo>
                      <a:pt x="14176" y="212946"/>
                    </a:lnTo>
                    <a:lnTo>
                      <a:pt x="15850" y="227421"/>
                    </a:lnTo>
                    <a:lnTo>
                      <a:pt x="17275" y="242308"/>
                    </a:lnTo>
                    <a:lnTo>
                      <a:pt x="18552" y="257429"/>
                    </a:lnTo>
                    <a:lnTo>
                      <a:pt x="20017" y="272135"/>
                    </a:lnTo>
                    <a:lnTo>
                      <a:pt x="21849" y="286063"/>
                    </a:lnTo>
                    <a:lnTo>
                      <a:pt x="23920" y="299109"/>
                    </a:lnTo>
                    <a:lnTo>
                      <a:pt x="26072" y="312760"/>
                    </a:lnTo>
                    <a:lnTo>
                      <a:pt x="28502" y="330445"/>
                    </a:lnTo>
                    <a:lnTo>
                      <a:pt x="31585" y="3579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6758637" y="2438728"/>
                <a:ext cx="10529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2638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72"/>
                    </a:lnTo>
                    <a:lnTo>
                      <a:pt x="0" y="46978"/>
                    </a:lnTo>
                    <a:lnTo>
                      <a:pt x="0" y="60935"/>
                    </a:lnTo>
                    <a:lnTo>
                      <a:pt x="0" y="76493"/>
                    </a:lnTo>
                    <a:lnTo>
                      <a:pt x="0" y="93323"/>
                    </a:lnTo>
                    <a:lnTo>
                      <a:pt x="0" y="110833"/>
                    </a:lnTo>
                    <a:lnTo>
                      <a:pt x="0" y="128612"/>
                    </a:lnTo>
                    <a:lnTo>
                      <a:pt x="0" y="146615"/>
                    </a:lnTo>
                    <a:lnTo>
                      <a:pt x="0" y="165066"/>
                    </a:lnTo>
                    <a:lnTo>
                      <a:pt x="4" y="184065"/>
                    </a:lnTo>
                    <a:lnTo>
                      <a:pt x="177" y="203417"/>
                    </a:lnTo>
                    <a:lnTo>
                      <a:pt x="825" y="222722"/>
                    </a:lnTo>
                    <a:lnTo>
                      <a:pt x="2074" y="241731"/>
                    </a:lnTo>
                    <a:lnTo>
                      <a:pt x="3736" y="259826"/>
                    </a:lnTo>
                    <a:lnTo>
                      <a:pt x="5562" y="277822"/>
                    </a:lnTo>
                    <a:lnTo>
                      <a:pt x="7716" y="298415"/>
                    </a:lnTo>
                    <a:lnTo>
                      <a:pt x="10528" y="3263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6663880" y="2554542"/>
                <a:ext cx="178986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52644">
                    <a:moveTo>
                      <a:pt x="178985" y="0"/>
                    </a:moveTo>
                    <a:lnTo>
                      <a:pt x="170117" y="3001"/>
                    </a:lnTo>
                    <a:lnTo>
                      <a:pt x="161130" y="6423"/>
                    </a:lnTo>
                    <a:lnTo>
                      <a:pt x="151134" y="10615"/>
                    </a:lnTo>
                    <a:lnTo>
                      <a:pt x="140155" y="15342"/>
                    </a:lnTo>
                    <a:lnTo>
                      <a:pt x="128343" y="20175"/>
                    </a:lnTo>
                    <a:lnTo>
                      <a:pt x="115885" y="24853"/>
                    </a:lnTo>
                    <a:lnTo>
                      <a:pt x="102946" y="29289"/>
                    </a:lnTo>
                    <a:lnTo>
                      <a:pt x="89665" y="33491"/>
                    </a:lnTo>
                    <a:lnTo>
                      <a:pt x="76152" y="37494"/>
                    </a:lnTo>
                    <a:lnTo>
                      <a:pt x="62704" y="41195"/>
                    </a:lnTo>
                    <a:lnTo>
                      <a:pt x="48276" y="44701"/>
                    </a:lnTo>
                    <a:lnTo>
                      <a:pt x="29367" y="48322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6842865" y="2649298"/>
                <a:ext cx="21058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15815">
                    <a:moveTo>
                      <a:pt x="0" y="0"/>
                    </a:moveTo>
                    <a:lnTo>
                      <a:pt x="2867" y="8869"/>
                    </a:lnTo>
                    <a:lnTo>
                      <a:pt x="5009" y="17856"/>
                    </a:lnTo>
                    <a:lnTo>
                      <a:pt x="6617" y="27846"/>
                    </a:lnTo>
                    <a:lnTo>
                      <a:pt x="7970" y="38654"/>
                    </a:lnTo>
                    <a:lnTo>
                      <a:pt x="9467" y="49817"/>
                    </a:lnTo>
                    <a:lnTo>
                      <a:pt x="11313" y="61013"/>
                    </a:lnTo>
                    <a:lnTo>
                      <a:pt x="13390" y="71847"/>
                    </a:lnTo>
                    <a:lnTo>
                      <a:pt x="15546" y="82943"/>
                    </a:lnTo>
                    <a:lnTo>
                      <a:pt x="17975" y="96389"/>
                    </a:lnTo>
                    <a:lnTo>
                      <a:pt x="21057" y="115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6842865" y="252295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6927093" y="2579118"/>
                <a:ext cx="120935" cy="323773"/>
              </a:xfrm>
              <a:custGeom>
                <a:avLst/>
                <a:gdLst/>
                <a:ahLst/>
                <a:cxnLst/>
                <a:rect l="0" t="0" r="0" b="0"/>
                <a:pathLst>
                  <a:path w="120935" h="323773">
                    <a:moveTo>
                      <a:pt x="0" y="80709"/>
                    </a:moveTo>
                    <a:lnTo>
                      <a:pt x="67" y="92511"/>
                    </a:lnTo>
                    <a:lnTo>
                      <a:pt x="708" y="104280"/>
                    </a:lnTo>
                    <a:lnTo>
                      <a:pt x="2000" y="117175"/>
                    </a:lnTo>
                    <a:lnTo>
                      <a:pt x="3686" y="131196"/>
                    </a:lnTo>
                    <a:lnTo>
                      <a:pt x="5354" y="146172"/>
                    </a:lnTo>
                    <a:lnTo>
                      <a:pt x="6772" y="161890"/>
                    </a:lnTo>
                    <a:lnTo>
                      <a:pt x="8044" y="177993"/>
                    </a:lnTo>
                    <a:lnTo>
                      <a:pt x="9502" y="194017"/>
                    </a:lnTo>
                    <a:lnTo>
                      <a:pt x="11335" y="209714"/>
                    </a:lnTo>
                    <a:lnTo>
                      <a:pt x="13566" y="225032"/>
                    </a:lnTo>
                    <a:lnTo>
                      <a:pt x="16142" y="240010"/>
                    </a:lnTo>
                    <a:lnTo>
                      <a:pt x="18989" y="254722"/>
                    </a:lnTo>
                    <a:lnTo>
                      <a:pt x="22037" y="269401"/>
                    </a:lnTo>
                    <a:lnTo>
                      <a:pt x="25229" y="284410"/>
                    </a:lnTo>
                    <a:lnTo>
                      <a:pt x="28513" y="299880"/>
                    </a:lnTo>
                    <a:lnTo>
                      <a:pt x="31521" y="314287"/>
                    </a:lnTo>
                    <a:lnTo>
                      <a:pt x="33297" y="323038"/>
                    </a:lnTo>
                    <a:lnTo>
                      <a:pt x="33603" y="323772"/>
                    </a:lnTo>
                    <a:lnTo>
                      <a:pt x="33317" y="319107"/>
                    </a:lnTo>
                    <a:lnTo>
                      <a:pt x="32747" y="311134"/>
                    </a:lnTo>
                    <a:lnTo>
                      <a:pt x="31738" y="301065"/>
                    </a:lnTo>
                    <a:lnTo>
                      <a:pt x="30206" y="289638"/>
                    </a:lnTo>
                    <a:lnTo>
                      <a:pt x="28342" y="277156"/>
                    </a:lnTo>
                    <a:lnTo>
                      <a:pt x="26543" y="263615"/>
                    </a:lnTo>
                    <a:lnTo>
                      <a:pt x="25030" y="249089"/>
                    </a:lnTo>
                    <a:lnTo>
                      <a:pt x="23692" y="233903"/>
                    </a:lnTo>
                    <a:lnTo>
                      <a:pt x="22184" y="218553"/>
                    </a:lnTo>
                    <a:lnTo>
                      <a:pt x="20319" y="203331"/>
                    </a:lnTo>
                    <a:lnTo>
                      <a:pt x="18067" y="188177"/>
                    </a:lnTo>
                    <a:lnTo>
                      <a:pt x="15475" y="172782"/>
                    </a:lnTo>
                    <a:lnTo>
                      <a:pt x="12622" y="156978"/>
                    </a:lnTo>
                    <a:lnTo>
                      <a:pt x="9740" y="140754"/>
                    </a:lnTo>
                    <a:lnTo>
                      <a:pt x="7191" y="124169"/>
                    </a:lnTo>
                    <a:lnTo>
                      <a:pt x="5152" y="107313"/>
                    </a:lnTo>
                    <a:lnTo>
                      <a:pt x="3785" y="90586"/>
                    </a:lnTo>
                    <a:lnTo>
                      <a:pt x="3318" y="74661"/>
                    </a:lnTo>
                    <a:lnTo>
                      <a:pt x="3789" y="59847"/>
                    </a:lnTo>
                    <a:lnTo>
                      <a:pt x="5240" y="46273"/>
                    </a:lnTo>
                    <a:lnTo>
                      <a:pt x="7809" y="34069"/>
                    </a:lnTo>
                    <a:lnTo>
                      <a:pt x="11468" y="23168"/>
                    </a:lnTo>
                    <a:lnTo>
                      <a:pt x="16211" y="13847"/>
                    </a:lnTo>
                    <a:lnTo>
                      <a:pt x="22144" y="6781"/>
                    </a:lnTo>
                    <a:lnTo>
                      <a:pt x="29209" y="2147"/>
                    </a:lnTo>
                    <a:lnTo>
                      <a:pt x="37223" y="0"/>
                    </a:lnTo>
                    <a:lnTo>
                      <a:pt x="45972" y="521"/>
                    </a:lnTo>
                    <a:lnTo>
                      <a:pt x="55260" y="3534"/>
                    </a:lnTo>
                    <a:lnTo>
                      <a:pt x="64767" y="8453"/>
                    </a:lnTo>
                    <a:lnTo>
                      <a:pt x="74068" y="14494"/>
                    </a:lnTo>
                    <a:lnTo>
                      <a:pt x="82946" y="21107"/>
                    </a:lnTo>
                    <a:lnTo>
                      <a:pt x="91211" y="28153"/>
                    </a:lnTo>
                    <a:lnTo>
                      <a:pt x="98617" y="35787"/>
                    </a:lnTo>
                    <a:lnTo>
                      <a:pt x="105114" y="44074"/>
                    </a:lnTo>
                    <a:lnTo>
                      <a:pt x="110646" y="53114"/>
                    </a:lnTo>
                    <a:lnTo>
                      <a:pt x="115071" y="63100"/>
                    </a:lnTo>
                    <a:lnTo>
                      <a:pt x="118411" y="74043"/>
                    </a:lnTo>
                    <a:lnTo>
                      <a:pt x="120504" y="85648"/>
                    </a:lnTo>
                    <a:lnTo>
                      <a:pt x="120934" y="97430"/>
                    </a:lnTo>
                    <a:lnTo>
                      <a:pt x="119621" y="109085"/>
                    </a:lnTo>
                    <a:lnTo>
                      <a:pt x="116451" y="120180"/>
                    </a:lnTo>
                    <a:lnTo>
                      <a:pt x="111125" y="130097"/>
                    </a:lnTo>
                    <a:lnTo>
                      <a:pt x="103688" y="138616"/>
                    </a:lnTo>
                    <a:lnTo>
                      <a:pt x="94459" y="145843"/>
                    </a:lnTo>
                    <a:lnTo>
                      <a:pt x="83830" y="152022"/>
                    </a:lnTo>
                    <a:lnTo>
                      <a:pt x="72179" y="157405"/>
                    </a:lnTo>
                    <a:lnTo>
                      <a:pt x="60217" y="162253"/>
                    </a:lnTo>
                    <a:lnTo>
                      <a:pt x="47709" y="167409"/>
                    </a:lnTo>
                    <a:lnTo>
                      <a:pt x="32444" y="174448"/>
                    </a:lnTo>
                    <a:lnTo>
                      <a:pt x="10529" y="18599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7074492" y="2417671"/>
                <a:ext cx="31586" cy="34744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47442">
                    <a:moveTo>
                      <a:pt x="0" y="0"/>
                    </a:moveTo>
                    <a:lnTo>
                      <a:pt x="0" y="8679"/>
                    </a:lnTo>
                    <a:lnTo>
                      <a:pt x="0" y="21199"/>
                    </a:lnTo>
                    <a:lnTo>
                      <a:pt x="0" y="36026"/>
                    </a:lnTo>
                    <a:lnTo>
                      <a:pt x="4" y="52528"/>
                    </a:lnTo>
                    <a:lnTo>
                      <a:pt x="177" y="69820"/>
                    </a:lnTo>
                    <a:lnTo>
                      <a:pt x="824" y="86654"/>
                    </a:lnTo>
                    <a:lnTo>
                      <a:pt x="2073" y="102378"/>
                    </a:lnTo>
                    <a:lnTo>
                      <a:pt x="3726" y="117051"/>
                    </a:lnTo>
                    <a:lnTo>
                      <a:pt x="5375" y="131133"/>
                    </a:lnTo>
                    <a:lnTo>
                      <a:pt x="6778" y="144983"/>
                    </a:lnTo>
                    <a:lnTo>
                      <a:pt x="7871" y="158948"/>
                    </a:lnTo>
                    <a:lnTo>
                      <a:pt x="8678" y="173412"/>
                    </a:lnTo>
                    <a:lnTo>
                      <a:pt x="9260" y="188516"/>
                    </a:lnTo>
                    <a:lnTo>
                      <a:pt x="9839" y="203901"/>
                    </a:lnTo>
                    <a:lnTo>
                      <a:pt x="10768" y="218842"/>
                    </a:lnTo>
                    <a:lnTo>
                      <a:pt x="12207" y="232971"/>
                    </a:lnTo>
                    <a:lnTo>
                      <a:pt x="13990" y="246576"/>
                    </a:lnTo>
                    <a:lnTo>
                      <a:pt x="15726" y="260390"/>
                    </a:lnTo>
                    <a:lnTo>
                      <a:pt x="17192" y="274816"/>
                    </a:lnTo>
                    <a:lnTo>
                      <a:pt x="18528" y="289370"/>
                    </a:lnTo>
                    <a:lnTo>
                      <a:pt x="20389" y="304383"/>
                    </a:lnTo>
                    <a:lnTo>
                      <a:pt x="24051" y="322297"/>
                    </a:lnTo>
                    <a:lnTo>
                      <a:pt x="31585" y="3474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7158720" y="2628241"/>
                <a:ext cx="10530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86">
                    <a:moveTo>
                      <a:pt x="10529" y="0"/>
                    </a:moveTo>
                    <a:lnTo>
                      <a:pt x="7661" y="8869"/>
                    </a:lnTo>
                    <a:lnTo>
                      <a:pt x="5520" y="17856"/>
                    </a:lnTo>
                    <a:lnTo>
                      <a:pt x="3917" y="27847"/>
                    </a:lnTo>
                    <a:lnTo>
                      <a:pt x="2733" y="38783"/>
                    </a:lnTo>
                    <a:lnTo>
                      <a:pt x="1755" y="51825"/>
                    </a:lnTo>
                    <a:lnTo>
                      <a:pt x="894" y="71474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5" name="Freeform 114"/>
              <p:cNvSpPr/>
              <p:nvPr/>
            </p:nvSpPr>
            <p:spPr>
              <a:xfrm>
                <a:off x="7127134" y="247031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6" name="Freeform 115"/>
              <p:cNvSpPr/>
              <p:nvPr/>
            </p:nvSpPr>
            <p:spPr>
              <a:xfrm>
                <a:off x="7225991" y="2559568"/>
                <a:ext cx="322284" cy="199067"/>
              </a:xfrm>
              <a:custGeom>
                <a:avLst/>
                <a:gdLst/>
                <a:ahLst/>
                <a:cxnLst/>
                <a:rect l="0" t="0" r="0" b="0"/>
                <a:pathLst>
                  <a:path w="322284" h="199067">
                    <a:moveTo>
                      <a:pt x="90656" y="37088"/>
                    </a:moveTo>
                    <a:lnTo>
                      <a:pt x="87656" y="28354"/>
                    </a:lnTo>
                    <a:lnTo>
                      <a:pt x="84233" y="20647"/>
                    </a:lnTo>
                    <a:lnTo>
                      <a:pt x="80028" y="13264"/>
                    </a:lnTo>
                    <a:lnTo>
                      <a:pt x="74782" y="6694"/>
                    </a:lnTo>
                    <a:lnTo>
                      <a:pt x="68004" y="2108"/>
                    </a:lnTo>
                    <a:lnTo>
                      <a:pt x="59581" y="0"/>
                    </a:lnTo>
                    <a:lnTo>
                      <a:pt x="50187" y="385"/>
                    </a:lnTo>
                    <a:lnTo>
                      <a:pt x="41040" y="3153"/>
                    </a:lnTo>
                    <a:lnTo>
                      <a:pt x="32824" y="7979"/>
                    </a:lnTo>
                    <a:lnTo>
                      <a:pt x="25686" y="14437"/>
                    </a:lnTo>
                    <a:lnTo>
                      <a:pt x="19508" y="22118"/>
                    </a:lnTo>
                    <a:lnTo>
                      <a:pt x="14102" y="30687"/>
                    </a:lnTo>
                    <a:lnTo>
                      <a:pt x="9438" y="40046"/>
                    </a:lnTo>
                    <a:lnTo>
                      <a:pt x="5662" y="50312"/>
                    </a:lnTo>
                    <a:lnTo>
                      <a:pt x="2786" y="61478"/>
                    </a:lnTo>
                    <a:lnTo>
                      <a:pt x="850" y="73418"/>
                    </a:lnTo>
                    <a:lnTo>
                      <a:pt x="0" y="85965"/>
                    </a:lnTo>
                    <a:lnTo>
                      <a:pt x="212" y="98958"/>
                    </a:lnTo>
                    <a:lnTo>
                      <a:pt x="1490" y="112108"/>
                    </a:lnTo>
                    <a:lnTo>
                      <a:pt x="3943" y="125009"/>
                    </a:lnTo>
                    <a:lnTo>
                      <a:pt x="7519" y="137458"/>
                    </a:lnTo>
                    <a:lnTo>
                      <a:pt x="12037" y="149274"/>
                    </a:lnTo>
                    <a:lnTo>
                      <a:pt x="17287" y="160217"/>
                    </a:lnTo>
                    <a:lnTo>
                      <a:pt x="23085" y="170236"/>
                    </a:lnTo>
                    <a:lnTo>
                      <a:pt x="29604" y="179117"/>
                    </a:lnTo>
                    <a:lnTo>
                      <a:pt x="37343" y="186412"/>
                    </a:lnTo>
                    <a:lnTo>
                      <a:pt x="46475" y="192019"/>
                    </a:lnTo>
                    <a:lnTo>
                      <a:pt x="56709" y="195971"/>
                    </a:lnTo>
                    <a:lnTo>
                      <a:pt x="67496" y="198266"/>
                    </a:lnTo>
                    <a:lnTo>
                      <a:pt x="78455" y="199066"/>
                    </a:lnTo>
                    <a:lnTo>
                      <a:pt x="89405" y="198486"/>
                    </a:lnTo>
                    <a:lnTo>
                      <a:pt x="100284" y="196511"/>
                    </a:lnTo>
                    <a:lnTo>
                      <a:pt x="111084" y="193264"/>
                    </a:lnTo>
                    <a:lnTo>
                      <a:pt x="121981" y="189137"/>
                    </a:lnTo>
                    <a:lnTo>
                      <a:pt x="133296" y="184683"/>
                    </a:lnTo>
                    <a:lnTo>
                      <a:pt x="145173" y="180247"/>
                    </a:lnTo>
                    <a:lnTo>
                      <a:pt x="157594" y="175965"/>
                    </a:lnTo>
                    <a:lnTo>
                      <a:pt x="170464" y="171863"/>
                    </a:lnTo>
                    <a:lnTo>
                      <a:pt x="183666" y="167911"/>
                    </a:lnTo>
                    <a:lnTo>
                      <a:pt x="196614" y="163748"/>
                    </a:lnTo>
                    <a:lnTo>
                      <a:pt x="208316" y="158726"/>
                    </a:lnTo>
                    <a:lnTo>
                      <a:pt x="218315" y="152562"/>
                    </a:lnTo>
                    <a:lnTo>
                      <a:pt x="226178" y="145301"/>
                    </a:lnTo>
                    <a:lnTo>
                      <a:pt x="231260" y="137130"/>
                    </a:lnTo>
                    <a:lnTo>
                      <a:pt x="233488" y="128267"/>
                    </a:lnTo>
                    <a:lnTo>
                      <a:pt x="233241" y="119063"/>
                    </a:lnTo>
                    <a:lnTo>
                      <a:pt x="231040" y="109972"/>
                    </a:lnTo>
                    <a:lnTo>
                      <a:pt x="227374" y="101243"/>
                    </a:lnTo>
                    <a:lnTo>
                      <a:pt x="222324" y="93248"/>
                    </a:lnTo>
                    <a:lnTo>
                      <a:pt x="215589" y="86558"/>
                    </a:lnTo>
                    <a:lnTo>
                      <a:pt x="207145" y="81370"/>
                    </a:lnTo>
                    <a:lnTo>
                      <a:pt x="197544" y="78039"/>
                    </a:lnTo>
                    <a:lnTo>
                      <a:pt x="187715" y="77227"/>
                    </a:lnTo>
                    <a:lnTo>
                      <a:pt x="178221" y="79058"/>
                    </a:lnTo>
                    <a:lnTo>
                      <a:pt x="169407" y="83372"/>
                    </a:lnTo>
                    <a:lnTo>
                      <a:pt x="161567" y="89997"/>
                    </a:lnTo>
                    <a:lnTo>
                      <a:pt x="154743" y="98593"/>
                    </a:lnTo>
                    <a:lnTo>
                      <a:pt x="148805" y="108581"/>
                    </a:lnTo>
                    <a:lnTo>
                      <a:pt x="143567" y="119261"/>
                    </a:lnTo>
                    <a:lnTo>
                      <a:pt x="138865" y="130172"/>
                    </a:lnTo>
                    <a:lnTo>
                      <a:pt x="135044" y="140934"/>
                    </a:lnTo>
                    <a:lnTo>
                      <a:pt x="132913" y="151161"/>
                    </a:lnTo>
                    <a:lnTo>
                      <a:pt x="132787" y="160696"/>
                    </a:lnTo>
                    <a:lnTo>
                      <a:pt x="134840" y="169250"/>
                    </a:lnTo>
                    <a:lnTo>
                      <a:pt x="139342" y="176327"/>
                    </a:lnTo>
                    <a:lnTo>
                      <a:pt x="146180" y="181777"/>
                    </a:lnTo>
                    <a:lnTo>
                      <a:pt x="154653" y="185286"/>
                    </a:lnTo>
                    <a:lnTo>
                      <a:pt x="163699" y="186218"/>
                    </a:lnTo>
                    <a:lnTo>
                      <a:pt x="172658" y="184472"/>
                    </a:lnTo>
                    <a:lnTo>
                      <a:pt x="181108" y="180385"/>
                    </a:lnTo>
                    <a:lnTo>
                      <a:pt x="188702" y="174445"/>
                    </a:lnTo>
                    <a:lnTo>
                      <a:pt x="195356" y="167117"/>
                    </a:lnTo>
                    <a:lnTo>
                      <a:pt x="201010" y="158625"/>
                    </a:lnTo>
                    <a:lnTo>
                      <a:pt x="205525" y="148956"/>
                    </a:lnTo>
                    <a:lnTo>
                      <a:pt x="208953" y="138301"/>
                    </a:lnTo>
                    <a:lnTo>
                      <a:pt x="211971" y="130462"/>
                    </a:lnTo>
                    <a:lnTo>
                      <a:pt x="215384" y="129789"/>
                    </a:lnTo>
                    <a:lnTo>
                      <a:pt x="219268" y="134522"/>
                    </a:lnTo>
                    <a:lnTo>
                      <a:pt x="223896" y="142152"/>
                    </a:lnTo>
                    <a:lnTo>
                      <a:pt x="229591" y="150477"/>
                    </a:lnTo>
                    <a:lnTo>
                      <a:pt x="236416" y="158321"/>
                    </a:lnTo>
                    <a:lnTo>
                      <a:pt x="244227" y="165299"/>
                    </a:lnTo>
                    <a:lnTo>
                      <a:pt x="252819" y="171411"/>
                    </a:lnTo>
                    <a:lnTo>
                      <a:pt x="261992" y="176790"/>
                    </a:lnTo>
                    <a:lnTo>
                      <a:pt x="271508" y="181263"/>
                    </a:lnTo>
                    <a:lnTo>
                      <a:pt x="282247" y="184650"/>
                    </a:lnTo>
                    <a:lnTo>
                      <a:pt x="297384" y="186133"/>
                    </a:lnTo>
                    <a:lnTo>
                      <a:pt x="322283" y="18448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7" name="Freeform 116"/>
              <p:cNvSpPr/>
              <p:nvPr/>
            </p:nvSpPr>
            <p:spPr>
              <a:xfrm>
                <a:off x="7527259" y="2386086"/>
                <a:ext cx="10488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0488" h="379027">
                    <a:moveTo>
                      <a:pt x="10487" y="0"/>
                    </a:moveTo>
                    <a:lnTo>
                      <a:pt x="7621" y="8935"/>
                    </a:lnTo>
                    <a:lnTo>
                      <a:pt x="5479" y="18562"/>
                    </a:lnTo>
                    <a:lnTo>
                      <a:pt x="3876" y="29850"/>
                    </a:lnTo>
                    <a:lnTo>
                      <a:pt x="2696" y="42517"/>
                    </a:lnTo>
                    <a:lnTo>
                      <a:pt x="1848" y="55996"/>
                    </a:lnTo>
                    <a:lnTo>
                      <a:pt x="1249" y="69882"/>
                    </a:lnTo>
                    <a:lnTo>
                      <a:pt x="834" y="84436"/>
                    </a:lnTo>
                    <a:lnTo>
                      <a:pt x="551" y="100473"/>
                    </a:lnTo>
                    <a:lnTo>
                      <a:pt x="358" y="118320"/>
                    </a:lnTo>
                    <a:lnTo>
                      <a:pt x="227" y="137372"/>
                    </a:lnTo>
                    <a:lnTo>
                      <a:pt x="139" y="156398"/>
                    </a:lnTo>
                    <a:lnTo>
                      <a:pt x="80" y="174686"/>
                    </a:lnTo>
                    <a:lnTo>
                      <a:pt x="41" y="192372"/>
                    </a:lnTo>
                    <a:lnTo>
                      <a:pt x="13" y="210147"/>
                    </a:lnTo>
                    <a:lnTo>
                      <a:pt x="0" y="228428"/>
                    </a:lnTo>
                    <a:lnTo>
                      <a:pt x="161" y="246994"/>
                    </a:lnTo>
                    <a:lnTo>
                      <a:pt x="802" y="265172"/>
                    </a:lnTo>
                    <a:lnTo>
                      <a:pt x="2044" y="282588"/>
                    </a:lnTo>
                    <a:lnTo>
                      <a:pt x="3702" y="299171"/>
                    </a:lnTo>
                    <a:lnTo>
                      <a:pt x="5526" y="316939"/>
                    </a:lnTo>
                    <a:lnTo>
                      <a:pt x="7677" y="340801"/>
                    </a:lnTo>
                    <a:lnTo>
                      <a:pt x="10487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8" name="Freeform 117"/>
              <p:cNvSpPr/>
              <p:nvPr/>
            </p:nvSpPr>
            <p:spPr>
              <a:xfrm>
                <a:off x="7432461" y="2492683"/>
                <a:ext cx="200043" cy="19746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9746">
                    <a:moveTo>
                      <a:pt x="200042" y="19745"/>
                    </a:moveTo>
                    <a:lnTo>
                      <a:pt x="191240" y="16812"/>
                    </a:lnTo>
                    <a:lnTo>
                      <a:pt x="182893" y="14029"/>
                    </a:lnTo>
                    <a:lnTo>
                      <a:pt x="174186" y="11134"/>
                    </a:lnTo>
                    <a:lnTo>
                      <a:pt x="164719" y="8267"/>
                    </a:lnTo>
                    <a:lnTo>
                      <a:pt x="153927" y="5750"/>
                    </a:lnTo>
                    <a:lnTo>
                      <a:pt x="141633" y="3739"/>
                    </a:lnTo>
                    <a:lnTo>
                      <a:pt x="128141" y="2227"/>
                    </a:lnTo>
                    <a:lnTo>
                      <a:pt x="114023" y="1132"/>
                    </a:lnTo>
                    <a:lnTo>
                      <a:pt x="99677" y="364"/>
                    </a:lnTo>
                    <a:lnTo>
                      <a:pt x="85302" y="0"/>
                    </a:lnTo>
                    <a:lnTo>
                      <a:pt x="70971" y="281"/>
                    </a:lnTo>
                    <a:lnTo>
                      <a:pt x="56724" y="1279"/>
                    </a:lnTo>
                    <a:lnTo>
                      <a:pt x="43160" y="2770"/>
                    </a:lnTo>
                    <a:lnTo>
                      <a:pt x="30122" y="4464"/>
                    </a:lnTo>
                    <a:lnTo>
                      <a:pt x="16463" y="6509"/>
                    </a:lnTo>
                    <a:lnTo>
                      <a:pt x="0" y="921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Freeform 118"/>
              <p:cNvSpPr/>
              <p:nvPr/>
            </p:nvSpPr>
            <p:spPr>
              <a:xfrm>
                <a:off x="7617361" y="2638770"/>
                <a:ext cx="15143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5143" h="126343">
                    <a:moveTo>
                      <a:pt x="4613" y="0"/>
                    </a:moveTo>
                    <a:lnTo>
                      <a:pt x="1814" y="8868"/>
                    </a:lnTo>
                    <a:lnTo>
                      <a:pt x="311" y="17855"/>
                    </a:lnTo>
                    <a:lnTo>
                      <a:pt x="0" y="27851"/>
                    </a:lnTo>
                    <a:lnTo>
                      <a:pt x="506" y="38832"/>
                    </a:lnTo>
                    <a:lnTo>
                      <a:pt x="1326" y="50643"/>
                    </a:lnTo>
                    <a:lnTo>
                      <a:pt x="2146" y="63088"/>
                    </a:lnTo>
                    <a:lnTo>
                      <a:pt x="3034" y="75582"/>
                    </a:lnTo>
                    <a:lnTo>
                      <a:pt x="4536" y="88505"/>
                    </a:lnTo>
                    <a:lnTo>
                      <a:pt x="7900" y="104106"/>
                    </a:lnTo>
                    <a:lnTo>
                      <a:pt x="15142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Freeform 119"/>
              <p:cNvSpPr/>
              <p:nvPr/>
            </p:nvSpPr>
            <p:spPr>
              <a:xfrm>
                <a:off x="7600917" y="2522956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Freeform 120"/>
              <p:cNvSpPr/>
              <p:nvPr/>
            </p:nvSpPr>
            <p:spPr>
              <a:xfrm>
                <a:off x="7652358" y="2596656"/>
                <a:ext cx="109076" cy="170946"/>
              </a:xfrm>
              <a:custGeom>
                <a:avLst/>
                <a:gdLst/>
                <a:ahLst/>
                <a:cxnLst/>
                <a:rect l="0" t="0" r="0" b="0"/>
                <a:pathLst>
                  <a:path w="109076" h="170946">
                    <a:moveTo>
                      <a:pt x="85430" y="10528"/>
                    </a:moveTo>
                    <a:lnTo>
                      <a:pt x="73829" y="13596"/>
                    </a:lnTo>
                    <a:lnTo>
                      <a:pt x="63981" y="17659"/>
                    </a:lnTo>
                    <a:lnTo>
                      <a:pt x="54975" y="23151"/>
                    </a:lnTo>
                    <a:lnTo>
                      <a:pt x="46534" y="29911"/>
                    </a:lnTo>
                    <a:lnTo>
                      <a:pt x="38506" y="37709"/>
                    </a:lnTo>
                    <a:lnTo>
                      <a:pt x="30788" y="46310"/>
                    </a:lnTo>
                    <a:lnTo>
                      <a:pt x="23457" y="55669"/>
                    </a:lnTo>
                    <a:lnTo>
                      <a:pt x="16754" y="65922"/>
                    </a:lnTo>
                    <a:lnTo>
                      <a:pt x="10772" y="77071"/>
                    </a:lnTo>
                    <a:lnTo>
                      <a:pt x="5772" y="88826"/>
                    </a:lnTo>
                    <a:lnTo>
                      <a:pt x="2243" y="100716"/>
                    </a:lnTo>
                    <a:lnTo>
                      <a:pt x="323" y="112449"/>
                    </a:lnTo>
                    <a:lnTo>
                      <a:pt x="0" y="123768"/>
                    </a:lnTo>
                    <a:lnTo>
                      <a:pt x="1296" y="134369"/>
                    </a:lnTo>
                    <a:lnTo>
                      <a:pt x="4065" y="144156"/>
                    </a:lnTo>
                    <a:lnTo>
                      <a:pt x="8363" y="152879"/>
                    </a:lnTo>
                    <a:lnTo>
                      <a:pt x="14520" y="160068"/>
                    </a:lnTo>
                    <a:lnTo>
                      <a:pt x="22547" y="165599"/>
                    </a:lnTo>
                    <a:lnTo>
                      <a:pt x="32020" y="169330"/>
                    </a:lnTo>
                    <a:lnTo>
                      <a:pt x="42287" y="170945"/>
                    </a:lnTo>
                    <a:lnTo>
                      <a:pt x="52890" y="170475"/>
                    </a:lnTo>
                    <a:lnTo>
                      <a:pt x="63429" y="168228"/>
                    </a:lnTo>
                    <a:lnTo>
                      <a:pt x="73499" y="164595"/>
                    </a:lnTo>
                    <a:lnTo>
                      <a:pt x="82925" y="159921"/>
                    </a:lnTo>
                    <a:lnTo>
                      <a:pt x="91405" y="154005"/>
                    </a:lnTo>
                    <a:lnTo>
                      <a:pt x="98430" y="146147"/>
                    </a:lnTo>
                    <a:lnTo>
                      <a:pt x="103852" y="136127"/>
                    </a:lnTo>
                    <a:lnTo>
                      <a:pt x="107510" y="124483"/>
                    </a:lnTo>
                    <a:lnTo>
                      <a:pt x="109075" y="112211"/>
                    </a:lnTo>
                    <a:lnTo>
                      <a:pt x="108572" y="99963"/>
                    </a:lnTo>
                    <a:lnTo>
                      <a:pt x="106304" y="88166"/>
                    </a:lnTo>
                    <a:lnTo>
                      <a:pt x="102656" y="77177"/>
                    </a:lnTo>
                    <a:lnTo>
                      <a:pt x="97985" y="67090"/>
                    </a:lnTo>
                    <a:lnTo>
                      <a:pt x="92583" y="57809"/>
                    </a:lnTo>
                    <a:lnTo>
                      <a:pt x="86665" y="49173"/>
                    </a:lnTo>
                    <a:lnTo>
                      <a:pt x="80392" y="41028"/>
                    </a:lnTo>
                    <a:lnTo>
                      <a:pt x="73795" y="33346"/>
                    </a:lnTo>
                    <a:lnTo>
                      <a:pt x="65937" y="25376"/>
                    </a:lnTo>
                    <a:lnTo>
                      <a:pt x="53893" y="15294"/>
                    </a:lnTo>
                    <a:lnTo>
                      <a:pt x="3278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Freeform 121"/>
              <p:cNvSpPr/>
              <p:nvPr/>
            </p:nvSpPr>
            <p:spPr>
              <a:xfrm>
                <a:off x="7758845" y="2590147"/>
                <a:ext cx="231628" cy="217080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17080">
                    <a:moveTo>
                      <a:pt x="0" y="17037"/>
                    </a:moveTo>
                    <a:lnTo>
                      <a:pt x="5868" y="22905"/>
                    </a:lnTo>
                    <a:lnTo>
                      <a:pt x="11432" y="28469"/>
                    </a:lnTo>
                    <a:lnTo>
                      <a:pt x="17232" y="34273"/>
                    </a:lnTo>
                    <a:lnTo>
                      <a:pt x="23312" y="40527"/>
                    </a:lnTo>
                    <a:lnTo>
                      <a:pt x="29642" y="47505"/>
                    </a:lnTo>
                    <a:lnTo>
                      <a:pt x="36170" y="55290"/>
                    </a:lnTo>
                    <a:lnTo>
                      <a:pt x="42846" y="63965"/>
                    </a:lnTo>
                    <a:lnTo>
                      <a:pt x="49628" y="73692"/>
                    </a:lnTo>
                    <a:lnTo>
                      <a:pt x="56481" y="84455"/>
                    </a:lnTo>
                    <a:lnTo>
                      <a:pt x="63218" y="95935"/>
                    </a:lnTo>
                    <a:lnTo>
                      <a:pt x="69515" y="107633"/>
                    </a:lnTo>
                    <a:lnTo>
                      <a:pt x="75227" y="119244"/>
                    </a:lnTo>
                    <a:lnTo>
                      <a:pt x="80214" y="130818"/>
                    </a:lnTo>
                    <a:lnTo>
                      <a:pt x="84266" y="142655"/>
                    </a:lnTo>
                    <a:lnTo>
                      <a:pt x="87351" y="154888"/>
                    </a:lnTo>
                    <a:lnTo>
                      <a:pt x="89252" y="166540"/>
                    </a:lnTo>
                    <a:lnTo>
                      <a:pt x="88927" y="175543"/>
                    </a:lnTo>
                    <a:lnTo>
                      <a:pt x="86189" y="180243"/>
                    </a:lnTo>
                    <a:lnTo>
                      <a:pt x="82508" y="179836"/>
                    </a:lnTo>
                    <a:lnTo>
                      <a:pt x="78613" y="174828"/>
                    </a:lnTo>
                    <a:lnTo>
                      <a:pt x="74733" y="166346"/>
                    </a:lnTo>
                    <a:lnTo>
                      <a:pt x="70925" y="155636"/>
                    </a:lnTo>
                    <a:lnTo>
                      <a:pt x="67198" y="143597"/>
                    </a:lnTo>
                    <a:lnTo>
                      <a:pt x="63702" y="130774"/>
                    </a:lnTo>
                    <a:lnTo>
                      <a:pt x="60728" y="117487"/>
                    </a:lnTo>
                    <a:lnTo>
                      <a:pt x="58400" y="103920"/>
                    </a:lnTo>
                    <a:lnTo>
                      <a:pt x="56835" y="90181"/>
                    </a:lnTo>
                    <a:lnTo>
                      <a:pt x="56234" y="76335"/>
                    </a:lnTo>
                    <a:lnTo>
                      <a:pt x="56613" y="62431"/>
                    </a:lnTo>
                    <a:lnTo>
                      <a:pt x="58005" y="48820"/>
                    </a:lnTo>
                    <a:lnTo>
                      <a:pt x="60533" y="36132"/>
                    </a:lnTo>
                    <a:lnTo>
                      <a:pt x="64168" y="24649"/>
                    </a:lnTo>
                    <a:lnTo>
                      <a:pt x="69067" y="14804"/>
                    </a:lnTo>
                    <a:lnTo>
                      <a:pt x="75637" y="7320"/>
                    </a:lnTo>
                    <a:lnTo>
                      <a:pt x="83938" y="2373"/>
                    </a:lnTo>
                    <a:lnTo>
                      <a:pt x="93426" y="0"/>
                    </a:lnTo>
                    <a:lnTo>
                      <a:pt x="103172" y="362"/>
                    </a:lnTo>
                    <a:lnTo>
                      <a:pt x="112611" y="3270"/>
                    </a:lnTo>
                    <a:lnTo>
                      <a:pt x="121556" y="8286"/>
                    </a:lnTo>
                    <a:lnTo>
                      <a:pt x="130016" y="14924"/>
                    </a:lnTo>
                    <a:lnTo>
                      <a:pt x="138074" y="22756"/>
                    </a:lnTo>
                    <a:lnTo>
                      <a:pt x="145825" y="31604"/>
                    </a:lnTo>
                    <a:lnTo>
                      <a:pt x="153351" y="41519"/>
                    </a:lnTo>
                    <a:lnTo>
                      <a:pt x="160716" y="52451"/>
                    </a:lnTo>
                    <a:lnTo>
                      <a:pt x="167971" y="64403"/>
                    </a:lnTo>
                    <a:lnTo>
                      <a:pt x="175149" y="77489"/>
                    </a:lnTo>
                    <a:lnTo>
                      <a:pt x="182271" y="91658"/>
                    </a:lnTo>
                    <a:lnTo>
                      <a:pt x="189190" y="106412"/>
                    </a:lnTo>
                    <a:lnTo>
                      <a:pt x="195609" y="120928"/>
                    </a:lnTo>
                    <a:lnTo>
                      <a:pt x="201407" y="134763"/>
                    </a:lnTo>
                    <a:lnTo>
                      <a:pt x="206622" y="147830"/>
                    </a:lnTo>
                    <a:lnTo>
                      <a:pt x="211359" y="160219"/>
                    </a:lnTo>
                    <a:lnTo>
                      <a:pt x="215727" y="172058"/>
                    </a:lnTo>
                    <a:lnTo>
                      <a:pt x="219674" y="183031"/>
                    </a:lnTo>
                    <a:lnTo>
                      <a:pt x="223374" y="193443"/>
                    </a:lnTo>
                    <a:lnTo>
                      <a:pt x="227155" y="204215"/>
                    </a:lnTo>
                    <a:lnTo>
                      <a:pt x="231627" y="21707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Freeform 122"/>
              <p:cNvSpPr/>
              <p:nvPr/>
            </p:nvSpPr>
            <p:spPr>
              <a:xfrm>
                <a:off x="8120343" y="2560220"/>
                <a:ext cx="139078" cy="340335"/>
              </a:xfrm>
              <a:custGeom>
                <a:avLst/>
                <a:gdLst/>
                <a:ahLst/>
                <a:cxnLst/>
                <a:rect l="0" t="0" r="0" b="0"/>
                <a:pathLst>
                  <a:path w="139078" h="340335">
                    <a:moveTo>
                      <a:pt x="17527" y="89079"/>
                    </a:moveTo>
                    <a:lnTo>
                      <a:pt x="14727" y="100747"/>
                    </a:lnTo>
                    <a:lnTo>
                      <a:pt x="13226" y="111235"/>
                    </a:lnTo>
                    <a:lnTo>
                      <a:pt x="12920" y="121546"/>
                    </a:lnTo>
                    <a:lnTo>
                      <a:pt x="13599" y="132193"/>
                    </a:lnTo>
                    <a:lnTo>
                      <a:pt x="15066" y="143834"/>
                    </a:lnTo>
                    <a:lnTo>
                      <a:pt x="17137" y="156720"/>
                    </a:lnTo>
                    <a:lnTo>
                      <a:pt x="19646" y="170454"/>
                    </a:lnTo>
                    <a:lnTo>
                      <a:pt x="22468" y="184208"/>
                    </a:lnTo>
                    <a:lnTo>
                      <a:pt x="25510" y="197503"/>
                    </a:lnTo>
                    <a:lnTo>
                      <a:pt x="28704" y="210529"/>
                    </a:lnTo>
                    <a:lnTo>
                      <a:pt x="32000" y="223948"/>
                    </a:lnTo>
                    <a:lnTo>
                      <a:pt x="35369" y="238119"/>
                    </a:lnTo>
                    <a:lnTo>
                      <a:pt x="38955" y="252925"/>
                    </a:lnTo>
                    <a:lnTo>
                      <a:pt x="43048" y="267950"/>
                    </a:lnTo>
                    <a:lnTo>
                      <a:pt x="47759" y="282915"/>
                    </a:lnTo>
                    <a:lnTo>
                      <a:pt x="52720" y="297711"/>
                    </a:lnTo>
                    <a:lnTo>
                      <a:pt x="57210" y="312325"/>
                    </a:lnTo>
                    <a:lnTo>
                      <a:pt x="60825" y="326685"/>
                    </a:lnTo>
                    <a:lnTo>
                      <a:pt x="62454" y="337398"/>
                    </a:lnTo>
                    <a:lnTo>
                      <a:pt x="61203" y="340334"/>
                    </a:lnTo>
                    <a:lnTo>
                      <a:pt x="58084" y="337046"/>
                    </a:lnTo>
                    <a:lnTo>
                      <a:pt x="53940" y="329407"/>
                    </a:lnTo>
                    <a:lnTo>
                      <a:pt x="49445" y="318327"/>
                    </a:lnTo>
                    <a:lnTo>
                      <a:pt x="44971" y="304505"/>
                    </a:lnTo>
                    <a:lnTo>
                      <a:pt x="40660" y="289077"/>
                    </a:lnTo>
                    <a:lnTo>
                      <a:pt x="36537" y="273520"/>
                    </a:lnTo>
                    <a:lnTo>
                      <a:pt x="32579" y="258667"/>
                    </a:lnTo>
                    <a:lnTo>
                      <a:pt x="28750" y="244752"/>
                    </a:lnTo>
                    <a:lnTo>
                      <a:pt x="25018" y="231714"/>
                    </a:lnTo>
                    <a:lnTo>
                      <a:pt x="21356" y="219377"/>
                    </a:lnTo>
                    <a:lnTo>
                      <a:pt x="17743" y="207241"/>
                    </a:lnTo>
                    <a:lnTo>
                      <a:pt x="14162" y="194544"/>
                    </a:lnTo>
                    <a:lnTo>
                      <a:pt x="10610" y="180913"/>
                    </a:lnTo>
                    <a:lnTo>
                      <a:pt x="7241" y="166329"/>
                    </a:lnTo>
                    <a:lnTo>
                      <a:pt x="4359" y="150934"/>
                    </a:lnTo>
                    <a:lnTo>
                      <a:pt x="2093" y="134914"/>
                    </a:lnTo>
                    <a:lnTo>
                      <a:pt x="572" y="118598"/>
                    </a:lnTo>
                    <a:lnTo>
                      <a:pt x="0" y="102426"/>
                    </a:lnTo>
                    <a:lnTo>
                      <a:pt x="400" y="86631"/>
                    </a:lnTo>
                    <a:lnTo>
                      <a:pt x="1805" y="71417"/>
                    </a:lnTo>
                    <a:lnTo>
                      <a:pt x="4343" y="57041"/>
                    </a:lnTo>
                    <a:lnTo>
                      <a:pt x="7984" y="43564"/>
                    </a:lnTo>
                    <a:lnTo>
                      <a:pt x="12887" y="31208"/>
                    </a:lnTo>
                    <a:lnTo>
                      <a:pt x="19458" y="20426"/>
                    </a:lnTo>
                    <a:lnTo>
                      <a:pt x="27771" y="11339"/>
                    </a:lnTo>
                    <a:lnTo>
                      <a:pt x="37607" y="4406"/>
                    </a:lnTo>
                    <a:lnTo>
                      <a:pt x="48649" y="554"/>
                    </a:lnTo>
                    <a:lnTo>
                      <a:pt x="60587" y="0"/>
                    </a:lnTo>
                    <a:lnTo>
                      <a:pt x="72837" y="2203"/>
                    </a:lnTo>
                    <a:lnTo>
                      <a:pt x="84594" y="6265"/>
                    </a:lnTo>
                    <a:lnTo>
                      <a:pt x="95453" y="11474"/>
                    </a:lnTo>
                    <a:lnTo>
                      <a:pt x="105215" y="17542"/>
                    </a:lnTo>
                    <a:lnTo>
                      <a:pt x="113709" y="24504"/>
                    </a:lnTo>
                    <a:lnTo>
                      <a:pt x="120973" y="32332"/>
                    </a:lnTo>
                    <a:lnTo>
                      <a:pt x="127041" y="41062"/>
                    </a:lnTo>
                    <a:lnTo>
                      <a:pt x="131833" y="50840"/>
                    </a:lnTo>
                    <a:lnTo>
                      <a:pt x="135427" y="61641"/>
                    </a:lnTo>
                    <a:lnTo>
                      <a:pt x="137863" y="73152"/>
                    </a:lnTo>
                    <a:lnTo>
                      <a:pt x="139055" y="84871"/>
                    </a:lnTo>
                    <a:lnTo>
                      <a:pt x="139077" y="96492"/>
                    </a:lnTo>
                    <a:lnTo>
                      <a:pt x="137957" y="107904"/>
                    </a:lnTo>
                    <a:lnTo>
                      <a:pt x="135610" y="119099"/>
                    </a:lnTo>
                    <a:lnTo>
                      <a:pt x="132102" y="130102"/>
                    </a:lnTo>
                    <a:lnTo>
                      <a:pt x="127458" y="140627"/>
                    </a:lnTo>
                    <a:lnTo>
                      <a:pt x="121591" y="150096"/>
                    </a:lnTo>
                    <a:lnTo>
                      <a:pt x="114571" y="158281"/>
                    </a:lnTo>
                    <a:lnTo>
                      <a:pt x="106585" y="165269"/>
                    </a:lnTo>
                    <a:lnTo>
                      <a:pt x="97857" y="171280"/>
                    </a:lnTo>
                    <a:lnTo>
                      <a:pt x="88583" y="176542"/>
                    </a:lnTo>
                    <a:lnTo>
                      <a:pt x="78992" y="181109"/>
                    </a:lnTo>
                    <a:lnTo>
                      <a:pt x="68194" y="185301"/>
                    </a:lnTo>
                    <a:lnTo>
                      <a:pt x="53006" y="189490"/>
                    </a:lnTo>
                    <a:lnTo>
                      <a:pt x="28056" y="19436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Freeform 123"/>
              <p:cNvSpPr/>
              <p:nvPr/>
            </p:nvSpPr>
            <p:spPr>
              <a:xfrm>
                <a:off x="8274741" y="2600231"/>
                <a:ext cx="168457" cy="15177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51771">
                    <a:moveTo>
                      <a:pt x="0" y="28010"/>
                    </a:moveTo>
                    <a:lnTo>
                      <a:pt x="2933" y="39746"/>
                    </a:lnTo>
                    <a:lnTo>
                      <a:pt x="5715" y="50874"/>
                    </a:lnTo>
                    <a:lnTo>
                      <a:pt x="8615" y="62473"/>
                    </a:lnTo>
                    <a:lnTo>
                      <a:pt x="11656" y="74634"/>
                    </a:lnTo>
                    <a:lnTo>
                      <a:pt x="14821" y="87294"/>
                    </a:lnTo>
                    <a:lnTo>
                      <a:pt x="18085" y="100345"/>
                    </a:lnTo>
                    <a:lnTo>
                      <a:pt x="21423" y="113524"/>
                    </a:lnTo>
                    <a:lnTo>
                      <a:pt x="24815" y="126441"/>
                    </a:lnTo>
                    <a:lnTo>
                      <a:pt x="28248" y="138835"/>
                    </a:lnTo>
                    <a:lnTo>
                      <a:pt x="31886" y="148302"/>
                    </a:lnTo>
                    <a:lnTo>
                      <a:pt x="35216" y="151770"/>
                    </a:lnTo>
                    <a:lnTo>
                      <a:pt x="37084" y="150108"/>
                    </a:lnTo>
                    <a:lnTo>
                      <a:pt x="37431" y="145048"/>
                    </a:lnTo>
                    <a:lnTo>
                      <a:pt x="36756" y="137731"/>
                    </a:lnTo>
                    <a:lnTo>
                      <a:pt x="35708" y="128669"/>
                    </a:lnTo>
                    <a:lnTo>
                      <a:pt x="34678" y="118225"/>
                    </a:lnTo>
                    <a:lnTo>
                      <a:pt x="33820" y="106728"/>
                    </a:lnTo>
                    <a:lnTo>
                      <a:pt x="33159" y="94455"/>
                    </a:lnTo>
                    <a:lnTo>
                      <a:pt x="32686" y="81635"/>
                    </a:lnTo>
                    <a:lnTo>
                      <a:pt x="32689" y="68596"/>
                    </a:lnTo>
                    <a:lnTo>
                      <a:pt x="33746" y="55767"/>
                    </a:lnTo>
                    <a:lnTo>
                      <a:pt x="36098" y="43373"/>
                    </a:lnTo>
                    <a:lnTo>
                      <a:pt x="39982" y="31933"/>
                    </a:lnTo>
                    <a:lnTo>
                      <a:pt x="45795" y="22307"/>
                    </a:lnTo>
                    <a:lnTo>
                      <a:pt x="53562" y="14799"/>
                    </a:lnTo>
                    <a:lnTo>
                      <a:pt x="63015" y="9232"/>
                    </a:lnTo>
                    <a:lnTo>
                      <a:pt x="73794" y="5239"/>
                    </a:lnTo>
                    <a:lnTo>
                      <a:pt x="85554" y="2442"/>
                    </a:lnTo>
                    <a:lnTo>
                      <a:pt x="97854" y="678"/>
                    </a:lnTo>
                    <a:lnTo>
                      <a:pt x="110175" y="0"/>
                    </a:lnTo>
                    <a:lnTo>
                      <a:pt x="122222" y="349"/>
                    </a:lnTo>
                    <a:lnTo>
                      <a:pt x="133467" y="1400"/>
                    </a:lnTo>
                    <a:lnTo>
                      <a:pt x="144157" y="2751"/>
                    </a:lnTo>
                    <a:lnTo>
                      <a:pt x="155228" y="4515"/>
                    </a:lnTo>
                    <a:lnTo>
                      <a:pt x="168456" y="695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Freeform 124"/>
              <p:cNvSpPr/>
              <p:nvPr/>
            </p:nvSpPr>
            <p:spPr>
              <a:xfrm>
                <a:off x="8395694" y="2607185"/>
                <a:ext cx="111568" cy="188864"/>
              </a:xfrm>
              <a:custGeom>
                <a:avLst/>
                <a:gdLst/>
                <a:ahLst/>
                <a:cxnLst/>
                <a:rect l="0" t="0" r="0" b="0"/>
                <a:pathLst>
                  <a:path w="111568" h="188864">
                    <a:moveTo>
                      <a:pt x="68560" y="0"/>
                    </a:moveTo>
                    <a:lnTo>
                      <a:pt x="62693" y="5867"/>
                    </a:lnTo>
                    <a:lnTo>
                      <a:pt x="57128" y="11432"/>
                    </a:lnTo>
                    <a:lnTo>
                      <a:pt x="51330" y="17236"/>
                    </a:lnTo>
                    <a:lnTo>
                      <a:pt x="45249" y="23489"/>
                    </a:lnTo>
                    <a:lnTo>
                      <a:pt x="38919" y="30467"/>
                    </a:lnTo>
                    <a:lnTo>
                      <a:pt x="32395" y="38248"/>
                    </a:lnTo>
                    <a:lnTo>
                      <a:pt x="25891" y="46750"/>
                    </a:lnTo>
                    <a:lnTo>
                      <a:pt x="19757" y="55829"/>
                    </a:lnTo>
                    <a:lnTo>
                      <a:pt x="14157" y="65351"/>
                    </a:lnTo>
                    <a:lnTo>
                      <a:pt x="9247" y="75525"/>
                    </a:lnTo>
                    <a:lnTo>
                      <a:pt x="5247" y="86871"/>
                    </a:lnTo>
                    <a:lnTo>
                      <a:pt x="2196" y="99572"/>
                    </a:lnTo>
                    <a:lnTo>
                      <a:pt x="300" y="113186"/>
                    </a:lnTo>
                    <a:lnTo>
                      <a:pt x="0" y="126863"/>
                    </a:lnTo>
                    <a:lnTo>
                      <a:pt x="1402" y="140089"/>
                    </a:lnTo>
                    <a:lnTo>
                      <a:pt x="4632" y="152391"/>
                    </a:lnTo>
                    <a:lnTo>
                      <a:pt x="9997" y="163194"/>
                    </a:lnTo>
                    <a:lnTo>
                      <a:pt x="17456" y="172333"/>
                    </a:lnTo>
                    <a:lnTo>
                      <a:pt x="26531" y="179655"/>
                    </a:lnTo>
                    <a:lnTo>
                      <a:pt x="36523" y="184840"/>
                    </a:lnTo>
                    <a:lnTo>
                      <a:pt x="46937" y="187914"/>
                    </a:lnTo>
                    <a:lnTo>
                      <a:pt x="57350" y="188863"/>
                    </a:lnTo>
                    <a:lnTo>
                      <a:pt x="67335" y="187464"/>
                    </a:lnTo>
                    <a:lnTo>
                      <a:pt x="76707" y="183821"/>
                    </a:lnTo>
                    <a:lnTo>
                      <a:pt x="85320" y="178293"/>
                    </a:lnTo>
                    <a:lnTo>
                      <a:pt x="92969" y="171303"/>
                    </a:lnTo>
                    <a:lnTo>
                      <a:pt x="99625" y="163227"/>
                    </a:lnTo>
                    <a:lnTo>
                      <a:pt x="105097" y="154044"/>
                    </a:lnTo>
                    <a:lnTo>
                      <a:pt x="108951" y="143371"/>
                    </a:lnTo>
                    <a:lnTo>
                      <a:pt x="111093" y="131130"/>
                    </a:lnTo>
                    <a:lnTo>
                      <a:pt x="111567" y="117995"/>
                    </a:lnTo>
                    <a:lnTo>
                      <a:pt x="110373" y="105172"/>
                    </a:lnTo>
                    <a:lnTo>
                      <a:pt x="107678" y="93333"/>
                    </a:lnTo>
                    <a:lnTo>
                      <a:pt x="103599" y="82776"/>
                    </a:lnTo>
                    <a:lnTo>
                      <a:pt x="98120" y="73683"/>
                    </a:lnTo>
                    <a:lnTo>
                      <a:pt x="91372" y="65992"/>
                    </a:lnTo>
                    <a:lnTo>
                      <a:pt x="83850" y="60003"/>
                    </a:lnTo>
                    <a:lnTo>
                      <a:pt x="75492" y="56102"/>
                    </a:lnTo>
                    <a:lnTo>
                      <a:pt x="64448" y="56178"/>
                    </a:lnTo>
                    <a:lnTo>
                      <a:pt x="47503" y="631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6" name="Freeform 125"/>
              <p:cNvSpPr/>
              <p:nvPr/>
            </p:nvSpPr>
            <p:spPr>
              <a:xfrm>
                <a:off x="8527425" y="2428200"/>
                <a:ext cx="148427" cy="372369"/>
              </a:xfrm>
              <a:custGeom>
                <a:avLst/>
                <a:gdLst/>
                <a:ahLst/>
                <a:cxnLst/>
                <a:rect l="0" t="0" r="0" b="0"/>
                <a:pathLst>
                  <a:path w="148427" h="372369">
                    <a:moveTo>
                      <a:pt x="0" y="0"/>
                    </a:moveTo>
                    <a:lnTo>
                      <a:pt x="2867" y="11802"/>
                    </a:lnTo>
                    <a:lnTo>
                      <a:pt x="5010" y="23572"/>
                    </a:lnTo>
                    <a:lnTo>
                      <a:pt x="6616" y="36471"/>
                    </a:lnTo>
                    <a:lnTo>
                      <a:pt x="7970" y="50664"/>
                    </a:lnTo>
                    <a:lnTo>
                      <a:pt x="9467" y="66289"/>
                    </a:lnTo>
                    <a:lnTo>
                      <a:pt x="11313" y="83270"/>
                    </a:lnTo>
                    <a:lnTo>
                      <a:pt x="13380" y="101544"/>
                    </a:lnTo>
                    <a:lnTo>
                      <a:pt x="15312" y="121161"/>
                    </a:lnTo>
                    <a:lnTo>
                      <a:pt x="16913" y="142002"/>
                    </a:lnTo>
                    <a:lnTo>
                      <a:pt x="18309" y="163198"/>
                    </a:lnTo>
                    <a:lnTo>
                      <a:pt x="19854" y="183280"/>
                    </a:lnTo>
                    <a:lnTo>
                      <a:pt x="21744" y="201530"/>
                    </a:lnTo>
                    <a:lnTo>
                      <a:pt x="24015" y="218240"/>
                    </a:lnTo>
                    <a:lnTo>
                      <a:pt x="26617" y="234304"/>
                    </a:lnTo>
                    <a:lnTo>
                      <a:pt x="29477" y="250333"/>
                    </a:lnTo>
                    <a:lnTo>
                      <a:pt x="32364" y="266425"/>
                    </a:lnTo>
                    <a:lnTo>
                      <a:pt x="34915" y="282330"/>
                    </a:lnTo>
                    <a:lnTo>
                      <a:pt x="36966" y="297889"/>
                    </a:lnTo>
                    <a:lnTo>
                      <a:pt x="38680" y="312916"/>
                    </a:lnTo>
                    <a:lnTo>
                      <a:pt x="40444" y="327154"/>
                    </a:lnTo>
                    <a:lnTo>
                      <a:pt x="42458" y="340472"/>
                    </a:lnTo>
                    <a:lnTo>
                      <a:pt x="43821" y="350536"/>
                    </a:lnTo>
                    <a:lnTo>
                      <a:pt x="43471" y="354366"/>
                    </a:lnTo>
                    <a:lnTo>
                      <a:pt x="41941" y="352960"/>
                    </a:lnTo>
                    <a:lnTo>
                      <a:pt x="39869" y="347767"/>
                    </a:lnTo>
                    <a:lnTo>
                      <a:pt x="37832" y="339485"/>
                    </a:lnTo>
                    <a:lnTo>
                      <a:pt x="36120" y="328692"/>
                    </a:lnTo>
                    <a:lnTo>
                      <a:pt x="34966" y="316281"/>
                    </a:lnTo>
                    <a:lnTo>
                      <a:pt x="34636" y="303371"/>
                    </a:lnTo>
                    <a:lnTo>
                      <a:pt x="35202" y="290640"/>
                    </a:lnTo>
                    <a:lnTo>
                      <a:pt x="36885" y="278659"/>
                    </a:lnTo>
                    <a:lnTo>
                      <a:pt x="40142" y="268066"/>
                    </a:lnTo>
                    <a:lnTo>
                      <a:pt x="45075" y="259065"/>
                    </a:lnTo>
                    <a:lnTo>
                      <a:pt x="51489" y="251834"/>
                    </a:lnTo>
                    <a:lnTo>
                      <a:pt x="59082" y="246709"/>
                    </a:lnTo>
                    <a:lnTo>
                      <a:pt x="67552" y="243670"/>
                    </a:lnTo>
                    <a:lnTo>
                      <a:pt x="76492" y="242575"/>
                    </a:lnTo>
                    <a:lnTo>
                      <a:pt x="85405" y="243343"/>
                    </a:lnTo>
                    <a:lnTo>
                      <a:pt x="94023" y="245744"/>
                    </a:lnTo>
                    <a:lnTo>
                      <a:pt x="102283" y="249455"/>
                    </a:lnTo>
                    <a:lnTo>
                      <a:pt x="110216" y="254153"/>
                    </a:lnTo>
                    <a:lnTo>
                      <a:pt x="117884" y="259573"/>
                    </a:lnTo>
                    <a:lnTo>
                      <a:pt x="125188" y="265667"/>
                    </a:lnTo>
                    <a:lnTo>
                      <a:pt x="131874" y="272589"/>
                    </a:lnTo>
                    <a:lnTo>
                      <a:pt x="137846" y="280362"/>
                    </a:lnTo>
                    <a:lnTo>
                      <a:pt x="142839" y="289040"/>
                    </a:lnTo>
                    <a:lnTo>
                      <a:pt x="146364" y="298776"/>
                    </a:lnTo>
                    <a:lnTo>
                      <a:pt x="148278" y="309542"/>
                    </a:lnTo>
                    <a:lnTo>
                      <a:pt x="148426" y="320857"/>
                    </a:lnTo>
                    <a:lnTo>
                      <a:pt x="146481" y="331912"/>
                    </a:lnTo>
                    <a:lnTo>
                      <a:pt x="142463" y="342260"/>
                    </a:lnTo>
                    <a:lnTo>
                      <a:pt x="136511" y="351493"/>
                    </a:lnTo>
                    <a:lnTo>
                      <a:pt x="128705" y="359091"/>
                    </a:lnTo>
                    <a:lnTo>
                      <a:pt x="119276" y="364933"/>
                    </a:lnTo>
                    <a:lnTo>
                      <a:pt x="108710" y="369058"/>
                    </a:lnTo>
                    <a:lnTo>
                      <a:pt x="97635" y="371476"/>
                    </a:lnTo>
                    <a:lnTo>
                      <a:pt x="86454" y="372368"/>
                    </a:lnTo>
                    <a:lnTo>
                      <a:pt x="75414" y="371986"/>
                    </a:lnTo>
                    <a:lnTo>
                      <a:pt x="63401" y="370430"/>
                    </a:lnTo>
                    <a:lnTo>
                      <a:pt x="47135" y="366451"/>
                    </a:lnTo>
                    <a:lnTo>
                      <a:pt x="21057" y="3579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7" name="Freeform 126"/>
              <p:cNvSpPr/>
              <p:nvPr/>
            </p:nvSpPr>
            <p:spPr>
              <a:xfrm>
                <a:off x="8664295" y="2396614"/>
                <a:ext cx="52644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00084">
                    <a:moveTo>
                      <a:pt x="0" y="0"/>
                    </a:moveTo>
                    <a:lnTo>
                      <a:pt x="0" y="14670"/>
                    </a:lnTo>
                    <a:lnTo>
                      <a:pt x="0" y="28581"/>
                    </a:lnTo>
                    <a:lnTo>
                      <a:pt x="4" y="43088"/>
                    </a:lnTo>
                    <a:lnTo>
                      <a:pt x="177" y="58635"/>
                    </a:lnTo>
                    <a:lnTo>
                      <a:pt x="827" y="75756"/>
                    </a:lnTo>
                    <a:lnTo>
                      <a:pt x="2079" y="94583"/>
                    </a:lnTo>
                    <a:lnTo>
                      <a:pt x="3903" y="114924"/>
                    </a:lnTo>
                    <a:lnTo>
                      <a:pt x="6200" y="136473"/>
                    </a:lnTo>
                    <a:lnTo>
                      <a:pt x="8856" y="158925"/>
                    </a:lnTo>
                    <a:lnTo>
                      <a:pt x="11775" y="181862"/>
                    </a:lnTo>
                    <a:lnTo>
                      <a:pt x="14879" y="204786"/>
                    </a:lnTo>
                    <a:lnTo>
                      <a:pt x="18115" y="227419"/>
                    </a:lnTo>
                    <a:lnTo>
                      <a:pt x="21437" y="249532"/>
                    </a:lnTo>
                    <a:lnTo>
                      <a:pt x="24821" y="270846"/>
                    </a:lnTo>
                    <a:lnTo>
                      <a:pt x="28247" y="291288"/>
                    </a:lnTo>
                    <a:lnTo>
                      <a:pt x="31699" y="310627"/>
                    </a:lnTo>
                    <a:lnTo>
                      <a:pt x="35172" y="328404"/>
                    </a:lnTo>
                    <a:lnTo>
                      <a:pt x="38651" y="344498"/>
                    </a:lnTo>
                    <a:lnTo>
                      <a:pt x="41983" y="358657"/>
                    </a:lnTo>
                    <a:lnTo>
                      <a:pt x="45195" y="371712"/>
                    </a:lnTo>
                    <a:lnTo>
                      <a:pt x="48568" y="384810"/>
                    </a:lnTo>
                    <a:lnTo>
                      <a:pt x="52643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8" name="Freeform 127"/>
              <p:cNvSpPr/>
              <p:nvPr/>
            </p:nvSpPr>
            <p:spPr>
              <a:xfrm>
                <a:off x="8716938" y="2597705"/>
                <a:ext cx="157928" cy="19112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91126">
                    <a:moveTo>
                      <a:pt x="0" y="125293"/>
                    </a:moveTo>
                    <a:lnTo>
                      <a:pt x="8801" y="119492"/>
                    </a:lnTo>
                    <a:lnTo>
                      <a:pt x="17147" y="114568"/>
                    </a:lnTo>
                    <a:lnTo>
                      <a:pt x="25850" y="110061"/>
                    </a:lnTo>
                    <a:lnTo>
                      <a:pt x="35144" y="105667"/>
                    </a:lnTo>
                    <a:lnTo>
                      <a:pt x="45287" y="101005"/>
                    </a:lnTo>
                    <a:lnTo>
                      <a:pt x="56328" y="95891"/>
                    </a:lnTo>
                    <a:lnTo>
                      <a:pt x="67995" y="90313"/>
                    </a:lnTo>
                    <a:lnTo>
                      <a:pt x="79818" y="84340"/>
                    </a:lnTo>
                    <a:lnTo>
                      <a:pt x="91501" y="78062"/>
                    </a:lnTo>
                    <a:lnTo>
                      <a:pt x="102787" y="71559"/>
                    </a:lnTo>
                    <a:lnTo>
                      <a:pt x="113364" y="64893"/>
                    </a:lnTo>
                    <a:lnTo>
                      <a:pt x="123123" y="58116"/>
                    </a:lnTo>
                    <a:lnTo>
                      <a:pt x="131490" y="51260"/>
                    </a:lnTo>
                    <a:lnTo>
                      <a:pt x="137375" y="44351"/>
                    </a:lnTo>
                    <a:lnTo>
                      <a:pt x="140398" y="37406"/>
                    </a:lnTo>
                    <a:lnTo>
                      <a:pt x="140648" y="30436"/>
                    </a:lnTo>
                    <a:lnTo>
                      <a:pt x="138316" y="23451"/>
                    </a:lnTo>
                    <a:lnTo>
                      <a:pt x="133786" y="16467"/>
                    </a:lnTo>
                    <a:lnTo>
                      <a:pt x="127527" y="9982"/>
                    </a:lnTo>
                    <a:lnTo>
                      <a:pt x="119980" y="4917"/>
                    </a:lnTo>
                    <a:lnTo>
                      <a:pt x="111507" y="1665"/>
                    </a:lnTo>
                    <a:lnTo>
                      <a:pt x="102382" y="127"/>
                    </a:lnTo>
                    <a:lnTo>
                      <a:pt x="92805" y="0"/>
                    </a:lnTo>
                    <a:lnTo>
                      <a:pt x="82924" y="961"/>
                    </a:lnTo>
                    <a:lnTo>
                      <a:pt x="73000" y="3044"/>
                    </a:lnTo>
                    <a:lnTo>
                      <a:pt x="63411" y="6635"/>
                    </a:lnTo>
                    <a:lnTo>
                      <a:pt x="54339" y="11831"/>
                    </a:lnTo>
                    <a:lnTo>
                      <a:pt x="46112" y="18606"/>
                    </a:lnTo>
                    <a:lnTo>
                      <a:pt x="39263" y="26980"/>
                    </a:lnTo>
                    <a:lnTo>
                      <a:pt x="33954" y="36807"/>
                    </a:lnTo>
                    <a:lnTo>
                      <a:pt x="30035" y="47982"/>
                    </a:lnTo>
                    <a:lnTo>
                      <a:pt x="27230" y="60532"/>
                    </a:lnTo>
                    <a:lnTo>
                      <a:pt x="25275" y="74334"/>
                    </a:lnTo>
                    <a:lnTo>
                      <a:pt x="24264" y="88837"/>
                    </a:lnTo>
                    <a:lnTo>
                      <a:pt x="24631" y="103185"/>
                    </a:lnTo>
                    <a:lnTo>
                      <a:pt x="26508" y="116907"/>
                    </a:lnTo>
                    <a:lnTo>
                      <a:pt x="29732" y="129897"/>
                    </a:lnTo>
                    <a:lnTo>
                      <a:pt x="34040" y="142236"/>
                    </a:lnTo>
                    <a:lnTo>
                      <a:pt x="39168" y="154040"/>
                    </a:lnTo>
                    <a:lnTo>
                      <a:pt x="45222" y="164952"/>
                    </a:lnTo>
                    <a:lnTo>
                      <a:pt x="52641" y="174157"/>
                    </a:lnTo>
                    <a:lnTo>
                      <a:pt x="61553" y="181345"/>
                    </a:lnTo>
                    <a:lnTo>
                      <a:pt x="71640" y="186512"/>
                    </a:lnTo>
                    <a:lnTo>
                      <a:pt x="82327" y="189697"/>
                    </a:lnTo>
                    <a:lnTo>
                      <a:pt x="93214" y="191125"/>
                    </a:lnTo>
                    <a:lnTo>
                      <a:pt x="103947" y="190815"/>
                    </a:lnTo>
                    <a:lnTo>
                      <a:pt x="114146" y="188496"/>
                    </a:lnTo>
                    <a:lnTo>
                      <a:pt x="123660" y="184203"/>
                    </a:lnTo>
                    <a:lnTo>
                      <a:pt x="132228" y="178307"/>
                    </a:lnTo>
                    <a:lnTo>
                      <a:pt x="140225" y="170554"/>
                    </a:lnTo>
                    <a:lnTo>
                      <a:pt x="148352" y="158030"/>
                    </a:lnTo>
                    <a:lnTo>
                      <a:pt x="157927" y="1358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Freeform 128"/>
              <p:cNvSpPr/>
              <p:nvPr/>
            </p:nvSpPr>
            <p:spPr>
              <a:xfrm>
                <a:off x="8880785" y="2662902"/>
                <a:ext cx="225708" cy="186439"/>
              </a:xfrm>
              <a:custGeom>
                <a:avLst/>
                <a:gdLst/>
                <a:ahLst/>
                <a:cxnLst/>
                <a:rect l="0" t="0" r="0" b="0"/>
                <a:pathLst>
                  <a:path w="225708" h="186439">
                    <a:moveTo>
                      <a:pt x="4609" y="39039"/>
                    </a:moveTo>
                    <a:lnTo>
                      <a:pt x="1810" y="50707"/>
                    </a:lnTo>
                    <a:lnTo>
                      <a:pt x="307" y="61196"/>
                    </a:lnTo>
                    <a:lnTo>
                      <a:pt x="0" y="71502"/>
                    </a:lnTo>
                    <a:lnTo>
                      <a:pt x="679" y="81976"/>
                    </a:lnTo>
                    <a:lnTo>
                      <a:pt x="2148" y="92968"/>
                    </a:lnTo>
                    <a:lnTo>
                      <a:pt x="4192" y="104500"/>
                    </a:lnTo>
                    <a:lnTo>
                      <a:pt x="5796" y="112660"/>
                    </a:lnTo>
                    <a:lnTo>
                      <a:pt x="6115" y="113059"/>
                    </a:lnTo>
                    <a:lnTo>
                      <a:pt x="5909" y="107718"/>
                    </a:lnTo>
                    <a:lnTo>
                      <a:pt x="5605" y="98544"/>
                    </a:lnTo>
                    <a:lnTo>
                      <a:pt x="5341" y="86738"/>
                    </a:lnTo>
                    <a:lnTo>
                      <a:pt x="5474" y="73442"/>
                    </a:lnTo>
                    <a:lnTo>
                      <a:pt x="6615" y="59837"/>
                    </a:lnTo>
                    <a:lnTo>
                      <a:pt x="9015" y="46600"/>
                    </a:lnTo>
                    <a:lnTo>
                      <a:pt x="12760" y="34596"/>
                    </a:lnTo>
                    <a:lnTo>
                      <a:pt x="17948" y="25041"/>
                    </a:lnTo>
                    <a:lnTo>
                      <a:pt x="24467" y="18367"/>
                    </a:lnTo>
                    <a:lnTo>
                      <a:pt x="31759" y="14665"/>
                    </a:lnTo>
                    <a:lnTo>
                      <a:pt x="38951" y="14051"/>
                    </a:lnTo>
                    <a:lnTo>
                      <a:pt x="45562" y="16263"/>
                    </a:lnTo>
                    <a:lnTo>
                      <a:pt x="51642" y="20794"/>
                    </a:lnTo>
                    <a:lnTo>
                      <a:pt x="57564" y="27097"/>
                    </a:lnTo>
                    <a:lnTo>
                      <a:pt x="63582" y="34701"/>
                    </a:lnTo>
                    <a:lnTo>
                      <a:pt x="69625" y="43395"/>
                    </a:lnTo>
                    <a:lnTo>
                      <a:pt x="75390" y="53205"/>
                    </a:lnTo>
                    <a:lnTo>
                      <a:pt x="80726" y="63994"/>
                    </a:lnTo>
                    <a:lnTo>
                      <a:pt x="85891" y="73148"/>
                    </a:lnTo>
                    <a:lnTo>
                      <a:pt x="90603" y="76849"/>
                    </a:lnTo>
                    <a:lnTo>
                      <a:pt x="93923" y="75008"/>
                    </a:lnTo>
                    <a:lnTo>
                      <a:pt x="96018" y="69059"/>
                    </a:lnTo>
                    <a:lnTo>
                      <a:pt x="97632" y="60505"/>
                    </a:lnTo>
                    <a:lnTo>
                      <a:pt x="99701" y="50604"/>
                    </a:lnTo>
                    <a:lnTo>
                      <a:pt x="102690" y="40127"/>
                    </a:lnTo>
                    <a:lnTo>
                      <a:pt x="106812" y="29778"/>
                    </a:lnTo>
                    <a:lnTo>
                      <a:pt x="112243" y="20337"/>
                    </a:lnTo>
                    <a:lnTo>
                      <a:pt x="118926" y="12141"/>
                    </a:lnTo>
                    <a:lnTo>
                      <a:pt x="126493" y="5634"/>
                    </a:lnTo>
                    <a:lnTo>
                      <a:pt x="134401" y="1532"/>
                    </a:lnTo>
                    <a:lnTo>
                      <a:pt x="142301" y="0"/>
                    </a:lnTo>
                    <a:lnTo>
                      <a:pt x="149889" y="902"/>
                    </a:lnTo>
                    <a:lnTo>
                      <a:pt x="156832" y="4081"/>
                    </a:lnTo>
                    <a:lnTo>
                      <a:pt x="163021" y="9220"/>
                    </a:lnTo>
                    <a:lnTo>
                      <a:pt x="168685" y="16073"/>
                    </a:lnTo>
                    <a:lnTo>
                      <a:pt x="174265" y="24559"/>
                    </a:lnTo>
                    <a:lnTo>
                      <a:pt x="180020" y="34484"/>
                    </a:lnTo>
                    <a:lnTo>
                      <a:pt x="185870" y="45570"/>
                    </a:lnTo>
                    <a:lnTo>
                      <a:pt x="191499" y="57534"/>
                    </a:lnTo>
                    <a:lnTo>
                      <a:pt x="196732" y="70132"/>
                    </a:lnTo>
                    <a:lnTo>
                      <a:pt x="201550" y="83015"/>
                    </a:lnTo>
                    <a:lnTo>
                      <a:pt x="206014" y="95737"/>
                    </a:lnTo>
                    <a:lnTo>
                      <a:pt x="210195" y="108071"/>
                    </a:lnTo>
                    <a:lnTo>
                      <a:pt x="214016" y="120106"/>
                    </a:lnTo>
                    <a:lnTo>
                      <a:pt x="217616" y="133645"/>
                    </a:lnTo>
                    <a:lnTo>
                      <a:pt x="221313" y="153230"/>
                    </a:lnTo>
                    <a:lnTo>
                      <a:pt x="225707" y="18643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Freeform 129"/>
              <p:cNvSpPr/>
              <p:nvPr/>
            </p:nvSpPr>
            <p:spPr>
              <a:xfrm>
                <a:off x="9053850" y="2396614"/>
                <a:ext cx="166940" cy="652768"/>
              </a:xfrm>
              <a:custGeom>
                <a:avLst/>
                <a:gdLst/>
                <a:ahLst/>
                <a:cxnLst/>
                <a:rect l="0" t="0" r="0" b="0"/>
                <a:pathLst>
                  <a:path w="166940" h="652768">
                    <a:moveTo>
                      <a:pt x="0" y="0"/>
                    </a:moveTo>
                    <a:lnTo>
                      <a:pt x="3068" y="8936"/>
                    </a:lnTo>
                    <a:lnTo>
                      <a:pt x="7130" y="18563"/>
                    </a:lnTo>
                    <a:lnTo>
                      <a:pt x="12618" y="29846"/>
                    </a:lnTo>
                    <a:lnTo>
                      <a:pt x="19205" y="42341"/>
                    </a:lnTo>
                    <a:lnTo>
                      <a:pt x="26355" y="55172"/>
                    </a:lnTo>
                    <a:lnTo>
                      <a:pt x="33703" y="67790"/>
                    </a:lnTo>
                    <a:lnTo>
                      <a:pt x="41235" y="80000"/>
                    </a:lnTo>
                    <a:lnTo>
                      <a:pt x="49192" y="91795"/>
                    </a:lnTo>
                    <a:lnTo>
                      <a:pt x="57685" y="103245"/>
                    </a:lnTo>
                    <a:lnTo>
                      <a:pt x="66522" y="114593"/>
                    </a:lnTo>
                    <a:lnTo>
                      <a:pt x="75308" y="126219"/>
                    </a:lnTo>
                    <a:lnTo>
                      <a:pt x="83807" y="138309"/>
                    </a:lnTo>
                    <a:lnTo>
                      <a:pt x="91802" y="150872"/>
                    </a:lnTo>
                    <a:lnTo>
                      <a:pt x="99020" y="163839"/>
                    </a:lnTo>
                    <a:lnTo>
                      <a:pt x="105394" y="177115"/>
                    </a:lnTo>
                    <a:lnTo>
                      <a:pt x="111183" y="190453"/>
                    </a:lnTo>
                    <a:lnTo>
                      <a:pt x="116845" y="203481"/>
                    </a:lnTo>
                    <a:lnTo>
                      <a:pt x="122656" y="216023"/>
                    </a:lnTo>
                    <a:lnTo>
                      <a:pt x="128545" y="228242"/>
                    </a:lnTo>
                    <a:lnTo>
                      <a:pt x="134199" y="240519"/>
                    </a:lnTo>
                    <a:lnTo>
                      <a:pt x="139447" y="253079"/>
                    </a:lnTo>
                    <a:lnTo>
                      <a:pt x="144277" y="265973"/>
                    </a:lnTo>
                    <a:lnTo>
                      <a:pt x="148748" y="279169"/>
                    </a:lnTo>
                    <a:lnTo>
                      <a:pt x="152934" y="292606"/>
                    </a:lnTo>
                    <a:lnTo>
                      <a:pt x="156744" y="306224"/>
                    </a:lnTo>
                    <a:lnTo>
                      <a:pt x="159931" y="319972"/>
                    </a:lnTo>
                    <a:lnTo>
                      <a:pt x="162409" y="333812"/>
                    </a:lnTo>
                    <a:lnTo>
                      <a:pt x="164244" y="347716"/>
                    </a:lnTo>
                    <a:lnTo>
                      <a:pt x="165558" y="361663"/>
                    </a:lnTo>
                    <a:lnTo>
                      <a:pt x="166475" y="375636"/>
                    </a:lnTo>
                    <a:lnTo>
                      <a:pt x="166939" y="389460"/>
                    </a:lnTo>
                    <a:lnTo>
                      <a:pt x="166726" y="402822"/>
                    </a:lnTo>
                    <a:lnTo>
                      <a:pt x="165770" y="415593"/>
                    </a:lnTo>
                    <a:lnTo>
                      <a:pt x="164143" y="427966"/>
                    </a:lnTo>
                    <a:lnTo>
                      <a:pt x="161982" y="440348"/>
                    </a:lnTo>
                    <a:lnTo>
                      <a:pt x="159412" y="452973"/>
                    </a:lnTo>
                    <a:lnTo>
                      <a:pt x="156381" y="465742"/>
                    </a:lnTo>
                    <a:lnTo>
                      <a:pt x="152669" y="478321"/>
                    </a:lnTo>
                    <a:lnTo>
                      <a:pt x="148209" y="490526"/>
                    </a:lnTo>
                    <a:lnTo>
                      <a:pt x="143077" y="502333"/>
                    </a:lnTo>
                    <a:lnTo>
                      <a:pt x="137409" y="513794"/>
                    </a:lnTo>
                    <a:lnTo>
                      <a:pt x="131331" y="524984"/>
                    </a:lnTo>
                    <a:lnTo>
                      <a:pt x="124792" y="535974"/>
                    </a:lnTo>
                    <a:lnTo>
                      <a:pt x="117572" y="546819"/>
                    </a:lnTo>
                    <a:lnTo>
                      <a:pt x="109607" y="557560"/>
                    </a:lnTo>
                    <a:lnTo>
                      <a:pt x="101141" y="568062"/>
                    </a:lnTo>
                    <a:lnTo>
                      <a:pt x="92611" y="578041"/>
                    </a:lnTo>
                    <a:lnTo>
                      <a:pt x="84273" y="587387"/>
                    </a:lnTo>
                    <a:lnTo>
                      <a:pt x="75878" y="596308"/>
                    </a:lnTo>
                    <a:lnTo>
                      <a:pt x="66795" y="605218"/>
                    </a:lnTo>
                    <a:lnTo>
                      <a:pt x="56738" y="614350"/>
                    </a:lnTo>
                    <a:lnTo>
                      <a:pt x="46330" y="623314"/>
                    </a:lnTo>
                    <a:lnTo>
                      <a:pt x="35916" y="632071"/>
                    </a:lnTo>
                    <a:lnTo>
                      <a:pt x="24579" y="641394"/>
                    </a:lnTo>
                    <a:lnTo>
                      <a:pt x="10528" y="65276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2" name="Freeform 131"/>
            <p:cNvSpPr/>
            <p:nvPr/>
          </p:nvSpPr>
          <p:spPr>
            <a:xfrm>
              <a:off x="9296005" y="279669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50555" y="3871134"/>
            <a:ext cx="529401" cy="487097"/>
            <a:chOff x="350555" y="3871134"/>
            <a:chExt cx="529401" cy="487097"/>
          </a:xfrm>
        </p:grpSpPr>
        <p:sp>
          <p:nvSpPr>
            <p:cNvPr id="134" name="Freeform 133"/>
            <p:cNvSpPr/>
            <p:nvPr/>
          </p:nvSpPr>
          <p:spPr>
            <a:xfrm>
              <a:off x="494181" y="3970493"/>
              <a:ext cx="253953" cy="345789"/>
            </a:xfrm>
            <a:custGeom>
              <a:avLst/>
              <a:gdLst/>
              <a:ahLst/>
              <a:cxnLst/>
              <a:rect l="0" t="0" r="0" b="0"/>
              <a:pathLst>
                <a:path w="253953" h="345789">
                  <a:moveTo>
                    <a:pt x="94756" y="0"/>
                  </a:moveTo>
                  <a:lnTo>
                    <a:pt x="89023" y="8868"/>
                  </a:lnTo>
                  <a:lnTo>
                    <a:pt x="84739" y="17855"/>
                  </a:lnTo>
                  <a:lnTo>
                    <a:pt x="81523" y="27842"/>
                  </a:lnTo>
                  <a:lnTo>
                    <a:pt x="78817" y="38477"/>
                  </a:lnTo>
                  <a:lnTo>
                    <a:pt x="75823" y="48991"/>
                  </a:lnTo>
                  <a:lnTo>
                    <a:pt x="72121" y="58947"/>
                  </a:lnTo>
                  <a:lnTo>
                    <a:pt x="67642" y="68407"/>
                  </a:lnTo>
                  <a:lnTo>
                    <a:pt x="62480" y="77743"/>
                  </a:lnTo>
                  <a:lnTo>
                    <a:pt x="56782" y="87184"/>
                  </a:lnTo>
                  <a:lnTo>
                    <a:pt x="50683" y="95996"/>
                  </a:lnTo>
                  <a:lnTo>
                    <a:pt x="44298" y="102645"/>
                  </a:lnTo>
                  <a:lnTo>
                    <a:pt x="37721" y="106415"/>
                  </a:lnTo>
                  <a:lnTo>
                    <a:pt x="31363" y="106362"/>
                  </a:lnTo>
                  <a:lnTo>
                    <a:pt x="26364" y="102259"/>
                  </a:lnTo>
                  <a:lnTo>
                    <a:pt x="23591" y="95928"/>
                  </a:lnTo>
                  <a:lnTo>
                    <a:pt x="22774" y="88307"/>
                  </a:lnTo>
                  <a:lnTo>
                    <a:pt x="23377" y="79812"/>
                  </a:lnTo>
                  <a:lnTo>
                    <a:pt x="25115" y="70695"/>
                  </a:lnTo>
                  <a:lnTo>
                    <a:pt x="27978" y="61138"/>
                  </a:lnTo>
                  <a:lnTo>
                    <a:pt x="31882" y="51282"/>
                  </a:lnTo>
                  <a:lnTo>
                    <a:pt x="36815" y="41548"/>
                  </a:lnTo>
                  <a:lnTo>
                    <a:pt x="42886" y="32620"/>
                  </a:lnTo>
                  <a:lnTo>
                    <a:pt x="50050" y="24801"/>
                  </a:lnTo>
                  <a:lnTo>
                    <a:pt x="58133" y="18061"/>
                  </a:lnTo>
                  <a:lnTo>
                    <a:pt x="66931" y="12217"/>
                  </a:lnTo>
                  <a:lnTo>
                    <a:pt x="76250" y="7076"/>
                  </a:lnTo>
                  <a:lnTo>
                    <a:pt x="85778" y="2943"/>
                  </a:lnTo>
                  <a:lnTo>
                    <a:pt x="95094" y="596"/>
                  </a:lnTo>
                  <a:lnTo>
                    <a:pt x="103983" y="318"/>
                  </a:lnTo>
                  <a:lnTo>
                    <a:pt x="112255" y="2098"/>
                  </a:lnTo>
                  <a:lnTo>
                    <a:pt x="119666" y="5884"/>
                  </a:lnTo>
                  <a:lnTo>
                    <a:pt x="126164" y="11437"/>
                  </a:lnTo>
                  <a:lnTo>
                    <a:pt x="131698" y="18572"/>
                  </a:lnTo>
                  <a:lnTo>
                    <a:pt x="136125" y="27247"/>
                  </a:lnTo>
                  <a:lnTo>
                    <a:pt x="139471" y="37296"/>
                  </a:lnTo>
                  <a:lnTo>
                    <a:pt x="141737" y="48294"/>
                  </a:lnTo>
                  <a:lnTo>
                    <a:pt x="142816" y="59667"/>
                  </a:lnTo>
                  <a:lnTo>
                    <a:pt x="142757" y="71051"/>
                  </a:lnTo>
                  <a:lnTo>
                    <a:pt x="141412" y="82134"/>
                  </a:lnTo>
                  <a:lnTo>
                    <a:pt x="138383" y="92577"/>
                  </a:lnTo>
                  <a:lnTo>
                    <a:pt x="133607" y="102266"/>
                  </a:lnTo>
                  <a:lnTo>
                    <a:pt x="127468" y="111264"/>
                  </a:lnTo>
                  <a:lnTo>
                    <a:pt x="120592" y="119702"/>
                  </a:lnTo>
                  <a:lnTo>
                    <a:pt x="113463" y="127668"/>
                  </a:lnTo>
                  <a:lnTo>
                    <a:pt x="107990" y="133600"/>
                  </a:lnTo>
                  <a:lnTo>
                    <a:pt x="106347" y="135504"/>
                  </a:lnTo>
                  <a:lnTo>
                    <a:pt x="107861" y="134151"/>
                  </a:lnTo>
                  <a:lnTo>
                    <a:pt x="111768" y="131010"/>
                  </a:lnTo>
                  <a:lnTo>
                    <a:pt x="117906" y="127505"/>
                  </a:lnTo>
                  <a:lnTo>
                    <a:pt x="126047" y="124408"/>
                  </a:lnTo>
                  <a:lnTo>
                    <a:pt x="135828" y="122285"/>
                  </a:lnTo>
                  <a:lnTo>
                    <a:pt x="146864" y="121738"/>
                  </a:lnTo>
                  <a:lnTo>
                    <a:pt x="158811" y="122916"/>
                  </a:lnTo>
                  <a:lnTo>
                    <a:pt x="171075" y="125633"/>
                  </a:lnTo>
                  <a:lnTo>
                    <a:pt x="182844" y="129579"/>
                  </a:lnTo>
                  <a:lnTo>
                    <a:pt x="193718" y="134457"/>
                  </a:lnTo>
                  <a:lnTo>
                    <a:pt x="203661" y="140339"/>
                  </a:lnTo>
                  <a:lnTo>
                    <a:pt x="212808" y="147640"/>
                  </a:lnTo>
                  <a:lnTo>
                    <a:pt x="221330" y="156473"/>
                  </a:lnTo>
                  <a:lnTo>
                    <a:pt x="229225" y="166506"/>
                  </a:lnTo>
                  <a:lnTo>
                    <a:pt x="236316" y="177156"/>
                  </a:lnTo>
                  <a:lnTo>
                    <a:pt x="242564" y="188025"/>
                  </a:lnTo>
                  <a:lnTo>
                    <a:pt x="247744" y="198914"/>
                  </a:lnTo>
                  <a:lnTo>
                    <a:pt x="251394" y="209751"/>
                  </a:lnTo>
                  <a:lnTo>
                    <a:pt x="253402" y="220520"/>
                  </a:lnTo>
                  <a:lnTo>
                    <a:pt x="253952" y="231224"/>
                  </a:lnTo>
                  <a:lnTo>
                    <a:pt x="253342" y="241879"/>
                  </a:lnTo>
                  <a:lnTo>
                    <a:pt x="251851" y="252496"/>
                  </a:lnTo>
                  <a:lnTo>
                    <a:pt x="249394" y="263085"/>
                  </a:lnTo>
                  <a:lnTo>
                    <a:pt x="245544" y="273655"/>
                  </a:lnTo>
                  <a:lnTo>
                    <a:pt x="240177" y="284203"/>
                  </a:lnTo>
                  <a:lnTo>
                    <a:pt x="233454" y="294404"/>
                  </a:lnTo>
                  <a:lnTo>
                    <a:pt x="225646" y="303649"/>
                  </a:lnTo>
                  <a:lnTo>
                    <a:pt x="217023" y="311680"/>
                  </a:lnTo>
                  <a:lnTo>
                    <a:pt x="207809" y="318563"/>
                  </a:lnTo>
                  <a:lnTo>
                    <a:pt x="198179" y="324502"/>
                  </a:lnTo>
                  <a:lnTo>
                    <a:pt x="188256" y="329717"/>
                  </a:lnTo>
                  <a:lnTo>
                    <a:pt x="177967" y="334238"/>
                  </a:lnTo>
                  <a:lnTo>
                    <a:pt x="167068" y="337910"/>
                  </a:lnTo>
                  <a:lnTo>
                    <a:pt x="155472" y="340718"/>
                  </a:lnTo>
                  <a:lnTo>
                    <a:pt x="143243" y="342775"/>
                  </a:lnTo>
                  <a:lnTo>
                    <a:pt x="130501" y="344239"/>
                  </a:lnTo>
                  <a:lnTo>
                    <a:pt x="117377" y="345257"/>
                  </a:lnTo>
                  <a:lnTo>
                    <a:pt x="104140" y="345788"/>
                  </a:lnTo>
                  <a:lnTo>
                    <a:pt x="91181" y="345621"/>
                  </a:lnTo>
                  <a:lnTo>
                    <a:pt x="78688" y="344698"/>
                  </a:lnTo>
                  <a:lnTo>
                    <a:pt x="66546" y="343257"/>
                  </a:lnTo>
                  <a:lnTo>
                    <a:pt x="52924" y="341603"/>
                  </a:lnTo>
                  <a:lnTo>
                    <a:pt x="33271" y="33958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50555" y="3871134"/>
              <a:ext cx="529401" cy="487097"/>
            </a:xfrm>
            <a:custGeom>
              <a:avLst/>
              <a:gdLst/>
              <a:ahLst/>
              <a:cxnLst/>
              <a:rect l="0" t="0" r="0" b="0"/>
              <a:pathLst>
                <a:path w="529401" h="487097">
                  <a:moveTo>
                    <a:pt x="301553" y="4603"/>
                  </a:moveTo>
                  <a:lnTo>
                    <a:pt x="292618" y="1804"/>
                  </a:lnTo>
                  <a:lnTo>
                    <a:pt x="282991" y="301"/>
                  </a:lnTo>
                  <a:lnTo>
                    <a:pt x="271704" y="0"/>
                  </a:lnTo>
                  <a:lnTo>
                    <a:pt x="259036" y="852"/>
                  </a:lnTo>
                  <a:lnTo>
                    <a:pt x="245556" y="2968"/>
                  </a:lnTo>
                  <a:lnTo>
                    <a:pt x="231680" y="6290"/>
                  </a:lnTo>
                  <a:lnTo>
                    <a:pt x="217471" y="10625"/>
                  </a:lnTo>
                  <a:lnTo>
                    <a:pt x="202732" y="15745"/>
                  </a:lnTo>
                  <a:lnTo>
                    <a:pt x="187391" y="21442"/>
                  </a:lnTo>
                  <a:lnTo>
                    <a:pt x="171990" y="27554"/>
                  </a:lnTo>
                  <a:lnTo>
                    <a:pt x="157557" y="33954"/>
                  </a:lnTo>
                  <a:lnTo>
                    <a:pt x="144590" y="40555"/>
                  </a:lnTo>
                  <a:lnTo>
                    <a:pt x="133087" y="47291"/>
                  </a:lnTo>
                  <a:lnTo>
                    <a:pt x="122817" y="54120"/>
                  </a:lnTo>
                  <a:lnTo>
                    <a:pt x="113502" y="61012"/>
                  </a:lnTo>
                  <a:lnTo>
                    <a:pt x="104888" y="67946"/>
                  </a:lnTo>
                  <a:lnTo>
                    <a:pt x="96774" y="74908"/>
                  </a:lnTo>
                  <a:lnTo>
                    <a:pt x="89010" y="81889"/>
                  </a:lnTo>
                  <a:lnTo>
                    <a:pt x="81486" y="88882"/>
                  </a:lnTo>
                  <a:lnTo>
                    <a:pt x="74127" y="95884"/>
                  </a:lnTo>
                  <a:lnTo>
                    <a:pt x="66879" y="102901"/>
                  </a:lnTo>
                  <a:lnTo>
                    <a:pt x="59707" y="110258"/>
                  </a:lnTo>
                  <a:lnTo>
                    <a:pt x="52585" y="118568"/>
                  </a:lnTo>
                  <a:lnTo>
                    <a:pt x="45502" y="128086"/>
                  </a:lnTo>
                  <a:lnTo>
                    <a:pt x="38610" y="138581"/>
                  </a:lnTo>
                  <a:lnTo>
                    <a:pt x="32209" y="149543"/>
                  </a:lnTo>
                  <a:lnTo>
                    <a:pt x="26423" y="160629"/>
                  </a:lnTo>
                  <a:lnTo>
                    <a:pt x="21216" y="172004"/>
                  </a:lnTo>
                  <a:lnTo>
                    <a:pt x="16484" y="184232"/>
                  </a:lnTo>
                  <a:lnTo>
                    <a:pt x="12120" y="197564"/>
                  </a:lnTo>
                  <a:lnTo>
                    <a:pt x="8188" y="211790"/>
                  </a:lnTo>
                  <a:lnTo>
                    <a:pt x="4919" y="226417"/>
                  </a:lnTo>
                  <a:lnTo>
                    <a:pt x="2390" y="241111"/>
                  </a:lnTo>
                  <a:lnTo>
                    <a:pt x="691" y="255724"/>
                  </a:lnTo>
                  <a:lnTo>
                    <a:pt x="0" y="270215"/>
                  </a:lnTo>
                  <a:lnTo>
                    <a:pt x="320" y="284589"/>
                  </a:lnTo>
                  <a:lnTo>
                    <a:pt x="1670" y="298868"/>
                  </a:lnTo>
                  <a:lnTo>
                    <a:pt x="4172" y="313076"/>
                  </a:lnTo>
                  <a:lnTo>
                    <a:pt x="7780" y="327226"/>
                  </a:lnTo>
                  <a:lnTo>
                    <a:pt x="12321" y="341172"/>
                  </a:lnTo>
                  <a:lnTo>
                    <a:pt x="17585" y="354615"/>
                  </a:lnTo>
                  <a:lnTo>
                    <a:pt x="23388" y="367432"/>
                  </a:lnTo>
                  <a:lnTo>
                    <a:pt x="29741" y="379497"/>
                  </a:lnTo>
                  <a:lnTo>
                    <a:pt x="36836" y="390607"/>
                  </a:lnTo>
                  <a:lnTo>
                    <a:pt x="44721" y="400747"/>
                  </a:lnTo>
                  <a:lnTo>
                    <a:pt x="53305" y="410048"/>
                  </a:lnTo>
                  <a:lnTo>
                    <a:pt x="62445" y="418690"/>
                  </a:lnTo>
                  <a:lnTo>
                    <a:pt x="72002" y="426841"/>
                  </a:lnTo>
                  <a:lnTo>
                    <a:pt x="81860" y="434640"/>
                  </a:lnTo>
                  <a:lnTo>
                    <a:pt x="91931" y="442191"/>
                  </a:lnTo>
                  <a:lnTo>
                    <a:pt x="102149" y="449566"/>
                  </a:lnTo>
                  <a:lnTo>
                    <a:pt x="112468" y="456656"/>
                  </a:lnTo>
                  <a:lnTo>
                    <a:pt x="122855" y="463190"/>
                  </a:lnTo>
                  <a:lnTo>
                    <a:pt x="133293" y="469061"/>
                  </a:lnTo>
                  <a:lnTo>
                    <a:pt x="143931" y="474155"/>
                  </a:lnTo>
                  <a:lnTo>
                    <a:pt x="155065" y="478279"/>
                  </a:lnTo>
                  <a:lnTo>
                    <a:pt x="166823" y="481422"/>
                  </a:lnTo>
                  <a:lnTo>
                    <a:pt x="179331" y="483719"/>
                  </a:lnTo>
                  <a:lnTo>
                    <a:pt x="192792" y="485351"/>
                  </a:lnTo>
                  <a:lnTo>
                    <a:pt x="207217" y="486485"/>
                  </a:lnTo>
                  <a:lnTo>
                    <a:pt x="222311" y="487096"/>
                  </a:lnTo>
                  <a:lnTo>
                    <a:pt x="237588" y="486982"/>
                  </a:lnTo>
                  <a:lnTo>
                    <a:pt x="252746" y="486088"/>
                  </a:lnTo>
                  <a:lnTo>
                    <a:pt x="267516" y="484334"/>
                  </a:lnTo>
                  <a:lnTo>
                    <a:pt x="281587" y="481554"/>
                  </a:lnTo>
                  <a:lnTo>
                    <a:pt x="294865" y="477759"/>
                  </a:lnTo>
                  <a:lnTo>
                    <a:pt x="307426" y="473262"/>
                  </a:lnTo>
                  <a:lnTo>
                    <a:pt x="319408" y="468559"/>
                  </a:lnTo>
                  <a:lnTo>
                    <a:pt x="330961" y="463951"/>
                  </a:lnTo>
                  <a:lnTo>
                    <a:pt x="342366" y="459384"/>
                  </a:lnTo>
                  <a:lnTo>
                    <a:pt x="354024" y="454558"/>
                  </a:lnTo>
                  <a:lnTo>
                    <a:pt x="366128" y="449307"/>
                  </a:lnTo>
                  <a:lnTo>
                    <a:pt x="378530" y="443458"/>
                  </a:lnTo>
                  <a:lnTo>
                    <a:pt x="390855" y="436766"/>
                  </a:lnTo>
                  <a:lnTo>
                    <a:pt x="402882" y="429189"/>
                  </a:lnTo>
                  <a:lnTo>
                    <a:pt x="414397" y="420997"/>
                  </a:lnTo>
                  <a:lnTo>
                    <a:pt x="425130" y="412660"/>
                  </a:lnTo>
                  <a:lnTo>
                    <a:pt x="435013" y="404463"/>
                  </a:lnTo>
                  <a:lnTo>
                    <a:pt x="444141" y="396504"/>
                  </a:lnTo>
                  <a:lnTo>
                    <a:pt x="452666" y="388779"/>
                  </a:lnTo>
                  <a:lnTo>
                    <a:pt x="460738" y="381247"/>
                  </a:lnTo>
                  <a:lnTo>
                    <a:pt x="468484" y="373696"/>
                  </a:lnTo>
                  <a:lnTo>
                    <a:pt x="476000" y="365781"/>
                  </a:lnTo>
                  <a:lnTo>
                    <a:pt x="483351" y="357338"/>
                  </a:lnTo>
                  <a:lnTo>
                    <a:pt x="490425" y="348377"/>
                  </a:lnTo>
                  <a:lnTo>
                    <a:pt x="496949" y="338983"/>
                  </a:lnTo>
                  <a:lnTo>
                    <a:pt x="502818" y="329251"/>
                  </a:lnTo>
                  <a:lnTo>
                    <a:pt x="508080" y="319105"/>
                  </a:lnTo>
                  <a:lnTo>
                    <a:pt x="512849" y="308310"/>
                  </a:lnTo>
                  <a:lnTo>
                    <a:pt x="517238" y="296788"/>
                  </a:lnTo>
                  <a:lnTo>
                    <a:pt x="521186" y="284609"/>
                  </a:lnTo>
                  <a:lnTo>
                    <a:pt x="524466" y="271903"/>
                  </a:lnTo>
                  <a:lnTo>
                    <a:pt x="527002" y="258788"/>
                  </a:lnTo>
                  <a:lnTo>
                    <a:pt x="528706" y="245049"/>
                  </a:lnTo>
                  <a:lnTo>
                    <a:pt x="529400" y="230155"/>
                  </a:lnTo>
                  <a:lnTo>
                    <a:pt x="529087" y="213924"/>
                  </a:lnTo>
                  <a:lnTo>
                    <a:pt x="527911" y="196955"/>
                  </a:lnTo>
                  <a:lnTo>
                    <a:pt x="526059" y="180406"/>
                  </a:lnTo>
                  <a:lnTo>
                    <a:pt x="523695" y="164907"/>
                  </a:lnTo>
                  <a:lnTo>
                    <a:pt x="520635" y="150570"/>
                  </a:lnTo>
                  <a:lnTo>
                    <a:pt x="516371" y="137253"/>
                  </a:lnTo>
                  <a:lnTo>
                    <a:pt x="510718" y="124747"/>
                  </a:lnTo>
                  <a:lnTo>
                    <a:pt x="503632" y="113008"/>
                  </a:lnTo>
                  <a:lnTo>
                    <a:pt x="495048" y="102176"/>
                  </a:lnTo>
                  <a:lnTo>
                    <a:pt x="485090" y="92252"/>
                  </a:lnTo>
                  <a:lnTo>
                    <a:pt x="474166" y="83109"/>
                  </a:lnTo>
                  <a:lnTo>
                    <a:pt x="462850" y="74580"/>
                  </a:lnTo>
                  <a:lnTo>
                    <a:pt x="451489" y="66516"/>
                  </a:lnTo>
                  <a:lnTo>
                    <a:pt x="439744" y="59117"/>
                  </a:lnTo>
                  <a:lnTo>
                    <a:pt x="426728" y="52900"/>
                  </a:lnTo>
                  <a:lnTo>
                    <a:pt x="412036" y="48057"/>
                  </a:lnTo>
                  <a:lnTo>
                    <a:pt x="395573" y="44636"/>
                  </a:lnTo>
                  <a:lnTo>
                    <a:pt x="377307" y="42706"/>
                  </a:lnTo>
                  <a:lnTo>
                    <a:pt x="357438" y="42150"/>
                  </a:lnTo>
                  <a:lnTo>
                    <a:pt x="336926" y="42724"/>
                  </a:lnTo>
                  <a:lnTo>
                    <a:pt x="317317" y="44165"/>
                  </a:lnTo>
                  <a:lnTo>
                    <a:pt x="299401" y="46244"/>
                  </a:lnTo>
                  <a:lnTo>
                    <a:pt x="283257" y="48943"/>
                  </a:lnTo>
                  <a:lnTo>
                    <a:pt x="268639" y="52431"/>
                  </a:lnTo>
                  <a:lnTo>
                    <a:pt x="255211" y="56740"/>
                  </a:lnTo>
                  <a:lnTo>
                    <a:pt x="242665" y="61770"/>
                  </a:lnTo>
                  <a:lnTo>
                    <a:pt x="230750" y="67371"/>
                  </a:lnTo>
                  <a:lnTo>
                    <a:pt x="219290" y="73390"/>
                  </a:lnTo>
                  <a:lnTo>
                    <a:pt x="208602" y="79403"/>
                  </a:lnTo>
                  <a:lnTo>
                    <a:pt x="198425" y="85311"/>
                  </a:lnTo>
                  <a:lnTo>
                    <a:pt x="187861" y="91630"/>
                  </a:lnTo>
                  <a:lnTo>
                    <a:pt x="175211" y="99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968560" y="3674984"/>
            <a:ext cx="4479029" cy="615834"/>
            <a:chOff x="968560" y="3674984"/>
            <a:chExt cx="4479029" cy="615834"/>
          </a:xfrm>
        </p:grpSpPr>
        <p:sp>
          <p:nvSpPr>
            <p:cNvPr id="137" name="Freeform 136"/>
            <p:cNvSpPr/>
            <p:nvPr/>
          </p:nvSpPr>
          <p:spPr>
            <a:xfrm>
              <a:off x="968560" y="3897511"/>
              <a:ext cx="262617" cy="393307"/>
            </a:xfrm>
            <a:custGeom>
              <a:avLst/>
              <a:gdLst/>
              <a:ahLst/>
              <a:cxnLst/>
              <a:rect l="0" t="0" r="0" b="0"/>
              <a:pathLst>
                <a:path w="262617" h="393307">
                  <a:moveTo>
                    <a:pt x="220502" y="41397"/>
                  </a:moveTo>
                  <a:lnTo>
                    <a:pt x="214634" y="35530"/>
                  </a:lnTo>
                  <a:lnTo>
                    <a:pt x="209070" y="29965"/>
                  </a:lnTo>
                  <a:lnTo>
                    <a:pt x="203261" y="24170"/>
                  </a:lnTo>
                  <a:lnTo>
                    <a:pt x="196835" y="18263"/>
                  </a:lnTo>
                  <a:lnTo>
                    <a:pt x="189209" y="12581"/>
                  </a:lnTo>
                  <a:lnTo>
                    <a:pt x="180179" y="7320"/>
                  </a:lnTo>
                  <a:lnTo>
                    <a:pt x="170024" y="2988"/>
                  </a:lnTo>
                  <a:lnTo>
                    <a:pt x="159297" y="447"/>
                  </a:lnTo>
                  <a:lnTo>
                    <a:pt x="148376" y="0"/>
                  </a:lnTo>
                  <a:lnTo>
                    <a:pt x="137283" y="1313"/>
                  </a:lnTo>
                  <a:lnTo>
                    <a:pt x="125777" y="3714"/>
                  </a:lnTo>
                  <a:lnTo>
                    <a:pt x="113751" y="6697"/>
                  </a:lnTo>
                  <a:lnTo>
                    <a:pt x="101557" y="10138"/>
                  </a:lnTo>
                  <a:lnTo>
                    <a:pt x="89897" y="14190"/>
                  </a:lnTo>
                  <a:lnTo>
                    <a:pt x="79128" y="18915"/>
                  </a:lnTo>
                  <a:lnTo>
                    <a:pt x="69268" y="24410"/>
                  </a:lnTo>
                  <a:lnTo>
                    <a:pt x="60186" y="30861"/>
                  </a:lnTo>
                  <a:lnTo>
                    <a:pt x="51710" y="38286"/>
                  </a:lnTo>
                  <a:lnTo>
                    <a:pt x="43848" y="46715"/>
                  </a:lnTo>
                  <a:lnTo>
                    <a:pt x="36780" y="56277"/>
                  </a:lnTo>
                  <a:lnTo>
                    <a:pt x="30538" y="66932"/>
                  </a:lnTo>
                  <a:lnTo>
                    <a:pt x="25023" y="78510"/>
                  </a:lnTo>
                  <a:lnTo>
                    <a:pt x="20084" y="90806"/>
                  </a:lnTo>
                  <a:lnTo>
                    <a:pt x="15579" y="103632"/>
                  </a:lnTo>
                  <a:lnTo>
                    <a:pt x="11554" y="116836"/>
                  </a:lnTo>
                  <a:lnTo>
                    <a:pt x="8222" y="130307"/>
                  </a:lnTo>
                  <a:lnTo>
                    <a:pt x="5646" y="143960"/>
                  </a:lnTo>
                  <a:lnTo>
                    <a:pt x="3747" y="157739"/>
                  </a:lnTo>
                  <a:lnTo>
                    <a:pt x="2389" y="171602"/>
                  </a:lnTo>
                  <a:lnTo>
                    <a:pt x="1438" y="185523"/>
                  </a:lnTo>
                  <a:lnTo>
                    <a:pt x="781" y="199482"/>
                  </a:lnTo>
                  <a:lnTo>
                    <a:pt x="333" y="213468"/>
                  </a:lnTo>
                  <a:lnTo>
                    <a:pt x="33" y="227466"/>
                  </a:lnTo>
                  <a:lnTo>
                    <a:pt x="0" y="241308"/>
                  </a:lnTo>
                  <a:lnTo>
                    <a:pt x="510" y="254682"/>
                  </a:lnTo>
                  <a:lnTo>
                    <a:pt x="1674" y="267461"/>
                  </a:lnTo>
                  <a:lnTo>
                    <a:pt x="3611" y="279840"/>
                  </a:lnTo>
                  <a:lnTo>
                    <a:pt x="6514" y="292224"/>
                  </a:lnTo>
                  <a:lnTo>
                    <a:pt x="10395" y="304847"/>
                  </a:lnTo>
                  <a:lnTo>
                    <a:pt x="15120" y="317445"/>
                  </a:lnTo>
                  <a:lnTo>
                    <a:pt x="20509" y="329377"/>
                  </a:lnTo>
                  <a:lnTo>
                    <a:pt x="26391" y="340329"/>
                  </a:lnTo>
                  <a:lnTo>
                    <a:pt x="32627" y="350311"/>
                  </a:lnTo>
                  <a:lnTo>
                    <a:pt x="39112" y="359476"/>
                  </a:lnTo>
                  <a:lnTo>
                    <a:pt x="45782" y="368001"/>
                  </a:lnTo>
                  <a:lnTo>
                    <a:pt x="53075" y="375727"/>
                  </a:lnTo>
                  <a:lnTo>
                    <a:pt x="61875" y="382172"/>
                  </a:lnTo>
                  <a:lnTo>
                    <a:pt x="72534" y="387172"/>
                  </a:lnTo>
                  <a:lnTo>
                    <a:pt x="84610" y="390700"/>
                  </a:lnTo>
                  <a:lnTo>
                    <a:pt x="97173" y="392702"/>
                  </a:lnTo>
                  <a:lnTo>
                    <a:pt x="109620" y="393306"/>
                  </a:lnTo>
                  <a:lnTo>
                    <a:pt x="121721" y="392764"/>
                  </a:lnTo>
                  <a:lnTo>
                    <a:pt x="133446" y="391345"/>
                  </a:lnTo>
                  <a:lnTo>
                    <a:pt x="144841" y="389280"/>
                  </a:lnTo>
                  <a:lnTo>
                    <a:pt x="155813" y="386592"/>
                  </a:lnTo>
                  <a:lnTo>
                    <a:pt x="166123" y="383110"/>
                  </a:lnTo>
                  <a:lnTo>
                    <a:pt x="175697" y="378805"/>
                  </a:lnTo>
                  <a:lnTo>
                    <a:pt x="184774" y="373778"/>
                  </a:lnTo>
                  <a:lnTo>
                    <a:pt x="193791" y="368179"/>
                  </a:lnTo>
                  <a:lnTo>
                    <a:pt x="203004" y="362153"/>
                  </a:lnTo>
                  <a:lnTo>
                    <a:pt x="212328" y="355818"/>
                  </a:lnTo>
                  <a:lnTo>
                    <a:pt x="221442" y="349266"/>
                  </a:lnTo>
                  <a:lnTo>
                    <a:pt x="230158" y="342573"/>
                  </a:lnTo>
                  <a:lnTo>
                    <a:pt x="238156" y="336090"/>
                  </a:lnTo>
                  <a:lnTo>
                    <a:pt x="245694" y="329808"/>
                  </a:lnTo>
                  <a:lnTo>
                    <a:pt x="253432" y="323176"/>
                  </a:lnTo>
                  <a:lnTo>
                    <a:pt x="262616" y="315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94347" y="413894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72" y="74802"/>
                  </a:lnTo>
                  <a:lnTo>
                    <a:pt x="8074" y="87228"/>
                  </a:lnTo>
                  <a:lnTo>
                    <a:pt x="9907" y="100781"/>
                  </a:lnTo>
                  <a:lnTo>
                    <a:pt x="13545" y="11889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83818" y="408630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57518" y="4054721"/>
              <a:ext cx="136871" cy="172267"/>
            </a:xfrm>
            <a:custGeom>
              <a:avLst/>
              <a:gdLst/>
              <a:ahLst/>
              <a:cxnLst/>
              <a:rect l="0" t="0" r="0" b="0"/>
              <a:pathLst>
                <a:path w="136871" h="172267">
                  <a:moveTo>
                    <a:pt x="0" y="84228"/>
                  </a:moveTo>
                  <a:lnTo>
                    <a:pt x="3000" y="93029"/>
                  </a:lnTo>
                  <a:lnTo>
                    <a:pt x="6423" y="101376"/>
                  </a:lnTo>
                  <a:lnTo>
                    <a:pt x="10614" y="110075"/>
                  </a:lnTo>
                  <a:lnTo>
                    <a:pt x="15342" y="119196"/>
                  </a:lnTo>
                  <a:lnTo>
                    <a:pt x="20175" y="128691"/>
                  </a:lnTo>
                  <a:lnTo>
                    <a:pt x="24857" y="138478"/>
                  </a:lnTo>
                  <a:lnTo>
                    <a:pt x="29466" y="148319"/>
                  </a:lnTo>
                  <a:lnTo>
                    <a:pt x="34316" y="157845"/>
                  </a:lnTo>
                  <a:lnTo>
                    <a:pt x="39558" y="166795"/>
                  </a:lnTo>
                  <a:lnTo>
                    <a:pt x="44509" y="172266"/>
                  </a:lnTo>
                  <a:lnTo>
                    <a:pt x="47728" y="171248"/>
                  </a:lnTo>
                  <a:lnTo>
                    <a:pt x="48709" y="165678"/>
                  </a:lnTo>
                  <a:lnTo>
                    <a:pt x="47826" y="157410"/>
                  </a:lnTo>
                  <a:lnTo>
                    <a:pt x="45387" y="147750"/>
                  </a:lnTo>
                  <a:lnTo>
                    <a:pt x="41695" y="137451"/>
                  </a:lnTo>
                  <a:lnTo>
                    <a:pt x="37369" y="126730"/>
                  </a:lnTo>
                  <a:lnTo>
                    <a:pt x="33280" y="115451"/>
                  </a:lnTo>
                  <a:lnTo>
                    <a:pt x="29895" y="103563"/>
                  </a:lnTo>
                  <a:lnTo>
                    <a:pt x="27465" y="91285"/>
                  </a:lnTo>
                  <a:lnTo>
                    <a:pt x="26205" y="79033"/>
                  </a:lnTo>
                  <a:lnTo>
                    <a:pt x="26110" y="67051"/>
                  </a:lnTo>
                  <a:lnTo>
                    <a:pt x="27334" y="55563"/>
                  </a:lnTo>
                  <a:lnTo>
                    <a:pt x="30275" y="44848"/>
                  </a:lnTo>
                  <a:lnTo>
                    <a:pt x="34996" y="34985"/>
                  </a:lnTo>
                  <a:lnTo>
                    <a:pt x="41437" y="26210"/>
                  </a:lnTo>
                  <a:lnTo>
                    <a:pt x="49579" y="18986"/>
                  </a:lnTo>
                  <a:lnTo>
                    <a:pt x="59236" y="13423"/>
                  </a:lnTo>
                  <a:lnTo>
                    <a:pt x="70087" y="9322"/>
                  </a:lnTo>
                  <a:lnTo>
                    <a:pt x="83135" y="5950"/>
                  </a:lnTo>
                  <a:lnTo>
                    <a:pt x="102876" y="301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03746" y="4074622"/>
              <a:ext cx="159099" cy="163544"/>
            </a:xfrm>
            <a:custGeom>
              <a:avLst/>
              <a:gdLst/>
              <a:ahLst/>
              <a:cxnLst/>
              <a:rect l="0" t="0" r="0" b="0"/>
              <a:pathLst>
                <a:path w="159099" h="163544">
                  <a:moveTo>
                    <a:pt x="95927" y="32742"/>
                  </a:moveTo>
                  <a:lnTo>
                    <a:pt x="92860" y="24075"/>
                  </a:lnTo>
                  <a:lnTo>
                    <a:pt x="88797" y="17008"/>
                  </a:lnTo>
                  <a:lnTo>
                    <a:pt x="83304" y="10912"/>
                  </a:lnTo>
                  <a:lnTo>
                    <a:pt x="76544" y="5856"/>
                  </a:lnTo>
                  <a:lnTo>
                    <a:pt x="68746" y="2291"/>
                  </a:lnTo>
                  <a:lnTo>
                    <a:pt x="60154" y="343"/>
                  </a:lnTo>
                  <a:lnTo>
                    <a:pt x="51141" y="0"/>
                  </a:lnTo>
                  <a:lnTo>
                    <a:pt x="42184" y="1281"/>
                  </a:lnTo>
                  <a:lnTo>
                    <a:pt x="33542" y="4036"/>
                  </a:lnTo>
                  <a:lnTo>
                    <a:pt x="25438" y="8155"/>
                  </a:lnTo>
                  <a:lnTo>
                    <a:pt x="18142" y="13659"/>
                  </a:lnTo>
                  <a:lnTo>
                    <a:pt x="11725" y="20438"/>
                  </a:lnTo>
                  <a:lnTo>
                    <a:pt x="6415" y="28429"/>
                  </a:lnTo>
                  <a:lnTo>
                    <a:pt x="2671" y="37695"/>
                  </a:lnTo>
                  <a:lnTo>
                    <a:pt x="598" y="48147"/>
                  </a:lnTo>
                  <a:lnTo>
                    <a:pt x="0" y="59419"/>
                  </a:lnTo>
                  <a:lnTo>
                    <a:pt x="579" y="70977"/>
                  </a:lnTo>
                  <a:lnTo>
                    <a:pt x="2044" y="82489"/>
                  </a:lnTo>
                  <a:lnTo>
                    <a:pt x="4313" y="93828"/>
                  </a:lnTo>
                  <a:lnTo>
                    <a:pt x="7505" y="104975"/>
                  </a:lnTo>
                  <a:lnTo>
                    <a:pt x="11617" y="115946"/>
                  </a:lnTo>
                  <a:lnTo>
                    <a:pt x="16682" y="126449"/>
                  </a:lnTo>
                  <a:lnTo>
                    <a:pt x="22839" y="135903"/>
                  </a:lnTo>
                  <a:lnTo>
                    <a:pt x="30062" y="144073"/>
                  </a:lnTo>
                  <a:lnTo>
                    <a:pt x="38355" y="150882"/>
                  </a:lnTo>
                  <a:lnTo>
                    <a:pt x="47824" y="156240"/>
                  </a:lnTo>
                  <a:lnTo>
                    <a:pt x="58408" y="160242"/>
                  </a:lnTo>
                  <a:lnTo>
                    <a:pt x="69599" y="162795"/>
                  </a:lnTo>
                  <a:lnTo>
                    <a:pt x="80570" y="163543"/>
                  </a:lnTo>
                  <a:lnTo>
                    <a:pt x="90870" y="162455"/>
                  </a:lnTo>
                  <a:lnTo>
                    <a:pt x="100412" y="159777"/>
                  </a:lnTo>
                  <a:lnTo>
                    <a:pt x="109280" y="155846"/>
                  </a:lnTo>
                  <a:lnTo>
                    <a:pt x="117611" y="150987"/>
                  </a:lnTo>
                  <a:lnTo>
                    <a:pt x="125432" y="145575"/>
                  </a:lnTo>
                  <a:lnTo>
                    <a:pt x="133517" y="139400"/>
                  </a:lnTo>
                  <a:lnTo>
                    <a:pt x="143700" y="130808"/>
                  </a:lnTo>
                  <a:lnTo>
                    <a:pt x="159098" y="116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77973" y="3865209"/>
              <a:ext cx="26986" cy="336913"/>
            </a:xfrm>
            <a:custGeom>
              <a:avLst/>
              <a:gdLst/>
              <a:ahLst/>
              <a:cxnLst/>
              <a:rect l="0" t="0" r="0" b="0"/>
              <a:pathLst>
                <a:path w="26986" h="336913">
                  <a:moveTo>
                    <a:pt x="16457" y="0"/>
                  </a:moveTo>
                  <a:lnTo>
                    <a:pt x="10723" y="14735"/>
                  </a:lnTo>
                  <a:lnTo>
                    <a:pt x="6439" y="29287"/>
                  </a:lnTo>
                  <a:lnTo>
                    <a:pt x="3238" y="45067"/>
                  </a:lnTo>
                  <a:lnTo>
                    <a:pt x="1049" y="61611"/>
                  </a:lnTo>
                  <a:lnTo>
                    <a:pt x="0" y="77807"/>
                  </a:lnTo>
                  <a:lnTo>
                    <a:pt x="54" y="93047"/>
                  </a:lnTo>
                  <a:lnTo>
                    <a:pt x="878" y="107703"/>
                  </a:lnTo>
                  <a:lnTo>
                    <a:pt x="1958" y="122822"/>
                  </a:lnTo>
                  <a:lnTo>
                    <a:pt x="2979" y="138979"/>
                  </a:lnTo>
                  <a:lnTo>
                    <a:pt x="3982" y="155780"/>
                  </a:lnTo>
                  <a:lnTo>
                    <a:pt x="5262" y="172158"/>
                  </a:lnTo>
                  <a:lnTo>
                    <a:pt x="6971" y="187518"/>
                  </a:lnTo>
                  <a:lnTo>
                    <a:pt x="8949" y="201916"/>
                  </a:lnTo>
                  <a:lnTo>
                    <a:pt x="10823" y="215799"/>
                  </a:lnTo>
                  <a:lnTo>
                    <a:pt x="12386" y="229501"/>
                  </a:lnTo>
                  <a:lnTo>
                    <a:pt x="13758" y="243025"/>
                  </a:lnTo>
                  <a:lnTo>
                    <a:pt x="15286" y="256125"/>
                  </a:lnTo>
                  <a:lnTo>
                    <a:pt x="17161" y="268682"/>
                  </a:lnTo>
                  <a:lnTo>
                    <a:pt x="19261" y="280656"/>
                  </a:lnTo>
                  <a:lnTo>
                    <a:pt x="21437" y="293397"/>
                  </a:lnTo>
                  <a:lnTo>
                    <a:pt x="23884" y="310260"/>
                  </a:lnTo>
                  <a:lnTo>
                    <a:pt x="269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747072" y="4034185"/>
              <a:ext cx="147400" cy="159895"/>
            </a:xfrm>
            <a:custGeom>
              <a:avLst/>
              <a:gdLst/>
              <a:ahLst/>
              <a:cxnLst/>
              <a:rect l="0" t="0" r="0" b="0"/>
              <a:pathLst>
                <a:path w="147400" h="159895">
                  <a:moveTo>
                    <a:pt x="0" y="104764"/>
                  </a:moveTo>
                  <a:lnTo>
                    <a:pt x="6002" y="99031"/>
                  </a:lnTo>
                  <a:lnTo>
                    <a:pt x="12847" y="94747"/>
                  </a:lnTo>
                  <a:lnTo>
                    <a:pt x="21234" y="91536"/>
                  </a:lnTo>
                  <a:lnTo>
                    <a:pt x="30861" y="89002"/>
                  </a:lnTo>
                  <a:lnTo>
                    <a:pt x="41176" y="86657"/>
                  </a:lnTo>
                  <a:lnTo>
                    <a:pt x="51784" y="84204"/>
                  </a:lnTo>
                  <a:lnTo>
                    <a:pt x="62481" y="81377"/>
                  </a:lnTo>
                  <a:lnTo>
                    <a:pt x="73182" y="77864"/>
                  </a:lnTo>
                  <a:lnTo>
                    <a:pt x="83840" y="73559"/>
                  </a:lnTo>
                  <a:lnTo>
                    <a:pt x="93961" y="68208"/>
                  </a:lnTo>
                  <a:lnTo>
                    <a:pt x="102625" y="61334"/>
                  </a:lnTo>
                  <a:lnTo>
                    <a:pt x="109438" y="52832"/>
                  </a:lnTo>
                  <a:lnTo>
                    <a:pt x="114011" y="43379"/>
                  </a:lnTo>
                  <a:lnTo>
                    <a:pt x="115733" y="34189"/>
                  </a:lnTo>
                  <a:lnTo>
                    <a:pt x="114552" y="25942"/>
                  </a:lnTo>
                  <a:lnTo>
                    <a:pt x="110862" y="18781"/>
                  </a:lnTo>
                  <a:lnTo>
                    <a:pt x="105196" y="12590"/>
                  </a:lnTo>
                  <a:lnTo>
                    <a:pt x="98060" y="7184"/>
                  </a:lnTo>
                  <a:lnTo>
                    <a:pt x="89868" y="2858"/>
                  </a:lnTo>
                  <a:lnTo>
                    <a:pt x="80933" y="374"/>
                  </a:lnTo>
                  <a:lnTo>
                    <a:pt x="71490" y="0"/>
                  </a:lnTo>
                  <a:lnTo>
                    <a:pt x="61864" y="1715"/>
                  </a:lnTo>
                  <a:lnTo>
                    <a:pt x="52474" y="5456"/>
                  </a:lnTo>
                  <a:lnTo>
                    <a:pt x="43533" y="10974"/>
                  </a:lnTo>
                  <a:lnTo>
                    <a:pt x="35223" y="17915"/>
                  </a:lnTo>
                  <a:lnTo>
                    <a:pt x="27787" y="25929"/>
                  </a:lnTo>
                  <a:lnTo>
                    <a:pt x="21271" y="34724"/>
                  </a:lnTo>
                  <a:lnTo>
                    <a:pt x="15725" y="44236"/>
                  </a:lnTo>
                  <a:lnTo>
                    <a:pt x="11290" y="54606"/>
                  </a:lnTo>
                  <a:lnTo>
                    <a:pt x="7939" y="65837"/>
                  </a:lnTo>
                  <a:lnTo>
                    <a:pt x="5670" y="77651"/>
                  </a:lnTo>
                  <a:lnTo>
                    <a:pt x="4588" y="89581"/>
                  </a:lnTo>
                  <a:lnTo>
                    <a:pt x="4641" y="101343"/>
                  </a:lnTo>
                  <a:lnTo>
                    <a:pt x="5811" y="112680"/>
                  </a:lnTo>
                  <a:lnTo>
                    <a:pt x="8192" y="123294"/>
                  </a:lnTo>
                  <a:lnTo>
                    <a:pt x="11728" y="133089"/>
                  </a:lnTo>
                  <a:lnTo>
                    <a:pt x="16559" y="141819"/>
                  </a:lnTo>
                  <a:lnTo>
                    <a:pt x="23084" y="149011"/>
                  </a:lnTo>
                  <a:lnTo>
                    <a:pt x="31359" y="154544"/>
                  </a:lnTo>
                  <a:lnTo>
                    <a:pt x="41001" y="158278"/>
                  </a:lnTo>
                  <a:lnTo>
                    <a:pt x="51382" y="159894"/>
                  </a:lnTo>
                  <a:lnTo>
                    <a:pt x="62070" y="159424"/>
                  </a:lnTo>
                  <a:lnTo>
                    <a:pt x="73007" y="157178"/>
                  </a:lnTo>
                  <a:lnTo>
                    <a:pt x="84408" y="153545"/>
                  </a:lnTo>
                  <a:lnTo>
                    <a:pt x="96354" y="148894"/>
                  </a:lnTo>
                  <a:lnTo>
                    <a:pt x="108201" y="143821"/>
                  </a:lnTo>
                  <a:lnTo>
                    <a:pt x="119818" y="138656"/>
                  </a:lnTo>
                  <a:lnTo>
                    <a:pt x="132227" y="132952"/>
                  </a:lnTo>
                  <a:lnTo>
                    <a:pt x="147399" y="125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63975" y="3875737"/>
              <a:ext cx="35824" cy="263213"/>
            </a:xfrm>
            <a:custGeom>
              <a:avLst/>
              <a:gdLst/>
              <a:ahLst/>
              <a:cxnLst/>
              <a:rect l="0" t="0" r="0" b="0"/>
              <a:pathLst>
                <a:path w="35824" h="263213">
                  <a:moveTo>
                    <a:pt x="35823" y="0"/>
                  </a:moveTo>
                  <a:lnTo>
                    <a:pt x="32755" y="8801"/>
                  </a:lnTo>
                  <a:lnTo>
                    <a:pt x="28692" y="17147"/>
                  </a:lnTo>
                  <a:lnTo>
                    <a:pt x="23213" y="25855"/>
                  </a:lnTo>
                  <a:lnTo>
                    <a:pt x="16972" y="35322"/>
                  </a:lnTo>
                  <a:lnTo>
                    <a:pt x="11119" y="46114"/>
                  </a:lnTo>
                  <a:lnTo>
                    <a:pt x="6286" y="58403"/>
                  </a:lnTo>
                  <a:lnTo>
                    <a:pt x="2750" y="71722"/>
                  </a:lnTo>
                  <a:lnTo>
                    <a:pt x="683" y="85193"/>
                  </a:lnTo>
                  <a:lnTo>
                    <a:pt x="0" y="98294"/>
                  </a:lnTo>
                  <a:lnTo>
                    <a:pt x="305" y="111189"/>
                  </a:lnTo>
                  <a:lnTo>
                    <a:pt x="1025" y="124519"/>
                  </a:lnTo>
                  <a:lnTo>
                    <a:pt x="1795" y="138636"/>
                  </a:lnTo>
                  <a:lnTo>
                    <a:pt x="2459" y="153575"/>
                  </a:lnTo>
                  <a:lnTo>
                    <a:pt x="2977" y="169222"/>
                  </a:lnTo>
                  <a:lnTo>
                    <a:pt x="3365" y="185405"/>
                  </a:lnTo>
                  <a:lnTo>
                    <a:pt x="3841" y="201411"/>
                  </a:lnTo>
                  <a:lnTo>
                    <a:pt x="4965" y="217689"/>
                  </a:lnTo>
                  <a:lnTo>
                    <a:pt x="7953" y="236783"/>
                  </a:lnTo>
                  <a:lnTo>
                    <a:pt x="1476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41870" y="3981022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91106" y="2866"/>
                  </a:lnTo>
                  <a:lnTo>
                    <a:pt x="181479" y="5009"/>
                  </a:lnTo>
                  <a:lnTo>
                    <a:pt x="170192" y="6616"/>
                  </a:lnTo>
                  <a:lnTo>
                    <a:pt x="157524" y="7970"/>
                  </a:lnTo>
                  <a:lnTo>
                    <a:pt x="144045" y="9466"/>
                  </a:lnTo>
                  <a:lnTo>
                    <a:pt x="130173" y="11317"/>
                  </a:lnTo>
                  <a:lnTo>
                    <a:pt x="116137" y="13557"/>
                  </a:lnTo>
                  <a:lnTo>
                    <a:pt x="102046" y="16137"/>
                  </a:lnTo>
                  <a:lnTo>
                    <a:pt x="87949" y="18982"/>
                  </a:lnTo>
                  <a:lnTo>
                    <a:pt x="73892" y="21870"/>
                  </a:lnTo>
                  <a:lnTo>
                    <a:pt x="58238" y="24728"/>
                  </a:lnTo>
                  <a:lnTo>
                    <a:pt x="36258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274246" y="3823094"/>
              <a:ext cx="283521" cy="286576"/>
            </a:xfrm>
            <a:custGeom>
              <a:avLst/>
              <a:gdLst/>
              <a:ahLst/>
              <a:cxnLst/>
              <a:rect l="0" t="0" r="0" b="0"/>
              <a:pathLst>
                <a:path w="283521" h="286576">
                  <a:moveTo>
                    <a:pt x="20308" y="0"/>
                  </a:moveTo>
                  <a:lnTo>
                    <a:pt x="17508" y="11735"/>
                  </a:lnTo>
                  <a:lnTo>
                    <a:pt x="16006" y="22864"/>
                  </a:lnTo>
                  <a:lnTo>
                    <a:pt x="15682" y="34453"/>
                  </a:lnTo>
                  <a:lnTo>
                    <a:pt x="15670" y="46269"/>
                  </a:lnTo>
                  <a:lnTo>
                    <a:pt x="14544" y="57632"/>
                  </a:lnTo>
                  <a:lnTo>
                    <a:pt x="11619" y="68195"/>
                  </a:lnTo>
                  <a:lnTo>
                    <a:pt x="7517" y="78415"/>
                  </a:lnTo>
                  <a:lnTo>
                    <a:pt x="3747" y="89332"/>
                  </a:lnTo>
                  <a:lnTo>
                    <a:pt x="1178" y="101495"/>
                  </a:lnTo>
                  <a:lnTo>
                    <a:pt x="0" y="114954"/>
                  </a:lnTo>
                  <a:lnTo>
                    <a:pt x="64" y="129525"/>
                  </a:lnTo>
                  <a:lnTo>
                    <a:pt x="1118" y="144953"/>
                  </a:lnTo>
                  <a:lnTo>
                    <a:pt x="2912" y="160688"/>
                  </a:lnTo>
                  <a:lnTo>
                    <a:pt x="5239" y="175930"/>
                  </a:lnTo>
                  <a:lnTo>
                    <a:pt x="7936" y="190288"/>
                  </a:lnTo>
                  <a:lnTo>
                    <a:pt x="10725" y="203891"/>
                  </a:lnTo>
                  <a:lnTo>
                    <a:pt x="13216" y="217180"/>
                  </a:lnTo>
                  <a:lnTo>
                    <a:pt x="15199" y="230386"/>
                  </a:lnTo>
                  <a:lnTo>
                    <a:pt x="15816" y="241098"/>
                  </a:lnTo>
                  <a:lnTo>
                    <a:pt x="14748" y="245574"/>
                  </a:lnTo>
                  <a:lnTo>
                    <a:pt x="13404" y="243950"/>
                  </a:lnTo>
                  <a:lnTo>
                    <a:pt x="12480" y="238103"/>
                  </a:lnTo>
                  <a:lnTo>
                    <a:pt x="12332" y="229863"/>
                  </a:lnTo>
                  <a:lnTo>
                    <a:pt x="13033" y="220403"/>
                  </a:lnTo>
                  <a:lnTo>
                    <a:pt x="14651" y="210519"/>
                  </a:lnTo>
                  <a:lnTo>
                    <a:pt x="17337" y="200833"/>
                  </a:lnTo>
                  <a:lnTo>
                    <a:pt x="21081" y="191636"/>
                  </a:lnTo>
                  <a:lnTo>
                    <a:pt x="26053" y="183296"/>
                  </a:lnTo>
                  <a:lnTo>
                    <a:pt x="32671" y="176357"/>
                  </a:lnTo>
                  <a:lnTo>
                    <a:pt x="41006" y="170996"/>
                  </a:lnTo>
                  <a:lnTo>
                    <a:pt x="50517" y="167546"/>
                  </a:lnTo>
                  <a:lnTo>
                    <a:pt x="60278" y="166651"/>
                  </a:lnTo>
                  <a:lnTo>
                    <a:pt x="69723" y="168422"/>
                  </a:lnTo>
                  <a:lnTo>
                    <a:pt x="78501" y="172526"/>
                  </a:lnTo>
                  <a:lnTo>
                    <a:pt x="86318" y="178476"/>
                  </a:lnTo>
                  <a:lnTo>
                    <a:pt x="93125" y="185812"/>
                  </a:lnTo>
                  <a:lnTo>
                    <a:pt x="99053" y="194309"/>
                  </a:lnTo>
                  <a:lnTo>
                    <a:pt x="104283" y="203981"/>
                  </a:lnTo>
                  <a:lnTo>
                    <a:pt x="109001" y="214673"/>
                  </a:lnTo>
                  <a:lnTo>
                    <a:pt x="113582" y="223766"/>
                  </a:lnTo>
                  <a:lnTo>
                    <a:pt x="118120" y="227761"/>
                  </a:lnTo>
                  <a:lnTo>
                    <a:pt x="122378" y="227183"/>
                  </a:lnTo>
                  <a:lnTo>
                    <a:pt x="126755" y="223725"/>
                  </a:lnTo>
                  <a:lnTo>
                    <a:pt x="131886" y="218983"/>
                  </a:lnTo>
                  <a:lnTo>
                    <a:pt x="138468" y="214318"/>
                  </a:lnTo>
                  <a:lnTo>
                    <a:pt x="146714" y="210392"/>
                  </a:lnTo>
                  <a:lnTo>
                    <a:pt x="156470" y="207356"/>
                  </a:lnTo>
                  <a:lnTo>
                    <a:pt x="167441" y="205123"/>
                  </a:lnTo>
                  <a:lnTo>
                    <a:pt x="179330" y="203530"/>
                  </a:lnTo>
                  <a:lnTo>
                    <a:pt x="191884" y="202418"/>
                  </a:lnTo>
                  <a:lnTo>
                    <a:pt x="204906" y="201650"/>
                  </a:lnTo>
                  <a:lnTo>
                    <a:pt x="218241" y="201112"/>
                  </a:lnTo>
                  <a:lnTo>
                    <a:pt x="231295" y="200238"/>
                  </a:lnTo>
                  <a:lnTo>
                    <a:pt x="243075" y="198053"/>
                  </a:lnTo>
                  <a:lnTo>
                    <a:pt x="253133" y="194127"/>
                  </a:lnTo>
                  <a:lnTo>
                    <a:pt x="261208" y="188370"/>
                  </a:lnTo>
                  <a:lnTo>
                    <a:pt x="266965" y="180759"/>
                  </a:lnTo>
                  <a:lnTo>
                    <a:pt x="270461" y="171498"/>
                  </a:lnTo>
                  <a:lnTo>
                    <a:pt x="271878" y="161231"/>
                  </a:lnTo>
                  <a:lnTo>
                    <a:pt x="271333" y="150896"/>
                  </a:lnTo>
                  <a:lnTo>
                    <a:pt x="269080" y="141034"/>
                  </a:lnTo>
                  <a:lnTo>
                    <a:pt x="265301" y="131960"/>
                  </a:lnTo>
                  <a:lnTo>
                    <a:pt x="260025" y="123939"/>
                  </a:lnTo>
                  <a:lnTo>
                    <a:pt x="253399" y="116999"/>
                  </a:lnTo>
                  <a:lnTo>
                    <a:pt x="245512" y="111322"/>
                  </a:lnTo>
                  <a:lnTo>
                    <a:pt x="236315" y="107323"/>
                  </a:lnTo>
                  <a:lnTo>
                    <a:pt x="225914" y="105079"/>
                  </a:lnTo>
                  <a:lnTo>
                    <a:pt x="214845" y="104536"/>
                  </a:lnTo>
                  <a:lnTo>
                    <a:pt x="203956" y="105683"/>
                  </a:lnTo>
                  <a:lnTo>
                    <a:pt x="193715" y="108347"/>
                  </a:lnTo>
                  <a:lnTo>
                    <a:pt x="184383" y="112405"/>
                  </a:lnTo>
                  <a:lnTo>
                    <a:pt x="176187" y="117870"/>
                  </a:lnTo>
                  <a:lnTo>
                    <a:pt x="169122" y="124616"/>
                  </a:lnTo>
                  <a:lnTo>
                    <a:pt x="163019" y="132417"/>
                  </a:lnTo>
                  <a:lnTo>
                    <a:pt x="157671" y="141022"/>
                  </a:lnTo>
                  <a:lnTo>
                    <a:pt x="152890" y="150226"/>
                  </a:lnTo>
                  <a:lnTo>
                    <a:pt x="148846" y="160186"/>
                  </a:lnTo>
                  <a:lnTo>
                    <a:pt x="146032" y="171389"/>
                  </a:lnTo>
                  <a:lnTo>
                    <a:pt x="144622" y="183993"/>
                  </a:lnTo>
                  <a:lnTo>
                    <a:pt x="144489" y="197543"/>
                  </a:lnTo>
                  <a:lnTo>
                    <a:pt x="145388" y="211178"/>
                  </a:lnTo>
                  <a:lnTo>
                    <a:pt x="147075" y="224379"/>
                  </a:lnTo>
                  <a:lnTo>
                    <a:pt x="149665" y="236835"/>
                  </a:lnTo>
                  <a:lnTo>
                    <a:pt x="153606" y="248274"/>
                  </a:lnTo>
                  <a:lnTo>
                    <a:pt x="159039" y="258658"/>
                  </a:lnTo>
                  <a:lnTo>
                    <a:pt x="165975" y="267799"/>
                  </a:lnTo>
                  <a:lnTo>
                    <a:pt x="174458" y="275277"/>
                  </a:lnTo>
                  <a:lnTo>
                    <a:pt x="184345" y="281005"/>
                  </a:lnTo>
                  <a:lnTo>
                    <a:pt x="195050" y="284870"/>
                  </a:lnTo>
                  <a:lnTo>
                    <a:pt x="205688" y="286575"/>
                  </a:lnTo>
                  <a:lnTo>
                    <a:pt x="215766" y="286170"/>
                  </a:lnTo>
                  <a:lnTo>
                    <a:pt x="225326" y="284137"/>
                  </a:lnTo>
                  <a:lnTo>
                    <a:pt x="234739" y="281180"/>
                  </a:lnTo>
                  <a:lnTo>
                    <a:pt x="244245" y="277795"/>
                  </a:lnTo>
                  <a:lnTo>
                    <a:pt x="253478" y="274396"/>
                  </a:lnTo>
                  <a:lnTo>
                    <a:pt x="262452" y="271067"/>
                  </a:lnTo>
                  <a:lnTo>
                    <a:pt x="271960" y="267524"/>
                  </a:lnTo>
                  <a:lnTo>
                    <a:pt x="28352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52977" y="3886236"/>
              <a:ext cx="141702" cy="197109"/>
            </a:xfrm>
            <a:custGeom>
              <a:avLst/>
              <a:gdLst/>
              <a:ahLst/>
              <a:cxnLst/>
              <a:rect l="0" t="0" r="0" b="0"/>
              <a:pathLst>
                <a:path w="141702" h="197109">
                  <a:moveTo>
                    <a:pt x="131173" y="21086"/>
                  </a:moveTo>
                  <a:lnTo>
                    <a:pt x="125238" y="15286"/>
                  </a:lnTo>
                  <a:lnTo>
                    <a:pt x="119034" y="10361"/>
                  </a:lnTo>
                  <a:lnTo>
                    <a:pt x="111942" y="5872"/>
                  </a:lnTo>
                  <a:lnTo>
                    <a:pt x="104175" y="2170"/>
                  </a:lnTo>
                  <a:lnTo>
                    <a:pt x="96177" y="101"/>
                  </a:lnTo>
                  <a:lnTo>
                    <a:pt x="88222" y="0"/>
                  </a:lnTo>
                  <a:lnTo>
                    <a:pt x="79929" y="1724"/>
                  </a:lnTo>
                  <a:lnTo>
                    <a:pt x="70391" y="4938"/>
                  </a:lnTo>
                  <a:lnTo>
                    <a:pt x="59213" y="9293"/>
                  </a:lnTo>
                  <a:lnTo>
                    <a:pt x="47112" y="14808"/>
                  </a:lnTo>
                  <a:lnTo>
                    <a:pt x="35591" y="21858"/>
                  </a:lnTo>
                  <a:lnTo>
                    <a:pt x="25480" y="30522"/>
                  </a:lnTo>
                  <a:lnTo>
                    <a:pt x="17085" y="40611"/>
                  </a:lnTo>
                  <a:lnTo>
                    <a:pt x="10521" y="51831"/>
                  </a:lnTo>
                  <a:lnTo>
                    <a:pt x="5638" y="63898"/>
                  </a:lnTo>
                  <a:lnTo>
                    <a:pt x="2291" y="76577"/>
                  </a:lnTo>
                  <a:lnTo>
                    <a:pt x="463" y="89687"/>
                  </a:lnTo>
                  <a:lnTo>
                    <a:pt x="0" y="103091"/>
                  </a:lnTo>
                  <a:lnTo>
                    <a:pt x="650" y="116532"/>
                  </a:lnTo>
                  <a:lnTo>
                    <a:pt x="2148" y="129635"/>
                  </a:lnTo>
                  <a:lnTo>
                    <a:pt x="4268" y="142223"/>
                  </a:lnTo>
                  <a:lnTo>
                    <a:pt x="6995" y="154134"/>
                  </a:lnTo>
                  <a:lnTo>
                    <a:pt x="10502" y="165141"/>
                  </a:lnTo>
                  <a:lnTo>
                    <a:pt x="14830" y="175199"/>
                  </a:lnTo>
                  <a:lnTo>
                    <a:pt x="20042" y="183936"/>
                  </a:lnTo>
                  <a:lnTo>
                    <a:pt x="26297" y="190602"/>
                  </a:lnTo>
                  <a:lnTo>
                    <a:pt x="33583" y="194969"/>
                  </a:lnTo>
                  <a:lnTo>
                    <a:pt x="41747" y="197104"/>
                  </a:lnTo>
                  <a:lnTo>
                    <a:pt x="50598" y="197108"/>
                  </a:lnTo>
                  <a:lnTo>
                    <a:pt x="59953" y="195260"/>
                  </a:lnTo>
                  <a:lnTo>
                    <a:pt x="69504" y="191938"/>
                  </a:lnTo>
                  <a:lnTo>
                    <a:pt x="78836" y="187509"/>
                  </a:lnTo>
                  <a:lnTo>
                    <a:pt x="87740" y="182282"/>
                  </a:lnTo>
                  <a:lnTo>
                    <a:pt x="96278" y="176607"/>
                  </a:lnTo>
                  <a:lnTo>
                    <a:pt x="105733" y="170220"/>
                  </a:lnTo>
                  <a:lnTo>
                    <a:pt x="119169" y="161448"/>
                  </a:lnTo>
                  <a:lnTo>
                    <a:pt x="141701" y="147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13488" y="3907322"/>
              <a:ext cx="119809" cy="180818"/>
            </a:xfrm>
            <a:custGeom>
              <a:avLst/>
              <a:gdLst/>
              <a:ahLst/>
              <a:cxnLst/>
              <a:rect l="0" t="0" r="0" b="0"/>
              <a:pathLst>
                <a:path w="119809" h="180818">
                  <a:moveTo>
                    <a:pt x="75947" y="10529"/>
                  </a:moveTo>
                  <a:lnTo>
                    <a:pt x="64346" y="10730"/>
                  </a:lnTo>
                  <a:lnTo>
                    <a:pt x="54497" y="12650"/>
                  </a:lnTo>
                  <a:lnTo>
                    <a:pt x="45497" y="16540"/>
                  </a:lnTo>
                  <a:lnTo>
                    <a:pt x="37228" y="22119"/>
                  </a:lnTo>
                  <a:lnTo>
                    <a:pt x="29849" y="29068"/>
                  </a:lnTo>
                  <a:lnTo>
                    <a:pt x="23379" y="37068"/>
                  </a:lnTo>
                  <a:lnTo>
                    <a:pt x="17700" y="45839"/>
                  </a:lnTo>
                  <a:lnTo>
                    <a:pt x="12645" y="55160"/>
                  </a:lnTo>
                  <a:lnTo>
                    <a:pt x="8066" y="64867"/>
                  </a:lnTo>
                  <a:lnTo>
                    <a:pt x="4159" y="74838"/>
                  </a:lnTo>
                  <a:lnTo>
                    <a:pt x="1438" y="84992"/>
                  </a:lnTo>
                  <a:lnTo>
                    <a:pt x="91" y="95268"/>
                  </a:lnTo>
                  <a:lnTo>
                    <a:pt x="0" y="105627"/>
                  </a:lnTo>
                  <a:lnTo>
                    <a:pt x="928" y="116042"/>
                  </a:lnTo>
                  <a:lnTo>
                    <a:pt x="2630" y="126490"/>
                  </a:lnTo>
                  <a:lnTo>
                    <a:pt x="5060" y="136795"/>
                  </a:lnTo>
                  <a:lnTo>
                    <a:pt x="8361" y="146641"/>
                  </a:lnTo>
                  <a:lnTo>
                    <a:pt x="12550" y="155885"/>
                  </a:lnTo>
                  <a:lnTo>
                    <a:pt x="17837" y="164227"/>
                  </a:lnTo>
                  <a:lnTo>
                    <a:pt x="24675" y="171152"/>
                  </a:lnTo>
                  <a:lnTo>
                    <a:pt x="33165" y="176498"/>
                  </a:lnTo>
                  <a:lnTo>
                    <a:pt x="42951" y="179934"/>
                  </a:lnTo>
                  <a:lnTo>
                    <a:pt x="53430" y="180817"/>
                  </a:lnTo>
                  <a:lnTo>
                    <a:pt x="64170" y="179033"/>
                  </a:lnTo>
                  <a:lnTo>
                    <a:pt x="74633" y="174751"/>
                  </a:lnTo>
                  <a:lnTo>
                    <a:pt x="84118" y="168148"/>
                  </a:lnTo>
                  <a:lnTo>
                    <a:pt x="92343" y="159561"/>
                  </a:lnTo>
                  <a:lnTo>
                    <a:pt x="99372" y="149409"/>
                  </a:lnTo>
                  <a:lnTo>
                    <a:pt x="105416" y="138088"/>
                  </a:lnTo>
                  <a:lnTo>
                    <a:pt x="110701" y="125927"/>
                  </a:lnTo>
                  <a:lnTo>
                    <a:pt x="115100" y="113342"/>
                  </a:lnTo>
                  <a:lnTo>
                    <a:pt x="118159" y="100821"/>
                  </a:lnTo>
                  <a:lnTo>
                    <a:pt x="119733" y="88627"/>
                  </a:lnTo>
                  <a:lnTo>
                    <a:pt x="119808" y="76982"/>
                  </a:lnTo>
                  <a:lnTo>
                    <a:pt x="118339" y="66154"/>
                  </a:lnTo>
                  <a:lnTo>
                    <a:pt x="115454" y="56207"/>
                  </a:lnTo>
                  <a:lnTo>
                    <a:pt x="111247" y="47204"/>
                  </a:lnTo>
                  <a:lnTo>
                    <a:pt x="105682" y="39295"/>
                  </a:lnTo>
                  <a:lnTo>
                    <a:pt x="98901" y="32437"/>
                  </a:lnTo>
                  <a:lnTo>
                    <a:pt x="92379" y="25907"/>
                  </a:lnTo>
                  <a:lnTo>
                    <a:pt x="89071" y="19046"/>
                  </a:lnTo>
                  <a:lnTo>
                    <a:pt x="88822" y="12233"/>
                  </a:lnTo>
                  <a:lnTo>
                    <a:pt x="91640" y="5756"/>
                  </a:lnTo>
                  <a:lnTo>
                    <a:pt x="970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073663" y="3899026"/>
              <a:ext cx="242156" cy="155696"/>
            </a:xfrm>
            <a:custGeom>
              <a:avLst/>
              <a:gdLst/>
              <a:ahLst/>
              <a:cxnLst/>
              <a:rect l="0" t="0" r="0" b="0"/>
              <a:pathLst>
                <a:path w="242156" h="155696">
                  <a:moveTo>
                    <a:pt x="0" y="71468"/>
                  </a:moveTo>
                  <a:lnTo>
                    <a:pt x="5800" y="80336"/>
                  </a:lnTo>
                  <a:lnTo>
                    <a:pt x="10724" y="89322"/>
                  </a:lnTo>
                  <a:lnTo>
                    <a:pt x="15227" y="99313"/>
                  </a:lnTo>
                  <a:lnTo>
                    <a:pt x="19448" y="110121"/>
                  </a:lnTo>
                  <a:lnTo>
                    <a:pt x="23462" y="121284"/>
                  </a:lnTo>
                  <a:lnTo>
                    <a:pt x="27271" y="132408"/>
                  </a:lnTo>
                  <a:lnTo>
                    <a:pt x="29102" y="140502"/>
                  </a:lnTo>
                  <a:lnTo>
                    <a:pt x="27566" y="141792"/>
                  </a:lnTo>
                  <a:lnTo>
                    <a:pt x="24610" y="137096"/>
                  </a:lnTo>
                  <a:lnTo>
                    <a:pt x="21397" y="128308"/>
                  </a:lnTo>
                  <a:lnTo>
                    <a:pt x="18537" y="117118"/>
                  </a:lnTo>
                  <a:lnTo>
                    <a:pt x="16264" y="104616"/>
                  </a:lnTo>
                  <a:lnTo>
                    <a:pt x="15065" y="91414"/>
                  </a:lnTo>
                  <a:lnTo>
                    <a:pt x="15769" y="77839"/>
                  </a:lnTo>
                  <a:lnTo>
                    <a:pt x="18649" y="64072"/>
                  </a:lnTo>
                  <a:lnTo>
                    <a:pt x="23346" y="50530"/>
                  </a:lnTo>
                  <a:lnTo>
                    <a:pt x="29171" y="37878"/>
                  </a:lnTo>
                  <a:lnTo>
                    <a:pt x="35608" y="26415"/>
                  </a:lnTo>
                  <a:lnTo>
                    <a:pt x="42518" y="16579"/>
                  </a:lnTo>
                  <a:lnTo>
                    <a:pt x="50054" y="9100"/>
                  </a:lnTo>
                  <a:lnTo>
                    <a:pt x="58254" y="4161"/>
                  </a:lnTo>
                  <a:lnTo>
                    <a:pt x="66554" y="1963"/>
                  </a:lnTo>
                  <a:lnTo>
                    <a:pt x="73914" y="2974"/>
                  </a:lnTo>
                  <a:lnTo>
                    <a:pt x="79830" y="7135"/>
                  </a:lnTo>
                  <a:lnTo>
                    <a:pt x="84463" y="13978"/>
                  </a:lnTo>
                  <a:lnTo>
                    <a:pt x="88346" y="22912"/>
                  </a:lnTo>
                  <a:lnTo>
                    <a:pt x="91885" y="33391"/>
                  </a:lnTo>
                  <a:lnTo>
                    <a:pt x="95298" y="44812"/>
                  </a:lnTo>
                  <a:lnTo>
                    <a:pt x="98685" y="56535"/>
                  </a:lnTo>
                  <a:lnTo>
                    <a:pt x="102088" y="68122"/>
                  </a:lnTo>
                  <a:lnTo>
                    <a:pt x="105698" y="77013"/>
                  </a:lnTo>
                  <a:lnTo>
                    <a:pt x="109337" y="79894"/>
                  </a:lnTo>
                  <a:lnTo>
                    <a:pt x="112476" y="77318"/>
                  </a:lnTo>
                  <a:lnTo>
                    <a:pt x="115318" y="70860"/>
                  </a:lnTo>
                  <a:lnTo>
                    <a:pt x="118459" y="62143"/>
                  </a:lnTo>
                  <a:lnTo>
                    <a:pt x="122645" y="52676"/>
                  </a:lnTo>
                  <a:lnTo>
                    <a:pt x="128172" y="43303"/>
                  </a:lnTo>
                  <a:lnTo>
                    <a:pt x="134800" y="34343"/>
                  </a:lnTo>
                  <a:lnTo>
                    <a:pt x="141996" y="25844"/>
                  </a:lnTo>
                  <a:lnTo>
                    <a:pt x="149388" y="17759"/>
                  </a:lnTo>
                  <a:lnTo>
                    <a:pt x="156957" y="10493"/>
                  </a:lnTo>
                  <a:lnTo>
                    <a:pt x="164941" y="4886"/>
                  </a:lnTo>
                  <a:lnTo>
                    <a:pt x="173444" y="1274"/>
                  </a:lnTo>
                  <a:lnTo>
                    <a:pt x="181949" y="0"/>
                  </a:lnTo>
                  <a:lnTo>
                    <a:pt x="189448" y="1647"/>
                  </a:lnTo>
                  <a:lnTo>
                    <a:pt x="195462" y="6241"/>
                  </a:lnTo>
                  <a:lnTo>
                    <a:pt x="200330" y="13377"/>
                  </a:lnTo>
                  <a:lnTo>
                    <a:pt x="204902" y="22510"/>
                  </a:lnTo>
                  <a:lnTo>
                    <a:pt x="209713" y="33127"/>
                  </a:lnTo>
                  <a:lnTo>
                    <a:pt x="214624" y="44810"/>
                  </a:lnTo>
                  <a:lnTo>
                    <a:pt x="219023" y="57241"/>
                  </a:lnTo>
                  <a:lnTo>
                    <a:pt x="222584" y="70185"/>
                  </a:lnTo>
                  <a:lnTo>
                    <a:pt x="225450" y="83315"/>
                  </a:lnTo>
                  <a:lnTo>
                    <a:pt x="228057" y="96210"/>
                  </a:lnTo>
                  <a:lnTo>
                    <a:pt x="230692" y="108649"/>
                  </a:lnTo>
                  <a:lnTo>
                    <a:pt x="233319" y="120161"/>
                  </a:lnTo>
                  <a:lnTo>
                    <a:pt x="235914" y="131060"/>
                  </a:lnTo>
                  <a:lnTo>
                    <a:pt x="238711" y="142303"/>
                  </a:lnTo>
                  <a:lnTo>
                    <a:pt x="242155" y="155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363848" y="3846646"/>
              <a:ext cx="246769" cy="174413"/>
            </a:xfrm>
            <a:custGeom>
              <a:avLst/>
              <a:gdLst/>
              <a:ahLst/>
              <a:cxnLst/>
              <a:rect l="0" t="0" r="0" b="0"/>
              <a:pathLst>
                <a:path w="246769" h="174413">
                  <a:moveTo>
                    <a:pt x="4613" y="71204"/>
                  </a:moveTo>
                  <a:lnTo>
                    <a:pt x="1813" y="80006"/>
                  </a:lnTo>
                  <a:lnTo>
                    <a:pt x="312" y="88352"/>
                  </a:lnTo>
                  <a:lnTo>
                    <a:pt x="0" y="97056"/>
                  </a:lnTo>
                  <a:lnTo>
                    <a:pt x="507" y="106349"/>
                  </a:lnTo>
                  <a:lnTo>
                    <a:pt x="1326" y="116493"/>
                  </a:lnTo>
                  <a:lnTo>
                    <a:pt x="2147" y="127533"/>
                  </a:lnTo>
                  <a:lnTo>
                    <a:pt x="3004" y="139200"/>
                  </a:lnTo>
                  <a:lnTo>
                    <a:pt x="4178" y="151022"/>
                  </a:lnTo>
                  <a:lnTo>
                    <a:pt x="5820" y="162643"/>
                  </a:lnTo>
                  <a:lnTo>
                    <a:pt x="8020" y="171539"/>
                  </a:lnTo>
                  <a:lnTo>
                    <a:pt x="10370" y="174412"/>
                  </a:lnTo>
                  <a:lnTo>
                    <a:pt x="12119" y="171828"/>
                  </a:lnTo>
                  <a:lnTo>
                    <a:pt x="13248" y="165351"/>
                  </a:lnTo>
                  <a:lnTo>
                    <a:pt x="13948" y="156112"/>
                  </a:lnTo>
                  <a:lnTo>
                    <a:pt x="14383" y="144697"/>
                  </a:lnTo>
                  <a:lnTo>
                    <a:pt x="14663" y="131572"/>
                  </a:lnTo>
                  <a:lnTo>
                    <a:pt x="15180" y="117481"/>
                  </a:lnTo>
                  <a:lnTo>
                    <a:pt x="16587" y="103388"/>
                  </a:lnTo>
                  <a:lnTo>
                    <a:pt x="19164" y="89831"/>
                  </a:lnTo>
                  <a:lnTo>
                    <a:pt x="22861" y="77115"/>
                  </a:lnTo>
                  <a:lnTo>
                    <a:pt x="27485" y="65491"/>
                  </a:lnTo>
                  <a:lnTo>
                    <a:pt x="32822" y="54982"/>
                  </a:lnTo>
                  <a:lnTo>
                    <a:pt x="38844" y="45924"/>
                  </a:lnTo>
                  <a:lnTo>
                    <a:pt x="45709" y="39034"/>
                  </a:lnTo>
                  <a:lnTo>
                    <a:pt x="53432" y="34518"/>
                  </a:lnTo>
                  <a:lnTo>
                    <a:pt x="61735" y="32451"/>
                  </a:lnTo>
                  <a:lnTo>
                    <a:pt x="70154" y="33024"/>
                  </a:lnTo>
                  <a:lnTo>
                    <a:pt x="78391" y="36072"/>
                  </a:lnTo>
                  <a:lnTo>
                    <a:pt x="85699" y="41015"/>
                  </a:lnTo>
                  <a:lnTo>
                    <a:pt x="90858" y="47072"/>
                  </a:lnTo>
                  <a:lnTo>
                    <a:pt x="93406" y="53696"/>
                  </a:lnTo>
                  <a:lnTo>
                    <a:pt x="94012" y="60748"/>
                  </a:lnTo>
                  <a:lnTo>
                    <a:pt x="94047" y="68387"/>
                  </a:lnTo>
                  <a:lnTo>
                    <a:pt x="94400" y="76599"/>
                  </a:lnTo>
                  <a:lnTo>
                    <a:pt x="96153" y="82740"/>
                  </a:lnTo>
                  <a:lnTo>
                    <a:pt x="99896" y="83578"/>
                  </a:lnTo>
                  <a:lnTo>
                    <a:pt x="104875" y="80169"/>
                  </a:lnTo>
                  <a:lnTo>
                    <a:pt x="110946" y="74053"/>
                  </a:lnTo>
                  <a:lnTo>
                    <a:pt x="117899" y="66279"/>
                  </a:lnTo>
                  <a:lnTo>
                    <a:pt x="125282" y="57490"/>
                  </a:lnTo>
                  <a:lnTo>
                    <a:pt x="132778" y="48076"/>
                  </a:lnTo>
                  <a:lnTo>
                    <a:pt x="140236" y="38436"/>
                  </a:lnTo>
                  <a:lnTo>
                    <a:pt x="147610" y="29021"/>
                  </a:lnTo>
                  <a:lnTo>
                    <a:pt x="154901" y="20064"/>
                  </a:lnTo>
                  <a:lnTo>
                    <a:pt x="162286" y="12079"/>
                  </a:lnTo>
                  <a:lnTo>
                    <a:pt x="170090" y="5924"/>
                  </a:lnTo>
                  <a:lnTo>
                    <a:pt x="178453" y="1903"/>
                  </a:lnTo>
                  <a:lnTo>
                    <a:pt x="187189" y="0"/>
                  </a:lnTo>
                  <a:lnTo>
                    <a:pt x="195900" y="152"/>
                  </a:lnTo>
                  <a:lnTo>
                    <a:pt x="204348" y="2113"/>
                  </a:lnTo>
                  <a:lnTo>
                    <a:pt x="212306" y="5851"/>
                  </a:lnTo>
                  <a:lnTo>
                    <a:pt x="219498" y="11625"/>
                  </a:lnTo>
                  <a:lnTo>
                    <a:pt x="225842" y="19389"/>
                  </a:lnTo>
                  <a:lnTo>
                    <a:pt x="231101" y="28685"/>
                  </a:lnTo>
                  <a:lnTo>
                    <a:pt x="234811" y="38833"/>
                  </a:lnTo>
                  <a:lnTo>
                    <a:pt x="236870" y="49359"/>
                  </a:lnTo>
                  <a:lnTo>
                    <a:pt x="237797" y="60018"/>
                  </a:lnTo>
                  <a:lnTo>
                    <a:pt x="238504" y="70700"/>
                  </a:lnTo>
                  <a:lnTo>
                    <a:pt x="239539" y="81369"/>
                  </a:lnTo>
                  <a:lnTo>
                    <a:pt x="240916" y="92177"/>
                  </a:lnTo>
                  <a:lnTo>
                    <a:pt x="242314" y="103433"/>
                  </a:lnTo>
                  <a:lnTo>
                    <a:pt x="243517" y="115254"/>
                  </a:lnTo>
                  <a:lnTo>
                    <a:pt x="244461" y="127002"/>
                  </a:lnTo>
                  <a:lnTo>
                    <a:pt x="245265" y="138535"/>
                  </a:lnTo>
                  <a:lnTo>
                    <a:pt x="245993" y="150869"/>
                  </a:lnTo>
                  <a:lnTo>
                    <a:pt x="246768" y="165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84580" y="3823094"/>
              <a:ext cx="155857" cy="187333"/>
            </a:xfrm>
            <a:custGeom>
              <a:avLst/>
              <a:gdLst/>
              <a:ahLst/>
              <a:cxnLst/>
              <a:rect l="0" t="0" r="0" b="0"/>
              <a:pathLst>
                <a:path w="155857" h="187333">
                  <a:moveTo>
                    <a:pt x="105021" y="31586"/>
                  </a:moveTo>
                  <a:lnTo>
                    <a:pt x="101886" y="22985"/>
                  </a:lnTo>
                  <a:lnTo>
                    <a:pt x="97183" y="16559"/>
                  </a:lnTo>
                  <a:lnTo>
                    <a:pt x="90403" y="11759"/>
                  </a:lnTo>
                  <a:lnTo>
                    <a:pt x="82129" y="8563"/>
                  </a:lnTo>
                  <a:lnTo>
                    <a:pt x="73311" y="7314"/>
                  </a:lnTo>
                  <a:lnTo>
                    <a:pt x="64559" y="8033"/>
                  </a:lnTo>
                  <a:lnTo>
                    <a:pt x="56274" y="10613"/>
                  </a:lnTo>
                  <a:lnTo>
                    <a:pt x="48803" y="15002"/>
                  </a:lnTo>
                  <a:lnTo>
                    <a:pt x="42233" y="20988"/>
                  </a:lnTo>
                  <a:lnTo>
                    <a:pt x="36469" y="28257"/>
                  </a:lnTo>
                  <a:lnTo>
                    <a:pt x="31348" y="36498"/>
                  </a:lnTo>
                  <a:lnTo>
                    <a:pt x="26707" y="45445"/>
                  </a:lnTo>
                  <a:lnTo>
                    <a:pt x="22248" y="54890"/>
                  </a:lnTo>
                  <a:lnTo>
                    <a:pt x="17558" y="64683"/>
                  </a:lnTo>
                  <a:lnTo>
                    <a:pt x="12448" y="74719"/>
                  </a:lnTo>
                  <a:lnTo>
                    <a:pt x="7388" y="85085"/>
                  </a:lnTo>
                  <a:lnTo>
                    <a:pt x="3363" y="96037"/>
                  </a:lnTo>
                  <a:lnTo>
                    <a:pt x="852" y="107659"/>
                  </a:lnTo>
                  <a:lnTo>
                    <a:pt x="0" y="119566"/>
                  </a:lnTo>
                  <a:lnTo>
                    <a:pt x="874" y="131027"/>
                  </a:lnTo>
                  <a:lnTo>
                    <a:pt x="3323" y="141660"/>
                  </a:lnTo>
                  <a:lnTo>
                    <a:pt x="7222" y="151426"/>
                  </a:lnTo>
                  <a:lnTo>
                    <a:pt x="12572" y="160445"/>
                  </a:lnTo>
                  <a:lnTo>
                    <a:pt x="19243" y="168869"/>
                  </a:lnTo>
                  <a:lnTo>
                    <a:pt x="27161" y="176357"/>
                  </a:lnTo>
                  <a:lnTo>
                    <a:pt x="36377" y="182109"/>
                  </a:lnTo>
                  <a:lnTo>
                    <a:pt x="46794" y="185822"/>
                  </a:lnTo>
                  <a:lnTo>
                    <a:pt x="58043" y="187332"/>
                  </a:lnTo>
                  <a:lnTo>
                    <a:pt x="69586" y="186376"/>
                  </a:lnTo>
                  <a:lnTo>
                    <a:pt x="81084" y="183063"/>
                  </a:lnTo>
                  <a:lnTo>
                    <a:pt x="92244" y="177771"/>
                  </a:lnTo>
                  <a:lnTo>
                    <a:pt x="102738" y="170948"/>
                  </a:lnTo>
                  <a:lnTo>
                    <a:pt x="112461" y="162990"/>
                  </a:lnTo>
                  <a:lnTo>
                    <a:pt x="121482" y="154059"/>
                  </a:lnTo>
                  <a:lnTo>
                    <a:pt x="129935" y="144087"/>
                  </a:lnTo>
                  <a:lnTo>
                    <a:pt x="137946" y="133127"/>
                  </a:lnTo>
                  <a:lnTo>
                    <a:pt x="145142" y="121496"/>
                  </a:lnTo>
                  <a:lnTo>
                    <a:pt x="150692" y="109689"/>
                  </a:lnTo>
                  <a:lnTo>
                    <a:pt x="154269" y="98006"/>
                  </a:lnTo>
                  <a:lnTo>
                    <a:pt x="155856" y="86551"/>
                  </a:lnTo>
                  <a:lnTo>
                    <a:pt x="155484" y="75326"/>
                  </a:lnTo>
                  <a:lnTo>
                    <a:pt x="153381" y="64298"/>
                  </a:lnTo>
                  <a:lnTo>
                    <a:pt x="149885" y="53587"/>
                  </a:lnTo>
                  <a:lnTo>
                    <a:pt x="145338" y="43461"/>
                  </a:lnTo>
                  <a:lnTo>
                    <a:pt x="140033" y="34026"/>
                  </a:lnTo>
                  <a:lnTo>
                    <a:pt x="134305" y="25525"/>
                  </a:lnTo>
                  <a:lnTo>
                    <a:pt x="127877" y="17587"/>
                  </a:lnTo>
                  <a:lnTo>
                    <a:pt x="119072" y="9514"/>
                  </a:lnTo>
                  <a:lnTo>
                    <a:pt x="1050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894886" y="3817101"/>
              <a:ext cx="157928" cy="237621"/>
            </a:xfrm>
            <a:custGeom>
              <a:avLst/>
              <a:gdLst/>
              <a:ahLst/>
              <a:cxnLst/>
              <a:rect l="0" t="0" r="0" b="0"/>
              <a:pathLst>
                <a:path w="157928" h="237621">
                  <a:moveTo>
                    <a:pt x="0" y="69164"/>
                  </a:moveTo>
                  <a:lnTo>
                    <a:pt x="5506" y="75342"/>
                  </a:lnTo>
                  <a:lnTo>
                    <a:pt x="7751" y="82806"/>
                  </a:lnTo>
                  <a:lnTo>
                    <a:pt x="7680" y="90629"/>
                  </a:lnTo>
                  <a:lnTo>
                    <a:pt x="7054" y="98576"/>
                  </a:lnTo>
                  <a:lnTo>
                    <a:pt x="6852" y="106885"/>
                  </a:lnTo>
                  <a:lnTo>
                    <a:pt x="7396" y="115827"/>
                  </a:lnTo>
                  <a:lnTo>
                    <a:pt x="8681" y="125688"/>
                  </a:lnTo>
                  <a:lnTo>
                    <a:pt x="10586" y="136516"/>
                  </a:lnTo>
                  <a:lnTo>
                    <a:pt x="12965" y="148030"/>
                  </a:lnTo>
                  <a:lnTo>
                    <a:pt x="15691" y="159744"/>
                  </a:lnTo>
                  <a:lnTo>
                    <a:pt x="18641" y="171339"/>
                  </a:lnTo>
                  <a:lnTo>
                    <a:pt x="20904" y="182002"/>
                  </a:lnTo>
                  <a:lnTo>
                    <a:pt x="20717" y="189230"/>
                  </a:lnTo>
                  <a:lnTo>
                    <a:pt x="18087" y="191252"/>
                  </a:lnTo>
                  <a:lnTo>
                    <a:pt x="14621" y="189165"/>
                  </a:lnTo>
                  <a:lnTo>
                    <a:pt x="11159" y="184097"/>
                  </a:lnTo>
                  <a:lnTo>
                    <a:pt x="8170" y="176672"/>
                  </a:lnTo>
                  <a:lnTo>
                    <a:pt x="5820" y="167392"/>
                  </a:lnTo>
                  <a:lnTo>
                    <a:pt x="4237" y="156874"/>
                  </a:lnTo>
                  <a:lnTo>
                    <a:pt x="3622" y="145805"/>
                  </a:lnTo>
                  <a:lnTo>
                    <a:pt x="3988" y="134612"/>
                  </a:lnTo>
                  <a:lnTo>
                    <a:pt x="5199" y="123482"/>
                  </a:lnTo>
                  <a:lnTo>
                    <a:pt x="7075" y="112473"/>
                  </a:lnTo>
                  <a:lnTo>
                    <a:pt x="9440" y="101576"/>
                  </a:lnTo>
                  <a:lnTo>
                    <a:pt x="11992" y="90442"/>
                  </a:lnTo>
                  <a:lnTo>
                    <a:pt x="14318" y="78434"/>
                  </a:lnTo>
                  <a:lnTo>
                    <a:pt x="16221" y="65287"/>
                  </a:lnTo>
                  <a:lnTo>
                    <a:pt x="18005" y="51539"/>
                  </a:lnTo>
                  <a:lnTo>
                    <a:pt x="20350" y="38303"/>
                  </a:lnTo>
                  <a:lnTo>
                    <a:pt x="23604" y="26196"/>
                  </a:lnTo>
                  <a:lnTo>
                    <a:pt x="27945" y="15799"/>
                  </a:lnTo>
                  <a:lnTo>
                    <a:pt x="33542" y="7878"/>
                  </a:lnTo>
                  <a:lnTo>
                    <a:pt x="40345" y="2606"/>
                  </a:lnTo>
                  <a:lnTo>
                    <a:pt x="47998" y="0"/>
                  </a:lnTo>
                  <a:lnTo>
                    <a:pt x="55967" y="198"/>
                  </a:lnTo>
                  <a:lnTo>
                    <a:pt x="63912" y="2997"/>
                  </a:lnTo>
                  <a:lnTo>
                    <a:pt x="71701" y="8109"/>
                  </a:lnTo>
                  <a:lnTo>
                    <a:pt x="79310" y="15342"/>
                  </a:lnTo>
                  <a:lnTo>
                    <a:pt x="86752" y="24387"/>
                  </a:lnTo>
                  <a:lnTo>
                    <a:pt x="93732" y="34864"/>
                  </a:lnTo>
                  <a:lnTo>
                    <a:pt x="99669" y="46412"/>
                  </a:lnTo>
                  <a:lnTo>
                    <a:pt x="104333" y="58727"/>
                  </a:lnTo>
                  <a:lnTo>
                    <a:pt x="107975" y="71418"/>
                  </a:lnTo>
                  <a:lnTo>
                    <a:pt x="111117" y="84011"/>
                  </a:lnTo>
                  <a:lnTo>
                    <a:pt x="114123" y="96262"/>
                  </a:lnTo>
                  <a:lnTo>
                    <a:pt x="117162" y="108285"/>
                  </a:lnTo>
                  <a:lnTo>
                    <a:pt x="120289" y="120432"/>
                  </a:lnTo>
                  <a:lnTo>
                    <a:pt x="123510" y="132899"/>
                  </a:lnTo>
                  <a:lnTo>
                    <a:pt x="126809" y="145563"/>
                  </a:lnTo>
                  <a:lnTo>
                    <a:pt x="130171" y="158072"/>
                  </a:lnTo>
                  <a:lnTo>
                    <a:pt x="133578" y="170225"/>
                  </a:lnTo>
                  <a:lnTo>
                    <a:pt x="137058" y="181925"/>
                  </a:lnTo>
                  <a:lnTo>
                    <a:pt x="141128" y="194451"/>
                  </a:lnTo>
                  <a:lnTo>
                    <a:pt x="147265" y="211138"/>
                  </a:lnTo>
                  <a:lnTo>
                    <a:pt x="157927" y="237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329836" y="3674984"/>
              <a:ext cx="165175" cy="390266"/>
            </a:xfrm>
            <a:custGeom>
              <a:avLst/>
              <a:gdLst/>
              <a:ahLst/>
              <a:cxnLst/>
              <a:rect l="0" t="0" r="0" b="0"/>
              <a:pathLst>
                <a:path w="165175" h="390266">
                  <a:moveTo>
                    <a:pt x="38833" y="390265"/>
                  </a:moveTo>
                  <a:lnTo>
                    <a:pt x="35899" y="381464"/>
                  </a:lnTo>
                  <a:lnTo>
                    <a:pt x="33117" y="373117"/>
                  </a:lnTo>
                  <a:lnTo>
                    <a:pt x="30222" y="364414"/>
                  </a:lnTo>
                  <a:lnTo>
                    <a:pt x="27354" y="355121"/>
                  </a:lnTo>
                  <a:lnTo>
                    <a:pt x="24838" y="344977"/>
                  </a:lnTo>
                  <a:lnTo>
                    <a:pt x="22827" y="333932"/>
                  </a:lnTo>
                  <a:lnTo>
                    <a:pt x="21314" y="322092"/>
                  </a:lnTo>
                  <a:lnTo>
                    <a:pt x="20219" y="309622"/>
                  </a:lnTo>
                  <a:lnTo>
                    <a:pt x="19446" y="296675"/>
                  </a:lnTo>
                  <a:lnTo>
                    <a:pt x="18910" y="283220"/>
                  </a:lnTo>
                  <a:lnTo>
                    <a:pt x="18542" y="269049"/>
                  </a:lnTo>
                  <a:lnTo>
                    <a:pt x="18287" y="254113"/>
                  </a:lnTo>
                  <a:lnTo>
                    <a:pt x="17944" y="238658"/>
                  </a:lnTo>
                  <a:lnTo>
                    <a:pt x="17182" y="223131"/>
                  </a:lnTo>
                  <a:lnTo>
                    <a:pt x="15857" y="207797"/>
                  </a:lnTo>
                  <a:lnTo>
                    <a:pt x="14152" y="192738"/>
                  </a:lnTo>
                  <a:lnTo>
                    <a:pt x="12469" y="177939"/>
                  </a:lnTo>
                  <a:lnTo>
                    <a:pt x="11039" y="163355"/>
                  </a:lnTo>
                  <a:lnTo>
                    <a:pt x="9759" y="148934"/>
                  </a:lnTo>
                  <a:lnTo>
                    <a:pt x="8292" y="134631"/>
                  </a:lnTo>
                  <a:lnTo>
                    <a:pt x="6458" y="120411"/>
                  </a:lnTo>
                  <a:lnTo>
                    <a:pt x="4396" y="106249"/>
                  </a:lnTo>
                  <a:lnTo>
                    <a:pt x="2465" y="92128"/>
                  </a:lnTo>
                  <a:lnTo>
                    <a:pt x="878" y="78043"/>
                  </a:lnTo>
                  <a:lnTo>
                    <a:pt x="0" y="64313"/>
                  </a:lnTo>
                  <a:lnTo>
                    <a:pt x="400" y="51547"/>
                  </a:lnTo>
                  <a:lnTo>
                    <a:pt x="2273" y="40003"/>
                  </a:lnTo>
                  <a:lnTo>
                    <a:pt x="5652" y="29777"/>
                  </a:lnTo>
                  <a:lnTo>
                    <a:pt x="10587" y="20973"/>
                  </a:lnTo>
                  <a:lnTo>
                    <a:pt x="16948" y="13504"/>
                  </a:lnTo>
                  <a:lnTo>
                    <a:pt x="24642" y="7471"/>
                  </a:lnTo>
                  <a:lnTo>
                    <a:pt x="33699" y="3232"/>
                  </a:lnTo>
                  <a:lnTo>
                    <a:pt x="44013" y="824"/>
                  </a:lnTo>
                  <a:lnTo>
                    <a:pt x="55360" y="0"/>
                  </a:lnTo>
                  <a:lnTo>
                    <a:pt x="67500" y="428"/>
                  </a:lnTo>
                  <a:lnTo>
                    <a:pt x="80217" y="1786"/>
                  </a:lnTo>
                  <a:lnTo>
                    <a:pt x="93178" y="3813"/>
                  </a:lnTo>
                  <a:lnTo>
                    <a:pt x="105954" y="6312"/>
                  </a:lnTo>
                  <a:lnTo>
                    <a:pt x="118308" y="9131"/>
                  </a:lnTo>
                  <a:lnTo>
                    <a:pt x="129761" y="12016"/>
                  </a:lnTo>
                  <a:lnTo>
                    <a:pt x="140615" y="14879"/>
                  </a:lnTo>
                  <a:lnTo>
                    <a:pt x="151819" y="17967"/>
                  </a:lnTo>
                  <a:lnTo>
                    <a:pt x="165174" y="21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42327" y="3907322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77710" y="2867"/>
                  </a:lnTo>
                  <a:lnTo>
                    <a:pt x="165941" y="5009"/>
                  </a:lnTo>
                  <a:lnTo>
                    <a:pt x="153046" y="6612"/>
                  </a:lnTo>
                  <a:lnTo>
                    <a:pt x="139025" y="7792"/>
                  </a:lnTo>
                  <a:lnTo>
                    <a:pt x="124049" y="8641"/>
                  </a:lnTo>
                  <a:lnTo>
                    <a:pt x="108335" y="9243"/>
                  </a:lnTo>
                  <a:lnTo>
                    <a:pt x="92405" y="9830"/>
                  </a:lnTo>
                  <a:lnTo>
                    <a:pt x="77030" y="10763"/>
                  </a:lnTo>
                  <a:lnTo>
                    <a:pt x="62595" y="12205"/>
                  </a:lnTo>
                  <a:lnTo>
                    <a:pt x="49376" y="13997"/>
                  </a:lnTo>
                  <a:lnTo>
                    <a:pt x="36322" y="15926"/>
                  </a:lnTo>
                  <a:lnTo>
                    <a:pt x="2117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416170" y="3910114"/>
              <a:ext cx="205183" cy="146253"/>
            </a:xfrm>
            <a:custGeom>
              <a:avLst/>
              <a:gdLst/>
              <a:ahLst/>
              <a:cxnLst/>
              <a:rect l="0" t="0" r="0" b="0"/>
              <a:pathLst>
                <a:path w="205183" h="146253">
                  <a:moveTo>
                    <a:pt x="99897" y="70908"/>
                  </a:moveTo>
                  <a:lnTo>
                    <a:pt x="99830" y="59240"/>
                  </a:lnTo>
                  <a:lnTo>
                    <a:pt x="99190" y="48751"/>
                  </a:lnTo>
                  <a:lnTo>
                    <a:pt x="97884" y="38458"/>
                  </a:lnTo>
                  <a:lnTo>
                    <a:pt x="95679" y="28503"/>
                  </a:lnTo>
                  <a:lnTo>
                    <a:pt x="92065" y="19456"/>
                  </a:lnTo>
                  <a:lnTo>
                    <a:pt x="86893" y="11586"/>
                  </a:lnTo>
                  <a:lnTo>
                    <a:pt x="80318" y="5327"/>
                  </a:lnTo>
                  <a:lnTo>
                    <a:pt x="72617" y="1407"/>
                  </a:lnTo>
                  <a:lnTo>
                    <a:pt x="64075" y="0"/>
                  </a:lnTo>
                  <a:lnTo>
                    <a:pt x="55087" y="817"/>
                  </a:lnTo>
                  <a:lnTo>
                    <a:pt x="46142" y="3410"/>
                  </a:lnTo>
                  <a:lnTo>
                    <a:pt x="37506" y="7338"/>
                  </a:lnTo>
                  <a:lnTo>
                    <a:pt x="29405" y="12394"/>
                  </a:lnTo>
                  <a:lnTo>
                    <a:pt x="22111" y="18603"/>
                  </a:lnTo>
                  <a:lnTo>
                    <a:pt x="15690" y="25894"/>
                  </a:lnTo>
                  <a:lnTo>
                    <a:pt x="10208" y="34415"/>
                  </a:lnTo>
                  <a:lnTo>
                    <a:pt x="5815" y="44577"/>
                  </a:lnTo>
                  <a:lnTo>
                    <a:pt x="2497" y="56448"/>
                  </a:lnTo>
                  <a:lnTo>
                    <a:pt x="420" y="69488"/>
                  </a:lnTo>
                  <a:lnTo>
                    <a:pt x="0" y="82772"/>
                  </a:lnTo>
                  <a:lnTo>
                    <a:pt x="1315" y="95731"/>
                  </a:lnTo>
                  <a:lnTo>
                    <a:pt x="4316" y="107853"/>
                  </a:lnTo>
                  <a:lnTo>
                    <a:pt x="8997" y="118535"/>
                  </a:lnTo>
                  <a:lnTo>
                    <a:pt x="15178" y="127589"/>
                  </a:lnTo>
                  <a:lnTo>
                    <a:pt x="22411" y="134683"/>
                  </a:lnTo>
                  <a:lnTo>
                    <a:pt x="30096" y="139183"/>
                  </a:lnTo>
                  <a:lnTo>
                    <a:pt x="37847" y="140984"/>
                  </a:lnTo>
                  <a:lnTo>
                    <a:pt x="45336" y="140263"/>
                  </a:lnTo>
                  <a:lnTo>
                    <a:pt x="52212" y="137206"/>
                  </a:lnTo>
                  <a:lnTo>
                    <a:pt x="58352" y="132153"/>
                  </a:lnTo>
                  <a:lnTo>
                    <a:pt x="63814" y="125527"/>
                  </a:lnTo>
                  <a:lnTo>
                    <a:pt x="68725" y="117726"/>
                  </a:lnTo>
                  <a:lnTo>
                    <a:pt x="73214" y="109074"/>
                  </a:lnTo>
                  <a:lnTo>
                    <a:pt x="77231" y="99657"/>
                  </a:lnTo>
                  <a:lnTo>
                    <a:pt x="80558" y="89352"/>
                  </a:lnTo>
                  <a:lnTo>
                    <a:pt x="83139" y="78257"/>
                  </a:lnTo>
                  <a:lnTo>
                    <a:pt x="85360" y="69932"/>
                  </a:lnTo>
                  <a:lnTo>
                    <a:pt x="87647" y="68376"/>
                  </a:lnTo>
                  <a:lnTo>
                    <a:pt x="89974" y="71716"/>
                  </a:lnTo>
                  <a:lnTo>
                    <a:pt x="92598" y="77781"/>
                  </a:lnTo>
                  <a:lnTo>
                    <a:pt x="95899" y="85057"/>
                  </a:lnTo>
                  <a:lnTo>
                    <a:pt x="100010" y="92725"/>
                  </a:lnTo>
                  <a:lnTo>
                    <a:pt x="104870" y="100419"/>
                  </a:lnTo>
                  <a:lnTo>
                    <a:pt x="110340" y="108011"/>
                  </a:lnTo>
                  <a:lnTo>
                    <a:pt x="116275" y="115467"/>
                  </a:lnTo>
                  <a:lnTo>
                    <a:pt x="122714" y="122638"/>
                  </a:lnTo>
                  <a:lnTo>
                    <a:pt x="129867" y="129239"/>
                  </a:lnTo>
                  <a:lnTo>
                    <a:pt x="137789" y="135157"/>
                  </a:lnTo>
                  <a:lnTo>
                    <a:pt x="146398" y="140116"/>
                  </a:lnTo>
                  <a:lnTo>
                    <a:pt x="155554" y="143618"/>
                  </a:lnTo>
                  <a:lnTo>
                    <a:pt x="165108" y="145530"/>
                  </a:lnTo>
                  <a:lnTo>
                    <a:pt x="174490" y="146183"/>
                  </a:lnTo>
                  <a:lnTo>
                    <a:pt x="183640" y="146252"/>
                  </a:lnTo>
                  <a:lnTo>
                    <a:pt x="193356" y="145741"/>
                  </a:lnTo>
                  <a:lnTo>
                    <a:pt x="205182" y="144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598341" y="3923771"/>
              <a:ext cx="138825" cy="142579"/>
            </a:xfrm>
            <a:custGeom>
              <a:avLst/>
              <a:gdLst/>
              <a:ahLst/>
              <a:cxnLst/>
              <a:rect l="0" t="0" r="0" b="0"/>
              <a:pathLst>
                <a:path w="138825" h="142579">
                  <a:moveTo>
                    <a:pt x="128296" y="4608"/>
                  </a:moveTo>
                  <a:lnTo>
                    <a:pt x="119428" y="1809"/>
                  </a:lnTo>
                  <a:lnTo>
                    <a:pt x="110441" y="307"/>
                  </a:lnTo>
                  <a:lnTo>
                    <a:pt x="100446" y="0"/>
                  </a:lnTo>
                  <a:lnTo>
                    <a:pt x="89465" y="680"/>
                  </a:lnTo>
                  <a:lnTo>
                    <a:pt x="77654" y="2147"/>
                  </a:lnTo>
                  <a:lnTo>
                    <a:pt x="65204" y="4230"/>
                  </a:lnTo>
                  <a:lnTo>
                    <a:pt x="52612" y="7258"/>
                  </a:lnTo>
                  <a:lnTo>
                    <a:pt x="40628" y="12026"/>
                  </a:lnTo>
                  <a:lnTo>
                    <a:pt x="29622" y="18827"/>
                  </a:lnTo>
                  <a:lnTo>
                    <a:pt x="19930" y="27497"/>
                  </a:lnTo>
                  <a:lnTo>
                    <a:pt x="12017" y="37683"/>
                  </a:lnTo>
                  <a:lnTo>
                    <a:pt x="5966" y="49008"/>
                  </a:lnTo>
                  <a:lnTo>
                    <a:pt x="1868" y="60831"/>
                  </a:lnTo>
                  <a:lnTo>
                    <a:pt x="0" y="72293"/>
                  </a:lnTo>
                  <a:lnTo>
                    <a:pt x="296" y="82955"/>
                  </a:lnTo>
                  <a:lnTo>
                    <a:pt x="2425" y="92754"/>
                  </a:lnTo>
                  <a:lnTo>
                    <a:pt x="5978" y="101804"/>
                  </a:lnTo>
                  <a:lnTo>
                    <a:pt x="10589" y="110259"/>
                  </a:lnTo>
                  <a:lnTo>
                    <a:pt x="16123" y="118110"/>
                  </a:lnTo>
                  <a:lnTo>
                    <a:pt x="22660" y="125171"/>
                  </a:lnTo>
                  <a:lnTo>
                    <a:pt x="30166" y="131399"/>
                  </a:lnTo>
                  <a:lnTo>
                    <a:pt x="38494" y="136566"/>
                  </a:lnTo>
                  <a:lnTo>
                    <a:pt x="47463" y="140208"/>
                  </a:lnTo>
                  <a:lnTo>
                    <a:pt x="56905" y="142204"/>
                  </a:lnTo>
                  <a:lnTo>
                    <a:pt x="66686" y="142578"/>
                  </a:lnTo>
                  <a:lnTo>
                    <a:pt x="76705" y="141316"/>
                  </a:lnTo>
                  <a:lnTo>
                    <a:pt x="86879" y="138584"/>
                  </a:lnTo>
                  <a:lnTo>
                    <a:pt x="96895" y="134772"/>
                  </a:lnTo>
                  <a:lnTo>
                    <a:pt x="107288" y="129928"/>
                  </a:lnTo>
                  <a:lnTo>
                    <a:pt x="120091" y="122512"/>
                  </a:lnTo>
                  <a:lnTo>
                    <a:pt x="138824" y="109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821394" y="3707281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4" y="79107"/>
                  </a:lnTo>
                  <a:lnTo>
                    <a:pt x="177" y="93557"/>
                  </a:lnTo>
                  <a:lnTo>
                    <a:pt x="825" y="107933"/>
                  </a:lnTo>
                  <a:lnTo>
                    <a:pt x="2074" y="122237"/>
                  </a:lnTo>
                  <a:lnTo>
                    <a:pt x="3727" y="136807"/>
                  </a:lnTo>
                  <a:lnTo>
                    <a:pt x="5375" y="152274"/>
                  </a:lnTo>
                  <a:lnTo>
                    <a:pt x="6782" y="168910"/>
                  </a:lnTo>
                  <a:lnTo>
                    <a:pt x="8048" y="186662"/>
                  </a:lnTo>
                  <a:lnTo>
                    <a:pt x="9504" y="205336"/>
                  </a:lnTo>
                  <a:lnTo>
                    <a:pt x="11331" y="224706"/>
                  </a:lnTo>
                  <a:lnTo>
                    <a:pt x="13388" y="244254"/>
                  </a:lnTo>
                  <a:lnTo>
                    <a:pt x="15316" y="263218"/>
                  </a:lnTo>
                  <a:lnTo>
                    <a:pt x="16914" y="281217"/>
                  </a:lnTo>
                  <a:lnTo>
                    <a:pt x="18341" y="298024"/>
                  </a:lnTo>
                  <a:lnTo>
                    <a:pt x="20273" y="315236"/>
                  </a:lnTo>
                  <a:lnTo>
                    <a:pt x="23993" y="336595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663466" y="3802037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75401" y="2867"/>
                  </a:lnTo>
                  <a:lnTo>
                    <a:pt x="266414" y="5009"/>
                  </a:lnTo>
                  <a:lnTo>
                    <a:pt x="256414" y="6612"/>
                  </a:lnTo>
                  <a:lnTo>
                    <a:pt x="245260" y="7793"/>
                  </a:lnTo>
                  <a:lnTo>
                    <a:pt x="232801" y="8642"/>
                  </a:lnTo>
                  <a:lnTo>
                    <a:pt x="219089" y="9239"/>
                  </a:lnTo>
                  <a:lnTo>
                    <a:pt x="204326" y="9653"/>
                  </a:lnTo>
                  <a:lnTo>
                    <a:pt x="188749" y="9938"/>
                  </a:lnTo>
                  <a:lnTo>
                    <a:pt x="172571" y="10135"/>
                  </a:lnTo>
                  <a:lnTo>
                    <a:pt x="155965" y="10439"/>
                  </a:lnTo>
                  <a:lnTo>
                    <a:pt x="139058" y="11175"/>
                  </a:lnTo>
                  <a:lnTo>
                    <a:pt x="121954" y="12488"/>
                  </a:lnTo>
                  <a:lnTo>
                    <a:pt x="105045" y="14353"/>
                  </a:lnTo>
                  <a:lnTo>
                    <a:pt x="88991" y="16676"/>
                  </a:lnTo>
                  <a:lnTo>
                    <a:pt x="74086" y="19350"/>
                  </a:lnTo>
                  <a:lnTo>
                    <a:pt x="60350" y="22321"/>
                  </a:lnTo>
                  <a:lnTo>
                    <a:pt x="46144" y="25986"/>
                  </a:lnTo>
                  <a:lnTo>
                    <a:pt x="27990" y="317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04459" y="3917851"/>
              <a:ext cx="128806" cy="158570"/>
            </a:xfrm>
            <a:custGeom>
              <a:avLst/>
              <a:gdLst/>
              <a:ahLst/>
              <a:cxnLst/>
              <a:rect l="0" t="0" r="0" b="0"/>
              <a:pathLst>
                <a:path w="128806" h="158570">
                  <a:moveTo>
                    <a:pt x="64333" y="0"/>
                  </a:moveTo>
                  <a:lnTo>
                    <a:pt x="52732" y="134"/>
                  </a:lnTo>
                  <a:lnTo>
                    <a:pt x="42883" y="1414"/>
                  </a:lnTo>
                  <a:lnTo>
                    <a:pt x="33882" y="4012"/>
                  </a:lnTo>
                  <a:lnTo>
                    <a:pt x="25614" y="7904"/>
                  </a:lnTo>
                  <a:lnTo>
                    <a:pt x="18235" y="13185"/>
                  </a:lnTo>
                  <a:lnTo>
                    <a:pt x="11775" y="19781"/>
                  </a:lnTo>
                  <a:lnTo>
                    <a:pt x="6441" y="27800"/>
                  </a:lnTo>
                  <a:lnTo>
                    <a:pt x="2683" y="37607"/>
                  </a:lnTo>
                  <a:lnTo>
                    <a:pt x="602" y="49231"/>
                  </a:lnTo>
                  <a:lnTo>
                    <a:pt x="0" y="62103"/>
                  </a:lnTo>
                  <a:lnTo>
                    <a:pt x="576" y="75272"/>
                  </a:lnTo>
                  <a:lnTo>
                    <a:pt x="2043" y="88163"/>
                  </a:lnTo>
                  <a:lnTo>
                    <a:pt x="4483" y="100578"/>
                  </a:lnTo>
                  <a:lnTo>
                    <a:pt x="8324" y="112521"/>
                  </a:lnTo>
                  <a:lnTo>
                    <a:pt x="13688" y="124057"/>
                  </a:lnTo>
                  <a:lnTo>
                    <a:pt x="20579" y="134787"/>
                  </a:lnTo>
                  <a:lnTo>
                    <a:pt x="29032" y="143869"/>
                  </a:lnTo>
                  <a:lnTo>
                    <a:pt x="38897" y="150971"/>
                  </a:lnTo>
                  <a:lnTo>
                    <a:pt x="49589" y="155910"/>
                  </a:lnTo>
                  <a:lnTo>
                    <a:pt x="60218" y="158409"/>
                  </a:lnTo>
                  <a:lnTo>
                    <a:pt x="70285" y="158569"/>
                  </a:lnTo>
                  <a:lnTo>
                    <a:pt x="79668" y="156763"/>
                  </a:lnTo>
                  <a:lnTo>
                    <a:pt x="88431" y="153432"/>
                  </a:lnTo>
                  <a:lnTo>
                    <a:pt x="96690" y="148974"/>
                  </a:lnTo>
                  <a:lnTo>
                    <a:pt x="104408" y="143544"/>
                  </a:lnTo>
                  <a:lnTo>
                    <a:pt x="111379" y="137078"/>
                  </a:lnTo>
                  <a:lnTo>
                    <a:pt x="117547" y="129619"/>
                  </a:lnTo>
                  <a:lnTo>
                    <a:pt x="122674" y="121323"/>
                  </a:lnTo>
                  <a:lnTo>
                    <a:pt x="126287" y="112376"/>
                  </a:lnTo>
                  <a:lnTo>
                    <a:pt x="128271" y="102948"/>
                  </a:lnTo>
                  <a:lnTo>
                    <a:pt x="128805" y="93177"/>
                  </a:lnTo>
                  <a:lnTo>
                    <a:pt x="128183" y="83164"/>
                  </a:lnTo>
                  <a:lnTo>
                    <a:pt x="126685" y="72989"/>
                  </a:lnTo>
                  <a:lnTo>
                    <a:pt x="124224" y="62869"/>
                  </a:lnTo>
                  <a:lnTo>
                    <a:pt x="120370" y="53147"/>
                  </a:lnTo>
                  <a:lnTo>
                    <a:pt x="115005" y="43983"/>
                  </a:lnTo>
                  <a:lnTo>
                    <a:pt x="108368" y="35467"/>
                  </a:lnTo>
                  <a:lnTo>
                    <a:pt x="100029" y="26774"/>
                  </a:lnTo>
                  <a:lnTo>
                    <a:pt x="87018" y="1602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74077" y="3896794"/>
              <a:ext cx="136872" cy="150379"/>
            </a:xfrm>
            <a:custGeom>
              <a:avLst/>
              <a:gdLst/>
              <a:ahLst/>
              <a:cxnLst/>
              <a:rect l="0" t="0" r="0" b="0"/>
              <a:pathLst>
                <a:path w="136872" h="150379">
                  <a:moveTo>
                    <a:pt x="0" y="84228"/>
                  </a:moveTo>
                  <a:lnTo>
                    <a:pt x="5801" y="93029"/>
                  </a:lnTo>
                  <a:lnTo>
                    <a:pt x="10725" y="101376"/>
                  </a:lnTo>
                  <a:lnTo>
                    <a:pt x="15228" y="110075"/>
                  </a:lnTo>
                  <a:lnTo>
                    <a:pt x="19448" y="119196"/>
                  </a:lnTo>
                  <a:lnTo>
                    <a:pt x="23462" y="128691"/>
                  </a:lnTo>
                  <a:lnTo>
                    <a:pt x="27286" y="138434"/>
                  </a:lnTo>
                  <a:lnTo>
                    <a:pt x="29647" y="146590"/>
                  </a:lnTo>
                  <a:lnTo>
                    <a:pt x="29262" y="150378"/>
                  </a:lnTo>
                  <a:lnTo>
                    <a:pt x="27191" y="149665"/>
                  </a:lnTo>
                  <a:lnTo>
                    <a:pt x="24305" y="145605"/>
                  </a:lnTo>
                  <a:lnTo>
                    <a:pt x="21044" y="139300"/>
                  </a:lnTo>
                  <a:lnTo>
                    <a:pt x="17619" y="131532"/>
                  </a:lnTo>
                  <a:lnTo>
                    <a:pt x="14129" y="122809"/>
                  </a:lnTo>
                  <a:lnTo>
                    <a:pt x="10783" y="113299"/>
                  </a:lnTo>
                  <a:lnTo>
                    <a:pt x="7906" y="102909"/>
                  </a:lnTo>
                  <a:lnTo>
                    <a:pt x="5638" y="91652"/>
                  </a:lnTo>
                  <a:lnTo>
                    <a:pt x="4114" y="79816"/>
                  </a:lnTo>
                  <a:lnTo>
                    <a:pt x="3540" y="67869"/>
                  </a:lnTo>
                  <a:lnTo>
                    <a:pt x="3942" y="56099"/>
                  </a:lnTo>
                  <a:lnTo>
                    <a:pt x="5517" y="44925"/>
                  </a:lnTo>
                  <a:lnTo>
                    <a:pt x="8702" y="34952"/>
                  </a:lnTo>
                  <a:lnTo>
                    <a:pt x="13591" y="26402"/>
                  </a:lnTo>
                  <a:lnTo>
                    <a:pt x="20145" y="19322"/>
                  </a:lnTo>
                  <a:lnTo>
                    <a:pt x="28365" y="13775"/>
                  </a:lnTo>
                  <a:lnTo>
                    <a:pt x="38079" y="9634"/>
                  </a:lnTo>
                  <a:lnTo>
                    <a:pt x="49007" y="6647"/>
                  </a:lnTo>
                  <a:lnTo>
                    <a:pt x="60858" y="4542"/>
                  </a:lnTo>
                  <a:lnTo>
                    <a:pt x="73369" y="3083"/>
                  </a:lnTo>
                  <a:lnTo>
                    <a:pt x="85928" y="2081"/>
                  </a:lnTo>
                  <a:lnTo>
                    <a:pt x="98909" y="1290"/>
                  </a:lnTo>
                  <a:lnTo>
                    <a:pt x="114568" y="63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21477" y="3888978"/>
              <a:ext cx="226112" cy="234964"/>
            </a:xfrm>
            <a:custGeom>
              <a:avLst/>
              <a:gdLst/>
              <a:ahLst/>
              <a:cxnLst/>
              <a:rect l="0" t="0" r="0" b="0"/>
              <a:pathLst>
                <a:path w="226112" h="234964">
                  <a:moveTo>
                    <a:pt x="126342" y="7816"/>
                  </a:moveTo>
                  <a:lnTo>
                    <a:pt x="117473" y="4949"/>
                  </a:lnTo>
                  <a:lnTo>
                    <a:pt x="108487" y="2807"/>
                  </a:lnTo>
                  <a:lnTo>
                    <a:pt x="98496" y="1209"/>
                  </a:lnTo>
                  <a:lnTo>
                    <a:pt x="87688" y="201"/>
                  </a:lnTo>
                  <a:lnTo>
                    <a:pt x="76525" y="0"/>
                  </a:lnTo>
                  <a:lnTo>
                    <a:pt x="65324" y="661"/>
                  </a:lnTo>
                  <a:lnTo>
                    <a:pt x="54385" y="2245"/>
                  </a:lnTo>
                  <a:lnTo>
                    <a:pt x="44048" y="4906"/>
                  </a:lnTo>
                  <a:lnTo>
                    <a:pt x="34445" y="8631"/>
                  </a:lnTo>
                  <a:lnTo>
                    <a:pt x="25847" y="13589"/>
                  </a:lnTo>
                  <a:lnTo>
                    <a:pt x="18743" y="20198"/>
                  </a:lnTo>
                  <a:lnTo>
                    <a:pt x="13274" y="28522"/>
                  </a:lnTo>
                  <a:lnTo>
                    <a:pt x="9754" y="37857"/>
                  </a:lnTo>
                  <a:lnTo>
                    <a:pt x="8813" y="46967"/>
                  </a:lnTo>
                  <a:lnTo>
                    <a:pt x="10563" y="55156"/>
                  </a:lnTo>
                  <a:lnTo>
                    <a:pt x="14992" y="62108"/>
                  </a:lnTo>
                  <a:lnTo>
                    <a:pt x="22226" y="67627"/>
                  </a:lnTo>
                  <a:lnTo>
                    <a:pt x="32049" y="71773"/>
                  </a:lnTo>
                  <a:lnTo>
                    <a:pt x="43846" y="74608"/>
                  </a:lnTo>
                  <a:lnTo>
                    <a:pt x="56811" y="76086"/>
                  </a:lnTo>
                  <a:lnTo>
                    <a:pt x="70375" y="76318"/>
                  </a:lnTo>
                  <a:lnTo>
                    <a:pt x="84224" y="75852"/>
                  </a:lnTo>
                  <a:lnTo>
                    <a:pt x="98200" y="75543"/>
                  </a:lnTo>
                  <a:lnTo>
                    <a:pt x="112224" y="75861"/>
                  </a:lnTo>
                  <a:lnTo>
                    <a:pt x="126099" y="76908"/>
                  </a:lnTo>
                  <a:lnTo>
                    <a:pt x="139503" y="78609"/>
                  </a:lnTo>
                  <a:lnTo>
                    <a:pt x="152296" y="80833"/>
                  </a:lnTo>
                  <a:lnTo>
                    <a:pt x="164347" y="83615"/>
                  </a:lnTo>
                  <a:lnTo>
                    <a:pt x="175449" y="87152"/>
                  </a:lnTo>
                  <a:lnTo>
                    <a:pt x="185579" y="91495"/>
                  </a:lnTo>
                  <a:lnTo>
                    <a:pt x="194704" y="96715"/>
                  </a:lnTo>
                  <a:lnTo>
                    <a:pt x="202695" y="102976"/>
                  </a:lnTo>
                  <a:lnTo>
                    <a:pt x="209588" y="110268"/>
                  </a:lnTo>
                  <a:lnTo>
                    <a:pt x="215387" y="118606"/>
                  </a:lnTo>
                  <a:lnTo>
                    <a:pt x="219992" y="128107"/>
                  </a:lnTo>
                  <a:lnTo>
                    <a:pt x="223453" y="138711"/>
                  </a:lnTo>
                  <a:lnTo>
                    <a:pt x="225626" y="149916"/>
                  </a:lnTo>
                  <a:lnTo>
                    <a:pt x="226111" y="160896"/>
                  </a:lnTo>
                  <a:lnTo>
                    <a:pt x="224838" y="171203"/>
                  </a:lnTo>
                  <a:lnTo>
                    <a:pt x="221865" y="180748"/>
                  </a:lnTo>
                  <a:lnTo>
                    <a:pt x="217203" y="189619"/>
                  </a:lnTo>
                  <a:lnTo>
                    <a:pt x="211026" y="197953"/>
                  </a:lnTo>
                  <a:lnTo>
                    <a:pt x="203456" y="205719"/>
                  </a:lnTo>
                  <a:lnTo>
                    <a:pt x="194480" y="212723"/>
                  </a:lnTo>
                  <a:lnTo>
                    <a:pt x="184218" y="218917"/>
                  </a:lnTo>
                  <a:lnTo>
                    <a:pt x="172734" y="224231"/>
                  </a:lnTo>
                  <a:lnTo>
                    <a:pt x="159970" y="228504"/>
                  </a:lnTo>
                  <a:lnTo>
                    <a:pt x="146012" y="231742"/>
                  </a:lnTo>
                  <a:lnTo>
                    <a:pt x="131062" y="233934"/>
                  </a:lnTo>
                  <a:lnTo>
                    <a:pt x="115350" y="234963"/>
                  </a:lnTo>
                  <a:lnTo>
                    <a:pt x="99087" y="234879"/>
                  </a:lnTo>
                  <a:lnTo>
                    <a:pt x="82759" y="233857"/>
                  </a:lnTo>
                  <a:lnTo>
                    <a:pt x="67104" y="232109"/>
                  </a:lnTo>
                  <a:lnTo>
                    <a:pt x="52480" y="229830"/>
                  </a:lnTo>
                  <a:lnTo>
                    <a:pt x="39330" y="227325"/>
                  </a:lnTo>
                  <a:lnTo>
                    <a:pt x="27073" y="224766"/>
                  </a:lnTo>
                  <a:lnTo>
                    <a:pt x="14633" y="221933"/>
                  </a:lnTo>
                  <a:lnTo>
                    <a:pt x="0" y="218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526261" y="5203228"/>
            <a:ext cx="1882265" cy="833155"/>
            <a:chOff x="526261" y="5203228"/>
            <a:chExt cx="1882265" cy="833155"/>
          </a:xfrm>
        </p:grpSpPr>
        <p:sp>
          <p:nvSpPr>
            <p:cNvPr id="163" name="Freeform 162"/>
            <p:cNvSpPr/>
            <p:nvPr/>
          </p:nvSpPr>
          <p:spPr>
            <a:xfrm>
              <a:off x="758229" y="5267801"/>
              <a:ext cx="18380" cy="442198"/>
            </a:xfrm>
            <a:custGeom>
              <a:avLst/>
              <a:gdLst/>
              <a:ahLst/>
              <a:cxnLst/>
              <a:rect l="0" t="0" r="0" b="0"/>
              <a:pathLst>
                <a:path w="18380" h="442198">
                  <a:moveTo>
                    <a:pt x="7850" y="0"/>
                  </a:moveTo>
                  <a:lnTo>
                    <a:pt x="7783" y="11736"/>
                  </a:lnTo>
                  <a:lnTo>
                    <a:pt x="7143" y="22864"/>
                  </a:lnTo>
                  <a:lnTo>
                    <a:pt x="5851" y="34476"/>
                  </a:lnTo>
                  <a:lnTo>
                    <a:pt x="4164" y="47156"/>
                  </a:lnTo>
                  <a:lnTo>
                    <a:pt x="2496" y="61761"/>
                  </a:lnTo>
                  <a:lnTo>
                    <a:pt x="1087" y="78568"/>
                  </a:lnTo>
                  <a:lnTo>
                    <a:pt x="162" y="97050"/>
                  </a:lnTo>
                  <a:lnTo>
                    <a:pt x="0" y="116209"/>
                  </a:lnTo>
                  <a:lnTo>
                    <a:pt x="669" y="135381"/>
                  </a:lnTo>
                  <a:lnTo>
                    <a:pt x="1916" y="154131"/>
                  </a:lnTo>
                  <a:lnTo>
                    <a:pt x="3285" y="172093"/>
                  </a:lnTo>
                  <a:lnTo>
                    <a:pt x="4496" y="189169"/>
                  </a:lnTo>
                  <a:lnTo>
                    <a:pt x="5459" y="205447"/>
                  </a:lnTo>
                  <a:lnTo>
                    <a:pt x="6179" y="221087"/>
                  </a:lnTo>
                  <a:lnTo>
                    <a:pt x="6698" y="236261"/>
                  </a:lnTo>
                  <a:lnTo>
                    <a:pt x="7064" y="251591"/>
                  </a:lnTo>
                  <a:lnTo>
                    <a:pt x="7317" y="268104"/>
                  </a:lnTo>
                  <a:lnTo>
                    <a:pt x="7490" y="286247"/>
                  </a:lnTo>
                  <a:lnTo>
                    <a:pt x="7608" y="305485"/>
                  </a:lnTo>
                  <a:lnTo>
                    <a:pt x="7688" y="324631"/>
                  </a:lnTo>
                  <a:lnTo>
                    <a:pt x="7746" y="342982"/>
                  </a:lnTo>
                  <a:lnTo>
                    <a:pt x="7955" y="360200"/>
                  </a:lnTo>
                  <a:lnTo>
                    <a:pt x="8627" y="376062"/>
                  </a:lnTo>
                  <a:lnTo>
                    <a:pt x="9892" y="390600"/>
                  </a:lnTo>
                  <a:lnTo>
                    <a:pt x="11564" y="403574"/>
                  </a:lnTo>
                  <a:lnTo>
                    <a:pt x="13399" y="415636"/>
                  </a:lnTo>
                  <a:lnTo>
                    <a:pt x="15560" y="427849"/>
                  </a:lnTo>
                  <a:lnTo>
                    <a:pt x="18379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30905" y="5288859"/>
              <a:ext cx="166761" cy="300125"/>
            </a:xfrm>
            <a:custGeom>
              <a:avLst/>
              <a:gdLst/>
              <a:ahLst/>
              <a:cxnLst/>
              <a:rect l="0" t="0" r="0" b="0"/>
              <a:pathLst>
                <a:path w="166761" h="300125">
                  <a:moveTo>
                    <a:pt x="166760" y="178984"/>
                  </a:moveTo>
                  <a:lnTo>
                    <a:pt x="158025" y="184852"/>
                  </a:lnTo>
                  <a:lnTo>
                    <a:pt x="150319" y="190416"/>
                  </a:lnTo>
                  <a:lnTo>
                    <a:pt x="142917" y="196215"/>
                  </a:lnTo>
                  <a:lnTo>
                    <a:pt x="135656" y="202296"/>
                  </a:lnTo>
                  <a:lnTo>
                    <a:pt x="128477" y="208626"/>
                  </a:lnTo>
                  <a:lnTo>
                    <a:pt x="121347" y="215158"/>
                  </a:lnTo>
                  <a:lnTo>
                    <a:pt x="114084" y="222008"/>
                  </a:lnTo>
                  <a:lnTo>
                    <a:pt x="106369" y="229439"/>
                  </a:lnTo>
                  <a:lnTo>
                    <a:pt x="98069" y="237545"/>
                  </a:lnTo>
                  <a:lnTo>
                    <a:pt x="89376" y="246107"/>
                  </a:lnTo>
                  <a:lnTo>
                    <a:pt x="80695" y="254700"/>
                  </a:lnTo>
                  <a:lnTo>
                    <a:pt x="72259" y="263072"/>
                  </a:lnTo>
                  <a:lnTo>
                    <a:pt x="63968" y="271150"/>
                  </a:lnTo>
                  <a:lnTo>
                    <a:pt x="55488" y="278955"/>
                  </a:lnTo>
                  <a:lnTo>
                    <a:pt x="46640" y="286518"/>
                  </a:lnTo>
                  <a:lnTo>
                    <a:pt x="37561" y="293241"/>
                  </a:lnTo>
                  <a:lnTo>
                    <a:pt x="28613" y="297940"/>
                  </a:lnTo>
                  <a:lnTo>
                    <a:pt x="20013" y="300124"/>
                  </a:lnTo>
                  <a:lnTo>
                    <a:pt x="12289" y="299622"/>
                  </a:lnTo>
                  <a:lnTo>
                    <a:pt x="6319" y="296244"/>
                  </a:lnTo>
                  <a:lnTo>
                    <a:pt x="2423" y="290190"/>
                  </a:lnTo>
                  <a:lnTo>
                    <a:pt x="436" y="281923"/>
                  </a:lnTo>
                  <a:lnTo>
                    <a:pt x="0" y="271957"/>
                  </a:lnTo>
                  <a:lnTo>
                    <a:pt x="740" y="260749"/>
                  </a:lnTo>
                  <a:lnTo>
                    <a:pt x="2334" y="248823"/>
                  </a:lnTo>
                  <a:lnTo>
                    <a:pt x="4533" y="236753"/>
                  </a:lnTo>
                  <a:lnTo>
                    <a:pt x="7152" y="224857"/>
                  </a:lnTo>
                  <a:lnTo>
                    <a:pt x="10060" y="213074"/>
                  </a:lnTo>
                  <a:lnTo>
                    <a:pt x="13164" y="201089"/>
                  </a:lnTo>
                  <a:lnTo>
                    <a:pt x="16401" y="188729"/>
                  </a:lnTo>
                  <a:lnTo>
                    <a:pt x="19728" y="176139"/>
                  </a:lnTo>
                  <a:lnTo>
                    <a:pt x="23116" y="163678"/>
                  </a:lnTo>
                  <a:lnTo>
                    <a:pt x="26539" y="151548"/>
                  </a:lnTo>
                  <a:lnTo>
                    <a:pt x="29821" y="139622"/>
                  </a:lnTo>
                  <a:lnTo>
                    <a:pt x="32646" y="127547"/>
                  </a:lnTo>
                  <a:lnTo>
                    <a:pt x="34883" y="115128"/>
                  </a:lnTo>
                  <a:lnTo>
                    <a:pt x="36723" y="102328"/>
                  </a:lnTo>
                  <a:lnTo>
                    <a:pt x="38574" y="89196"/>
                  </a:lnTo>
                  <a:lnTo>
                    <a:pt x="40669" y="75812"/>
                  </a:lnTo>
                  <a:lnTo>
                    <a:pt x="42917" y="62463"/>
                  </a:lnTo>
                  <a:lnTo>
                    <a:pt x="45210" y="48119"/>
                  </a:lnTo>
                  <a:lnTo>
                    <a:pt x="47753" y="29286"/>
                  </a:lnTo>
                  <a:lnTo>
                    <a:pt x="509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26261" y="5203228"/>
              <a:ext cx="448475" cy="546781"/>
            </a:xfrm>
            <a:custGeom>
              <a:avLst/>
              <a:gdLst/>
              <a:ahLst/>
              <a:cxnLst/>
              <a:rect l="0" t="0" r="0" b="0"/>
              <a:pathLst>
                <a:path w="448475" h="546781">
                  <a:moveTo>
                    <a:pt x="197704" y="11931"/>
                  </a:moveTo>
                  <a:lnTo>
                    <a:pt x="188903" y="14864"/>
                  </a:lnTo>
                  <a:lnTo>
                    <a:pt x="180556" y="17647"/>
                  </a:lnTo>
                  <a:lnTo>
                    <a:pt x="171857" y="20551"/>
                  </a:lnTo>
                  <a:lnTo>
                    <a:pt x="162737" y="23764"/>
                  </a:lnTo>
                  <a:lnTo>
                    <a:pt x="153242" y="27577"/>
                  </a:lnTo>
                  <a:lnTo>
                    <a:pt x="143450" y="32104"/>
                  </a:lnTo>
                  <a:lnTo>
                    <a:pt x="133436" y="37614"/>
                  </a:lnTo>
                  <a:lnTo>
                    <a:pt x="123262" y="44598"/>
                  </a:lnTo>
                  <a:lnTo>
                    <a:pt x="112980" y="53189"/>
                  </a:lnTo>
                  <a:lnTo>
                    <a:pt x="102789" y="63213"/>
                  </a:lnTo>
                  <a:lnTo>
                    <a:pt x="93019" y="74383"/>
                  </a:lnTo>
                  <a:lnTo>
                    <a:pt x="83819" y="86409"/>
                  </a:lnTo>
                  <a:lnTo>
                    <a:pt x="75166" y="98889"/>
                  </a:lnTo>
                  <a:lnTo>
                    <a:pt x="66967" y="111332"/>
                  </a:lnTo>
                  <a:lnTo>
                    <a:pt x="59122" y="123483"/>
                  </a:lnTo>
                  <a:lnTo>
                    <a:pt x="51699" y="135608"/>
                  </a:lnTo>
                  <a:lnTo>
                    <a:pt x="44934" y="148354"/>
                  </a:lnTo>
                  <a:lnTo>
                    <a:pt x="38895" y="162046"/>
                  </a:lnTo>
                  <a:lnTo>
                    <a:pt x="33347" y="176685"/>
                  </a:lnTo>
                  <a:lnTo>
                    <a:pt x="27853" y="192124"/>
                  </a:lnTo>
                  <a:lnTo>
                    <a:pt x="22164" y="208181"/>
                  </a:lnTo>
                  <a:lnTo>
                    <a:pt x="16528" y="224693"/>
                  </a:lnTo>
                  <a:lnTo>
                    <a:pt x="11577" y="241529"/>
                  </a:lnTo>
                  <a:lnTo>
                    <a:pt x="7618" y="258593"/>
                  </a:lnTo>
                  <a:lnTo>
                    <a:pt x="4638" y="275813"/>
                  </a:lnTo>
                  <a:lnTo>
                    <a:pt x="2481" y="293139"/>
                  </a:lnTo>
                  <a:lnTo>
                    <a:pt x="962" y="310530"/>
                  </a:lnTo>
                  <a:lnTo>
                    <a:pt x="77" y="327632"/>
                  </a:lnTo>
                  <a:lnTo>
                    <a:pt x="0" y="343816"/>
                  </a:lnTo>
                  <a:lnTo>
                    <a:pt x="759" y="358816"/>
                  </a:lnTo>
                  <a:lnTo>
                    <a:pt x="2250" y="372857"/>
                  </a:lnTo>
                  <a:lnTo>
                    <a:pt x="4322" y="386440"/>
                  </a:lnTo>
                  <a:lnTo>
                    <a:pt x="6835" y="399910"/>
                  </a:lnTo>
                  <a:lnTo>
                    <a:pt x="9998" y="413265"/>
                  </a:lnTo>
                  <a:lnTo>
                    <a:pt x="14331" y="426246"/>
                  </a:lnTo>
                  <a:lnTo>
                    <a:pt x="20021" y="438724"/>
                  </a:lnTo>
                  <a:lnTo>
                    <a:pt x="26793" y="450715"/>
                  </a:lnTo>
                  <a:lnTo>
                    <a:pt x="34101" y="462301"/>
                  </a:lnTo>
                  <a:lnTo>
                    <a:pt x="41581" y="473570"/>
                  </a:lnTo>
                  <a:lnTo>
                    <a:pt x="49381" y="484443"/>
                  </a:lnTo>
                  <a:lnTo>
                    <a:pt x="58056" y="494678"/>
                  </a:lnTo>
                  <a:lnTo>
                    <a:pt x="67855" y="504190"/>
                  </a:lnTo>
                  <a:lnTo>
                    <a:pt x="78724" y="512883"/>
                  </a:lnTo>
                  <a:lnTo>
                    <a:pt x="90477" y="520578"/>
                  </a:lnTo>
                  <a:lnTo>
                    <a:pt x="102906" y="527266"/>
                  </a:lnTo>
                  <a:lnTo>
                    <a:pt x="115829" y="532927"/>
                  </a:lnTo>
                  <a:lnTo>
                    <a:pt x="129103" y="537439"/>
                  </a:lnTo>
                  <a:lnTo>
                    <a:pt x="142621" y="540847"/>
                  </a:lnTo>
                  <a:lnTo>
                    <a:pt x="156308" y="543323"/>
                  </a:lnTo>
                  <a:lnTo>
                    <a:pt x="170109" y="545076"/>
                  </a:lnTo>
                  <a:lnTo>
                    <a:pt x="183983" y="546287"/>
                  </a:lnTo>
                  <a:lnTo>
                    <a:pt x="197742" y="546780"/>
                  </a:lnTo>
                  <a:lnTo>
                    <a:pt x="211060" y="546054"/>
                  </a:lnTo>
                  <a:lnTo>
                    <a:pt x="223802" y="543930"/>
                  </a:lnTo>
                  <a:lnTo>
                    <a:pt x="236155" y="540367"/>
                  </a:lnTo>
                  <a:lnTo>
                    <a:pt x="248524" y="535301"/>
                  </a:lnTo>
                  <a:lnTo>
                    <a:pt x="261145" y="528854"/>
                  </a:lnTo>
                  <a:lnTo>
                    <a:pt x="274080" y="521270"/>
                  </a:lnTo>
                  <a:lnTo>
                    <a:pt x="287304" y="512818"/>
                  </a:lnTo>
                  <a:lnTo>
                    <a:pt x="300755" y="503724"/>
                  </a:lnTo>
                  <a:lnTo>
                    <a:pt x="314213" y="494010"/>
                  </a:lnTo>
                  <a:lnTo>
                    <a:pt x="327321" y="483505"/>
                  </a:lnTo>
                  <a:lnTo>
                    <a:pt x="339909" y="472177"/>
                  </a:lnTo>
                  <a:lnTo>
                    <a:pt x="351818" y="460129"/>
                  </a:lnTo>
                  <a:lnTo>
                    <a:pt x="362823" y="447510"/>
                  </a:lnTo>
                  <a:lnTo>
                    <a:pt x="372887" y="434468"/>
                  </a:lnTo>
                  <a:lnTo>
                    <a:pt x="381969" y="421287"/>
                  </a:lnTo>
                  <a:lnTo>
                    <a:pt x="389931" y="408364"/>
                  </a:lnTo>
                  <a:lnTo>
                    <a:pt x="396812" y="395887"/>
                  </a:lnTo>
                  <a:lnTo>
                    <a:pt x="402944" y="383543"/>
                  </a:lnTo>
                  <a:lnTo>
                    <a:pt x="408837" y="370649"/>
                  </a:lnTo>
                  <a:lnTo>
                    <a:pt x="414804" y="356856"/>
                  </a:lnTo>
                  <a:lnTo>
                    <a:pt x="420796" y="342150"/>
                  </a:lnTo>
                  <a:lnTo>
                    <a:pt x="426519" y="326667"/>
                  </a:lnTo>
                  <a:lnTo>
                    <a:pt x="431811" y="310584"/>
                  </a:lnTo>
                  <a:lnTo>
                    <a:pt x="436499" y="294225"/>
                  </a:lnTo>
                  <a:lnTo>
                    <a:pt x="440342" y="278023"/>
                  </a:lnTo>
                  <a:lnTo>
                    <a:pt x="443293" y="262200"/>
                  </a:lnTo>
                  <a:lnTo>
                    <a:pt x="445460" y="246627"/>
                  </a:lnTo>
                  <a:lnTo>
                    <a:pt x="447005" y="230944"/>
                  </a:lnTo>
                  <a:lnTo>
                    <a:pt x="448075" y="214950"/>
                  </a:lnTo>
                  <a:lnTo>
                    <a:pt x="448474" y="198766"/>
                  </a:lnTo>
                  <a:lnTo>
                    <a:pt x="447685" y="182740"/>
                  </a:lnTo>
                  <a:lnTo>
                    <a:pt x="445523" y="167069"/>
                  </a:lnTo>
                  <a:lnTo>
                    <a:pt x="442105" y="151781"/>
                  </a:lnTo>
                  <a:lnTo>
                    <a:pt x="437669" y="136829"/>
                  </a:lnTo>
                  <a:lnTo>
                    <a:pt x="432462" y="122150"/>
                  </a:lnTo>
                  <a:lnTo>
                    <a:pt x="426696" y="108005"/>
                  </a:lnTo>
                  <a:lnTo>
                    <a:pt x="420534" y="94952"/>
                  </a:lnTo>
                  <a:lnTo>
                    <a:pt x="414093" y="83208"/>
                  </a:lnTo>
                  <a:lnTo>
                    <a:pt x="407294" y="72677"/>
                  </a:lnTo>
                  <a:lnTo>
                    <a:pt x="399892" y="63135"/>
                  </a:lnTo>
                  <a:lnTo>
                    <a:pt x="391793" y="54344"/>
                  </a:lnTo>
                  <a:lnTo>
                    <a:pt x="382895" y="46099"/>
                  </a:lnTo>
                  <a:lnTo>
                    <a:pt x="373011" y="38240"/>
                  </a:lnTo>
                  <a:lnTo>
                    <a:pt x="362136" y="30655"/>
                  </a:lnTo>
                  <a:lnTo>
                    <a:pt x="350409" y="23423"/>
                  </a:lnTo>
                  <a:lnTo>
                    <a:pt x="338013" y="16793"/>
                  </a:lnTo>
                  <a:lnTo>
                    <a:pt x="325124" y="10862"/>
                  </a:lnTo>
                  <a:lnTo>
                    <a:pt x="312047" y="5897"/>
                  </a:lnTo>
                  <a:lnTo>
                    <a:pt x="299195" y="2393"/>
                  </a:lnTo>
                  <a:lnTo>
                    <a:pt x="286770" y="484"/>
                  </a:lnTo>
                  <a:lnTo>
                    <a:pt x="274630" y="0"/>
                  </a:lnTo>
                  <a:lnTo>
                    <a:pt x="262406" y="655"/>
                  </a:lnTo>
                  <a:lnTo>
                    <a:pt x="249882" y="2176"/>
                  </a:lnTo>
                  <a:lnTo>
                    <a:pt x="237011" y="4652"/>
                  </a:lnTo>
                  <a:lnTo>
                    <a:pt x="223830" y="8516"/>
                  </a:lnTo>
                  <a:lnTo>
                    <a:pt x="210413" y="13887"/>
                  </a:lnTo>
                  <a:lnTo>
                    <a:pt x="197148" y="20443"/>
                  </a:lnTo>
                  <a:lnTo>
                    <a:pt x="184701" y="27606"/>
                  </a:lnTo>
                  <a:lnTo>
                    <a:pt x="173380" y="34971"/>
                  </a:lnTo>
                  <a:lnTo>
                    <a:pt x="163443" y="42040"/>
                  </a:lnTo>
                  <a:lnTo>
                    <a:pt x="154304" y="48845"/>
                  </a:lnTo>
                  <a:lnTo>
                    <a:pt x="145163" y="55978"/>
                  </a:lnTo>
                  <a:lnTo>
                    <a:pt x="134533" y="645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071406" y="5217417"/>
              <a:ext cx="263213" cy="534696"/>
            </a:xfrm>
            <a:custGeom>
              <a:avLst/>
              <a:gdLst/>
              <a:ahLst/>
              <a:cxnLst/>
              <a:rect l="0" t="0" r="0" b="0"/>
              <a:pathLst>
                <a:path w="263213" h="534696">
                  <a:moveTo>
                    <a:pt x="0" y="503110"/>
                  </a:moveTo>
                  <a:lnTo>
                    <a:pt x="67" y="488508"/>
                  </a:lnTo>
                  <a:lnTo>
                    <a:pt x="707" y="475237"/>
                  </a:lnTo>
                  <a:lnTo>
                    <a:pt x="2003" y="462040"/>
                  </a:lnTo>
                  <a:lnTo>
                    <a:pt x="3863" y="448872"/>
                  </a:lnTo>
                  <a:lnTo>
                    <a:pt x="6180" y="436011"/>
                  </a:lnTo>
                  <a:lnTo>
                    <a:pt x="8846" y="423606"/>
                  </a:lnTo>
                  <a:lnTo>
                    <a:pt x="11770" y="411493"/>
                  </a:lnTo>
                  <a:lnTo>
                    <a:pt x="14877" y="399292"/>
                  </a:lnTo>
                  <a:lnTo>
                    <a:pt x="18108" y="386786"/>
                  </a:lnTo>
                  <a:lnTo>
                    <a:pt x="21259" y="373929"/>
                  </a:lnTo>
                  <a:lnTo>
                    <a:pt x="23995" y="360758"/>
                  </a:lnTo>
                  <a:lnTo>
                    <a:pt x="26167" y="347339"/>
                  </a:lnTo>
                  <a:lnTo>
                    <a:pt x="27795" y="333732"/>
                  </a:lnTo>
                  <a:lnTo>
                    <a:pt x="28970" y="319993"/>
                  </a:lnTo>
                  <a:lnTo>
                    <a:pt x="29803" y="306158"/>
                  </a:lnTo>
                  <a:lnTo>
                    <a:pt x="30550" y="292257"/>
                  </a:lnTo>
                  <a:lnTo>
                    <a:pt x="31592" y="278312"/>
                  </a:lnTo>
                  <a:lnTo>
                    <a:pt x="33108" y="264323"/>
                  </a:lnTo>
                  <a:lnTo>
                    <a:pt x="34942" y="249808"/>
                  </a:lnTo>
                  <a:lnTo>
                    <a:pt x="36712" y="233854"/>
                  </a:lnTo>
                  <a:lnTo>
                    <a:pt x="38202" y="216093"/>
                  </a:lnTo>
                  <a:lnTo>
                    <a:pt x="39522" y="197283"/>
                  </a:lnTo>
                  <a:lnTo>
                    <a:pt x="41016" y="178957"/>
                  </a:lnTo>
                  <a:lnTo>
                    <a:pt x="42867" y="161965"/>
                  </a:lnTo>
                  <a:lnTo>
                    <a:pt x="44941" y="146305"/>
                  </a:lnTo>
                  <a:lnTo>
                    <a:pt x="46880" y="131494"/>
                  </a:lnTo>
                  <a:lnTo>
                    <a:pt x="48507" y="117169"/>
                  </a:lnTo>
                  <a:lnTo>
                    <a:pt x="50684" y="104634"/>
                  </a:lnTo>
                  <a:lnTo>
                    <a:pt x="54329" y="96840"/>
                  </a:lnTo>
                  <a:lnTo>
                    <a:pt x="58724" y="94739"/>
                  </a:lnTo>
                  <a:lnTo>
                    <a:pt x="63264" y="97048"/>
                  </a:lnTo>
                  <a:lnTo>
                    <a:pt x="67687" y="102301"/>
                  </a:lnTo>
                  <a:lnTo>
                    <a:pt x="71919" y="109604"/>
                  </a:lnTo>
                  <a:lnTo>
                    <a:pt x="75967" y="118581"/>
                  </a:lnTo>
                  <a:lnTo>
                    <a:pt x="79868" y="128926"/>
                  </a:lnTo>
                  <a:lnTo>
                    <a:pt x="83822" y="140168"/>
                  </a:lnTo>
                  <a:lnTo>
                    <a:pt x="88168" y="151727"/>
                  </a:lnTo>
                  <a:lnTo>
                    <a:pt x="93059" y="163246"/>
                  </a:lnTo>
                  <a:lnTo>
                    <a:pt x="98481" y="174425"/>
                  </a:lnTo>
                  <a:lnTo>
                    <a:pt x="104346" y="184934"/>
                  </a:lnTo>
                  <a:lnTo>
                    <a:pt x="110556" y="194650"/>
                  </a:lnTo>
                  <a:lnTo>
                    <a:pt x="117183" y="202988"/>
                  </a:lnTo>
                  <a:lnTo>
                    <a:pt x="124464" y="208854"/>
                  </a:lnTo>
                  <a:lnTo>
                    <a:pt x="132468" y="211865"/>
                  </a:lnTo>
                  <a:lnTo>
                    <a:pt x="140962" y="212107"/>
                  </a:lnTo>
                  <a:lnTo>
                    <a:pt x="149509" y="209769"/>
                  </a:lnTo>
                  <a:lnTo>
                    <a:pt x="157845" y="205230"/>
                  </a:lnTo>
                  <a:lnTo>
                    <a:pt x="165730" y="198796"/>
                  </a:lnTo>
                  <a:lnTo>
                    <a:pt x="172872" y="190600"/>
                  </a:lnTo>
                  <a:lnTo>
                    <a:pt x="179196" y="180867"/>
                  </a:lnTo>
                  <a:lnTo>
                    <a:pt x="184951" y="169743"/>
                  </a:lnTo>
                  <a:lnTo>
                    <a:pt x="190591" y="157221"/>
                  </a:lnTo>
                  <a:lnTo>
                    <a:pt x="196382" y="143426"/>
                  </a:lnTo>
                  <a:lnTo>
                    <a:pt x="202088" y="128586"/>
                  </a:lnTo>
                  <a:lnTo>
                    <a:pt x="207086" y="112946"/>
                  </a:lnTo>
                  <a:lnTo>
                    <a:pt x="211082" y="96731"/>
                  </a:lnTo>
                  <a:lnTo>
                    <a:pt x="214256" y="80436"/>
                  </a:lnTo>
                  <a:lnTo>
                    <a:pt x="217077" y="64803"/>
                  </a:lnTo>
                  <a:lnTo>
                    <a:pt x="219863" y="50180"/>
                  </a:lnTo>
                  <a:lnTo>
                    <a:pt x="222752" y="36565"/>
                  </a:lnTo>
                  <a:lnTo>
                    <a:pt x="225779" y="23799"/>
                  </a:lnTo>
                  <a:lnTo>
                    <a:pt x="228933" y="11758"/>
                  </a:lnTo>
                  <a:lnTo>
                    <a:pt x="232224" y="2661"/>
                  </a:lnTo>
                  <a:lnTo>
                    <a:pt x="235295" y="0"/>
                  </a:lnTo>
                  <a:lnTo>
                    <a:pt x="237421" y="3839"/>
                  </a:lnTo>
                  <a:lnTo>
                    <a:pt x="238331" y="12834"/>
                  </a:lnTo>
                  <a:lnTo>
                    <a:pt x="238109" y="25593"/>
                  </a:lnTo>
                  <a:lnTo>
                    <a:pt x="237128" y="41165"/>
                  </a:lnTo>
                  <a:lnTo>
                    <a:pt x="235921" y="59040"/>
                  </a:lnTo>
                  <a:lnTo>
                    <a:pt x="234809" y="78754"/>
                  </a:lnTo>
                  <a:lnTo>
                    <a:pt x="233907" y="99383"/>
                  </a:lnTo>
                  <a:lnTo>
                    <a:pt x="233226" y="119627"/>
                  </a:lnTo>
                  <a:lnTo>
                    <a:pt x="232732" y="138801"/>
                  </a:lnTo>
                  <a:lnTo>
                    <a:pt x="232383" y="156778"/>
                  </a:lnTo>
                  <a:lnTo>
                    <a:pt x="232140" y="173702"/>
                  </a:lnTo>
                  <a:lnTo>
                    <a:pt x="231974" y="189797"/>
                  </a:lnTo>
                  <a:lnTo>
                    <a:pt x="231860" y="205440"/>
                  </a:lnTo>
                  <a:lnTo>
                    <a:pt x="231784" y="221112"/>
                  </a:lnTo>
                  <a:lnTo>
                    <a:pt x="231736" y="237072"/>
                  </a:lnTo>
                  <a:lnTo>
                    <a:pt x="231875" y="253218"/>
                  </a:lnTo>
                  <a:lnTo>
                    <a:pt x="232500" y="269213"/>
                  </a:lnTo>
                  <a:lnTo>
                    <a:pt x="233733" y="284861"/>
                  </a:lnTo>
                  <a:lnTo>
                    <a:pt x="235375" y="300130"/>
                  </a:lnTo>
                  <a:lnTo>
                    <a:pt x="237016" y="315069"/>
                  </a:lnTo>
                  <a:lnTo>
                    <a:pt x="238419" y="329761"/>
                  </a:lnTo>
                  <a:lnTo>
                    <a:pt x="239681" y="344764"/>
                  </a:lnTo>
                  <a:lnTo>
                    <a:pt x="241135" y="361055"/>
                  </a:lnTo>
                  <a:lnTo>
                    <a:pt x="242961" y="379048"/>
                  </a:lnTo>
                  <a:lnTo>
                    <a:pt x="245017" y="398186"/>
                  </a:lnTo>
                  <a:lnTo>
                    <a:pt x="246945" y="417265"/>
                  </a:lnTo>
                  <a:lnTo>
                    <a:pt x="248543" y="435571"/>
                  </a:lnTo>
                  <a:lnTo>
                    <a:pt x="249938" y="452758"/>
                  </a:lnTo>
                  <a:lnTo>
                    <a:pt x="251482" y="468601"/>
                  </a:lnTo>
                  <a:lnTo>
                    <a:pt x="253367" y="483126"/>
                  </a:lnTo>
                  <a:lnTo>
                    <a:pt x="255474" y="496090"/>
                  </a:lnTo>
                  <a:lnTo>
                    <a:pt x="257655" y="508145"/>
                  </a:lnTo>
                  <a:lnTo>
                    <a:pt x="260107" y="520353"/>
                  </a:lnTo>
                  <a:lnTo>
                    <a:pt x="263212" y="5346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90530" y="5457314"/>
              <a:ext cx="111818" cy="220900"/>
            </a:xfrm>
            <a:custGeom>
              <a:avLst/>
              <a:gdLst/>
              <a:ahLst/>
              <a:cxnLst/>
              <a:rect l="0" t="0" r="0" b="0"/>
              <a:pathLst>
                <a:path w="111818" h="220900">
                  <a:moveTo>
                    <a:pt x="17788" y="52643"/>
                  </a:moveTo>
                  <a:lnTo>
                    <a:pt x="14854" y="61444"/>
                  </a:lnTo>
                  <a:lnTo>
                    <a:pt x="12072" y="69792"/>
                  </a:lnTo>
                  <a:lnTo>
                    <a:pt x="9177" y="78494"/>
                  </a:lnTo>
                  <a:lnTo>
                    <a:pt x="6309" y="87788"/>
                  </a:lnTo>
                  <a:lnTo>
                    <a:pt x="3793" y="97931"/>
                  </a:lnTo>
                  <a:lnTo>
                    <a:pt x="1786" y="108972"/>
                  </a:lnTo>
                  <a:lnTo>
                    <a:pt x="447" y="120638"/>
                  </a:lnTo>
                  <a:lnTo>
                    <a:pt x="0" y="132461"/>
                  </a:lnTo>
                  <a:lnTo>
                    <a:pt x="481" y="144150"/>
                  </a:lnTo>
                  <a:lnTo>
                    <a:pt x="1770" y="155607"/>
                  </a:lnTo>
                  <a:lnTo>
                    <a:pt x="3698" y="166832"/>
                  </a:lnTo>
                  <a:lnTo>
                    <a:pt x="6113" y="177855"/>
                  </a:lnTo>
                  <a:lnTo>
                    <a:pt x="9207" y="188393"/>
                  </a:lnTo>
                  <a:lnTo>
                    <a:pt x="13494" y="197871"/>
                  </a:lnTo>
                  <a:lnTo>
                    <a:pt x="19158" y="206053"/>
                  </a:lnTo>
                  <a:lnTo>
                    <a:pt x="26081" y="212699"/>
                  </a:lnTo>
                  <a:lnTo>
                    <a:pt x="34023" y="217415"/>
                  </a:lnTo>
                  <a:lnTo>
                    <a:pt x="42733" y="220168"/>
                  </a:lnTo>
                  <a:lnTo>
                    <a:pt x="51835" y="220899"/>
                  </a:lnTo>
                  <a:lnTo>
                    <a:pt x="60856" y="219352"/>
                  </a:lnTo>
                  <a:lnTo>
                    <a:pt x="69544" y="215605"/>
                  </a:lnTo>
                  <a:lnTo>
                    <a:pt x="77680" y="209837"/>
                  </a:lnTo>
                  <a:lnTo>
                    <a:pt x="84999" y="202154"/>
                  </a:lnTo>
                  <a:lnTo>
                    <a:pt x="91435" y="192803"/>
                  </a:lnTo>
                  <a:lnTo>
                    <a:pt x="96928" y="182121"/>
                  </a:lnTo>
                  <a:lnTo>
                    <a:pt x="101327" y="170435"/>
                  </a:lnTo>
                  <a:lnTo>
                    <a:pt x="104659" y="158021"/>
                  </a:lnTo>
                  <a:lnTo>
                    <a:pt x="107084" y="145094"/>
                  </a:lnTo>
                  <a:lnTo>
                    <a:pt x="108804" y="131811"/>
                  </a:lnTo>
                  <a:lnTo>
                    <a:pt x="110001" y="118284"/>
                  </a:lnTo>
                  <a:lnTo>
                    <a:pt x="110825" y="104589"/>
                  </a:lnTo>
                  <a:lnTo>
                    <a:pt x="111386" y="90781"/>
                  </a:lnTo>
                  <a:lnTo>
                    <a:pt x="111762" y="76907"/>
                  </a:lnTo>
                  <a:lnTo>
                    <a:pt x="111817" y="63212"/>
                  </a:lnTo>
                  <a:lnTo>
                    <a:pt x="111116" y="48590"/>
                  </a:lnTo>
                  <a:lnTo>
                    <a:pt x="108481" y="29521"/>
                  </a:lnTo>
                  <a:lnTo>
                    <a:pt x="10201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599879" y="5288859"/>
              <a:ext cx="19010" cy="463255"/>
            </a:xfrm>
            <a:custGeom>
              <a:avLst/>
              <a:gdLst/>
              <a:ahLst/>
              <a:cxnLst/>
              <a:rect l="0" t="0" r="0" b="0"/>
              <a:pathLst>
                <a:path w="19010" h="463255">
                  <a:moveTo>
                    <a:pt x="8480" y="0"/>
                  </a:moveTo>
                  <a:lnTo>
                    <a:pt x="8413" y="14736"/>
                  </a:lnTo>
                  <a:lnTo>
                    <a:pt x="7773" y="29288"/>
                  </a:lnTo>
                  <a:lnTo>
                    <a:pt x="6481" y="45073"/>
                  </a:lnTo>
                  <a:lnTo>
                    <a:pt x="4794" y="61788"/>
                  </a:lnTo>
                  <a:lnTo>
                    <a:pt x="3126" y="78633"/>
                  </a:lnTo>
                  <a:lnTo>
                    <a:pt x="1717" y="95113"/>
                  </a:lnTo>
                  <a:lnTo>
                    <a:pt x="792" y="111075"/>
                  </a:lnTo>
                  <a:lnTo>
                    <a:pt x="630" y="126546"/>
                  </a:lnTo>
                  <a:lnTo>
                    <a:pt x="1294" y="141613"/>
                  </a:lnTo>
                  <a:lnTo>
                    <a:pt x="2368" y="156374"/>
                  </a:lnTo>
                  <a:lnTo>
                    <a:pt x="3089" y="170912"/>
                  </a:lnTo>
                  <a:lnTo>
                    <a:pt x="3051" y="185292"/>
                  </a:lnTo>
                  <a:lnTo>
                    <a:pt x="2362" y="199563"/>
                  </a:lnTo>
                  <a:lnTo>
                    <a:pt x="1434" y="213758"/>
                  </a:lnTo>
                  <a:lnTo>
                    <a:pt x="555" y="227916"/>
                  </a:lnTo>
                  <a:lnTo>
                    <a:pt x="0" y="242544"/>
                  </a:lnTo>
                  <a:lnTo>
                    <a:pt x="93" y="258574"/>
                  </a:lnTo>
                  <a:lnTo>
                    <a:pt x="937" y="276395"/>
                  </a:lnTo>
                  <a:lnTo>
                    <a:pt x="2303" y="295585"/>
                  </a:lnTo>
                  <a:lnTo>
                    <a:pt x="3751" y="315230"/>
                  </a:lnTo>
                  <a:lnTo>
                    <a:pt x="5021" y="334734"/>
                  </a:lnTo>
                  <a:lnTo>
                    <a:pt x="6193" y="353710"/>
                  </a:lnTo>
                  <a:lnTo>
                    <a:pt x="7586" y="371824"/>
                  </a:lnTo>
                  <a:lnTo>
                    <a:pt x="9370" y="388989"/>
                  </a:lnTo>
                  <a:lnTo>
                    <a:pt x="11408" y="404900"/>
                  </a:lnTo>
                  <a:lnTo>
                    <a:pt x="13536" y="420603"/>
                  </a:lnTo>
                  <a:lnTo>
                    <a:pt x="15945" y="438595"/>
                  </a:lnTo>
                  <a:lnTo>
                    <a:pt x="19009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746282" y="5299387"/>
              <a:ext cx="30534" cy="431669"/>
            </a:xfrm>
            <a:custGeom>
              <a:avLst/>
              <a:gdLst/>
              <a:ahLst/>
              <a:cxnLst/>
              <a:rect l="0" t="0" r="0" b="0"/>
              <a:pathLst>
                <a:path w="30534" h="431669">
                  <a:moveTo>
                    <a:pt x="9476" y="0"/>
                  </a:moveTo>
                  <a:lnTo>
                    <a:pt x="6609" y="11869"/>
                  </a:lnTo>
                  <a:lnTo>
                    <a:pt x="4467" y="24279"/>
                  </a:lnTo>
                  <a:lnTo>
                    <a:pt x="2864" y="38474"/>
                  </a:lnTo>
                  <a:lnTo>
                    <a:pt x="1684" y="54527"/>
                  </a:lnTo>
                  <a:lnTo>
                    <a:pt x="835" y="72469"/>
                  </a:lnTo>
                  <a:lnTo>
                    <a:pt x="242" y="92097"/>
                  </a:lnTo>
                  <a:lnTo>
                    <a:pt x="0" y="112604"/>
                  </a:lnTo>
                  <a:lnTo>
                    <a:pt x="365" y="132735"/>
                  </a:lnTo>
                  <a:lnTo>
                    <a:pt x="1420" y="151817"/>
                  </a:lnTo>
                  <a:lnTo>
                    <a:pt x="2942" y="169726"/>
                  </a:lnTo>
                  <a:lnTo>
                    <a:pt x="4502" y="186600"/>
                  </a:lnTo>
                  <a:lnTo>
                    <a:pt x="5850" y="202669"/>
                  </a:lnTo>
                  <a:lnTo>
                    <a:pt x="7076" y="218633"/>
                  </a:lnTo>
                  <a:lnTo>
                    <a:pt x="8505" y="235586"/>
                  </a:lnTo>
                  <a:lnTo>
                    <a:pt x="10319" y="254035"/>
                  </a:lnTo>
                  <a:lnTo>
                    <a:pt x="12538" y="273653"/>
                  </a:lnTo>
                  <a:lnTo>
                    <a:pt x="15106" y="293586"/>
                  </a:lnTo>
                  <a:lnTo>
                    <a:pt x="17943" y="313285"/>
                  </a:lnTo>
                  <a:lnTo>
                    <a:pt x="20815" y="332390"/>
                  </a:lnTo>
                  <a:lnTo>
                    <a:pt x="23356" y="350592"/>
                  </a:lnTo>
                  <a:lnTo>
                    <a:pt x="25395" y="367810"/>
                  </a:lnTo>
                  <a:lnTo>
                    <a:pt x="26934" y="383558"/>
                  </a:lnTo>
                  <a:lnTo>
                    <a:pt x="28217" y="398390"/>
                  </a:lnTo>
                  <a:lnTo>
                    <a:pt x="29352" y="413608"/>
                  </a:lnTo>
                  <a:lnTo>
                    <a:pt x="30533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597831" y="5446786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38082" y="0"/>
                  </a:lnTo>
                  <a:lnTo>
                    <a:pt x="224811" y="0"/>
                  </a:lnTo>
                  <a:lnTo>
                    <a:pt x="211609" y="0"/>
                  </a:lnTo>
                  <a:lnTo>
                    <a:pt x="198268" y="0"/>
                  </a:lnTo>
                  <a:lnTo>
                    <a:pt x="184759" y="0"/>
                  </a:lnTo>
                  <a:lnTo>
                    <a:pt x="171105" y="4"/>
                  </a:lnTo>
                  <a:lnTo>
                    <a:pt x="157339" y="177"/>
                  </a:lnTo>
                  <a:lnTo>
                    <a:pt x="143490" y="825"/>
                  </a:lnTo>
                  <a:lnTo>
                    <a:pt x="129581" y="2083"/>
                  </a:lnTo>
                  <a:lnTo>
                    <a:pt x="115632" y="4082"/>
                  </a:lnTo>
                  <a:lnTo>
                    <a:pt x="101653" y="7026"/>
                  </a:lnTo>
                  <a:lnTo>
                    <a:pt x="87660" y="10931"/>
                  </a:lnTo>
                  <a:lnTo>
                    <a:pt x="73822" y="15502"/>
                  </a:lnTo>
                  <a:lnTo>
                    <a:pt x="60450" y="20255"/>
                  </a:lnTo>
                  <a:lnTo>
                    <a:pt x="47692" y="24887"/>
                  </a:lnTo>
                  <a:lnTo>
                    <a:pt x="35965" y="29145"/>
                  </a:lnTo>
                  <a:lnTo>
                    <a:pt x="24899" y="33151"/>
                  </a:lnTo>
                  <a:lnTo>
                    <a:pt x="13521" y="372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916399" y="5562600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66"/>
                  </a:lnTo>
                  <a:lnTo>
                    <a:pt x="1897" y="79524"/>
                  </a:lnTo>
                  <a:lnTo>
                    <a:pt x="3394" y="95175"/>
                  </a:lnTo>
                  <a:lnTo>
                    <a:pt x="5273" y="115728"/>
                  </a:lnTo>
                  <a:lnTo>
                    <a:pt x="7815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903157" y="54678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032466" y="5499692"/>
              <a:ext cx="122145" cy="357030"/>
            </a:xfrm>
            <a:custGeom>
              <a:avLst/>
              <a:gdLst/>
              <a:ahLst/>
              <a:cxnLst/>
              <a:rect l="0" t="0" r="0" b="0"/>
              <a:pathLst>
                <a:path w="122145" h="357030">
                  <a:moveTo>
                    <a:pt x="7561" y="126079"/>
                  </a:moveTo>
                  <a:lnTo>
                    <a:pt x="10495" y="134880"/>
                  </a:lnTo>
                  <a:lnTo>
                    <a:pt x="13277" y="143227"/>
                  </a:lnTo>
                  <a:lnTo>
                    <a:pt x="16177" y="151930"/>
                  </a:lnTo>
                  <a:lnTo>
                    <a:pt x="19218" y="161224"/>
                  </a:lnTo>
                  <a:lnTo>
                    <a:pt x="22382" y="171367"/>
                  </a:lnTo>
                  <a:lnTo>
                    <a:pt x="25642" y="182417"/>
                  </a:lnTo>
                  <a:lnTo>
                    <a:pt x="28807" y="194429"/>
                  </a:lnTo>
                  <a:lnTo>
                    <a:pt x="31550" y="207548"/>
                  </a:lnTo>
                  <a:lnTo>
                    <a:pt x="33730" y="221734"/>
                  </a:lnTo>
                  <a:lnTo>
                    <a:pt x="35532" y="236497"/>
                  </a:lnTo>
                  <a:lnTo>
                    <a:pt x="37356" y="251019"/>
                  </a:lnTo>
                  <a:lnTo>
                    <a:pt x="39438" y="264861"/>
                  </a:lnTo>
                  <a:lnTo>
                    <a:pt x="41838" y="278103"/>
                  </a:lnTo>
                  <a:lnTo>
                    <a:pt x="44528" y="291141"/>
                  </a:lnTo>
                  <a:lnTo>
                    <a:pt x="47448" y="304248"/>
                  </a:lnTo>
                  <a:lnTo>
                    <a:pt x="50375" y="317527"/>
                  </a:lnTo>
                  <a:lnTo>
                    <a:pt x="52953" y="330988"/>
                  </a:lnTo>
                  <a:lnTo>
                    <a:pt x="54987" y="344509"/>
                  </a:lnTo>
                  <a:lnTo>
                    <a:pt x="55468" y="354585"/>
                  </a:lnTo>
                  <a:lnTo>
                    <a:pt x="53779" y="357029"/>
                  </a:lnTo>
                  <a:lnTo>
                    <a:pt x="51199" y="353432"/>
                  </a:lnTo>
                  <a:lnTo>
                    <a:pt x="48459" y="345955"/>
                  </a:lnTo>
                  <a:lnTo>
                    <a:pt x="46019" y="336066"/>
                  </a:lnTo>
                  <a:lnTo>
                    <a:pt x="44054" y="324673"/>
                  </a:lnTo>
                  <a:lnTo>
                    <a:pt x="42237" y="312171"/>
                  </a:lnTo>
                  <a:lnTo>
                    <a:pt x="39874" y="298594"/>
                  </a:lnTo>
                  <a:lnTo>
                    <a:pt x="36620" y="284033"/>
                  </a:lnTo>
                  <a:lnTo>
                    <a:pt x="32620" y="268819"/>
                  </a:lnTo>
                  <a:lnTo>
                    <a:pt x="28317" y="253447"/>
                  </a:lnTo>
                  <a:lnTo>
                    <a:pt x="24019" y="238209"/>
                  </a:lnTo>
                  <a:lnTo>
                    <a:pt x="20016" y="223043"/>
                  </a:lnTo>
                  <a:lnTo>
                    <a:pt x="16640" y="207640"/>
                  </a:lnTo>
                  <a:lnTo>
                    <a:pt x="14002" y="191831"/>
                  </a:lnTo>
                  <a:lnTo>
                    <a:pt x="11876" y="175603"/>
                  </a:lnTo>
                  <a:lnTo>
                    <a:pt x="9827" y="159016"/>
                  </a:lnTo>
                  <a:lnTo>
                    <a:pt x="7596" y="142149"/>
                  </a:lnTo>
                  <a:lnTo>
                    <a:pt x="5263" y="125075"/>
                  </a:lnTo>
                  <a:lnTo>
                    <a:pt x="3150" y="107853"/>
                  </a:lnTo>
                  <a:lnTo>
                    <a:pt x="1437" y="90536"/>
                  </a:lnTo>
                  <a:lnTo>
                    <a:pt x="303" y="73484"/>
                  </a:lnTo>
                  <a:lnTo>
                    <a:pt x="0" y="57334"/>
                  </a:lnTo>
                  <a:lnTo>
                    <a:pt x="592" y="42375"/>
                  </a:lnTo>
                  <a:lnTo>
                    <a:pt x="2466" y="29043"/>
                  </a:lnTo>
                  <a:lnTo>
                    <a:pt x="6385" y="18064"/>
                  </a:lnTo>
                  <a:lnTo>
                    <a:pt x="12576" y="9617"/>
                  </a:lnTo>
                  <a:lnTo>
                    <a:pt x="20649" y="3742"/>
                  </a:lnTo>
                  <a:lnTo>
                    <a:pt x="29894" y="599"/>
                  </a:lnTo>
                  <a:lnTo>
                    <a:pt x="39771" y="0"/>
                  </a:lnTo>
                  <a:lnTo>
                    <a:pt x="49806" y="1510"/>
                  </a:lnTo>
                  <a:lnTo>
                    <a:pt x="59528" y="4640"/>
                  </a:lnTo>
                  <a:lnTo>
                    <a:pt x="68726" y="8958"/>
                  </a:lnTo>
                  <a:lnTo>
                    <a:pt x="77391" y="14124"/>
                  </a:lnTo>
                  <a:lnTo>
                    <a:pt x="85605" y="19882"/>
                  </a:lnTo>
                  <a:lnTo>
                    <a:pt x="93464" y="26057"/>
                  </a:lnTo>
                  <a:lnTo>
                    <a:pt x="100897" y="32846"/>
                  </a:lnTo>
                  <a:lnTo>
                    <a:pt x="107671" y="40775"/>
                  </a:lnTo>
                  <a:lnTo>
                    <a:pt x="113698" y="50032"/>
                  </a:lnTo>
                  <a:lnTo>
                    <a:pt x="118558" y="60183"/>
                  </a:lnTo>
                  <a:lnTo>
                    <a:pt x="121461" y="70382"/>
                  </a:lnTo>
                  <a:lnTo>
                    <a:pt x="122144" y="80124"/>
                  </a:lnTo>
                  <a:lnTo>
                    <a:pt x="120652" y="89104"/>
                  </a:lnTo>
                  <a:lnTo>
                    <a:pt x="117066" y="97056"/>
                  </a:lnTo>
                  <a:lnTo>
                    <a:pt x="111655" y="103955"/>
                  </a:lnTo>
                  <a:lnTo>
                    <a:pt x="104787" y="109943"/>
                  </a:lnTo>
                  <a:lnTo>
                    <a:pt x="96823" y="115215"/>
                  </a:lnTo>
                  <a:lnTo>
                    <a:pt x="88067" y="119949"/>
                  </a:lnTo>
                  <a:lnTo>
                    <a:pt x="78628" y="124145"/>
                  </a:lnTo>
                  <a:lnTo>
                    <a:pt x="67205" y="128040"/>
                  </a:lnTo>
                  <a:lnTo>
                    <a:pt x="49445" y="131980"/>
                  </a:lnTo>
                  <a:lnTo>
                    <a:pt x="18090" y="1366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187426" y="5215159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5" y="79503"/>
                  </a:lnTo>
                  <a:lnTo>
                    <a:pt x="3728" y="91617"/>
                  </a:lnTo>
                  <a:lnTo>
                    <a:pt x="5376" y="103819"/>
                  </a:lnTo>
                  <a:lnTo>
                    <a:pt x="6783" y="116324"/>
                  </a:lnTo>
                  <a:lnTo>
                    <a:pt x="8049" y="129181"/>
                  </a:lnTo>
                  <a:lnTo>
                    <a:pt x="9505" y="142351"/>
                  </a:lnTo>
                  <a:lnTo>
                    <a:pt x="11332" y="155771"/>
                  </a:lnTo>
                  <a:lnTo>
                    <a:pt x="13389" y="169378"/>
                  </a:lnTo>
                  <a:lnTo>
                    <a:pt x="15317" y="183118"/>
                  </a:lnTo>
                  <a:lnTo>
                    <a:pt x="16915" y="196952"/>
                  </a:lnTo>
                  <a:lnTo>
                    <a:pt x="18311" y="210853"/>
                  </a:lnTo>
                  <a:lnTo>
                    <a:pt x="19855" y="224797"/>
                  </a:lnTo>
                  <a:lnTo>
                    <a:pt x="21745" y="238782"/>
                  </a:lnTo>
                  <a:lnTo>
                    <a:pt x="24015" y="253123"/>
                  </a:lnTo>
                  <a:lnTo>
                    <a:pt x="26618" y="268430"/>
                  </a:lnTo>
                  <a:lnTo>
                    <a:pt x="29483" y="284946"/>
                  </a:lnTo>
                  <a:lnTo>
                    <a:pt x="32543" y="302277"/>
                  </a:lnTo>
                  <a:lnTo>
                    <a:pt x="35743" y="319603"/>
                  </a:lnTo>
                  <a:lnTo>
                    <a:pt x="39037" y="336432"/>
                  </a:lnTo>
                  <a:lnTo>
                    <a:pt x="42242" y="352418"/>
                  </a:lnTo>
                  <a:lnTo>
                    <a:pt x="45355" y="368974"/>
                  </a:lnTo>
                  <a:lnTo>
                    <a:pt x="48647" y="389782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271654" y="5478371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2" y="19235"/>
                  </a:lnTo>
                  <a:lnTo>
                    <a:pt x="23312" y="27175"/>
                  </a:lnTo>
                  <a:lnTo>
                    <a:pt x="29642" y="35822"/>
                  </a:lnTo>
                  <a:lnTo>
                    <a:pt x="36170" y="45012"/>
                  </a:lnTo>
                  <a:lnTo>
                    <a:pt x="42846" y="54439"/>
                  </a:lnTo>
                  <a:lnTo>
                    <a:pt x="49629" y="63680"/>
                  </a:lnTo>
                  <a:lnTo>
                    <a:pt x="56477" y="72516"/>
                  </a:lnTo>
                  <a:lnTo>
                    <a:pt x="63065" y="80807"/>
                  </a:lnTo>
                  <a:lnTo>
                    <a:pt x="69429" y="89325"/>
                  </a:lnTo>
                  <a:lnTo>
                    <a:pt x="76127" y="99932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334826" y="5383615"/>
              <a:ext cx="73700" cy="652768"/>
            </a:xfrm>
            <a:custGeom>
              <a:avLst/>
              <a:gdLst/>
              <a:ahLst/>
              <a:cxnLst/>
              <a:rect l="0" t="0" r="0" b="0"/>
              <a:pathLst>
                <a:path w="73700" h="652768">
                  <a:moveTo>
                    <a:pt x="73699" y="0"/>
                  </a:moveTo>
                  <a:lnTo>
                    <a:pt x="70832" y="11802"/>
                  </a:lnTo>
                  <a:lnTo>
                    <a:pt x="68690" y="23572"/>
                  </a:lnTo>
                  <a:lnTo>
                    <a:pt x="67083" y="36475"/>
                  </a:lnTo>
                  <a:lnTo>
                    <a:pt x="65729" y="50842"/>
                  </a:lnTo>
                  <a:lnTo>
                    <a:pt x="64232" y="67115"/>
                  </a:lnTo>
                  <a:lnTo>
                    <a:pt x="62386" y="85330"/>
                  </a:lnTo>
                  <a:lnTo>
                    <a:pt x="60319" y="104739"/>
                  </a:lnTo>
                  <a:lnTo>
                    <a:pt x="58387" y="124059"/>
                  </a:lnTo>
                  <a:lnTo>
                    <a:pt x="56786" y="142562"/>
                  </a:lnTo>
                  <a:lnTo>
                    <a:pt x="55390" y="160065"/>
                  </a:lnTo>
                  <a:lnTo>
                    <a:pt x="53845" y="176658"/>
                  </a:lnTo>
                  <a:lnTo>
                    <a:pt x="51959" y="192527"/>
                  </a:lnTo>
                  <a:lnTo>
                    <a:pt x="49862" y="208016"/>
                  </a:lnTo>
                  <a:lnTo>
                    <a:pt x="47907" y="223584"/>
                  </a:lnTo>
                  <a:lnTo>
                    <a:pt x="46291" y="239483"/>
                  </a:lnTo>
                  <a:lnTo>
                    <a:pt x="44884" y="255928"/>
                  </a:lnTo>
                  <a:lnTo>
                    <a:pt x="43332" y="273187"/>
                  </a:lnTo>
                  <a:lnTo>
                    <a:pt x="41436" y="291320"/>
                  </a:lnTo>
                  <a:lnTo>
                    <a:pt x="39163" y="310226"/>
                  </a:lnTo>
                  <a:lnTo>
                    <a:pt x="36558" y="329749"/>
                  </a:lnTo>
                  <a:lnTo>
                    <a:pt x="33696" y="349728"/>
                  </a:lnTo>
                  <a:lnTo>
                    <a:pt x="30808" y="369872"/>
                  </a:lnTo>
                  <a:lnTo>
                    <a:pt x="28255" y="389776"/>
                  </a:lnTo>
                  <a:lnTo>
                    <a:pt x="26205" y="409236"/>
                  </a:lnTo>
                  <a:lnTo>
                    <a:pt x="24491" y="428236"/>
                  </a:lnTo>
                  <a:lnTo>
                    <a:pt x="22726" y="446841"/>
                  </a:lnTo>
                  <a:lnTo>
                    <a:pt x="20689" y="465137"/>
                  </a:lnTo>
                  <a:lnTo>
                    <a:pt x="18488" y="483205"/>
                  </a:lnTo>
                  <a:lnTo>
                    <a:pt x="16464" y="501111"/>
                  </a:lnTo>
                  <a:lnTo>
                    <a:pt x="14801" y="518907"/>
                  </a:lnTo>
                  <a:lnTo>
                    <a:pt x="13362" y="536793"/>
                  </a:lnTo>
                  <a:lnTo>
                    <a:pt x="11789" y="555100"/>
                  </a:lnTo>
                  <a:lnTo>
                    <a:pt x="9884" y="573948"/>
                  </a:lnTo>
                  <a:lnTo>
                    <a:pt x="7764" y="592405"/>
                  </a:lnTo>
                  <a:lnTo>
                    <a:pt x="5572" y="610395"/>
                  </a:lnTo>
                  <a:lnTo>
                    <a:pt x="3113" y="629502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2650680" y="5040934"/>
            <a:ext cx="3674447" cy="626951"/>
            <a:chOff x="2650680" y="5040934"/>
            <a:chExt cx="3674447" cy="626951"/>
          </a:xfrm>
        </p:grpSpPr>
        <p:sp>
          <p:nvSpPr>
            <p:cNvPr id="178" name="Freeform 177"/>
            <p:cNvSpPr/>
            <p:nvPr/>
          </p:nvSpPr>
          <p:spPr>
            <a:xfrm>
              <a:off x="2787551" y="5236216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5" y="40456"/>
                  </a:lnTo>
                  <a:lnTo>
                    <a:pt x="177" y="57505"/>
                  </a:lnTo>
                  <a:lnTo>
                    <a:pt x="826" y="74521"/>
                  </a:lnTo>
                  <a:lnTo>
                    <a:pt x="2074" y="90568"/>
                  </a:lnTo>
                  <a:lnTo>
                    <a:pt x="3727" y="105561"/>
                  </a:lnTo>
                  <a:lnTo>
                    <a:pt x="5375" y="119910"/>
                  </a:lnTo>
                  <a:lnTo>
                    <a:pt x="6778" y="133974"/>
                  </a:lnTo>
                  <a:lnTo>
                    <a:pt x="7871" y="148436"/>
                  </a:lnTo>
                  <a:lnTo>
                    <a:pt x="8679" y="164303"/>
                  </a:lnTo>
                  <a:lnTo>
                    <a:pt x="9262" y="181979"/>
                  </a:lnTo>
                  <a:lnTo>
                    <a:pt x="9839" y="200720"/>
                  </a:lnTo>
                  <a:lnTo>
                    <a:pt x="10767" y="218993"/>
                  </a:lnTo>
                  <a:lnTo>
                    <a:pt x="12207" y="235951"/>
                  </a:lnTo>
                  <a:lnTo>
                    <a:pt x="13989" y="251757"/>
                  </a:lnTo>
                  <a:lnTo>
                    <a:pt x="15725" y="267197"/>
                  </a:lnTo>
                  <a:lnTo>
                    <a:pt x="17187" y="282791"/>
                  </a:lnTo>
                  <a:lnTo>
                    <a:pt x="18322" y="298363"/>
                  </a:lnTo>
                  <a:lnTo>
                    <a:pt x="19281" y="314929"/>
                  </a:lnTo>
                  <a:lnTo>
                    <a:pt x="20144" y="336190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650680" y="5394143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48611" y="67"/>
                  </a:lnTo>
                  <a:lnTo>
                    <a:pt x="235340" y="707"/>
                  </a:lnTo>
                  <a:lnTo>
                    <a:pt x="222139" y="2004"/>
                  </a:lnTo>
                  <a:lnTo>
                    <a:pt x="208797" y="3864"/>
                  </a:lnTo>
                  <a:lnTo>
                    <a:pt x="195288" y="6180"/>
                  </a:lnTo>
                  <a:lnTo>
                    <a:pt x="181635" y="8852"/>
                  </a:lnTo>
                  <a:lnTo>
                    <a:pt x="167868" y="11948"/>
                  </a:lnTo>
                  <a:lnTo>
                    <a:pt x="154019" y="15703"/>
                  </a:lnTo>
                  <a:lnTo>
                    <a:pt x="140111" y="20187"/>
                  </a:lnTo>
                  <a:lnTo>
                    <a:pt x="126161" y="25164"/>
                  </a:lnTo>
                  <a:lnTo>
                    <a:pt x="112182" y="30197"/>
                  </a:lnTo>
                  <a:lnTo>
                    <a:pt x="98189" y="35025"/>
                  </a:lnTo>
                  <a:lnTo>
                    <a:pt x="84351" y="39570"/>
                  </a:lnTo>
                  <a:lnTo>
                    <a:pt x="70979" y="43850"/>
                  </a:lnTo>
                  <a:lnTo>
                    <a:pt x="58216" y="47913"/>
                  </a:lnTo>
                  <a:lnTo>
                    <a:pt x="46288" y="51852"/>
                  </a:lnTo>
                  <a:lnTo>
                    <a:pt x="34320" y="56290"/>
                  </a:lnTo>
                  <a:lnTo>
                    <a:pt x="20144" y="6273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898752" y="5225688"/>
              <a:ext cx="362582" cy="411869"/>
            </a:xfrm>
            <a:custGeom>
              <a:avLst/>
              <a:gdLst/>
              <a:ahLst/>
              <a:cxnLst/>
              <a:rect l="0" t="0" r="0" b="0"/>
              <a:pathLst>
                <a:path w="362582" h="411869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8"/>
                  </a:lnTo>
                  <a:lnTo>
                    <a:pt x="506" y="42872"/>
                  </a:lnTo>
                  <a:lnTo>
                    <a:pt x="1326" y="57647"/>
                  </a:lnTo>
                  <a:lnTo>
                    <a:pt x="2146" y="74012"/>
                  </a:lnTo>
                  <a:lnTo>
                    <a:pt x="3003" y="91180"/>
                  </a:lnTo>
                  <a:lnTo>
                    <a:pt x="4177" y="107920"/>
                  </a:lnTo>
                  <a:lnTo>
                    <a:pt x="5812" y="123578"/>
                  </a:lnTo>
                  <a:lnTo>
                    <a:pt x="7740" y="138205"/>
                  </a:lnTo>
                  <a:lnTo>
                    <a:pt x="9579" y="152255"/>
                  </a:lnTo>
                  <a:lnTo>
                    <a:pt x="11119" y="166073"/>
                  </a:lnTo>
                  <a:lnTo>
                    <a:pt x="12474" y="179679"/>
                  </a:lnTo>
                  <a:lnTo>
                    <a:pt x="13992" y="192837"/>
                  </a:lnTo>
                  <a:lnTo>
                    <a:pt x="15864" y="205451"/>
                  </a:lnTo>
                  <a:lnTo>
                    <a:pt x="18122" y="218044"/>
                  </a:lnTo>
                  <a:lnTo>
                    <a:pt x="20717" y="231631"/>
                  </a:lnTo>
                  <a:lnTo>
                    <a:pt x="23572" y="246699"/>
                  </a:lnTo>
                  <a:lnTo>
                    <a:pt x="26456" y="263074"/>
                  </a:lnTo>
                  <a:lnTo>
                    <a:pt x="29005" y="280216"/>
                  </a:lnTo>
                  <a:lnTo>
                    <a:pt x="31053" y="297707"/>
                  </a:lnTo>
                  <a:lnTo>
                    <a:pt x="32766" y="315163"/>
                  </a:lnTo>
                  <a:lnTo>
                    <a:pt x="34530" y="332176"/>
                  </a:lnTo>
                  <a:lnTo>
                    <a:pt x="36558" y="348543"/>
                  </a:lnTo>
                  <a:lnTo>
                    <a:pt x="38396" y="363128"/>
                  </a:lnTo>
                  <a:lnTo>
                    <a:pt x="38546" y="373472"/>
                  </a:lnTo>
                  <a:lnTo>
                    <a:pt x="36625" y="378019"/>
                  </a:lnTo>
                  <a:lnTo>
                    <a:pt x="34129" y="376854"/>
                  </a:lnTo>
                  <a:lnTo>
                    <a:pt x="31872" y="371005"/>
                  </a:lnTo>
                  <a:lnTo>
                    <a:pt x="30080" y="361627"/>
                  </a:lnTo>
                  <a:lnTo>
                    <a:pt x="28745" y="349706"/>
                  </a:lnTo>
                  <a:lnTo>
                    <a:pt x="27791" y="336007"/>
                  </a:lnTo>
                  <a:lnTo>
                    <a:pt x="27291" y="321407"/>
                  </a:lnTo>
                  <a:lnTo>
                    <a:pt x="27474" y="306912"/>
                  </a:lnTo>
                  <a:lnTo>
                    <a:pt x="28413" y="293057"/>
                  </a:lnTo>
                  <a:lnTo>
                    <a:pt x="30195" y="280127"/>
                  </a:lnTo>
                  <a:lnTo>
                    <a:pt x="32994" y="268351"/>
                  </a:lnTo>
                  <a:lnTo>
                    <a:pt x="36814" y="257733"/>
                  </a:lnTo>
                  <a:lnTo>
                    <a:pt x="41837" y="248431"/>
                  </a:lnTo>
                  <a:lnTo>
                    <a:pt x="48491" y="240844"/>
                  </a:lnTo>
                  <a:lnTo>
                    <a:pt x="56848" y="235042"/>
                  </a:lnTo>
                  <a:lnTo>
                    <a:pt x="66376" y="231127"/>
                  </a:lnTo>
                  <a:lnTo>
                    <a:pt x="76148" y="229389"/>
                  </a:lnTo>
                  <a:lnTo>
                    <a:pt x="85603" y="229781"/>
                  </a:lnTo>
                  <a:lnTo>
                    <a:pt x="94559" y="232144"/>
                  </a:lnTo>
                  <a:lnTo>
                    <a:pt x="103027" y="236388"/>
                  </a:lnTo>
                  <a:lnTo>
                    <a:pt x="111086" y="242277"/>
                  </a:lnTo>
                  <a:lnTo>
                    <a:pt x="118666" y="249482"/>
                  </a:lnTo>
                  <a:lnTo>
                    <a:pt x="125546" y="257681"/>
                  </a:lnTo>
                  <a:lnTo>
                    <a:pt x="131661" y="266603"/>
                  </a:lnTo>
                  <a:lnTo>
                    <a:pt x="137091" y="276203"/>
                  </a:lnTo>
                  <a:lnTo>
                    <a:pt x="141974" y="286631"/>
                  </a:lnTo>
                  <a:lnTo>
                    <a:pt x="146445" y="297903"/>
                  </a:lnTo>
                  <a:lnTo>
                    <a:pt x="150618" y="309743"/>
                  </a:lnTo>
                  <a:lnTo>
                    <a:pt x="154581" y="321691"/>
                  </a:lnTo>
                  <a:lnTo>
                    <a:pt x="158388" y="333399"/>
                  </a:lnTo>
                  <a:lnTo>
                    <a:pt x="161726" y="342274"/>
                  </a:lnTo>
                  <a:lnTo>
                    <a:pt x="164509" y="345200"/>
                  </a:lnTo>
                  <a:lnTo>
                    <a:pt x="167523" y="343237"/>
                  </a:lnTo>
                  <a:lnTo>
                    <a:pt x="171559" y="338573"/>
                  </a:lnTo>
                  <a:lnTo>
                    <a:pt x="177320" y="333345"/>
                  </a:lnTo>
                  <a:lnTo>
                    <a:pt x="184974" y="328697"/>
                  </a:lnTo>
                  <a:lnTo>
                    <a:pt x="194312" y="324834"/>
                  </a:lnTo>
                  <a:lnTo>
                    <a:pt x="204996" y="321426"/>
                  </a:lnTo>
                  <a:lnTo>
                    <a:pt x="216687" y="318189"/>
                  </a:lnTo>
                  <a:lnTo>
                    <a:pt x="229106" y="315138"/>
                  </a:lnTo>
                  <a:lnTo>
                    <a:pt x="242038" y="312522"/>
                  </a:lnTo>
                  <a:lnTo>
                    <a:pt x="255317" y="310446"/>
                  </a:lnTo>
                  <a:lnTo>
                    <a:pt x="268503" y="308556"/>
                  </a:lnTo>
                  <a:lnTo>
                    <a:pt x="280903" y="306147"/>
                  </a:lnTo>
                  <a:lnTo>
                    <a:pt x="292205" y="302856"/>
                  </a:lnTo>
                  <a:lnTo>
                    <a:pt x="302439" y="298662"/>
                  </a:lnTo>
                  <a:lnTo>
                    <a:pt x="311781" y="293697"/>
                  </a:lnTo>
                  <a:lnTo>
                    <a:pt x="320425" y="288128"/>
                  </a:lnTo>
                  <a:lnTo>
                    <a:pt x="328062" y="281947"/>
                  </a:lnTo>
                  <a:lnTo>
                    <a:pt x="333915" y="274975"/>
                  </a:lnTo>
                  <a:lnTo>
                    <a:pt x="337700" y="267180"/>
                  </a:lnTo>
                  <a:lnTo>
                    <a:pt x="339429" y="258829"/>
                  </a:lnTo>
                  <a:lnTo>
                    <a:pt x="339152" y="250378"/>
                  </a:lnTo>
                  <a:lnTo>
                    <a:pt x="337108" y="242106"/>
                  </a:lnTo>
                  <a:lnTo>
                    <a:pt x="333482" y="234264"/>
                  </a:lnTo>
                  <a:lnTo>
                    <a:pt x="328316" y="227151"/>
                  </a:lnTo>
                  <a:lnTo>
                    <a:pt x="321772" y="220860"/>
                  </a:lnTo>
                  <a:lnTo>
                    <a:pt x="314110" y="215637"/>
                  </a:lnTo>
                  <a:lnTo>
                    <a:pt x="305598" y="211951"/>
                  </a:lnTo>
                  <a:lnTo>
                    <a:pt x="296466" y="209916"/>
                  </a:lnTo>
                  <a:lnTo>
                    <a:pt x="286894" y="209345"/>
                  </a:lnTo>
                  <a:lnTo>
                    <a:pt x="277016" y="209942"/>
                  </a:lnTo>
                  <a:lnTo>
                    <a:pt x="266931" y="211423"/>
                  </a:lnTo>
                  <a:lnTo>
                    <a:pt x="256872" y="213872"/>
                  </a:lnTo>
                  <a:lnTo>
                    <a:pt x="247191" y="217718"/>
                  </a:lnTo>
                  <a:lnTo>
                    <a:pt x="238054" y="223083"/>
                  </a:lnTo>
                  <a:lnTo>
                    <a:pt x="229613" y="229804"/>
                  </a:lnTo>
                  <a:lnTo>
                    <a:pt x="222089" y="237610"/>
                  </a:lnTo>
                  <a:lnTo>
                    <a:pt x="215514" y="246237"/>
                  </a:lnTo>
                  <a:lnTo>
                    <a:pt x="209929" y="255623"/>
                  </a:lnTo>
                  <a:lnTo>
                    <a:pt x="205468" y="265901"/>
                  </a:lnTo>
                  <a:lnTo>
                    <a:pt x="202094" y="277072"/>
                  </a:lnTo>
                  <a:lnTo>
                    <a:pt x="199641" y="289013"/>
                  </a:lnTo>
                  <a:lnTo>
                    <a:pt x="197903" y="301561"/>
                  </a:lnTo>
                  <a:lnTo>
                    <a:pt x="196702" y="314550"/>
                  </a:lnTo>
                  <a:lnTo>
                    <a:pt x="196216" y="327526"/>
                  </a:lnTo>
                  <a:lnTo>
                    <a:pt x="196946" y="339779"/>
                  </a:lnTo>
                  <a:lnTo>
                    <a:pt x="199069" y="350979"/>
                  </a:lnTo>
                  <a:lnTo>
                    <a:pt x="202461" y="361143"/>
                  </a:lnTo>
                  <a:lnTo>
                    <a:pt x="206880" y="370438"/>
                  </a:lnTo>
                  <a:lnTo>
                    <a:pt x="212080" y="379058"/>
                  </a:lnTo>
                  <a:lnTo>
                    <a:pt x="218011" y="387019"/>
                  </a:lnTo>
                  <a:lnTo>
                    <a:pt x="224816" y="394155"/>
                  </a:lnTo>
                  <a:lnTo>
                    <a:pt x="232502" y="400432"/>
                  </a:lnTo>
                  <a:lnTo>
                    <a:pt x="240951" y="405632"/>
                  </a:lnTo>
                  <a:lnTo>
                    <a:pt x="250000" y="409295"/>
                  </a:lnTo>
                  <a:lnTo>
                    <a:pt x="259496" y="411311"/>
                  </a:lnTo>
                  <a:lnTo>
                    <a:pt x="269313" y="411868"/>
                  </a:lnTo>
                  <a:lnTo>
                    <a:pt x="279357" y="411261"/>
                  </a:lnTo>
                  <a:lnTo>
                    <a:pt x="289556" y="409777"/>
                  </a:lnTo>
                  <a:lnTo>
                    <a:pt x="299862" y="407496"/>
                  </a:lnTo>
                  <a:lnTo>
                    <a:pt x="310242" y="404295"/>
                  </a:lnTo>
                  <a:lnTo>
                    <a:pt x="320656" y="400190"/>
                  </a:lnTo>
                  <a:lnTo>
                    <a:pt x="330635" y="395619"/>
                  </a:lnTo>
                  <a:lnTo>
                    <a:pt x="340258" y="390911"/>
                  </a:lnTo>
                  <a:lnTo>
                    <a:pt x="350368" y="385653"/>
                  </a:lnTo>
                  <a:lnTo>
                    <a:pt x="362581" y="3790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392521" y="5400064"/>
              <a:ext cx="174140" cy="209215"/>
            </a:xfrm>
            <a:custGeom>
              <a:avLst/>
              <a:gdLst/>
              <a:ahLst/>
              <a:cxnLst/>
              <a:rect l="0" t="0" r="0" b="0"/>
              <a:pathLst>
                <a:path w="174140" h="209215">
                  <a:moveTo>
                    <a:pt x="142553" y="4608"/>
                  </a:moveTo>
                  <a:lnTo>
                    <a:pt x="133752" y="1808"/>
                  </a:lnTo>
                  <a:lnTo>
                    <a:pt x="125405" y="307"/>
                  </a:lnTo>
                  <a:lnTo>
                    <a:pt x="116706" y="0"/>
                  </a:lnTo>
                  <a:lnTo>
                    <a:pt x="107585" y="679"/>
                  </a:lnTo>
                  <a:lnTo>
                    <a:pt x="98091" y="2147"/>
                  </a:lnTo>
                  <a:lnTo>
                    <a:pt x="88299" y="4221"/>
                  </a:lnTo>
                  <a:lnTo>
                    <a:pt x="78284" y="6903"/>
                  </a:lnTo>
                  <a:lnTo>
                    <a:pt x="68110" y="10374"/>
                  </a:lnTo>
                  <a:lnTo>
                    <a:pt x="57833" y="14674"/>
                  </a:lnTo>
                  <a:lnTo>
                    <a:pt x="47815" y="19865"/>
                  </a:lnTo>
                  <a:lnTo>
                    <a:pt x="38694" y="26106"/>
                  </a:lnTo>
                  <a:lnTo>
                    <a:pt x="30747" y="33382"/>
                  </a:lnTo>
                  <a:lnTo>
                    <a:pt x="23919" y="41539"/>
                  </a:lnTo>
                  <a:lnTo>
                    <a:pt x="18017" y="50385"/>
                  </a:lnTo>
                  <a:lnTo>
                    <a:pt x="12828" y="59746"/>
                  </a:lnTo>
                  <a:lnTo>
                    <a:pt x="8324" y="69642"/>
                  </a:lnTo>
                  <a:lnTo>
                    <a:pt x="4662" y="80268"/>
                  </a:lnTo>
                  <a:lnTo>
                    <a:pt x="1871" y="91673"/>
                  </a:lnTo>
                  <a:lnTo>
                    <a:pt x="165" y="103603"/>
                  </a:lnTo>
                  <a:lnTo>
                    <a:pt x="0" y="115610"/>
                  </a:lnTo>
                  <a:lnTo>
                    <a:pt x="1487" y="127424"/>
                  </a:lnTo>
                  <a:lnTo>
                    <a:pt x="4435" y="138796"/>
                  </a:lnTo>
                  <a:lnTo>
                    <a:pt x="8549" y="149434"/>
                  </a:lnTo>
                  <a:lnTo>
                    <a:pt x="13536" y="159253"/>
                  </a:lnTo>
                  <a:lnTo>
                    <a:pt x="19152" y="168338"/>
                  </a:lnTo>
                  <a:lnTo>
                    <a:pt x="25213" y="176835"/>
                  </a:lnTo>
                  <a:lnTo>
                    <a:pt x="31592" y="184879"/>
                  </a:lnTo>
                  <a:lnTo>
                    <a:pt x="38517" y="192267"/>
                  </a:lnTo>
                  <a:lnTo>
                    <a:pt x="46538" y="198477"/>
                  </a:lnTo>
                  <a:lnTo>
                    <a:pt x="55865" y="203316"/>
                  </a:lnTo>
                  <a:lnTo>
                    <a:pt x="66402" y="206735"/>
                  </a:lnTo>
                  <a:lnTo>
                    <a:pt x="77925" y="208663"/>
                  </a:lnTo>
                  <a:lnTo>
                    <a:pt x="90192" y="209214"/>
                  </a:lnTo>
                  <a:lnTo>
                    <a:pt x="102835" y="208466"/>
                  </a:lnTo>
                  <a:lnTo>
                    <a:pt x="115388" y="206377"/>
                  </a:lnTo>
                  <a:lnTo>
                    <a:pt x="127592" y="203058"/>
                  </a:lnTo>
                  <a:lnTo>
                    <a:pt x="138940" y="199033"/>
                  </a:lnTo>
                  <a:lnTo>
                    <a:pt x="149712" y="194760"/>
                  </a:lnTo>
                  <a:lnTo>
                    <a:pt x="160849" y="189864"/>
                  </a:lnTo>
                  <a:lnTo>
                    <a:pt x="174139" y="1835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570635" y="5404672"/>
              <a:ext cx="145671" cy="197095"/>
            </a:xfrm>
            <a:custGeom>
              <a:avLst/>
              <a:gdLst/>
              <a:ahLst/>
              <a:cxnLst/>
              <a:rect l="0" t="0" r="0" b="0"/>
              <a:pathLst>
                <a:path w="145671" h="197095">
                  <a:moveTo>
                    <a:pt x="90781" y="84228"/>
                  </a:moveTo>
                  <a:lnTo>
                    <a:pt x="90714" y="72560"/>
                  </a:lnTo>
                  <a:lnTo>
                    <a:pt x="90074" y="62071"/>
                  </a:lnTo>
                  <a:lnTo>
                    <a:pt x="88768" y="51779"/>
                  </a:lnTo>
                  <a:lnTo>
                    <a:pt x="86563" y="41823"/>
                  </a:lnTo>
                  <a:lnTo>
                    <a:pt x="82950" y="32776"/>
                  </a:lnTo>
                  <a:lnTo>
                    <a:pt x="77777" y="24902"/>
                  </a:lnTo>
                  <a:lnTo>
                    <a:pt x="71202" y="18470"/>
                  </a:lnTo>
                  <a:lnTo>
                    <a:pt x="63502" y="13902"/>
                  </a:lnTo>
                  <a:lnTo>
                    <a:pt x="54964" y="11250"/>
                  </a:lnTo>
                  <a:lnTo>
                    <a:pt x="46148" y="10588"/>
                  </a:lnTo>
                  <a:lnTo>
                    <a:pt x="37852" y="12181"/>
                  </a:lnTo>
                  <a:lnTo>
                    <a:pt x="30465" y="15954"/>
                  </a:lnTo>
                  <a:lnTo>
                    <a:pt x="24016" y="21570"/>
                  </a:lnTo>
                  <a:lnTo>
                    <a:pt x="18369" y="28619"/>
                  </a:lnTo>
                  <a:lnTo>
                    <a:pt x="13352" y="36730"/>
                  </a:lnTo>
                  <a:lnTo>
                    <a:pt x="8963" y="45767"/>
                  </a:lnTo>
                  <a:lnTo>
                    <a:pt x="5378" y="55809"/>
                  </a:lnTo>
                  <a:lnTo>
                    <a:pt x="2634" y="66822"/>
                  </a:lnTo>
                  <a:lnTo>
                    <a:pt x="789" y="78658"/>
                  </a:lnTo>
                  <a:lnTo>
                    <a:pt x="0" y="91134"/>
                  </a:lnTo>
                  <a:lnTo>
                    <a:pt x="253" y="104080"/>
                  </a:lnTo>
                  <a:lnTo>
                    <a:pt x="1558" y="117198"/>
                  </a:lnTo>
                  <a:lnTo>
                    <a:pt x="4030" y="130078"/>
                  </a:lnTo>
                  <a:lnTo>
                    <a:pt x="7623" y="142513"/>
                  </a:lnTo>
                  <a:lnTo>
                    <a:pt x="12323" y="154320"/>
                  </a:lnTo>
                  <a:lnTo>
                    <a:pt x="18227" y="165256"/>
                  </a:lnTo>
                  <a:lnTo>
                    <a:pt x="25273" y="175266"/>
                  </a:lnTo>
                  <a:lnTo>
                    <a:pt x="33274" y="183971"/>
                  </a:lnTo>
                  <a:lnTo>
                    <a:pt x="42015" y="190616"/>
                  </a:lnTo>
                  <a:lnTo>
                    <a:pt x="51296" y="194968"/>
                  </a:lnTo>
                  <a:lnTo>
                    <a:pt x="60798" y="197094"/>
                  </a:lnTo>
                  <a:lnTo>
                    <a:pt x="70097" y="197091"/>
                  </a:lnTo>
                  <a:lnTo>
                    <a:pt x="78979" y="195240"/>
                  </a:lnTo>
                  <a:lnTo>
                    <a:pt x="87417" y="191915"/>
                  </a:lnTo>
                  <a:lnTo>
                    <a:pt x="95470" y="187483"/>
                  </a:lnTo>
                  <a:lnTo>
                    <a:pt x="103218" y="182241"/>
                  </a:lnTo>
                  <a:lnTo>
                    <a:pt x="110575" y="176098"/>
                  </a:lnTo>
                  <a:lnTo>
                    <a:pt x="117298" y="168612"/>
                  </a:lnTo>
                  <a:lnTo>
                    <a:pt x="123303" y="159651"/>
                  </a:lnTo>
                  <a:lnTo>
                    <a:pt x="128658" y="149531"/>
                  </a:lnTo>
                  <a:lnTo>
                    <a:pt x="133491" y="138821"/>
                  </a:lnTo>
                  <a:lnTo>
                    <a:pt x="137918" y="127908"/>
                  </a:lnTo>
                  <a:lnTo>
                    <a:pt x="141723" y="116818"/>
                  </a:lnTo>
                  <a:lnTo>
                    <a:pt x="144374" y="105314"/>
                  </a:lnTo>
                  <a:lnTo>
                    <a:pt x="145670" y="93286"/>
                  </a:lnTo>
                  <a:lnTo>
                    <a:pt x="145556" y="80919"/>
                  </a:lnTo>
                  <a:lnTo>
                    <a:pt x="143959" y="68611"/>
                  </a:lnTo>
                  <a:lnTo>
                    <a:pt x="140990" y="56597"/>
                  </a:lnTo>
                  <a:lnTo>
                    <a:pt x="136725" y="45258"/>
                  </a:lnTo>
                  <a:lnTo>
                    <a:pt x="131122" y="35176"/>
                  </a:lnTo>
                  <a:lnTo>
                    <a:pt x="124295" y="26551"/>
                  </a:lnTo>
                  <a:lnTo>
                    <a:pt x="116919" y="19401"/>
                  </a:lnTo>
                  <a:lnTo>
                    <a:pt x="109419" y="13041"/>
                  </a:lnTo>
                  <a:lnTo>
                    <a:pt x="101138" y="6912"/>
                  </a:lnTo>
                  <a:lnTo>
                    <a:pt x="907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714059" y="5399569"/>
              <a:ext cx="273742" cy="131446"/>
            </a:xfrm>
            <a:custGeom>
              <a:avLst/>
              <a:gdLst/>
              <a:ahLst/>
              <a:cxnLst/>
              <a:rect l="0" t="0" r="0" b="0"/>
              <a:pathLst>
                <a:path w="273742" h="131446">
                  <a:moveTo>
                    <a:pt x="0" y="47217"/>
                  </a:moveTo>
                  <a:lnTo>
                    <a:pt x="5868" y="55951"/>
                  </a:lnTo>
                  <a:lnTo>
                    <a:pt x="11432" y="63657"/>
                  </a:lnTo>
                  <a:lnTo>
                    <a:pt x="17226" y="71064"/>
                  </a:lnTo>
                  <a:lnTo>
                    <a:pt x="23134" y="78498"/>
                  </a:lnTo>
                  <a:lnTo>
                    <a:pt x="28816" y="86326"/>
                  </a:lnTo>
                  <a:lnTo>
                    <a:pt x="34091" y="94704"/>
                  </a:lnTo>
                  <a:lnTo>
                    <a:pt x="38942" y="103620"/>
                  </a:lnTo>
                  <a:lnTo>
                    <a:pt x="43427" y="112984"/>
                  </a:lnTo>
                  <a:lnTo>
                    <a:pt x="47605" y="122616"/>
                  </a:lnTo>
                  <a:lnTo>
                    <a:pt x="50718" y="129802"/>
                  </a:lnTo>
                  <a:lnTo>
                    <a:pt x="51785" y="131356"/>
                  </a:lnTo>
                  <a:lnTo>
                    <a:pt x="51182" y="128476"/>
                  </a:lnTo>
                  <a:lnTo>
                    <a:pt x="49655" y="122592"/>
                  </a:lnTo>
                  <a:lnTo>
                    <a:pt x="47926" y="114469"/>
                  </a:lnTo>
                  <a:lnTo>
                    <a:pt x="46396" y="104642"/>
                  </a:lnTo>
                  <a:lnTo>
                    <a:pt x="45515" y="93550"/>
                  </a:lnTo>
                  <a:lnTo>
                    <a:pt x="45894" y="81546"/>
                  </a:lnTo>
                  <a:lnTo>
                    <a:pt x="47744" y="68913"/>
                  </a:lnTo>
                  <a:lnTo>
                    <a:pt x="51103" y="56339"/>
                  </a:lnTo>
                  <a:lnTo>
                    <a:pt x="56022" y="44883"/>
                  </a:lnTo>
                  <a:lnTo>
                    <a:pt x="62362" y="35049"/>
                  </a:lnTo>
                  <a:lnTo>
                    <a:pt x="69701" y="27294"/>
                  </a:lnTo>
                  <a:lnTo>
                    <a:pt x="77456" y="22284"/>
                  </a:lnTo>
                  <a:lnTo>
                    <a:pt x="85258" y="20104"/>
                  </a:lnTo>
                  <a:lnTo>
                    <a:pt x="92952" y="20384"/>
                  </a:lnTo>
                  <a:lnTo>
                    <a:pt x="100497" y="22607"/>
                  </a:lnTo>
                  <a:lnTo>
                    <a:pt x="107901" y="26282"/>
                  </a:lnTo>
                  <a:lnTo>
                    <a:pt x="115025" y="31167"/>
                  </a:lnTo>
                  <a:lnTo>
                    <a:pt x="121590" y="37260"/>
                  </a:lnTo>
                  <a:lnTo>
                    <a:pt x="127491" y="44469"/>
                  </a:lnTo>
                  <a:lnTo>
                    <a:pt x="132776" y="52766"/>
                  </a:lnTo>
                  <a:lnTo>
                    <a:pt x="137560" y="62245"/>
                  </a:lnTo>
                  <a:lnTo>
                    <a:pt x="141944" y="72736"/>
                  </a:lnTo>
                  <a:lnTo>
                    <a:pt x="145294" y="80134"/>
                  </a:lnTo>
                  <a:lnTo>
                    <a:pt x="146967" y="79962"/>
                  </a:lnTo>
                  <a:lnTo>
                    <a:pt x="147790" y="74599"/>
                  </a:lnTo>
                  <a:lnTo>
                    <a:pt x="148620" y="66515"/>
                  </a:lnTo>
                  <a:lnTo>
                    <a:pt x="149872" y="57094"/>
                  </a:lnTo>
                  <a:lnTo>
                    <a:pt x="151803" y="47041"/>
                  </a:lnTo>
                  <a:lnTo>
                    <a:pt x="154671" y="36699"/>
                  </a:lnTo>
                  <a:lnTo>
                    <a:pt x="158522" y="26248"/>
                  </a:lnTo>
                  <a:lnTo>
                    <a:pt x="163560" y="16418"/>
                  </a:lnTo>
                  <a:lnTo>
                    <a:pt x="170219" y="8473"/>
                  </a:lnTo>
                  <a:lnTo>
                    <a:pt x="178579" y="2951"/>
                  </a:lnTo>
                  <a:lnTo>
                    <a:pt x="188107" y="57"/>
                  </a:lnTo>
                  <a:lnTo>
                    <a:pt x="197878" y="0"/>
                  </a:lnTo>
                  <a:lnTo>
                    <a:pt x="207334" y="2599"/>
                  </a:lnTo>
                  <a:lnTo>
                    <a:pt x="216290" y="7562"/>
                  </a:lnTo>
                  <a:lnTo>
                    <a:pt x="224757" y="14688"/>
                  </a:lnTo>
                  <a:lnTo>
                    <a:pt x="232816" y="23654"/>
                  </a:lnTo>
                  <a:lnTo>
                    <a:pt x="240396" y="33906"/>
                  </a:lnTo>
                  <a:lnTo>
                    <a:pt x="247276" y="44769"/>
                  </a:lnTo>
                  <a:lnTo>
                    <a:pt x="253386" y="55811"/>
                  </a:lnTo>
                  <a:lnTo>
                    <a:pt x="258659" y="66958"/>
                  </a:lnTo>
                  <a:lnTo>
                    <a:pt x="263468" y="79797"/>
                  </a:lnTo>
                  <a:lnTo>
                    <a:pt x="268235" y="98802"/>
                  </a:lnTo>
                  <a:lnTo>
                    <a:pt x="273741" y="1314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008857" y="5352045"/>
              <a:ext cx="242156" cy="157913"/>
            </a:xfrm>
            <a:custGeom>
              <a:avLst/>
              <a:gdLst/>
              <a:ahLst/>
              <a:cxnLst/>
              <a:rect l="0" t="0" r="0" b="0"/>
              <a:pathLst>
                <a:path w="242156" h="157913">
                  <a:moveTo>
                    <a:pt x="0" y="21042"/>
                  </a:moveTo>
                  <a:lnTo>
                    <a:pt x="2934" y="32710"/>
                  </a:lnTo>
                  <a:lnTo>
                    <a:pt x="5716" y="43198"/>
                  </a:lnTo>
                  <a:lnTo>
                    <a:pt x="8615" y="53500"/>
                  </a:lnTo>
                  <a:lnTo>
                    <a:pt x="11656" y="63801"/>
                  </a:lnTo>
                  <a:lnTo>
                    <a:pt x="14821" y="74145"/>
                  </a:lnTo>
                  <a:lnTo>
                    <a:pt x="18080" y="84544"/>
                  </a:lnTo>
                  <a:lnTo>
                    <a:pt x="21245" y="95318"/>
                  </a:lnTo>
                  <a:lnTo>
                    <a:pt x="23988" y="107072"/>
                  </a:lnTo>
                  <a:lnTo>
                    <a:pt x="26159" y="120022"/>
                  </a:lnTo>
                  <a:lnTo>
                    <a:pt x="27602" y="132749"/>
                  </a:lnTo>
                  <a:lnTo>
                    <a:pt x="27623" y="141310"/>
                  </a:lnTo>
                  <a:lnTo>
                    <a:pt x="26253" y="143290"/>
                  </a:lnTo>
                  <a:lnTo>
                    <a:pt x="24775" y="140025"/>
                  </a:lnTo>
                  <a:lnTo>
                    <a:pt x="23622" y="133158"/>
                  </a:lnTo>
                  <a:lnTo>
                    <a:pt x="22800" y="123884"/>
                  </a:lnTo>
                  <a:lnTo>
                    <a:pt x="22238" y="113012"/>
                  </a:lnTo>
                  <a:lnTo>
                    <a:pt x="22026" y="101078"/>
                  </a:lnTo>
                  <a:lnTo>
                    <a:pt x="22413" y="88440"/>
                  </a:lnTo>
                  <a:lnTo>
                    <a:pt x="23496" y="75343"/>
                  </a:lnTo>
                  <a:lnTo>
                    <a:pt x="25376" y="62271"/>
                  </a:lnTo>
                  <a:lnTo>
                    <a:pt x="28242" y="49943"/>
                  </a:lnTo>
                  <a:lnTo>
                    <a:pt x="32103" y="38701"/>
                  </a:lnTo>
                  <a:lnTo>
                    <a:pt x="36984" y="29016"/>
                  </a:lnTo>
                  <a:lnTo>
                    <a:pt x="43010" y="21639"/>
                  </a:lnTo>
                  <a:lnTo>
                    <a:pt x="50134" y="16763"/>
                  </a:lnTo>
                  <a:lnTo>
                    <a:pt x="58017" y="14438"/>
                  </a:lnTo>
                  <a:lnTo>
                    <a:pt x="66147" y="14831"/>
                  </a:lnTo>
                  <a:lnTo>
                    <a:pt x="74200" y="17760"/>
                  </a:lnTo>
                  <a:lnTo>
                    <a:pt x="81893" y="22791"/>
                  </a:lnTo>
                  <a:lnTo>
                    <a:pt x="88906" y="29438"/>
                  </a:lnTo>
                  <a:lnTo>
                    <a:pt x="95140" y="37272"/>
                  </a:lnTo>
                  <a:lnTo>
                    <a:pt x="100664" y="45952"/>
                  </a:lnTo>
                  <a:lnTo>
                    <a:pt x="105616" y="55221"/>
                  </a:lnTo>
                  <a:lnTo>
                    <a:pt x="110122" y="64818"/>
                  </a:lnTo>
                  <a:lnTo>
                    <a:pt x="113813" y="71830"/>
                  </a:lnTo>
                  <a:lnTo>
                    <a:pt x="116349" y="72744"/>
                  </a:lnTo>
                  <a:lnTo>
                    <a:pt x="118358" y="68629"/>
                  </a:lnTo>
                  <a:lnTo>
                    <a:pt x="120372" y="61271"/>
                  </a:lnTo>
                  <a:lnTo>
                    <a:pt x="122624" y="52152"/>
                  </a:lnTo>
                  <a:lnTo>
                    <a:pt x="125173" y="42188"/>
                  </a:lnTo>
                  <a:lnTo>
                    <a:pt x="128315" y="32175"/>
                  </a:lnTo>
                  <a:lnTo>
                    <a:pt x="132613" y="22958"/>
                  </a:lnTo>
                  <a:lnTo>
                    <a:pt x="138275" y="14905"/>
                  </a:lnTo>
                  <a:lnTo>
                    <a:pt x="145191" y="8322"/>
                  </a:lnTo>
                  <a:lnTo>
                    <a:pt x="153126" y="3637"/>
                  </a:lnTo>
                  <a:lnTo>
                    <a:pt x="161830" y="895"/>
                  </a:lnTo>
                  <a:lnTo>
                    <a:pt x="170927" y="0"/>
                  </a:lnTo>
                  <a:lnTo>
                    <a:pt x="179946" y="902"/>
                  </a:lnTo>
                  <a:lnTo>
                    <a:pt x="188632" y="3402"/>
                  </a:lnTo>
                  <a:lnTo>
                    <a:pt x="196766" y="7518"/>
                  </a:lnTo>
                  <a:lnTo>
                    <a:pt x="204084" y="13553"/>
                  </a:lnTo>
                  <a:lnTo>
                    <a:pt x="210519" y="21501"/>
                  </a:lnTo>
                  <a:lnTo>
                    <a:pt x="216011" y="31091"/>
                  </a:lnTo>
                  <a:lnTo>
                    <a:pt x="220410" y="41970"/>
                  </a:lnTo>
                  <a:lnTo>
                    <a:pt x="223746" y="53801"/>
                  </a:lnTo>
                  <a:lnTo>
                    <a:pt x="226344" y="66150"/>
                  </a:lnTo>
                  <a:lnTo>
                    <a:pt x="228713" y="78505"/>
                  </a:lnTo>
                  <a:lnTo>
                    <a:pt x="231158" y="90584"/>
                  </a:lnTo>
                  <a:lnTo>
                    <a:pt x="233644" y="102248"/>
                  </a:lnTo>
                  <a:lnTo>
                    <a:pt x="236123" y="114753"/>
                  </a:lnTo>
                  <a:lnTo>
                    <a:pt x="238817" y="131431"/>
                  </a:lnTo>
                  <a:lnTo>
                    <a:pt x="242155" y="157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297494" y="5299387"/>
              <a:ext cx="151840" cy="205071"/>
            </a:xfrm>
            <a:custGeom>
              <a:avLst/>
              <a:gdLst/>
              <a:ahLst/>
              <a:cxnLst/>
              <a:rect l="0" t="0" r="0" b="0"/>
              <a:pathLst>
                <a:path w="151840" h="205071">
                  <a:moveTo>
                    <a:pt x="79860" y="31585"/>
                  </a:moveTo>
                  <a:lnTo>
                    <a:pt x="71125" y="28852"/>
                  </a:lnTo>
                  <a:lnTo>
                    <a:pt x="63418" y="27991"/>
                  </a:lnTo>
                  <a:lnTo>
                    <a:pt x="56017" y="28981"/>
                  </a:lnTo>
                  <a:lnTo>
                    <a:pt x="48756" y="31520"/>
                  </a:lnTo>
                  <a:lnTo>
                    <a:pt x="41577" y="35305"/>
                  </a:lnTo>
                  <a:lnTo>
                    <a:pt x="34456" y="40049"/>
                  </a:lnTo>
                  <a:lnTo>
                    <a:pt x="27538" y="45828"/>
                  </a:lnTo>
                  <a:lnTo>
                    <a:pt x="21120" y="53054"/>
                  </a:lnTo>
                  <a:lnTo>
                    <a:pt x="15328" y="61838"/>
                  </a:lnTo>
                  <a:lnTo>
                    <a:pt x="10285" y="72006"/>
                  </a:lnTo>
                  <a:lnTo>
                    <a:pt x="6197" y="83280"/>
                  </a:lnTo>
                  <a:lnTo>
                    <a:pt x="3082" y="95379"/>
                  </a:lnTo>
                  <a:lnTo>
                    <a:pt x="974" y="107909"/>
                  </a:lnTo>
                  <a:lnTo>
                    <a:pt x="0" y="120387"/>
                  </a:lnTo>
                  <a:lnTo>
                    <a:pt x="126" y="132548"/>
                  </a:lnTo>
                  <a:lnTo>
                    <a:pt x="1345" y="144169"/>
                  </a:lnTo>
                  <a:lnTo>
                    <a:pt x="3758" y="154981"/>
                  </a:lnTo>
                  <a:lnTo>
                    <a:pt x="7311" y="164916"/>
                  </a:lnTo>
                  <a:lnTo>
                    <a:pt x="11984" y="173911"/>
                  </a:lnTo>
                  <a:lnTo>
                    <a:pt x="17870" y="181815"/>
                  </a:lnTo>
                  <a:lnTo>
                    <a:pt x="24908" y="188648"/>
                  </a:lnTo>
                  <a:lnTo>
                    <a:pt x="33075" y="194408"/>
                  </a:lnTo>
                  <a:lnTo>
                    <a:pt x="42459" y="198988"/>
                  </a:lnTo>
                  <a:lnTo>
                    <a:pt x="52990" y="202431"/>
                  </a:lnTo>
                  <a:lnTo>
                    <a:pt x="64315" y="204592"/>
                  </a:lnTo>
                  <a:lnTo>
                    <a:pt x="75908" y="205070"/>
                  </a:lnTo>
                  <a:lnTo>
                    <a:pt x="87441" y="203792"/>
                  </a:lnTo>
                  <a:lnTo>
                    <a:pt x="98623" y="200816"/>
                  </a:lnTo>
                  <a:lnTo>
                    <a:pt x="109132" y="196151"/>
                  </a:lnTo>
                  <a:lnTo>
                    <a:pt x="118862" y="189968"/>
                  </a:lnTo>
                  <a:lnTo>
                    <a:pt x="127716" y="182224"/>
                  </a:lnTo>
                  <a:lnTo>
                    <a:pt x="135525" y="172599"/>
                  </a:lnTo>
                  <a:lnTo>
                    <a:pt x="142286" y="161092"/>
                  </a:lnTo>
                  <a:lnTo>
                    <a:pt x="147657" y="148128"/>
                  </a:lnTo>
                  <a:lnTo>
                    <a:pt x="150911" y="134364"/>
                  </a:lnTo>
                  <a:lnTo>
                    <a:pt x="151839" y="120261"/>
                  </a:lnTo>
                  <a:lnTo>
                    <a:pt x="150682" y="106217"/>
                  </a:lnTo>
                  <a:lnTo>
                    <a:pt x="147854" y="92642"/>
                  </a:lnTo>
                  <a:lnTo>
                    <a:pt x="143770" y="79704"/>
                  </a:lnTo>
                  <a:lnTo>
                    <a:pt x="138777" y="67543"/>
                  </a:lnTo>
                  <a:lnTo>
                    <a:pt x="133143" y="56360"/>
                  </a:lnTo>
                  <a:lnTo>
                    <a:pt x="127064" y="46173"/>
                  </a:lnTo>
                  <a:lnTo>
                    <a:pt x="120598" y="36950"/>
                  </a:lnTo>
                  <a:lnTo>
                    <a:pt x="112843" y="27695"/>
                  </a:lnTo>
                  <a:lnTo>
                    <a:pt x="100884" y="16477"/>
                  </a:lnTo>
                  <a:lnTo>
                    <a:pt x="7986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482639" y="5270946"/>
              <a:ext cx="189514" cy="270598"/>
            </a:xfrm>
            <a:custGeom>
              <a:avLst/>
              <a:gdLst/>
              <a:ahLst/>
              <a:cxnLst/>
              <a:rect l="0" t="0" r="0" b="0"/>
              <a:pathLst>
                <a:path w="189514" h="270598">
                  <a:moveTo>
                    <a:pt x="0" y="102141"/>
                  </a:moveTo>
                  <a:lnTo>
                    <a:pt x="5800" y="108075"/>
                  </a:lnTo>
                  <a:lnTo>
                    <a:pt x="10724" y="114280"/>
                  </a:lnTo>
                  <a:lnTo>
                    <a:pt x="15227" y="121380"/>
                  </a:lnTo>
                  <a:lnTo>
                    <a:pt x="19448" y="129493"/>
                  </a:lnTo>
                  <a:lnTo>
                    <a:pt x="23462" y="138788"/>
                  </a:lnTo>
                  <a:lnTo>
                    <a:pt x="27324" y="149231"/>
                  </a:lnTo>
                  <a:lnTo>
                    <a:pt x="31076" y="160483"/>
                  </a:lnTo>
                  <a:lnTo>
                    <a:pt x="34751" y="172021"/>
                  </a:lnTo>
                  <a:lnTo>
                    <a:pt x="38350" y="183498"/>
                  </a:lnTo>
                  <a:lnTo>
                    <a:pt x="41068" y="194079"/>
                  </a:lnTo>
                  <a:lnTo>
                    <a:pt x="41212" y="201249"/>
                  </a:lnTo>
                  <a:lnTo>
                    <a:pt x="38804" y="203232"/>
                  </a:lnTo>
                  <a:lnTo>
                    <a:pt x="35476" y="201120"/>
                  </a:lnTo>
                  <a:lnTo>
                    <a:pt x="32094" y="196038"/>
                  </a:lnTo>
                  <a:lnTo>
                    <a:pt x="29153" y="188605"/>
                  </a:lnTo>
                  <a:lnTo>
                    <a:pt x="26821" y="179315"/>
                  </a:lnTo>
                  <a:lnTo>
                    <a:pt x="24910" y="168621"/>
                  </a:lnTo>
                  <a:lnTo>
                    <a:pt x="23010" y="156902"/>
                  </a:lnTo>
                  <a:lnTo>
                    <a:pt x="20880" y="144449"/>
                  </a:lnTo>
                  <a:lnTo>
                    <a:pt x="18617" y="131321"/>
                  </a:lnTo>
                  <a:lnTo>
                    <a:pt x="16550" y="117367"/>
                  </a:lnTo>
                  <a:lnTo>
                    <a:pt x="14872" y="102579"/>
                  </a:lnTo>
                  <a:lnTo>
                    <a:pt x="13934" y="87392"/>
                  </a:lnTo>
                  <a:lnTo>
                    <a:pt x="14293" y="72576"/>
                  </a:lnTo>
                  <a:lnTo>
                    <a:pt x="16134" y="58542"/>
                  </a:lnTo>
                  <a:lnTo>
                    <a:pt x="19321" y="45509"/>
                  </a:lnTo>
                  <a:lnTo>
                    <a:pt x="23596" y="33674"/>
                  </a:lnTo>
                  <a:lnTo>
                    <a:pt x="28695" y="23026"/>
                  </a:lnTo>
                  <a:lnTo>
                    <a:pt x="34558" y="13875"/>
                  </a:lnTo>
                  <a:lnTo>
                    <a:pt x="41316" y="6923"/>
                  </a:lnTo>
                  <a:lnTo>
                    <a:pt x="48971" y="2362"/>
                  </a:lnTo>
                  <a:lnTo>
                    <a:pt x="57398" y="94"/>
                  </a:lnTo>
                  <a:lnTo>
                    <a:pt x="66432" y="0"/>
                  </a:lnTo>
                  <a:lnTo>
                    <a:pt x="75910" y="1792"/>
                  </a:lnTo>
                  <a:lnTo>
                    <a:pt x="85375" y="5247"/>
                  </a:lnTo>
                  <a:lnTo>
                    <a:pt x="94117" y="10299"/>
                  </a:lnTo>
                  <a:lnTo>
                    <a:pt x="101812" y="16769"/>
                  </a:lnTo>
                  <a:lnTo>
                    <a:pt x="108638" y="24552"/>
                  </a:lnTo>
                  <a:lnTo>
                    <a:pt x="115071" y="33679"/>
                  </a:lnTo>
                  <a:lnTo>
                    <a:pt x="121436" y="44045"/>
                  </a:lnTo>
                  <a:lnTo>
                    <a:pt x="127712" y="55600"/>
                  </a:lnTo>
                  <a:lnTo>
                    <a:pt x="133635" y="68412"/>
                  </a:lnTo>
                  <a:lnTo>
                    <a:pt x="139071" y="82403"/>
                  </a:lnTo>
                  <a:lnTo>
                    <a:pt x="144199" y="97375"/>
                  </a:lnTo>
                  <a:lnTo>
                    <a:pt x="149402" y="113102"/>
                  </a:lnTo>
                  <a:lnTo>
                    <a:pt x="154898" y="129380"/>
                  </a:lnTo>
                  <a:lnTo>
                    <a:pt x="160572" y="145886"/>
                  </a:lnTo>
                  <a:lnTo>
                    <a:pt x="166081" y="162195"/>
                  </a:lnTo>
                  <a:lnTo>
                    <a:pt x="171228" y="178084"/>
                  </a:lnTo>
                  <a:lnTo>
                    <a:pt x="175834" y="193503"/>
                  </a:lnTo>
                  <a:lnTo>
                    <a:pt x="180113" y="210293"/>
                  </a:lnTo>
                  <a:lnTo>
                    <a:pt x="184440" y="233284"/>
                  </a:lnTo>
                  <a:lnTo>
                    <a:pt x="189513" y="2705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991311" y="5040934"/>
              <a:ext cx="196738" cy="584838"/>
            </a:xfrm>
            <a:custGeom>
              <a:avLst/>
              <a:gdLst/>
              <a:ahLst/>
              <a:cxnLst/>
              <a:rect l="0" t="0" r="0" b="0"/>
              <a:pathLst>
                <a:path w="196738" h="584838">
                  <a:moveTo>
                    <a:pt x="28281" y="584837"/>
                  </a:moveTo>
                  <a:lnTo>
                    <a:pt x="28281" y="573102"/>
                  </a:lnTo>
                  <a:lnTo>
                    <a:pt x="28281" y="561973"/>
                  </a:lnTo>
                  <a:lnTo>
                    <a:pt x="28286" y="550379"/>
                  </a:lnTo>
                  <a:lnTo>
                    <a:pt x="28459" y="538390"/>
                  </a:lnTo>
                  <a:lnTo>
                    <a:pt x="29108" y="526379"/>
                  </a:lnTo>
                  <a:lnTo>
                    <a:pt x="30351" y="514571"/>
                  </a:lnTo>
                  <a:lnTo>
                    <a:pt x="31832" y="502872"/>
                  </a:lnTo>
                  <a:lnTo>
                    <a:pt x="32831" y="490955"/>
                  </a:lnTo>
                  <a:lnTo>
                    <a:pt x="32985" y="478643"/>
                  </a:lnTo>
                  <a:lnTo>
                    <a:pt x="32425" y="465917"/>
                  </a:lnTo>
                  <a:lnTo>
                    <a:pt x="31585" y="452834"/>
                  </a:lnTo>
                  <a:lnTo>
                    <a:pt x="30756" y="439470"/>
                  </a:lnTo>
                  <a:lnTo>
                    <a:pt x="29895" y="425730"/>
                  </a:lnTo>
                  <a:lnTo>
                    <a:pt x="28719" y="411368"/>
                  </a:lnTo>
                  <a:lnTo>
                    <a:pt x="27083" y="396298"/>
                  </a:lnTo>
                  <a:lnTo>
                    <a:pt x="25155" y="380584"/>
                  </a:lnTo>
                  <a:lnTo>
                    <a:pt x="23315" y="364351"/>
                  </a:lnTo>
                  <a:lnTo>
                    <a:pt x="21776" y="347725"/>
                  </a:lnTo>
                  <a:lnTo>
                    <a:pt x="20420" y="330814"/>
                  </a:lnTo>
                  <a:lnTo>
                    <a:pt x="18902" y="313702"/>
                  </a:lnTo>
                  <a:lnTo>
                    <a:pt x="17034" y="296446"/>
                  </a:lnTo>
                  <a:lnTo>
                    <a:pt x="14949" y="278925"/>
                  </a:lnTo>
                  <a:lnTo>
                    <a:pt x="13002" y="260864"/>
                  </a:lnTo>
                  <a:lnTo>
                    <a:pt x="11391" y="242158"/>
                  </a:lnTo>
                  <a:lnTo>
                    <a:pt x="9987" y="223018"/>
                  </a:lnTo>
                  <a:lnTo>
                    <a:pt x="8438" y="203864"/>
                  </a:lnTo>
                  <a:lnTo>
                    <a:pt x="6549" y="184940"/>
                  </a:lnTo>
                  <a:lnTo>
                    <a:pt x="4449" y="166318"/>
                  </a:lnTo>
                  <a:lnTo>
                    <a:pt x="2493" y="147974"/>
                  </a:lnTo>
                  <a:lnTo>
                    <a:pt x="890" y="129866"/>
                  </a:lnTo>
                  <a:lnTo>
                    <a:pt x="0" y="112265"/>
                  </a:lnTo>
                  <a:lnTo>
                    <a:pt x="393" y="95738"/>
                  </a:lnTo>
                  <a:lnTo>
                    <a:pt x="2261" y="80513"/>
                  </a:lnTo>
                  <a:lnTo>
                    <a:pt x="5636" y="66661"/>
                  </a:lnTo>
                  <a:lnTo>
                    <a:pt x="10569" y="54269"/>
                  </a:lnTo>
                  <a:lnTo>
                    <a:pt x="16924" y="43233"/>
                  </a:lnTo>
                  <a:lnTo>
                    <a:pt x="24444" y="33481"/>
                  </a:lnTo>
                  <a:lnTo>
                    <a:pt x="32853" y="25061"/>
                  </a:lnTo>
                  <a:lnTo>
                    <a:pt x="41921" y="17878"/>
                  </a:lnTo>
                  <a:lnTo>
                    <a:pt x="51788" y="11882"/>
                  </a:lnTo>
                  <a:lnTo>
                    <a:pt x="62928" y="7144"/>
                  </a:lnTo>
                  <a:lnTo>
                    <a:pt x="75496" y="3589"/>
                  </a:lnTo>
                  <a:lnTo>
                    <a:pt x="89190" y="1184"/>
                  </a:lnTo>
                  <a:lnTo>
                    <a:pt x="103453" y="12"/>
                  </a:lnTo>
                  <a:lnTo>
                    <a:pt x="117891" y="0"/>
                  </a:lnTo>
                  <a:lnTo>
                    <a:pt x="132098" y="993"/>
                  </a:lnTo>
                  <a:lnTo>
                    <a:pt x="147185" y="3033"/>
                  </a:lnTo>
                  <a:lnTo>
                    <a:pt x="166707" y="7417"/>
                  </a:lnTo>
                  <a:lnTo>
                    <a:pt x="196737" y="162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893250" y="5383615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98769" y="2867"/>
                  </a:lnTo>
                  <a:lnTo>
                    <a:pt x="186999" y="5009"/>
                  </a:lnTo>
                  <a:lnTo>
                    <a:pt x="174113" y="6616"/>
                  </a:lnTo>
                  <a:lnTo>
                    <a:pt x="160438" y="7970"/>
                  </a:lnTo>
                  <a:lnTo>
                    <a:pt x="146759" y="9467"/>
                  </a:lnTo>
                  <a:lnTo>
                    <a:pt x="133533" y="11313"/>
                  </a:lnTo>
                  <a:lnTo>
                    <a:pt x="120563" y="13379"/>
                  </a:lnTo>
                  <a:lnTo>
                    <a:pt x="107187" y="15312"/>
                  </a:lnTo>
                  <a:lnTo>
                    <a:pt x="93051" y="16909"/>
                  </a:lnTo>
                  <a:lnTo>
                    <a:pt x="78298" y="18135"/>
                  </a:lnTo>
                  <a:lnTo>
                    <a:pt x="61642" y="19166"/>
                  </a:lnTo>
                  <a:lnTo>
                    <a:pt x="38262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113175" y="5417992"/>
              <a:ext cx="243330" cy="166297"/>
            </a:xfrm>
            <a:custGeom>
              <a:avLst/>
              <a:gdLst/>
              <a:ahLst/>
              <a:cxnLst/>
              <a:rect l="0" t="0" r="0" b="0"/>
              <a:pathLst>
                <a:path w="243330" h="166297">
                  <a:moveTo>
                    <a:pt x="138044" y="70908"/>
                  </a:moveTo>
                  <a:lnTo>
                    <a:pt x="137910" y="59240"/>
                  </a:lnTo>
                  <a:lnTo>
                    <a:pt x="136630" y="48751"/>
                  </a:lnTo>
                  <a:lnTo>
                    <a:pt x="134027" y="38459"/>
                  </a:lnTo>
                  <a:lnTo>
                    <a:pt x="129963" y="28503"/>
                  </a:lnTo>
                  <a:lnTo>
                    <a:pt x="124033" y="19456"/>
                  </a:lnTo>
                  <a:lnTo>
                    <a:pt x="116198" y="11586"/>
                  </a:lnTo>
                  <a:lnTo>
                    <a:pt x="106873" y="5328"/>
                  </a:lnTo>
                  <a:lnTo>
                    <a:pt x="96714" y="1408"/>
                  </a:lnTo>
                  <a:lnTo>
                    <a:pt x="86189" y="0"/>
                  </a:lnTo>
                  <a:lnTo>
                    <a:pt x="75703" y="818"/>
                  </a:lnTo>
                  <a:lnTo>
                    <a:pt x="65670" y="3410"/>
                  </a:lnTo>
                  <a:lnTo>
                    <a:pt x="56260" y="7338"/>
                  </a:lnTo>
                  <a:lnTo>
                    <a:pt x="47451" y="12394"/>
                  </a:lnTo>
                  <a:lnTo>
                    <a:pt x="39141" y="18602"/>
                  </a:lnTo>
                  <a:lnTo>
                    <a:pt x="31217" y="25894"/>
                  </a:lnTo>
                  <a:lnTo>
                    <a:pt x="23740" y="34415"/>
                  </a:lnTo>
                  <a:lnTo>
                    <a:pt x="16937" y="44578"/>
                  </a:lnTo>
                  <a:lnTo>
                    <a:pt x="10886" y="56447"/>
                  </a:lnTo>
                  <a:lnTo>
                    <a:pt x="5839" y="69488"/>
                  </a:lnTo>
                  <a:lnTo>
                    <a:pt x="2279" y="82772"/>
                  </a:lnTo>
                  <a:lnTo>
                    <a:pt x="338" y="95740"/>
                  </a:lnTo>
                  <a:lnTo>
                    <a:pt x="0" y="108208"/>
                  </a:lnTo>
                  <a:lnTo>
                    <a:pt x="1287" y="120187"/>
                  </a:lnTo>
                  <a:lnTo>
                    <a:pt x="4049" y="131746"/>
                  </a:lnTo>
                  <a:lnTo>
                    <a:pt x="8343" y="142491"/>
                  </a:lnTo>
                  <a:lnTo>
                    <a:pt x="14499" y="151584"/>
                  </a:lnTo>
                  <a:lnTo>
                    <a:pt x="22518" y="158693"/>
                  </a:lnTo>
                  <a:lnTo>
                    <a:pt x="31817" y="163637"/>
                  </a:lnTo>
                  <a:lnTo>
                    <a:pt x="41435" y="166139"/>
                  </a:lnTo>
                  <a:lnTo>
                    <a:pt x="50788" y="166296"/>
                  </a:lnTo>
                  <a:lnTo>
                    <a:pt x="59675" y="164319"/>
                  </a:lnTo>
                  <a:lnTo>
                    <a:pt x="68097" y="160341"/>
                  </a:lnTo>
                  <a:lnTo>
                    <a:pt x="76124" y="154631"/>
                  </a:lnTo>
                  <a:lnTo>
                    <a:pt x="83684" y="147376"/>
                  </a:lnTo>
                  <a:lnTo>
                    <a:pt x="90550" y="138613"/>
                  </a:lnTo>
                  <a:lnTo>
                    <a:pt x="96655" y="128503"/>
                  </a:lnTo>
                  <a:lnTo>
                    <a:pt x="102079" y="117461"/>
                  </a:lnTo>
                  <a:lnTo>
                    <a:pt x="106958" y="106059"/>
                  </a:lnTo>
                  <a:lnTo>
                    <a:pt x="111440" y="94706"/>
                  </a:lnTo>
                  <a:lnTo>
                    <a:pt x="116129" y="85516"/>
                  </a:lnTo>
                  <a:lnTo>
                    <a:pt x="121225" y="81700"/>
                  </a:lnTo>
                  <a:lnTo>
                    <a:pt x="126095" y="83343"/>
                  </a:lnTo>
                  <a:lnTo>
                    <a:pt x="130963" y="88713"/>
                  </a:lnTo>
                  <a:lnTo>
                    <a:pt x="136121" y="96281"/>
                  </a:lnTo>
                  <a:lnTo>
                    <a:pt x="141672" y="104928"/>
                  </a:lnTo>
                  <a:lnTo>
                    <a:pt x="147596" y="113804"/>
                  </a:lnTo>
                  <a:lnTo>
                    <a:pt x="153836" y="122472"/>
                  </a:lnTo>
                  <a:lnTo>
                    <a:pt x="160648" y="130635"/>
                  </a:lnTo>
                  <a:lnTo>
                    <a:pt x="168580" y="137990"/>
                  </a:lnTo>
                  <a:lnTo>
                    <a:pt x="177834" y="144460"/>
                  </a:lnTo>
                  <a:lnTo>
                    <a:pt x="188079" y="149996"/>
                  </a:lnTo>
                  <a:lnTo>
                    <a:pt x="199845" y="155020"/>
                  </a:lnTo>
                  <a:lnTo>
                    <a:pt x="216403" y="159972"/>
                  </a:lnTo>
                  <a:lnTo>
                    <a:pt x="243329" y="1656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312367" y="5414185"/>
              <a:ext cx="159952" cy="191094"/>
            </a:xfrm>
            <a:custGeom>
              <a:avLst/>
              <a:gdLst/>
              <a:ahLst/>
              <a:cxnLst/>
              <a:rect l="0" t="0" r="0" b="0"/>
              <a:pathLst>
                <a:path w="159952" h="191094">
                  <a:moveTo>
                    <a:pt x="128366" y="11544"/>
                  </a:moveTo>
                  <a:lnTo>
                    <a:pt x="122431" y="5877"/>
                  </a:lnTo>
                  <a:lnTo>
                    <a:pt x="116226" y="2234"/>
                  </a:lnTo>
                  <a:lnTo>
                    <a:pt x="109125" y="329"/>
                  </a:lnTo>
                  <a:lnTo>
                    <a:pt x="101013" y="0"/>
                  </a:lnTo>
                  <a:lnTo>
                    <a:pt x="91718" y="1268"/>
                  </a:lnTo>
                  <a:lnTo>
                    <a:pt x="81280" y="3997"/>
                  </a:lnTo>
                  <a:lnTo>
                    <a:pt x="70200" y="8091"/>
                  </a:lnTo>
                  <a:lnTo>
                    <a:pt x="59310" y="13574"/>
                  </a:lnTo>
                  <a:lnTo>
                    <a:pt x="49072" y="20332"/>
                  </a:lnTo>
                  <a:lnTo>
                    <a:pt x="39744" y="28138"/>
                  </a:lnTo>
                  <a:lnTo>
                    <a:pt x="31552" y="36747"/>
                  </a:lnTo>
                  <a:lnTo>
                    <a:pt x="24488" y="45944"/>
                  </a:lnTo>
                  <a:lnTo>
                    <a:pt x="18389" y="55559"/>
                  </a:lnTo>
                  <a:lnTo>
                    <a:pt x="13042" y="65466"/>
                  </a:lnTo>
                  <a:lnTo>
                    <a:pt x="8262" y="75583"/>
                  </a:lnTo>
                  <a:lnTo>
                    <a:pt x="4217" y="86174"/>
                  </a:lnTo>
                  <a:lnTo>
                    <a:pt x="1405" y="97809"/>
                  </a:lnTo>
                  <a:lnTo>
                    <a:pt x="0" y="110702"/>
                  </a:lnTo>
                  <a:lnTo>
                    <a:pt x="40" y="124278"/>
                  </a:lnTo>
                  <a:lnTo>
                    <a:pt x="1587" y="137397"/>
                  </a:lnTo>
                  <a:lnTo>
                    <a:pt x="4523" y="149435"/>
                  </a:lnTo>
                  <a:lnTo>
                    <a:pt x="8766" y="160125"/>
                  </a:lnTo>
                  <a:lnTo>
                    <a:pt x="14355" y="169308"/>
                  </a:lnTo>
                  <a:lnTo>
                    <a:pt x="21195" y="177064"/>
                  </a:lnTo>
                  <a:lnTo>
                    <a:pt x="29397" y="183305"/>
                  </a:lnTo>
                  <a:lnTo>
                    <a:pt x="39336" y="187689"/>
                  </a:lnTo>
                  <a:lnTo>
                    <a:pt x="51054" y="190200"/>
                  </a:lnTo>
                  <a:lnTo>
                    <a:pt x="63990" y="191093"/>
                  </a:lnTo>
                  <a:lnTo>
                    <a:pt x="77204" y="190714"/>
                  </a:lnTo>
                  <a:lnTo>
                    <a:pt x="90119" y="189388"/>
                  </a:lnTo>
                  <a:lnTo>
                    <a:pt x="102481" y="187344"/>
                  </a:lnTo>
                  <a:lnTo>
                    <a:pt x="115597" y="184409"/>
                  </a:lnTo>
                  <a:lnTo>
                    <a:pt x="132846" y="179214"/>
                  </a:lnTo>
                  <a:lnTo>
                    <a:pt x="159951" y="1694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567074" y="5151988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7" y="74811"/>
                  </a:lnTo>
                  <a:lnTo>
                    <a:pt x="7866" y="87479"/>
                  </a:lnTo>
                  <a:lnTo>
                    <a:pt x="8677" y="100518"/>
                  </a:lnTo>
                  <a:lnTo>
                    <a:pt x="9256" y="113852"/>
                  </a:lnTo>
                  <a:lnTo>
                    <a:pt x="9662" y="127568"/>
                  </a:lnTo>
                  <a:lnTo>
                    <a:pt x="9941" y="141915"/>
                  </a:lnTo>
                  <a:lnTo>
                    <a:pt x="10132" y="156970"/>
                  </a:lnTo>
                  <a:lnTo>
                    <a:pt x="10263" y="172505"/>
                  </a:lnTo>
                  <a:lnTo>
                    <a:pt x="10351" y="188084"/>
                  </a:lnTo>
                  <a:lnTo>
                    <a:pt x="10409" y="203454"/>
                  </a:lnTo>
                  <a:lnTo>
                    <a:pt x="10449" y="218538"/>
                  </a:lnTo>
                  <a:lnTo>
                    <a:pt x="10476" y="233352"/>
                  </a:lnTo>
                  <a:lnTo>
                    <a:pt x="10498" y="247947"/>
                  </a:lnTo>
                  <a:lnTo>
                    <a:pt x="10683" y="262375"/>
                  </a:lnTo>
                  <a:lnTo>
                    <a:pt x="11339" y="276683"/>
                  </a:lnTo>
                  <a:lnTo>
                    <a:pt x="12592" y="290915"/>
                  </a:lnTo>
                  <a:lnTo>
                    <a:pt x="14248" y="305424"/>
                  </a:lnTo>
                  <a:lnTo>
                    <a:pt x="15899" y="320843"/>
                  </a:lnTo>
                  <a:lnTo>
                    <a:pt x="17304" y="337436"/>
                  </a:lnTo>
                  <a:lnTo>
                    <a:pt x="18398" y="354818"/>
                  </a:lnTo>
                  <a:lnTo>
                    <a:pt x="19206" y="372177"/>
                  </a:lnTo>
                  <a:lnTo>
                    <a:pt x="19784" y="389020"/>
                  </a:lnTo>
                  <a:lnTo>
                    <a:pt x="20191" y="404618"/>
                  </a:lnTo>
                  <a:lnTo>
                    <a:pt x="20515" y="419382"/>
                  </a:lnTo>
                  <a:lnTo>
                    <a:pt x="20788" y="434603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440733" y="5299387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31585"/>
                  </a:moveTo>
                  <a:lnTo>
                    <a:pt x="267739" y="25784"/>
                  </a:lnTo>
                  <a:lnTo>
                    <a:pt x="260894" y="20860"/>
                  </a:lnTo>
                  <a:lnTo>
                    <a:pt x="252497" y="16362"/>
                  </a:lnTo>
                  <a:lnTo>
                    <a:pt x="242524" y="12314"/>
                  </a:lnTo>
                  <a:lnTo>
                    <a:pt x="230913" y="8949"/>
                  </a:lnTo>
                  <a:lnTo>
                    <a:pt x="217803" y="6341"/>
                  </a:lnTo>
                  <a:lnTo>
                    <a:pt x="203627" y="4414"/>
                  </a:lnTo>
                  <a:lnTo>
                    <a:pt x="188982" y="3035"/>
                  </a:lnTo>
                  <a:lnTo>
                    <a:pt x="174247" y="2069"/>
                  </a:lnTo>
                  <a:lnTo>
                    <a:pt x="159424" y="1402"/>
                  </a:lnTo>
                  <a:lnTo>
                    <a:pt x="144254" y="946"/>
                  </a:lnTo>
                  <a:lnTo>
                    <a:pt x="128607" y="636"/>
                  </a:lnTo>
                  <a:lnTo>
                    <a:pt x="112658" y="426"/>
                  </a:lnTo>
                  <a:lnTo>
                    <a:pt x="96790" y="286"/>
                  </a:lnTo>
                  <a:lnTo>
                    <a:pt x="81233" y="191"/>
                  </a:lnTo>
                  <a:lnTo>
                    <a:pt x="66252" y="127"/>
                  </a:lnTo>
                  <a:lnTo>
                    <a:pt x="50554" y="78"/>
                  </a:lnTo>
                  <a:lnTo>
                    <a:pt x="30525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670194" y="5330973"/>
              <a:ext cx="349607" cy="253550"/>
            </a:xfrm>
            <a:custGeom>
              <a:avLst/>
              <a:gdLst/>
              <a:ahLst/>
              <a:cxnLst/>
              <a:rect l="0" t="0" r="0" b="0"/>
              <a:pathLst>
                <a:path w="349607" h="253550">
                  <a:moveTo>
                    <a:pt x="96922" y="94756"/>
                  </a:moveTo>
                  <a:lnTo>
                    <a:pt x="88120" y="92023"/>
                  </a:lnTo>
                  <a:lnTo>
                    <a:pt x="79774" y="91162"/>
                  </a:lnTo>
                  <a:lnTo>
                    <a:pt x="71079" y="92156"/>
                  </a:lnTo>
                  <a:lnTo>
                    <a:pt x="62131" y="94869"/>
                  </a:lnTo>
                  <a:lnTo>
                    <a:pt x="53284" y="99301"/>
                  </a:lnTo>
                  <a:lnTo>
                    <a:pt x="44750" y="105290"/>
                  </a:lnTo>
                  <a:lnTo>
                    <a:pt x="36735" y="112548"/>
                  </a:lnTo>
                  <a:lnTo>
                    <a:pt x="29506" y="120774"/>
                  </a:lnTo>
                  <a:lnTo>
                    <a:pt x="23129" y="129708"/>
                  </a:lnTo>
                  <a:lnTo>
                    <a:pt x="17509" y="139143"/>
                  </a:lnTo>
                  <a:lnTo>
                    <a:pt x="12492" y="148928"/>
                  </a:lnTo>
                  <a:lnTo>
                    <a:pt x="7938" y="158954"/>
                  </a:lnTo>
                  <a:lnTo>
                    <a:pt x="4046" y="169144"/>
                  </a:lnTo>
                  <a:lnTo>
                    <a:pt x="1336" y="179445"/>
                  </a:lnTo>
                  <a:lnTo>
                    <a:pt x="0" y="189821"/>
                  </a:lnTo>
                  <a:lnTo>
                    <a:pt x="87" y="200247"/>
                  </a:lnTo>
                  <a:lnTo>
                    <a:pt x="1665" y="210707"/>
                  </a:lnTo>
                  <a:lnTo>
                    <a:pt x="4627" y="221176"/>
                  </a:lnTo>
                  <a:lnTo>
                    <a:pt x="9057" y="231156"/>
                  </a:lnTo>
                  <a:lnTo>
                    <a:pt x="15303" y="239719"/>
                  </a:lnTo>
                  <a:lnTo>
                    <a:pt x="23385" y="246465"/>
                  </a:lnTo>
                  <a:lnTo>
                    <a:pt x="32725" y="251163"/>
                  </a:lnTo>
                  <a:lnTo>
                    <a:pt x="42370" y="253498"/>
                  </a:lnTo>
                  <a:lnTo>
                    <a:pt x="51742" y="253549"/>
                  </a:lnTo>
                  <a:lnTo>
                    <a:pt x="60641" y="251668"/>
                  </a:lnTo>
                  <a:lnTo>
                    <a:pt x="69071" y="248288"/>
                  </a:lnTo>
                  <a:lnTo>
                    <a:pt x="77108" y="243792"/>
                  </a:lnTo>
                  <a:lnTo>
                    <a:pt x="84845" y="238168"/>
                  </a:lnTo>
                  <a:lnTo>
                    <a:pt x="92362" y="231038"/>
                  </a:lnTo>
                  <a:lnTo>
                    <a:pt x="99718" y="222316"/>
                  </a:lnTo>
                  <a:lnTo>
                    <a:pt x="106796" y="212187"/>
                  </a:lnTo>
                  <a:lnTo>
                    <a:pt x="113323" y="200940"/>
                  </a:lnTo>
                  <a:lnTo>
                    <a:pt x="119195" y="188853"/>
                  </a:lnTo>
                  <a:lnTo>
                    <a:pt x="124459" y="176161"/>
                  </a:lnTo>
                  <a:lnTo>
                    <a:pt x="129229" y="163042"/>
                  </a:lnTo>
                  <a:lnTo>
                    <a:pt x="133615" y="149633"/>
                  </a:lnTo>
                  <a:lnTo>
                    <a:pt x="137391" y="136189"/>
                  </a:lnTo>
                  <a:lnTo>
                    <a:pt x="140023" y="123083"/>
                  </a:lnTo>
                  <a:lnTo>
                    <a:pt x="141307" y="110493"/>
                  </a:lnTo>
                  <a:lnTo>
                    <a:pt x="141185" y="98581"/>
                  </a:lnTo>
                  <a:lnTo>
                    <a:pt x="139583" y="87573"/>
                  </a:lnTo>
                  <a:lnTo>
                    <a:pt x="136630" y="77574"/>
                  </a:lnTo>
                  <a:lnTo>
                    <a:pt x="133133" y="70990"/>
                  </a:lnTo>
                  <a:lnTo>
                    <a:pt x="130753" y="70288"/>
                  </a:lnTo>
                  <a:lnTo>
                    <a:pt x="130575" y="73455"/>
                  </a:lnTo>
                  <a:lnTo>
                    <a:pt x="132464" y="78635"/>
                  </a:lnTo>
                  <a:lnTo>
                    <a:pt x="135932" y="84804"/>
                  </a:lnTo>
                  <a:lnTo>
                    <a:pt x="140526" y="91446"/>
                  </a:lnTo>
                  <a:lnTo>
                    <a:pt x="145907" y="98303"/>
                  </a:lnTo>
                  <a:lnTo>
                    <a:pt x="151992" y="105090"/>
                  </a:lnTo>
                  <a:lnTo>
                    <a:pt x="158915" y="111444"/>
                  </a:lnTo>
                  <a:lnTo>
                    <a:pt x="166679" y="117220"/>
                  </a:lnTo>
                  <a:lnTo>
                    <a:pt x="174843" y="122765"/>
                  </a:lnTo>
                  <a:lnTo>
                    <a:pt x="182639" y="128790"/>
                  </a:lnTo>
                  <a:lnTo>
                    <a:pt x="189663" y="135665"/>
                  </a:lnTo>
                  <a:lnTo>
                    <a:pt x="196022" y="143421"/>
                  </a:lnTo>
                  <a:lnTo>
                    <a:pt x="202134" y="151932"/>
                  </a:lnTo>
                  <a:lnTo>
                    <a:pt x="208279" y="161032"/>
                  </a:lnTo>
                  <a:lnTo>
                    <a:pt x="214408" y="170565"/>
                  </a:lnTo>
                  <a:lnTo>
                    <a:pt x="220231" y="180411"/>
                  </a:lnTo>
                  <a:lnTo>
                    <a:pt x="225561" y="190403"/>
                  </a:lnTo>
                  <a:lnTo>
                    <a:pt x="229157" y="197976"/>
                  </a:lnTo>
                  <a:lnTo>
                    <a:pt x="229769" y="199956"/>
                  </a:lnTo>
                  <a:lnTo>
                    <a:pt x="228365" y="197307"/>
                  </a:lnTo>
                  <a:lnTo>
                    <a:pt x="225886" y="191649"/>
                  </a:lnTo>
                  <a:lnTo>
                    <a:pt x="222868" y="183977"/>
                  </a:lnTo>
                  <a:lnTo>
                    <a:pt x="219587" y="174703"/>
                  </a:lnTo>
                  <a:lnTo>
                    <a:pt x="216176" y="164136"/>
                  </a:lnTo>
                  <a:lnTo>
                    <a:pt x="212539" y="152732"/>
                  </a:lnTo>
                  <a:lnTo>
                    <a:pt x="208399" y="141058"/>
                  </a:lnTo>
                  <a:lnTo>
                    <a:pt x="203651" y="129451"/>
                  </a:lnTo>
                  <a:lnTo>
                    <a:pt x="198663" y="117873"/>
                  </a:lnTo>
                  <a:lnTo>
                    <a:pt x="194153" y="106030"/>
                  </a:lnTo>
                  <a:lnTo>
                    <a:pt x="190507" y="93773"/>
                  </a:lnTo>
                  <a:lnTo>
                    <a:pt x="188247" y="81421"/>
                  </a:lnTo>
                  <a:lnTo>
                    <a:pt x="188171" y="69655"/>
                  </a:lnTo>
                  <a:lnTo>
                    <a:pt x="190498" y="58818"/>
                  </a:lnTo>
                  <a:lnTo>
                    <a:pt x="194978" y="49084"/>
                  </a:lnTo>
                  <a:lnTo>
                    <a:pt x="201183" y="40616"/>
                  </a:lnTo>
                  <a:lnTo>
                    <a:pt x="208689" y="33368"/>
                  </a:lnTo>
                  <a:lnTo>
                    <a:pt x="217300" y="27144"/>
                  </a:lnTo>
                  <a:lnTo>
                    <a:pt x="227049" y="21714"/>
                  </a:lnTo>
                  <a:lnTo>
                    <a:pt x="237865" y="16874"/>
                  </a:lnTo>
                  <a:lnTo>
                    <a:pt x="249737" y="12619"/>
                  </a:lnTo>
                  <a:lnTo>
                    <a:pt x="262770" y="9133"/>
                  </a:lnTo>
                  <a:lnTo>
                    <a:pt x="276893" y="6454"/>
                  </a:lnTo>
                  <a:lnTo>
                    <a:pt x="291361" y="4480"/>
                  </a:lnTo>
                  <a:lnTo>
                    <a:pt x="306364" y="2859"/>
                  </a:lnTo>
                  <a:lnTo>
                    <a:pt x="324337" y="1447"/>
                  </a:lnTo>
                  <a:lnTo>
                    <a:pt x="34960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040857" y="5347421"/>
              <a:ext cx="160872" cy="290442"/>
            </a:xfrm>
            <a:custGeom>
              <a:avLst/>
              <a:gdLst/>
              <a:ahLst/>
              <a:cxnLst/>
              <a:rect l="0" t="0" r="0" b="0"/>
              <a:pathLst>
                <a:path w="160872" h="290442">
                  <a:moveTo>
                    <a:pt x="136870" y="4608"/>
                  </a:moveTo>
                  <a:lnTo>
                    <a:pt x="128068" y="1809"/>
                  </a:lnTo>
                  <a:lnTo>
                    <a:pt x="119722" y="307"/>
                  </a:lnTo>
                  <a:lnTo>
                    <a:pt x="111023" y="0"/>
                  </a:lnTo>
                  <a:lnTo>
                    <a:pt x="101902" y="680"/>
                  </a:lnTo>
                  <a:lnTo>
                    <a:pt x="92407" y="2148"/>
                  </a:lnTo>
                  <a:lnTo>
                    <a:pt x="82615" y="4221"/>
                  </a:lnTo>
                  <a:lnTo>
                    <a:pt x="72601" y="6903"/>
                  </a:lnTo>
                  <a:lnTo>
                    <a:pt x="62428" y="10375"/>
                  </a:lnTo>
                  <a:lnTo>
                    <a:pt x="52150" y="14679"/>
                  </a:lnTo>
                  <a:lnTo>
                    <a:pt x="42132" y="20043"/>
                  </a:lnTo>
                  <a:lnTo>
                    <a:pt x="33011" y="26933"/>
                  </a:lnTo>
                  <a:lnTo>
                    <a:pt x="25073" y="35457"/>
                  </a:lnTo>
                  <a:lnTo>
                    <a:pt x="18592" y="45266"/>
                  </a:lnTo>
                  <a:lnTo>
                    <a:pt x="13986" y="55761"/>
                  </a:lnTo>
                  <a:lnTo>
                    <a:pt x="11308" y="66516"/>
                  </a:lnTo>
                  <a:lnTo>
                    <a:pt x="10627" y="77158"/>
                  </a:lnTo>
                  <a:lnTo>
                    <a:pt x="12207" y="87296"/>
                  </a:lnTo>
                  <a:lnTo>
                    <a:pt x="15972" y="96773"/>
                  </a:lnTo>
                  <a:lnTo>
                    <a:pt x="21582" y="105456"/>
                  </a:lnTo>
                  <a:lnTo>
                    <a:pt x="28627" y="113151"/>
                  </a:lnTo>
                  <a:lnTo>
                    <a:pt x="36731" y="119838"/>
                  </a:lnTo>
                  <a:lnTo>
                    <a:pt x="45593" y="125331"/>
                  </a:lnTo>
                  <a:lnTo>
                    <a:pt x="54986" y="129199"/>
                  </a:lnTo>
                  <a:lnTo>
                    <a:pt x="64745" y="131365"/>
                  </a:lnTo>
                  <a:lnTo>
                    <a:pt x="74755" y="132363"/>
                  </a:lnTo>
                  <a:lnTo>
                    <a:pt x="84934" y="133118"/>
                  </a:lnTo>
                  <a:lnTo>
                    <a:pt x="95229" y="134194"/>
                  </a:lnTo>
                  <a:lnTo>
                    <a:pt x="105600" y="135939"/>
                  </a:lnTo>
                  <a:lnTo>
                    <a:pt x="116024" y="138647"/>
                  </a:lnTo>
                  <a:lnTo>
                    <a:pt x="126468" y="142375"/>
                  </a:lnTo>
                  <a:lnTo>
                    <a:pt x="136432" y="147320"/>
                  </a:lnTo>
                  <a:lnTo>
                    <a:pt x="144984" y="153914"/>
                  </a:lnTo>
                  <a:lnTo>
                    <a:pt x="151728" y="162237"/>
                  </a:lnTo>
                  <a:lnTo>
                    <a:pt x="156593" y="172079"/>
                  </a:lnTo>
                  <a:lnTo>
                    <a:pt x="159574" y="183126"/>
                  </a:lnTo>
                  <a:lnTo>
                    <a:pt x="160871" y="195064"/>
                  </a:lnTo>
                  <a:lnTo>
                    <a:pt x="160642" y="207315"/>
                  </a:lnTo>
                  <a:lnTo>
                    <a:pt x="158909" y="219072"/>
                  </a:lnTo>
                  <a:lnTo>
                    <a:pt x="155815" y="229937"/>
                  </a:lnTo>
                  <a:lnTo>
                    <a:pt x="151283" y="239873"/>
                  </a:lnTo>
                  <a:lnTo>
                    <a:pt x="144962" y="249014"/>
                  </a:lnTo>
                  <a:lnTo>
                    <a:pt x="136812" y="257532"/>
                  </a:lnTo>
                  <a:lnTo>
                    <a:pt x="126916" y="265424"/>
                  </a:lnTo>
                  <a:lnTo>
                    <a:pt x="115300" y="272514"/>
                  </a:lnTo>
                  <a:lnTo>
                    <a:pt x="102160" y="278761"/>
                  </a:lnTo>
                  <a:lnTo>
                    <a:pt x="88117" y="283940"/>
                  </a:lnTo>
                  <a:lnTo>
                    <a:pt x="74086" y="287590"/>
                  </a:lnTo>
                  <a:lnTo>
                    <a:pt x="60591" y="289601"/>
                  </a:lnTo>
                  <a:lnTo>
                    <a:pt x="48021" y="290321"/>
                  </a:lnTo>
                  <a:lnTo>
                    <a:pt x="35480" y="290441"/>
                  </a:lnTo>
                  <a:lnTo>
                    <a:pt x="20755" y="289972"/>
                  </a:lnTo>
                  <a:lnTo>
                    <a:pt x="0" y="288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325126" y="563629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Freeform 196"/>
          <p:cNvSpPr/>
          <p:nvPr/>
        </p:nvSpPr>
        <p:spPr>
          <a:xfrm>
            <a:off x="5558389" y="4096835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5127378" y="1442404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89512" y="91534"/>
            <a:ext cx="8328043" cy="540176"/>
            <a:chOff x="189512" y="91534"/>
            <a:chExt cx="8328043" cy="540176"/>
          </a:xfrm>
        </p:grpSpPr>
        <p:sp>
          <p:nvSpPr>
            <p:cNvPr id="2" name="Freeform 1"/>
            <p:cNvSpPr/>
            <p:nvPr/>
          </p:nvSpPr>
          <p:spPr>
            <a:xfrm>
              <a:off x="189512" y="115813"/>
              <a:ext cx="200043" cy="367681"/>
            </a:xfrm>
            <a:custGeom>
              <a:avLst/>
              <a:gdLst/>
              <a:ahLst/>
              <a:cxnLst/>
              <a:rect l="0" t="0" r="0" b="0"/>
              <a:pathLst>
                <a:path w="200043" h="367681">
                  <a:moveTo>
                    <a:pt x="0" y="94756"/>
                  </a:moveTo>
                  <a:lnTo>
                    <a:pt x="0" y="153373"/>
                  </a:lnTo>
                  <a:lnTo>
                    <a:pt x="8334" y="216209"/>
                  </a:lnTo>
                  <a:lnTo>
                    <a:pt x="10095" y="276285"/>
                  </a:lnTo>
                  <a:lnTo>
                    <a:pt x="10443" y="333212"/>
                  </a:lnTo>
                  <a:lnTo>
                    <a:pt x="11673" y="367271"/>
                  </a:lnTo>
                  <a:lnTo>
                    <a:pt x="13632" y="367680"/>
                  </a:lnTo>
                  <a:lnTo>
                    <a:pt x="16107" y="364443"/>
                  </a:lnTo>
                  <a:lnTo>
                    <a:pt x="20406" y="304677"/>
                  </a:lnTo>
                  <a:lnTo>
                    <a:pt x="20929" y="249046"/>
                  </a:lnTo>
                  <a:lnTo>
                    <a:pt x="21032" y="192997"/>
                  </a:lnTo>
                  <a:lnTo>
                    <a:pt x="21052" y="136865"/>
                  </a:lnTo>
                  <a:lnTo>
                    <a:pt x="26646" y="86307"/>
                  </a:lnTo>
                  <a:lnTo>
                    <a:pt x="41301" y="53258"/>
                  </a:lnTo>
                  <a:lnTo>
                    <a:pt x="50931" y="46034"/>
                  </a:lnTo>
                  <a:lnTo>
                    <a:pt x="113740" y="27899"/>
                  </a:lnTo>
                  <a:lnTo>
                    <a:pt x="168183" y="10505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1098" y="294797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81238" y="9576"/>
                  </a:lnTo>
                  <a:lnTo>
                    <a:pt x="23283" y="415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9025" y="38955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0082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3253" y="350079"/>
              <a:ext cx="115815" cy="113175"/>
            </a:xfrm>
            <a:custGeom>
              <a:avLst/>
              <a:gdLst/>
              <a:ahLst/>
              <a:cxnLst/>
              <a:rect l="0" t="0" r="0" b="0"/>
              <a:pathLst>
                <a:path w="115815" h="113175">
                  <a:moveTo>
                    <a:pt x="0" y="50004"/>
                  </a:moveTo>
                  <a:lnTo>
                    <a:pt x="15619" y="96859"/>
                  </a:lnTo>
                  <a:lnTo>
                    <a:pt x="12557" y="82994"/>
                  </a:lnTo>
                  <a:lnTo>
                    <a:pt x="12300" y="50940"/>
                  </a:lnTo>
                  <a:lnTo>
                    <a:pt x="16385" y="29363"/>
                  </a:lnTo>
                  <a:lnTo>
                    <a:pt x="28340" y="11194"/>
                  </a:lnTo>
                  <a:lnTo>
                    <a:pt x="36441" y="3074"/>
                  </a:lnTo>
                  <a:lnTo>
                    <a:pt x="44181" y="0"/>
                  </a:lnTo>
                  <a:lnTo>
                    <a:pt x="51681" y="290"/>
                  </a:lnTo>
                  <a:lnTo>
                    <a:pt x="66253" y="6852"/>
                  </a:lnTo>
                  <a:lnTo>
                    <a:pt x="80529" y="17567"/>
                  </a:lnTo>
                  <a:lnTo>
                    <a:pt x="96130" y="42342"/>
                  </a:lnTo>
                  <a:lnTo>
                    <a:pt x="112413" y="94589"/>
                  </a:lnTo>
                  <a:lnTo>
                    <a:pt x="115814" y="113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28756" y="157370"/>
              <a:ext cx="139825" cy="327709"/>
            </a:xfrm>
            <a:custGeom>
              <a:avLst/>
              <a:gdLst/>
              <a:ahLst/>
              <a:cxnLst/>
              <a:rect l="0" t="0" r="0" b="0"/>
              <a:pathLst>
                <a:path w="139825" h="327709">
                  <a:moveTo>
                    <a:pt x="108238" y="242713"/>
                  </a:moveTo>
                  <a:lnTo>
                    <a:pt x="102649" y="225945"/>
                  </a:lnTo>
                  <a:lnTo>
                    <a:pt x="90546" y="211474"/>
                  </a:lnTo>
                  <a:lnTo>
                    <a:pt x="82406" y="204339"/>
                  </a:lnTo>
                  <a:lnTo>
                    <a:pt x="72299" y="200753"/>
                  </a:lnTo>
                  <a:lnTo>
                    <a:pt x="48592" y="199887"/>
                  </a:lnTo>
                  <a:lnTo>
                    <a:pt x="38058" y="203634"/>
                  </a:lnTo>
                  <a:lnTo>
                    <a:pt x="20115" y="217155"/>
                  </a:lnTo>
                  <a:lnTo>
                    <a:pt x="2449" y="244499"/>
                  </a:lnTo>
                  <a:lnTo>
                    <a:pt x="0" y="264563"/>
                  </a:lnTo>
                  <a:lnTo>
                    <a:pt x="7959" y="306040"/>
                  </a:lnTo>
                  <a:lnTo>
                    <a:pt x="13310" y="314177"/>
                  </a:lnTo>
                  <a:lnTo>
                    <a:pt x="28613" y="326337"/>
                  </a:lnTo>
                  <a:lnTo>
                    <a:pt x="36438" y="327708"/>
                  </a:lnTo>
                  <a:lnTo>
                    <a:pt x="43993" y="326282"/>
                  </a:lnTo>
                  <a:lnTo>
                    <a:pt x="51370" y="322992"/>
                  </a:lnTo>
                  <a:lnTo>
                    <a:pt x="62687" y="309978"/>
                  </a:lnTo>
                  <a:lnTo>
                    <a:pt x="86880" y="249557"/>
                  </a:lnTo>
                  <a:lnTo>
                    <a:pt x="95571" y="190772"/>
                  </a:lnTo>
                  <a:lnTo>
                    <a:pt x="97076" y="140105"/>
                  </a:lnTo>
                  <a:lnTo>
                    <a:pt x="97522" y="88048"/>
                  </a:lnTo>
                  <a:lnTo>
                    <a:pt x="89267" y="27631"/>
                  </a:lnTo>
                  <a:lnTo>
                    <a:pt x="83039" y="3231"/>
                  </a:lnTo>
                  <a:lnTo>
                    <a:pt x="79741" y="0"/>
                  </a:lnTo>
                  <a:lnTo>
                    <a:pt x="76372" y="2526"/>
                  </a:lnTo>
                  <a:lnTo>
                    <a:pt x="72956" y="8888"/>
                  </a:lnTo>
                  <a:lnTo>
                    <a:pt x="75400" y="31556"/>
                  </a:lnTo>
                  <a:lnTo>
                    <a:pt x="86810" y="80322"/>
                  </a:lnTo>
                  <a:lnTo>
                    <a:pt x="97600" y="136105"/>
                  </a:lnTo>
                  <a:lnTo>
                    <a:pt x="108206" y="186559"/>
                  </a:lnTo>
                  <a:lnTo>
                    <a:pt x="122270" y="239939"/>
                  </a:lnTo>
                  <a:lnTo>
                    <a:pt x="139824" y="284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10735" y="221098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20" y="163975"/>
                  </a:lnTo>
                  <a:lnTo>
                    <a:pt x="8334" y="198714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37036" y="30532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2494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31011" y="168456"/>
              <a:ext cx="269280" cy="275383"/>
            </a:xfrm>
            <a:custGeom>
              <a:avLst/>
              <a:gdLst/>
              <a:ahLst/>
              <a:cxnLst/>
              <a:rect l="0" t="0" r="0" b="0"/>
              <a:pathLst>
                <a:path w="269280" h="275383">
                  <a:moveTo>
                    <a:pt x="6066" y="0"/>
                  </a:moveTo>
                  <a:lnTo>
                    <a:pt x="0" y="33621"/>
                  </a:lnTo>
                  <a:lnTo>
                    <a:pt x="4522" y="88443"/>
                  </a:lnTo>
                  <a:lnTo>
                    <a:pt x="8728" y="138119"/>
                  </a:lnTo>
                  <a:lnTo>
                    <a:pt x="14264" y="186763"/>
                  </a:lnTo>
                  <a:lnTo>
                    <a:pt x="21723" y="245121"/>
                  </a:lnTo>
                  <a:lnTo>
                    <a:pt x="23523" y="248812"/>
                  </a:lnTo>
                  <a:lnTo>
                    <a:pt x="24723" y="245423"/>
                  </a:lnTo>
                  <a:lnTo>
                    <a:pt x="27977" y="191849"/>
                  </a:lnTo>
                  <a:lnTo>
                    <a:pt x="32572" y="169494"/>
                  </a:lnTo>
                  <a:lnTo>
                    <a:pt x="37775" y="163299"/>
                  </a:lnTo>
                  <a:lnTo>
                    <a:pt x="44753" y="160338"/>
                  </a:lnTo>
                  <a:lnTo>
                    <a:pt x="52914" y="159535"/>
                  </a:lnTo>
                  <a:lnTo>
                    <a:pt x="71341" y="168000"/>
                  </a:lnTo>
                  <a:lnTo>
                    <a:pt x="88890" y="183461"/>
                  </a:lnTo>
                  <a:lnTo>
                    <a:pt x="100588" y="202031"/>
                  </a:lnTo>
                  <a:lnTo>
                    <a:pt x="108162" y="237805"/>
                  </a:lnTo>
                  <a:lnTo>
                    <a:pt x="104656" y="275221"/>
                  </a:lnTo>
                  <a:lnTo>
                    <a:pt x="115828" y="239808"/>
                  </a:lnTo>
                  <a:lnTo>
                    <a:pt x="121354" y="232402"/>
                  </a:lnTo>
                  <a:lnTo>
                    <a:pt x="136854" y="221053"/>
                  </a:lnTo>
                  <a:lnTo>
                    <a:pt x="197089" y="208830"/>
                  </a:lnTo>
                  <a:lnTo>
                    <a:pt x="235021" y="196406"/>
                  </a:lnTo>
                  <a:lnTo>
                    <a:pt x="246440" y="190599"/>
                  </a:lnTo>
                  <a:lnTo>
                    <a:pt x="252883" y="183218"/>
                  </a:lnTo>
                  <a:lnTo>
                    <a:pt x="256009" y="174787"/>
                  </a:lnTo>
                  <a:lnTo>
                    <a:pt x="256923" y="165658"/>
                  </a:lnTo>
                  <a:lnTo>
                    <a:pt x="251699" y="149275"/>
                  </a:lnTo>
                  <a:lnTo>
                    <a:pt x="229281" y="119693"/>
                  </a:lnTo>
                  <a:lnTo>
                    <a:pt x="222727" y="117230"/>
                  </a:lnTo>
                  <a:lnTo>
                    <a:pt x="216017" y="117927"/>
                  </a:lnTo>
                  <a:lnTo>
                    <a:pt x="202323" y="124942"/>
                  </a:lnTo>
                  <a:lnTo>
                    <a:pt x="181460" y="143214"/>
                  </a:lnTo>
                  <a:lnTo>
                    <a:pt x="167467" y="160747"/>
                  </a:lnTo>
                  <a:lnTo>
                    <a:pt x="159688" y="183357"/>
                  </a:lnTo>
                  <a:lnTo>
                    <a:pt x="157614" y="195937"/>
                  </a:lnTo>
                  <a:lnTo>
                    <a:pt x="161548" y="219274"/>
                  </a:lnTo>
                  <a:lnTo>
                    <a:pt x="172265" y="240175"/>
                  </a:lnTo>
                  <a:lnTo>
                    <a:pt x="188727" y="257263"/>
                  </a:lnTo>
                  <a:lnTo>
                    <a:pt x="217726" y="274447"/>
                  </a:lnTo>
                  <a:lnTo>
                    <a:pt x="227891" y="275382"/>
                  </a:lnTo>
                  <a:lnTo>
                    <a:pt x="26927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3501" y="115053"/>
              <a:ext cx="244800" cy="301248"/>
            </a:xfrm>
            <a:custGeom>
              <a:avLst/>
              <a:gdLst/>
              <a:ahLst/>
              <a:cxnLst/>
              <a:rect l="0" t="0" r="0" b="0"/>
              <a:pathLst>
                <a:path w="244800" h="301248">
                  <a:moveTo>
                    <a:pt x="150043" y="63931"/>
                  </a:moveTo>
                  <a:lnTo>
                    <a:pt x="140467" y="39884"/>
                  </a:lnTo>
                  <a:lnTo>
                    <a:pt x="122509" y="18462"/>
                  </a:lnTo>
                  <a:lnTo>
                    <a:pt x="105050" y="4338"/>
                  </a:lnTo>
                  <a:lnTo>
                    <a:pt x="95481" y="806"/>
                  </a:lnTo>
                  <a:lnTo>
                    <a:pt x="75490" y="0"/>
                  </a:lnTo>
                  <a:lnTo>
                    <a:pt x="58027" y="6661"/>
                  </a:lnTo>
                  <a:lnTo>
                    <a:pt x="22162" y="35591"/>
                  </a:lnTo>
                  <a:lnTo>
                    <a:pt x="2838" y="64893"/>
                  </a:lnTo>
                  <a:lnTo>
                    <a:pt x="0" y="88535"/>
                  </a:lnTo>
                  <a:lnTo>
                    <a:pt x="2121" y="147430"/>
                  </a:lnTo>
                  <a:lnTo>
                    <a:pt x="10946" y="205813"/>
                  </a:lnTo>
                  <a:lnTo>
                    <a:pt x="27074" y="252354"/>
                  </a:lnTo>
                  <a:lnTo>
                    <a:pt x="52443" y="289753"/>
                  </a:lnTo>
                  <a:lnTo>
                    <a:pt x="72350" y="298827"/>
                  </a:lnTo>
                  <a:lnTo>
                    <a:pt x="84210" y="301247"/>
                  </a:lnTo>
                  <a:lnTo>
                    <a:pt x="94456" y="299351"/>
                  </a:lnTo>
                  <a:lnTo>
                    <a:pt x="112079" y="287885"/>
                  </a:lnTo>
                  <a:lnTo>
                    <a:pt x="129565" y="261699"/>
                  </a:lnTo>
                  <a:lnTo>
                    <a:pt x="136566" y="226124"/>
                  </a:lnTo>
                  <a:lnTo>
                    <a:pt x="131965" y="205817"/>
                  </a:lnTo>
                  <a:lnTo>
                    <a:pt x="127462" y="197126"/>
                  </a:lnTo>
                  <a:lnTo>
                    <a:pt x="113101" y="184350"/>
                  </a:lnTo>
                  <a:lnTo>
                    <a:pt x="104358" y="179305"/>
                  </a:lnTo>
                  <a:lnTo>
                    <a:pt x="100869" y="179452"/>
                  </a:lnTo>
                  <a:lnTo>
                    <a:pt x="100882" y="183059"/>
                  </a:lnTo>
                  <a:lnTo>
                    <a:pt x="103231" y="188973"/>
                  </a:lnTo>
                  <a:lnTo>
                    <a:pt x="118319" y="198664"/>
                  </a:lnTo>
                  <a:lnTo>
                    <a:pt x="140623" y="205701"/>
                  </a:lnTo>
                  <a:lnTo>
                    <a:pt x="179487" y="208492"/>
                  </a:lnTo>
                  <a:lnTo>
                    <a:pt x="225182" y="202667"/>
                  </a:lnTo>
                  <a:lnTo>
                    <a:pt x="244799" y="200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91206" y="217836"/>
              <a:ext cx="156608" cy="200379"/>
            </a:xfrm>
            <a:custGeom>
              <a:avLst/>
              <a:gdLst/>
              <a:ahLst/>
              <a:cxnLst/>
              <a:rect l="0" t="0" r="0" b="0"/>
              <a:pathLst>
                <a:path w="156608" h="200379">
                  <a:moveTo>
                    <a:pt x="114493" y="34847"/>
                  </a:moveTo>
                  <a:lnTo>
                    <a:pt x="108904" y="18080"/>
                  </a:lnTo>
                  <a:lnTo>
                    <a:pt x="96801" y="6728"/>
                  </a:lnTo>
                  <a:lnTo>
                    <a:pt x="88661" y="2063"/>
                  </a:lnTo>
                  <a:lnTo>
                    <a:pt x="67137" y="0"/>
                  </a:lnTo>
                  <a:lnTo>
                    <a:pt x="44313" y="4152"/>
                  </a:lnTo>
                  <a:lnTo>
                    <a:pt x="26370" y="13796"/>
                  </a:lnTo>
                  <a:lnTo>
                    <a:pt x="13716" y="29001"/>
                  </a:lnTo>
                  <a:lnTo>
                    <a:pt x="5363" y="48627"/>
                  </a:lnTo>
                  <a:lnTo>
                    <a:pt x="0" y="99354"/>
                  </a:lnTo>
                  <a:lnTo>
                    <a:pt x="2190" y="137409"/>
                  </a:lnTo>
                  <a:lnTo>
                    <a:pt x="8429" y="158809"/>
                  </a:lnTo>
                  <a:lnTo>
                    <a:pt x="19000" y="176119"/>
                  </a:lnTo>
                  <a:lnTo>
                    <a:pt x="34617" y="188492"/>
                  </a:lnTo>
                  <a:lnTo>
                    <a:pt x="54426" y="196721"/>
                  </a:lnTo>
                  <a:lnTo>
                    <a:pt x="78828" y="200378"/>
                  </a:lnTo>
                  <a:lnTo>
                    <a:pt x="102152" y="195764"/>
                  </a:lnTo>
                  <a:lnTo>
                    <a:pt x="156607" y="171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0984" y="178984"/>
              <a:ext cx="178986" cy="251754"/>
            </a:xfrm>
            <a:custGeom>
              <a:avLst/>
              <a:gdLst/>
              <a:ahLst/>
              <a:cxnLst/>
              <a:rect l="0" t="0" r="0" b="0"/>
              <a:pathLst>
                <a:path w="178986" h="251754">
                  <a:moveTo>
                    <a:pt x="0" y="126342"/>
                  </a:moveTo>
                  <a:lnTo>
                    <a:pt x="3120" y="169034"/>
                  </a:lnTo>
                  <a:lnTo>
                    <a:pt x="16788" y="222344"/>
                  </a:lnTo>
                  <a:lnTo>
                    <a:pt x="19792" y="251753"/>
                  </a:lnTo>
                  <a:lnTo>
                    <a:pt x="20946" y="191983"/>
                  </a:lnTo>
                  <a:lnTo>
                    <a:pt x="21035" y="128563"/>
                  </a:lnTo>
                  <a:lnTo>
                    <a:pt x="21053" y="70629"/>
                  </a:lnTo>
                  <a:lnTo>
                    <a:pt x="26645" y="33795"/>
                  </a:lnTo>
                  <a:lnTo>
                    <a:pt x="31801" y="24870"/>
                  </a:lnTo>
                  <a:lnTo>
                    <a:pt x="46889" y="11833"/>
                  </a:lnTo>
                  <a:lnTo>
                    <a:pt x="68413" y="5259"/>
                  </a:lnTo>
                  <a:lnTo>
                    <a:pt x="120358" y="103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53098" y="29479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99046" y="11179"/>
                  </a:lnTo>
                  <a:lnTo>
                    <a:pt x="66262" y="18130"/>
                  </a:lnTo>
                  <a:lnTo>
                    <a:pt x="11961" y="206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98140" y="323279"/>
              <a:ext cx="126098" cy="134841"/>
            </a:xfrm>
            <a:custGeom>
              <a:avLst/>
              <a:gdLst/>
              <a:ahLst/>
              <a:cxnLst/>
              <a:rect l="0" t="0" r="0" b="0"/>
              <a:pathLst>
                <a:path w="126098" h="134841">
                  <a:moveTo>
                    <a:pt x="70854" y="13632"/>
                  </a:moveTo>
                  <a:lnTo>
                    <a:pt x="39572" y="23208"/>
                  </a:lnTo>
                  <a:lnTo>
                    <a:pt x="23416" y="33876"/>
                  </a:lnTo>
                  <a:lnTo>
                    <a:pt x="11556" y="49536"/>
                  </a:lnTo>
                  <a:lnTo>
                    <a:pt x="3555" y="69364"/>
                  </a:lnTo>
                  <a:lnTo>
                    <a:pt x="0" y="93774"/>
                  </a:lnTo>
                  <a:lnTo>
                    <a:pt x="2561" y="104495"/>
                  </a:lnTo>
                  <a:lnTo>
                    <a:pt x="14765" y="122646"/>
                  </a:lnTo>
                  <a:lnTo>
                    <a:pt x="35008" y="132273"/>
                  </a:lnTo>
                  <a:lnTo>
                    <a:pt x="46956" y="134840"/>
                  </a:lnTo>
                  <a:lnTo>
                    <a:pt x="57262" y="134212"/>
                  </a:lnTo>
                  <a:lnTo>
                    <a:pt x="74952" y="127275"/>
                  </a:lnTo>
                  <a:lnTo>
                    <a:pt x="103654" y="104626"/>
                  </a:lnTo>
                  <a:lnTo>
                    <a:pt x="123207" y="75688"/>
                  </a:lnTo>
                  <a:lnTo>
                    <a:pt x="126097" y="55251"/>
                  </a:lnTo>
                  <a:lnTo>
                    <a:pt x="122313" y="35639"/>
                  </a:lnTo>
                  <a:lnTo>
                    <a:pt x="112832" y="19124"/>
                  </a:lnTo>
                  <a:lnTo>
                    <a:pt x="97700" y="7104"/>
                  </a:lnTo>
                  <a:lnTo>
                    <a:pt x="81616" y="203"/>
                  </a:lnTo>
                  <a:lnTo>
                    <a:pt x="75689" y="0"/>
                  </a:lnTo>
                  <a:lnTo>
                    <a:pt x="60326" y="3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38039" y="131603"/>
              <a:ext cx="141526" cy="310594"/>
            </a:xfrm>
            <a:custGeom>
              <a:avLst/>
              <a:gdLst/>
              <a:ahLst/>
              <a:cxnLst/>
              <a:rect l="0" t="0" r="0" b="0"/>
              <a:pathLst>
                <a:path w="141526" h="310594">
                  <a:moveTo>
                    <a:pt x="78354" y="310593"/>
                  </a:moveTo>
                  <a:lnTo>
                    <a:pt x="59226" y="256719"/>
                  </a:lnTo>
                  <a:lnTo>
                    <a:pt x="34140" y="199557"/>
                  </a:lnTo>
                  <a:lnTo>
                    <a:pt x="18971" y="145204"/>
                  </a:lnTo>
                  <a:lnTo>
                    <a:pt x="4710" y="92527"/>
                  </a:lnTo>
                  <a:lnTo>
                    <a:pt x="0" y="68616"/>
                  </a:lnTo>
                  <a:lnTo>
                    <a:pt x="1806" y="42391"/>
                  </a:lnTo>
                  <a:lnTo>
                    <a:pt x="9628" y="21376"/>
                  </a:lnTo>
                  <a:lnTo>
                    <a:pt x="14989" y="12497"/>
                  </a:lnTo>
                  <a:lnTo>
                    <a:pt x="23243" y="6578"/>
                  </a:lnTo>
                  <a:lnTo>
                    <a:pt x="44892" y="0"/>
                  </a:lnTo>
                  <a:lnTo>
                    <a:pt x="66992" y="3316"/>
                  </a:lnTo>
                  <a:lnTo>
                    <a:pt x="118019" y="29793"/>
                  </a:lnTo>
                  <a:lnTo>
                    <a:pt x="141525" y="47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29479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25764" y="17938"/>
                  </a:lnTo>
                  <a:lnTo>
                    <a:pt x="72453" y="4269"/>
                  </a:lnTo>
                  <a:lnTo>
                    <a:pt x="26357" y="8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94087" y="126341"/>
              <a:ext cx="249802" cy="339937"/>
            </a:xfrm>
            <a:custGeom>
              <a:avLst/>
              <a:gdLst/>
              <a:ahLst/>
              <a:cxnLst/>
              <a:rect l="0" t="0" r="0" b="0"/>
              <a:pathLst>
                <a:path w="249802" h="339937">
                  <a:moveTo>
                    <a:pt x="53974" y="0"/>
                  </a:moveTo>
                  <a:lnTo>
                    <a:pt x="4476" y="58564"/>
                  </a:lnTo>
                  <a:lnTo>
                    <a:pt x="1088" y="60100"/>
                  </a:lnTo>
                  <a:lnTo>
                    <a:pt x="0" y="57614"/>
                  </a:lnTo>
                  <a:lnTo>
                    <a:pt x="444" y="52448"/>
                  </a:lnTo>
                  <a:lnTo>
                    <a:pt x="12247" y="28409"/>
                  </a:lnTo>
                  <a:lnTo>
                    <a:pt x="27240" y="15356"/>
                  </a:lnTo>
                  <a:lnTo>
                    <a:pt x="36151" y="10237"/>
                  </a:lnTo>
                  <a:lnTo>
                    <a:pt x="55412" y="7670"/>
                  </a:lnTo>
                  <a:lnTo>
                    <a:pt x="96372" y="15553"/>
                  </a:lnTo>
                  <a:lnTo>
                    <a:pt x="114152" y="27970"/>
                  </a:lnTo>
                  <a:lnTo>
                    <a:pt x="128683" y="45187"/>
                  </a:lnTo>
                  <a:lnTo>
                    <a:pt x="139041" y="64537"/>
                  </a:lnTo>
                  <a:lnTo>
                    <a:pt x="141305" y="84835"/>
                  </a:lnTo>
                  <a:lnTo>
                    <a:pt x="137241" y="104385"/>
                  </a:lnTo>
                  <a:lnTo>
                    <a:pt x="115569" y="136000"/>
                  </a:lnTo>
                  <a:lnTo>
                    <a:pt x="107086" y="145842"/>
                  </a:lnTo>
                  <a:lnTo>
                    <a:pt x="111115" y="142418"/>
                  </a:lnTo>
                  <a:lnTo>
                    <a:pt x="137715" y="138515"/>
                  </a:lnTo>
                  <a:lnTo>
                    <a:pt x="169643" y="142947"/>
                  </a:lnTo>
                  <a:lnTo>
                    <a:pt x="187661" y="154779"/>
                  </a:lnTo>
                  <a:lnTo>
                    <a:pt x="232679" y="206005"/>
                  </a:lnTo>
                  <a:lnTo>
                    <a:pt x="244533" y="230768"/>
                  </a:lnTo>
                  <a:lnTo>
                    <a:pt x="249801" y="257372"/>
                  </a:lnTo>
                  <a:lnTo>
                    <a:pt x="245903" y="281674"/>
                  </a:lnTo>
                  <a:lnTo>
                    <a:pt x="230555" y="311967"/>
                  </a:lnTo>
                  <a:lnTo>
                    <a:pt x="216683" y="326995"/>
                  </a:lnTo>
                  <a:lnTo>
                    <a:pt x="198819" y="337574"/>
                  </a:lnTo>
                  <a:lnTo>
                    <a:pt x="179181" y="339936"/>
                  </a:lnTo>
                  <a:lnTo>
                    <a:pt x="159925" y="335917"/>
                  </a:lnTo>
                  <a:lnTo>
                    <a:pt x="128499" y="314272"/>
                  </a:lnTo>
                  <a:lnTo>
                    <a:pt x="8556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24633" y="183337"/>
              <a:ext cx="205050" cy="272402"/>
            </a:xfrm>
            <a:custGeom>
              <a:avLst/>
              <a:gdLst/>
              <a:ahLst/>
              <a:cxnLst/>
              <a:rect l="0" t="0" r="0" b="0"/>
              <a:pathLst>
                <a:path w="205050" h="272402">
                  <a:moveTo>
                    <a:pt x="91926" y="27233"/>
                  </a:moveTo>
                  <a:lnTo>
                    <a:pt x="47964" y="47476"/>
                  </a:lnTo>
                  <a:lnTo>
                    <a:pt x="23268" y="72225"/>
                  </a:lnTo>
                  <a:lnTo>
                    <a:pt x="6722" y="107374"/>
                  </a:lnTo>
                  <a:lnTo>
                    <a:pt x="0" y="147424"/>
                  </a:lnTo>
                  <a:lnTo>
                    <a:pt x="6134" y="201709"/>
                  </a:lnTo>
                  <a:lnTo>
                    <a:pt x="16463" y="235297"/>
                  </a:lnTo>
                  <a:lnTo>
                    <a:pt x="27581" y="252677"/>
                  </a:lnTo>
                  <a:lnTo>
                    <a:pt x="43441" y="265080"/>
                  </a:lnTo>
                  <a:lnTo>
                    <a:pt x="52584" y="270026"/>
                  </a:lnTo>
                  <a:lnTo>
                    <a:pt x="75221" y="272401"/>
                  </a:lnTo>
                  <a:lnTo>
                    <a:pt x="99709" y="268388"/>
                  </a:lnTo>
                  <a:lnTo>
                    <a:pt x="132057" y="252974"/>
                  </a:lnTo>
                  <a:lnTo>
                    <a:pt x="171921" y="219942"/>
                  </a:lnTo>
                  <a:lnTo>
                    <a:pt x="187898" y="193516"/>
                  </a:lnTo>
                  <a:lnTo>
                    <a:pt x="202607" y="151976"/>
                  </a:lnTo>
                  <a:lnTo>
                    <a:pt x="205049" y="114626"/>
                  </a:lnTo>
                  <a:lnTo>
                    <a:pt x="192885" y="59235"/>
                  </a:lnTo>
                  <a:lnTo>
                    <a:pt x="180081" y="41066"/>
                  </a:lnTo>
                  <a:lnTo>
                    <a:pt x="143265" y="10338"/>
                  </a:lnTo>
                  <a:lnTo>
                    <a:pt x="119812" y="2176"/>
                  </a:lnTo>
                  <a:lnTo>
                    <a:pt x="107008" y="0"/>
                  </a:lnTo>
                  <a:lnTo>
                    <a:pt x="97301" y="889"/>
                  </a:lnTo>
                  <a:lnTo>
                    <a:pt x="89660" y="3821"/>
                  </a:lnTo>
                  <a:lnTo>
                    <a:pt x="70869" y="16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98310" y="293009"/>
              <a:ext cx="355245" cy="181150"/>
            </a:xfrm>
            <a:custGeom>
              <a:avLst/>
              <a:gdLst/>
              <a:ahLst/>
              <a:cxnLst/>
              <a:rect l="0" t="0" r="0" b="0"/>
              <a:pathLst>
                <a:path w="355245" h="181150">
                  <a:moveTo>
                    <a:pt x="102560" y="64959"/>
                  </a:moveTo>
                  <a:lnTo>
                    <a:pt x="102560" y="42603"/>
                  </a:lnTo>
                  <a:lnTo>
                    <a:pt x="96321" y="25387"/>
                  </a:lnTo>
                  <a:lnTo>
                    <a:pt x="91381" y="17521"/>
                  </a:lnTo>
                  <a:lnTo>
                    <a:pt x="76535" y="5661"/>
                  </a:lnTo>
                  <a:lnTo>
                    <a:pt x="67662" y="861"/>
                  </a:lnTo>
                  <a:lnTo>
                    <a:pt x="59408" y="0"/>
                  </a:lnTo>
                  <a:lnTo>
                    <a:pt x="43997" y="5283"/>
                  </a:lnTo>
                  <a:lnTo>
                    <a:pt x="22167" y="21411"/>
                  </a:lnTo>
                  <a:lnTo>
                    <a:pt x="6470" y="46597"/>
                  </a:lnTo>
                  <a:lnTo>
                    <a:pt x="0" y="81876"/>
                  </a:lnTo>
                  <a:lnTo>
                    <a:pt x="3672" y="121964"/>
                  </a:lnTo>
                  <a:lnTo>
                    <a:pt x="17758" y="157889"/>
                  </a:lnTo>
                  <a:lnTo>
                    <a:pt x="33285" y="173722"/>
                  </a:lnTo>
                  <a:lnTo>
                    <a:pt x="42339" y="179582"/>
                  </a:lnTo>
                  <a:lnTo>
                    <a:pt x="50714" y="181149"/>
                  </a:lnTo>
                  <a:lnTo>
                    <a:pt x="58637" y="179853"/>
                  </a:lnTo>
                  <a:lnTo>
                    <a:pt x="66259" y="176650"/>
                  </a:lnTo>
                  <a:lnTo>
                    <a:pt x="88165" y="155375"/>
                  </a:lnTo>
                  <a:lnTo>
                    <a:pt x="112117" y="98169"/>
                  </a:lnTo>
                  <a:lnTo>
                    <a:pt x="115950" y="87099"/>
                  </a:lnTo>
                  <a:lnTo>
                    <a:pt x="119676" y="84398"/>
                  </a:lnTo>
                  <a:lnTo>
                    <a:pt x="123329" y="87277"/>
                  </a:lnTo>
                  <a:lnTo>
                    <a:pt x="143466" y="128513"/>
                  </a:lnTo>
                  <a:lnTo>
                    <a:pt x="159345" y="144288"/>
                  </a:lnTo>
                  <a:lnTo>
                    <a:pt x="168493" y="148261"/>
                  </a:lnTo>
                  <a:lnTo>
                    <a:pt x="188015" y="149556"/>
                  </a:lnTo>
                  <a:lnTo>
                    <a:pt x="195795" y="145923"/>
                  </a:lnTo>
                  <a:lnTo>
                    <a:pt x="207559" y="132529"/>
                  </a:lnTo>
                  <a:lnTo>
                    <a:pt x="220758" y="105257"/>
                  </a:lnTo>
                  <a:lnTo>
                    <a:pt x="222163" y="85209"/>
                  </a:lnTo>
                  <a:lnTo>
                    <a:pt x="220900" y="74950"/>
                  </a:lnTo>
                  <a:lnTo>
                    <a:pt x="220058" y="72789"/>
                  </a:lnTo>
                  <a:lnTo>
                    <a:pt x="218596" y="120438"/>
                  </a:lnTo>
                  <a:lnTo>
                    <a:pt x="224483" y="161706"/>
                  </a:lnTo>
                  <a:lnTo>
                    <a:pt x="223616" y="161043"/>
                  </a:lnTo>
                  <a:lnTo>
                    <a:pt x="221869" y="157091"/>
                  </a:lnTo>
                  <a:lnTo>
                    <a:pt x="213091" y="96854"/>
                  </a:lnTo>
                  <a:lnTo>
                    <a:pt x="217287" y="40021"/>
                  </a:lnTo>
                  <a:lnTo>
                    <a:pt x="222960" y="15271"/>
                  </a:lnTo>
                  <a:lnTo>
                    <a:pt x="230790" y="8437"/>
                  </a:lnTo>
                  <a:lnTo>
                    <a:pt x="255088" y="3964"/>
                  </a:lnTo>
                  <a:lnTo>
                    <a:pt x="276025" y="8994"/>
                  </a:lnTo>
                  <a:lnTo>
                    <a:pt x="293130" y="20199"/>
                  </a:lnTo>
                  <a:lnTo>
                    <a:pt x="330354" y="65997"/>
                  </a:lnTo>
                  <a:lnTo>
                    <a:pt x="346050" y="102442"/>
                  </a:lnTo>
                  <a:lnTo>
                    <a:pt x="355244" y="159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88264" y="97489"/>
              <a:ext cx="123219" cy="365827"/>
            </a:xfrm>
            <a:custGeom>
              <a:avLst/>
              <a:gdLst/>
              <a:ahLst/>
              <a:cxnLst/>
              <a:rect l="0" t="0" r="0" b="0"/>
              <a:pathLst>
                <a:path w="123219" h="365827">
                  <a:moveTo>
                    <a:pt x="102161" y="281537"/>
                  </a:moveTo>
                  <a:lnTo>
                    <a:pt x="81917" y="237574"/>
                  </a:lnTo>
                  <a:lnTo>
                    <a:pt x="73457" y="232341"/>
                  </a:lnTo>
                  <a:lnTo>
                    <a:pt x="51579" y="229646"/>
                  </a:lnTo>
                  <a:lnTo>
                    <a:pt x="32497" y="235467"/>
                  </a:lnTo>
                  <a:lnTo>
                    <a:pt x="24133" y="240295"/>
                  </a:lnTo>
                  <a:lnTo>
                    <a:pt x="11720" y="255018"/>
                  </a:lnTo>
                  <a:lnTo>
                    <a:pt x="3473" y="274430"/>
                  </a:lnTo>
                  <a:lnTo>
                    <a:pt x="0" y="310497"/>
                  </a:lnTo>
                  <a:lnTo>
                    <a:pt x="3334" y="333012"/>
                  </a:lnTo>
                  <a:lnTo>
                    <a:pt x="11834" y="351598"/>
                  </a:lnTo>
                  <a:lnTo>
                    <a:pt x="17376" y="359830"/>
                  </a:lnTo>
                  <a:lnTo>
                    <a:pt x="24581" y="364148"/>
                  </a:lnTo>
                  <a:lnTo>
                    <a:pt x="41944" y="365826"/>
                  </a:lnTo>
                  <a:lnTo>
                    <a:pt x="49148" y="362296"/>
                  </a:lnTo>
                  <a:lnTo>
                    <a:pt x="78701" y="321807"/>
                  </a:lnTo>
                  <a:lnTo>
                    <a:pt x="90248" y="266701"/>
                  </a:lnTo>
                  <a:lnTo>
                    <a:pt x="99461" y="213356"/>
                  </a:lnTo>
                  <a:lnTo>
                    <a:pt x="101361" y="164239"/>
                  </a:lnTo>
                  <a:lnTo>
                    <a:pt x="101924" y="112641"/>
                  </a:lnTo>
                  <a:lnTo>
                    <a:pt x="98971" y="63427"/>
                  </a:lnTo>
                  <a:lnTo>
                    <a:pt x="91428" y="0"/>
                  </a:lnTo>
                  <a:lnTo>
                    <a:pt x="89157" y="1429"/>
                  </a:lnTo>
                  <a:lnTo>
                    <a:pt x="86472" y="7061"/>
                  </a:lnTo>
                  <a:lnTo>
                    <a:pt x="83334" y="65362"/>
                  </a:lnTo>
                  <a:lnTo>
                    <a:pt x="88653" y="115839"/>
                  </a:lnTo>
                  <a:lnTo>
                    <a:pt x="94163" y="172291"/>
                  </a:lnTo>
                  <a:lnTo>
                    <a:pt x="102277" y="235608"/>
                  </a:lnTo>
                  <a:lnTo>
                    <a:pt x="113405" y="277664"/>
                  </a:lnTo>
                  <a:lnTo>
                    <a:pt x="123218" y="302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58922" y="122216"/>
              <a:ext cx="187079" cy="319981"/>
            </a:xfrm>
            <a:custGeom>
              <a:avLst/>
              <a:gdLst/>
              <a:ahLst/>
              <a:cxnLst/>
              <a:rect l="0" t="0" r="0" b="0"/>
              <a:pathLst>
                <a:path w="187079" h="319981">
                  <a:moveTo>
                    <a:pt x="0" y="14654"/>
                  </a:moveTo>
                  <a:lnTo>
                    <a:pt x="58616" y="14654"/>
                  </a:lnTo>
                  <a:lnTo>
                    <a:pt x="112790" y="13484"/>
                  </a:lnTo>
                  <a:lnTo>
                    <a:pt x="165432" y="3201"/>
                  </a:lnTo>
                  <a:lnTo>
                    <a:pt x="176968" y="0"/>
                  </a:lnTo>
                  <a:lnTo>
                    <a:pt x="183489" y="2545"/>
                  </a:lnTo>
                  <a:lnTo>
                    <a:pt x="186667" y="8921"/>
                  </a:lnTo>
                  <a:lnTo>
                    <a:pt x="187078" y="27314"/>
                  </a:lnTo>
                  <a:lnTo>
                    <a:pt x="179562" y="57399"/>
                  </a:lnTo>
                  <a:lnTo>
                    <a:pt x="144494" y="119994"/>
                  </a:lnTo>
                  <a:lnTo>
                    <a:pt x="123374" y="178178"/>
                  </a:lnTo>
                  <a:lnTo>
                    <a:pt x="107731" y="231485"/>
                  </a:lnTo>
                  <a:lnTo>
                    <a:pt x="92231" y="267243"/>
                  </a:lnTo>
                  <a:lnTo>
                    <a:pt x="84227" y="319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86370" y="91534"/>
              <a:ext cx="273639" cy="356114"/>
            </a:xfrm>
            <a:custGeom>
              <a:avLst/>
              <a:gdLst/>
              <a:ahLst/>
              <a:cxnLst/>
              <a:rect l="0" t="0" r="0" b="0"/>
              <a:pathLst>
                <a:path w="273639" h="356114">
                  <a:moveTo>
                    <a:pt x="98935" y="55865"/>
                  </a:moveTo>
                  <a:lnTo>
                    <a:pt x="54972" y="76108"/>
                  </a:lnTo>
                  <a:lnTo>
                    <a:pt x="30277" y="100857"/>
                  </a:lnTo>
                  <a:lnTo>
                    <a:pt x="9377" y="141831"/>
                  </a:lnTo>
                  <a:lnTo>
                    <a:pt x="0" y="181422"/>
                  </a:lnTo>
                  <a:lnTo>
                    <a:pt x="6126" y="243490"/>
                  </a:lnTo>
                  <a:lnTo>
                    <a:pt x="18404" y="283813"/>
                  </a:lnTo>
                  <a:lnTo>
                    <a:pt x="43513" y="323290"/>
                  </a:lnTo>
                  <a:lnTo>
                    <a:pt x="69646" y="346322"/>
                  </a:lnTo>
                  <a:lnTo>
                    <a:pt x="95666" y="354582"/>
                  </a:lnTo>
                  <a:lnTo>
                    <a:pt x="140080" y="356113"/>
                  </a:lnTo>
                  <a:lnTo>
                    <a:pt x="166355" y="350746"/>
                  </a:lnTo>
                  <a:lnTo>
                    <a:pt x="215539" y="321673"/>
                  </a:lnTo>
                  <a:lnTo>
                    <a:pt x="229918" y="305023"/>
                  </a:lnTo>
                  <a:lnTo>
                    <a:pt x="264679" y="245068"/>
                  </a:lnTo>
                  <a:lnTo>
                    <a:pt x="272035" y="220674"/>
                  </a:lnTo>
                  <a:lnTo>
                    <a:pt x="273638" y="157180"/>
                  </a:lnTo>
                  <a:lnTo>
                    <a:pt x="258638" y="97672"/>
                  </a:lnTo>
                  <a:lnTo>
                    <a:pt x="240101" y="60583"/>
                  </a:lnTo>
                  <a:lnTo>
                    <a:pt x="192871" y="18344"/>
                  </a:lnTo>
                  <a:lnTo>
                    <a:pt x="161863" y="2113"/>
                  </a:lnTo>
                  <a:lnTo>
                    <a:pt x="140941" y="0"/>
                  </a:lnTo>
                  <a:lnTo>
                    <a:pt x="119944" y="4130"/>
                  </a:lnTo>
                  <a:lnTo>
                    <a:pt x="77878" y="24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92421" y="252683"/>
              <a:ext cx="140596" cy="174058"/>
            </a:xfrm>
            <a:custGeom>
              <a:avLst/>
              <a:gdLst/>
              <a:ahLst/>
              <a:cxnLst/>
              <a:rect l="0" t="0" r="0" b="0"/>
              <a:pathLst>
                <a:path w="140596" h="174058">
                  <a:moveTo>
                    <a:pt x="19309" y="10529"/>
                  </a:moveTo>
                  <a:lnTo>
                    <a:pt x="8131" y="27297"/>
                  </a:lnTo>
                  <a:lnTo>
                    <a:pt x="1179" y="60081"/>
                  </a:lnTo>
                  <a:lnTo>
                    <a:pt x="0" y="111911"/>
                  </a:lnTo>
                  <a:lnTo>
                    <a:pt x="4098" y="135136"/>
                  </a:lnTo>
                  <a:lnTo>
                    <a:pt x="18572" y="162353"/>
                  </a:lnTo>
                  <a:lnTo>
                    <a:pt x="27007" y="167897"/>
                  </a:lnTo>
                  <a:lnTo>
                    <a:pt x="48856" y="174057"/>
                  </a:lnTo>
                  <a:lnTo>
                    <a:pt x="71045" y="170556"/>
                  </a:lnTo>
                  <a:lnTo>
                    <a:pt x="100149" y="155430"/>
                  </a:lnTo>
                  <a:lnTo>
                    <a:pt x="123591" y="133011"/>
                  </a:lnTo>
                  <a:lnTo>
                    <a:pt x="130944" y="123769"/>
                  </a:lnTo>
                  <a:lnTo>
                    <a:pt x="139115" y="97903"/>
                  </a:lnTo>
                  <a:lnTo>
                    <a:pt x="140595" y="56695"/>
                  </a:lnTo>
                  <a:lnTo>
                    <a:pt x="1351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75863" y="252683"/>
              <a:ext cx="128867" cy="166315"/>
            </a:xfrm>
            <a:custGeom>
              <a:avLst/>
              <a:gdLst/>
              <a:ahLst/>
              <a:cxnLst/>
              <a:rect l="0" t="0" r="0" b="0"/>
              <a:pathLst>
                <a:path w="128867" h="166315">
                  <a:moveTo>
                    <a:pt x="99080" y="0"/>
                  </a:moveTo>
                  <a:lnTo>
                    <a:pt x="35652" y="17959"/>
                  </a:lnTo>
                  <a:lnTo>
                    <a:pt x="14738" y="24750"/>
                  </a:lnTo>
                  <a:lnTo>
                    <a:pt x="7757" y="31708"/>
                  </a:lnTo>
                  <a:lnTo>
                    <a:pt x="0" y="51917"/>
                  </a:lnTo>
                  <a:lnTo>
                    <a:pt x="1441" y="60348"/>
                  </a:lnTo>
                  <a:lnTo>
                    <a:pt x="5911" y="67138"/>
                  </a:lnTo>
                  <a:lnTo>
                    <a:pt x="12401" y="72835"/>
                  </a:lnTo>
                  <a:lnTo>
                    <a:pt x="32090" y="79165"/>
                  </a:lnTo>
                  <a:lnTo>
                    <a:pt x="95284" y="85901"/>
                  </a:lnTo>
                  <a:lnTo>
                    <a:pt x="118449" y="95110"/>
                  </a:lnTo>
                  <a:lnTo>
                    <a:pt x="124861" y="103181"/>
                  </a:lnTo>
                  <a:lnTo>
                    <a:pt x="128866" y="124627"/>
                  </a:lnTo>
                  <a:lnTo>
                    <a:pt x="123626" y="143518"/>
                  </a:lnTo>
                  <a:lnTo>
                    <a:pt x="118954" y="151831"/>
                  </a:lnTo>
                  <a:lnTo>
                    <a:pt x="111159" y="157372"/>
                  </a:lnTo>
                  <a:lnTo>
                    <a:pt x="77832" y="165172"/>
                  </a:lnTo>
                  <a:lnTo>
                    <a:pt x="43001" y="166314"/>
                  </a:lnTo>
                  <a:lnTo>
                    <a:pt x="37128" y="164688"/>
                  </a:lnTo>
                  <a:lnTo>
                    <a:pt x="2538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59171" y="32638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80228" y="200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49193" y="296678"/>
              <a:ext cx="131077" cy="124462"/>
            </a:xfrm>
            <a:custGeom>
              <a:avLst/>
              <a:gdLst/>
              <a:ahLst/>
              <a:cxnLst/>
              <a:rect l="0" t="0" r="0" b="0"/>
              <a:pathLst>
                <a:path w="131077" h="124462">
                  <a:moveTo>
                    <a:pt x="15262" y="29705"/>
                  </a:moveTo>
                  <a:lnTo>
                    <a:pt x="23596" y="67183"/>
                  </a:lnTo>
                  <a:lnTo>
                    <a:pt x="25358" y="118606"/>
                  </a:lnTo>
                  <a:lnTo>
                    <a:pt x="23162" y="124068"/>
                  </a:lnTo>
                  <a:lnTo>
                    <a:pt x="19359" y="124199"/>
                  </a:lnTo>
                  <a:lnTo>
                    <a:pt x="14484" y="120777"/>
                  </a:lnTo>
                  <a:lnTo>
                    <a:pt x="9067" y="101377"/>
                  </a:lnTo>
                  <a:lnTo>
                    <a:pt x="0" y="46852"/>
                  </a:lnTo>
                  <a:lnTo>
                    <a:pt x="3020" y="22118"/>
                  </a:lnTo>
                  <a:lnTo>
                    <a:pt x="7101" y="10609"/>
                  </a:lnTo>
                  <a:lnTo>
                    <a:pt x="14501" y="4106"/>
                  </a:lnTo>
                  <a:lnTo>
                    <a:pt x="24113" y="941"/>
                  </a:lnTo>
                  <a:lnTo>
                    <a:pt x="35200" y="0"/>
                  </a:lnTo>
                  <a:lnTo>
                    <a:pt x="44932" y="2883"/>
                  </a:lnTo>
                  <a:lnTo>
                    <a:pt x="84738" y="36658"/>
                  </a:lnTo>
                  <a:lnTo>
                    <a:pt x="104982" y="80428"/>
                  </a:lnTo>
                  <a:lnTo>
                    <a:pt x="116585" y="109855"/>
                  </a:lnTo>
                  <a:lnTo>
                    <a:pt x="131076" y="124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96041" y="302332"/>
              <a:ext cx="220591" cy="329378"/>
            </a:xfrm>
            <a:custGeom>
              <a:avLst/>
              <a:gdLst/>
              <a:ahLst/>
              <a:cxnLst/>
              <a:rect l="0" t="0" r="0" b="0"/>
              <a:pathLst>
                <a:path w="220591" h="329378">
                  <a:moveTo>
                    <a:pt x="168456" y="108279"/>
                  </a:moveTo>
                  <a:lnTo>
                    <a:pt x="197764" y="78970"/>
                  </a:lnTo>
                  <a:lnTo>
                    <a:pt x="204878" y="59378"/>
                  </a:lnTo>
                  <a:lnTo>
                    <a:pt x="206776" y="47602"/>
                  </a:lnTo>
                  <a:lnTo>
                    <a:pt x="202644" y="28279"/>
                  </a:lnTo>
                  <a:lnTo>
                    <a:pt x="198267" y="19851"/>
                  </a:lnTo>
                  <a:lnTo>
                    <a:pt x="184045" y="7366"/>
                  </a:lnTo>
                  <a:lnTo>
                    <a:pt x="175339" y="2399"/>
                  </a:lnTo>
                  <a:lnTo>
                    <a:pt x="156307" y="0"/>
                  </a:lnTo>
                  <a:lnTo>
                    <a:pt x="146319" y="998"/>
                  </a:lnTo>
                  <a:lnTo>
                    <a:pt x="128981" y="11466"/>
                  </a:lnTo>
                  <a:lnTo>
                    <a:pt x="121082" y="19170"/>
                  </a:lnTo>
                  <a:lnTo>
                    <a:pt x="112306" y="43329"/>
                  </a:lnTo>
                  <a:lnTo>
                    <a:pt x="110485" y="86695"/>
                  </a:lnTo>
                  <a:lnTo>
                    <a:pt x="112261" y="100908"/>
                  </a:lnTo>
                  <a:lnTo>
                    <a:pt x="116955" y="111554"/>
                  </a:lnTo>
                  <a:lnTo>
                    <a:pt x="131528" y="126502"/>
                  </a:lnTo>
                  <a:lnTo>
                    <a:pt x="140328" y="129786"/>
                  </a:lnTo>
                  <a:lnTo>
                    <a:pt x="159464" y="130316"/>
                  </a:lnTo>
                  <a:lnTo>
                    <a:pt x="176548" y="123532"/>
                  </a:lnTo>
                  <a:lnTo>
                    <a:pt x="184379" y="118448"/>
                  </a:lnTo>
                  <a:lnTo>
                    <a:pt x="196200" y="103440"/>
                  </a:lnTo>
                  <a:lnTo>
                    <a:pt x="200990" y="94524"/>
                  </a:lnTo>
                  <a:lnTo>
                    <a:pt x="204183" y="93260"/>
                  </a:lnTo>
                  <a:lnTo>
                    <a:pt x="206312" y="97096"/>
                  </a:lnTo>
                  <a:lnTo>
                    <a:pt x="218528" y="157499"/>
                  </a:lnTo>
                  <a:lnTo>
                    <a:pt x="220590" y="216397"/>
                  </a:lnTo>
                  <a:lnTo>
                    <a:pt x="214634" y="238610"/>
                  </a:lnTo>
                  <a:lnTo>
                    <a:pt x="209769" y="247809"/>
                  </a:lnTo>
                  <a:lnTo>
                    <a:pt x="191887" y="261149"/>
                  </a:lnTo>
                  <a:lnTo>
                    <a:pt x="147867" y="279245"/>
                  </a:lnTo>
                  <a:lnTo>
                    <a:pt x="90906" y="286849"/>
                  </a:lnTo>
                  <a:lnTo>
                    <a:pt x="32464" y="301709"/>
                  </a:lnTo>
                  <a:lnTo>
                    <a:pt x="17158" y="311621"/>
                  </a:lnTo>
                  <a:lnTo>
                    <a:pt x="0" y="329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01990" y="94756"/>
              <a:ext cx="204705" cy="357970"/>
            </a:xfrm>
            <a:custGeom>
              <a:avLst/>
              <a:gdLst/>
              <a:ahLst/>
              <a:cxnLst/>
              <a:rect l="0" t="0" r="0" b="0"/>
              <a:pathLst>
                <a:path w="204705" h="357970">
                  <a:moveTo>
                    <a:pt x="67833" y="357969"/>
                  </a:moveTo>
                  <a:lnTo>
                    <a:pt x="59501" y="320491"/>
                  </a:lnTo>
                  <a:lnTo>
                    <a:pt x="55941" y="296859"/>
                  </a:lnTo>
                  <a:lnTo>
                    <a:pt x="37712" y="246852"/>
                  </a:lnTo>
                  <a:lnTo>
                    <a:pt x="22499" y="186931"/>
                  </a:lnTo>
                  <a:lnTo>
                    <a:pt x="4701" y="127389"/>
                  </a:lnTo>
                  <a:lnTo>
                    <a:pt x="0" y="105750"/>
                  </a:lnTo>
                  <a:lnTo>
                    <a:pt x="6515" y="63263"/>
                  </a:lnTo>
                  <a:lnTo>
                    <a:pt x="9407" y="52704"/>
                  </a:lnTo>
                  <a:lnTo>
                    <a:pt x="14844" y="44495"/>
                  </a:lnTo>
                  <a:lnTo>
                    <a:pt x="30245" y="32254"/>
                  </a:lnTo>
                  <a:lnTo>
                    <a:pt x="82078" y="11079"/>
                  </a:lnTo>
                  <a:lnTo>
                    <a:pt x="140837" y="2189"/>
                  </a:lnTo>
                  <a:lnTo>
                    <a:pt x="168130" y="973"/>
                  </a:lnTo>
                  <a:lnTo>
                    <a:pt x="2047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7181" y="29479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68850" y="357643"/>
              <a:ext cx="185244" cy="126003"/>
            </a:xfrm>
            <a:custGeom>
              <a:avLst/>
              <a:gdLst/>
              <a:ahLst/>
              <a:cxnLst/>
              <a:rect l="0" t="0" r="0" b="0"/>
              <a:pathLst>
                <a:path w="185244" h="126003">
                  <a:moveTo>
                    <a:pt x="111544" y="74025"/>
                  </a:moveTo>
                  <a:lnTo>
                    <a:pt x="92415" y="21320"/>
                  </a:lnTo>
                  <a:lnTo>
                    <a:pt x="81206" y="5367"/>
                  </a:lnTo>
                  <a:lnTo>
                    <a:pt x="73771" y="1347"/>
                  </a:lnTo>
                  <a:lnTo>
                    <a:pt x="56151" y="0"/>
                  </a:lnTo>
                  <a:lnTo>
                    <a:pt x="39742" y="6420"/>
                  </a:lnTo>
                  <a:lnTo>
                    <a:pt x="24650" y="18242"/>
                  </a:lnTo>
                  <a:lnTo>
                    <a:pt x="10143" y="35195"/>
                  </a:lnTo>
                  <a:lnTo>
                    <a:pt x="2136" y="57547"/>
                  </a:lnTo>
                  <a:lnTo>
                    <a:pt x="0" y="70059"/>
                  </a:lnTo>
                  <a:lnTo>
                    <a:pt x="3867" y="93319"/>
                  </a:lnTo>
                  <a:lnTo>
                    <a:pt x="8174" y="104435"/>
                  </a:lnTo>
                  <a:lnTo>
                    <a:pt x="22317" y="119906"/>
                  </a:lnTo>
                  <a:lnTo>
                    <a:pt x="31002" y="125669"/>
                  </a:lnTo>
                  <a:lnTo>
                    <a:pt x="39132" y="126002"/>
                  </a:lnTo>
                  <a:lnTo>
                    <a:pt x="46892" y="122714"/>
                  </a:lnTo>
                  <a:lnTo>
                    <a:pt x="60582" y="109703"/>
                  </a:lnTo>
                  <a:lnTo>
                    <a:pt x="70567" y="92221"/>
                  </a:lnTo>
                  <a:lnTo>
                    <a:pt x="77175" y="57060"/>
                  </a:lnTo>
                  <a:lnTo>
                    <a:pt x="79273" y="53356"/>
                  </a:lnTo>
                  <a:lnTo>
                    <a:pt x="81842" y="55566"/>
                  </a:lnTo>
                  <a:lnTo>
                    <a:pt x="99957" y="87146"/>
                  </a:lnTo>
                  <a:lnTo>
                    <a:pt x="130467" y="111318"/>
                  </a:lnTo>
                  <a:lnTo>
                    <a:pt x="152709" y="116726"/>
                  </a:lnTo>
                  <a:lnTo>
                    <a:pt x="185243" y="116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40402" y="333893"/>
              <a:ext cx="140034" cy="136473"/>
            </a:xfrm>
            <a:custGeom>
              <a:avLst/>
              <a:gdLst/>
              <a:ahLst/>
              <a:cxnLst/>
              <a:rect l="0" t="0" r="0" b="0"/>
              <a:pathLst>
                <a:path w="140034" h="136473">
                  <a:moveTo>
                    <a:pt x="87390" y="13547"/>
                  </a:moveTo>
                  <a:lnTo>
                    <a:pt x="70622" y="2369"/>
                  </a:lnTo>
                  <a:lnTo>
                    <a:pt x="53032" y="0"/>
                  </a:lnTo>
                  <a:lnTo>
                    <a:pt x="43428" y="1006"/>
                  </a:lnTo>
                  <a:lnTo>
                    <a:pt x="26518" y="8363"/>
                  </a:lnTo>
                  <a:lnTo>
                    <a:pt x="18733" y="13601"/>
                  </a:lnTo>
                  <a:lnTo>
                    <a:pt x="6963" y="28779"/>
                  </a:lnTo>
                  <a:lnTo>
                    <a:pt x="2187" y="37739"/>
                  </a:lnTo>
                  <a:lnTo>
                    <a:pt x="0" y="60174"/>
                  </a:lnTo>
                  <a:lnTo>
                    <a:pt x="4096" y="84573"/>
                  </a:lnTo>
                  <a:lnTo>
                    <a:pt x="13717" y="107115"/>
                  </a:lnTo>
                  <a:lnTo>
                    <a:pt x="28910" y="122593"/>
                  </a:lnTo>
                  <a:lnTo>
                    <a:pt x="37875" y="128358"/>
                  </a:lnTo>
                  <a:lnTo>
                    <a:pt x="72849" y="136472"/>
                  </a:lnTo>
                  <a:lnTo>
                    <a:pt x="96136" y="132131"/>
                  </a:lnTo>
                  <a:lnTo>
                    <a:pt x="140033" y="118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30060" y="115813"/>
              <a:ext cx="34604" cy="336913"/>
            </a:xfrm>
            <a:custGeom>
              <a:avLst/>
              <a:gdLst/>
              <a:ahLst/>
              <a:cxnLst/>
              <a:rect l="0" t="0" r="0" b="0"/>
              <a:pathLst>
                <a:path w="34604" h="336913">
                  <a:moveTo>
                    <a:pt x="13546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2123" y="96776"/>
                  </a:lnTo>
                  <a:lnTo>
                    <a:pt x="8430" y="154167"/>
                  </a:lnTo>
                  <a:lnTo>
                    <a:pt x="12535" y="216110"/>
                  </a:lnTo>
                  <a:lnTo>
                    <a:pt x="14417" y="266154"/>
                  </a:lnTo>
                  <a:lnTo>
                    <a:pt x="24940" y="316219"/>
                  </a:lnTo>
                  <a:lnTo>
                    <a:pt x="3460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06735" y="247593"/>
              <a:ext cx="231628" cy="15620"/>
            </a:xfrm>
            <a:custGeom>
              <a:avLst/>
              <a:gdLst/>
              <a:ahLst/>
              <a:cxnLst/>
              <a:rect l="0" t="0" r="0" b="0"/>
              <a:pathLst>
                <a:path w="231628" h="15620">
                  <a:moveTo>
                    <a:pt x="231627" y="15619"/>
                  </a:moveTo>
                  <a:lnTo>
                    <a:pt x="182696" y="15619"/>
                  </a:lnTo>
                  <a:lnTo>
                    <a:pt x="123567" y="10030"/>
                  </a:lnTo>
                  <a:lnTo>
                    <a:pt x="67996" y="0"/>
                  </a:lnTo>
                  <a:lnTo>
                    <a:pt x="25130" y="3738"/>
                  </a:lnTo>
                  <a:lnTo>
                    <a:pt x="0" y="5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00557" y="368497"/>
              <a:ext cx="112041" cy="116347"/>
            </a:xfrm>
            <a:custGeom>
              <a:avLst/>
              <a:gdLst/>
              <a:ahLst/>
              <a:cxnLst/>
              <a:rect l="0" t="0" r="0" b="0"/>
              <a:pathLst>
                <a:path w="112041" h="116347">
                  <a:moveTo>
                    <a:pt x="79919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10232" y="29308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3845" y="80000"/>
                  </a:lnTo>
                  <a:lnTo>
                    <a:pt x="19165" y="104032"/>
                  </a:lnTo>
                  <a:lnTo>
                    <a:pt x="25378" y="111469"/>
                  </a:lnTo>
                  <a:lnTo>
                    <a:pt x="34199" y="115257"/>
                  </a:lnTo>
                  <a:lnTo>
                    <a:pt x="56479" y="116346"/>
                  </a:lnTo>
                  <a:lnTo>
                    <a:pt x="75740" y="109811"/>
                  </a:lnTo>
                  <a:lnTo>
                    <a:pt x="107170" y="86552"/>
                  </a:lnTo>
                  <a:lnTo>
                    <a:pt x="110954" y="77588"/>
                  </a:lnTo>
                  <a:lnTo>
                    <a:pt x="112040" y="55151"/>
                  </a:lnTo>
                  <a:lnTo>
                    <a:pt x="105504" y="35820"/>
                  </a:lnTo>
                  <a:lnTo>
                    <a:pt x="9044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22591" y="315854"/>
              <a:ext cx="115814" cy="154279"/>
            </a:xfrm>
            <a:custGeom>
              <a:avLst/>
              <a:gdLst/>
              <a:ahLst/>
              <a:cxnLst/>
              <a:rect l="0" t="0" r="0" b="0"/>
              <a:pathLst>
                <a:path w="115814" h="154279">
                  <a:moveTo>
                    <a:pt x="0" y="73700"/>
                  </a:moveTo>
                  <a:lnTo>
                    <a:pt x="19128" y="135958"/>
                  </a:lnTo>
                  <a:lnTo>
                    <a:pt x="30338" y="152453"/>
                  </a:lnTo>
                  <a:lnTo>
                    <a:pt x="33093" y="154278"/>
                  </a:lnTo>
                  <a:lnTo>
                    <a:pt x="33760" y="151985"/>
                  </a:lnTo>
                  <a:lnTo>
                    <a:pt x="30213" y="138909"/>
                  </a:lnTo>
                  <a:lnTo>
                    <a:pt x="15110" y="92387"/>
                  </a:lnTo>
                  <a:lnTo>
                    <a:pt x="15005" y="55060"/>
                  </a:lnTo>
                  <a:lnTo>
                    <a:pt x="17023" y="43726"/>
                  </a:lnTo>
                  <a:lnTo>
                    <a:pt x="21877" y="35000"/>
                  </a:lnTo>
                  <a:lnTo>
                    <a:pt x="36629" y="22185"/>
                  </a:lnTo>
                  <a:lnTo>
                    <a:pt x="64665" y="839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24868" y="231626"/>
              <a:ext cx="29392" cy="315856"/>
            </a:xfrm>
            <a:custGeom>
              <a:avLst/>
              <a:gdLst/>
              <a:ahLst/>
              <a:cxnLst/>
              <a:rect l="0" t="0" r="0" b="0"/>
              <a:pathLst>
                <a:path w="29392" h="315856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2" y="159451"/>
                  </a:lnTo>
                  <a:lnTo>
                    <a:pt x="10860" y="215311"/>
                  </a:lnTo>
                  <a:lnTo>
                    <a:pt x="22871" y="270518"/>
                  </a:lnTo>
                  <a:lnTo>
                    <a:pt x="2939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33161" y="189513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31585"/>
                  </a:moveTo>
                  <a:lnTo>
                    <a:pt x="303824" y="28465"/>
                  </a:lnTo>
                  <a:lnTo>
                    <a:pt x="243288" y="22520"/>
                  </a:lnTo>
                  <a:lnTo>
                    <a:pt x="189476" y="14110"/>
                  </a:lnTo>
                  <a:lnTo>
                    <a:pt x="131187" y="8116"/>
                  </a:lnTo>
                  <a:lnTo>
                    <a:pt x="79596" y="1603"/>
                  </a:lnTo>
                  <a:lnTo>
                    <a:pt x="19739" y="2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01312" y="347440"/>
              <a:ext cx="121404" cy="191597"/>
            </a:xfrm>
            <a:custGeom>
              <a:avLst/>
              <a:gdLst/>
              <a:ahLst/>
              <a:cxnLst/>
              <a:rect l="0" t="0" r="0" b="0"/>
              <a:pathLst>
                <a:path w="121404" h="191597">
                  <a:moveTo>
                    <a:pt x="5589" y="42114"/>
                  </a:moveTo>
                  <a:lnTo>
                    <a:pt x="0" y="58882"/>
                  </a:lnTo>
                  <a:lnTo>
                    <a:pt x="376" y="76472"/>
                  </a:lnTo>
                  <a:lnTo>
                    <a:pt x="14479" y="133943"/>
                  </a:lnTo>
                  <a:lnTo>
                    <a:pt x="40940" y="191596"/>
                  </a:lnTo>
                  <a:lnTo>
                    <a:pt x="29254" y="137482"/>
                  </a:lnTo>
                  <a:lnTo>
                    <a:pt x="15940" y="83655"/>
                  </a:lnTo>
                  <a:lnTo>
                    <a:pt x="12490" y="69808"/>
                  </a:lnTo>
                  <a:lnTo>
                    <a:pt x="14896" y="45064"/>
                  </a:lnTo>
                  <a:lnTo>
                    <a:pt x="18813" y="33552"/>
                  </a:lnTo>
                  <a:lnTo>
                    <a:pt x="32523" y="17642"/>
                  </a:lnTo>
                  <a:lnTo>
                    <a:pt x="41093" y="11761"/>
                  </a:lnTo>
                  <a:lnTo>
                    <a:pt x="75511" y="3485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36311" y="344843"/>
              <a:ext cx="281203" cy="184660"/>
            </a:xfrm>
            <a:custGeom>
              <a:avLst/>
              <a:gdLst/>
              <a:ahLst/>
              <a:cxnLst/>
              <a:rect l="0" t="0" r="0" b="0"/>
              <a:pathLst>
                <a:path w="281203" h="184660">
                  <a:moveTo>
                    <a:pt x="28518" y="55239"/>
                  </a:moveTo>
                  <a:lnTo>
                    <a:pt x="46499" y="70880"/>
                  </a:lnTo>
                  <a:lnTo>
                    <a:pt x="63415" y="78959"/>
                  </a:lnTo>
                  <a:lnTo>
                    <a:pt x="71670" y="79241"/>
                  </a:lnTo>
                  <a:lnTo>
                    <a:pt x="87081" y="73316"/>
                  </a:lnTo>
                  <a:lnTo>
                    <a:pt x="98610" y="59764"/>
                  </a:lnTo>
                  <a:lnTo>
                    <a:pt x="103322" y="51237"/>
                  </a:lnTo>
                  <a:lnTo>
                    <a:pt x="104123" y="42042"/>
                  </a:lnTo>
                  <a:lnTo>
                    <a:pt x="98775" y="22468"/>
                  </a:lnTo>
                  <a:lnTo>
                    <a:pt x="85480" y="8309"/>
                  </a:lnTo>
                  <a:lnTo>
                    <a:pt x="77021" y="2895"/>
                  </a:lnTo>
                  <a:lnTo>
                    <a:pt x="58263" y="0"/>
                  </a:lnTo>
                  <a:lnTo>
                    <a:pt x="48349" y="866"/>
                  </a:lnTo>
                  <a:lnTo>
                    <a:pt x="31093" y="8067"/>
                  </a:lnTo>
                  <a:lnTo>
                    <a:pt x="23216" y="13262"/>
                  </a:lnTo>
                  <a:lnTo>
                    <a:pt x="11343" y="28394"/>
                  </a:lnTo>
                  <a:lnTo>
                    <a:pt x="3337" y="47987"/>
                  </a:lnTo>
                  <a:lnTo>
                    <a:pt x="0" y="84156"/>
                  </a:lnTo>
                  <a:lnTo>
                    <a:pt x="11837" y="139116"/>
                  </a:lnTo>
                  <a:lnTo>
                    <a:pt x="27344" y="165360"/>
                  </a:lnTo>
                  <a:lnTo>
                    <a:pt x="43205" y="177491"/>
                  </a:lnTo>
                  <a:lnTo>
                    <a:pt x="52347" y="182364"/>
                  </a:lnTo>
                  <a:lnTo>
                    <a:pt x="71863" y="184659"/>
                  </a:lnTo>
                  <a:lnTo>
                    <a:pt x="81981" y="183633"/>
                  </a:lnTo>
                  <a:lnTo>
                    <a:pt x="89896" y="179440"/>
                  </a:lnTo>
                  <a:lnTo>
                    <a:pt x="128567" y="137402"/>
                  </a:lnTo>
                  <a:lnTo>
                    <a:pt x="188951" y="99839"/>
                  </a:lnTo>
                  <a:lnTo>
                    <a:pt x="237078" y="77793"/>
                  </a:lnTo>
                  <a:lnTo>
                    <a:pt x="249113" y="61754"/>
                  </a:lnTo>
                  <a:lnTo>
                    <a:pt x="252122" y="42927"/>
                  </a:lnTo>
                  <a:lnTo>
                    <a:pt x="251287" y="32993"/>
                  </a:lnTo>
                  <a:lnTo>
                    <a:pt x="244120" y="15716"/>
                  </a:lnTo>
                  <a:lnTo>
                    <a:pt x="238933" y="7834"/>
                  </a:lnTo>
                  <a:lnTo>
                    <a:pt x="230796" y="3748"/>
                  </a:lnTo>
                  <a:lnTo>
                    <a:pt x="209276" y="2329"/>
                  </a:lnTo>
                  <a:lnTo>
                    <a:pt x="176442" y="13696"/>
                  </a:lnTo>
                  <a:lnTo>
                    <a:pt x="150076" y="37471"/>
                  </a:lnTo>
                  <a:lnTo>
                    <a:pt x="133035" y="66742"/>
                  </a:lnTo>
                  <a:lnTo>
                    <a:pt x="126166" y="108820"/>
                  </a:lnTo>
                  <a:lnTo>
                    <a:pt x="129720" y="147154"/>
                  </a:lnTo>
                  <a:lnTo>
                    <a:pt x="134591" y="156290"/>
                  </a:lnTo>
                  <a:lnTo>
                    <a:pt x="149361" y="169561"/>
                  </a:lnTo>
                  <a:lnTo>
                    <a:pt x="158213" y="172398"/>
                  </a:lnTo>
                  <a:lnTo>
                    <a:pt x="177407" y="172431"/>
                  </a:lnTo>
                  <a:lnTo>
                    <a:pt x="218325" y="161750"/>
                  </a:lnTo>
                  <a:lnTo>
                    <a:pt x="281202" y="128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40128" y="315854"/>
              <a:ext cx="126396" cy="193315"/>
            </a:xfrm>
            <a:custGeom>
              <a:avLst/>
              <a:gdLst/>
              <a:ahLst/>
              <a:cxnLst/>
              <a:rect l="0" t="0" r="0" b="0"/>
              <a:pathLst>
                <a:path w="126396" h="193315">
                  <a:moveTo>
                    <a:pt x="103727" y="0"/>
                  </a:moveTo>
                  <a:lnTo>
                    <a:pt x="61035" y="14573"/>
                  </a:lnTo>
                  <a:lnTo>
                    <a:pt x="41469" y="27534"/>
                  </a:lnTo>
                  <a:lnTo>
                    <a:pt x="2534" y="74553"/>
                  </a:lnTo>
                  <a:lnTo>
                    <a:pt x="0" y="83627"/>
                  </a:lnTo>
                  <a:lnTo>
                    <a:pt x="650" y="92016"/>
                  </a:lnTo>
                  <a:lnTo>
                    <a:pt x="3423" y="99949"/>
                  </a:lnTo>
                  <a:lnTo>
                    <a:pt x="9952" y="105237"/>
                  </a:lnTo>
                  <a:lnTo>
                    <a:pt x="29683" y="111113"/>
                  </a:lnTo>
                  <a:lnTo>
                    <a:pt x="90958" y="109981"/>
                  </a:lnTo>
                  <a:lnTo>
                    <a:pt x="102233" y="111925"/>
                  </a:lnTo>
                  <a:lnTo>
                    <a:pt x="110920" y="116731"/>
                  </a:lnTo>
                  <a:lnTo>
                    <a:pt x="123691" y="131429"/>
                  </a:lnTo>
                  <a:lnTo>
                    <a:pt x="126395" y="140262"/>
                  </a:lnTo>
                  <a:lnTo>
                    <a:pt x="126280" y="159435"/>
                  </a:lnTo>
                  <a:lnTo>
                    <a:pt x="122271" y="167122"/>
                  </a:lnTo>
                  <a:lnTo>
                    <a:pt x="108460" y="178782"/>
                  </a:lnTo>
                  <a:lnTo>
                    <a:pt x="80953" y="191923"/>
                  </a:lnTo>
                  <a:lnTo>
                    <a:pt x="60850" y="193314"/>
                  </a:lnTo>
                  <a:lnTo>
                    <a:pt x="897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17554" y="50536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669252" y="1017981"/>
            <a:ext cx="643239" cy="308610"/>
            <a:chOff x="1669252" y="1017981"/>
            <a:chExt cx="643239" cy="308610"/>
          </a:xfrm>
        </p:grpSpPr>
        <p:sp>
          <p:nvSpPr>
            <p:cNvPr id="45" name="Freeform 44"/>
            <p:cNvSpPr/>
            <p:nvPr/>
          </p:nvSpPr>
          <p:spPr>
            <a:xfrm>
              <a:off x="1669252" y="1017981"/>
              <a:ext cx="290130" cy="308610"/>
            </a:xfrm>
            <a:custGeom>
              <a:avLst/>
              <a:gdLst/>
              <a:ahLst/>
              <a:cxnLst/>
              <a:rect l="0" t="0" r="0" b="0"/>
              <a:pathLst>
                <a:path w="290130" h="308610">
                  <a:moveTo>
                    <a:pt x="110064" y="34868"/>
                  </a:moveTo>
                  <a:lnTo>
                    <a:pt x="101262" y="40736"/>
                  </a:lnTo>
                  <a:lnTo>
                    <a:pt x="92916" y="46300"/>
                  </a:lnTo>
                  <a:lnTo>
                    <a:pt x="84217" y="52100"/>
                  </a:lnTo>
                  <a:lnTo>
                    <a:pt x="75096" y="58180"/>
                  </a:lnTo>
                  <a:lnTo>
                    <a:pt x="65601" y="64510"/>
                  </a:lnTo>
                  <a:lnTo>
                    <a:pt x="55809" y="71033"/>
                  </a:lnTo>
                  <a:lnTo>
                    <a:pt x="45795" y="77537"/>
                  </a:lnTo>
                  <a:lnTo>
                    <a:pt x="35621" y="83671"/>
                  </a:lnTo>
                  <a:lnTo>
                    <a:pt x="25343" y="89230"/>
                  </a:lnTo>
                  <a:lnTo>
                    <a:pt x="15297" y="92620"/>
                  </a:lnTo>
                  <a:lnTo>
                    <a:pt x="6938" y="91835"/>
                  </a:lnTo>
                  <a:lnTo>
                    <a:pt x="1848" y="87511"/>
                  </a:lnTo>
                  <a:lnTo>
                    <a:pt x="0" y="80841"/>
                  </a:lnTo>
                  <a:lnTo>
                    <a:pt x="749" y="72721"/>
                  </a:lnTo>
                  <a:lnTo>
                    <a:pt x="3421" y="63879"/>
                  </a:lnTo>
                  <a:lnTo>
                    <a:pt x="7460" y="54961"/>
                  </a:lnTo>
                  <a:lnTo>
                    <a:pt x="12458" y="46305"/>
                  </a:lnTo>
                  <a:lnTo>
                    <a:pt x="18280" y="38003"/>
                  </a:lnTo>
                  <a:lnTo>
                    <a:pt x="25025" y="30033"/>
                  </a:lnTo>
                  <a:lnTo>
                    <a:pt x="32686" y="22342"/>
                  </a:lnTo>
                  <a:lnTo>
                    <a:pt x="41461" y="15190"/>
                  </a:lnTo>
                  <a:lnTo>
                    <a:pt x="51795" y="9138"/>
                  </a:lnTo>
                  <a:lnTo>
                    <a:pt x="63781" y="4409"/>
                  </a:lnTo>
                  <a:lnTo>
                    <a:pt x="76900" y="1233"/>
                  </a:lnTo>
                  <a:lnTo>
                    <a:pt x="90237" y="0"/>
                  </a:lnTo>
                  <a:lnTo>
                    <a:pt x="103235" y="730"/>
                  </a:lnTo>
                  <a:lnTo>
                    <a:pt x="115553" y="3152"/>
                  </a:lnTo>
                  <a:lnTo>
                    <a:pt x="126899" y="6903"/>
                  </a:lnTo>
                  <a:lnTo>
                    <a:pt x="137226" y="11648"/>
                  </a:lnTo>
                  <a:lnTo>
                    <a:pt x="146498" y="17271"/>
                  </a:lnTo>
                  <a:lnTo>
                    <a:pt x="154596" y="23868"/>
                  </a:lnTo>
                  <a:lnTo>
                    <a:pt x="161558" y="31415"/>
                  </a:lnTo>
                  <a:lnTo>
                    <a:pt x="167237" y="39769"/>
                  </a:lnTo>
                  <a:lnTo>
                    <a:pt x="171229" y="48755"/>
                  </a:lnTo>
                  <a:lnTo>
                    <a:pt x="173470" y="58209"/>
                  </a:lnTo>
                  <a:lnTo>
                    <a:pt x="174179" y="67999"/>
                  </a:lnTo>
                  <a:lnTo>
                    <a:pt x="173675" y="78023"/>
                  </a:lnTo>
                  <a:lnTo>
                    <a:pt x="172261" y="88205"/>
                  </a:lnTo>
                  <a:lnTo>
                    <a:pt x="170025" y="98331"/>
                  </a:lnTo>
                  <a:lnTo>
                    <a:pt x="166855" y="108056"/>
                  </a:lnTo>
                  <a:lnTo>
                    <a:pt x="162750" y="117195"/>
                  </a:lnTo>
                  <a:lnTo>
                    <a:pt x="157405" y="124632"/>
                  </a:lnTo>
                  <a:lnTo>
                    <a:pt x="151233" y="128452"/>
                  </a:lnTo>
                  <a:lnTo>
                    <a:pt x="146814" y="127653"/>
                  </a:lnTo>
                  <a:lnTo>
                    <a:pt x="146021" y="123073"/>
                  </a:lnTo>
                  <a:lnTo>
                    <a:pt x="148667" y="117451"/>
                  </a:lnTo>
                  <a:lnTo>
                    <a:pt x="154253" y="112344"/>
                  </a:lnTo>
                  <a:lnTo>
                    <a:pt x="162201" y="108257"/>
                  </a:lnTo>
                  <a:lnTo>
                    <a:pt x="171779" y="105359"/>
                  </a:lnTo>
                  <a:lnTo>
                    <a:pt x="182197" y="103791"/>
                  </a:lnTo>
                  <a:lnTo>
                    <a:pt x="192944" y="103492"/>
                  </a:lnTo>
                  <a:lnTo>
                    <a:pt x="203770" y="104582"/>
                  </a:lnTo>
                  <a:lnTo>
                    <a:pt x="214573" y="107433"/>
                  </a:lnTo>
                  <a:lnTo>
                    <a:pt x="225318" y="112087"/>
                  </a:lnTo>
                  <a:lnTo>
                    <a:pt x="235840" y="118143"/>
                  </a:lnTo>
                  <a:lnTo>
                    <a:pt x="245841" y="124962"/>
                  </a:lnTo>
                  <a:lnTo>
                    <a:pt x="255196" y="132110"/>
                  </a:lnTo>
                  <a:lnTo>
                    <a:pt x="263785" y="139686"/>
                  </a:lnTo>
                  <a:lnTo>
                    <a:pt x="271409" y="148210"/>
                  </a:lnTo>
                  <a:lnTo>
                    <a:pt x="278046" y="157907"/>
                  </a:lnTo>
                  <a:lnTo>
                    <a:pt x="283504" y="168709"/>
                  </a:lnTo>
                  <a:lnTo>
                    <a:pt x="287347" y="180416"/>
                  </a:lnTo>
                  <a:lnTo>
                    <a:pt x="289488" y="192811"/>
                  </a:lnTo>
                  <a:lnTo>
                    <a:pt x="290129" y="205541"/>
                  </a:lnTo>
                  <a:lnTo>
                    <a:pt x="289580" y="218153"/>
                  </a:lnTo>
                  <a:lnTo>
                    <a:pt x="288130" y="230404"/>
                  </a:lnTo>
                  <a:lnTo>
                    <a:pt x="285702" y="242086"/>
                  </a:lnTo>
                  <a:lnTo>
                    <a:pt x="281870" y="252938"/>
                  </a:lnTo>
                  <a:lnTo>
                    <a:pt x="276511" y="262901"/>
                  </a:lnTo>
                  <a:lnTo>
                    <a:pt x="269624" y="271914"/>
                  </a:lnTo>
                  <a:lnTo>
                    <a:pt x="261173" y="279830"/>
                  </a:lnTo>
                  <a:lnTo>
                    <a:pt x="251300" y="286671"/>
                  </a:lnTo>
                  <a:lnTo>
                    <a:pt x="240264" y="292437"/>
                  </a:lnTo>
                  <a:lnTo>
                    <a:pt x="228339" y="297020"/>
                  </a:lnTo>
                  <a:lnTo>
                    <a:pt x="215762" y="300475"/>
                  </a:lnTo>
                  <a:lnTo>
                    <a:pt x="202555" y="302983"/>
                  </a:lnTo>
                  <a:lnTo>
                    <a:pt x="188551" y="304758"/>
                  </a:lnTo>
                  <a:lnTo>
                    <a:pt x="173722" y="305992"/>
                  </a:lnTo>
                  <a:lnTo>
                    <a:pt x="158170" y="306840"/>
                  </a:lnTo>
                  <a:lnTo>
                    <a:pt x="142044" y="307418"/>
                  </a:lnTo>
                  <a:lnTo>
                    <a:pt x="125495" y="307809"/>
                  </a:lnTo>
                  <a:lnTo>
                    <a:pt x="108805" y="308073"/>
                  </a:lnTo>
                  <a:lnTo>
                    <a:pt x="92374" y="308250"/>
                  </a:lnTo>
                  <a:lnTo>
                    <a:pt x="76411" y="308369"/>
                  </a:lnTo>
                  <a:lnTo>
                    <a:pt x="61341" y="308449"/>
                  </a:lnTo>
                  <a:lnTo>
                    <a:pt x="46309" y="308511"/>
                  </a:lnTo>
                  <a:lnTo>
                    <a:pt x="28880" y="308561"/>
                  </a:lnTo>
                  <a:lnTo>
                    <a:pt x="4779" y="308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35827" y="1025929"/>
              <a:ext cx="276664" cy="245419"/>
            </a:xfrm>
            <a:custGeom>
              <a:avLst/>
              <a:gdLst/>
              <a:ahLst/>
              <a:cxnLst/>
              <a:rect l="0" t="0" r="0" b="0"/>
              <a:pathLst>
                <a:path w="276664" h="245419">
                  <a:moveTo>
                    <a:pt x="101458" y="16392"/>
                  </a:moveTo>
                  <a:lnTo>
                    <a:pt x="92656" y="19393"/>
                  </a:lnTo>
                  <a:lnTo>
                    <a:pt x="84310" y="22815"/>
                  </a:lnTo>
                  <a:lnTo>
                    <a:pt x="75615" y="27011"/>
                  </a:lnTo>
                  <a:lnTo>
                    <a:pt x="66667" y="31911"/>
                  </a:lnTo>
                  <a:lnTo>
                    <a:pt x="57821" y="37393"/>
                  </a:lnTo>
                  <a:lnTo>
                    <a:pt x="49287" y="43328"/>
                  </a:lnTo>
                  <a:lnTo>
                    <a:pt x="41271" y="49762"/>
                  </a:lnTo>
                  <a:lnTo>
                    <a:pt x="34042" y="56909"/>
                  </a:lnTo>
                  <a:lnTo>
                    <a:pt x="27665" y="64826"/>
                  </a:lnTo>
                  <a:lnTo>
                    <a:pt x="22044" y="73431"/>
                  </a:lnTo>
                  <a:lnTo>
                    <a:pt x="17028" y="82584"/>
                  </a:lnTo>
                  <a:lnTo>
                    <a:pt x="12468" y="92154"/>
                  </a:lnTo>
                  <a:lnTo>
                    <a:pt x="8404" y="102192"/>
                  </a:lnTo>
                  <a:lnTo>
                    <a:pt x="5046" y="112914"/>
                  </a:lnTo>
                  <a:lnTo>
                    <a:pt x="2457" y="124383"/>
                  </a:lnTo>
                  <a:lnTo>
                    <a:pt x="719" y="136356"/>
                  </a:lnTo>
                  <a:lnTo>
                    <a:pt x="0" y="148393"/>
                  </a:lnTo>
                  <a:lnTo>
                    <a:pt x="302" y="160226"/>
                  </a:lnTo>
                  <a:lnTo>
                    <a:pt x="1640" y="171611"/>
                  </a:lnTo>
                  <a:lnTo>
                    <a:pt x="4134" y="182257"/>
                  </a:lnTo>
                  <a:lnTo>
                    <a:pt x="7737" y="192082"/>
                  </a:lnTo>
                  <a:lnTo>
                    <a:pt x="12274" y="201172"/>
                  </a:lnTo>
                  <a:lnTo>
                    <a:pt x="17536" y="209670"/>
                  </a:lnTo>
                  <a:lnTo>
                    <a:pt x="23342" y="217716"/>
                  </a:lnTo>
                  <a:lnTo>
                    <a:pt x="29866" y="225105"/>
                  </a:lnTo>
                  <a:lnTo>
                    <a:pt x="37609" y="231316"/>
                  </a:lnTo>
                  <a:lnTo>
                    <a:pt x="46747" y="236161"/>
                  </a:lnTo>
                  <a:lnTo>
                    <a:pt x="57156" y="239753"/>
                  </a:lnTo>
                  <a:lnTo>
                    <a:pt x="68592" y="242330"/>
                  </a:lnTo>
                  <a:lnTo>
                    <a:pt x="80800" y="244133"/>
                  </a:lnTo>
                  <a:lnTo>
                    <a:pt x="93405" y="245211"/>
                  </a:lnTo>
                  <a:lnTo>
                    <a:pt x="105931" y="245418"/>
                  </a:lnTo>
                  <a:lnTo>
                    <a:pt x="118130" y="244746"/>
                  </a:lnTo>
                  <a:lnTo>
                    <a:pt x="129946" y="243313"/>
                  </a:lnTo>
                  <a:lnTo>
                    <a:pt x="141421" y="241281"/>
                  </a:lnTo>
                  <a:lnTo>
                    <a:pt x="152619" y="238798"/>
                  </a:lnTo>
                  <a:lnTo>
                    <a:pt x="163446" y="235826"/>
                  </a:lnTo>
                  <a:lnTo>
                    <a:pt x="173651" y="232153"/>
                  </a:lnTo>
                  <a:lnTo>
                    <a:pt x="183148" y="227719"/>
                  </a:lnTo>
                  <a:lnTo>
                    <a:pt x="192001" y="222606"/>
                  </a:lnTo>
                  <a:lnTo>
                    <a:pt x="200335" y="216949"/>
                  </a:lnTo>
                  <a:lnTo>
                    <a:pt x="208276" y="210883"/>
                  </a:lnTo>
                  <a:lnTo>
                    <a:pt x="215932" y="204523"/>
                  </a:lnTo>
                  <a:lnTo>
                    <a:pt x="223386" y="197954"/>
                  </a:lnTo>
                  <a:lnTo>
                    <a:pt x="230697" y="191235"/>
                  </a:lnTo>
                  <a:lnTo>
                    <a:pt x="237743" y="184250"/>
                  </a:lnTo>
                  <a:lnTo>
                    <a:pt x="244248" y="176722"/>
                  </a:lnTo>
                  <a:lnTo>
                    <a:pt x="250104" y="168543"/>
                  </a:lnTo>
                  <a:lnTo>
                    <a:pt x="255359" y="159760"/>
                  </a:lnTo>
                  <a:lnTo>
                    <a:pt x="260122" y="150487"/>
                  </a:lnTo>
                  <a:lnTo>
                    <a:pt x="264507" y="140835"/>
                  </a:lnTo>
                  <a:lnTo>
                    <a:pt x="268453" y="130744"/>
                  </a:lnTo>
                  <a:lnTo>
                    <a:pt x="271731" y="119984"/>
                  </a:lnTo>
                  <a:lnTo>
                    <a:pt x="274266" y="108491"/>
                  </a:lnTo>
                  <a:lnTo>
                    <a:pt x="275969" y="96501"/>
                  </a:lnTo>
                  <a:lnTo>
                    <a:pt x="276663" y="84454"/>
                  </a:lnTo>
                  <a:lnTo>
                    <a:pt x="276341" y="72614"/>
                  </a:lnTo>
                  <a:lnTo>
                    <a:pt x="274819" y="61224"/>
                  </a:lnTo>
                  <a:lnTo>
                    <a:pt x="271669" y="50574"/>
                  </a:lnTo>
                  <a:lnTo>
                    <a:pt x="266804" y="40752"/>
                  </a:lnTo>
                  <a:lnTo>
                    <a:pt x="260265" y="31834"/>
                  </a:lnTo>
                  <a:lnTo>
                    <a:pt x="252057" y="23982"/>
                  </a:lnTo>
                  <a:lnTo>
                    <a:pt x="242350" y="17184"/>
                  </a:lnTo>
                  <a:lnTo>
                    <a:pt x="231426" y="11448"/>
                  </a:lnTo>
                  <a:lnTo>
                    <a:pt x="219577" y="6885"/>
                  </a:lnTo>
                  <a:lnTo>
                    <a:pt x="207055" y="3447"/>
                  </a:lnTo>
                  <a:lnTo>
                    <a:pt x="194056" y="1121"/>
                  </a:lnTo>
                  <a:lnTo>
                    <a:pt x="180724" y="0"/>
                  </a:lnTo>
                  <a:lnTo>
                    <a:pt x="167173" y="28"/>
                  </a:lnTo>
                  <a:lnTo>
                    <a:pt x="153802" y="1181"/>
                  </a:lnTo>
                  <a:lnTo>
                    <a:pt x="141277" y="3549"/>
                  </a:lnTo>
                  <a:lnTo>
                    <a:pt x="129899" y="7060"/>
                  </a:lnTo>
                  <a:lnTo>
                    <a:pt x="119923" y="11214"/>
                  </a:lnTo>
                  <a:lnTo>
                    <a:pt x="110753" y="15590"/>
                  </a:lnTo>
                  <a:lnTo>
                    <a:pt x="101585" y="20569"/>
                  </a:lnTo>
                  <a:lnTo>
                    <a:pt x="90929" y="2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26756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169699" y="893492"/>
            <a:ext cx="617585" cy="333885"/>
            <a:chOff x="6169699" y="893492"/>
            <a:chExt cx="617585" cy="333885"/>
          </a:xfrm>
        </p:grpSpPr>
        <p:sp>
          <p:nvSpPr>
            <p:cNvPr id="49" name="Freeform 48"/>
            <p:cNvSpPr/>
            <p:nvPr/>
          </p:nvSpPr>
          <p:spPr>
            <a:xfrm>
              <a:off x="6169699" y="905450"/>
              <a:ext cx="296951" cy="294799"/>
            </a:xfrm>
            <a:custGeom>
              <a:avLst/>
              <a:gdLst/>
              <a:ahLst/>
              <a:cxnLst/>
              <a:rect l="0" t="0" r="0" b="0"/>
              <a:pathLst>
                <a:path w="296951" h="294799">
                  <a:moveTo>
                    <a:pt x="0" y="0"/>
                  </a:moveTo>
                  <a:lnTo>
                    <a:pt x="8935" y="2867"/>
                  </a:lnTo>
                  <a:lnTo>
                    <a:pt x="18563" y="5009"/>
                  </a:lnTo>
                  <a:lnTo>
                    <a:pt x="29850" y="6617"/>
                  </a:lnTo>
                  <a:lnTo>
                    <a:pt x="42518" y="7970"/>
                  </a:lnTo>
                  <a:lnTo>
                    <a:pt x="55997" y="9467"/>
                  </a:lnTo>
                  <a:lnTo>
                    <a:pt x="69869" y="11313"/>
                  </a:lnTo>
                  <a:lnTo>
                    <a:pt x="83904" y="13380"/>
                  </a:lnTo>
                  <a:lnTo>
                    <a:pt x="97996" y="15312"/>
                  </a:lnTo>
                  <a:lnTo>
                    <a:pt x="112102" y="16909"/>
                  </a:lnTo>
                  <a:lnTo>
                    <a:pt x="126368" y="18132"/>
                  </a:lnTo>
                  <a:lnTo>
                    <a:pt x="141099" y="19028"/>
                  </a:lnTo>
                  <a:lnTo>
                    <a:pt x="156418" y="19666"/>
                  </a:lnTo>
                  <a:lnTo>
                    <a:pt x="172132" y="20110"/>
                  </a:lnTo>
                  <a:lnTo>
                    <a:pt x="187834" y="20417"/>
                  </a:lnTo>
                  <a:lnTo>
                    <a:pt x="203282" y="20621"/>
                  </a:lnTo>
                  <a:lnTo>
                    <a:pt x="218248" y="20590"/>
                  </a:lnTo>
                  <a:lnTo>
                    <a:pt x="232450" y="20037"/>
                  </a:lnTo>
                  <a:lnTo>
                    <a:pt x="245817" y="18848"/>
                  </a:lnTo>
                  <a:lnTo>
                    <a:pt x="258437" y="17066"/>
                  </a:lnTo>
                  <a:lnTo>
                    <a:pt x="270460" y="14798"/>
                  </a:lnTo>
                  <a:lnTo>
                    <a:pt x="281986" y="12200"/>
                  </a:lnTo>
                  <a:lnTo>
                    <a:pt x="291451" y="10737"/>
                  </a:lnTo>
                  <a:lnTo>
                    <a:pt x="296385" y="11959"/>
                  </a:lnTo>
                  <a:lnTo>
                    <a:pt x="296950" y="15109"/>
                  </a:lnTo>
                  <a:lnTo>
                    <a:pt x="294520" y="19505"/>
                  </a:lnTo>
                  <a:lnTo>
                    <a:pt x="290262" y="24742"/>
                  </a:lnTo>
                  <a:lnTo>
                    <a:pt x="284921" y="30553"/>
                  </a:lnTo>
                  <a:lnTo>
                    <a:pt x="278938" y="36761"/>
                  </a:lnTo>
                  <a:lnTo>
                    <a:pt x="272567" y="43405"/>
                  </a:lnTo>
                  <a:lnTo>
                    <a:pt x="265960" y="50704"/>
                  </a:lnTo>
                  <a:lnTo>
                    <a:pt x="259200" y="58729"/>
                  </a:lnTo>
                  <a:lnTo>
                    <a:pt x="252179" y="67408"/>
                  </a:lnTo>
                  <a:lnTo>
                    <a:pt x="244623" y="76613"/>
                  </a:lnTo>
                  <a:lnTo>
                    <a:pt x="236429" y="86214"/>
                  </a:lnTo>
                  <a:lnTo>
                    <a:pt x="227805" y="96103"/>
                  </a:lnTo>
                  <a:lnTo>
                    <a:pt x="219170" y="106193"/>
                  </a:lnTo>
                  <a:lnTo>
                    <a:pt x="210765" y="116424"/>
                  </a:lnTo>
                  <a:lnTo>
                    <a:pt x="202494" y="126752"/>
                  </a:lnTo>
                  <a:lnTo>
                    <a:pt x="194028" y="137145"/>
                  </a:lnTo>
                  <a:lnTo>
                    <a:pt x="185193" y="147583"/>
                  </a:lnTo>
                  <a:lnTo>
                    <a:pt x="176293" y="158050"/>
                  </a:lnTo>
                  <a:lnTo>
                    <a:pt x="167998" y="168538"/>
                  </a:lnTo>
                  <a:lnTo>
                    <a:pt x="160640" y="179040"/>
                  </a:lnTo>
                  <a:lnTo>
                    <a:pt x="154225" y="189550"/>
                  </a:lnTo>
                  <a:lnTo>
                    <a:pt x="148608" y="200066"/>
                  </a:lnTo>
                  <a:lnTo>
                    <a:pt x="143604" y="210582"/>
                  </a:lnTo>
                  <a:lnTo>
                    <a:pt x="138886" y="220932"/>
                  </a:lnTo>
                  <a:lnTo>
                    <a:pt x="134018" y="230809"/>
                  </a:lnTo>
                  <a:lnTo>
                    <a:pt x="128780" y="240082"/>
                  </a:lnTo>
                  <a:lnTo>
                    <a:pt x="123441" y="248869"/>
                  </a:lnTo>
                  <a:lnTo>
                    <a:pt x="118133" y="258519"/>
                  </a:lnTo>
                  <a:lnTo>
                    <a:pt x="112384" y="272113"/>
                  </a:lnTo>
                  <a:lnTo>
                    <a:pt x="1052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76050" y="893492"/>
              <a:ext cx="311234" cy="333885"/>
            </a:xfrm>
            <a:custGeom>
              <a:avLst/>
              <a:gdLst/>
              <a:ahLst/>
              <a:cxnLst/>
              <a:rect l="0" t="0" r="0" b="0"/>
              <a:pathLst>
                <a:path w="311234" h="333885">
                  <a:moveTo>
                    <a:pt x="135846" y="43544"/>
                  </a:moveTo>
                  <a:lnTo>
                    <a:pt x="127045" y="40744"/>
                  </a:lnTo>
                  <a:lnTo>
                    <a:pt x="118698" y="39242"/>
                  </a:lnTo>
                  <a:lnTo>
                    <a:pt x="110003" y="38940"/>
                  </a:lnTo>
                  <a:lnTo>
                    <a:pt x="101055" y="39792"/>
                  </a:lnTo>
                  <a:lnTo>
                    <a:pt x="92209" y="41909"/>
                  </a:lnTo>
                  <a:lnTo>
                    <a:pt x="83666" y="45231"/>
                  </a:lnTo>
                  <a:lnTo>
                    <a:pt x="75305" y="49566"/>
                  </a:lnTo>
                  <a:lnTo>
                    <a:pt x="66779" y="54685"/>
                  </a:lnTo>
                  <a:lnTo>
                    <a:pt x="57900" y="60392"/>
                  </a:lnTo>
                  <a:lnTo>
                    <a:pt x="48801" y="66849"/>
                  </a:lnTo>
                  <a:lnTo>
                    <a:pt x="39839" y="74547"/>
                  </a:lnTo>
                  <a:lnTo>
                    <a:pt x="31227" y="83653"/>
                  </a:lnTo>
                  <a:lnTo>
                    <a:pt x="23324" y="94041"/>
                  </a:lnTo>
                  <a:lnTo>
                    <a:pt x="16702" y="105463"/>
                  </a:lnTo>
                  <a:lnTo>
                    <a:pt x="11549" y="117667"/>
                  </a:lnTo>
                  <a:lnTo>
                    <a:pt x="7735" y="130437"/>
                  </a:lnTo>
                  <a:lnTo>
                    <a:pt x="5002" y="143608"/>
                  </a:lnTo>
                  <a:lnTo>
                    <a:pt x="3085" y="157057"/>
                  </a:lnTo>
                  <a:lnTo>
                    <a:pt x="1760" y="170697"/>
                  </a:lnTo>
                  <a:lnTo>
                    <a:pt x="854" y="184467"/>
                  </a:lnTo>
                  <a:lnTo>
                    <a:pt x="243" y="198321"/>
                  </a:lnTo>
                  <a:lnTo>
                    <a:pt x="0" y="212065"/>
                  </a:lnTo>
                  <a:lnTo>
                    <a:pt x="369" y="225374"/>
                  </a:lnTo>
                  <a:lnTo>
                    <a:pt x="1439" y="238101"/>
                  </a:lnTo>
                  <a:lnTo>
                    <a:pt x="3311" y="250104"/>
                  </a:lnTo>
                  <a:lnTo>
                    <a:pt x="6171" y="261173"/>
                  </a:lnTo>
                  <a:lnTo>
                    <a:pt x="10025" y="271286"/>
                  </a:lnTo>
                  <a:lnTo>
                    <a:pt x="14732" y="280569"/>
                  </a:lnTo>
                  <a:lnTo>
                    <a:pt x="20107" y="289199"/>
                  </a:lnTo>
                  <a:lnTo>
                    <a:pt x="25985" y="297338"/>
                  </a:lnTo>
                  <a:lnTo>
                    <a:pt x="32388" y="304958"/>
                  </a:lnTo>
                  <a:lnTo>
                    <a:pt x="39518" y="311857"/>
                  </a:lnTo>
                  <a:lnTo>
                    <a:pt x="47434" y="317977"/>
                  </a:lnTo>
                  <a:lnTo>
                    <a:pt x="56378" y="323239"/>
                  </a:lnTo>
                  <a:lnTo>
                    <a:pt x="66824" y="327476"/>
                  </a:lnTo>
                  <a:lnTo>
                    <a:pt x="78890" y="330690"/>
                  </a:lnTo>
                  <a:lnTo>
                    <a:pt x="92232" y="332866"/>
                  </a:lnTo>
                  <a:lnTo>
                    <a:pt x="106250" y="333884"/>
                  </a:lnTo>
                  <a:lnTo>
                    <a:pt x="120528" y="333788"/>
                  </a:lnTo>
                  <a:lnTo>
                    <a:pt x="134860" y="332589"/>
                  </a:lnTo>
                  <a:lnTo>
                    <a:pt x="149161" y="330189"/>
                  </a:lnTo>
                  <a:lnTo>
                    <a:pt x="163398" y="326649"/>
                  </a:lnTo>
                  <a:lnTo>
                    <a:pt x="177246" y="322155"/>
                  </a:lnTo>
                  <a:lnTo>
                    <a:pt x="190098" y="316921"/>
                  </a:lnTo>
                  <a:lnTo>
                    <a:pt x="201709" y="311144"/>
                  </a:lnTo>
                  <a:lnTo>
                    <a:pt x="212151" y="304978"/>
                  </a:lnTo>
                  <a:lnTo>
                    <a:pt x="221632" y="298539"/>
                  </a:lnTo>
                  <a:lnTo>
                    <a:pt x="230384" y="291914"/>
                  </a:lnTo>
                  <a:lnTo>
                    <a:pt x="238602" y="285160"/>
                  </a:lnTo>
                  <a:lnTo>
                    <a:pt x="246443" y="278319"/>
                  </a:lnTo>
                  <a:lnTo>
                    <a:pt x="254015" y="271415"/>
                  </a:lnTo>
                  <a:lnTo>
                    <a:pt x="261239" y="264304"/>
                  </a:lnTo>
                  <a:lnTo>
                    <a:pt x="267865" y="256690"/>
                  </a:lnTo>
                  <a:lnTo>
                    <a:pt x="273802" y="248453"/>
                  </a:lnTo>
                  <a:lnTo>
                    <a:pt x="279110" y="239633"/>
                  </a:lnTo>
                  <a:lnTo>
                    <a:pt x="283909" y="230333"/>
                  </a:lnTo>
                  <a:lnTo>
                    <a:pt x="288323" y="220664"/>
                  </a:lnTo>
                  <a:lnTo>
                    <a:pt x="292459" y="210561"/>
                  </a:lnTo>
                  <a:lnTo>
                    <a:pt x="296396" y="199794"/>
                  </a:lnTo>
                  <a:lnTo>
                    <a:pt x="300192" y="188291"/>
                  </a:lnTo>
                  <a:lnTo>
                    <a:pt x="303724" y="176125"/>
                  </a:lnTo>
                  <a:lnTo>
                    <a:pt x="306718" y="163427"/>
                  </a:lnTo>
                  <a:lnTo>
                    <a:pt x="309059" y="150333"/>
                  </a:lnTo>
                  <a:lnTo>
                    <a:pt x="310629" y="137116"/>
                  </a:lnTo>
                  <a:lnTo>
                    <a:pt x="311233" y="124169"/>
                  </a:lnTo>
                  <a:lnTo>
                    <a:pt x="310855" y="111690"/>
                  </a:lnTo>
                  <a:lnTo>
                    <a:pt x="309466" y="99854"/>
                  </a:lnTo>
                  <a:lnTo>
                    <a:pt x="306938" y="88898"/>
                  </a:lnTo>
                  <a:lnTo>
                    <a:pt x="303312" y="78861"/>
                  </a:lnTo>
                  <a:lnTo>
                    <a:pt x="298760" y="69628"/>
                  </a:lnTo>
                  <a:lnTo>
                    <a:pt x="293488" y="61032"/>
                  </a:lnTo>
                  <a:lnTo>
                    <a:pt x="287685" y="52912"/>
                  </a:lnTo>
                  <a:lnTo>
                    <a:pt x="281501" y="45134"/>
                  </a:lnTo>
                  <a:lnTo>
                    <a:pt x="275051" y="37597"/>
                  </a:lnTo>
                  <a:lnTo>
                    <a:pt x="268413" y="30231"/>
                  </a:lnTo>
                  <a:lnTo>
                    <a:pt x="261481" y="23147"/>
                  </a:lnTo>
                  <a:lnTo>
                    <a:pt x="253988" y="16617"/>
                  </a:lnTo>
                  <a:lnTo>
                    <a:pt x="245834" y="10753"/>
                  </a:lnTo>
                  <a:lnTo>
                    <a:pt x="237068" y="5834"/>
                  </a:lnTo>
                  <a:lnTo>
                    <a:pt x="227805" y="2360"/>
                  </a:lnTo>
                  <a:lnTo>
                    <a:pt x="218166" y="471"/>
                  </a:lnTo>
                  <a:lnTo>
                    <a:pt x="208252" y="0"/>
                  </a:lnTo>
                  <a:lnTo>
                    <a:pt x="198144" y="664"/>
                  </a:lnTo>
                  <a:lnTo>
                    <a:pt x="187902" y="2182"/>
                  </a:lnTo>
                  <a:lnTo>
                    <a:pt x="177566" y="4316"/>
                  </a:lnTo>
                  <a:lnTo>
                    <a:pt x="167168" y="6886"/>
                  </a:lnTo>
                  <a:lnTo>
                    <a:pt x="156735" y="9753"/>
                  </a:lnTo>
                  <a:lnTo>
                    <a:pt x="146546" y="12670"/>
                  </a:lnTo>
                  <a:lnTo>
                    <a:pt x="136016" y="15558"/>
                  </a:lnTo>
                  <a:lnTo>
                    <a:pt x="123102" y="18667"/>
                  </a:lnTo>
                  <a:lnTo>
                    <a:pt x="104261" y="22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2" name="Straight Connector 51"/>
          <p:cNvCxnSpPr/>
          <p:nvPr/>
        </p:nvCxnSpPr>
        <p:spPr>
          <a:xfrm>
            <a:off x="4769358" y="684402"/>
            <a:ext cx="0" cy="58116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1737202" y="1400290"/>
            <a:ext cx="536954" cy="315856"/>
            <a:chOff x="1737202" y="1400290"/>
            <a:chExt cx="536954" cy="315856"/>
          </a:xfrm>
        </p:grpSpPr>
        <p:sp>
          <p:nvSpPr>
            <p:cNvPr id="53" name="Freeform 52"/>
            <p:cNvSpPr/>
            <p:nvPr/>
          </p:nvSpPr>
          <p:spPr>
            <a:xfrm>
              <a:off x="1737202" y="1400290"/>
              <a:ext cx="273742" cy="315856"/>
            </a:xfrm>
            <a:custGeom>
              <a:avLst/>
              <a:gdLst/>
              <a:ahLst/>
              <a:cxnLst/>
              <a:rect l="0" t="0" r="0" b="0"/>
              <a:pathLst>
                <a:path w="273742" h="315856">
                  <a:moveTo>
                    <a:pt x="273741" y="0"/>
                  </a:moveTo>
                  <a:lnTo>
                    <a:pt x="265006" y="6001"/>
                  </a:lnTo>
                  <a:lnTo>
                    <a:pt x="257300" y="12846"/>
                  </a:lnTo>
                  <a:lnTo>
                    <a:pt x="249893" y="21234"/>
                  </a:lnTo>
                  <a:lnTo>
                    <a:pt x="242459" y="30861"/>
                  </a:lnTo>
                  <a:lnTo>
                    <a:pt x="234632" y="41176"/>
                  </a:lnTo>
                  <a:lnTo>
                    <a:pt x="226258" y="51779"/>
                  </a:lnTo>
                  <a:lnTo>
                    <a:pt x="217515" y="62304"/>
                  </a:lnTo>
                  <a:lnTo>
                    <a:pt x="208800" y="72356"/>
                  </a:lnTo>
                  <a:lnTo>
                    <a:pt x="200346" y="81775"/>
                  </a:lnTo>
                  <a:lnTo>
                    <a:pt x="192213" y="90588"/>
                  </a:lnTo>
                  <a:lnTo>
                    <a:pt x="184372" y="98901"/>
                  </a:lnTo>
                  <a:lnTo>
                    <a:pt x="176765" y="106831"/>
                  </a:lnTo>
                  <a:lnTo>
                    <a:pt x="169335" y="114481"/>
                  </a:lnTo>
                  <a:lnTo>
                    <a:pt x="162032" y="121933"/>
                  </a:lnTo>
                  <a:lnTo>
                    <a:pt x="154819" y="129246"/>
                  </a:lnTo>
                  <a:lnTo>
                    <a:pt x="147669" y="136464"/>
                  </a:lnTo>
                  <a:lnTo>
                    <a:pt x="140561" y="143617"/>
                  </a:lnTo>
                  <a:lnTo>
                    <a:pt x="133482" y="150726"/>
                  </a:lnTo>
                  <a:lnTo>
                    <a:pt x="126423" y="157805"/>
                  </a:lnTo>
                  <a:lnTo>
                    <a:pt x="119377" y="164865"/>
                  </a:lnTo>
                  <a:lnTo>
                    <a:pt x="112335" y="171920"/>
                  </a:lnTo>
                  <a:lnTo>
                    <a:pt x="105132" y="179303"/>
                  </a:lnTo>
                  <a:lnTo>
                    <a:pt x="97456" y="187630"/>
                  </a:lnTo>
                  <a:lnTo>
                    <a:pt x="89183" y="197164"/>
                  </a:lnTo>
                  <a:lnTo>
                    <a:pt x="80508" y="207839"/>
                  </a:lnTo>
                  <a:lnTo>
                    <a:pt x="71838" y="219455"/>
                  </a:lnTo>
                  <a:lnTo>
                    <a:pt x="63415" y="231779"/>
                  </a:lnTo>
                  <a:lnTo>
                    <a:pt x="55302" y="244291"/>
                  </a:lnTo>
                  <a:lnTo>
                    <a:pt x="47474" y="256223"/>
                  </a:lnTo>
                  <a:lnTo>
                    <a:pt x="39881" y="267200"/>
                  </a:lnTo>
                  <a:lnTo>
                    <a:pt x="32576" y="277102"/>
                  </a:lnTo>
                  <a:lnTo>
                    <a:pt x="24900" y="286958"/>
                  </a:lnTo>
                  <a:lnTo>
                    <a:pt x="15061" y="29874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10943" y="1400290"/>
              <a:ext cx="263213" cy="305327"/>
            </a:xfrm>
            <a:custGeom>
              <a:avLst/>
              <a:gdLst/>
              <a:ahLst/>
              <a:cxnLst/>
              <a:rect l="0" t="0" r="0" b="0"/>
              <a:pathLst>
                <a:path w="263213" h="305327">
                  <a:moveTo>
                    <a:pt x="0" y="0"/>
                  </a:moveTo>
                  <a:lnTo>
                    <a:pt x="5934" y="6001"/>
                  </a:lnTo>
                  <a:lnTo>
                    <a:pt x="12139" y="12846"/>
                  </a:lnTo>
                  <a:lnTo>
                    <a:pt x="19230" y="21234"/>
                  </a:lnTo>
                  <a:lnTo>
                    <a:pt x="26997" y="30861"/>
                  </a:lnTo>
                  <a:lnTo>
                    <a:pt x="34996" y="41176"/>
                  </a:lnTo>
                  <a:lnTo>
                    <a:pt x="42937" y="51784"/>
                  </a:lnTo>
                  <a:lnTo>
                    <a:pt x="50711" y="62481"/>
                  </a:lnTo>
                  <a:lnTo>
                    <a:pt x="58304" y="73181"/>
                  </a:lnTo>
                  <a:lnTo>
                    <a:pt x="65746" y="83858"/>
                  </a:lnTo>
                  <a:lnTo>
                    <a:pt x="73234" y="94670"/>
                  </a:lnTo>
                  <a:lnTo>
                    <a:pt x="81107" y="105928"/>
                  </a:lnTo>
                  <a:lnTo>
                    <a:pt x="89525" y="117767"/>
                  </a:lnTo>
                  <a:lnTo>
                    <a:pt x="98639" y="130161"/>
                  </a:lnTo>
                  <a:lnTo>
                    <a:pt x="108668" y="143014"/>
                  </a:lnTo>
                  <a:lnTo>
                    <a:pt x="119640" y="156217"/>
                  </a:lnTo>
                  <a:lnTo>
                    <a:pt x="131433" y="169677"/>
                  </a:lnTo>
                  <a:lnTo>
                    <a:pt x="143873" y="183318"/>
                  </a:lnTo>
                  <a:lnTo>
                    <a:pt x="156790" y="197082"/>
                  </a:lnTo>
                  <a:lnTo>
                    <a:pt x="169887" y="210765"/>
                  </a:lnTo>
                  <a:lnTo>
                    <a:pt x="182752" y="224031"/>
                  </a:lnTo>
                  <a:lnTo>
                    <a:pt x="195177" y="236729"/>
                  </a:lnTo>
                  <a:lnTo>
                    <a:pt x="206976" y="248713"/>
                  </a:lnTo>
                  <a:lnTo>
                    <a:pt x="217908" y="259770"/>
                  </a:lnTo>
                  <a:lnTo>
                    <a:pt x="227919" y="269864"/>
                  </a:lnTo>
                  <a:lnTo>
                    <a:pt x="236824" y="278825"/>
                  </a:lnTo>
                  <a:lnTo>
                    <a:pt x="245085" y="287130"/>
                  </a:lnTo>
                  <a:lnTo>
                    <a:pt x="253430" y="295510"/>
                  </a:lnTo>
                  <a:lnTo>
                    <a:pt x="26321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484518" y="1788954"/>
            <a:ext cx="1216904" cy="474673"/>
            <a:chOff x="1484518" y="1788954"/>
            <a:chExt cx="1216904" cy="474673"/>
          </a:xfrm>
        </p:grpSpPr>
        <p:sp>
          <p:nvSpPr>
            <p:cNvPr id="56" name="Freeform 55"/>
            <p:cNvSpPr/>
            <p:nvPr/>
          </p:nvSpPr>
          <p:spPr>
            <a:xfrm>
              <a:off x="1484518" y="1829696"/>
              <a:ext cx="339155" cy="433931"/>
            </a:xfrm>
            <a:custGeom>
              <a:avLst/>
              <a:gdLst/>
              <a:ahLst/>
              <a:cxnLst/>
              <a:rect l="0" t="0" r="0" b="0"/>
              <a:pathLst>
                <a:path w="339155" h="433931">
                  <a:moveTo>
                    <a:pt x="147399" y="12791"/>
                  </a:moveTo>
                  <a:lnTo>
                    <a:pt x="141531" y="18658"/>
                  </a:lnTo>
                  <a:lnTo>
                    <a:pt x="135967" y="24223"/>
                  </a:lnTo>
                  <a:lnTo>
                    <a:pt x="130168" y="30022"/>
                  </a:lnTo>
                  <a:lnTo>
                    <a:pt x="124087" y="36102"/>
                  </a:lnTo>
                  <a:lnTo>
                    <a:pt x="117757" y="42432"/>
                  </a:lnTo>
                  <a:lnTo>
                    <a:pt x="111229" y="48960"/>
                  </a:lnTo>
                  <a:lnTo>
                    <a:pt x="104553" y="55636"/>
                  </a:lnTo>
                  <a:lnTo>
                    <a:pt x="97770" y="62419"/>
                  </a:lnTo>
                  <a:lnTo>
                    <a:pt x="90913" y="69277"/>
                  </a:lnTo>
                  <a:lnTo>
                    <a:pt x="84003" y="76186"/>
                  </a:lnTo>
                  <a:lnTo>
                    <a:pt x="77058" y="83131"/>
                  </a:lnTo>
                  <a:lnTo>
                    <a:pt x="70100" y="90046"/>
                  </a:lnTo>
                  <a:lnTo>
                    <a:pt x="63539" y="95011"/>
                  </a:lnTo>
                  <a:lnTo>
                    <a:pt x="58795" y="95637"/>
                  </a:lnTo>
                  <a:lnTo>
                    <a:pt x="57065" y="92629"/>
                  </a:lnTo>
                  <a:lnTo>
                    <a:pt x="58017" y="87110"/>
                  </a:lnTo>
                  <a:lnTo>
                    <a:pt x="60931" y="80078"/>
                  </a:lnTo>
                  <a:lnTo>
                    <a:pt x="65196" y="72404"/>
                  </a:lnTo>
                  <a:lnTo>
                    <a:pt x="70374" y="64595"/>
                  </a:lnTo>
                  <a:lnTo>
                    <a:pt x="76163" y="56867"/>
                  </a:lnTo>
                  <a:lnTo>
                    <a:pt x="82361" y="49284"/>
                  </a:lnTo>
                  <a:lnTo>
                    <a:pt x="88838" y="41848"/>
                  </a:lnTo>
                  <a:lnTo>
                    <a:pt x="95664" y="34698"/>
                  </a:lnTo>
                  <a:lnTo>
                    <a:pt x="103088" y="28114"/>
                  </a:lnTo>
                  <a:lnTo>
                    <a:pt x="111198" y="22200"/>
                  </a:lnTo>
                  <a:lnTo>
                    <a:pt x="119934" y="16905"/>
                  </a:lnTo>
                  <a:lnTo>
                    <a:pt x="129178" y="12114"/>
                  </a:lnTo>
                  <a:lnTo>
                    <a:pt x="138805" y="7714"/>
                  </a:lnTo>
                  <a:lnTo>
                    <a:pt x="148710" y="3927"/>
                  </a:lnTo>
                  <a:lnTo>
                    <a:pt x="158812" y="1288"/>
                  </a:lnTo>
                  <a:lnTo>
                    <a:pt x="169046" y="0"/>
                  </a:lnTo>
                  <a:lnTo>
                    <a:pt x="179206" y="119"/>
                  </a:lnTo>
                  <a:lnTo>
                    <a:pt x="188954" y="1719"/>
                  </a:lnTo>
                  <a:lnTo>
                    <a:pt x="198137" y="4691"/>
                  </a:lnTo>
                  <a:lnTo>
                    <a:pt x="206607" y="8957"/>
                  </a:lnTo>
                  <a:lnTo>
                    <a:pt x="214151" y="14562"/>
                  </a:lnTo>
                  <a:lnTo>
                    <a:pt x="220744" y="21403"/>
                  </a:lnTo>
                  <a:lnTo>
                    <a:pt x="226511" y="29266"/>
                  </a:lnTo>
                  <a:lnTo>
                    <a:pt x="231627" y="37914"/>
                  </a:lnTo>
                  <a:lnTo>
                    <a:pt x="236248" y="47137"/>
                  </a:lnTo>
                  <a:lnTo>
                    <a:pt x="240184" y="56770"/>
                  </a:lnTo>
                  <a:lnTo>
                    <a:pt x="242924" y="66689"/>
                  </a:lnTo>
                  <a:lnTo>
                    <a:pt x="244280" y="76805"/>
                  </a:lnTo>
                  <a:lnTo>
                    <a:pt x="244206" y="87055"/>
                  </a:lnTo>
                  <a:lnTo>
                    <a:pt x="242637" y="97397"/>
                  </a:lnTo>
                  <a:lnTo>
                    <a:pt x="239690" y="107795"/>
                  </a:lnTo>
                  <a:lnTo>
                    <a:pt x="235610" y="118067"/>
                  </a:lnTo>
                  <a:lnTo>
                    <a:pt x="230663" y="127891"/>
                  </a:lnTo>
                  <a:lnTo>
                    <a:pt x="225076" y="137129"/>
                  </a:lnTo>
                  <a:lnTo>
                    <a:pt x="218870" y="145807"/>
                  </a:lnTo>
                  <a:lnTo>
                    <a:pt x="211873" y="154022"/>
                  </a:lnTo>
                  <a:lnTo>
                    <a:pt x="204131" y="161827"/>
                  </a:lnTo>
                  <a:lnTo>
                    <a:pt x="198422" y="167372"/>
                  </a:lnTo>
                  <a:lnTo>
                    <a:pt x="198005" y="168845"/>
                  </a:lnTo>
                  <a:lnTo>
                    <a:pt x="201652" y="168202"/>
                  </a:lnTo>
                  <a:lnTo>
                    <a:pt x="207855" y="167291"/>
                  </a:lnTo>
                  <a:lnTo>
                    <a:pt x="215639" y="166978"/>
                  </a:lnTo>
                  <a:lnTo>
                    <a:pt x="224408" y="167494"/>
                  </a:lnTo>
                  <a:lnTo>
                    <a:pt x="233799" y="168786"/>
                  </a:lnTo>
                  <a:lnTo>
                    <a:pt x="243582" y="170711"/>
                  </a:lnTo>
                  <a:lnTo>
                    <a:pt x="253452" y="173280"/>
                  </a:lnTo>
                  <a:lnTo>
                    <a:pt x="263013" y="176669"/>
                  </a:lnTo>
                  <a:lnTo>
                    <a:pt x="272077" y="180911"/>
                  </a:lnTo>
                  <a:lnTo>
                    <a:pt x="280641" y="186061"/>
                  </a:lnTo>
                  <a:lnTo>
                    <a:pt x="288780" y="192275"/>
                  </a:lnTo>
                  <a:lnTo>
                    <a:pt x="296587" y="199531"/>
                  </a:lnTo>
                  <a:lnTo>
                    <a:pt x="303983" y="207675"/>
                  </a:lnTo>
                  <a:lnTo>
                    <a:pt x="310732" y="216513"/>
                  </a:lnTo>
                  <a:lnTo>
                    <a:pt x="316755" y="225868"/>
                  </a:lnTo>
                  <a:lnTo>
                    <a:pt x="322122" y="235759"/>
                  </a:lnTo>
                  <a:lnTo>
                    <a:pt x="326962" y="246384"/>
                  </a:lnTo>
                  <a:lnTo>
                    <a:pt x="331395" y="257796"/>
                  </a:lnTo>
                  <a:lnTo>
                    <a:pt x="335203" y="270070"/>
                  </a:lnTo>
                  <a:lnTo>
                    <a:pt x="337856" y="283374"/>
                  </a:lnTo>
                  <a:lnTo>
                    <a:pt x="339154" y="297684"/>
                  </a:lnTo>
                  <a:lnTo>
                    <a:pt x="339042" y="312362"/>
                  </a:lnTo>
                  <a:lnTo>
                    <a:pt x="337446" y="326295"/>
                  </a:lnTo>
                  <a:lnTo>
                    <a:pt x="334481" y="338920"/>
                  </a:lnTo>
                  <a:lnTo>
                    <a:pt x="330390" y="350190"/>
                  </a:lnTo>
                  <a:lnTo>
                    <a:pt x="325435" y="360303"/>
                  </a:lnTo>
                  <a:lnTo>
                    <a:pt x="319843" y="369508"/>
                  </a:lnTo>
                  <a:lnTo>
                    <a:pt x="313633" y="377878"/>
                  </a:lnTo>
                  <a:lnTo>
                    <a:pt x="306634" y="385296"/>
                  </a:lnTo>
                  <a:lnTo>
                    <a:pt x="298809" y="391771"/>
                  </a:lnTo>
                  <a:lnTo>
                    <a:pt x="290097" y="397275"/>
                  </a:lnTo>
                  <a:lnTo>
                    <a:pt x="280338" y="401675"/>
                  </a:lnTo>
                  <a:lnTo>
                    <a:pt x="269542" y="405008"/>
                  </a:lnTo>
                  <a:lnTo>
                    <a:pt x="257699" y="407603"/>
                  </a:lnTo>
                  <a:lnTo>
                    <a:pt x="244692" y="409968"/>
                  </a:lnTo>
                  <a:lnTo>
                    <a:pt x="230570" y="412411"/>
                  </a:lnTo>
                  <a:lnTo>
                    <a:pt x="215512" y="414885"/>
                  </a:lnTo>
                  <a:lnTo>
                    <a:pt x="199726" y="417093"/>
                  </a:lnTo>
                  <a:lnTo>
                    <a:pt x="183404" y="418875"/>
                  </a:lnTo>
                  <a:lnTo>
                    <a:pt x="166698" y="420224"/>
                  </a:lnTo>
                  <a:lnTo>
                    <a:pt x="149725" y="421204"/>
                  </a:lnTo>
                  <a:lnTo>
                    <a:pt x="132570" y="421902"/>
                  </a:lnTo>
                  <a:lnTo>
                    <a:pt x="115458" y="422557"/>
                  </a:lnTo>
                  <a:lnTo>
                    <a:pt x="98735" y="423537"/>
                  </a:lnTo>
                  <a:lnTo>
                    <a:pt x="82568" y="425011"/>
                  </a:lnTo>
                  <a:lnTo>
                    <a:pt x="67160" y="426825"/>
                  </a:lnTo>
                  <a:lnTo>
                    <a:pt x="51121" y="428772"/>
                  </a:lnTo>
                  <a:lnTo>
                    <a:pt x="30807" y="431024"/>
                  </a:lnTo>
                  <a:lnTo>
                    <a:pt x="0" y="433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59014" y="1789844"/>
              <a:ext cx="9292" cy="294799"/>
            </a:xfrm>
            <a:custGeom>
              <a:avLst/>
              <a:gdLst/>
              <a:ahLst/>
              <a:cxnLst/>
              <a:rect l="0" t="0" r="0" b="0"/>
              <a:pathLst>
                <a:path w="9292" h="294799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1" y="63101"/>
                  </a:lnTo>
                  <a:lnTo>
                    <a:pt x="2825" y="76039"/>
                  </a:lnTo>
                  <a:lnTo>
                    <a:pt x="3352" y="89320"/>
                  </a:lnTo>
                  <a:lnTo>
                    <a:pt x="3738" y="102842"/>
                  </a:lnTo>
                  <a:lnTo>
                    <a:pt x="4012" y="116530"/>
                  </a:lnTo>
                  <a:lnTo>
                    <a:pt x="4204" y="130332"/>
                  </a:lnTo>
                  <a:lnTo>
                    <a:pt x="4341" y="144206"/>
                  </a:lnTo>
                  <a:lnTo>
                    <a:pt x="4604" y="157965"/>
                  </a:lnTo>
                  <a:lnTo>
                    <a:pt x="5313" y="171283"/>
                  </a:lnTo>
                  <a:lnTo>
                    <a:pt x="6598" y="184020"/>
                  </a:lnTo>
                  <a:lnTo>
                    <a:pt x="8106" y="196201"/>
                  </a:lnTo>
                  <a:lnTo>
                    <a:pt x="9124" y="207921"/>
                  </a:lnTo>
                  <a:lnTo>
                    <a:pt x="9291" y="219289"/>
                  </a:lnTo>
                  <a:lnTo>
                    <a:pt x="8733" y="230524"/>
                  </a:lnTo>
                  <a:lnTo>
                    <a:pt x="7841" y="243366"/>
                  </a:lnTo>
                  <a:lnTo>
                    <a:pt x="6531" y="262299"/>
                  </a:lnTo>
                  <a:lnTo>
                    <a:pt x="461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93708" y="1788954"/>
              <a:ext cx="307714" cy="301766"/>
            </a:xfrm>
            <a:custGeom>
              <a:avLst/>
              <a:gdLst/>
              <a:ahLst/>
              <a:cxnLst/>
              <a:rect l="0" t="0" r="0" b="0"/>
              <a:pathLst>
                <a:path w="307714" h="301766">
                  <a:moveTo>
                    <a:pt x="122602" y="21947"/>
                  </a:moveTo>
                  <a:lnTo>
                    <a:pt x="110934" y="24948"/>
                  </a:lnTo>
                  <a:lnTo>
                    <a:pt x="100446" y="28370"/>
                  </a:lnTo>
                  <a:lnTo>
                    <a:pt x="90153" y="32571"/>
                  </a:lnTo>
                  <a:lnTo>
                    <a:pt x="80197" y="37644"/>
                  </a:lnTo>
                  <a:lnTo>
                    <a:pt x="71150" y="43774"/>
                  </a:lnTo>
                  <a:lnTo>
                    <a:pt x="63262" y="50953"/>
                  </a:lnTo>
                  <a:lnTo>
                    <a:pt x="56312" y="58867"/>
                  </a:lnTo>
                  <a:lnTo>
                    <a:pt x="49799" y="67014"/>
                  </a:lnTo>
                  <a:lnTo>
                    <a:pt x="43383" y="75090"/>
                  </a:lnTo>
                  <a:lnTo>
                    <a:pt x="37072" y="83307"/>
                  </a:lnTo>
                  <a:lnTo>
                    <a:pt x="31127" y="92269"/>
                  </a:lnTo>
                  <a:lnTo>
                    <a:pt x="25679" y="102259"/>
                  </a:lnTo>
                  <a:lnTo>
                    <a:pt x="20714" y="113088"/>
                  </a:lnTo>
                  <a:lnTo>
                    <a:pt x="16153" y="124282"/>
                  </a:lnTo>
                  <a:lnTo>
                    <a:pt x="11906" y="135522"/>
                  </a:lnTo>
                  <a:lnTo>
                    <a:pt x="8055" y="146833"/>
                  </a:lnTo>
                  <a:lnTo>
                    <a:pt x="4840" y="158486"/>
                  </a:lnTo>
                  <a:lnTo>
                    <a:pt x="2348" y="170615"/>
                  </a:lnTo>
                  <a:lnTo>
                    <a:pt x="675" y="183048"/>
                  </a:lnTo>
                  <a:lnTo>
                    <a:pt x="0" y="195401"/>
                  </a:lnTo>
                  <a:lnTo>
                    <a:pt x="331" y="207450"/>
                  </a:lnTo>
                  <a:lnTo>
                    <a:pt x="1689" y="218981"/>
                  </a:lnTo>
                  <a:lnTo>
                    <a:pt x="4196" y="229726"/>
                  </a:lnTo>
                  <a:lnTo>
                    <a:pt x="7807" y="239618"/>
                  </a:lnTo>
                  <a:lnTo>
                    <a:pt x="12350" y="248751"/>
                  </a:lnTo>
                  <a:lnTo>
                    <a:pt x="17616" y="257280"/>
                  </a:lnTo>
                  <a:lnTo>
                    <a:pt x="23419" y="265350"/>
                  </a:lnTo>
                  <a:lnTo>
                    <a:pt x="29773" y="272925"/>
                  </a:lnTo>
                  <a:lnTo>
                    <a:pt x="36869" y="279793"/>
                  </a:lnTo>
                  <a:lnTo>
                    <a:pt x="44759" y="285892"/>
                  </a:lnTo>
                  <a:lnTo>
                    <a:pt x="53515" y="291141"/>
                  </a:lnTo>
                  <a:lnTo>
                    <a:pt x="63304" y="295369"/>
                  </a:lnTo>
                  <a:lnTo>
                    <a:pt x="74110" y="298577"/>
                  </a:lnTo>
                  <a:lnTo>
                    <a:pt x="85621" y="300749"/>
                  </a:lnTo>
                  <a:lnTo>
                    <a:pt x="97340" y="301765"/>
                  </a:lnTo>
                  <a:lnTo>
                    <a:pt x="108965" y="301666"/>
                  </a:lnTo>
                  <a:lnTo>
                    <a:pt x="120550" y="300466"/>
                  </a:lnTo>
                  <a:lnTo>
                    <a:pt x="132393" y="298066"/>
                  </a:lnTo>
                  <a:lnTo>
                    <a:pt x="144658" y="294525"/>
                  </a:lnTo>
                  <a:lnTo>
                    <a:pt x="157354" y="290030"/>
                  </a:lnTo>
                  <a:lnTo>
                    <a:pt x="170416" y="284797"/>
                  </a:lnTo>
                  <a:lnTo>
                    <a:pt x="183754" y="279014"/>
                  </a:lnTo>
                  <a:lnTo>
                    <a:pt x="196966" y="272675"/>
                  </a:lnTo>
                  <a:lnTo>
                    <a:pt x="209377" y="265589"/>
                  </a:lnTo>
                  <a:lnTo>
                    <a:pt x="220684" y="257715"/>
                  </a:lnTo>
                  <a:lnTo>
                    <a:pt x="230919" y="249308"/>
                  </a:lnTo>
                  <a:lnTo>
                    <a:pt x="240261" y="240819"/>
                  </a:lnTo>
                  <a:lnTo>
                    <a:pt x="248917" y="232508"/>
                  </a:lnTo>
                  <a:lnTo>
                    <a:pt x="257073" y="224130"/>
                  </a:lnTo>
                  <a:lnTo>
                    <a:pt x="264871" y="215060"/>
                  </a:lnTo>
                  <a:lnTo>
                    <a:pt x="272415" y="204997"/>
                  </a:lnTo>
                  <a:lnTo>
                    <a:pt x="279620" y="194119"/>
                  </a:lnTo>
                  <a:lnTo>
                    <a:pt x="286232" y="182891"/>
                  </a:lnTo>
                  <a:lnTo>
                    <a:pt x="292156" y="171629"/>
                  </a:lnTo>
                  <a:lnTo>
                    <a:pt x="297286" y="160303"/>
                  </a:lnTo>
                  <a:lnTo>
                    <a:pt x="301433" y="148640"/>
                  </a:lnTo>
                  <a:lnTo>
                    <a:pt x="304587" y="136505"/>
                  </a:lnTo>
                  <a:lnTo>
                    <a:pt x="306721" y="124067"/>
                  </a:lnTo>
                  <a:lnTo>
                    <a:pt x="307713" y="111712"/>
                  </a:lnTo>
                  <a:lnTo>
                    <a:pt x="307603" y="99657"/>
                  </a:lnTo>
                  <a:lnTo>
                    <a:pt x="306564" y="87951"/>
                  </a:lnTo>
                  <a:lnTo>
                    <a:pt x="304805" y="76557"/>
                  </a:lnTo>
                  <a:lnTo>
                    <a:pt x="302499" y="65416"/>
                  </a:lnTo>
                  <a:lnTo>
                    <a:pt x="299308" y="54629"/>
                  </a:lnTo>
                  <a:lnTo>
                    <a:pt x="294424" y="44452"/>
                  </a:lnTo>
                  <a:lnTo>
                    <a:pt x="287545" y="34979"/>
                  </a:lnTo>
                  <a:lnTo>
                    <a:pt x="278993" y="26311"/>
                  </a:lnTo>
                  <a:lnTo>
                    <a:pt x="269417" y="18634"/>
                  </a:lnTo>
                  <a:lnTo>
                    <a:pt x="259301" y="11962"/>
                  </a:lnTo>
                  <a:lnTo>
                    <a:pt x="248595" y="6481"/>
                  </a:lnTo>
                  <a:lnTo>
                    <a:pt x="236825" y="2622"/>
                  </a:lnTo>
                  <a:lnTo>
                    <a:pt x="223802" y="476"/>
                  </a:lnTo>
                  <a:lnTo>
                    <a:pt x="209787" y="0"/>
                  </a:lnTo>
                  <a:lnTo>
                    <a:pt x="195301" y="1193"/>
                  </a:lnTo>
                  <a:lnTo>
                    <a:pt x="180710" y="3879"/>
                  </a:lnTo>
                  <a:lnTo>
                    <a:pt x="166398" y="7660"/>
                  </a:lnTo>
                  <a:lnTo>
                    <a:pt x="151230" y="12480"/>
                  </a:lnTo>
                  <a:lnTo>
                    <a:pt x="131641" y="19876"/>
                  </a:lnTo>
                  <a:lnTo>
                    <a:pt x="101545" y="32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1380692" y="1663502"/>
            <a:ext cx="617390" cy="697711"/>
          </a:xfrm>
          <a:custGeom>
            <a:avLst/>
            <a:gdLst/>
            <a:ahLst/>
            <a:cxnLst/>
            <a:rect l="0" t="0" r="0" b="0"/>
            <a:pathLst>
              <a:path w="617390" h="697711">
                <a:moveTo>
                  <a:pt x="377567" y="0"/>
                </a:moveTo>
                <a:lnTo>
                  <a:pt x="365832" y="0"/>
                </a:lnTo>
                <a:lnTo>
                  <a:pt x="354703" y="0"/>
                </a:lnTo>
                <a:lnTo>
                  <a:pt x="343100" y="0"/>
                </a:lnTo>
                <a:lnTo>
                  <a:pt x="330766" y="0"/>
                </a:lnTo>
                <a:lnTo>
                  <a:pt x="317457" y="0"/>
                </a:lnTo>
                <a:lnTo>
                  <a:pt x="303153" y="5"/>
                </a:lnTo>
                <a:lnTo>
                  <a:pt x="288148" y="178"/>
                </a:lnTo>
                <a:lnTo>
                  <a:pt x="272935" y="826"/>
                </a:lnTo>
                <a:lnTo>
                  <a:pt x="257821" y="2084"/>
                </a:lnTo>
                <a:lnTo>
                  <a:pt x="243082" y="4082"/>
                </a:lnTo>
                <a:lnTo>
                  <a:pt x="229033" y="7027"/>
                </a:lnTo>
                <a:lnTo>
                  <a:pt x="215765" y="10936"/>
                </a:lnTo>
                <a:lnTo>
                  <a:pt x="203041" y="15680"/>
                </a:lnTo>
                <a:lnTo>
                  <a:pt x="190416" y="21081"/>
                </a:lnTo>
                <a:lnTo>
                  <a:pt x="177625" y="26971"/>
                </a:lnTo>
                <a:lnTo>
                  <a:pt x="164743" y="33213"/>
                </a:lnTo>
                <a:lnTo>
                  <a:pt x="152086" y="39701"/>
                </a:lnTo>
                <a:lnTo>
                  <a:pt x="139834" y="46360"/>
                </a:lnTo>
                <a:lnTo>
                  <a:pt x="128166" y="53137"/>
                </a:lnTo>
                <a:lnTo>
                  <a:pt x="117330" y="59992"/>
                </a:lnTo>
                <a:lnTo>
                  <a:pt x="107377" y="66906"/>
                </a:lnTo>
                <a:lnTo>
                  <a:pt x="98203" y="74025"/>
                </a:lnTo>
                <a:lnTo>
                  <a:pt x="89646" y="81643"/>
                </a:lnTo>
                <a:lnTo>
                  <a:pt x="81553" y="89887"/>
                </a:lnTo>
                <a:lnTo>
                  <a:pt x="73793" y="98882"/>
                </a:lnTo>
                <a:lnTo>
                  <a:pt x="66268" y="108831"/>
                </a:lnTo>
                <a:lnTo>
                  <a:pt x="58911" y="119755"/>
                </a:lnTo>
                <a:lnTo>
                  <a:pt x="51833" y="131684"/>
                </a:lnTo>
                <a:lnTo>
                  <a:pt x="45306" y="144748"/>
                </a:lnTo>
                <a:lnTo>
                  <a:pt x="39436" y="158902"/>
                </a:lnTo>
                <a:lnTo>
                  <a:pt x="34172" y="173814"/>
                </a:lnTo>
                <a:lnTo>
                  <a:pt x="29403" y="188968"/>
                </a:lnTo>
                <a:lnTo>
                  <a:pt x="25008" y="204049"/>
                </a:lnTo>
                <a:lnTo>
                  <a:pt x="20887" y="218936"/>
                </a:lnTo>
                <a:lnTo>
                  <a:pt x="16958" y="233618"/>
                </a:lnTo>
                <a:lnTo>
                  <a:pt x="13168" y="248129"/>
                </a:lnTo>
                <a:lnTo>
                  <a:pt x="9639" y="262671"/>
                </a:lnTo>
                <a:lnTo>
                  <a:pt x="6649" y="277588"/>
                </a:lnTo>
                <a:lnTo>
                  <a:pt x="4305" y="293038"/>
                </a:lnTo>
                <a:lnTo>
                  <a:pt x="2563" y="309009"/>
                </a:lnTo>
                <a:lnTo>
                  <a:pt x="1311" y="325416"/>
                </a:lnTo>
                <a:lnTo>
                  <a:pt x="436" y="342155"/>
                </a:lnTo>
                <a:lnTo>
                  <a:pt x="0" y="358972"/>
                </a:lnTo>
                <a:lnTo>
                  <a:pt x="232" y="375488"/>
                </a:lnTo>
                <a:lnTo>
                  <a:pt x="1202" y="391521"/>
                </a:lnTo>
                <a:lnTo>
                  <a:pt x="2836" y="407067"/>
                </a:lnTo>
                <a:lnTo>
                  <a:pt x="5004" y="422199"/>
                </a:lnTo>
                <a:lnTo>
                  <a:pt x="7573" y="437011"/>
                </a:lnTo>
                <a:lnTo>
                  <a:pt x="10433" y="451587"/>
                </a:lnTo>
                <a:lnTo>
                  <a:pt x="13499" y="465994"/>
                </a:lnTo>
                <a:lnTo>
                  <a:pt x="16711" y="480279"/>
                </a:lnTo>
                <a:lnTo>
                  <a:pt x="20190" y="494314"/>
                </a:lnTo>
                <a:lnTo>
                  <a:pt x="24211" y="507818"/>
                </a:lnTo>
                <a:lnTo>
                  <a:pt x="28882" y="520680"/>
                </a:lnTo>
                <a:lnTo>
                  <a:pt x="34155" y="532945"/>
                </a:lnTo>
                <a:lnTo>
                  <a:pt x="39920" y="544721"/>
                </a:lnTo>
                <a:lnTo>
                  <a:pt x="46057" y="556126"/>
                </a:lnTo>
                <a:lnTo>
                  <a:pt x="52467" y="567261"/>
                </a:lnTo>
                <a:lnTo>
                  <a:pt x="59069" y="578205"/>
                </a:lnTo>
                <a:lnTo>
                  <a:pt x="65809" y="589016"/>
                </a:lnTo>
                <a:lnTo>
                  <a:pt x="72809" y="599735"/>
                </a:lnTo>
                <a:lnTo>
                  <a:pt x="80347" y="610392"/>
                </a:lnTo>
                <a:lnTo>
                  <a:pt x="88537" y="620998"/>
                </a:lnTo>
                <a:lnTo>
                  <a:pt x="97496" y="631239"/>
                </a:lnTo>
                <a:lnTo>
                  <a:pt x="107421" y="640509"/>
                </a:lnTo>
                <a:lnTo>
                  <a:pt x="118319" y="648557"/>
                </a:lnTo>
                <a:lnTo>
                  <a:pt x="129892" y="655452"/>
                </a:lnTo>
                <a:lnTo>
                  <a:pt x="141652" y="661399"/>
                </a:lnTo>
                <a:lnTo>
                  <a:pt x="153304" y="666623"/>
                </a:lnTo>
                <a:lnTo>
                  <a:pt x="164907" y="671320"/>
                </a:lnTo>
                <a:lnTo>
                  <a:pt x="176763" y="675643"/>
                </a:lnTo>
                <a:lnTo>
                  <a:pt x="189032" y="679705"/>
                </a:lnTo>
                <a:lnTo>
                  <a:pt x="201560" y="683589"/>
                </a:lnTo>
                <a:lnTo>
                  <a:pt x="213977" y="687351"/>
                </a:lnTo>
                <a:lnTo>
                  <a:pt x="226073" y="691020"/>
                </a:lnTo>
                <a:lnTo>
                  <a:pt x="237807" y="694298"/>
                </a:lnTo>
                <a:lnTo>
                  <a:pt x="249219" y="696586"/>
                </a:lnTo>
                <a:lnTo>
                  <a:pt x="260382" y="697645"/>
                </a:lnTo>
                <a:lnTo>
                  <a:pt x="271523" y="697710"/>
                </a:lnTo>
                <a:lnTo>
                  <a:pt x="283002" y="697297"/>
                </a:lnTo>
                <a:lnTo>
                  <a:pt x="294990" y="696758"/>
                </a:lnTo>
                <a:lnTo>
                  <a:pt x="307485" y="696094"/>
                </a:lnTo>
                <a:lnTo>
                  <a:pt x="320404" y="695049"/>
                </a:lnTo>
                <a:lnTo>
                  <a:pt x="333648" y="693494"/>
                </a:lnTo>
                <a:lnTo>
                  <a:pt x="346964" y="691280"/>
                </a:lnTo>
                <a:lnTo>
                  <a:pt x="359978" y="688183"/>
                </a:lnTo>
                <a:lnTo>
                  <a:pt x="372511" y="684168"/>
                </a:lnTo>
                <a:lnTo>
                  <a:pt x="384723" y="679352"/>
                </a:lnTo>
                <a:lnTo>
                  <a:pt x="396995" y="673902"/>
                </a:lnTo>
                <a:lnTo>
                  <a:pt x="409548" y="667974"/>
                </a:lnTo>
                <a:lnTo>
                  <a:pt x="422267" y="661537"/>
                </a:lnTo>
                <a:lnTo>
                  <a:pt x="434814" y="654385"/>
                </a:lnTo>
                <a:lnTo>
                  <a:pt x="446997" y="646462"/>
                </a:lnTo>
                <a:lnTo>
                  <a:pt x="458788" y="637854"/>
                </a:lnTo>
                <a:lnTo>
                  <a:pt x="470240" y="628697"/>
                </a:lnTo>
                <a:lnTo>
                  <a:pt x="481419" y="619124"/>
                </a:lnTo>
                <a:lnTo>
                  <a:pt x="492232" y="609085"/>
                </a:lnTo>
                <a:lnTo>
                  <a:pt x="502426" y="598361"/>
                </a:lnTo>
                <a:lnTo>
                  <a:pt x="511915" y="586891"/>
                </a:lnTo>
                <a:lnTo>
                  <a:pt x="520764" y="574917"/>
                </a:lnTo>
                <a:lnTo>
                  <a:pt x="529094" y="562880"/>
                </a:lnTo>
                <a:lnTo>
                  <a:pt x="537032" y="551038"/>
                </a:lnTo>
                <a:lnTo>
                  <a:pt x="544686" y="539307"/>
                </a:lnTo>
                <a:lnTo>
                  <a:pt x="552140" y="527365"/>
                </a:lnTo>
                <a:lnTo>
                  <a:pt x="559450" y="515033"/>
                </a:lnTo>
                <a:lnTo>
                  <a:pt x="566495" y="502293"/>
                </a:lnTo>
                <a:lnTo>
                  <a:pt x="573000" y="489201"/>
                </a:lnTo>
                <a:lnTo>
                  <a:pt x="578861" y="475833"/>
                </a:lnTo>
                <a:lnTo>
                  <a:pt x="584288" y="462262"/>
                </a:lnTo>
                <a:lnTo>
                  <a:pt x="589699" y="448545"/>
                </a:lnTo>
                <a:lnTo>
                  <a:pt x="595333" y="434722"/>
                </a:lnTo>
                <a:lnTo>
                  <a:pt x="600932" y="420659"/>
                </a:lnTo>
                <a:lnTo>
                  <a:pt x="605858" y="406073"/>
                </a:lnTo>
                <a:lnTo>
                  <a:pt x="609801" y="390849"/>
                </a:lnTo>
                <a:lnTo>
                  <a:pt x="612769" y="375030"/>
                </a:lnTo>
                <a:lnTo>
                  <a:pt x="614919" y="358726"/>
                </a:lnTo>
                <a:lnTo>
                  <a:pt x="616433" y="342052"/>
                </a:lnTo>
                <a:lnTo>
                  <a:pt x="617314" y="325109"/>
                </a:lnTo>
                <a:lnTo>
                  <a:pt x="617389" y="307976"/>
                </a:lnTo>
                <a:lnTo>
                  <a:pt x="616629" y="290715"/>
                </a:lnTo>
                <a:lnTo>
                  <a:pt x="615137" y="273530"/>
                </a:lnTo>
                <a:lnTo>
                  <a:pt x="613064" y="256759"/>
                </a:lnTo>
                <a:lnTo>
                  <a:pt x="610555" y="240551"/>
                </a:lnTo>
                <a:lnTo>
                  <a:pt x="607565" y="224887"/>
                </a:lnTo>
                <a:lnTo>
                  <a:pt x="603880" y="209674"/>
                </a:lnTo>
                <a:lnTo>
                  <a:pt x="599438" y="194813"/>
                </a:lnTo>
                <a:lnTo>
                  <a:pt x="594320" y="180374"/>
                </a:lnTo>
                <a:lnTo>
                  <a:pt x="588659" y="166591"/>
                </a:lnTo>
                <a:lnTo>
                  <a:pt x="582587" y="153534"/>
                </a:lnTo>
                <a:lnTo>
                  <a:pt x="576052" y="140968"/>
                </a:lnTo>
                <a:lnTo>
                  <a:pt x="568834" y="128456"/>
                </a:lnTo>
                <a:lnTo>
                  <a:pt x="560866" y="115743"/>
                </a:lnTo>
                <a:lnTo>
                  <a:pt x="552227" y="102916"/>
                </a:lnTo>
                <a:lnTo>
                  <a:pt x="543050" y="90297"/>
                </a:lnTo>
                <a:lnTo>
                  <a:pt x="533459" y="78071"/>
                </a:lnTo>
                <a:lnTo>
                  <a:pt x="523239" y="66419"/>
                </a:lnTo>
                <a:lnTo>
                  <a:pt x="511860" y="55595"/>
                </a:lnTo>
                <a:lnTo>
                  <a:pt x="499128" y="45654"/>
                </a:lnTo>
                <a:lnTo>
                  <a:pt x="485154" y="36658"/>
                </a:lnTo>
                <a:lnTo>
                  <a:pt x="470170" y="28754"/>
                </a:lnTo>
                <a:lnTo>
                  <a:pt x="454431" y="21925"/>
                </a:lnTo>
                <a:lnTo>
                  <a:pt x="438474" y="16338"/>
                </a:lnTo>
                <a:lnTo>
                  <a:pt x="423075" y="12407"/>
                </a:lnTo>
                <a:lnTo>
                  <a:pt x="408598" y="10203"/>
                </a:lnTo>
                <a:lnTo>
                  <a:pt x="394574" y="9350"/>
                </a:lnTo>
                <a:lnTo>
                  <a:pt x="379938" y="9224"/>
                </a:lnTo>
                <a:lnTo>
                  <a:pt x="364134" y="9398"/>
                </a:lnTo>
                <a:lnTo>
                  <a:pt x="347583" y="9816"/>
                </a:lnTo>
                <a:lnTo>
                  <a:pt x="331379" y="10695"/>
                </a:lnTo>
                <a:lnTo>
                  <a:pt x="316145" y="12136"/>
                </a:lnTo>
                <a:lnTo>
                  <a:pt x="302001" y="14103"/>
                </a:lnTo>
                <a:lnTo>
                  <a:pt x="288821" y="16502"/>
                </a:lnTo>
                <a:lnTo>
                  <a:pt x="276401" y="19234"/>
                </a:lnTo>
                <a:lnTo>
                  <a:pt x="264383" y="22375"/>
                </a:lnTo>
                <a:lnTo>
                  <a:pt x="252298" y="26162"/>
                </a:lnTo>
                <a:lnTo>
                  <a:pt x="239902" y="30673"/>
                </a:lnTo>
                <a:lnTo>
                  <a:pt x="227301" y="35838"/>
                </a:lnTo>
                <a:lnTo>
                  <a:pt x="214841" y="41529"/>
                </a:lnTo>
                <a:lnTo>
                  <a:pt x="202714" y="47622"/>
                </a:lnTo>
                <a:lnTo>
                  <a:pt x="190792" y="54171"/>
                </a:lnTo>
                <a:lnTo>
                  <a:pt x="178722" y="61399"/>
                </a:lnTo>
                <a:lnTo>
                  <a:pt x="166309" y="69368"/>
                </a:lnTo>
                <a:lnTo>
                  <a:pt x="153685" y="77838"/>
                </a:lnTo>
                <a:lnTo>
                  <a:pt x="141203" y="86369"/>
                </a:lnTo>
                <a:lnTo>
                  <a:pt x="129063" y="94705"/>
                </a:lnTo>
                <a:lnTo>
                  <a:pt x="117301" y="102928"/>
                </a:lnTo>
                <a:lnTo>
                  <a:pt x="105869" y="111363"/>
                </a:lnTo>
                <a:lnTo>
                  <a:pt x="94703" y="120176"/>
                </a:lnTo>
                <a:lnTo>
                  <a:pt x="83804" y="129125"/>
                </a:lnTo>
                <a:lnTo>
                  <a:pt x="71969" y="138613"/>
                </a:lnTo>
                <a:lnTo>
                  <a:pt x="55920" y="150595"/>
                </a:lnTo>
                <a:lnTo>
                  <a:pt x="30126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042528" y="2253098"/>
            <a:ext cx="915980" cy="903502"/>
            <a:chOff x="2042528" y="2253098"/>
            <a:chExt cx="915980" cy="903502"/>
          </a:xfrm>
        </p:grpSpPr>
        <p:sp>
          <p:nvSpPr>
            <p:cNvPr id="61" name="Freeform 60"/>
            <p:cNvSpPr/>
            <p:nvPr/>
          </p:nvSpPr>
          <p:spPr>
            <a:xfrm>
              <a:off x="2179399" y="2253098"/>
              <a:ext cx="273741" cy="400084"/>
            </a:xfrm>
            <a:custGeom>
              <a:avLst/>
              <a:gdLst/>
              <a:ahLst/>
              <a:cxnLst/>
              <a:rect l="0" t="0" r="0" b="0"/>
              <a:pathLst>
                <a:path w="273741" h="400084">
                  <a:moveTo>
                    <a:pt x="273740" y="0"/>
                  </a:moveTo>
                  <a:lnTo>
                    <a:pt x="270740" y="8801"/>
                  </a:lnTo>
                  <a:lnTo>
                    <a:pt x="267317" y="17148"/>
                  </a:lnTo>
                  <a:lnTo>
                    <a:pt x="263121" y="25851"/>
                  </a:lnTo>
                  <a:lnTo>
                    <a:pt x="258221" y="35145"/>
                  </a:lnTo>
                  <a:lnTo>
                    <a:pt x="252740" y="45288"/>
                  </a:lnTo>
                  <a:lnTo>
                    <a:pt x="246805" y="56334"/>
                  </a:lnTo>
                  <a:lnTo>
                    <a:pt x="240370" y="68173"/>
                  </a:lnTo>
                  <a:lnTo>
                    <a:pt x="233223" y="80644"/>
                  </a:lnTo>
                  <a:lnTo>
                    <a:pt x="225306" y="93586"/>
                  </a:lnTo>
                  <a:lnTo>
                    <a:pt x="216702" y="106869"/>
                  </a:lnTo>
                  <a:lnTo>
                    <a:pt x="207548" y="120391"/>
                  </a:lnTo>
                  <a:lnTo>
                    <a:pt x="197987" y="134070"/>
                  </a:lnTo>
                  <a:lnTo>
                    <a:pt x="188296" y="147526"/>
                  </a:lnTo>
                  <a:lnTo>
                    <a:pt x="178869" y="160108"/>
                  </a:lnTo>
                  <a:lnTo>
                    <a:pt x="169902" y="171533"/>
                  </a:lnTo>
                  <a:lnTo>
                    <a:pt x="161407" y="181848"/>
                  </a:lnTo>
                  <a:lnTo>
                    <a:pt x="153315" y="191245"/>
                  </a:lnTo>
                  <a:lnTo>
                    <a:pt x="145532" y="199953"/>
                  </a:lnTo>
                  <a:lnTo>
                    <a:pt x="137813" y="208651"/>
                  </a:lnTo>
                  <a:lnTo>
                    <a:pt x="129783" y="218411"/>
                  </a:lnTo>
                  <a:lnTo>
                    <a:pt x="121267" y="229718"/>
                  </a:lnTo>
                  <a:lnTo>
                    <a:pt x="112428" y="242061"/>
                  </a:lnTo>
                  <a:lnTo>
                    <a:pt x="103648" y="254271"/>
                  </a:lnTo>
                  <a:lnTo>
                    <a:pt x="95146" y="265678"/>
                  </a:lnTo>
                  <a:lnTo>
                    <a:pt x="86810" y="276605"/>
                  </a:lnTo>
                  <a:lnTo>
                    <a:pt x="78301" y="288067"/>
                  </a:lnTo>
                  <a:lnTo>
                    <a:pt x="69428" y="300620"/>
                  </a:lnTo>
                  <a:lnTo>
                    <a:pt x="60163" y="314018"/>
                  </a:lnTo>
                  <a:lnTo>
                    <a:pt x="50558" y="327491"/>
                  </a:lnTo>
                  <a:lnTo>
                    <a:pt x="40699" y="340551"/>
                  </a:lnTo>
                  <a:lnTo>
                    <a:pt x="31110" y="352797"/>
                  </a:lnTo>
                  <a:lnTo>
                    <a:pt x="21800" y="365073"/>
                  </a:lnTo>
                  <a:lnTo>
                    <a:pt x="11952" y="37956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63668" y="2253098"/>
              <a:ext cx="242156" cy="326384"/>
            </a:xfrm>
            <a:custGeom>
              <a:avLst/>
              <a:gdLst/>
              <a:ahLst/>
              <a:cxnLst/>
              <a:rect l="0" t="0" r="0" b="0"/>
              <a:pathLst>
                <a:path w="242156" h="326384">
                  <a:moveTo>
                    <a:pt x="0" y="0"/>
                  </a:moveTo>
                  <a:lnTo>
                    <a:pt x="3068" y="8801"/>
                  </a:lnTo>
                  <a:lnTo>
                    <a:pt x="7130" y="17148"/>
                  </a:lnTo>
                  <a:lnTo>
                    <a:pt x="12614" y="25847"/>
                  </a:lnTo>
                  <a:lnTo>
                    <a:pt x="19028" y="34968"/>
                  </a:lnTo>
                  <a:lnTo>
                    <a:pt x="25529" y="44463"/>
                  </a:lnTo>
                  <a:lnTo>
                    <a:pt x="31624" y="54250"/>
                  </a:lnTo>
                  <a:lnTo>
                    <a:pt x="37332" y="64091"/>
                  </a:lnTo>
                  <a:lnTo>
                    <a:pt x="42992" y="73617"/>
                  </a:lnTo>
                  <a:lnTo>
                    <a:pt x="48833" y="82650"/>
                  </a:lnTo>
                  <a:lnTo>
                    <a:pt x="54924" y="91189"/>
                  </a:lnTo>
                  <a:lnTo>
                    <a:pt x="61253" y="99310"/>
                  </a:lnTo>
                  <a:lnTo>
                    <a:pt x="67781" y="107112"/>
                  </a:lnTo>
                  <a:lnTo>
                    <a:pt x="74625" y="114845"/>
                  </a:lnTo>
                  <a:lnTo>
                    <a:pt x="82051" y="122884"/>
                  </a:lnTo>
                  <a:lnTo>
                    <a:pt x="90154" y="131405"/>
                  </a:lnTo>
                  <a:lnTo>
                    <a:pt x="98714" y="140247"/>
                  </a:lnTo>
                  <a:lnTo>
                    <a:pt x="107305" y="149030"/>
                  </a:lnTo>
                  <a:lnTo>
                    <a:pt x="115676" y="157534"/>
                  </a:lnTo>
                  <a:lnTo>
                    <a:pt x="123754" y="165871"/>
                  </a:lnTo>
                  <a:lnTo>
                    <a:pt x="131557" y="174381"/>
                  </a:lnTo>
                  <a:lnTo>
                    <a:pt x="139139" y="183255"/>
                  </a:lnTo>
                  <a:lnTo>
                    <a:pt x="146553" y="192519"/>
                  </a:lnTo>
                  <a:lnTo>
                    <a:pt x="153844" y="202125"/>
                  </a:lnTo>
                  <a:lnTo>
                    <a:pt x="161055" y="211998"/>
                  </a:lnTo>
                  <a:lnTo>
                    <a:pt x="168373" y="222070"/>
                  </a:lnTo>
                  <a:lnTo>
                    <a:pt x="176126" y="232284"/>
                  </a:lnTo>
                  <a:lnTo>
                    <a:pt x="184451" y="242603"/>
                  </a:lnTo>
                  <a:lnTo>
                    <a:pt x="193162" y="253159"/>
                  </a:lnTo>
                  <a:lnTo>
                    <a:pt x="201855" y="264238"/>
                  </a:lnTo>
                  <a:lnTo>
                    <a:pt x="210285" y="275935"/>
                  </a:lnTo>
                  <a:lnTo>
                    <a:pt x="218090" y="287599"/>
                  </a:lnTo>
                  <a:lnTo>
                    <a:pt x="225476" y="299066"/>
                  </a:lnTo>
                  <a:lnTo>
                    <a:pt x="233091" y="311345"/>
                  </a:lnTo>
                  <a:lnTo>
                    <a:pt x="24215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42528" y="2737409"/>
              <a:ext cx="216635" cy="419191"/>
            </a:xfrm>
            <a:custGeom>
              <a:avLst/>
              <a:gdLst/>
              <a:ahLst/>
              <a:cxnLst/>
              <a:rect l="0" t="0" r="0" b="0"/>
              <a:pathLst>
                <a:path w="216635" h="419191">
                  <a:moveTo>
                    <a:pt x="178985" y="0"/>
                  </a:moveTo>
                  <a:lnTo>
                    <a:pt x="170183" y="5801"/>
                  </a:lnTo>
                  <a:lnTo>
                    <a:pt x="161837" y="10725"/>
                  </a:lnTo>
                  <a:lnTo>
                    <a:pt x="153133" y="15223"/>
                  </a:lnTo>
                  <a:lnTo>
                    <a:pt x="143840" y="19271"/>
                  </a:lnTo>
                  <a:lnTo>
                    <a:pt x="133696" y="22636"/>
                  </a:lnTo>
                  <a:lnTo>
                    <a:pt x="122651" y="25245"/>
                  </a:lnTo>
                  <a:lnTo>
                    <a:pt x="110812" y="27171"/>
                  </a:lnTo>
                  <a:lnTo>
                    <a:pt x="98341" y="28550"/>
                  </a:lnTo>
                  <a:lnTo>
                    <a:pt x="85408" y="29525"/>
                  </a:lnTo>
                  <a:lnTo>
                    <a:pt x="72471" y="30538"/>
                  </a:lnTo>
                  <a:lnTo>
                    <a:pt x="60245" y="32291"/>
                  </a:lnTo>
                  <a:lnTo>
                    <a:pt x="49077" y="35112"/>
                  </a:lnTo>
                  <a:lnTo>
                    <a:pt x="39445" y="39145"/>
                  </a:lnTo>
                  <a:lnTo>
                    <a:pt x="32104" y="44527"/>
                  </a:lnTo>
                  <a:lnTo>
                    <a:pt x="27231" y="51192"/>
                  </a:lnTo>
                  <a:lnTo>
                    <a:pt x="24059" y="59090"/>
                  </a:lnTo>
                  <a:lnTo>
                    <a:pt x="21223" y="68286"/>
                  </a:lnTo>
                  <a:lnTo>
                    <a:pt x="17907" y="78688"/>
                  </a:lnTo>
                  <a:lnTo>
                    <a:pt x="14334" y="89924"/>
                  </a:lnTo>
                  <a:lnTo>
                    <a:pt x="11447" y="101457"/>
                  </a:lnTo>
                  <a:lnTo>
                    <a:pt x="9758" y="112958"/>
                  </a:lnTo>
                  <a:lnTo>
                    <a:pt x="9151" y="124458"/>
                  </a:lnTo>
                  <a:lnTo>
                    <a:pt x="9141" y="136246"/>
                  </a:lnTo>
                  <a:lnTo>
                    <a:pt x="9367" y="148469"/>
                  </a:lnTo>
                  <a:lnTo>
                    <a:pt x="9807" y="160966"/>
                  </a:lnTo>
                  <a:lnTo>
                    <a:pt x="10695" y="173363"/>
                  </a:lnTo>
                  <a:lnTo>
                    <a:pt x="12141" y="185378"/>
                  </a:lnTo>
                  <a:lnTo>
                    <a:pt x="14210" y="194564"/>
                  </a:lnTo>
                  <a:lnTo>
                    <a:pt x="16803" y="197990"/>
                  </a:lnTo>
                  <a:lnTo>
                    <a:pt x="19784" y="196835"/>
                  </a:lnTo>
                  <a:lnTo>
                    <a:pt x="23380" y="192948"/>
                  </a:lnTo>
                  <a:lnTo>
                    <a:pt x="27708" y="187579"/>
                  </a:lnTo>
                  <a:lnTo>
                    <a:pt x="32722" y="181433"/>
                  </a:lnTo>
                  <a:lnTo>
                    <a:pt x="38306" y="174889"/>
                  </a:lnTo>
                  <a:lnTo>
                    <a:pt x="44655" y="168470"/>
                  </a:lnTo>
                  <a:lnTo>
                    <a:pt x="52268" y="162888"/>
                  </a:lnTo>
                  <a:lnTo>
                    <a:pt x="61307" y="158461"/>
                  </a:lnTo>
                  <a:lnTo>
                    <a:pt x="71476" y="155312"/>
                  </a:lnTo>
                  <a:lnTo>
                    <a:pt x="82219" y="153562"/>
                  </a:lnTo>
                  <a:lnTo>
                    <a:pt x="93142" y="153130"/>
                  </a:lnTo>
                  <a:lnTo>
                    <a:pt x="103900" y="153956"/>
                  </a:lnTo>
                  <a:lnTo>
                    <a:pt x="114115" y="156097"/>
                  </a:lnTo>
                  <a:lnTo>
                    <a:pt x="123653" y="159460"/>
                  </a:lnTo>
                  <a:lnTo>
                    <a:pt x="132717" y="163834"/>
                  </a:lnTo>
                  <a:lnTo>
                    <a:pt x="141732" y="168986"/>
                  </a:lnTo>
                  <a:lnTo>
                    <a:pt x="150942" y="174718"/>
                  </a:lnTo>
                  <a:lnTo>
                    <a:pt x="160096" y="181193"/>
                  </a:lnTo>
                  <a:lnTo>
                    <a:pt x="168564" y="188903"/>
                  </a:lnTo>
                  <a:lnTo>
                    <a:pt x="176037" y="198013"/>
                  </a:lnTo>
                  <a:lnTo>
                    <a:pt x="182530" y="208235"/>
                  </a:lnTo>
                  <a:lnTo>
                    <a:pt x="188199" y="219013"/>
                  </a:lnTo>
                  <a:lnTo>
                    <a:pt x="193234" y="229970"/>
                  </a:lnTo>
                  <a:lnTo>
                    <a:pt x="197802" y="241090"/>
                  </a:lnTo>
                  <a:lnTo>
                    <a:pt x="202038" y="252614"/>
                  </a:lnTo>
                  <a:lnTo>
                    <a:pt x="206037" y="264661"/>
                  </a:lnTo>
                  <a:lnTo>
                    <a:pt x="209708" y="277209"/>
                  </a:lnTo>
                  <a:lnTo>
                    <a:pt x="212795" y="290171"/>
                  </a:lnTo>
                  <a:lnTo>
                    <a:pt x="215194" y="303447"/>
                  </a:lnTo>
                  <a:lnTo>
                    <a:pt x="216634" y="316787"/>
                  </a:lnTo>
                  <a:lnTo>
                    <a:pt x="216618" y="329816"/>
                  </a:lnTo>
                  <a:lnTo>
                    <a:pt x="215011" y="342351"/>
                  </a:lnTo>
                  <a:lnTo>
                    <a:pt x="211982" y="354225"/>
                  </a:lnTo>
                  <a:lnTo>
                    <a:pt x="207814" y="365207"/>
                  </a:lnTo>
                  <a:lnTo>
                    <a:pt x="202782" y="375256"/>
                  </a:lnTo>
                  <a:lnTo>
                    <a:pt x="196795" y="384327"/>
                  </a:lnTo>
                  <a:lnTo>
                    <a:pt x="189421" y="392282"/>
                  </a:lnTo>
                  <a:lnTo>
                    <a:pt x="180534" y="399150"/>
                  </a:lnTo>
                  <a:lnTo>
                    <a:pt x="170296" y="404933"/>
                  </a:lnTo>
                  <a:lnTo>
                    <a:pt x="158974" y="409527"/>
                  </a:lnTo>
                  <a:lnTo>
                    <a:pt x="146834" y="412990"/>
                  </a:lnTo>
                  <a:lnTo>
                    <a:pt x="133936" y="415503"/>
                  </a:lnTo>
                  <a:lnTo>
                    <a:pt x="120147" y="417282"/>
                  </a:lnTo>
                  <a:lnTo>
                    <a:pt x="105474" y="418514"/>
                  </a:lnTo>
                  <a:lnTo>
                    <a:pt x="90368" y="419190"/>
                  </a:lnTo>
                  <a:lnTo>
                    <a:pt x="75607" y="419121"/>
                  </a:lnTo>
                  <a:lnTo>
                    <a:pt x="61615" y="418264"/>
                  </a:lnTo>
                  <a:lnTo>
                    <a:pt x="48708" y="416867"/>
                  </a:lnTo>
                  <a:lnTo>
                    <a:pt x="35903" y="415247"/>
                  </a:lnTo>
                  <a:lnTo>
                    <a:pt x="20962" y="41326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65190" y="2690183"/>
              <a:ext cx="293318" cy="334737"/>
            </a:xfrm>
            <a:custGeom>
              <a:avLst/>
              <a:gdLst/>
              <a:ahLst/>
              <a:cxnLst/>
              <a:rect l="0" t="0" r="0" b="0"/>
              <a:pathLst>
                <a:path w="293318" h="334737">
                  <a:moveTo>
                    <a:pt x="93276" y="5112"/>
                  </a:moveTo>
                  <a:lnTo>
                    <a:pt x="87409" y="10979"/>
                  </a:lnTo>
                  <a:lnTo>
                    <a:pt x="81844" y="16544"/>
                  </a:lnTo>
                  <a:lnTo>
                    <a:pt x="76049" y="22348"/>
                  </a:lnTo>
                  <a:lnTo>
                    <a:pt x="70142" y="28601"/>
                  </a:lnTo>
                  <a:lnTo>
                    <a:pt x="64460" y="35579"/>
                  </a:lnTo>
                  <a:lnTo>
                    <a:pt x="59181" y="43356"/>
                  </a:lnTo>
                  <a:lnTo>
                    <a:pt x="54157" y="51685"/>
                  </a:lnTo>
                  <a:lnTo>
                    <a:pt x="49023" y="60116"/>
                  </a:lnTo>
                  <a:lnTo>
                    <a:pt x="43568" y="68380"/>
                  </a:lnTo>
                  <a:lnTo>
                    <a:pt x="37751" y="76556"/>
                  </a:lnTo>
                  <a:lnTo>
                    <a:pt x="31614" y="84957"/>
                  </a:lnTo>
                  <a:lnTo>
                    <a:pt x="25234" y="93685"/>
                  </a:lnTo>
                  <a:lnTo>
                    <a:pt x="19101" y="100190"/>
                  </a:lnTo>
                  <a:lnTo>
                    <a:pt x="14679" y="101293"/>
                  </a:lnTo>
                  <a:lnTo>
                    <a:pt x="13158" y="98054"/>
                  </a:lnTo>
                  <a:lnTo>
                    <a:pt x="14235" y="92040"/>
                  </a:lnTo>
                  <a:lnTo>
                    <a:pt x="17222" y="84324"/>
                  </a:lnTo>
                  <a:lnTo>
                    <a:pt x="21531" y="75570"/>
                  </a:lnTo>
                  <a:lnTo>
                    <a:pt x="26735" y="66177"/>
                  </a:lnTo>
                  <a:lnTo>
                    <a:pt x="32541" y="56550"/>
                  </a:lnTo>
                  <a:lnTo>
                    <a:pt x="38749" y="47143"/>
                  </a:lnTo>
                  <a:lnTo>
                    <a:pt x="45232" y="38181"/>
                  </a:lnTo>
                  <a:lnTo>
                    <a:pt x="52062" y="29854"/>
                  </a:lnTo>
                  <a:lnTo>
                    <a:pt x="59489" y="22404"/>
                  </a:lnTo>
                  <a:lnTo>
                    <a:pt x="67605" y="15878"/>
                  </a:lnTo>
                  <a:lnTo>
                    <a:pt x="76515" y="10325"/>
                  </a:lnTo>
                  <a:lnTo>
                    <a:pt x="86408" y="5884"/>
                  </a:lnTo>
                  <a:lnTo>
                    <a:pt x="97279" y="2534"/>
                  </a:lnTo>
                  <a:lnTo>
                    <a:pt x="108665" y="436"/>
                  </a:lnTo>
                  <a:lnTo>
                    <a:pt x="119767" y="0"/>
                  </a:lnTo>
                  <a:lnTo>
                    <a:pt x="130155" y="1306"/>
                  </a:lnTo>
                  <a:lnTo>
                    <a:pt x="139755" y="4301"/>
                  </a:lnTo>
                  <a:lnTo>
                    <a:pt x="148664" y="8977"/>
                  </a:lnTo>
                  <a:lnTo>
                    <a:pt x="157021" y="15160"/>
                  </a:lnTo>
                  <a:lnTo>
                    <a:pt x="164804" y="22564"/>
                  </a:lnTo>
                  <a:lnTo>
                    <a:pt x="171819" y="30896"/>
                  </a:lnTo>
                  <a:lnTo>
                    <a:pt x="178025" y="39903"/>
                  </a:lnTo>
                  <a:lnTo>
                    <a:pt x="183517" y="49390"/>
                  </a:lnTo>
                  <a:lnTo>
                    <a:pt x="188441" y="59211"/>
                  </a:lnTo>
                  <a:lnTo>
                    <a:pt x="192934" y="69265"/>
                  </a:lnTo>
                  <a:lnTo>
                    <a:pt x="196953" y="79644"/>
                  </a:lnTo>
                  <a:lnTo>
                    <a:pt x="200281" y="90604"/>
                  </a:lnTo>
                  <a:lnTo>
                    <a:pt x="202844" y="102231"/>
                  </a:lnTo>
                  <a:lnTo>
                    <a:pt x="204396" y="114142"/>
                  </a:lnTo>
                  <a:lnTo>
                    <a:pt x="204455" y="125605"/>
                  </a:lnTo>
                  <a:lnTo>
                    <a:pt x="202903" y="136245"/>
                  </a:lnTo>
                  <a:lnTo>
                    <a:pt x="200081" y="146184"/>
                  </a:lnTo>
                  <a:lnTo>
                    <a:pt x="196584" y="155853"/>
                  </a:lnTo>
                  <a:lnTo>
                    <a:pt x="192830" y="165544"/>
                  </a:lnTo>
                  <a:lnTo>
                    <a:pt x="189024" y="175376"/>
                  </a:lnTo>
                  <a:lnTo>
                    <a:pt x="185250" y="185370"/>
                  </a:lnTo>
                  <a:lnTo>
                    <a:pt x="181531" y="195508"/>
                  </a:lnTo>
                  <a:lnTo>
                    <a:pt x="177865" y="205759"/>
                  </a:lnTo>
                  <a:lnTo>
                    <a:pt x="174243" y="216094"/>
                  </a:lnTo>
                  <a:lnTo>
                    <a:pt x="170650" y="226489"/>
                  </a:lnTo>
                  <a:lnTo>
                    <a:pt x="166913" y="236927"/>
                  </a:lnTo>
                  <a:lnTo>
                    <a:pt x="162718" y="247394"/>
                  </a:lnTo>
                  <a:lnTo>
                    <a:pt x="157925" y="257876"/>
                  </a:lnTo>
                  <a:lnTo>
                    <a:pt x="152400" y="268204"/>
                  </a:lnTo>
                  <a:lnTo>
                    <a:pt x="145934" y="278065"/>
                  </a:lnTo>
                  <a:lnTo>
                    <a:pt x="138508" y="287328"/>
                  </a:lnTo>
                  <a:lnTo>
                    <a:pt x="130249" y="296022"/>
                  </a:lnTo>
                  <a:lnTo>
                    <a:pt x="121335" y="304249"/>
                  </a:lnTo>
                  <a:lnTo>
                    <a:pt x="111929" y="312108"/>
                  </a:lnTo>
                  <a:lnTo>
                    <a:pt x="102003" y="319370"/>
                  </a:lnTo>
                  <a:lnTo>
                    <a:pt x="91356" y="325496"/>
                  </a:lnTo>
                  <a:lnTo>
                    <a:pt x="79942" y="330274"/>
                  </a:lnTo>
                  <a:lnTo>
                    <a:pt x="68176" y="333481"/>
                  </a:lnTo>
                  <a:lnTo>
                    <a:pt x="56811" y="334736"/>
                  </a:lnTo>
                  <a:lnTo>
                    <a:pt x="46242" y="334016"/>
                  </a:lnTo>
                  <a:lnTo>
                    <a:pt x="36520" y="331430"/>
                  </a:lnTo>
                  <a:lnTo>
                    <a:pt x="27529" y="327037"/>
                  </a:lnTo>
                  <a:lnTo>
                    <a:pt x="19125" y="321047"/>
                  </a:lnTo>
                  <a:lnTo>
                    <a:pt x="11650" y="313774"/>
                  </a:lnTo>
                  <a:lnTo>
                    <a:pt x="5906" y="305531"/>
                  </a:lnTo>
                  <a:lnTo>
                    <a:pt x="2190" y="296583"/>
                  </a:lnTo>
                  <a:lnTo>
                    <a:pt x="338" y="287136"/>
                  </a:lnTo>
                  <a:lnTo>
                    <a:pt x="0" y="277343"/>
                  </a:lnTo>
                  <a:lnTo>
                    <a:pt x="813" y="267316"/>
                  </a:lnTo>
                  <a:lnTo>
                    <a:pt x="2627" y="257294"/>
                  </a:lnTo>
                  <a:lnTo>
                    <a:pt x="5507" y="247639"/>
                  </a:lnTo>
                  <a:lnTo>
                    <a:pt x="9406" y="238519"/>
                  </a:lnTo>
                  <a:lnTo>
                    <a:pt x="14327" y="230089"/>
                  </a:lnTo>
                  <a:lnTo>
                    <a:pt x="20386" y="222573"/>
                  </a:lnTo>
                  <a:lnTo>
                    <a:pt x="27539" y="216008"/>
                  </a:lnTo>
                  <a:lnTo>
                    <a:pt x="35615" y="210599"/>
                  </a:lnTo>
                  <a:lnTo>
                    <a:pt x="44406" y="206789"/>
                  </a:lnTo>
                  <a:lnTo>
                    <a:pt x="53726" y="204675"/>
                  </a:lnTo>
                  <a:lnTo>
                    <a:pt x="63424" y="204221"/>
                  </a:lnTo>
                  <a:lnTo>
                    <a:pt x="73387" y="205428"/>
                  </a:lnTo>
                  <a:lnTo>
                    <a:pt x="83532" y="208123"/>
                  </a:lnTo>
                  <a:lnTo>
                    <a:pt x="93802" y="211863"/>
                  </a:lnTo>
                  <a:lnTo>
                    <a:pt x="104156" y="216049"/>
                  </a:lnTo>
                  <a:lnTo>
                    <a:pt x="114564" y="220307"/>
                  </a:lnTo>
                  <a:lnTo>
                    <a:pt x="124841" y="224637"/>
                  </a:lnTo>
                  <a:lnTo>
                    <a:pt x="134669" y="229303"/>
                  </a:lnTo>
                  <a:lnTo>
                    <a:pt x="143914" y="234439"/>
                  </a:lnTo>
                  <a:lnTo>
                    <a:pt x="152767" y="239871"/>
                  </a:lnTo>
                  <a:lnTo>
                    <a:pt x="161631" y="245218"/>
                  </a:lnTo>
                  <a:lnTo>
                    <a:pt x="170747" y="250261"/>
                  </a:lnTo>
                  <a:lnTo>
                    <a:pt x="180175" y="254953"/>
                  </a:lnTo>
                  <a:lnTo>
                    <a:pt x="189891" y="259331"/>
                  </a:lnTo>
                  <a:lnTo>
                    <a:pt x="199843" y="263455"/>
                  </a:lnTo>
                  <a:lnTo>
                    <a:pt x="210138" y="267224"/>
                  </a:lnTo>
                  <a:lnTo>
                    <a:pt x="221033" y="270383"/>
                  </a:lnTo>
                  <a:lnTo>
                    <a:pt x="232609" y="272843"/>
                  </a:lnTo>
                  <a:lnTo>
                    <a:pt x="244388" y="274669"/>
                  </a:lnTo>
                  <a:lnTo>
                    <a:pt x="256689" y="276176"/>
                  </a:lnTo>
                  <a:lnTo>
                    <a:pt x="271711" y="277495"/>
                  </a:lnTo>
                  <a:lnTo>
                    <a:pt x="293317" y="278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1846134" y="2632124"/>
            <a:ext cx="597396" cy="649043"/>
          </a:xfrm>
          <a:custGeom>
            <a:avLst/>
            <a:gdLst/>
            <a:ahLst/>
            <a:cxnLst/>
            <a:rect l="0" t="0" r="0" b="0"/>
            <a:pathLst>
              <a:path w="597396" h="649043">
                <a:moveTo>
                  <a:pt x="396436" y="0"/>
                </a:moveTo>
                <a:lnTo>
                  <a:pt x="384768" y="67"/>
                </a:lnTo>
                <a:lnTo>
                  <a:pt x="374279" y="707"/>
                </a:lnTo>
                <a:lnTo>
                  <a:pt x="363972" y="1999"/>
                </a:lnTo>
                <a:lnTo>
                  <a:pt x="353498" y="3686"/>
                </a:lnTo>
                <a:lnTo>
                  <a:pt x="342506" y="5354"/>
                </a:lnTo>
                <a:lnTo>
                  <a:pt x="330868" y="6777"/>
                </a:lnTo>
                <a:lnTo>
                  <a:pt x="318787" y="8221"/>
                </a:lnTo>
                <a:lnTo>
                  <a:pt x="306681" y="10328"/>
                </a:lnTo>
                <a:lnTo>
                  <a:pt x="294794" y="13409"/>
                </a:lnTo>
                <a:lnTo>
                  <a:pt x="283033" y="17293"/>
                </a:lnTo>
                <a:lnTo>
                  <a:pt x="271071" y="21517"/>
                </a:lnTo>
                <a:lnTo>
                  <a:pt x="258731" y="25772"/>
                </a:lnTo>
                <a:lnTo>
                  <a:pt x="246155" y="30086"/>
                </a:lnTo>
                <a:lnTo>
                  <a:pt x="233706" y="34734"/>
                </a:lnTo>
                <a:lnTo>
                  <a:pt x="221588" y="39859"/>
                </a:lnTo>
                <a:lnTo>
                  <a:pt x="209840" y="45452"/>
                </a:lnTo>
                <a:lnTo>
                  <a:pt x="198418" y="51438"/>
                </a:lnTo>
                <a:lnTo>
                  <a:pt x="187258" y="57733"/>
                </a:lnTo>
                <a:lnTo>
                  <a:pt x="176459" y="64419"/>
                </a:lnTo>
                <a:lnTo>
                  <a:pt x="166274" y="71739"/>
                </a:lnTo>
                <a:lnTo>
                  <a:pt x="156790" y="79775"/>
                </a:lnTo>
                <a:lnTo>
                  <a:pt x="147946" y="88459"/>
                </a:lnTo>
                <a:lnTo>
                  <a:pt x="139618" y="97667"/>
                </a:lnTo>
                <a:lnTo>
                  <a:pt x="131682" y="107270"/>
                </a:lnTo>
                <a:lnTo>
                  <a:pt x="124028" y="117158"/>
                </a:lnTo>
                <a:lnTo>
                  <a:pt x="116576" y="127249"/>
                </a:lnTo>
                <a:lnTo>
                  <a:pt x="109262" y="137485"/>
                </a:lnTo>
                <a:lnTo>
                  <a:pt x="102044" y="147986"/>
                </a:lnTo>
                <a:lnTo>
                  <a:pt x="94891" y="159027"/>
                </a:lnTo>
                <a:lnTo>
                  <a:pt x="87777" y="170709"/>
                </a:lnTo>
                <a:lnTo>
                  <a:pt x="80525" y="182657"/>
                </a:lnTo>
                <a:lnTo>
                  <a:pt x="72817" y="194144"/>
                </a:lnTo>
                <a:lnTo>
                  <a:pt x="64527" y="204804"/>
                </a:lnTo>
                <a:lnTo>
                  <a:pt x="56010" y="214927"/>
                </a:lnTo>
                <a:lnTo>
                  <a:pt x="47979" y="225252"/>
                </a:lnTo>
                <a:lnTo>
                  <a:pt x="40802" y="236201"/>
                </a:lnTo>
                <a:lnTo>
                  <a:pt x="34511" y="247862"/>
                </a:lnTo>
                <a:lnTo>
                  <a:pt x="28977" y="260155"/>
                </a:lnTo>
                <a:lnTo>
                  <a:pt x="24034" y="272945"/>
                </a:lnTo>
                <a:lnTo>
                  <a:pt x="19526" y="285943"/>
                </a:lnTo>
                <a:lnTo>
                  <a:pt x="15331" y="298734"/>
                </a:lnTo>
                <a:lnTo>
                  <a:pt x="11359" y="311115"/>
                </a:lnTo>
                <a:lnTo>
                  <a:pt x="7706" y="323224"/>
                </a:lnTo>
                <a:lnTo>
                  <a:pt x="4632" y="335427"/>
                </a:lnTo>
                <a:lnTo>
                  <a:pt x="2236" y="347941"/>
                </a:lnTo>
                <a:lnTo>
                  <a:pt x="629" y="360974"/>
                </a:lnTo>
                <a:lnTo>
                  <a:pt x="0" y="374796"/>
                </a:lnTo>
                <a:lnTo>
                  <a:pt x="356" y="389463"/>
                </a:lnTo>
                <a:lnTo>
                  <a:pt x="1562" y="404550"/>
                </a:lnTo>
                <a:lnTo>
                  <a:pt x="3434" y="419292"/>
                </a:lnTo>
                <a:lnTo>
                  <a:pt x="5802" y="433277"/>
                </a:lnTo>
                <a:lnTo>
                  <a:pt x="8525" y="446445"/>
                </a:lnTo>
                <a:lnTo>
                  <a:pt x="11499" y="458901"/>
                </a:lnTo>
                <a:lnTo>
                  <a:pt x="14649" y="470799"/>
                </a:lnTo>
                <a:lnTo>
                  <a:pt x="18086" y="482282"/>
                </a:lnTo>
                <a:lnTo>
                  <a:pt x="22079" y="493467"/>
                </a:lnTo>
                <a:lnTo>
                  <a:pt x="26731" y="504443"/>
                </a:lnTo>
                <a:lnTo>
                  <a:pt x="31992" y="515275"/>
                </a:lnTo>
                <a:lnTo>
                  <a:pt x="37748" y="526008"/>
                </a:lnTo>
                <a:lnTo>
                  <a:pt x="43881" y="536670"/>
                </a:lnTo>
                <a:lnTo>
                  <a:pt x="50286" y="547118"/>
                </a:lnTo>
                <a:lnTo>
                  <a:pt x="56886" y="557060"/>
                </a:lnTo>
                <a:lnTo>
                  <a:pt x="63624" y="566372"/>
                </a:lnTo>
                <a:lnTo>
                  <a:pt x="70623" y="574930"/>
                </a:lnTo>
                <a:lnTo>
                  <a:pt x="78160" y="582532"/>
                </a:lnTo>
                <a:lnTo>
                  <a:pt x="86345" y="589168"/>
                </a:lnTo>
                <a:lnTo>
                  <a:pt x="95131" y="595134"/>
                </a:lnTo>
                <a:lnTo>
                  <a:pt x="104408" y="600915"/>
                </a:lnTo>
                <a:lnTo>
                  <a:pt x="114057" y="606806"/>
                </a:lnTo>
                <a:lnTo>
                  <a:pt x="123976" y="612748"/>
                </a:lnTo>
                <a:lnTo>
                  <a:pt x="134088" y="618438"/>
                </a:lnTo>
                <a:lnTo>
                  <a:pt x="144333" y="623711"/>
                </a:lnTo>
                <a:lnTo>
                  <a:pt x="154671" y="628557"/>
                </a:lnTo>
                <a:lnTo>
                  <a:pt x="165070" y="633038"/>
                </a:lnTo>
                <a:lnTo>
                  <a:pt x="175517" y="637231"/>
                </a:lnTo>
                <a:lnTo>
                  <a:pt x="186160" y="641046"/>
                </a:lnTo>
                <a:lnTo>
                  <a:pt x="197298" y="644236"/>
                </a:lnTo>
                <a:lnTo>
                  <a:pt x="209058" y="646712"/>
                </a:lnTo>
                <a:lnTo>
                  <a:pt x="221568" y="648375"/>
                </a:lnTo>
                <a:lnTo>
                  <a:pt x="235030" y="649042"/>
                </a:lnTo>
                <a:lnTo>
                  <a:pt x="249455" y="648711"/>
                </a:lnTo>
                <a:lnTo>
                  <a:pt x="264549" y="647522"/>
                </a:lnTo>
                <a:lnTo>
                  <a:pt x="279827" y="645662"/>
                </a:lnTo>
                <a:lnTo>
                  <a:pt x="294990" y="643297"/>
                </a:lnTo>
                <a:lnTo>
                  <a:pt x="309933" y="640406"/>
                </a:lnTo>
                <a:lnTo>
                  <a:pt x="324653" y="636788"/>
                </a:lnTo>
                <a:lnTo>
                  <a:pt x="339175" y="632391"/>
                </a:lnTo>
                <a:lnTo>
                  <a:pt x="353215" y="627303"/>
                </a:lnTo>
                <a:lnTo>
                  <a:pt x="366198" y="621663"/>
                </a:lnTo>
                <a:lnTo>
                  <a:pt x="377899" y="615609"/>
                </a:lnTo>
                <a:lnTo>
                  <a:pt x="388572" y="609256"/>
                </a:lnTo>
                <a:lnTo>
                  <a:pt x="398741" y="602692"/>
                </a:lnTo>
                <a:lnTo>
                  <a:pt x="408767" y="595981"/>
                </a:lnTo>
                <a:lnTo>
                  <a:pt x="418656" y="589171"/>
                </a:lnTo>
                <a:lnTo>
                  <a:pt x="428156" y="582292"/>
                </a:lnTo>
                <a:lnTo>
                  <a:pt x="437144" y="575363"/>
                </a:lnTo>
                <a:lnTo>
                  <a:pt x="445639" y="568234"/>
                </a:lnTo>
                <a:lnTo>
                  <a:pt x="453724" y="560609"/>
                </a:lnTo>
                <a:lnTo>
                  <a:pt x="461494" y="552365"/>
                </a:lnTo>
                <a:lnTo>
                  <a:pt x="469034" y="543539"/>
                </a:lnTo>
                <a:lnTo>
                  <a:pt x="476411" y="534236"/>
                </a:lnTo>
                <a:lnTo>
                  <a:pt x="483673" y="524570"/>
                </a:lnTo>
                <a:lnTo>
                  <a:pt x="490856" y="514638"/>
                </a:lnTo>
                <a:lnTo>
                  <a:pt x="497986" y="504519"/>
                </a:lnTo>
                <a:lnTo>
                  <a:pt x="505079" y="494268"/>
                </a:lnTo>
                <a:lnTo>
                  <a:pt x="512148" y="483928"/>
                </a:lnTo>
                <a:lnTo>
                  <a:pt x="519201" y="473525"/>
                </a:lnTo>
                <a:lnTo>
                  <a:pt x="526238" y="463082"/>
                </a:lnTo>
                <a:lnTo>
                  <a:pt x="533099" y="452610"/>
                </a:lnTo>
                <a:lnTo>
                  <a:pt x="539480" y="442120"/>
                </a:lnTo>
                <a:lnTo>
                  <a:pt x="545252" y="431617"/>
                </a:lnTo>
                <a:lnTo>
                  <a:pt x="550450" y="421105"/>
                </a:lnTo>
                <a:lnTo>
                  <a:pt x="555176" y="410588"/>
                </a:lnTo>
                <a:lnTo>
                  <a:pt x="559540" y="400063"/>
                </a:lnTo>
                <a:lnTo>
                  <a:pt x="563642" y="389367"/>
                </a:lnTo>
                <a:lnTo>
                  <a:pt x="567557" y="378193"/>
                </a:lnTo>
                <a:lnTo>
                  <a:pt x="571338" y="366409"/>
                </a:lnTo>
                <a:lnTo>
                  <a:pt x="574862" y="353884"/>
                </a:lnTo>
                <a:lnTo>
                  <a:pt x="577849" y="340412"/>
                </a:lnTo>
                <a:lnTo>
                  <a:pt x="580198" y="325974"/>
                </a:lnTo>
                <a:lnTo>
                  <a:pt x="582285" y="310703"/>
                </a:lnTo>
                <a:lnTo>
                  <a:pt x="584832" y="294774"/>
                </a:lnTo>
                <a:lnTo>
                  <a:pt x="588204" y="278359"/>
                </a:lnTo>
                <a:lnTo>
                  <a:pt x="591945" y="261762"/>
                </a:lnTo>
                <a:lnTo>
                  <a:pt x="595009" y="245394"/>
                </a:lnTo>
                <a:lnTo>
                  <a:pt x="596844" y="229464"/>
                </a:lnTo>
                <a:lnTo>
                  <a:pt x="597395" y="214158"/>
                </a:lnTo>
                <a:lnTo>
                  <a:pt x="596844" y="199718"/>
                </a:lnTo>
                <a:lnTo>
                  <a:pt x="595426" y="186190"/>
                </a:lnTo>
                <a:lnTo>
                  <a:pt x="593202" y="173459"/>
                </a:lnTo>
                <a:lnTo>
                  <a:pt x="590047" y="161362"/>
                </a:lnTo>
                <a:lnTo>
                  <a:pt x="585969" y="149742"/>
                </a:lnTo>
                <a:lnTo>
                  <a:pt x="581096" y="138631"/>
                </a:lnTo>
                <a:lnTo>
                  <a:pt x="575603" y="128235"/>
                </a:lnTo>
                <a:lnTo>
                  <a:pt x="569647" y="118610"/>
                </a:lnTo>
                <a:lnTo>
                  <a:pt x="563360" y="109670"/>
                </a:lnTo>
                <a:lnTo>
                  <a:pt x="556841" y="101279"/>
                </a:lnTo>
                <a:lnTo>
                  <a:pt x="550156" y="93300"/>
                </a:lnTo>
                <a:lnTo>
                  <a:pt x="543192" y="85619"/>
                </a:lnTo>
                <a:lnTo>
                  <a:pt x="535679" y="78147"/>
                </a:lnTo>
                <a:lnTo>
                  <a:pt x="527509" y="70825"/>
                </a:lnTo>
                <a:lnTo>
                  <a:pt x="518734" y="63771"/>
                </a:lnTo>
                <a:lnTo>
                  <a:pt x="509465" y="57261"/>
                </a:lnTo>
                <a:lnTo>
                  <a:pt x="499811" y="51401"/>
                </a:lnTo>
                <a:lnTo>
                  <a:pt x="489549" y="46145"/>
                </a:lnTo>
                <a:lnTo>
                  <a:pt x="478143" y="41381"/>
                </a:lnTo>
                <a:lnTo>
                  <a:pt x="465401" y="36999"/>
                </a:lnTo>
                <a:lnTo>
                  <a:pt x="451760" y="33225"/>
                </a:lnTo>
                <a:lnTo>
                  <a:pt x="438064" y="30594"/>
                </a:lnTo>
                <a:lnTo>
                  <a:pt x="424813" y="29307"/>
                </a:lnTo>
                <a:lnTo>
                  <a:pt x="411984" y="29257"/>
                </a:lnTo>
                <a:lnTo>
                  <a:pt x="399230" y="30211"/>
                </a:lnTo>
                <a:lnTo>
                  <a:pt x="386314" y="31927"/>
                </a:lnTo>
                <a:lnTo>
                  <a:pt x="372995" y="34196"/>
                </a:lnTo>
                <a:lnTo>
                  <a:pt x="358974" y="36857"/>
                </a:lnTo>
                <a:lnTo>
                  <a:pt x="344171" y="39790"/>
                </a:lnTo>
                <a:lnTo>
                  <a:pt x="328990" y="42909"/>
                </a:lnTo>
                <a:lnTo>
                  <a:pt x="314186" y="46156"/>
                </a:lnTo>
                <a:lnTo>
                  <a:pt x="300162" y="49494"/>
                </a:lnTo>
                <a:lnTo>
                  <a:pt x="287138" y="53058"/>
                </a:lnTo>
                <a:lnTo>
                  <a:pt x="275310" y="57137"/>
                </a:lnTo>
                <a:lnTo>
                  <a:pt x="264648" y="61842"/>
                </a:lnTo>
                <a:lnTo>
                  <a:pt x="254810" y="66969"/>
                </a:lnTo>
                <a:lnTo>
                  <a:pt x="245267" y="72103"/>
                </a:lnTo>
                <a:lnTo>
                  <a:pt x="235704" y="76995"/>
                </a:lnTo>
                <a:lnTo>
                  <a:pt x="226446" y="81429"/>
                </a:lnTo>
                <a:lnTo>
                  <a:pt x="217459" y="85573"/>
                </a:lnTo>
                <a:lnTo>
                  <a:pt x="207948" y="89790"/>
                </a:lnTo>
                <a:lnTo>
                  <a:pt x="196394" y="94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501453" y="2486446"/>
            <a:ext cx="589779" cy="615667"/>
          </a:xfrm>
          <a:custGeom>
            <a:avLst/>
            <a:gdLst/>
            <a:ahLst/>
            <a:cxnLst/>
            <a:rect l="0" t="0" r="0" b="0"/>
            <a:pathLst>
              <a:path w="589779" h="615667">
                <a:moveTo>
                  <a:pt x="214899" y="93035"/>
                </a:moveTo>
                <a:lnTo>
                  <a:pt x="203231" y="98836"/>
                </a:lnTo>
                <a:lnTo>
                  <a:pt x="192742" y="103760"/>
                </a:lnTo>
                <a:lnTo>
                  <a:pt x="182445" y="108267"/>
                </a:lnTo>
                <a:lnTo>
                  <a:pt x="172317" y="112661"/>
                </a:lnTo>
                <a:lnTo>
                  <a:pt x="162621" y="117323"/>
                </a:lnTo>
                <a:lnTo>
                  <a:pt x="153485" y="122438"/>
                </a:lnTo>
                <a:lnTo>
                  <a:pt x="144882" y="128015"/>
                </a:lnTo>
                <a:lnTo>
                  <a:pt x="136720" y="133988"/>
                </a:lnTo>
                <a:lnTo>
                  <a:pt x="128897" y="140270"/>
                </a:lnTo>
                <a:lnTo>
                  <a:pt x="121320" y="146947"/>
                </a:lnTo>
                <a:lnTo>
                  <a:pt x="113918" y="154261"/>
                </a:lnTo>
                <a:lnTo>
                  <a:pt x="106640" y="162292"/>
                </a:lnTo>
                <a:lnTo>
                  <a:pt x="99445" y="170973"/>
                </a:lnTo>
                <a:lnTo>
                  <a:pt x="92307" y="180179"/>
                </a:lnTo>
                <a:lnTo>
                  <a:pt x="85213" y="189780"/>
                </a:lnTo>
                <a:lnTo>
                  <a:pt x="78314" y="199667"/>
                </a:lnTo>
                <a:lnTo>
                  <a:pt x="71907" y="209757"/>
                </a:lnTo>
                <a:lnTo>
                  <a:pt x="66113" y="219993"/>
                </a:lnTo>
                <a:lnTo>
                  <a:pt x="60731" y="230493"/>
                </a:lnTo>
                <a:lnTo>
                  <a:pt x="55349" y="241535"/>
                </a:lnTo>
                <a:lnTo>
                  <a:pt x="49735" y="253226"/>
                </a:lnTo>
                <a:lnTo>
                  <a:pt x="44149" y="265519"/>
                </a:lnTo>
                <a:lnTo>
                  <a:pt x="39232" y="278303"/>
                </a:lnTo>
                <a:lnTo>
                  <a:pt x="35282" y="291460"/>
                </a:lnTo>
                <a:lnTo>
                  <a:pt x="31799" y="304889"/>
                </a:lnTo>
                <a:lnTo>
                  <a:pt x="27707" y="318509"/>
                </a:lnTo>
                <a:lnTo>
                  <a:pt x="22444" y="332264"/>
                </a:lnTo>
                <a:lnTo>
                  <a:pt x="16433" y="346110"/>
                </a:lnTo>
                <a:lnTo>
                  <a:pt x="10766" y="360019"/>
                </a:lnTo>
                <a:lnTo>
                  <a:pt x="6070" y="373966"/>
                </a:lnTo>
                <a:lnTo>
                  <a:pt x="2631" y="387773"/>
                </a:lnTo>
                <a:lnTo>
                  <a:pt x="632" y="401124"/>
                </a:lnTo>
                <a:lnTo>
                  <a:pt x="0" y="413883"/>
                </a:lnTo>
                <a:lnTo>
                  <a:pt x="509" y="426078"/>
                </a:lnTo>
                <a:lnTo>
                  <a:pt x="1899" y="437808"/>
                </a:lnTo>
                <a:lnTo>
                  <a:pt x="3936" y="449182"/>
                </a:lnTo>
                <a:lnTo>
                  <a:pt x="6435" y="460297"/>
                </a:lnTo>
                <a:lnTo>
                  <a:pt x="9257" y="471227"/>
                </a:lnTo>
                <a:lnTo>
                  <a:pt x="12305" y="482028"/>
                </a:lnTo>
                <a:lnTo>
                  <a:pt x="15673" y="492742"/>
                </a:lnTo>
                <a:lnTo>
                  <a:pt x="19620" y="503394"/>
                </a:lnTo>
                <a:lnTo>
                  <a:pt x="24241" y="514002"/>
                </a:lnTo>
                <a:lnTo>
                  <a:pt x="29481" y="524414"/>
                </a:lnTo>
                <a:lnTo>
                  <a:pt x="35224" y="534331"/>
                </a:lnTo>
                <a:lnTo>
                  <a:pt x="41347" y="543632"/>
                </a:lnTo>
                <a:lnTo>
                  <a:pt x="47747" y="552351"/>
                </a:lnTo>
                <a:lnTo>
                  <a:pt x="54342" y="560594"/>
                </a:lnTo>
                <a:lnTo>
                  <a:pt x="61077" y="568470"/>
                </a:lnTo>
                <a:lnTo>
                  <a:pt x="68075" y="575912"/>
                </a:lnTo>
                <a:lnTo>
                  <a:pt x="75611" y="582691"/>
                </a:lnTo>
                <a:lnTo>
                  <a:pt x="83795" y="588735"/>
                </a:lnTo>
                <a:lnTo>
                  <a:pt x="92580" y="594116"/>
                </a:lnTo>
                <a:lnTo>
                  <a:pt x="101856" y="598965"/>
                </a:lnTo>
                <a:lnTo>
                  <a:pt x="111509" y="603408"/>
                </a:lnTo>
                <a:lnTo>
                  <a:pt x="121602" y="607393"/>
                </a:lnTo>
                <a:lnTo>
                  <a:pt x="132362" y="610697"/>
                </a:lnTo>
                <a:lnTo>
                  <a:pt x="143856" y="613250"/>
                </a:lnTo>
                <a:lnTo>
                  <a:pt x="155846" y="614964"/>
                </a:lnTo>
                <a:lnTo>
                  <a:pt x="167893" y="615666"/>
                </a:lnTo>
                <a:lnTo>
                  <a:pt x="179738" y="615358"/>
                </a:lnTo>
                <a:lnTo>
                  <a:pt x="191301" y="614185"/>
                </a:lnTo>
                <a:lnTo>
                  <a:pt x="202599" y="612335"/>
                </a:lnTo>
                <a:lnTo>
                  <a:pt x="213689" y="609982"/>
                </a:lnTo>
                <a:lnTo>
                  <a:pt x="224950" y="607268"/>
                </a:lnTo>
                <a:lnTo>
                  <a:pt x="237043" y="604301"/>
                </a:lnTo>
                <a:lnTo>
                  <a:pt x="250253" y="601159"/>
                </a:lnTo>
                <a:lnTo>
                  <a:pt x="264211" y="597898"/>
                </a:lnTo>
                <a:lnTo>
                  <a:pt x="278120" y="594556"/>
                </a:lnTo>
                <a:lnTo>
                  <a:pt x="291511" y="591154"/>
                </a:lnTo>
                <a:lnTo>
                  <a:pt x="304263" y="587547"/>
                </a:lnTo>
                <a:lnTo>
                  <a:pt x="316433" y="583439"/>
                </a:lnTo>
                <a:lnTo>
                  <a:pt x="328135" y="578710"/>
                </a:lnTo>
                <a:lnTo>
                  <a:pt x="339485" y="573397"/>
                </a:lnTo>
                <a:lnTo>
                  <a:pt x="350580" y="567606"/>
                </a:lnTo>
                <a:lnTo>
                  <a:pt x="361492" y="561450"/>
                </a:lnTo>
                <a:lnTo>
                  <a:pt x="372110" y="555029"/>
                </a:lnTo>
                <a:lnTo>
                  <a:pt x="382167" y="548420"/>
                </a:lnTo>
                <a:lnTo>
                  <a:pt x="391567" y="541679"/>
                </a:lnTo>
                <a:lnTo>
                  <a:pt x="400523" y="534848"/>
                </a:lnTo>
                <a:lnTo>
                  <a:pt x="409457" y="527956"/>
                </a:lnTo>
                <a:lnTo>
                  <a:pt x="418614" y="521018"/>
                </a:lnTo>
                <a:lnTo>
                  <a:pt x="427901" y="513883"/>
                </a:lnTo>
                <a:lnTo>
                  <a:pt x="436989" y="506254"/>
                </a:lnTo>
                <a:lnTo>
                  <a:pt x="445702" y="498007"/>
                </a:lnTo>
                <a:lnTo>
                  <a:pt x="454180" y="489180"/>
                </a:lnTo>
                <a:lnTo>
                  <a:pt x="462786" y="479876"/>
                </a:lnTo>
                <a:lnTo>
                  <a:pt x="471719" y="470213"/>
                </a:lnTo>
                <a:lnTo>
                  <a:pt x="480854" y="460453"/>
                </a:lnTo>
                <a:lnTo>
                  <a:pt x="489840" y="450981"/>
                </a:lnTo>
                <a:lnTo>
                  <a:pt x="498488" y="441975"/>
                </a:lnTo>
                <a:lnTo>
                  <a:pt x="507093" y="433114"/>
                </a:lnTo>
                <a:lnTo>
                  <a:pt x="516316" y="423712"/>
                </a:lnTo>
                <a:lnTo>
                  <a:pt x="526472" y="413422"/>
                </a:lnTo>
                <a:lnTo>
                  <a:pt x="537074" y="402391"/>
                </a:lnTo>
                <a:lnTo>
                  <a:pt x="547050" y="391060"/>
                </a:lnTo>
                <a:lnTo>
                  <a:pt x="555833" y="379728"/>
                </a:lnTo>
                <a:lnTo>
                  <a:pt x="563355" y="368355"/>
                </a:lnTo>
                <a:lnTo>
                  <a:pt x="569790" y="356662"/>
                </a:lnTo>
                <a:lnTo>
                  <a:pt x="575370" y="344501"/>
                </a:lnTo>
                <a:lnTo>
                  <a:pt x="580151" y="331877"/>
                </a:lnTo>
                <a:lnTo>
                  <a:pt x="584005" y="318863"/>
                </a:lnTo>
                <a:lnTo>
                  <a:pt x="586934" y="305549"/>
                </a:lnTo>
                <a:lnTo>
                  <a:pt x="588904" y="292013"/>
                </a:lnTo>
                <a:lnTo>
                  <a:pt x="589778" y="278320"/>
                </a:lnTo>
                <a:lnTo>
                  <a:pt x="589587" y="264513"/>
                </a:lnTo>
                <a:lnTo>
                  <a:pt x="588492" y="250461"/>
                </a:lnTo>
                <a:lnTo>
                  <a:pt x="586694" y="235882"/>
                </a:lnTo>
                <a:lnTo>
                  <a:pt x="584371" y="220672"/>
                </a:lnTo>
                <a:lnTo>
                  <a:pt x="581508" y="205202"/>
                </a:lnTo>
                <a:lnTo>
                  <a:pt x="577909" y="190196"/>
                </a:lnTo>
                <a:lnTo>
                  <a:pt x="573525" y="176026"/>
                </a:lnTo>
                <a:lnTo>
                  <a:pt x="568445" y="162562"/>
                </a:lnTo>
                <a:lnTo>
                  <a:pt x="562810" y="149374"/>
                </a:lnTo>
                <a:lnTo>
                  <a:pt x="556760" y="136176"/>
                </a:lnTo>
                <a:lnTo>
                  <a:pt x="550409" y="123176"/>
                </a:lnTo>
                <a:lnTo>
                  <a:pt x="543847" y="110966"/>
                </a:lnTo>
                <a:lnTo>
                  <a:pt x="537133" y="99823"/>
                </a:lnTo>
                <a:lnTo>
                  <a:pt x="530150" y="89713"/>
                </a:lnTo>
                <a:lnTo>
                  <a:pt x="522624" y="80461"/>
                </a:lnTo>
                <a:lnTo>
                  <a:pt x="514446" y="71867"/>
                </a:lnTo>
                <a:lnTo>
                  <a:pt x="505664" y="63757"/>
                </a:lnTo>
                <a:lnTo>
                  <a:pt x="496392" y="55989"/>
                </a:lnTo>
                <a:lnTo>
                  <a:pt x="486745" y="48465"/>
                </a:lnTo>
                <a:lnTo>
                  <a:pt x="476827" y="41274"/>
                </a:lnTo>
                <a:lnTo>
                  <a:pt x="466716" y="34671"/>
                </a:lnTo>
                <a:lnTo>
                  <a:pt x="456466" y="28750"/>
                </a:lnTo>
                <a:lnTo>
                  <a:pt x="445957" y="23451"/>
                </a:lnTo>
                <a:lnTo>
                  <a:pt x="434909" y="18659"/>
                </a:lnTo>
                <a:lnTo>
                  <a:pt x="423215" y="14254"/>
                </a:lnTo>
                <a:lnTo>
                  <a:pt x="410919" y="10295"/>
                </a:lnTo>
                <a:lnTo>
                  <a:pt x="398133" y="7008"/>
                </a:lnTo>
                <a:lnTo>
                  <a:pt x="384974" y="4462"/>
                </a:lnTo>
                <a:lnTo>
                  <a:pt x="371545" y="2582"/>
                </a:lnTo>
                <a:lnTo>
                  <a:pt x="357924" y="1238"/>
                </a:lnTo>
                <a:lnTo>
                  <a:pt x="344169" y="305"/>
                </a:lnTo>
                <a:lnTo>
                  <a:pt x="330322" y="0"/>
                </a:lnTo>
                <a:lnTo>
                  <a:pt x="316413" y="852"/>
                </a:lnTo>
                <a:lnTo>
                  <a:pt x="302466" y="3052"/>
                </a:lnTo>
                <a:lnTo>
                  <a:pt x="288659" y="6326"/>
                </a:lnTo>
                <a:lnTo>
                  <a:pt x="275308" y="10133"/>
                </a:lnTo>
                <a:lnTo>
                  <a:pt x="262545" y="14105"/>
                </a:lnTo>
                <a:lnTo>
                  <a:pt x="250177" y="18227"/>
                </a:lnTo>
                <a:lnTo>
                  <a:pt x="237798" y="22746"/>
                </a:lnTo>
                <a:lnTo>
                  <a:pt x="225176" y="27780"/>
                </a:lnTo>
                <a:lnTo>
                  <a:pt x="212409" y="33142"/>
                </a:lnTo>
                <a:lnTo>
                  <a:pt x="199830" y="38442"/>
                </a:lnTo>
                <a:lnTo>
                  <a:pt x="187630" y="43457"/>
                </a:lnTo>
                <a:lnTo>
                  <a:pt x="175997" y="48300"/>
                </a:lnTo>
                <a:lnTo>
                  <a:pt x="165185" y="53312"/>
                </a:lnTo>
                <a:lnTo>
                  <a:pt x="155248" y="58684"/>
                </a:lnTo>
                <a:lnTo>
                  <a:pt x="146084" y="64445"/>
                </a:lnTo>
                <a:lnTo>
                  <a:pt x="137535" y="70545"/>
                </a:lnTo>
                <a:lnTo>
                  <a:pt x="129446" y="76911"/>
                </a:lnTo>
                <a:lnTo>
                  <a:pt x="121689" y="83475"/>
                </a:lnTo>
                <a:lnTo>
                  <a:pt x="114166" y="90181"/>
                </a:lnTo>
                <a:lnTo>
                  <a:pt x="106805" y="96986"/>
                </a:lnTo>
                <a:lnTo>
                  <a:pt x="99556" y="103860"/>
                </a:lnTo>
                <a:lnTo>
                  <a:pt x="92381" y="110782"/>
                </a:lnTo>
                <a:lnTo>
                  <a:pt x="85263" y="117735"/>
                </a:lnTo>
                <a:lnTo>
                  <a:pt x="78293" y="124792"/>
                </a:lnTo>
                <a:lnTo>
                  <a:pt x="70887" y="133010"/>
                </a:lnTo>
                <a:lnTo>
                  <a:pt x="61276" y="145348"/>
                </a:lnTo>
                <a:lnTo>
                  <a:pt x="46443" y="1667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065575" y="3653388"/>
            <a:ext cx="1941837" cy="622002"/>
            <a:chOff x="1065575" y="3653388"/>
            <a:chExt cx="1941837" cy="622002"/>
          </a:xfrm>
        </p:grpSpPr>
        <p:sp>
          <p:nvSpPr>
            <p:cNvPr id="68" name="Freeform 67"/>
            <p:cNvSpPr/>
            <p:nvPr/>
          </p:nvSpPr>
          <p:spPr>
            <a:xfrm>
              <a:off x="1065575" y="3746036"/>
              <a:ext cx="366301" cy="529354"/>
            </a:xfrm>
            <a:custGeom>
              <a:avLst/>
              <a:gdLst/>
              <a:ahLst/>
              <a:cxnLst/>
              <a:rect l="0" t="0" r="0" b="0"/>
              <a:pathLst>
                <a:path w="366301" h="529354">
                  <a:moveTo>
                    <a:pt x="60974" y="23166"/>
                  </a:moveTo>
                  <a:lnTo>
                    <a:pt x="55173" y="29100"/>
                  </a:lnTo>
                  <a:lnTo>
                    <a:pt x="50249" y="35305"/>
                  </a:lnTo>
                  <a:lnTo>
                    <a:pt x="45746" y="42405"/>
                  </a:lnTo>
                  <a:lnTo>
                    <a:pt x="41526" y="50519"/>
                  </a:lnTo>
                  <a:lnTo>
                    <a:pt x="37512" y="59813"/>
                  </a:lnTo>
                  <a:lnTo>
                    <a:pt x="33651" y="70261"/>
                  </a:lnTo>
                  <a:lnTo>
                    <a:pt x="29898" y="81686"/>
                  </a:lnTo>
                  <a:lnTo>
                    <a:pt x="26223" y="93873"/>
                  </a:lnTo>
                  <a:lnTo>
                    <a:pt x="22596" y="106612"/>
                  </a:lnTo>
                  <a:lnTo>
                    <a:pt x="18837" y="119418"/>
                  </a:lnTo>
                  <a:lnTo>
                    <a:pt x="14629" y="131556"/>
                  </a:lnTo>
                  <a:lnTo>
                    <a:pt x="9845" y="142608"/>
                  </a:lnTo>
                  <a:lnTo>
                    <a:pt x="5012" y="150100"/>
                  </a:lnTo>
                  <a:lnTo>
                    <a:pt x="1467" y="151225"/>
                  </a:lnTo>
                  <a:lnTo>
                    <a:pt x="0" y="147282"/>
                  </a:lnTo>
                  <a:lnTo>
                    <a:pt x="252" y="139920"/>
                  </a:lnTo>
                  <a:lnTo>
                    <a:pt x="1670" y="130464"/>
                  </a:lnTo>
                  <a:lnTo>
                    <a:pt x="3835" y="119993"/>
                  </a:lnTo>
                  <a:lnTo>
                    <a:pt x="6475" y="109143"/>
                  </a:lnTo>
                  <a:lnTo>
                    <a:pt x="9420" y="98216"/>
                  </a:lnTo>
                  <a:lnTo>
                    <a:pt x="12559" y="87328"/>
                  </a:lnTo>
                  <a:lnTo>
                    <a:pt x="15830" y="76519"/>
                  </a:lnTo>
                  <a:lnTo>
                    <a:pt x="19353" y="65950"/>
                  </a:lnTo>
                  <a:lnTo>
                    <a:pt x="23405" y="55916"/>
                  </a:lnTo>
                  <a:lnTo>
                    <a:pt x="28102" y="46538"/>
                  </a:lnTo>
                  <a:lnTo>
                    <a:pt x="33563" y="37933"/>
                  </a:lnTo>
                  <a:lnTo>
                    <a:pt x="39986" y="30299"/>
                  </a:lnTo>
                  <a:lnTo>
                    <a:pt x="47384" y="23645"/>
                  </a:lnTo>
                  <a:lnTo>
                    <a:pt x="55624" y="17837"/>
                  </a:lnTo>
                  <a:lnTo>
                    <a:pt x="64525" y="12693"/>
                  </a:lnTo>
                  <a:lnTo>
                    <a:pt x="73919" y="8053"/>
                  </a:lnTo>
                  <a:lnTo>
                    <a:pt x="83666" y="4105"/>
                  </a:lnTo>
                  <a:lnTo>
                    <a:pt x="93661" y="1357"/>
                  </a:lnTo>
                  <a:lnTo>
                    <a:pt x="103828" y="0"/>
                  </a:lnTo>
                  <a:lnTo>
                    <a:pt x="114113" y="243"/>
                  </a:lnTo>
                  <a:lnTo>
                    <a:pt x="124477" y="2458"/>
                  </a:lnTo>
                  <a:lnTo>
                    <a:pt x="134891" y="6657"/>
                  </a:lnTo>
                  <a:lnTo>
                    <a:pt x="145173" y="12560"/>
                  </a:lnTo>
                  <a:lnTo>
                    <a:pt x="155004" y="19803"/>
                  </a:lnTo>
                  <a:lnTo>
                    <a:pt x="164241" y="28041"/>
                  </a:lnTo>
                  <a:lnTo>
                    <a:pt x="172749" y="36993"/>
                  </a:lnTo>
                  <a:lnTo>
                    <a:pt x="180319" y="46445"/>
                  </a:lnTo>
                  <a:lnTo>
                    <a:pt x="186928" y="56254"/>
                  </a:lnTo>
                  <a:lnTo>
                    <a:pt x="192706" y="66636"/>
                  </a:lnTo>
                  <a:lnTo>
                    <a:pt x="197829" y="78130"/>
                  </a:lnTo>
                  <a:lnTo>
                    <a:pt x="202465" y="90943"/>
                  </a:lnTo>
                  <a:lnTo>
                    <a:pt x="206750" y="104974"/>
                  </a:lnTo>
                  <a:lnTo>
                    <a:pt x="210788" y="119996"/>
                  </a:lnTo>
                  <a:lnTo>
                    <a:pt x="214652" y="135774"/>
                  </a:lnTo>
                  <a:lnTo>
                    <a:pt x="218231" y="152268"/>
                  </a:lnTo>
                  <a:lnTo>
                    <a:pt x="221255" y="169624"/>
                  </a:lnTo>
                  <a:lnTo>
                    <a:pt x="223621" y="187850"/>
                  </a:lnTo>
                  <a:lnTo>
                    <a:pt x="225378" y="206664"/>
                  </a:lnTo>
                  <a:lnTo>
                    <a:pt x="226640" y="225601"/>
                  </a:lnTo>
                  <a:lnTo>
                    <a:pt x="227522" y="244367"/>
                  </a:lnTo>
                  <a:lnTo>
                    <a:pt x="227962" y="262545"/>
                  </a:lnTo>
                  <a:lnTo>
                    <a:pt x="227733" y="279525"/>
                  </a:lnTo>
                  <a:lnTo>
                    <a:pt x="226765" y="295101"/>
                  </a:lnTo>
                  <a:lnTo>
                    <a:pt x="225132" y="309713"/>
                  </a:lnTo>
                  <a:lnTo>
                    <a:pt x="222965" y="324221"/>
                  </a:lnTo>
                  <a:lnTo>
                    <a:pt x="220397" y="339129"/>
                  </a:lnTo>
                  <a:lnTo>
                    <a:pt x="217537" y="354264"/>
                  </a:lnTo>
                  <a:lnTo>
                    <a:pt x="214471" y="368980"/>
                  </a:lnTo>
                  <a:lnTo>
                    <a:pt x="211263" y="382924"/>
                  </a:lnTo>
                  <a:lnTo>
                    <a:pt x="207958" y="396220"/>
                  </a:lnTo>
                  <a:lnTo>
                    <a:pt x="204585" y="409288"/>
                  </a:lnTo>
                  <a:lnTo>
                    <a:pt x="201163" y="422406"/>
                  </a:lnTo>
                  <a:lnTo>
                    <a:pt x="197542" y="435521"/>
                  </a:lnTo>
                  <a:lnTo>
                    <a:pt x="193426" y="448340"/>
                  </a:lnTo>
                  <a:lnTo>
                    <a:pt x="188691" y="460704"/>
                  </a:lnTo>
                  <a:lnTo>
                    <a:pt x="183374" y="472449"/>
                  </a:lnTo>
                  <a:lnTo>
                    <a:pt x="177580" y="483338"/>
                  </a:lnTo>
                  <a:lnTo>
                    <a:pt x="171419" y="493321"/>
                  </a:lnTo>
                  <a:lnTo>
                    <a:pt x="164824" y="502346"/>
                  </a:lnTo>
                  <a:lnTo>
                    <a:pt x="157565" y="510270"/>
                  </a:lnTo>
                  <a:lnTo>
                    <a:pt x="149571" y="517111"/>
                  </a:lnTo>
                  <a:lnTo>
                    <a:pt x="140914" y="522707"/>
                  </a:lnTo>
                  <a:lnTo>
                    <a:pt x="131725" y="526644"/>
                  </a:lnTo>
                  <a:lnTo>
                    <a:pt x="122140" y="528842"/>
                  </a:lnTo>
                  <a:lnTo>
                    <a:pt x="112432" y="529353"/>
                  </a:lnTo>
                  <a:lnTo>
                    <a:pt x="102995" y="528183"/>
                  </a:lnTo>
                  <a:lnTo>
                    <a:pt x="94025" y="525504"/>
                  </a:lnTo>
                  <a:lnTo>
                    <a:pt x="85698" y="521436"/>
                  </a:lnTo>
                  <a:lnTo>
                    <a:pt x="78251" y="515964"/>
                  </a:lnTo>
                  <a:lnTo>
                    <a:pt x="71729" y="509207"/>
                  </a:lnTo>
                  <a:lnTo>
                    <a:pt x="66178" y="501231"/>
                  </a:lnTo>
                  <a:lnTo>
                    <a:pt x="61740" y="491975"/>
                  </a:lnTo>
                  <a:lnTo>
                    <a:pt x="58392" y="481530"/>
                  </a:lnTo>
                  <a:lnTo>
                    <a:pt x="56295" y="470263"/>
                  </a:lnTo>
                  <a:lnTo>
                    <a:pt x="55860" y="458708"/>
                  </a:lnTo>
                  <a:lnTo>
                    <a:pt x="57162" y="447201"/>
                  </a:lnTo>
                  <a:lnTo>
                    <a:pt x="59984" y="436037"/>
                  </a:lnTo>
                  <a:lnTo>
                    <a:pt x="64013" y="425539"/>
                  </a:lnTo>
                  <a:lnTo>
                    <a:pt x="68951" y="415827"/>
                  </a:lnTo>
                  <a:lnTo>
                    <a:pt x="74876" y="407323"/>
                  </a:lnTo>
                  <a:lnTo>
                    <a:pt x="82208" y="400813"/>
                  </a:lnTo>
                  <a:lnTo>
                    <a:pt x="91061" y="396547"/>
                  </a:lnTo>
                  <a:lnTo>
                    <a:pt x="101108" y="394310"/>
                  </a:lnTo>
                  <a:lnTo>
                    <a:pt x="111769" y="393705"/>
                  </a:lnTo>
                  <a:lnTo>
                    <a:pt x="122643" y="394331"/>
                  </a:lnTo>
                  <a:lnTo>
                    <a:pt x="133537" y="395848"/>
                  </a:lnTo>
                  <a:lnTo>
                    <a:pt x="144377" y="397996"/>
                  </a:lnTo>
                  <a:lnTo>
                    <a:pt x="155148" y="400585"/>
                  </a:lnTo>
                  <a:lnTo>
                    <a:pt x="165854" y="403643"/>
                  </a:lnTo>
                  <a:lnTo>
                    <a:pt x="176509" y="407380"/>
                  </a:lnTo>
                  <a:lnTo>
                    <a:pt x="187122" y="411860"/>
                  </a:lnTo>
                  <a:lnTo>
                    <a:pt x="197539" y="417006"/>
                  </a:lnTo>
                  <a:lnTo>
                    <a:pt x="207461" y="422685"/>
                  </a:lnTo>
                  <a:lnTo>
                    <a:pt x="216769" y="428766"/>
                  </a:lnTo>
                  <a:lnTo>
                    <a:pt x="225664" y="435137"/>
                  </a:lnTo>
                  <a:lnTo>
                    <a:pt x="234557" y="441714"/>
                  </a:lnTo>
                  <a:lnTo>
                    <a:pt x="243696" y="448423"/>
                  </a:lnTo>
                  <a:lnTo>
                    <a:pt x="253310" y="454894"/>
                  </a:lnTo>
                  <a:lnTo>
                    <a:pt x="263683" y="460479"/>
                  </a:lnTo>
                  <a:lnTo>
                    <a:pt x="274885" y="464895"/>
                  </a:lnTo>
                  <a:lnTo>
                    <a:pt x="286662" y="468029"/>
                  </a:lnTo>
                  <a:lnTo>
                    <a:pt x="298561" y="469765"/>
                  </a:lnTo>
                  <a:lnTo>
                    <a:pt x="310293" y="470196"/>
                  </a:lnTo>
                  <a:lnTo>
                    <a:pt x="321507" y="469701"/>
                  </a:lnTo>
                  <a:lnTo>
                    <a:pt x="332909" y="468800"/>
                  </a:lnTo>
                  <a:lnTo>
                    <a:pt x="346616" y="467417"/>
                  </a:lnTo>
                  <a:lnTo>
                    <a:pt x="366300" y="465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37160" y="3937658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120475" y="5934"/>
                  </a:lnTo>
                  <a:lnTo>
                    <a:pt x="114910" y="12139"/>
                  </a:lnTo>
                  <a:lnTo>
                    <a:pt x="109111" y="19234"/>
                  </a:lnTo>
                  <a:lnTo>
                    <a:pt x="103030" y="27175"/>
                  </a:lnTo>
                  <a:lnTo>
                    <a:pt x="96700" y="35821"/>
                  </a:lnTo>
                  <a:lnTo>
                    <a:pt x="90172" y="45015"/>
                  </a:lnTo>
                  <a:lnTo>
                    <a:pt x="83496" y="54615"/>
                  </a:lnTo>
                  <a:lnTo>
                    <a:pt x="76714" y="64505"/>
                  </a:lnTo>
                  <a:lnTo>
                    <a:pt x="69856" y="74593"/>
                  </a:lnTo>
                  <a:lnTo>
                    <a:pt x="62946" y="84654"/>
                  </a:lnTo>
                  <a:lnTo>
                    <a:pt x="56001" y="94336"/>
                  </a:lnTo>
                  <a:lnTo>
                    <a:pt x="49032" y="103482"/>
                  </a:lnTo>
                  <a:lnTo>
                    <a:pt x="42047" y="112268"/>
                  </a:lnTo>
                  <a:lnTo>
                    <a:pt x="35050" y="121088"/>
                  </a:lnTo>
                  <a:lnTo>
                    <a:pt x="28055" y="130159"/>
                  </a:lnTo>
                  <a:lnTo>
                    <a:pt x="21368" y="139084"/>
                  </a:lnTo>
                  <a:lnTo>
                    <a:pt x="14926" y="147810"/>
                  </a:lnTo>
                  <a:lnTo>
                    <a:pt x="8163" y="15710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58217" y="3958715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2" y="31281"/>
                  </a:lnTo>
                  <a:lnTo>
                    <a:pt x="29642" y="39108"/>
                  </a:lnTo>
                  <a:lnTo>
                    <a:pt x="36170" y="47487"/>
                  </a:lnTo>
                  <a:lnTo>
                    <a:pt x="42846" y="56403"/>
                  </a:lnTo>
                  <a:lnTo>
                    <a:pt x="49629" y="65766"/>
                  </a:lnTo>
                  <a:lnTo>
                    <a:pt x="56486" y="75468"/>
                  </a:lnTo>
                  <a:lnTo>
                    <a:pt x="63396" y="85254"/>
                  </a:lnTo>
                  <a:lnTo>
                    <a:pt x="70341" y="94744"/>
                  </a:lnTo>
                  <a:lnTo>
                    <a:pt x="77310" y="103753"/>
                  </a:lnTo>
                  <a:lnTo>
                    <a:pt x="84295" y="112276"/>
                  </a:lnTo>
                  <a:lnTo>
                    <a:pt x="91292" y="120387"/>
                  </a:lnTo>
                  <a:lnTo>
                    <a:pt x="98287" y="128168"/>
                  </a:lnTo>
                  <a:lnTo>
                    <a:pt x="104975" y="135404"/>
                  </a:lnTo>
                  <a:lnTo>
                    <a:pt x="111417" y="142281"/>
                  </a:lnTo>
                  <a:lnTo>
                    <a:pt x="118179" y="149407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45787" y="3689376"/>
              <a:ext cx="286885" cy="458853"/>
            </a:xfrm>
            <a:custGeom>
              <a:avLst/>
              <a:gdLst/>
              <a:ahLst/>
              <a:cxnLst/>
              <a:rect l="0" t="0" r="0" b="0"/>
              <a:pathLst>
                <a:path w="286885" h="458853">
                  <a:moveTo>
                    <a:pt x="91456" y="6126"/>
                  </a:moveTo>
                  <a:lnTo>
                    <a:pt x="85589" y="11993"/>
                  </a:lnTo>
                  <a:lnTo>
                    <a:pt x="80024" y="17558"/>
                  </a:lnTo>
                  <a:lnTo>
                    <a:pt x="74225" y="23357"/>
                  </a:lnTo>
                  <a:lnTo>
                    <a:pt x="68144" y="29438"/>
                  </a:lnTo>
                  <a:lnTo>
                    <a:pt x="61814" y="35768"/>
                  </a:lnTo>
                  <a:lnTo>
                    <a:pt x="55286" y="42296"/>
                  </a:lnTo>
                  <a:lnTo>
                    <a:pt x="48610" y="48972"/>
                  </a:lnTo>
                  <a:lnTo>
                    <a:pt x="41828" y="55755"/>
                  </a:lnTo>
                  <a:lnTo>
                    <a:pt x="34970" y="62612"/>
                  </a:lnTo>
                  <a:lnTo>
                    <a:pt x="28061" y="69522"/>
                  </a:lnTo>
                  <a:lnTo>
                    <a:pt x="21116" y="76467"/>
                  </a:lnTo>
                  <a:lnTo>
                    <a:pt x="14157" y="83382"/>
                  </a:lnTo>
                  <a:lnTo>
                    <a:pt x="7592" y="88347"/>
                  </a:lnTo>
                  <a:lnTo>
                    <a:pt x="2675" y="88972"/>
                  </a:lnTo>
                  <a:lnTo>
                    <a:pt x="297" y="85964"/>
                  </a:lnTo>
                  <a:lnTo>
                    <a:pt x="0" y="80446"/>
                  </a:lnTo>
                  <a:lnTo>
                    <a:pt x="1261" y="73413"/>
                  </a:lnTo>
                  <a:lnTo>
                    <a:pt x="3878" y="65739"/>
                  </a:lnTo>
                  <a:lnTo>
                    <a:pt x="7653" y="57930"/>
                  </a:lnTo>
                  <a:lnTo>
                    <a:pt x="12350" y="50202"/>
                  </a:lnTo>
                  <a:lnTo>
                    <a:pt x="17740" y="42619"/>
                  </a:lnTo>
                  <a:lnTo>
                    <a:pt x="23638" y="35183"/>
                  </a:lnTo>
                  <a:lnTo>
                    <a:pt x="30060" y="28033"/>
                  </a:lnTo>
                  <a:lnTo>
                    <a:pt x="37204" y="21449"/>
                  </a:lnTo>
                  <a:lnTo>
                    <a:pt x="45127" y="15540"/>
                  </a:lnTo>
                  <a:lnTo>
                    <a:pt x="53907" y="10419"/>
                  </a:lnTo>
                  <a:lnTo>
                    <a:pt x="63711" y="6275"/>
                  </a:lnTo>
                  <a:lnTo>
                    <a:pt x="74527" y="3124"/>
                  </a:lnTo>
                  <a:lnTo>
                    <a:pt x="86046" y="990"/>
                  </a:lnTo>
                  <a:lnTo>
                    <a:pt x="97769" y="0"/>
                  </a:lnTo>
                  <a:lnTo>
                    <a:pt x="109389" y="119"/>
                  </a:lnTo>
                  <a:lnTo>
                    <a:pt x="120630" y="1503"/>
                  </a:lnTo>
                  <a:lnTo>
                    <a:pt x="131178" y="4560"/>
                  </a:lnTo>
                  <a:lnTo>
                    <a:pt x="140924" y="9358"/>
                  </a:lnTo>
                  <a:lnTo>
                    <a:pt x="149450" y="15682"/>
                  </a:lnTo>
                  <a:lnTo>
                    <a:pt x="155975" y="23214"/>
                  </a:lnTo>
                  <a:lnTo>
                    <a:pt x="160251" y="31654"/>
                  </a:lnTo>
                  <a:lnTo>
                    <a:pt x="162495" y="40912"/>
                  </a:lnTo>
                  <a:lnTo>
                    <a:pt x="163105" y="51104"/>
                  </a:lnTo>
                  <a:lnTo>
                    <a:pt x="162477" y="62213"/>
                  </a:lnTo>
                  <a:lnTo>
                    <a:pt x="160789" y="73943"/>
                  </a:lnTo>
                  <a:lnTo>
                    <a:pt x="157994" y="85816"/>
                  </a:lnTo>
                  <a:lnTo>
                    <a:pt x="154153" y="97539"/>
                  </a:lnTo>
                  <a:lnTo>
                    <a:pt x="149270" y="108851"/>
                  </a:lnTo>
                  <a:lnTo>
                    <a:pt x="143237" y="119448"/>
                  </a:lnTo>
                  <a:lnTo>
                    <a:pt x="136191" y="129213"/>
                  </a:lnTo>
                  <a:lnTo>
                    <a:pt x="131444" y="137261"/>
                  </a:lnTo>
                  <a:lnTo>
                    <a:pt x="132748" y="142715"/>
                  </a:lnTo>
                  <a:lnTo>
                    <a:pt x="138419" y="146652"/>
                  </a:lnTo>
                  <a:lnTo>
                    <a:pt x="146493" y="150342"/>
                  </a:lnTo>
                  <a:lnTo>
                    <a:pt x="155802" y="154451"/>
                  </a:lnTo>
                  <a:lnTo>
                    <a:pt x="165729" y="159174"/>
                  </a:lnTo>
                  <a:lnTo>
                    <a:pt x="175963" y="164484"/>
                  </a:lnTo>
                  <a:lnTo>
                    <a:pt x="186348" y="170285"/>
                  </a:lnTo>
                  <a:lnTo>
                    <a:pt x="196806" y="176788"/>
                  </a:lnTo>
                  <a:lnTo>
                    <a:pt x="207301" y="184508"/>
                  </a:lnTo>
                  <a:lnTo>
                    <a:pt x="217808" y="193625"/>
                  </a:lnTo>
                  <a:lnTo>
                    <a:pt x="228156" y="204018"/>
                  </a:lnTo>
                  <a:lnTo>
                    <a:pt x="238032" y="215443"/>
                  </a:lnTo>
                  <a:lnTo>
                    <a:pt x="247301" y="227647"/>
                  </a:lnTo>
                  <a:lnTo>
                    <a:pt x="255831" y="240418"/>
                  </a:lnTo>
                  <a:lnTo>
                    <a:pt x="263414" y="253589"/>
                  </a:lnTo>
                  <a:lnTo>
                    <a:pt x="270029" y="267039"/>
                  </a:lnTo>
                  <a:lnTo>
                    <a:pt x="275640" y="280678"/>
                  </a:lnTo>
                  <a:lnTo>
                    <a:pt x="280120" y="294449"/>
                  </a:lnTo>
                  <a:lnTo>
                    <a:pt x="283500" y="308307"/>
                  </a:lnTo>
                  <a:lnTo>
                    <a:pt x="285789" y="322224"/>
                  </a:lnTo>
                  <a:lnTo>
                    <a:pt x="286884" y="336181"/>
                  </a:lnTo>
                  <a:lnTo>
                    <a:pt x="286839" y="350161"/>
                  </a:lnTo>
                  <a:lnTo>
                    <a:pt x="285675" y="363990"/>
                  </a:lnTo>
                  <a:lnTo>
                    <a:pt x="283298" y="377356"/>
                  </a:lnTo>
                  <a:lnTo>
                    <a:pt x="279765" y="390120"/>
                  </a:lnTo>
                  <a:lnTo>
                    <a:pt x="274935" y="402149"/>
                  </a:lnTo>
                  <a:lnTo>
                    <a:pt x="268412" y="413235"/>
                  </a:lnTo>
                  <a:lnTo>
                    <a:pt x="260132" y="423350"/>
                  </a:lnTo>
                  <a:lnTo>
                    <a:pt x="250318" y="432295"/>
                  </a:lnTo>
                  <a:lnTo>
                    <a:pt x="239289" y="439633"/>
                  </a:lnTo>
                  <a:lnTo>
                    <a:pt x="227348" y="445273"/>
                  </a:lnTo>
                  <a:lnTo>
                    <a:pt x="214586" y="449417"/>
                  </a:lnTo>
                  <a:lnTo>
                    <a:pt x="200889" y="452373"/>
                  </a:lnTo>
                  <a:lnTo>
                    <a:pt x="186268" y="454439"/>
                  </a:lnTo>
                  <a:lnTo>
                    <a:pt x="170858" y="455864"/>
                  </a:lnTo>
                  <a:lnTo>
                    <a:pt x="154828" y="456837"/>
                  </a:lnTo>
                  <a:lnTo>
                    <a:pt x="138343" y="457498"/>
                  </a:lnTo>
                  <a:lnTo>
                    <a:pt x="121696" y="457944"/>
                  </a:lnTo>
                  <a:lnTo>
                    <a:pt x="105294" y="458244"/>
                  </a:lnTo>
                  <a:lnTo>
                    <a:pt x="89354" y="458445"/>
                  </a:lnTo>
                  <a:lnTo>
                    <a:pt x="74499" y="458580"/>
                  </a:lnTo>
                  <a:lnTo>
                    <a:pt x="60379" y="458685"/>
                  </a:lnTo>
                  <a:lnTo>
                    <a:pt x="45757" y="458771"/>
                  </a:lnTo>
                  <a:lnTo>
                    <a:pt x="28285" y="458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37326" y="3811316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136871" y="0"/>
                  </a:moveTo>
                  <a:lnTo>
                    <a:pt x="131003" y="5934"/>
                  </a:lnTo>
                  <a:lnTo>
                    <a:pt x="125439" y="12139"/>
                  </a:lnTo>
                  <a:lnTo>
                    <a:pt x="119640" y="19230"/>
                  </a:lnTo>
                  <a:lnTo>
                    <a:pt x="113559" y="26998"/>
                  </a:lnTo>
                  <a:lnTo>
                    <a:pt x="107229" y="34996"/>
                  </a:lnTo>
                  <a:lnTo>
                    <a:pt x="100696" y="42937"/>
                  </a:lnTo>
                  <a:lnTo>
                    <a:pt x="93847" y="50711"/>
                  </a:lnTo>
                  <a:lnTo>
                    <a:pt x="86416" y="58304"/>
                  </a:lnTo>
                  <a:lnTo>
                    <a:pt x="78310" y="65745"/>
                  </a:lnTo>
                  <a:lnTo>
                    <a:pt x="69748" y="73233"/>
                  </a:lnTo>
                  <a:lnTo>
                    <a:pt x="61155" y="81106"/>
                  </a:lnTo>
                  <a:lnTo>
                    <a:pt x="52783" y="89516"/>
                  </a:lnTo>
                  <a:lnTo>
                    <a:pt x="44704" y="98284"/>
                  </a:lnTo>
                  <a:lnTo>
                    <a:pt x="36900" y="107017"/>
                  </a:lnTo>
                  <a:lnTo>
                    <a:pt x="29327" y="115478"/>
                  </a:lnTo>
                  <a:lnTo>
                    <a:pt x="22233" y="123503"/>
                  </a:lnTo>
                  <a:lnTo>
                    <a:pt x="15467" y="131806"/>
                  </a:lnTo>
                  <a:lnTo>
                    <a:pt x="8433" y="14222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37326" y="3821844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1" y="23844"/>
                  </a:lnTo>
                  <a:lnTo>
                    <a:pt x="23312" y="31104"/>
                  </a:lnTo>
                  <a:lnTo>
                    <a:pt x="29642" y="38283"/>
                  </a:lnTo>
                  <a:lnTo>
                    <a:pt x="36174" y="45413"/>
                  </a:lnTo>
                  <a:lnTo>
                    <a:pt x="43023" y="52676"/>
                  </a:lnTo>
                  <a:lnTo>
                    <a:pt x="50454" y="60391"/>
                  </a:lnTo>
                  <a:lnTo>
                    <a:pt x="58560" y="68696"/>
                  </a:lnTo>
                  <a:lnTo>
                    <a:pt x="67122" y="77561"/>
                  </a:lnTo>
                  <a:lnTo>
                    <a:pt x="75716" y="86891"/>
                  </a:lnTo>
                  <a:lnTo>
                    <a:pt x="84083" y="96567"/>
                  </a:lnTo>
                  <a:lnTo>
                    <a:pt x="92045" y="106229"/>
                  </a:lnTo>
                  <a:lnTo>
                    <a:pt x="100298" y="116340"/>
                  </a:lnTo>
                  <a:lnTo>
                    <a:pt x="110682" y="128904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32124" y="3653388"/>
              <a:ext cx="375288" cy="494841"/>
            </a:xfrm>
            <a:custGeom>
              <a:avLst/>
              <a:gdLst/>
              <a:ahLst/>
              <a:cxnLst/>
              <a:rect l="0" t="0" r="0" b="0"/>
              <a:pathLst>
                <a:path w="375288" h="494841">
                  <a:moveTo>
                    <a:pt x="305326" y="0"/>
                  </a:moveTo>
                  <a:lnTo>
                    <a:pt x="293591" y="2934"/>
                  </a:lnTo>
                  <a:lnTo>
                    <a:pt x="282462" y="5716"/>
                  </a:lnTo>
                  <a:lnTo>
                    <a:pt x="270859" y="8611"/>
                  </a:lnTo>
                  <a:lnTo>
                    <a:pt x="258525" y="11478"/>
                  </a:lnTo>
                  <a:lnTo>
                    <a:pt x="245217" y="13995"/>
                  </a:lnTo>
                  <a:lnTo>
                    <a:pt x="230917" y="16011"/>
                  </a:lnTo>
                  <a:lnTo>
                    <a:pt x="216085" y="17696"/>
                  </a:lnTo>
                  <a:lnTo>
                    <a:pt x="201520" y="19439"/>
                  </a:lnTo>
                  <a:lnTo>
                    <a:pt x="187651" y="21460"/>
                  </a:lnTo>
                  <a:lnTo>
                    <a:pt x="174392" y="23650"/>
                  </a:lnTo>
                  <a:lnTo>
                    <a:pt x="161342" y="25666"/>
                  </a:lnTo>
                  <a:lnTo>
                    <a:pt x="148237" y="27329"/>
                  </a:lnTo>
                  <a:lnTo>
                    <a:pt x="135299" y="28936"/>
                  </a:lnTo>
                  <a:lnTo>
                    <a:pt x="123131" y="31156"/>
                  </a:lnTo>
                  <a:lnTo>
                    <a:pt x="112030" y="34321"/>
                  </a:lnTo>
                  <a:lnTo>
                    <a:pt x="102457" y="38602"/>
                  </a:lnTo>
                  <a:lnTo>
                    <a:pt x="95162" y="44157"/>
                  </a:lnTo>
                  <a:lnTo>
                    <a:pt x="90337" y="50936"/>
                  </a:lnTo>
                  <a:lnTo>
                    <a:pt x="87708" y="58744"/>
                  </a:lnTo>
                  <a:lnTo>
                    <a:pt x="86834" y="67347"/>
                  </a:lnTo>
                  <a:lnTo>
                    <a:pt x="87276" y="76537"/>
                  </a:lnTo>
                  <a:lnTo>
                    <a:pt x="88669" y="86146"/>
                  </a:lnTo>
                  <a:lnTo>
                    <a:pt x="90732" y="96049"/>
                  </a:lnTo>
                  <a:lnTo>
                    <a:pt x="93260" y="106158"/>
                  </a:lnTo>
                  <a:lnTo>
                    <a:pt x="96107" y="116572"/>
                  </a:lnTo>
                  <a:lnTo>
                    <a:pt x="99170" y="127557"/>
                  </a:lnTo>
                  <a:lnTo>
                    <a:pt x="102380" y="139205"/>
                  </a:lnTo>
                  <a:lnTo>
                    <a:pt x="105689" y="151300"/>
                  </a:lnTo>
                  <a:lnTo>
                    <a:pt x="109064" y="163419"/>
                  </a:lnTo>
                  <a:lnTo>
                    <a:pt x="112498" y="175282"/>
                  </a:lnTo>
                  <a:lnTo>
                    <a:pt x="116459" y="185688"/>
                  </a:lnTo>
                  <a:lnTo>
                    <a:pt x="121683" y="191676"/>
                  </a:lnTo>
                  <a:lnTo>
                    <a:pt x="127765" y="192240"/>
                  </a:lnTo>
                  <a:lnTo>
                    <a:pt x="133885" y="189559"/>
                  </a:lnTo>
                  <a:lnTo>
                    <a:pt x="140158" y="185124"/>
                  </a:lnTo>
                  <a:lnTo>
                    <a:pt x="147011" y="179691"/>
                  </a:lnTo>
                  <a:lnTo>
                    <a:pt x="154635" y="173675"/>
                  </a:lnTo>
                  <a:lnTo>
                    <a:pt x="163160" y="167634"/>
                  </a:lnTo>
                  <a:lnTo>
                    <a:pt x="172768" y="162319"/>
                  </a:lnTo>
                  <a:lnTo>
                    <a:pt x="183445" y="158074"/>
                  </a:lnTo>
                  <a:lnTo>
                    <a:pt x="195033" y="155052"/>
                  </a:lnTo>
                  <a:lnTo>
                    <a:pt x="207334" y="153387"/>
                  </a:lnTo>
                  <a:lnTo>
                    <a:pt x="220152" y="153016"/>
                  </a:lnTo>
                  <a:lnTo>
                    <a:pt x="233012" y="154055"/>
                  </a:lnTo>
                  <a:lnTo>
                    <a:pt x="245186" y="156870"/>
                  </a:lnTo>
                  <a:lnTo>
                    <a:pt x="256337" y="161504"/>
                  </a:lnTo>
                  <a:lnTo>
                    <a:pt x="266637" y="167715"/>
                  </a:lnTo>
                  <a:lnTo>
                    <a:pt x="276556" y="175172"/>
                  </a:lnTo>
                  <a:lnTo>
                    <a:pt x="286409" y="183555"/>
                  </a:lnTo>
                  <a:lnTo>
                    <a:pt x="296012" y="192607"/>
                  </a:lnTo>
                  <a:lnTo>
                    <a:pt x="304788" y="202127"/>
                  </a:lnTo>
                  <a:lnTo>
                    <a:pt x="312477" y="211976"/>
                  </a:lnTo>
                  <a:lnTo>
                    <a:pt x="319285" y="222216"/>
                  </a:lnTo>
                  <a:lnTo>
                    <a:pt x="325699" y="233082"/>
                  </a:lnTo>
                  <a:lnTo>
                    <a:pt x="332047" y="244660"/>
                  </a:lnTo>
                  <a:lnTo>
                    <a:pt x="338311" y="257047"/>
                  </a:lnTo>
                  <a:lnTo>
                    <a:pt x="344224" y="270427"/>
                  </a:lnTo>
                  <a:lnTo>
                    <a:pt x="349651" y="284798"/>
                  </a:lnTo>
                  <a:lnTo>
                    <a:pt x="354601" y="299856"/>
                  </a:lnTo>
                  <a:lnTo>
                    <a:pt x="359153" y="315109"/>
                  </a:lnTo>
                  <a:lnTo>
                    <a:pt x="363393" y="330256"/>
                  </a:lnTo>
                  <a:lnTo>
                    <a:pt x="367240" y="345188"/>
                  </a:lnTo>
                  <a:lnTo>
                    <a:pt x="370452" y="359900"/>
                  </a:lnTo>
                  <a:lnTo>
                    <a:pt x="372942" y="374422"/>
                  </a:lnTo>
                  <a:lnTo>
                    <a:pt x="374614" y="388632"/>
                  </a:lnTo>
                  <a:lnTo>
                    <a:pt x="375287" y="402260"/>
                  </a:lnTo>
                  <a:lnTo>
                    <a:pt x="374956" y="415205"/>
                  </a:lnTo>
                  <a:lnTo>
                    <a:pt x="373598" y="427356"/>
                  </a:lnTo>
                  <a:lnTo>
                    <a:pt x="371091" y="438525"/>
                  </a:lnTo>
                  <a:lnTo>
                    <a:pt x="367475" y="448701"/>
                  </a:lnTo>
                  <a:lnTo>
                    <a:pt x="362759" y="457856"/>
                  </a:lnTo>
                  <a:lnTo>
                    <a:pt x="356845" y="465868"/>
                  </a:lnTo>
                  <a:lnTo>
                    <a:pt x="349788" y="472774"/>
                  </a:lnTo>
                  <a:lnTo>
                    <a:pt x="341609" y="478582"/>
                  </a:lnTo>
                  <a:lnTo>
                    <a:pt x="332216" y="483193"/>
                  </a:lnTo>
                  <a:lnTo>
                    <a:pt x="321674" y="486662"/>
                  </a:lnTo>
                  <a:lnTo>
                    <a:pt x="310172" y="489011"/>
                  </a:lnTo>
                  <a:lnTo>
                    <a:pt x="297928" y="490146"/>
                  </a:lnTo>
                  <a:lnTo>
                    <a:pt x="285132" y="490137"/>
                  </a:lnTo>
                  <a:lnTo>
                    <a:pt x="271777" y="489336"/>
                  </a:lnTo>
                  <a:lnTo>
                    <a:pt x="257674" y="488268"/>
                  </a:lnTo>
                  <a:lnTo>
                    <a:pt x="242778" y="487253"/>
                  </a:lnTo>
                  <a:lnTo>
                    <a:pt x="227181" y="486253"/>
                  </a:lnTo>
                  <a:lnTo>
                    <a:pt x="211025" y="484974"/>
                  </a:lnTo>
                  <a:lnTo>
                    <a:pt x="194447" y="483267"/>
                  </a:lnTo>
                  <a:lnTo>
                    <a:pt x="177398" y="481290"/>
                  </a:lnTo>
                  <a:lnTo>
                    <a:pt x="159661" y="479416"/>
                  </a:lnTo>
                  <a:lnTo>
                    <a:pt x="141176" y="477862"/>
                  </a:lnTo>
                  <a:lnTo>
                    <a:pt x="122186" y="476836"/>
                  </a:lnTo>
                  <a:lnTo>
                    <a:pt x="103132" y="476605"/>
                  </a:lnTo>
                  <a:lnTo>
                    <a:pt x="84295" y="477232"/>
                  </a:lnTo>
                  <a:lnTo>
                    <a:pt x="66317" y="478657"/>
                  </a:lnTo>
                  <a:lnTo>
                    <a:pt x="48413" y="481035"/>
                  </a:lnTo>
                  <a:lnTo>
                    <a:pt x="27895" y="485695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180228" y="1368704"/>
            <a:ext cx="526426" cy="347442"/>
            <a:chOff x="6180228" y="1368704"/>
            <a:chExt cx="526426" cy="347442"/>
          </a:xfrm>
        </p:grpSpPr>
        <p:sp>
          <p:nvSpPr>
            <p:cNvPr id="76" name="Freeform 75"/>
            <p:cNvSpPr/>
            <p:nvPr/>
          </p:nvSpPr>
          <p:spPr>
            <a:xfrm>
              <a:off x="6180228" y="1368704"/>
              <a:ext cx="221099" cy="326385"/>
            </a:xfrm>
            <a:custGeom>
              <a:avLst/>
              <a:gdLst/>
              <a:ahLst/>
              <a:cxnLst/>
              <a:rect l="0" t="0" r="0" b="0"/>
              <a:pathLst>
                <a:path w="221099" h="326385">
                  <a:moveTo>
                    <a:pt x="221098" y="0"/>
                  </a:moveTo>
                  <a:lnTo>
                    <a:pt x="215231" y="5935"/>
                  </a:lnTo>
                  <a:lnTo>
                    <a:pt x="209666" y="12140"/>
                  </a:lnTo>
                  <a:lnTo>
                    <a:pt x="203867" y="19240"/>
                  </a:lnTo>
                  <a:lnTo>
                    <a:pt x="197787" y="27353"/>
                  </a:lnTo>
                  <a:lnTo>
                    <a:pt x="191457" y="36648"/>
                  </a:lnTo>
                  <a:lnTo>
                    <a:pt x="184928" y="47086"/>
                  </a:lnTo>
                  <a:lnTo>
                    <a:pt x="178252" y="58166"/>
                  </a:lnTo>
                  <a:lnTo>
                    <a:pt x="171470" y="69055"/>
                  </a:lnTo>
                  <a:lnTo>
                    <a:pt x="164616" y="79302"/>
                  </a:lnTo>
                  <a:lnTo>
                    <a:pt x="157880" y="88976"/>
                  </a:lnTo>
                  <a:lnTo>
                    <a:pt x="151583" y="98465"/>
                  </a:lnTo>
                  <a:lnTo>
                    <a:pt x="145858" y="108044"/>
                  </a:lnTo>
                  <a:lnTo>
                    <a:pt x="140352" y="118141"/>
                  </a:lnTo>
                  <a:lnTo>
                    <a:pt x="134355" y="129377"/>
                  </a:lnTo>
                  <a:lnTo>
                    <a:pt x="127501" y="141985"/>
                  </a:lnTo>
                  <a:lnTo>
                    <a:pt x="119759" y="155863"/>
                  </a:lnTo>
                  <a:lnTo>
                    <a:pt x="111258" y="170774"/>
                  </a:lnTo>
                  <a:lnTo>
                    <a:pt x="102166" y="186461"/>
                  </a:lnTo>
                  <a:lnTo>
                    <a:pt x="92637" y="202383"/>
                  </a:lnTo>
                  <a:lnTo>
                    <a:pt x="82795" y="217757"/>
                  </a:lnTo>
                  <a:lnTo>
                    <a:pt x="72739" y="232198"/>
                  </a:lnTo>
                  <a:lnTo>
                    <a:pt x="62700" y="245519"/>
                  </a:lnTo>
                  <a:lnTo>
                    <a:pt x="53034" y="257554"/>
                  </a:lnTo>
                  <a:lnTo>
                    <a:pt x="43907" y="268354"/>
                  </a:lnTo>
                  <a:lnTo>
                    <a:pt x="35416" y="278205"/>
                  </a:lnTo>
                  <a:lnTo>
                    <a:pt x="26742" y="288701"/>
                  </a:lnTo>
                  <a:lnTo>
                    <a:pt x="16005" y="30300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11855" y="1389761"/>
              <a:ext cx="294799" cy="326385"/>
            </a:xfrm>
            <a:custGeom>
              <a:avLst/>
              <a:gdLst/>
              <a:ahLst/>
              <a:cxnLst/>
              <a:rect l="0" t="0" r="0" b="0"/>
              <a:pathLst>
                <a:path w="294799" h="326385">
                  <a:moveTo>
                    <a:pt x="0" y="0"/>
                  </a:moveTo>
                  <a:lnTo>
                    <a:pt x="5867" y="8735"/>
                  </a:lnTo>
                  <a:lnTo>
                    <a:pt x="11431" y="16441"/>
                  </a:lnTo>
                  <a:lnTo>
                    <a:pt x="17231" y="23848"/>
                  </a:lnTo>
                  <a:lnTo>
                    <a:pt x="23311" y="31282"/>
                  </a:lnTo>
                  <a:lnTo>
                    <a:pt x="29642" y="39109"/>
                  </a:lnTo>
                  <a:lnTo>
                    <a:pt x="36175" y="47483"/>
                  </a:lnTo>
                  <a:lnTo>
                    <a:pt x="43023" y="56226"/>
                  </a:lnTo>
                  <a:lnTo>
                    <a:pt x="50454" y="64941"/>
                  </a:lnTo>
                  <a:lnTo>
                    <a:pt x="58564" y="73399"/>
                  </a:lnTo>
                  <a:lnTo>
                    <a:pt x="67299" y="81705"/>
                  </a:lnTo>
                  <a:lnTo>
                    <a:pt x="76541" y="90195"/>
                  </a:lnTo>
                  <a:lnTo>
                    <a:pt x="86166" y="99059"/>
                  </a:lnTo>
                  <a:lnTo>
                    <a:pt x="96070" y="108488"/>
                  </a:lnTo>
                  <a:lnTo>
                    <a:pt x="106171" y="118735"/>
                  </a:lnTo>
                  <a:lnTo>
                    <a:pt x="116414" y="129857"/>
                  </a:lnTo>
                  <a:lnTo>
                    <a:pt x="126920" y="141752"/>
                  </a:lnTo>
                  <a:lnTo>
                    <a:pt x="137964" y="154261"/>
                  </a:lnTo>
                  <a:lnTo>
                    <a:pt x="149657" y="167230"/>
                  </a:lnTo>
                  <a:lnTo>
                    <a:pt x="161952" y="180531"/>
                  </a:lnTo>
                  <a:lnTo>
                    <a:pt x="174737" y="194065"/>
                  </a:lnTo>
                  <a:lnTo>
                    <a:pt x="187890" y="207761"/>
                  </a:lnTo>
                  <a:lnTo>
                    <a:pt x="201147" y="221568"/>
                  </a:lnTo>
                  <a:lnTo>
                    <a:pt x="214120" y="235451"/>
                  </a:lnTo>
                  <a:lnTo>
                    <a:pt x="226616" y="249376"/>
                  </a:lnTo>
                  <a:lnTo>
                    <a:pt x="238463" y="262999"/>
                  </a:lnTo>
                  <a:lnTo>
                    <a:pt x="249428" y="275693"/>
                  </a:lnTo>
                  <a:lnTo>
                    <a:pt x="259461" y="287184"/>
                  </a:lnTo>
                  <a:lnTo>
                    <a:pt x="268380" y="297236"/>
                  </a:lnTo>
                  <a:lnTo>
                    <a:pt x="276653" y="306466"/>
                  </a:lnTo>
                  <a:lnTo>
                    <a:pt x="285006" y="315681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812290" y="1663502"/>
            <a:ext cx="1233584" cy="1021265"/>
            <a:chOff x="5812290" y="1663502"/>
            <a:chExt cx="1233584" cy="1021265"/>
          </a:xfrm>
        </p:grpSpPr>
        <p:sp>
          <p:nvSpPr>
            <p:cNvPr id="79" name="Freeform 78"/>
            <p:cNvSpPr/>
            <p:nvPr/>
          </p:nvSpPr>
          <p:spPr>
            <a:xfrm>
              <a:off x="5980186" y="1842487"/>
              <a:ext cx="248561" cy="347441"/>
            </a:xfrm>
            <a:custGeom>
              <a:avLst/>
              <a:gdLst/>
              <a:ahLst/>
              <a:cxnLst/>
              <a:rect l="0" t="0" r="0" b="0"/>
              <a:pathLst>
                <a:path w="248561" h="347441">
                  <a:moveTo>
                    <a:pt x="21057" y="0"/>
                  </a:moveTo>
                  <a:lnTo>
                    <a:pt x="29926" y="2866"/>
                  </a:lnTo>
                  <a:lnTo>
                    <a:pt x="38912" y="5008"/>
                  </a:lnTo>
                  <a:lnTo>
                    <a:pt x="48912" y="6611"/>
                  </a:lnTo>
                  <a:lnTo>
                    <a:pt x="60066" y="7792"/>
                  </a:lnTo>
                  <a:lnTo>
                    <a:pt x="72525" y="8640"/>
                  </a:lnTo>
                  <a:lnTo>
                    <a:pt x="86233" y="9238"/>
                  </a:lnTo>
                  <a:lnTo>
                    <a:pt x="100823" y="9652"/>
                  </a:lnTo>
                  <a:lnTo>
                    <a:pt x="115753" y="9937"/>
                  </a:lnTo>
                  <a:lnTo>
                    <a:pt x="130677" y="10125"/>
                  </a:lnTo>
                  <a:lnTo>
                    <a:pt x="145459" y="10083"/>
                  </a:lnTo>
                  <a:lnTo>
                    <a:pt x="160068" y="9523"/>
                  </a:lnTo>
                  <a:lnTo>
                    <a:pt x="174525" y="8334"/>
                  </a:lnTo>
                  <a:lnTo>
                    <a:pt x="188862" y="6721"/>
                  </a:lnTo>
                  <a:lnTo>
                    <a:pt x="203107" y="5099"/>
                  </a:lnTo>
                  <a:lnTo>
                    <a:pt x="217262" y="3728"/>
                  </a:lnTo>
                  <a:lnTo>
                    <a:pt x="230358" y="3194"/>
                  </a:lnTo>
                  <a:lnTo>
                    <a:pt x="240456" y="5359"/>
                  </a:lnTo>
                  <a:lnTo>
                    <a:pt x="246481" y="10940"/>
                  </a:lnTo>
                  <a:lnTo>
                    <a:pt x="248560" y="18237"/>
                  </a:lnTo>
                  <a:lnTo>
                    <a:pt x="247647" y="26464"/>
                  </a:lnTo>
                  <a:lnTo>
                    <a:pt x="244511" y="35336"/>
                  </a:lnTo>
                  <a:lnTo>
                    <a:pt x="239531" y="44690"/>
                  </a:lnTo>
                  <a:lnTo>
                    <a:pt x="233040" y="54402"/>
                  </a:lnTo>
                  <a:lnTo>
                    <a:pt x="225377" y="64537"/>
                  </a:lnTo>
                  <a:lnTo>
                    <a:pt x="216846" y="75327"/>
                  </a:lnTo>
                  <a:lnTo>
                    <a:pt x="207693" y="86846"/>
                  </a:lnTo>
                  <a:lnTo>
                    <a:pt x="198102" y="99022"/>
                  </a:lnTo>
                  <a:lnTo>
                    <a:pt x="188210" y="111728"/>
                  </a:lnTo>
                  <a:lnTo>
                    <a:pt x="178116" y="124823"/>
                  </a:lnTo>
                  <a:lnTo>
                    <a:pt x="168048" y="137870"/>
                  </a:lnTo>
                  <a:lnTo>
                    <a:pt x="158362" y="150171"/>
                  </a:lnTo>
                  <a:lnTo>
                    <a:pt x="149212" y="161412"/>
                  </a:lnTo>
                  <a:lnTo>
                    <a:pt x="140424" y="171942"/>
                  </a:lnTo>
                  <a:lnTo>
                    <a:pt x="131601" y="182548"/>
                  </a:lnTo>
                  <a:lnTo>
                    <a:pt x="122519" y="193680"/>
                  </a:lnTo>
                  <a:lnTo>
                    <a:pt x="113281" y="205125"/>
                  </a:lnTo>
                  <a:lnTo>
                    <a:pt x="104226" y="216210"/>
                  </a:lnTo>
                  <a:lnTo>
                    <a:pt x="95541" y="226566"/>
                  </a:lnTo>
                  <a:lnTo>
                    <a:pt x="87250" y="236471"/>
                  </a:lnTo>
                  <a:lnTo>
                    <a:pt x="79303" y="246641"/>
                  </a:lnTo>
                  <a:lnTo>
                    <a:pt x="71625" y="257479"/>
                  </a:lnTo>
                  <a:lnTo>
                    <a:pt x="64146" y="268893"/>
                  </a:lnTo>
                  <a:lnTo>
                    <a:pt x="56812" y="280488"/>
                  </a:lnTo>
                  <a:lnTo>
                    <a:pt x="49578" y="291987"/>
                  </a:lnTo>
                  <a:lnTo>
                    <a:pt x="42330" y="303031"/>
                  </a:lnTo>
                  <a:lnTo>
                    <a:pt x="33963" y="314294"/>
                  </a:lnTo>
                  <a:lnTo>
                    <a:pt x="21504" y="32787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11896" y="1810901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10529" y="8669"/>
                  </a:lnTo>
                  <a:lnTo>
                    <a:pt x="10529" y="20844"/>
                  </a:lnTo>
                  <a:lnTo>
                    <a:pt x="10529" y="34374"/>
                  </a:lnTo>
                  <a:lnTo>
                    <a:pt x="10529" y="48388"/>
                  </a:lnTo>
                  <a:lnTo>
                    <a:pt x="10529" y="62721"/>
                  </a:lnTo>
                  <a:lnTo>
                    <a:pt x="10529" y="77554"/>
                  </a:lnTo>
                  <a:lnTo>
                    <a:pt x="10529" y="92971"/>
                  </a:lnTo>
                  <a:lnTo>
                    <a:pt x="10529" y="108763"/>
                  </a:lnTo>
                  <a:lnTo>
                    <a:pt x="10529" y="124525"/>
                  </a:lnTo>
                  <a:lnTo>
                    <a:pt x="10529" y="140020"/>
                  </a:lnTo>
                  <a:lnTo>
                    <a:pt x="10529" y="155189"/>
                  </a:lnTo>
                  <a:lnTo>
                    <a:pt x="10529" y="170061"/>
                  </a:lnTo>
                  <a:lnTo>
                    <a:pt x="10524" y="184695"/>
                  </a:lnTo>
                  <a:lnTo>
                    <a:pt x="10351" y="199150"/>
                  </a:lnTo>
                  <a:lnTo>
                    <a:pt x="9703" y="213476"/>
                  </a:lnTo>
                  <a:lnTo>
                    <a:pt x="8454" y="227710"/>
                  </a:lnTo>
                  <a:lnTo>
                    <a:pt x="6801" y="241882"/>
                  </a:lnTo>
                  <a:lnTo>
                    <a:pt x="5153" y="256010"/>
                  </a:lnTo>
                  <a:lnTo>
                    <a:pt x="3751" y="270090"/>
                  </a:lnTo>
                  <a:lnTo>
                    <a:pt x="2656" y="283526"/>
                  </a:lnTo>
                  <a:lnTo>
                    <a:pt x="1727" y="296458"/>
                  </a:lnTo>
                  <a:lnTo>
                    <a:pt x="888" y="31002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14614" y="1774051"/>
              <a:ext cx="331260" cy="358688"/>
            </a:xfrm>
            <a:custGeom>
              <a:avLst/>
              <a:gdLst/>
              <a:ahLst/>
              <a:cxnLst/>
              <a:rect l="0" t="0" r="0" b="0"/>
              <a:pathLst>
                <a:path w="331260" h="358688">
                  <a:moveTo>
                    <a:pt x="139438" y="26322"/>
                  </a:moveTo>
                  <a:lnTo>
                    <a:pt x="127837" y="29323"/>
                  </a:lnTo>
                  <a:lnTo>
                    <a:pt x="117988" y="32745"/>
                  </a:lnTo>
                  <a:lnTo>
                    <a:pt x="108984" y="36941"/>
                  </a:lnTo>
                  <a:lnTo>
                    <a:pt x="100542" y="41841"/>
                  </a:lnTo>
                  <a:lnTo>
                    <a:pt x="92514" y="47322"/>
                  </a:lnTo>
                  <a:lnTo>
                    <a:pt x="84788" y="53258"/>
                  </a:lnTo>
                  <a:lnTo>
                    <a:pt x="77109" y="59692"/>
                  </a:lnTo>
                  <a:lnTo>
                    <a:pt x="69110" y="66839"/>
                  </a:lnTo>
                  <a:lnTo>
                    <a:pt x="60622" y="74761"/>
                  </a:lnTo>
                  <a:lnTo>
                    <a:pt x="51971" y="83538"/>
                  </a:lnTo>
                  <a:lnTo>
                    <a:pt x="43849" y="93340"/>
                  </a:lnTo>
                  <a:lnTo>
                    <a:pt x="36611" y="104154"/>
                  </a:lnTo>
                  <a:lnTo>
                    <a:pt x="30279" y="115671"/>
                  </a:lnTo>
                  <a:lnTo>
                    <a:pt x="24718" y="127394"/>
                  </a:lnTo>
                  <a:lnTo>
                    <a:pt x="19757" y="139022"/>
                  </a:lnTo>
                  <a:lnTo>
                    <a:pt x="15237" y="150608"/>
                  </a:lnTo>
                  <a:lnTo>
                    <a:pt x="11033" y="162452"/>
                  </a:lnTo>
                  <a:lnTo>
                    <a:pt x="7060" y="174713"/>
                  </a:lnTo>
                  <a:lnTo>
                    <a:pt x="3576" y="187237"/>
                  </a:lnTo>
                  <a:lnTo>
                    <a:pt x="1148" y="199651"/>
                  </a:lnTo>
                  <a:lnTo>
                    <a:pt x="0" y="211754"/>
                  </a:lnTo>
                  <a:lnTo>
                    <a:pt x="44" y="223832"/>
                  </a:lnTo>
                  <a:lnTo>
                    <a:pt x="1062" y="236540"/>
                  </a:lnTo>
                  <a:lnTo>
                    <a:pt x="2826" y="250190"/>
                  </a:lnTo>
                  <a:lnTo>
                    <a:pt x="5297" y="264290"/>
                  </a:lnTo>
                  <a:lnTo>
                    <a:pt x="8626" y="277769"/>
                  </a:lnTo>
                  <a:lnTo>
                    <a:pt x="12824" y="290056"/>
                  </a:lnTo>
                  <a:lnTo>
                    <a:pt x="17778" y="301085"/>
                  </a:lnTo>
                  <a:lnTo>
                    <a:pt x="23328" y="311027"/>
                  </a:lnTo>
                  <a:lnTo>
                    <a:pt x="29326" y="320115"/>
                  </a:lnTo>
                  <a:lnTo>
                    <a:pt x="35810" y="328405"/>
                  </a:lnTo>
                  <a:lnTo>
                    <a:pt x="42995" y="335768"/>
                  </a:lnTo>
                  <a:lnTo>
                    <a:pt x="50944" y="342206"/>
                  </a:lnTo>
                  <a:lnTo>
                    <a:pt x="59741" y="347685"/>
                  </a:lnTo>
                  <a:lnTo>
                    <a:pt x="69556" y="352068"/>
                  </a:lnTo>
                  <a:lnTo>
                    <a:pt x="80389" y="355382"/>
                  </a:lnTo>
                  <a:lnTo>
                    <a:pt x="92258" y="357623"/>
                  </a:lnTo>
                  <a:lnTo>
                    <a:pt x="105282" y="358687"/>
                  </a:lnTo>
                  <a:lnTo>
                    <a:pt x="119410" y="358620"/>
                  </a:lnTo>
                  <a:lnTo>
                    <a:pt x="134303" y="357441"/>
                  </a:lnTo>
                  <a:lnTo>
                    <a:pt x="149446" y="355054"/>
                  </a:lnTo>
                  <a:lnTo>
                    <a:pt x="164510" y="351524"/>
                  </a:lnTo>
                  <a:lnTo>
                    <a:pt x="179045" y="347035"/>
                  </a:lnTo>
                  <a:lnTo>
                    <a:pt x="192427" y="341806"/>
                  </a:lnTo>
                  <a:lnTo>
                    <a:pt x="204430" y="336026"/>
                  </a:lnTo>
                  <a:lnTo>
                    <a:pt x="215318" y="329688"/>
                  </a:lnTo>
                  <a:lnTo>
                    <a:pt x="225641" y="322603"/>
                  </a:lnTo>
                  <a:lnTo>
                    <a:pt x="235774" y="314730"/>
                  </a:lnTo>
                  <a:lnTo>
                    <a:pt x="245736" y="306323"/>
                  </a:lnTo>
                  <a:lnTo>
                    <a:pt x="255286" y="297835"/>
                  </a:lnTo>
                  <a:lnTo>
                    <a:pt x="264307" y="289529"/>
                  </a:lnTo>
                  <a:lnTo>
                    <a:pt x="272823" y="281325"/>
                  </a:lnTo>
                  <a:lnTo>
                    <a:pt x="280924" y="272903"/>
                  </a:lnTo>
                  <a:lnTo>
                    <a:pt x="288700" y="264088"/>
                  </a:lnTo>
                  <a:lnTo>
                    <a:pt x="296074" y="254862"/>
                  </a:lnTo>
                  <a:lnTo>
                    <a:pt x="302805" y="245283"/>
                  </a:lnTo>
                  <a:lnTo>
                    <a:pt x="308817" y="235419"/>
                  </a:lnTo>
                  <a:lnTo>
                    <a:pt x="314177" y="225013"/>
                  </a:lnTo>
                  <a:lnTo>
                    <a:pt x="319011" y="213510"/>
                  </a:lnTo>
                  <a:lnTo>
                    <a:pt x="323441" y="200704"/>
                  </a:lnTo>
                  <a:lnTo>
                    <a:pt x="327247" y="187019"/>
                  </a:lnTo>
                  <a:lnTo>
                    <a:pt x="329899" y="173294"/>
                  </a:lnTo>
                  <a:lnTo>
                    <a:pt x="331200" y="160028"/>
                  </a:lnTo>
                  <a:lnTo>
                    <a:pt x="331259" y="147359"/>
                  </a:lnTo>
                  <a:lnTo>
                    <a:pt x="330311" y="135245"/>
                  </a:lnTo>
                  <a:lnTo>
                    <a:pt x="328595" y="123581"/>
                  </a:lnTo>
                  <a:lnTo>
                    <a:pt x="326156" y="112256"/>
                  </a:lnTo>
                  <a:lnTo>
                    <a:pt x="322849" y="101177"/>
                  </a:lnTo>
                  <a:lnTo>
                    <a:pt x="318665" y="90277"/>
                  </a:lnTo>
                  <a:lnTo>
                    <a:pt x="313720" y="79666"/>
                  </a:lnTo>
                  <a:lnTo>
                    <a:pt x="308178" y="69613"/>
                  </a:lnTo>
                  <a:lnTo>
                    <a:pt x="302190" y="60222"/>
                  </a:lnTo>
                  <a:lnTo>
                    <a:pt x="295880" y="51441"/>
                  </a:lnTo>
                  <a:lnTo>
                    <a:pt x="289345" y="43156"/>
                  </a:lnTo>
                  <a:lnTo>
                    <a:pt x="282646" y="35253"/>
                  </a:lnTo>
                  <a:lnTo>
                    <a:pt x="275502" y="27793"/>
                  </a:lnTo>
                  <a:lnTo>
                    <a:pt x="267336" y="21002"/>
                  </a:lnTo>
                  <a:lnTo>
                    <a:pt x="257910" y="14954"/>
                  </a:lnTo>
                  <a:lnTo>
                    <a:pt x="247307" y="9741"/>
                  </a:lnTo>
                  <a:lnTo>
                    <a:pt x="235740" y="5536"/>
                  </a:lnTo>
                  <a:lnTo>
                    <a:pt x="223443" y="2348"/>
                  </a:lnTo>
                  <a:lnTo>
                    <a:pt x="210781" y="360"/>
                  </a:lnTo>
                  <a:lnTo>
                    <a:pt x="198215" y="0"/>
                  </a:lnTo>
                  <a:lnTo>
                    <a:pt x="185995" y="1347"/>
                  </a:lnTo>
                  <a:lnTo>
                    <a:pt x="174236" y="4075"/>
                  </a:lnTo>
                  <a:lnTo>
                    <a:pt x="161656" y="8000"/>
                  </a:lnTo>
                  <a:lnTo>
                    <a:pt x="144918" y="14585"/>
                  </a:lnTo>
                  <a:lnTo>
                    <a:pt x="118381" y="26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12290" y="1663502"/>
              <a:ext cx="574912" cy="630715"/>
            </a:xfrm>
            <a:custGeom>
              <a:avLst/>
              <a:gdLst/>
              <a:ahLst/>
              <a:cxnLst/>
              <a:rect l="0" t="0" r="0" b="0"/>
              <a:pathLst>
                <a:path w="574912" h="630715">
                  <a:moveTo>
                    <a:pt x="378466" y="10529"/>
                  </a:moveTo>
                  <a:lnTo>
                    <a:pt x="366731" y="10529"/>
                  </a:lnTo>
                  <a:lnTo>
                    <a:pt x="355602" y="10529"/>
                  </a:lnTo>
                  <a:lnTo>
                    <a:pt x="344000" y="10533"/>
                  </a:lnTo>
                  <a:lnTo>
                    <a:pt x="331666" y="10706"/>
                  </a:lnTo>
                  <a:lnTo>
                    <a:pt x="318357" y="11354"/>
                  </a:lnTo>
                  <a:lnTo>
                    <a:pt x="304053" y="12608"/>
                  </a:lnTo>
                  <a:lnTo>
                    <a:pt x="289048" y="14433"/>
                  </a:lnTo>
                  <a:lnTo>
                    <a:pt x="273835" y="16730"/>
                  </a:lnTo>
                  <a:lnTo>
                    <a:pt x="258721" y="19390"/>
                  </a:lnTo>
                  <a:lnTo>
                    <a:pt x="243982" y="22481"/>
                  </a:lnTo>
                  <a:lnTo>
                    <a:pt x="229932" y="26234"/>
                  </a:lnTo>
                  <a:lnTo>
                    <a:pt x="216674" y="30722"/>
                  </a:lnTo>
                  <a:lnTo>
                    <a:pt x="204296" y="35870"/>
                  </a:lnTo>
                  <a:lnTo>
                    <a:pt x="192968" y="41551"/>
                  </a:lnTo>
                  <a:lnTo>
                    <a:pt x="182673" y="47632"/>
                  </a:lnTo>
                  <a:lnTo>
                    <a:pt x="173096" y="54004"/>
                  </a:lnTo>
                  <a:lnTo>
                    <a:pt x="163737" y="60579"/>
                  </a:lnTo>
                  <a:lnTo>
                    <a:pt x="154290" y="67303"/>
                  </a:lnTo>
                  <a:lnTo>
                    <a:pt x="144807" y="74291"/>
                  </a:lnTo>
                  <a:lnTo>
                    <a:pt x="135587" y="81822"/>
                  </a:lnTo>
                  <a:lnTo>
                    <a:pt x="126795" y="90002"/>
                  </a:lnTo>
                  <a:lnTo>
                    <a:pt x="118604" y="98785"/>
                  </a:lnTo>
                  <a:lnTo>
                    <a:pt x="111255" y="108060"/>
                  </a:lnTo>
                  <a:lnTo>
                    <a:pt x="104792" y="117707"/>
                  </a:lnTo>
                  <a:lnTo>
                    <a:pt x="98944" y="127626"/>
                  </a:lnTo>
                  <a:lnTo>
                    <a:pt x="93243" y="137737"/>
                  </a:lnTo>
                  <a:lnTo>
                    <a:pt x="87401" y="147977"/>
                  </a:lnTo>
                  <a:lnTo>
                    <a:pt x="81323" y="158141"/>
                  </a:lnTo>
                  <a:lnTo>
                    <a:pt x="75009" y="167892"/>
                  </a:lnTo>
                  <a:lnTo>
                    <a:pt x="68504" y="177090"/>
                  </a:lnTo>
                  <a:lnTo>
                    <a:pt x="62016" y="186081"/>
                  </a:lnTo>
                  <a:lnTo>
                    <a:pt x="55894" y="195570"/>
                  </a:lnTo>
                  <a:lnTo>
                    <a:pt x="50298" y="205919"/>
                  </a:lnTo>
                  <a:lnTo>
                    <a:pt x="45221" y="216990"/>
                  </a:lnTo>
                  <a:lnTo>
                    <a:pt x="40576" y="228347"/>
                  </a:lnTo>
                  <a:lnTo>
                    <a:pt x="36266" y="239692"/>
                  </a:lnTo>
                  <a:lnTo>
                    <a:pt x="32201" y="250904"/>
                  </a:lnTo>
                  <a:lnTo>
                    <a:pt x="28310" y="261957"/>
                  </a:lnTo>
                  <a:lnTo>
                    <a:pt x="24541" y="272875"/>
                  </a:lnTo>
                  <a:lnTo>
                    <a:pt x="20856" y="283850"/>
                  </a:lnTo>
                  <a:lnTo>
                    <a:pt x="17228" y="295217"/>
                  </a:lnTo>
                  <a:lnTo>
                    <a:pt x="13643" y="307131"/>
                  </a:lnTo>
                  <a:lnTo>
                    <a:pt x="10254" y="319575"/>
                  </a:lnTo>
                  <a:lnTo>
                    <a:pt x="7357" y="332460"/>
                  </a:lnTo>
                  <a:lnTo>
                    <a:pt x="5077" y="345686"/>
                  </a:lnTo>
                  <a:lnTo>
                    <a:pt x="3377" y="359160"/>
                  </a:lnTo>
                  <a:lnTo>
                    <a:pt x="2153" y="372812"/>
                  </a:lnTo>
                  <a:lnTo>
                    <a:pt x="1293" y="386587"/>
                  </a:lnTo>
                  <a:lnTo>
                    <a:pt x="697" y="400447"/>
                  </a:lnTo>
                  <a:lnTo>
                    <a:pt x="288" y="414365"/>
                  </a:lnTo>
                  <a:lnTo>
                    <a:pt x="15" y="428318"/>
                  </a:lnTo>
                  <a:lnTo>
                    <a:pt x="0" y="442129"/>
                  </a:lnTo>
                  <a:lnTo>
                    <a:pt x="523" y="455482"/>
                  </a:lnTo>
                  <a:lnTo>
                    <a:pt x="1696" y="468242"/>
                  </a:lnTo>
                  <a:lnTo>
                    <a:pt x="3637" y="480439"/>
                  </a:lnTo>
                  <a:lnTo>
                    <a:pt x="6544" y="492170"/>
                  </a:lnTo>
                  <a:lnTo>
                    <a:pt x="10432" y="503549"/>
                  </a:lnTo>
                  <a:lnTo>
                    <a:pt x="15332" y="514836"/>
                  </a:lnTo>
                  <a:lnTo>
                    <a:pt x="21369" y="526415"/>
                  </a:lnTo>
                  <a:lnTo>
                    <a:pt x="28501" y="538461"/>
                  </a:lnTo>
                  <a:lnTo>
                    <a:pt x="36390" y="550654"/>
                  </a:lnTo>
                  <a:lnTo>
                    <a:pt x="44523" y="562307"/>
                  </a:lnTo>
                  <a:lnTo>
                    <a:pt x="52592" y="573069"/>
                  </a:lnTo>
                  <a:lnTo>
                    <a:pt x="60805" y="582921"/>
                  </a:lnTo>
                  <a:lnTo>
                    <a:pt x="69765" y="591998"/>
                  </a:lnTo>
                  <a:lnTo>
                    <a:pt x="79763" y="600465"/>
                  </a:lnTo>
                  <a:lnTo>
                    <a:pt x="90937" y="608151"/>
                  </a:lnTo>
                  <a:lnTo>
                    <a:pt x="103427" y="614569"/>
                  </a:lnTo>
                  <a:lnTo>
                    <a:pt x="117165" y="619556"/>
                  </a:lnTo>
                  <a:lnTo>
                    <a:pt x="131781" y="623245"/>
                  </a:lnTo>
                  <a:lnTo>
                    <a:pt x="146730" y="625887"/>
                  </a:lnTo>
                  <a:lnTo>
                    <a:pt x="161669" y="627740"/>
                  </a:lnTo>
                  <a:lnTo>
                    <a:pt x="176460" y="629020"/>
                  </a:lnTo>
                  <a:lnTo>
                    <a:pt x="191078" y="629895"/>
                  </a:lnTo>
                  <a:lnTo>
                    <a:pt x="205540" y="630485"/>
                  </a:lnTo>
                  <a:lnTo>
                    <a:pt x="219880" y="630714"/>
                  </a:lnTo>
                  <a:lnTo>
                    <a:pt x="234128" y="630336"/>
                  </a:lnTo>
                  <a:lnTo>
                    <a:pt x="248311" y="629259"/>
                  </a:lnTo>
                  <a:lnTo>
                    <a:pt x="262448" y="627383"/>
                  </a:lnTo>
                  <a:lnTo>
                    <a:pt x="276553" y="624519"/>
                  </a:lnTo>
                  <a:lnTo>
                    <a:pt x="290632" y="620669"/>
                  </a:lnTo>
                  <a:lnTo>
                    <a:pt x="304528" y="616135"/>
                  </a:lnTo>
                  <a:lnTo>
                    <a:pt x="317938" y="611406"/>
                  </a:lnTo>
                  <a:lnTo>
                    <a:pt x="330736" y="606781"/>
                  </a:lnTo>
                  <a:lnTo>
                    <a:pt x="342958" y="602203"/>
                  </a:lnTo>
                  <a:lnTo>
                    <a:pt x="354706" y="597370"/>
                  </a:lnTo>
                  <a:lnTo>
                    <a:pt x="366091" y="592114"/>
                  </a:lnTo>
                  <a:lnTo>
                    <a:pt x="377214" y="586260"/>
                  </a:lnTo>
                  <a:lnTo>
                    <a:pt x="388149" y="579566"/>
                  </a:lnTo>
                  <a:lnTo>
                    <a:pt x="398959" y="571988"/>
                  </a:lnTo>
                  <a:lnTo>
                    <a:pt x="409847" y="563795"/>
                  </a:lnTo>
                  <a:lnTo>
                    <a:pt x="421150" y="555458"/>
                  </a:lnTo>
                  <a:lnTo>
                    <a:pt x="433007" y="547251"/>
                  </a:lnTo>
                  <a:lnTo>
                    <a:pt x="445072" y="538946"/>
                  </a:lnTo>
                  <a:lnTo>
                    <a:pt x="456638" y="529924"/>
                  </a:lnTo>
                  <a:lnTo>
                    <a:pt x="467342" y="519894"/>
                  </a:lnTo>
                  <a:lnTo>
                    <a:pt x="477155" y="509038"/>
                  </a:lnTo>
                  <a:lnTo>
                    <a:pt x="486206" y="497826"/>
                  </a:lnTo>
                  <a:lnTo>
                    <a:pt x="494664" y="486578"/>
                  </a:lnTo>
                  <a:lnTo>
                    <a:pt x="502685" y="475432"/>
                  </a:lnTo>
                  <a:lnTo>
                    <a:pt x="510392" y="464422"/>
                  </a:lnTo>
                  <a:lnTo>
                    <a:pt x="517875" y="453538"/>
                  </a:lnTo>
                  <a:lnTo>
                    <a:pt x="525039" y="442755"/>
                  </a:lnTo>
                  <a:lnTo>
                    <a:pt x="531623" y="432049"/>
                  </a:lnTo>
                  <a:lnTo>
                    <a:pt x="537533" y="421398"/>
                  </a:lnTo>
                  <a:lnTo>
                    <a:pt x="542823" y="410785"/>
                  </a:lnTo>
                  <a:lnTo>
                    <a:pt x="547610" y="400200"/>
                  </a:lnTo>
                  <a:lnTo>
                    <a:pt x="552016" y="389624"/>
                  </a:lnTo>
                  <a:lnTo>
                    <a:pt x="556146" y="378724"/>
                  </a:lnTo>
                  <a:lnTo>
                    <a:pt x="560080" y="366881"/>
                  </a:lnTo>
                  <a:lnTo>
                    <a:pt x="563873" y="353839"/>
                  </a:lnTo>
                  <a:lnTo>
                    <a:pt x="567405" y="339825"/>
                  </a:lnTo>
                  <a:lnTo>
                    <a:pt x="570397" y="325346"/>
                  </a:lnTo>
                  <a:lnTo>
                    <a:pt x="572736" y="310756"/>
                  </a:lnTo>
                  <a:lnTo>
                    <a:pt x="574307" y="296214"/>
                  </a:lnTo>
                  <a:lnTo>
                    <a:pt x="574911" y="281771"/>
                  </a:lnTo>
                  <a:lnTo>
                    <a:pt x="574537" y="267434"/>
                  </a:lnTo>
                  <a:lnTo>
                    <a:pt x="573321" y="253349"/>
                  </a:lnTo>
                  <a:lnTo>
                    <a:pt x="571442" y="239805"/>
                  </a:lnTo>
                  <a:lnTo>
                    <a:pt x="569068" y="226909"/>
                  </a:lnTo>
                  <a:lnTo>
                    <a:pt x="566341" y="214450"/>
                  </a:lnTo>
                  <a:lnTo>
                    <a:pt x="563366" y="202010"/>
                  </a:lnTo>
                  <a:lnTo>
                    <a:pt x="560219" y="189346"/>
                  </a:lnTo>
                  <a:lnTo>
                    <a:pt x="556954" y="176550"/>
                  </a:lnTo>
                  <a:lnTo>
                    <a:pt x="553609" y="163953"/>
                  </a:lnTo>
                  <a:lnTo>
                    <a:pt x="550205" y="151741"/>
                  </a:lnTo>
                  <a:lnTo>
                    <a:pt x="546596" y="140100"/>
                  </a:lnTo>
                  <a:lnTo>
                    <a:pt x="542488" y="129281"/>
                  </a:lnTo>
                  <a:lnTo>
                    <a:pt x="537753" y="119336"/>
                  </a:lnTo>
                  <a:lnTo>
                    <a:pt x="532268" y="109997"/>
                  </a:lnTo>
                  <a:lnTo>
                    <a:pt x="525828" y="100798"/>
                  </a:lnTo>
                  <a:lnTo>
                    <a:pt x="518419" y="91460"/>
                  </a:lnTo>
                  <a:lnTo>
                    <a:pt x="510172" y="82049"/>
                  </a:lnTo>
                  <a:lnTo>
                    <a:pt x="501266" y="72878"/>
                  </a:lnTo>
                  <a:lnTo>
                    <a:pt x="491865" y="64114"/>
                  </a:lnTo>
                  <a:lnTo>
                    <a:pt x="481943" y="55771"/>
                  </a:lnTo>
                  <a:lnTo>
                    <a:pt x="471298" y="47788"/>
                  </a:lnTo>
                  <a:lnTo>
                    <a:pt x="459877" y="40092"/>
                  </a:lnTo>
                  <a:lnTo>
                    <a:pt x="447766" y="32771"/>
                  </a:lnTo>
                  <a:lnTo>
                    <a:pt x="435105" y="26074"/>
                  </a:lnTo>
                  <a:lnTo>
                    <a:pt x="422025" y="20090"/>
                  </a:lnTo>
                  <a:lnTo>
                    <a:pt x="408479" y="14919"/>
                  </a:lnTo>
                  <a:lnTo>
                    <a:pt x="394247" y="10743"/>
                  </a:lnTo>
                  <a:lnTo>
                    <a:pt x="379274" y="7565"/>
                  </a:lnTo>
                  <a:lnTo>
                    <a:pt x="363820" y="5239"/>
                  </a:lnTo>
                  <a:lnTo>
                    <a:pt x="346552" y="3335"/>
                  </a:lnTo>
                  <a:lnTo>
                    <a:pt x="322599" y="1685"/>
                  </a:lnTo>
                  <a:lnTo>
                    <a:pt x="2837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75026" y="2263626"/>
              <a:ext cx="315855" cy="347442"/>
            </a:xfrm>
            <a:custGeom>
              <a:avLst/>
              <a:gdLst/>
              <a:ahLst/>
              <a:cxnLst/>
              <a:rect l="0" t="0" r="0" b="0"/>
              <a:pathLst>
                <a:path w="315855" h="347442">
                  <a:moveTo>
                    <a:pt x="315854" y="0"/>
                  </a:moveTo>
                  <a:lnTo>
                    <a:pt x="309920" y="6002"/>
                  </a:lnTo>
                  <a:lnTo>
                    <a:pt x="303715" y="12847"/>
                  </a:lnTo>
                  <a:lnTo>
                    <a:pt x="296618" y="21235"/>
                  </a:lnTo>
                  <a:lnTo>
                    <a:pt x="288678" y="30862"/>
                  </a:lnTo>
                  <a:lnTo>
                    <a:pt x="280032" y="41176"/>
                  </a:lnTo>
                  <a:lnTo>
                    <a:pt x="270843" y="51780"/>
                  </a:lnTo>
                  <a:lnTo>
                    <a:pt x="261417" y="62305"/>
                  </a:lnTo>
                  <a:lnTo>
                    <a:pt x="252175" y="72356"/>
                  </a:lnTo>
                  <a:lnTo>
                    <a:pt x="243335" y="81776"/>
                  </a:lnTo>
                  <a:lnTo>
                    <a:pt x="234927" y="90589"/>
                  </a:lnTo>
                  <a:lnTo>
                    <a:pt x="226893" y="98902"/>
                  </a:lnTo>
                  <a:lnTo>
                    <a:pt x="219155" y="106832"/>
                  </a:lnTo>
                  <a:lnTo>
                    <a:pt x="211634" y="114482"/>
                  </a:lnTo>
                  <a:lnTo>
                    <a:pt x="204270" y="121934"/>
                  </a:lnTo>
                  <a:lnTo>
                    <a:pt x="197017" y="129247"/>
                  </a:lnTo>
                  <a:lnTo>
                    <a:pt x="189838" y="136465"/>
                  </a:lnTo>
                  <a:lnTo>
                    <a:pt x="182712" y="143618"/>
                  </a:lnTo>
                  <a:lnTo>
                    <a:pt x="175620" y="150727"/>
                  </a:lnTo>
                  <a:lnTo>
                    <a:pt x="168553" y="157806"/>
                  </a:lnTo>
                  <a:lnTo>
                    <a:pt x="161502" y="164866"/>
                  </a:lnTo>
                  <a:lnTo>
                    <a:pt x="154461" y="171912"/>
                  </a:lnTo>
                  <a:lnTo>
                    <a:pt x="147428" y="178949"/>
                  </a:lnTo>
                  <a:lnTo>
                    <a:pt x="140399" y="185980"/>
                  </a:lnTo>
                  <a:lnTo>
                    <a:pt x="133374" y="193007"/>
                  </a:lnTo>
                  <a:lnTo>
                    <a:pt x="126351" y="200031"/>
                  </a:lnTo>
                  <a:lnTo>
                    <a:pt x="119328" y="207054"/>
                  </a:lnTo>
                  <a:lnTo>
                    <a:pt x="112308" y="214075"/>
                  </a:lnTo>
                  <a:lnTo>
                    <a:pt x="105288" y="221096"/>
                  </a:lnTo>
                  <a:lnTo>
                    <a:pt x="98268" y="228116"/>
                  </a:lnTo>
                  <a:lnTo>
                    <a:pt x="91243" y="235145"/>
                  </a:lnTo>
                  <a:lnTo>
                    <a:pt x="84051" y="242510"/>
                  </a:lnTo>
                  <a:lnTo>
                    <a:pt x="76384" y="250826"/>
                  </a:lnTo>
                  <a:lnTo>
                    <a:pt x="68111" y="260347"/>
                  </a:lnTo>
                  <a:lnTo>
                    <a:pt x="59267" y="270845"/>
                  </a:lnTo>
                  <a:lnTo>
                    <a:pt x="49951" y="281808"/>
                  </a:lnTo>
                  <a:lnTo>
                    <a:pt x="40289" y="292877"/>
                  </a:lnTo>
                  <a:lnTo>
                    <a:pt x="30835" y="303628"/>
                  </a:lnTo>
                  <a:lnTo>
                    <a:pt x="21630" y="314662"/>
                  </a:lnTo>
                  <a:lnTo>
                    <a:pt x="11869" y="32806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59295" y="2253098"/>
              <a:ext cx="263213" cy="431669"/>
            </a:xfrm>
            <a:custGeom>
              <a:avLst/>
              <a:gdLst/>
              <a:ahLst/>
              <a:cxnLst/>
              <a:rect l="0" t="0" r="0" b="0"/>
              <a:pathLst>
                <a:path w="263213" h="431669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9" y="27846"/>
                  </a:lnTo>
                  <a:lnTo>
                    <a:pt x="15520" y="38654"/>
                  </a:lnTo>
                  <a:lnTo>
                    <a:pt x="21001" y="49817"/>
                  </a:lnTo>
                  <a:lnTo>
                    <a:pt x="26931" y="61022"/>
                  </a:lnTo>
                  <a:lnTo>
                    <a:pt x="33193" y="72134"/>
                  </a:lnTo>
                  <a:lnTo>
                    <a:pt x="39692" y="83119"/>
                  </a:lnTo>
                  <a:lnTo>
                    <a:pt x="46352" y="93985"/>
                  </a:lnTo>
                  <a:lnTo>
                    <a:pt x="52958" y="104754"/>
                  </a:lnTo>
                  <a:lnTo>
                    <a:pt x="59167" y="115452"/>
                  </a:lnTo>
                  <a:lnTo>
                    <a:pt x="64831" y="126102"/>
                  </a:lnTo>
                  <a:lnTo>
                    <a:pt x="70297" y="136883"/>
                  </a:lnTo>
                  <a:lnTo>
                    <a:pt x="76267" y="148114"/>
                  </a:lnTo>
                  <a:lnTo>
                    <a:pt x="83099" y="159927"/>
                  </a:lnTo>
                  <a:lnTo>
                    <a:pt x="90656" y="172133"/>
                  </a:lnTo>
                  <a:lnTo>
                    <a:pt x="98501" y="184326"/>
                  </a:lnTo>
                  <a:lnTo>
                    <a:pt x="106339" y="196273"/>
                  </a:lnTo>
                  <a:lnTo>
                    <a:pt x="114213" y="208075"/>
                  </a:lnTo>
                  <a:lnTo>
                    <a:pt x="122404" y="220065"/>
                  </a:lnTo>
                  <a:lnTo>
                    <a:pt x="131056" y="232432"/>
                  </a:lnTo>
                  <a:lnTo>
                    <a:pt x="140001" y="245366"/>
                  </a:lnTo>
                  <a:lnTo>
                    <a:pt x="148859" y="259121"/>
                  </a:lnTo>
                  <a:lnTo>
                    <a:pt x="157417" y="273746"/>
                  </a:lnTo>
                  <a:lnTo>
                    <a:pt x="165791" y="288976"/>
                  </a:lnTo>
                  <a:lnTo>
                    <a:pt x="174327" y="304345"/>
                  </a:lnTo>
                  <a:lnTo>
                    <a:pt x="183213" y="319565"/>
                  </a:lnTo>
                  <a:lnTo>
                    <a:pt x="192317" y="334377"/>
                  </a:lnTo>
                  <a:lnTo>
                    <a:pt x="201282" y="348476"/>
                  </a:lnTo>
                  <a:lnTo>
                    <a:pt x="209908" y="361767"/>
                  </a:lnTo>
                  <a:lnTo>
                    <a:pt x="218158" y="374168"/>
                  </a:lnTo>
                  <a:lnTo>
                    <a:pt x="226078" y="385510"/>
                  </a:lnTo>
                  <a:lnTo>
                    <a:pt x="233729" y="395801"/>
                  </a:lnTo>
                  <a:lnTo>
                    <a:pt x="240874" y="404895"/>
                  </a:lnTo>
                  <a:lnTo>
                    <a:pt x="247681" y="413304"/>
                  </a:lnTo>
                  <a:lnTo>
                    <a:pt x="254748" y="421770"/>
                  </a:lnTo>
                  <a:lnTo>
                    <a:pt x="26321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200523" y="2562225"/>
            <a:ext cx="1043084" cy="527199"/>
            <a:chOff x="6200523" y="2562225"/>
            <a:chExt cx="1043084" cy="527199"/>
          </a:xfrm>
        </p:grpSpPr>
        <p:sp>
          <p:nvSpPr>
            <p:cNvPr id="86" name="Freeform 85"/>
            <p:cNvSpPr/>
            <p:nvPr/>
          </p:nvSpPr>
          <p:spPr>
            <a:xfrm>
              <a:off x="6327627" y="2705823"/>
              <a:ext cx="246343" cy="345833"/>
            </a:xfrm>
            <a:custGeom>
              <a:avLst/>
              <a:gdLst/>
              <a:ahLst/>
              <a:cxnLst/>
              <a:rect l="0" t="0" r="0" b="0"/>
              <a:pathLst>
                <a:path w="246343" h="345833">
                  <a:moveTo>
                    <a:pt x="147399" y="0"/>
                  </a:moveTo>
                  <a:lnTo>
                    <a:pt x="138597" y="2800"/>
                  </a:lnTo>
                  <a:lnTo>
                    <a:pt x="130250" y="4302"/>
                  </a:lnTo>
                  <a:lnTo>
                    <a:pt x="121547" y="4613"/>
                  </a:lnTo>
                  <a:lnTo>
                    <a:pt x="112253" y="4107"/>
                  </a:lnTo>
                  <a:lnTo>
                    <a:pt x="102110" y="3287"/>
                  </a:lnTo>
                  <a:lnTo>
                    <a:pt x="91069" y="2476"/>
                  </a:lnTo>
                  <a:lnTo>
                    <a:pt x="79403" y="1965"/>
                  </a:lnTo>
                  <a:lnTo>
                    <a:pt x="67581" y="2087"/>
                  </a:lnTo>
                  <a:lnTo>
                    <a:pt x="55906" y="2968"/>
                  </a:lnTo>
                  <a:lnTo>
                    <a:pt x="44967" y="5037"/>
                  </a:lnTo>
                  <a:lnTo>
                    <a:pt x="35686" y="9087"/>
                  </a:lnTo>
                  <a:lnTo>
                    <a:pt x="28419" y="15366"/>
                  </a:lnTo>
                  <a:lnTo>
                    <a:pt x="23185" y="23498"/>
                  </a:lnTo>
                  <a:lnTo>
                    <a:pt x="19948" y="32783"/>
                  </a:lnTo>
                  <a:lnTo>
                    <a:pt x="18468" y="42695"/>
                  </a:lnTo>
                  <a:lnTo>
                    <a:pt x="18232" y="53093"/>
                  </a:lnTo>
                  <a:lnTo>
                    <a:pt x="18588" y="64123"/>
                  </a:lnTo>
                  <a:lnTo>
                    <a:pt x="19121" y="75831"/>
                  </a:lnTo>
                  <a:lnTo>
                    <a:pt x="19966" y="87980"/>
                  </a:lnTo>
                  <a:lnTo>
                    <a:pt x="21670" y="100142"/>
                  </a:lnTo>
                  <a:lnTo>
                    <a:pt x="24498" y="112036"/>
                  </a:lnTo>
                  <a:lnTo>
                    <a:pt x="28822" y="122475"/>
                  </a:lnTo>
                  <a:lnTo>
                    <a:pt x="35255" y="128828"/>
                  </a:lnTo>
                  <a:lnTo>
                    <a:pt x="43481" y="130700"/>
                  </a:lnTo>
                  <a:lnTo>
                    <a:pt x="52713" y="130534"/>
                  </a:lnTo>
                  <a:lnTo>
                    <a:pt x="62861" y="129755"/>
                  </a:lnTo>
                  <a:lnTo>
                    <a:pt x="73910" y="128918"/>
                  </a:lnTo>
                  <a:lnTo>
                    <a:pt x="85742" y="128215"/>
                  </a:lnTo>
                  <a:lnTo>
                    <a:pt x="98035" y="128012"/>
                  </a:lnTo>
                  <a:lnTo>
                    <a:pt x="110324" y="128906"/>
                  </a:lnTo>
                  <a:lnTo>
                    <a:pt x="122349" y="131121"/>
                  </a:lnTo>
                  <a:lnTo>
                    <a:pt x="134041" y="134399"/>
                  </a:lnTo>
                  <a:lnTo>
                    <a:pt x="145430" y="138207"/>
                  </a:lnTo>
                  <a:lnTo>
                    <a:pt x="156574" y="142181"/>
                  </a:lnTo>
                  <a:lnTo>
                    <a:pt x="167534" y="146474"/>
                  </a:lnTo>
                  <a:lnTo>
                    <a:pt x="178359" y="151640"/>
                  </a:lnTo>
                  <a:lnTo>
                    <a:pt x="189086" y="157934"/>
                  </a:lnTo>
                  <a:lnTo>
                    <a:pt x="199580" y="165467"/>
                  </a:lnTo>
                  <a:lnTo>
                    <a:pt x="209553" y="174359"/>
                  </a:lnTo>
                  <a:lnTo>
                    <a:pt x="218882" y="184532"/>
                  </a:lnTo>
                  <a:lnTo>
                    <a:pt x="227282" y="195771"/>
                  </a:lnTo>
                  <a:lnTo>
                    <a:pt x="234246" y="207832"/>
                  </a:lnTo>
                  <a:lnTo>
                    <a:pt x="239626" y="220492"/>
                  </a:lnTo>
                  <a:lnTo>
                    <a:pt x="243425" y="233415"/>
                  </a:lnTo>
                  <a:lnTo>
                    <a:pt x="245616" y="246162"/>
                  </a:lnTo>
                  <a:lnTo>
                    <a:pt x="246342" y="258508"/>
                  </a:lnTo>
                  <a:lnTo>
                    <a:pt x="245543" y="270255"/>
                  </a:lnTo>
                  <a:lnTo>
                    <a:pt x="242888" y="281151"/>
                  </a:lnTo>
                  <a:lnTo>
                    <a:pt x="238357" y="291143"/>
                  </a:lnTo>
                  <a:lnTo>
                    <a:pt x="232046" y="300176"/>
                  </a:lnTo>
                  <a:lnTo>
                    <a:pt x="223989" y="308106"/>
                  </a:lnTo>
                  <a:lnTo>
                    <a:pt x="214379" y="314961"/>
                  </a:lnTo>
                  <a:lnTo>
                    <a:pt x="203351" y="320905"/>
                  </a:lnTo>
                  <a:lnTo>
                    <a:pt x="190900" y="326141"/>
                  </a:lnTo>
                  <a:lnTo>
                    <a:pt x="177156" y="330847"/>
                  </a:lnTo>
                  <a:lnTo>
                    <a:pt x="162352" y="335010"/>
                  </a:lnTo>
                  <a:lnTo>
                    <a:pt x="146737" y="338434"/>
                  </a:lnTo>
                  <a:lnTo>
                    <a:pt x="130535" y="341072"/>
                  </a:lnTo>
                  <a:lnTo>
                    <a:pt x="114079" y="343013"/>
                  </a:lnTo>
                  <a:lnTo>
                    <a:pt x="97805" y="344399"/>
                  </a:lnTo>
                  <a:lnTo>
                    <a:pt x="81943" y="345364"/>
                  </a:lnTo>
                  <a:lnTo>
                    <a:pt x="66741" y="345832"/>
                  </a:lnTo>
                  <a:lnTo>
                    <a:pt x="50863" y="345462"/>
                  </a:lnTo>
                  <a:lnTo>
                    <a:pt x="30681" y="34310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22858" y="2717936"/>
              <a:ext cx="320749" cy="318700"/>
            </a:xfrm>
            <a:custGeom>
              <a:avLst/>
              <a:gdLst/>
              <a:ahLst/>
              <a:cxnLst/>
              <a:rect l="0" t="0" r="0" b="0"/>
              <a:pathLst>
                <a:path w="320749" h="318700">
                  <a:moveTo>
                    <a:pt x="47007" y="40530"/>
                  </a:moveTo>
                  <a:lnTo>
                    <a:pt x="41206" y="49331"/>
                  </a:lnTo>
                  <a:lnTo>
                    <a:pt x="36282" y="57678"/>
                  </a:lnTo>
                  <a:lnTo>
                    <a:pt x="31774" y="66372"/>
                  </a:lnTo>
                  <a:lnTo>
                    <a:pt x="27381" y="75320"/>
                  </a:lnTo>
                  <a:lnTo>
                    <a:pt x="22719" y="84167"/>
                  </a:lnTo>
                  <a:lnTo>
                    <a:pt x="17604" y="92661"/>
                  </a:lnTo>
                  <a:lnTo>
                    <a:pt x="11992" y="99187"/>
                  </a:lnTo>
                  <a:lnTo>
                    <a:pt x="6608" y="101367"/>
                  </a:lnTo>
                  <a:lnTo>
                    <a:pt x="2709" y="99268"/>
                  </a:lnTo>
                  <a:lnTo>
                    <a:pt x="579" y="94111"/>
                  </a:lnTo>
                  <a:lnTo>
                    <a:pt x="0" y="86985"/>
                  </a:lnTo>
                  <a:lnTo>
                    <a:pt x="791" y="78624"/>
                  </a:lnTo>
                  <a:lnTo>
                    <a:pt x="2942" y="69488"/>
                  </a:lnTo>
                  <a:lnTo>
                    <a:pt x="6329" y="59866"/>
                  </a:lnTo>
                  <a:lnTo>
                    <a:pt x="10726" y="50098"/>
                  </a:lnTo>
                  <a:lnTo>
                    <a:pt x="15898" y="40604"/>
                  </a:lnTo>
                  <a:lnTo>
                    <a:pt x="21646" y="31587"/>
                  </a:lnTo>
                  <a:lnTo>
                    <a:pt x="28132" y="23224"/>
                  </a:lnTo>
                  <a:lnTo>
                    <a:pt x="35851" y="15751"/>
                  </a:lnTo>
                  <a:lnTo>
                    <a:pt x="44967" y="9219"/>
                  </a:lnTo>
                  <a:lnTo>
                    <a:pt x="55192" y="4002"/>
                  </a:lnTo>
                  <a:lnTo>
                    <a:pt x="65972" y="852"/>
                  </a:lnTo>
                  <a:lnTo>
                    <a:pt x="76927" y="0"/>
                  </a:lnTo>
                  <a:lnTo>
                    <a:pt x="87876" y="1377"/>
                  </a:lnTo>
                  <a:lnTo>
                    <a:pt x="98752" y="4884"/>
                  </a:lnTo>
                  <a:lnTo>
                    <a:pt x="109538" y="10242"/>
                  </a:lnTo>
                  <a:lnTo>
                    <a:pt x="119915" y="17075"/>
                  </a:lnTo>
                  <a:lnTo>
                    <a:pt x="129285" y="25015"/>
                  </a:lnTo>
                  <a:lnTo>
                    <a:pt x="137401" y="33761"/>
                  </a:lnTo>
                  <a:lnTo>
                    <a:pt x="144346" y="43240"/>
                  </a:lnTo>
                  <a:lnTo>
                    <a:pt x="150327" y="53587"/>
                  </a:lnTo>
                  <a:lnTo>
                    <a:pt x="155582" y="64808"/>
                  </a:lnTo>
                  <a:lnTo>
                    <a:pt x="160640" y="76785"/>
                  </a:lnTo>
                  <a:lnTo>
                    <a:pt x="166271" y="89357"/>
                  </a:lnTo>
                  <a:lnTo>
                    <a:pt x="172833" y="102372"/>
                  </a:lnTo>
                  <a:lnTo>
                    <a:pt x="179854" y="115705"/>
                  </a:lnTo>
                  <a:lnTo>
                    <a:pt x="186266" y="129262"/>
                  </a:lnTo>
                  <a:lnTo>
                    <a:pt x="191495" y="142974"/>
                  </a:lnTo>
                  <a:lnTo>
                    <a:pt x="195305" y="156792"/>
                  </a:lnTo>
                  <a:lnTo>
                    <a:pt x="197563" y="170681"/>
                  </a:lnTo>
                  <a:lnTo>
                    <a:pt x="198370" y="184620"/>
                  </a:lnTo>
                  <a:lnTo>
                    <a:pt x="197980" y="198591"/>
                  </a:lnTo>
                  <a:lnTo>
                    <a:pt x="196671" y="212585"/>
                  </a:lnTo>
                  <a:lnTo>
                    <a:pt x="194685" y="226584"/>
                  </a:lnTo>
                  <a:lnTo>
                    <a:pt x="192048" y="240257"/>
                  </a:lnTo>
                  <a:lnTo>
                    <a:pt x="188603" y="252985"/>
                  </a:lnTo>
                  <a:lnTo>
                    <a:pt x="184318" y="264507"/>
                  </a:lnTo>
                  <a:lnTo>
                    <a:pt x="179135" y="274888"/>
                  </a:lnTo>
                  <a:lnTo>
                    <a:pt x="172899" y="284329"/>
                  </a:lnTo>
                  <a:lnTo>
                    <a:pt x="165618" y="293043"/>
                  </a:lnTo>
                  <a:lnTo>
                    <a:pt x="157117" y="300897"/>
                  </a:lnTo>
                  <a:lnTo>
                    <a:pt x="146976" y="307429"/>
                  </a:lnTo>
                  <a:lnTo>
                    <a:pt x="135122" y="312487"/>
                  </a:lnTo>
                  <a:lnTo>
                    <a:pt x="122094" y="316054"/>
                  </a:lnTo>
                  <a:lnTo>
                    <a:pt x="108819" y="318082"/>
                  </a:lnTo>
                  <a:lnTo>
                    <a:pt x="95863" y="318699"/>
                  </a:lnTo>
                  <a:lnTo>
                    <a:pt x="83573" y="317996"/>
                  </a:lnTo>
                  <a:lnTo>
                    <a:pt x="72246" y="315937"/>
                  </a:lnTo>
                  <a:lnTo>
                    <a:pt x="61928" y="312629"/>
                  </a:lnTo>
                  <a:lnTo>
                    <a:pt x="52492" y="308291"/>
                  </a:lnTo>
                  <a:lnTo>
                    <a:pt x="43752" y="303164"/>
                  </a:lnTo>
                  <a:lnTo>
                    <a:pt x="35535" y="297453"/>
                  </a:lnTo>
                  <a:lnTo>
                    <a:pt x="27861" y="291161"/>
                  </a:lnTo>
                  <a:lnTo>
                    <a:pt x="20926" y="284107"/>
                  </a:lnTo>
                  <a:lnTo>
                    <a:pt x="14791" y="276254"/>
                  </a:lnTo>
                  <a:lnTo>
                    <a:pt x="9856" y="267862"/>
                  </a:lnTo>
                  <a:lnTo>
                    <a:pt x="6905" y="259383"/>
                  </a:lnTo>
                  <a:lnTo>
                    <a:pt x="6194" y="251092"/>
                  </a:lnTo>
                  <a:lnTo>
                    <a:pt x="7838" y="243237"/>
                  </a:lnTo>
                  <a:lnTo>
                    <a:pt x="12057" y="236115"/>
                  </a:lnTo>
                  <a:lnTo>
                    <a:pt x="18711" y="229818"/>
                  </a:lnTo>
                  <a:lnTo>
                    <a:pt x="27399" y="224590"/>
                  </a:lnTo>
                  <a:lnTo>
                    <a:pt x="37654" y="220901"/>
                  </a:lnTo>
                  <a:lnTo>
                    <a:pt x="49060" y="218865"/>
                  </a:lnTo>
                  <a:lnTo>
                    <a:pt x="61120" y="218293"/>
                  </a:lnTo>
                  <a:lnTo>
                    <a:pt x="73280" y="218889"/>
                  </a:lnTo>
                  <a:lnTo>
                    <a:pt x="85238" y="220361"/>
                  </a:lnTo>
                  <a:lnTo>
                    <a:pt x="97062" y="222464"/>
                  </a:lnTo>
                  <a:lnTo>
                    <a:pt x="109075" y="225013"/>
                  </a:lnTo>
                  <a:lnTo>
                    <a:pt x="121456" y="227866"/>
                  </a:lnTo>
                  <a:lnTo>
                    <a:pt x="134233" y="230762"/>
                  </a:lnTo>
                  <a:lnTo>
                    <a:pt x="147350" y="233327"/>
                  </a:lnTo>
                  <a:lnTo>
                    <a:pt x="160735" y="235385"/>
                  </a:lnTo>
                  <a:lnTo>
                    <a:pt x="174317" y="236935"/>
                  </a:lnTo>
                  <a:lnTo>
                    <a:pt x="188042" y="238059"/>
                  </a:lnTo>
                  <a:lnTo>
                    <a:pt x="201862" y="238849"/>
                  </a:lnTo>
                  <a:lnTo>
                    <a:pt x="215583" y="239227"/>
                  </a:lnTo>
                  <a:lnTo>
                    <a:pt x="228875" y="238957"/>
                  </a:lnTo>
                  <a:lnTo>
                    <a:pt x="241593" y="237962"/>
                  </a:lnTo>
                  <a:lnTo>
                    <a:pt x="253761" y="236310"/>
                  </a:lnTo>
                  <a:lnTo>
                    <a:pt x="265473" y="234131"/>
                  </a:lnTo>
                  <a:lnTo>
                    <a:pt x="276821" y="231559"/>
                  </a:lnTo>
                  <a:lnTo>
                    <a:pt x="287447" y="228856"/>
                  </a:lnTo>
                  <a:lnTo>
                    <a:pt x="297582" y="226142"/>
                  </a:lnTo>
                  <a:lnTo>
                    <a:pt x="308119" y="223183"/>
                  </a:lnTo>
                  <a:lnTo>
                    <a:pt x="320748" y="21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12829" y="2608844"/>
              <a:ext cx="430111" cy="446637"/>
            </a:xfrm>
            <a:custGeom>
              <a:avLst/>
              <a:gdLst/>
              <a:ahLst/>
              <a:cxnLst/>
              <a:rect l="0" t="0" r="0" b="0"/>
              <a:pathLst>
                <a:path w="430111" h="446637">
                  <a:moveTo>
                    <a:pt x="220207" y="12751"/>
                  </a:moveTo>
                  <a:lnTo>
                    <a:pt x="211543" y="14198"/>
                  </a:lnTo>
                  <a:lnTo>
                    <a:pt x="199540" y="16285"/>
                  </a:lnTo>
                  <a:lnTo>
                    <a:pt x="186658" y="18756"/>
                  </a:lnTo>
                  <a:lnTo>
                    <a:pt x="173901" y="21509"/>
                  </a:lnTo>
                  <a:lnTo>
                    <a:pt x="161568" y="24477"/>
                  </a:lnTo>
                  <a:lnTo>
                    <a:pt x="149680" y="27607"/>
                  </a:lnTo>
                  <a:lnTo>
                    <a:pt x="138168" y="30862"/>
                  </a:lnTo>
                  <a:lnTo>
                    <a:pt x="126947" y="34538"/>
                  </a:lnTo>
                  <a:lnTo>
                    <a:pt x="115937" y="39221"/>
                  </a:lnTo>
                  <a:lnTo>
                    <a:pt x="105079" y="45150"/>
                  </a:lnTo>
                  <a:lnTo>
                    <a:pt x="94326" y="52082"/>
                  </a:lnTo>
                  <a:lnTo>
                    <a:pt x="83646" y="59498"/>
                  </a:lnTo>
                  <a:lnTo>
                    <a:pt x="73021" y="67050"/>
                  </a:lnTo>
                  <a:lnTo>
                    <a:pt x="62597" y="74900"/>
                  </a:lnTo>
                  <a:lnTo>
                    <a:pt x="52670" y="83608"/>
                  </a:lnTo>
                  <a:lnTo>
                    <a:pt x="43368" y="93428"/>
                  </a:lnTo>
                  <a:lnTo>
                    <a:pt x="34818" y="104312"/>
                  </a:lnTo>
                  <a:lnTo>
                    <a:pt x="27220" y="116075"/>
                  </a:lnTo>
                  <a:lnTo>
                    <a:pt x="20592" y="128510"/>
                  </a:lnTo>
                  <a:lnTo>
                    <a:pt x="14801" y="141438"/>
                  </a:lnTo>
                  <a:lnTo>
                    <a:pt x="9670" y="154715"/>
                  </a:lnTo>
                  <a:lnTo>
                    <a:pt x="5047" y="168235"/>
                  </a:lnTo>
                  <a:lnTo>
                    <a:pt x="1448" y="181922"/>
                  </a:lnTo>
                  <a:lnTo>
                    <a:pt x="0" y="195724"/>
                  </a:lnTo>
                  <a:lnTo>
                    <a:pt x="1130" y="209604"/>
                  </a:lnTo>
                  <a:lnTo>
                    <a:pt x="4161" y="223536"/>
                  </a:lnTo>
                  <a:lnTo>
                    <a:pt x="7729" y="237503"/>
                  </a:lnTo>
                  <a:lnTo>
                    <a:pt x="10979" y="251493"/>
                  </a:lnTo>
                  <a:lnTo>
                    <a:pt x="13765" y="265499"/>
                  </a:lnTo>
                  <a:lnTo>
                    <a:pt x="16384" y="279516"/>
                  </a:lnTo>
                  <a:lnTo>
                    <a:pt x="19068" y="293535"/>
                  </a:lnTo>
                  <a:lnTo>
                    <a:pt x="22073" y="307391"/>
                  </a:lnTo>
                  <a:lnTo>
                    <a:pt x="25716" y="320775"/>
                  </a:lnTo>
                  <a:lnTo>
                    <a:pt x="30104" y="333555"/>
                  </a:lnTo>
                  <a:lnTo>
                    <a:pt x="35173" y="345765"/>
                  </a:lnTo>
                  <a:lnTo>
                    <a:pt x="40796" y="357504"/>
                  </a:lnTo>
                  <a:lnTo>
                    <a:pt x="46834" y="368880"/>
                  </a:lnTo>
                  <a:lnTo>
                    <a:pt x="53175" y="379826"/>
                  </a:lnTo>
                  <a:lnTo>
                    <a:pt x="59732" y="390111"/>
                  </a:lnTo>
                  <a:lnTo>
                    <a:pt x="66441" y="399656"/>
                  </a:lnTo>
                  <a:lnTo>
                    <a:pt x="73420" y="408373"/>
                  </a:lnTo>
                  <a:lnTo>
                    <a:pt x="80944" y="416082"/>
                  </a:lnTo>
                  <a:lnTo>
                    <a:pt x="89125" y="422785"/>
                  </a:lnTo>
                  <a:lnTo>
                    <a:pt x="98077" y="428626"/>
                  </a:lnTo>
                  <a:lnTo>
                    <a:pt x="107998" y="433791"/>
                  </a:lnTo>
                  <a:lnTo>
                    <a:pt x="118893" y="438446"/>
                  </a:lnTo>
                  <a:lnTo>
                    <a:pt x="130463" y="442404"/>
                  </a:lnTo>
                  <a:lnTo>
                    <a:pt x="142222" y="445159"/>
                  </a:lnTo>
                  <a:lnTo>
                    <a:pt x="153878" y="446529"/>
                  </a:lnTo>
                  <a:lnTo>
                    <a:pt x="165654" y="446636"/>
                  </a:lnTo>
                  <a:lnTo>
                    <a:pt x="178158" y="445718"/>
                  </a:lnTo>
                  <a:lnTo>
                    <a:pt x="191675" y="444028"/>
                  </a:lnTo>
                  <a:lnTo>
                    <a:pt x="205855" y="441775"/>
                  </a:lnTo>
                  <a:lnTo>
                    <a:pt x="219920" y="439126"/>
                  </a:lnTo>
                  <a:lnTo>
                    <a:pt x="233420" y="436201"/>
                  </a:lnTo>
                  <a:lnTo>
                    <a:pt x="246247" y="433086"/>
                  </a:lnTo>
                  <a:lnTo>
                    <a:pt x="258466" y="429843"/>
                  </a:lnTo>
                  <a:lnTo>
                    <a:pt x="270206" y="426502"/>
                  </a:lnTo>
                  <a:lnTo>
                    <a:pt x="281752" y="422767"/>
                  </a:lnTo>
                  <a:lnTo>
                    <a:pt x="293511" y="418041"/>
                  </a:lnTo>
                  <a:lnTo>
                    <a:pt x="305682" y="412083"/>
                  </a:lnTo>
                  <a:lnTo>
                    <a:pt x="317960" y="405131"/>
                  </a:lnTo>
                  <a:lnTo>
                    <a:pt x="329670" y="397701"/>
                  </a:lnTo>
                  <a:lnTo>
                    <a:pt x="340476" y="390149"/>
                  </a:lnTo>
                  <a:lnTo>
                    <a:pt x="350527" y="382638"/>
                  </a:lnTo>
                  <a:lnTo>
                    <a:pt x="360270" y="375224"/>
                  </a:lnTo>
                  <a:lnTo>
                    <a:pt x="370007" y="367897"/>
                  </a:lnTo>
                  <a:lnTo>
                    <a:pt x="379699" y="360317"/>
                  </a:lnTo>
                  <a:lnTo>
                    <a:pt x="389067" y="351850"/>
                  </a:lnTo>
                  <a:lnTo>
                    <a:pt x="397962" y="342223"/>
                  </a:lnTo>
                  <a:lnTo>
                    <a:pt x="406225" y="331654"/>
                  </a:lnTo>
                  <a:lnTo>
                    <a:pt x="413622" y="320641"/>
                  </a:lnTo>
                  <a:lnTo>
                    <a:pt x="420098" y="309535"/>
                  </a:lnTo>
                  <a:lnTo>
                    <a:pt x="425276" y="298655"/>
                  </a:lnTo>
                  <a:lnTo>
                    <a:pt x="428398" y="288357"/>
                  </a:lnTo>
                  <a:lnTo>
                    <a:pt x="429251" y="278764"/>
                  </a:lnTo>
                  <a:lnTo>
                    <a:pt x="428553" y="269663"/>
                  </a:lnTo>
                  <a:lnTo>
                    <a:pt x="427629" y="260624"/>
                  </a:lnTo>
                  <a:lnTo>
                    <a:pt x="427274" y="251383"/>
                  </a:lnTo>
                  <a:lnTo>
                    <a:pt x="427567" y="241700"/>
                  </a:lnTo>
                  <a:lnTo>
                    <a:pt x="428162" y="231280"/>
                  </a:lnTo>
                  <a:lnTo>
                    <a:pt x="428789" y="220042"/>
                  </a:lnTo>
                  <a:lnTo>
                    <a:pt x="429329" y="208069"/>
                  </a:lnTo>
                  <a:lnTo>
                    <a:pt x="429752" y="195508"/>
                  </a:lnTo>
                  <a:lnTo>
                    <a:pt x="430058" y="182509"/>
                  </a:lnTo>
                  <a:lnTo>
                    <a:pt x="430110" y="169357"/>
                  </a:lnTo>
                  <a:lnTo>
                    <a:pt x="429618" y="156456"/>
                  </a:lnTo>
                  <a:lnTo>
                    <a:pt x="428463" y="144002"/>
                  </a:lnTo>
                  <a:lnTo>
                    <a:pt x="426366" y="132014"/>
                  </a:lnTo>
                  <a:lnTo>
                    <a:pt x="422823" y="120422"/>
                  </a:lnTo>
                  <a:lnTo>
                    <a:pt x="417693" y="109142"/>
                  </a:lnTo>
                  <a:lnTo>
                    <a:pt x="411147" y="98090"/>
                  </a:lnTo>
                  <a:lnTo>
                    <a:pt x="403465" y="87202"/>
                  </a:lnTo>
                  <a:lnTo>
                    <a:pt x="394928" y="76432"/>
                  </a:lnTo>
                  <a:lnTo>
                    <a:pt x="385775" y="65911"/>
                  </a:lnTo>
                  <a:lnTo>
                    <a:pt x="376188" y="55919"/>
                  </a:lnTo>
                  <a:lnTo>
                    <a:pt x="366287" y="46573"/>
                  </a:lnTo>
                  <a:lnTo>
                    <a:pt x="355845" y="37992"/>
                  </a:lnTo>
                  <a:lnTo>
                    <a:pt x="344310" y="30375"/>
                  </a:lnTo>
                  <a:lnTo>
                    <a:pt x="331475" y="23733"/>
                  </a:lnTo>
                  <a:lnTo>
                    <a:pt x="317597" y="17933"/>
                  </a:lnTo>
                  <a:lnTo>
                    <a:pt x="303212" y="12795"/>
                  </a:lnTo>
                  <a:lnTo>
                    <a:pt x="288687" y="8160"/>
                  </a:lnTo>
                  <a:lnTo>
                    <a:pt x="274360" y="4214"/>
                  </a:lnTo>
                  <a:lnTo>
                    <a:pt x="260594" y="1467"/>
                  </a:lnTo>
                  <a:lnTo>
                    <a:pt x="247514" y="102"/>
                  </a:lnTo>
                  <a:lnTo>
                    <a:pt x="234748" y="0"/>
                  </a:lnTo>
                  <a:lnTo>
                    <a:pt x="221564" y="919"/>
                  </a:lnTo>
                  <a:lnTo>
                    <a:pt x="207582" y="2612"/>
                  </a:lnTo>
                  <a:lnTo>
                    <a:pt x="193089" y="4865"/>
                  </a:lnTo>
                  <a:lnTo>
                    <a:pt x="178811" y="7515"/>
                  </a:lnTo>
                  <a:lnTo>
                    <a:pt x="165183" y="10437"/>
                  </a:lnTo>
                  <a:lnTo>
                    <a:pt x="152738" y="13390"/>
                  </a:lnTo>
                  <a:lnTo>
                    <a:pt x="141044" y="16306"/>
                  </a:lnTo>
                  <a:lnTo>
                    <a:pt x="129081" y="19438"/>
                  </a:lnTo>
                  <a:lnTo>
                    <a:pt x="114922" y="23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00523" y="2562225"/>
              <a:ext cx="470503" cy="527199"/>
            </a:xfrm>
            <a:custGeom>
              <a:avLst/>
              <a:gdLst/>
              <a:ahLst/>
              <a:cxnLst/>
              <a:rect l="0" t="0" r="0" b="0"/>
              <a:pathLst>
                <a:path w="470503" h="527199">
                  <a:moveTo>
                    <a:pt x="127104" y="69899"/>
                  </a:moveTo>
                  <a:lnTo>
                    <a:pt x="118302" y="72900"/>
                  </a:lnTo>
                  <a:lnTo>
                    <a:pt x="109956" y="76322"/>
                  </a:lnTo>
                  <a:lnTo>
                    <a:pt x="101262" y="80518"/>
                  </a:lnTo>
                  <a:lnTo>
                    <a:pt x="92314" y="85418"/>
                  </a:lnTo>
                  <a:lnTo>
                    <a:pt x="83467" y="90900"/>
                  </a:lnTo>
                  <a:lnTo>
                    <a:pt x="74928" y="96835"/>
                  </a:lnTo>
                  <a:lnTo>
                    <a:pt x="66739" y="103269"/>
                  </a:lnTo>
                  <a:lnTo>
                    <a:pt x="58861" y="110416"/>
                  </a:lnTo>
                  <a:lnTo>
                    <a:pt x="51236" y="118338"/>
                  </a:lnTo>
                  <a:lnTo>
                    <a:pt x="43963" y="127115"/>
                  </a:lnTo>
                  <a:lnTo>
                    <a:pt x="37298" y="136917"/>
                  </a:lnTo>
                  <a:lnTo>
                    <a:pt x="31332" y="147736"/>
                  </a:lnTo>
                  <a:lnTo>
                    <a:pt x="26002" y="159426"/>
                  </a:lnTo>
                  <a:lnTo>
                    <a:pt x="21187" y="171797"/>
                  </a:lnTo>
                  <a:lnTo>
                    <a:pt x="16763" y="184678"/>
                  </a:lnTo>
                  <a:lnTo>
                    <a:pt x="12621" y="198089"/>
                  </a:lnTo>
                  <a:lnTo>
                    <a:pt x="8678" y="212230"/>
                  </a:lnTo>
                  <a:lnTo>
                    <a:pt x="4888" y="227139"/>
                  </a:lnTo>
                  <a:lnTo>
                    <a:pt x="1699" y="242234"/>
                  </a:lnTo>
                  <a:lnTo>
                    <a:pt x="0" y="256456"/>
                  </a:lnTo>
                  <a:lnTo>
                    <a:pt x="157" y="269287"/>
                  </a:lnTo>
                  <a:lnTo>
                    <a:pt x="1891" y="281037"/>
                  </a:lnTo>
                  <a:lnTo>
                    <a:pt x="4581" y="292536"/>
                  </a:lnTo>
                  <a:lnTo>
                    <a:pt x="7760" y="304313"/>
                  </a:lnTo>
                  <a:lnTo>
                    <a:pt x="11162" y="316548"/>
                  </a:lnTo>
                  <a:lnTo>
                    <a:pt x="14658" y="329235"/>
                  </a:lnTo>
                  <a:lnTo>
                    <a:pt x="18191" y="342288"/>
                  </a:lnTo>
                  <a:lnTo>
                    <a:pt x="21901" y="355294"/>
                  </a:lnTo>
                  <a:lnTo>
                    <a:pt x="26083" y="367559"/>
                  </a:lnTo>
                  <a:lnTo>
                    <a:pt x="30866" y="378774"/>
                  </a:lnTo>
                  <a:lnTo>
                    <a:pt x="36216" y="389285"/>
                  </a:lnTo>
                  <a:lnTo>
                    <a:pt x="42033" y="399876"/>
                  </a:lnTo>
                  <a:lnTo>
                    <a:pt x="48211" y="411003"/>
                  </a:lnTo>
                  <a:lnTo>
                    <a:pt x="54817" y="422614"/>
                  </a:lnTo>
                  <a:lnTo>
                    <a:pt x="62083" y="434343"/>
                  </a:lnTo>
                  <a:lnTo>
                    <a:pt x="70082" y="445936"/>
                  </a:lnTo>
                  <a:lnTo>
                    <a:pt x="78742" y="457146"/>
                  </a:lnTo>
                  <a:lnTo>
                    <a:pt x="87933" y="467666"/>
                  </a:lnTo>
                  <a:lnTo>
                    <a:pt x="97529" y="477404"/>
                  </a:lnTo>
                  <a:lnTo>
                    <a:pt x="107584" y="486432"/>
                  </a:lnTo>
                  <a:lnTo>
                    <a:pt x="118319" y="494890"/>
                  </a:lnTo>
                  <a:lnTo>
                    <a:pt x="129804" y="502908"/>
                  </a:lnTo>
                  <a:lnTo>
                    <a:pt x="142128" y="510278"/>
                  </a:lnTo>
                  <a:lnTo>
                    <a:pt x="155465" y="516476"/>
                  </a:lnTo>
                  <a:lnTo>
                    <a:pt x="169802" y="521308"/>
                  </a:lnTo>
                  <a:lnTo>
                    <a:pt x="184667" y="524721"/>
                  </a:lnTo>
                  <a:lnTo>
                    <a:pt x="199258" y="526646"/>
                  </a:lnTo>
                  <a:lnTo>
                    <a:pt x="213148" y="527198"/>
                  </a:lnTo>
                  <a:lnTo>
                    <a:pt x="226421" y="526621"/>
                  </a:lnTo>
                  <a:lnTo>
                    <a:pt x="239480" y="525179"/>
                  </a:lnTo>
                  <a:lnTo>
                    <a:pt x="252601" y="523099"/>
                  </a:lnTo>
                  <a:lnTo>
                    <a:pt x="265890" y="520400"/>
                  </a:lnTo>
                  <a:lnTo>
                    <a:pt x="279358" y="516912"/>
                  </a:lnTo>
                  <a:lnTo>
                    <a:pt x="292977" y="512597"/>
                  </a:lnTo>
                  <a:lnTo>
                    <a:pt x="306548" y="507394"/>
                  </a:lnTo>
                  <a:lnTo>
                    <a:pt x="319734" y="501145"/>
                  </a:lnTo>
                  <a:lnTo>
                    <a:pt x="332379" y="493864"/>
                  </a:lnTo>
                  <a:lnTo>
                    <a:pt x="344495" y="485702"/>
                  </a:lnTo>
                  <a:lnTo>
                    <a:pt x="356172" y="476854"/>
                  </a:lnTo>
                  <a:lnTo>
                    <a:pt x="367510" y="467495"/>
                  </a:lnTo>
                  <a:lnTo>
                    <a:pt x="378600" y="457771"/>
                  </a:lnTo>
                  <a:lnTo>
                    <a:pt x="389514" y="447792"/>
                  </a:lnTo>
                  <a:lnTo>
                    <a:pt x="400300" y="437630"/>
                  </a:lnTo>
                  <a:lnTo>
                    <a:pt x="410833" y="427180"/>
                  </a:lnTo>
                  <a:lnTo>
                    <a:pt x="420834" y="416172"/>
                  </a:lnTo>
                  <a:lnTo>
                    <a:pt x="430190" y="404503"/>
                  </a:lnTo>
                  <a:lnTo>
                    <a:pt x="438946" y="392225"/>
                  </a:lnTo>
                  <a:lnTo>
                    <a:pt x="447213" y="379451"/>
                  </a:lnTo>
                  <a:lnTo>
                    <a:pt x="455091" y="366305"/>
                  </a:lnTo>
                  <a:lnTo>
                    <a:pt x="462026" y="353054"/>
                  </a:lnTo>
                  <a:lnTo>
                    <a:pt x="466868" y="340084"/>
                  </a:lnTo>
                  <a:lnTo>
                    <a:pt x="469170" y="327580"/>
                  </a:lnTo>
                  <a:lnTo>
                    <a:pt x="469596" y="315388"/>
                  </a:lnTo>
                  <a:lnTo>
                    <a:pt x="469503" y="303128"/>
                  </a:lnTo>
                  <a:lnTo>
                    <a:pt x="469735" y="290584"/>
                  </a:lnTo>
                  <a:lnTo>
                    <a:pt x="470269" y="277871"/>
                  </a:lnTo>
                  <a:lnTo>
                    <a:pt x="470502" y="265328"/>
                  </a:lnTo>
                  <a:lnTo>
                    <a:pt x="470076" y="253143"/>
                  </a:lnTo>
                  <a:lnTo>
                    <a:pt x="469097" y="241180"/>
                  </a:lnTo>
                  <a:lnTo>
                    <a:pt x="467960" y="229082"/>
                  </a:lnTo>
                  <a:lnTo>
                    <a:pt x="466925" y="216650"/>
                  </a:lnTo>
                  <a:lnTo>
                    <a:pt x="465923" y="204013"/>
                  </a:lnTo>
                  <a:lnTo>
                    <a:pt x="464651" y="191522"/>
                  </a:lnTo>
                  <a:lnTo>
                    <a:pt x="462940" y="179372"/>
                  </a:lnTo>
                  <a:lnTo>
                    <a:pt x="460623" y="167433"/>
                  </a:lnTo>
                  <a:lnTo>
                    <a:pt x="457457" y="155350"/>
                  </a:lnTo>
                  <a:lnTo>
                    <a:pt x="453396" y="142929"/>
                  </a:lnTo>
                  <a:lnTo>
                    <a:pt x="448548" y="130298"/>
                  </a:lnTo>
                  <a:lnTo>
                    <a:pt x="443078" y="117813"/>
                  </a:lnTo>
                  <a:lnTo>
                    <a:pt x="437141" y="105675"/>
                  </a:lnTo>
                  <a:lnTo>
                    <a:pt x="430867" y="94084"/>
                  </a:lnTo>
                  <a:lnTo>
                    <a:pt x="424357" y="83299"/>
                  </a:lnTo>
                  <a:lnTo>
                    <a:pt x="417679" y="73381"/>
                  </a:lnTo>
                  <a:lnTo>
                    <a:pt x="410720" y="64229"/>
                  </a:lnTo>
                  <a:lnTo>
                    <a:pt x="403211" y="55689"/>
                  </a:lnTo>
                  <a:lnTo>
                    <a:pt x="395039" y="47610"/>
                  </a:lnTo>
                  <a:lnTo>
                    <a:pt x="386092" y="40030"/>
                  </a:lnTo>
                  <a:lnTo>
                    <a:pt x="376176" y="33158"/>
                  </a:lnTo>
                  <a:lnTo>
                    <a:pt x="365274" y="27052"/>
                  </a:lnTo>
                  <a:lnTo>
                    <a:pt x="353359" y="21629"/>
                  </a:lnTo>
                  <a:lnTo>
                    <a:pt x="340305" y="16752"/>
                  </a:lnTo>
                  <a:lnTo>
                    <a:pt x="326157" y="12290"/>
                  </a:lnTo>
                  <a:lnTo>
                    <a:pt x="311250" y="8292"/>
                  </a:lnTo>
                  <a:lnTo>
                    <a:pt x="296099" y="4979"/>
                  </a:lnTo>
                  <a:lnTo>
                    <a:pt x="281025" y="2421"/>
                  </a:lnTo>
                  <a:lnTo>
                    <a:pt x="266312" y="703"/>
                  </a:lnTo>
                  <a:lnTo>
                    <a:pt x="252278" y="0"/>
                  </a:lnTo>
                  <a:lnTo>
                    <a:pt x="239026" y="305"/>
                  </a:lnTo>
                  <a:lnTo>
                    <a:pt x="226483" y="1477"/>
                  </a:lnTo>
                  <a:lnTo>
                    <a:pt x="214511" y="3327"/>
                  </a:lnTo>
                  <a:lnTo>
                    <a:pt x="202985" y="5675"/>
                  </a:lnTo>
                  <a:lnTo>
                    <a:pt x="192238" y="8226"/>
                  </a:lnTo>
                  <a:lnTo>
                    <a:pt x="182009" y="10820"/>
                  </a:lnTo>
                  <a:lnTo>
                    <a:pt x="171394" y="13682"/>
                  </a:lnTo>
                  <a:lnTo>
                    <a:pt x="158689" y="17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621559" y="3471445"/>
            <a:ext cx="2253565" cy="571499"/>
            <a:chOff x="5621559" y="3471445"/>
            <a:chExt cx="2253565" cy="571499"/>
          </a:xfrm>
        </p:grpSpPr>
        <p:sp>
          <p:nvSpPr>
            <p:cNvPr id="91" name="Freeform 90"/>
            <p:cNvSpPr/>
            <p:nvPr/>
          </p:nvSpPr>
          <p:spPr>
            <a:xfrm>
              <a:off x="5621559" y="3480594"/>
              <a:ext cx="358628" cy="501941"/>
            </a:xfrm>
            <a:custGeom>
              <a:avLst/>
              <a:gdLst/>
              <a:ahLst/>
              <a:cxnLst/>
              <a:rect l="0" t="0" r="0" b="0"/>
              <a:pathLst>
                <a:path w="358628" h="501941">
                  <a:moveTo>
                    <a:pt x="105943" y="35924"/>
                  </a:moveTo>
                  <a:lnTo>
                    <a:pt x="97209" y="41858"/>
                  </a:lnTo>
                  <a:lnTo>
                    <a:pt x="89502" y="48063"/>
                  </a:lnTo>
                  <a:lnTo>
                    <a:pt x="82100" y="55159"/>
                  </a:lnTo>
                  <a:lnTo>
                    <a:pt x="74839" y="63099"/>
                  </a:lnTo>
                  <a:lnTo>
                    <a:pt x="67660" y="71746"/>
                  </a:lnTo>
                  <a:lnTo>
                    <a:pt x="60530" y="80931"/>
                  </a:lnTo>
                  <a:lnTo>
                    <a:pt x="53267" y="90185"/>
                  </a:lnTo>
                  <a:lnTo>
                    <a:pt x="45552" y="98778"/>
                  </a:lnTo>
                  <a:lnTo>
                    <a:pt x="37257" y="106333"/>
                  </a:lnTo>
                  <a:lnTo>
                    <a:pt x="28773" y="111701"/>
                  </a:lnTo>
                  <a:lnTo>
                    <a:pt x="21745" y="112394"/>
                  </a:lnTo>
                  <a:lnTo>
                    <a:pt x="17712" y="108216"/>
                  </a:lnTo>
                  <a:lnTo>
                    <a:pt x="16323" y="101559"/>
                  </a:lnTo>
                  <a:lnTo>
                    <a:pt x="16902" y="93776"/>
                  </a:lnTo>
                  <a:lnTo>
                    <a:pt x="19097" y="85656"/>
                  </a:lnTo>
                  <a:lnTo>
                    <a:pt x="22608" y="77583"/>
                  </a:lnTo>
                  <a:lnTo>
                    <a:pt x="27139" y="69530"/>
                  </a:lnTo>
                  <a:lnTo>
                    <a:pt x="32424" y="61209"/>
                  </a:lnTo>
                  <a:lnTo>
                    <a:pt x="38249" y="52465"/>
                  </a:lnTo>
                  <a:lnTo>
                    <a:pt x="44454" y="43456"/>
                  </a:lnTo>
                  <a:lnTo>
                    <a:pt x="50922" y="34555"/>
                  </a:lnTo>
                  <a:lnTo>
                    <a:pt x="57578" y="25981"/>
                  </a:lnTo>
                  <a:lnTo>
                    <a:pt x="64692" y="18106"/>
                  </a:lnTo>
                  <a:lnTo>
                    <a:pt x="72839" y="11501"/>
                  </a:lnTo>
                  <a:lnTo>
                    <a:pt x="82247" y="6365"/>
                  </a:lnTo>
                  <a:lnTo>
                    <a:pt x="92670" y="2731"/>
                  </a:lnTo>
                  <a:lnTo>
                    <a:pt x="103583" y="651"/>
                  </a:lnTo>
                  <a:lnTo>
                    <a:pt x="114618" y="0"/>
                  </a:lnTo>
                  <a:lnTo>
                    <a:pt x="125280" y="849"/>
                  </a:lnTo>
                  <a:lnTo>
                    <a:pt x="134900" y="3538"/>
                  </a:lnTo>
                  <a:lnTo>
                    <a:pt x="143219" y="8091"/>
                  </a:lnTo>
                  <a:lnTo>
                    <a:pt x="150480" y="14418"/>
                  </a:lnTo>
                  <a:lnTo>
                    <a:pt x="157214" y="22484"/>
                  </a:lnTo>
                  <a:lnTo>
                    <a:pt x="163779" y="32100"/>
                  </a:lnTo>
                  <a:lnTo>
                    <a:pt x="170023" y="43133"/>
                  </a:lnTo>
                  <a:lnTo>
                    <a:pt x="175390" y="55587"/>
                  </a:lnTo>
                  <a:lnTo>
                    <a:pt x="179637" y="69324"/>
                  </a:lnTo>
                  <a:lnTo>
                    <a:pt x="182982" y="83784"/>
                  </a:lnTo>
                  <a:lnTo>
                    <a:pt x="185917" y="98103"/>
                  </a:lnTo>
                  <a:lnTo>
                    <a:pt x="188780" y="111818"/>
                  </a:lnTo>
                  <a:lnTo>
                    <a:pt x="191721" y="125314"/>
                  </a:lnTo>
                  <a:lnTo>
                    <a:pt x="194782" y="139589"/>
                  </a:lnTo>
                  <a:lnTo>
                    <a:pt x="197954" y="155153"/>
                  </a:lnTo>
                  <a:lnTo>
                    <a:pt x="201051" y="171709"/>
                  </a:lnTo>
                  <a:lnTo>
                    <a:pt x="203744" y="188449"/>
                  </a:lnTo>
                  <a:lnTo>
                    <a:pt x="205879" y="204857"/>
                  </a:lnTo>
                  <a:lnTo>
                    <a:pt x="207311" y="220604"/>
                  </a:lnTo>
                  <a:lnTo>
                    <a:pt x="207822" y="235397"/>
                  </a:lnTo>
                  <a:lnTo>
                    <a:pt x="207385" y="249207"/>
                  </a:lnTo>
                  <a:lnTo>
                    <a:pt x="206127" y="262649"/>
                  </a:lnTo>
                  <a:lnTo>
                    <a:pt x="204219" y="276828"/>
                  </a:lnTo>
                  <a:lnTo>
                    <a:pt x="201827" y="292293"/>
                  </a:lnTo>
                  <a:lnTo>
                    <a:pt x="199088" y="308599"/>
                  </a:lnTo>
                  <a:lnTo>
                    <a:pt x="196104" y="324633"/>
                  </a:lnTo>
                  <a:lnTo>
                    <a:pt x="192941" y="339753"/>
                  </a:lnTo>
                  <a:lnTo>
                    <a:pt x="189327" y="353990"/>
                  </a:lnTo>
                  <a:lnTo>
                    <a:pt x="184682" y="367763"/>
                  </a:lnTo>
                  <a:lnTo>
                    <a:pt x="178779" y="381385"/>
                  </a:lnTo>
                  <a:lnTo>
                    <a:pt x="171864" y="394686"/>
                  </a:lnTo>
                  <a:lnTo>
                    <a:pt x="164459" y="407105"/>
                  </a:lnTo>
                  <a:lnTo>
                    <a:pt x="156919" y="418396"/>
                  </a:lnTo>
                  <a:lnTo>
                    <a:pt x="149248" y="428777"/>
                  </a:lnTo>
                  <a:lnTo>
                    <a:pt x="141192" y="438743"/>
                  </a:lnTo>
                  <a:lnTo>
                    <a:pt x="132627" y="448630"/>
                  </a:lnTo>
                  <a:lnTo>
                    <a:pt x="123570" y="458424"/>
                  </a:lnTo>
                  <a:lnTo>
                    <a:pt x="114104" y="467859"/>
                  </a:lnTo>
                  <a:lnTo>
                    <a:pt x="104321" y="476795"/>
                  </a:lnTo>
                  <a:lnTo>
                    <a:pt x="94140" y="484915"/>
                  </a:lnTo>
                  <a:lnTo>
                    <a:pt x="83319" y="491683"/>
                  </a:lnTo>
                  <a:lnTo>
                    <a:pt x="71789" y="496925"/>
                  </a:lnTo>
                  <a:lnTo>
                    <a:pt x="59945" y="500459"/>
                  </a:lnTo>
                  <a:lnTo>
                    <a:pt x="48527" y="501940"/>
                  </a:lnTo>
                  <a:lnTo>
                    <a:pt x="37928" y="501375"/>
                  </a:lnTo>
                  <a:lnTo>
                    <a:pt x="28355" y="498896"/>
                  </a:lnTo>
                  <a:lnTo>
                    <a:pt x="19997" y="494573"/>
                  </a:lnTo>
                  <a:lnTo>
                    <a:pt x="12830" y="488628"/>
                  </a:lnTo>
                  <a:lnTo>
                    <a:pt x="7001" y="481214"/>
                  </a:lnTo>
                  <a:lnTo>
                    <a:pt x="2900" y="472344"/>
                  </a:lnTo>
                  <a:lnTo>
                    <a:pt x="588" y="462162"/>
                  </a:lnTo>
                  <a:lnTo>
                    <a:pt x="0" y="451072"/>
                  </a:lnTo>
                  <a:lnTo>
                    <a:pt x="1117" y="439637"/>
                  </a:lnTo>
                  <a:lnTo>
                    <a:pt x="3756" y="428211"/>
                  </a:lnTo>
                  <a:lnTo>
                    <a:pt x="7628" y="417100"/>
                  </a:lnTo>
                  <a:lnTo>
                    <a:pt x="12435" y="406638"/>
                  </a:lnTo>
                  <a:lnTo>
                    <a:pt x="17928" y="396937"/>
                  </a:lnTo>
                  <a:lnTo>
                    <a:pt x="24071" y="387930"/>
                  </a:lnTo>
                  <a:lnTo>
                    <a:pt x="31025" y="379487"/>
                  </a:lnTo>
                  <a:lnTo>
                    <a:pt x="38820" y="371479"/>
                  </a:lnTo>
                  <a:lnTo>
                    <a:pt x="47513" y="364114"/>
                  </a:lnTo>
                  <a:lnTo>
                    <a:pt x="57259" y="357920"/>
                  </a:lnTo>
                  <a:lnTo>
                    <a:pt x="68037" y="353091"/>
                  </a:lnTo>
                  <a:lnTo>
                    <a:pt x="79529" y="349679"/>
                  </a:lnTo>
                  <a:lnTo>
                    <a:pt x="91235" y="347755"/>
                  </a:lnTo>
                  <a:lnTo>
                    <a:pt x="102847" y="347208"/>
                  </a:lnTo>
                  <a:lnTo>
                    <a:pt x="114253" y="347958"/>
                  </a:lnTo>
                  <a:lnTo>
                    <a:pt x="125444" y="350049"/>
                  </a:lnTo>
                  <a:lnTo>
                    <a:pt x="136453" y="353373"/>
                  </a:lnTo>
                  <a:lnTo>
                    <a:pt x="147322" y="357552"/>
                  </a:lnTo>
                  <a:lnTo>
                    <a:pt x="158087" y="362041"/>
                  </a:lnTo>
                  <a:lnTo>
                    <a:pt x="168777" y="366501"/>
                  </a:lnTo>
                  <a:lnTo>
                    <a:pt x="179415" y="370798"/>
                  </a:lnTo>
                  <a:lnTo>
                    <a:pt x="190019" y="374910"/>
                  </a:lnTo>
                  <a:lnTo>
                    <a:pt x="200598" y="378861"/>
                  </a:lnTo>
                  <a:lnTo>
                    <a:pt x="211160" y="382682"/>
                  </a:lnTo>
                  <a:lnTo>
                    <a:pt x="221711" y="386410"/>
                  </a:lnTo>
                  <a:lnTo>
                    <a:pt x="232255" y="390069"/>
                  </a:lnTo>
                  <a:lnTo>
                    <a:pt x="242793" y="393681"/>
                  </a:lnTo>
                  <a:lnTo>
                    <a:pt x="253329" y="397260"/>
                  </a:lnTo>
                  <a:lnTo>
                    <a:pt x="263861" y="400808"/>
                  </a:lnTo>
                  <a:lnTo>
                    <a:pt x="274393" y="404003"/>
                  </a:lnTo>
                  <a:lnTo>
                    <a:pt x="284924" y="406237"/>
                  </a:lnTo>
                  <a:lnTo>
                    <a:pt x="295449" y="407258"/>
                  </a:lnTo>
                  <a:lnTo>
                    <a:pt x="305900" y="407295"/>
                  </a:lnTo>
                  <a:lnTo>
                    <a:pt x="317378" y="406873"/>
                  </a:lnTo>
                  <a:lnTo>
                    <a:pt x="333129" y="405955"/>
                  </a:lnTo>
                  <a:lnTo>
                    <a:pt x="358627" y="404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17057" y="3684974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115813" y="0"/>
                  </a:moveTo>
                  <a:lnTo>
                    <a:pt x="109946" y="5934"/>
                  </a:lnTo>
                  <a:lnTo>
                    <a:pt x="104381" y="12139"/>
                  </a:lnTo>
                  <a:lnTo>
                    <a:pt x="98582" y="19235"/>
                  </a:lnTo>
                  <a:lnTo>
                    <a:pt x="92502" y="27175"/>
                  </a:lnTo>
                  <a:lnTo>
                    <a:pt x="86172" y="35822"/>
                  </a:lnTo>
                  <a:lnTo>
                    <a:pt x="79643" y="45016"/>
                  </a:lnTo>
                  <a:lnTo>
                    <a:pt x="72967" y="54615"/>
                  </a:lnTo>
                  <a:lnTo>
                    <a:pt x="66185" y="64505"/>
                  </a:lnTo>
                  <a:lnTo>
                    <a:pt x="59328" y="74598"/>
                  </a:lnTo>
                  <a:lnTo>
                    <a:pt x="52418" y="84831"/>
                  </a:lnTo>
                  <a:lnTo>
                    <a:pt x="45473" y="95161"/>
                  </a:lnTo>
                  <a:lnTo>
                    <a:pt x="38508" y="105546"/>
                  </a:lnTo>
                  <a:lnTo>
                    <a:pt x="31642" y="115706"/>
                  </a:lnTo>
                  <a:lnTo>
                    <a:pt x="24317" y="126211"/>
                  </a:lnTo>
                  <a:lnTo>
                    <a:pt x="14771" y="13910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06528" y="3663917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0"/>
                  </a:moveTo>
                  <a:lnTo>
                    <a:pt x="8735" y="8734"/>
                  </a:lnTo>
                  <a:lnTo>
                    <a:pt x="16442" y="16440"/>
                  </a:lnTo>
                  <a:lnTo>
                    <a:pt x="23843" y="23852"/>
                  </a:lnTo>
                  <a:lnTo>
                    <a:pt x="31105" y="31458"/>
                  </a:lnTo>
                  <a:lnTo>
                    <a:pt x="38283" y="39934"/>
                  </a:lnTo>
                  <a:lnTo>
                    <a:pt x="45409" y="49566"/>
                  </a:lnTo>
                  <a:lnTo>
                    <a:pt x="52499" y="60307"/>
                  </a:lnTo>
                  <a:lnTo>
                    <a:pt x="59566" y="71966"/>
                  </a:lnTo>
                  <a:lnTo>
                    <a:pt x="66616" y="84321"/>
                  </a:lnTo>
                  <a:lnTo>
                    <a:pt x="73657" y="96853"/>
                  </a:lnTo>
                  <a:lnTo>
                    <a:pt x="80690" y="108798"/>
                  </a:lnTo>
                  <a:lnTo>
                    <a:pt x="87719" y="119788"/>
                  </a:lnTo>
                  <a:lnTo>
                    <a:pt x="94744" y="129809"/>
                  </a:lnTo>
                  <a:lnTo>
                    <a:pt x="101767" y="139007"/>
                  </a:lnTo>
                  <a:lnTo>
                    <a:pt x="108779" y="147558"/>
                  </a:lnTo>
                  <a:lnTo>
                    <a:pt x="115479" y="155330"/>
                  </a:lnTo>
                  <a:lnTo>
                    <a:pt x="121931" y="162633"/>
                  </a:lnTo>
                  <a:lnTo>
                    <a:pt x="128700" y="170114"/>
                  </a:lnTo>
                  <a:lnTo>
                    <a:pt x="13687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19990" y="3471445"/>
              <a:ext cx="288348" cy="497799"/>
            </a:xfrm>
            <a:custGeom>
              <a:avLst/>
              <a:gdLst/>
              <a:ahLst/>
              <a:cxnLst/>
              <a:rect l="0" t="0" r="0" b="0"/>
              <a:pathLst>
                <a:path w="288348" h="497799">
                  <a:moveTo>
                    <a:pt x="228777" y="24016"/>
                  </a:moveTo>
                  <a:lnTo>
                    <a:pt x="214241" y="23949"/>
                  </a:lnTo>
                  <a:lnTo>
                    <a:pt x="201611" y="23309"/>
                  </a:lnTo>
                  <a:lnTo>
                    <a:pt x="189697" y="22012"/>
                  </a:lnTo>
                  <a:lnTo>
                    <a:pt x="177869" y="20152"/>
                  </a:lnTo>
                  <a:lnTo>
                    <a:pt x="165380" y="17836"/>
                  </a:lnTo>
                  <a:lnTo>
                    <a:pt x="151891" y="15174"/>
                  </a:lnTo>
                  <a:lnTo>
                    <a:pt x="137571" y="12423"/>
                  </a:lnTo>
                  <a:lnTo>
                    <a:pt x="122883" y="9965"/>
                  </a:lnTo>
                  <a:lnTo>
                    <a:pt x="108156" y="7978"/>
                  </a:lnTo>
                  <a:lnTo>
                    <a:pt x="93692" y="6307"/>
                  </a:lnTo>
                  <a:lnTo>
                    <a:pt x="79834" y="4570"/>
                  </a:lnTo>
                  <a:lnTo>
                    <a:pt x="66707" y="2561"/>
                  </a:lnTo>
                  <a:lnTo>
                    <a:pt x="54418" y="719"/>
                  </a:lnTo>
                  <a:lnTo>
                    <a:pt x="43152" y="0"/>
                  </a:lnTo>
                  <a:lnTo>
                    <a:pt x="32913" y="863"/>
                  </a:lnTo>
                  <a:lnTo>
                    <a:pt x="23882" y="3598"/>
                  </a:lnTo>
                  <a:lnTo>
                    <a:pt x="16486" y="8565"/>
                  </a:lnTo>
                  <a:lnTo>
                    <a:pt x="10807" y="15729"/>
                  </a:lnTo>
                  <a:lnTo>
                    <a:pt x="6636" y="24760"/>
                  </a:lnTo>
                  <a:lnTo>
                    <a:pt x="3663" y="35248"/>
                  </a:lnTo>
                  <a:lnTo>
                    <a:pt x="1590" y="46815"/>
                  </a:lnTo>
                  <a:lnTo>
                    <a:pt x="330" y="59153"/>
                  </a:lnTo>
                  <a:lnTo>
                    <a:pt x="0" y="72032"/>
                  </a:lnTo>
                  <a:lnTo>
                    <a:pt x="585" y="85284"/>
                  </a:lnTo>
                  <a:lnTo>
                    <a:pt x="1789" y="98792"/>
                  </a:lnTo>
                  <a:lnTo>
                    <a:pt x="3136" y="112475"/>
                  </a:lnTo>
                  <a:lnTo>
                    <a:pt x="4336" y="126274"/>
                  </a:lnTo>
                  <a:lnTo>
                    <a:pt x="5294" y="140152"/>
                  </a:lnTo>
                  <a:lnTo>
                    <a:pt x="6011" y="154082"/>
                  </a:lnTo>
                  <a:lnTo>
                    <a:pt x="6529" y="168049"/>
                  </a:lnTo>
                  <a:lnTo>
                    <a:pt x="6893" y="182039"/>
                  </a:lnTo>
                  <a:lnTo>
                    <a:pt x="7145" y="196045"/>
                  </a:lnTo>
                  <a:lnTo>
                    <a:pt x="7343" y="210031"/>
                  </a:lnTo>
                  <a:lnTo>
                    <a:pt x="8386" y="222863"/>
                  </a:lnTo>
                  <a:lnTo>
                    <a:pt x="11929" y="231142"/>
                  </a:lnTo>
                  <a:lnTo>
                    <a:pt x="17693" y="233022"/>
                  </a:lnTo>
                  <a:lnTo>
                    <a:pt x="24060" y="230403"/>
                  </a:lnTo>
                  <a:lnTo>
                    <a:pt x="30708" y="225128"/>
                  </a:lnTo>
                  <a:lnTo>
                    <a:pt x="37908" y="218545"/>
                  </a:lnTo>
                  <a:lnTo>
                    <a:pt x="45806" y="211429"/>
                  </a:lnTo>
                  <a:lnTo>
                    <a:pt x="54366" y="204314"/>
                  </a:lnTo>
                  <a:lnTo>
                    <a:pt x="63475" y="197663"/>
                  </a:lnTo>
                  <a:lnTo>
                    <a:pt x="73009" y="191665"/>
                  </a:lnTo>
                  <a:lnTo>
                    <a:pt x="83017" y="186462"/>
                  </a:lnTo>
                  <a:lnTo>
                    <a:pt x="93719" y="182254"/>
                  </a:lnTo>
                  <a:lnTo>
                    <a:pt x="105173" y="179053"/>
                  </a:lnTo>
                  <a:lnTo>
                    <a:pt x="117136" y="176885"/>
                  </a:lnTo>
                  <a:lnTo>
                    <a:pt x="129166" y="175869"/>
                  </a:lnTo>
                  <a:lnTo>
                    <a:pt x="140999" y="175967"/>
                  </a:lnTo>
                  <a:lnTo>
                    <a:pt x="152553" y="177167"/>
                  </a:lnTo>
                  <a:lnTo>
                    <a:pt x="163845" y="179567"/>
                  </a:lnTo>
                  <a:lnTo>
                    <a:pt x="174917" y="183112"/>
                  </a:lnTo>
                  <a:lnTo>
                    <a:pt x="185658" y="187779"/>
                  </a:lnTo>
                  <a:lnTo>
                    <a:pt x="195805" y="193661"/>
                  </a:lnTo>
                  <a:lnTo>
                    <a:pt x="205263" y="200692"/>
                  </a:lnTo>
                  <a:lnTo>
                    <a:pt x="214090" y="208683"/>
                  </a:lnTo>
                  <a:lnTo>
                    <a:pt x="222406" y="217418"/>
                  </a:lnTo>
                  <a:lnTo>
                    <a:pt x="230329" y="226705"/>
                  </a:lnTo>
                  <a:lnTo>
                    <a:pt x="237805" y="236549"/>
                  </a:lnTo>
                  <a:lnTo>
                    <a:pt x="244606" y="247143"/>
                  </a:lnTo>
                  <a:lnTo>
                    <a:pt x="250664" y="258525"/>
                  </a:lnTo>
                  <a:lnTo>
                    <a:pt x="256055" y="270440"/>
                  </a:lnTo>
                  <a:lnTo>
                    <a:pt x="260910" y="282437"/>
                  </a:lnTo>
                  <a:lnTo>
                    <a:pt x="265363" y="294253"/>
                  </a:lnTo>
                  <a:lnTo>
                    <a:pt x="269523" y="305967"/>
                  </a:lnTo>
                  <a:lnTo>
                    <a:pt x="273477" y="317898"/>
                  </a:lnTo>
                  <a:lnTo>
                    <a:pt x="277285" y="330222"/>
                  </a:lnTo>
                  <a:lnTo>
                    <a:pt x="280825" y="342956"/>
                  </a:lnTo>
                  <a:lnTo>
                    <a:pt x="283824" y="356045"/>
                  </a:lnTo>
                  <a:lnTo>
                    <a:pt x="286168" y="369405"/>
                  </a:lnTo>
                  <a:lnTo>
                    <a:pt x="287741" y="382803"/>
                  </a:lnTo>
                  <a:lnTo>
                    <a:pt x="288347" y="395870"/>
                  </a:lnTo>
                  <a:lnTo>
                    <a:pt x="287971" y="408431"/>
                  </a:lnTo>
                  <a:lnTo>
                    <a:pt x="286582" y="420321"/>
                  </a:lnTo>
                  <a:lnTo>
                    <a:pt x="284054" y="431314"/>
                  </a:lnTo>
                  <a:lnTo>
                    <a:pt x="280424" y="441375"/>
                  </a:lnTo>
                  <a:lnTo>
                    <a:pt x="275699" y="450624"/>
                  </a:lnTo>
                  <a:lnTo>
                    <a:pt x="269780" y="459231"/>
                  </a:lnTo>
                  <a:lnTo>
                    <a:pt x="262718" y="467349"/>
                  </a:lnTo>
                  <a:lnTo>
                    <a:pt x="254536" y="474786"/>
                  </a:lnTo>
                  <a:lnTo>
                    <a:pt x="245142" y="481030"/>
                  </a:lnTo>
                  <a:lnTo>
                    <a:pt x="234594" y="485896"/>
                  </a:lnTo>
                  <a:lnTo>
                    <a:pt x="222920" y="489503"/>
                  </a:lnTo>
                  <a:lnTo>
                    <a:pt x="210026" y="492090"/>
                  </a:lnTo>
                  <a:lnTo>
                    <a:pt x="195985" y="493904"/>
                  </a:lnTo>
                  <a:lnTo>
                    <a:pt x="181151" y="495159"/>
                  </a:lnTo>
                  <a:lnTo>
                    <a:pt x="166047" y="496017"/>
                  </a:lnTo>
                  <a:lnTo>
                    <a:pt x="151002" y="496600"/>
                  </a:lnTo>
                  <a:lnTo>
                    <a:pt x="136137" y="496994"/>
                  </a:lnTo>
                  <a:lnTo>
                    <a:pt x="121469" y="497260"/>
                  </a:lnTo>
                  <a:lnTo>
                    <a:pt x="106991" y="497438"/>
                  </a:lnTo>
                  <a:lnTo>
                    <a:pt x="93271" y="497558"/>
                  </a:lnTo>
                  <a:lnTo>
                    <a:pt x="80110" y="497651"/>
                  </a:lnTo>
                  <a:lnTo>
                    <a:pt x="66351" y="497726"/>
                  </a:lnTo>
                  <a:lnTo>
                    <a:pt x="49792" y="497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138321" y="3653388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105285" y="0"/>
                  </a:moveTo>
                  <a:lnTo>
                    <a:pt x="99418" y="5868"/>
                  </a:lnTo>
                  <a:lnTo>
                    <a:pt x="93853" y="11432"/>
                  </a:lnTo>
                  <a:lnTo>
                    <a:pt x="88049" y="17232"/>
                  </a:lnTo>
                  <a:lnTo>
                    <a:pt x="81796" y="23313"/>
                  </a:lnTo>
                  <a:lnTo>
                    <a:pt x="74818" y="29642"/>
                  </a:lnTo>
                  <a:lnTo>
                    <a:pt x="67041" y="36170"/>
                  </a:lnTo>
                  <a:lnTo>
                    <a:pt x="58713" y="42846"/>
                  </a:lnTo>
                  <a:lnTo>
                    <a:pt x="50282" y="49628"/>
                  </a:lnTo>
                  <a:lnTo>
                    <a:pt x="42026" y="56482"/>
                  </a:lnTo>
                  <a:lnTo>
                    <a:pt x="34141" y="63271"/>
                  </a:lnTo>
                  <a:lnTo>
                    <a:pt x="25947" y="70537"/>
                  </a:lnTo>
                  <a:lnTo>
                    <a:pt x="15612" y="8003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27792" y="3600746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3002" y="11735"/>
                  </a:lnTo>
                  <a:lnTo>
                    <a:pt x="6424" y="22864"/>
                  </a:lnTo>
                  <a:lnTo>
                    <a:pt x="10620" y="34453"/>
                  </a:lnTo>
                  <a:lnTo>
                    <a:pt x="15520" y="46268"/>
                  </a:lnTo>
                  <a:lnTo>
                    <a:pt x="21001" y="57632"/>
                  </a:lnTo>
                  <a:lnTo>
                    <a:pt x="26932" y="68190"/>
                  </a:lnTo>
                  <a:lnTo>
                    <a:pt x="33194" y="78237"/>
                  </a:lnTo>
                  <a:lnTo>
                    <a:pt x="39692" y="88505"/>
                  </a:lnTo>
                  <a:lnTo>
                    <a:pt x="46355" y="99411"/>
                  </a:lnTo>
                  <a:lnTo>
                    <a:pt x="53135" y="110872"/>
                  </a:lnTo>
                  <a:lnTo>
                    <a:pt x="59992" y="122498"/>
                  </a:lnTo>
                  <a:lnTo>
                    <a:pt x="66898" y="134022"/>
                  </a:lnTo>
                  <a:lnTo>
                    <a:pt x="73724" y="145281"/>
                  </a:lnTo>
                  <a:lnTo>
                    <a:pt x="81017" y="157457"/>
                  </a:lnTo>
                  <a:lnTo>
                    <a:pt x="90539" y="173850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06819" y="3505989"/>
              <a:ext cx="368305" cy="536955"/>
            </a:xfrm>
            <a:custGeom>
              <a:avLst/>
              <a:gdLst/>
              <a:ahLst/>
              <a:cxnLst/>
              <a:rect l="0" t="0" r="0" b="0"/>
              <a:pathLst>
                <a:path w="368305" h="536955">
                  <a:moveTo>
                    <a:pt x="0" y="0"/>
                  </a:moveTo>
                  <a:lnTo>
                    <a:pt x="8802" y="5801"/>
                  </a:lnTo>
                  <a:lnTo>
                    <a:pt x="17148" y="10725"/>
                  </a:lnTo>
                  <a:lnTo>
                    <a:pt x="25856" y="15223"/>
                  </a:lnTo>
                  <a:lnTo>
                    <a:pt x="35322" y="19271"/>
                  </a:lnTo>
                  <a:lnTo>
                    <a:pt x="46114" y="22636"/>
                  </a:lnTo>
                  <a:lnTo>
                    <a:pt x="58408" y="25249"/>
                  </a:lnTo>
                  <a:lnTo>
                    <a:pt x="71899" y="27349"/>
                  </a:lnTo>
                  <a:lnTo>
                    <a:pt x="86018" y="29376"/>
                  </a:lnTo>
                  <a:lnTo>
                    <a:pt x="100372" y="31595"/>
                  </a:lnTo>
                  <a:lnTo>
                    <a:pt x="115093" y="34089"/>
                  </a:lnTo>
                  <a:lnTo>
                    <a:pt x="130720" y="36841"/>
                  </a:lnTo>
                  <a:lnTo>
                    <a:pt x="147488" y="39798"/>
                  </a:lnTo>
                  <a:lnTo>
                    <a:pt x="165173" y="42579"/>
                  </a:lnTo>
                  <a:lnTo>
                    <a:pt x="183277" y="44528"/>
                  </a:lnTo>
                  <a:lnTo>
                    <a:pt x="201457" y="45355"/>
                  </a:lnTo>
                  <a:lnTo>
                    <a:pt x="219565" y="45263"/>
                  </a:lnTo>
                  <a:lnTo>
                    <a:pt x="237554" y="44745"/>
                  </a:lnTo>
                  <a:lnTo>
                    <a:pt x="255422" y="44135"/>
                  </a:lnTo>
                  <a:lnTo>
                    <a:pt x="272861" y="43423"/>
                  </a:lnTo>
                  <a:lnTo>
                    <a:pt x="289279" y="42347"/>
                  </a:lnTo>
                  <a:lnTo>
                    <a:pt x="304439" y="40779"/>
                  </a:lnTo>
                  <a:lnTo>
                    <a:pt x="318588" y="38896"/>
                  </a:lnTo>
                  <a:lnTo>
                    <a:pt x="332245" y="37086"/>
                  </a:lnTo>
                  <a:lnTo>
                    <a:pt x="345738" y="35595"/>
                  </a:lnTo>
                  <a:lnTo>
                    <a:pt x="358086" y="35299"/>
                  </a:lnTo>
                  <a:lnTo>
                    <a:pt x="366102" y="37783"/>
                  </a:lnTo>
                  <a:lnTo>
                    <a:pt x="368304" y="42796"/>
                  </a:lnTo>
                  <a:lnTo>
                    <a:pt x="366712" y="48695"/>
                  </a:lnTo>
                  <a:lnTo>
                    <a:pt x="362616" y="55232"/>
                  </a:lnTo>
                  <a:lnTo>
                    <a:pt x="356308" y="62912"/>
                  </a:lnTo>
                  <a:lnTo>
                    <a:pt x="348045" y="71957"/>
                  </a:lnTo>
                  <a:lnTo>
                    <a:pt x="338515" y="82109"/>
                  </a:lnTo>
                  <a:lnTo>
                    <a:pt x="328710" y="92828"/>
                  </a:lnTo>
                  <a:lnTo>
                    <a:pt x="319211" y="103730"/>
                  </a:lnTo>
                  <a:lnTo>
                    <a:pt x="310048" y="114471"/>
                  </a:lnTo>
                  <a:lnTo>
                    <a:pt x="300905" y="124674"/>
                  </a:lnTo>
                  <a:lnTo>
                    <a:pt x="291575" y="134207"/>
                  </a:lnTo>
                  <a:lnTo>
                    <a:pt x="282154" y="143437"/>
                  </a:lnTo>
                  <a:lnTo>
                    <a:pt x="272968" y="153096"/>
                  </a:lnTo>
                  <a:lnTo>
                    <a:pt x="264191" y="163560"/>
                  </a:lnTo>
                  <a:lnTo>
                    <a:pt x="255838" y="174711"/>
                  </a:lnTo>
                  <a:lnTo>
                    <a:pt x="247847" y="186122"/>
                  </a:lnTo>
                  <a:lnTo>
                    <a:pt x="240140" y="197509"/>
                  </a:lnTo>
                  <a:lnTo>
                    <a:pt x="232642" y="208917"/>
                  </a:lnTo>
                  <a:lnTo>
                    <a:pt x="225295" y="220636"/>
                  </a:lnTo>
                  <a:lnTo>
                    <a:pt x="218047" y="232818"/>
                  </a:lnTo>
                  <a:lnTo>
                    <a:pt x="210702" y="245626"/>
                  </a:lnTo>
                  <a:lnTo>
                    <a:pt x="202932" y="259295"/>
                  </a:lnTo>
                  <a:lnTo>
                    <a:pt x="194596" y="273862"/>
                  </a:lnTo>
                  <a:lnTo>
                    <a:pt x="185878" y="289054"/>
                  </a:lnTo>
                  <a:lnTo>
                    <a:pt x="177180" y="304397"/>
                  </a:lnTo>
                  <a:lnTo>
                    <a:pt x="168738" y="319605"/>
                  </a:lnTo>
                  <a:lnTo>
                    <a:pt x="160612" y="334577"/>
                  </a:lnTo>
                  <a:lnTo>
                    <a:pt x="152776" y="349317"/>
                  </a:lnTo>
                  <a:lnTo>
                    <a:pt x="145173" y="363866"/>
                  </a:lnTo>
                  <a:lnTo>
                    <a:pt x="137745" y="378434"/>
                  </a:lnTo>
                  <a:lnTo>
                    <a:pt x="130444" y="393368"/>
                  </a:lnTo>
                  <a:lnTo>
                    <a:pt x="123228" y="408833"/>
                  </a:lnTo>
                  <a:lnTo>
                    <a:pt x="115905" y="424985"/>
                  </a:lnTo>
                  <a:lnTo>
                    <a:pt x="108149" y="442045"/>
                  </a:lnTo>
                  <a:lnTo>
                    <a:pt x="99831" y="460018"/>
                  </a:lnTo>
                  <a:lnTo>
                    <a:pt x="91431" y="477867"/>
                  </a:lnTo>
                  <a:lnTo>
                    <a:pt x="83124" y="495375"/>
                  </a:lnTo>
                  <a:lnTo>
                    <a:pt x="74175" y="514082"/>
                  </a:lnTo>
                  <a:lnTo>
                    <a:pt x="6317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923637" y="3510624"/>
            <a:ext cx="578990" cy="854904"/>
          </a:xfrm>
          <a:custGeom>
            <a:avLst/>
            <a:gdLst/>
            <a:ahLst/>
            <a:cxnLst/>
            <a:rect l="0" t="0" r="0" b="0"/>
            <a:pathLst>
              <a:path w="578990" h="854904">
                <a:moveTo>
                  <a:pt x="213440" y="142764"/>
                </a:moveTo>
                <a:lnTo>
                  <a:pt x="204706" y="145765"/>
                </a:lnTo>
                <a:lnTo>
                  <a:pt x="196999" y="149187"/>
                </a:lnTo>
                <a:lnTo>
                  <a:pt x="189593" y="153393"/>
                </a:lnTo>
                <a:lnTo>
                  <a:pt x="182159" y="158638"/>
                </a:lnTo>
                <a:lnTo>
                  <a:pt x="174332" y="165416"/>
                </a:lnTo>
                <a:lnTo>
                  <a:pt x="165958" y="173849"/>
                </a:lnTo>
                <a:lnTo>
                  <a:pt x="157215" y="183589"/>
                </a:lnTo>
                <a:lnTo>
                  <a:pt x="148500" y="194032"/>
                </a:lnTo>
                <a:lnTo>
                  <a:pt x="140046" y="204750"/>
                </a:lnTo>
                <a:lnTo>
                  <a:pt x="131913" y="215367"/>
                </a:lnTo>
                <a:lnTo>
                  <a:pt x="124072" y="225488"/>
                </a:lnTo>
                <a:lnTo>
                  <a:pt x="116465" y="234962"/>
                </a:lnTo>
                <a:lnTo>
                  <a:pt x="109035" y="243983"/>
                </a:lnTo>
                <a:lnTo>
                  <a:pt x="101732" y="252968"/>
                </a:lnTo>
                <a:lnTo>
                  <a:pt x="94524" y="262168"/>
                </a:lnTo>
                <a:lnTo>
                  <a:pt x="87546" y="271655"/>
                </a:lnTo>
                <a:lnTo>
                  <a:pt x="81086" y="281411"/>
                </a:lnTo>
                <a:lnTo>
                  <a:pt x="75256" y="291385"/>
                </a:lnTo>
                <a:lnTo>
                  <a:pt x="69850" y="301525"/>
                </a:lnTo>
                <a:lnTo>
                  <a:pt x="64452" y="311785"/>
                </a:lnTo>
                <a:lnTo>
                  <a:pt x="58822" y="322130"/>
                </a:lnTo>
                <a:lnTo>
                  <a:pt x="53057" y="332534"/>
                </a:lnTo>
                <a:lnTo>
                  <a:pt x="47486" y="342977"/>
                </a:lnTo>
                <a:lnTo>
                  <a:pt x="42293" y="353449"/>
                </a:lnTo>
                <a:lnTo>
                  <a:pt x="37501" y="363939"/>
                </a:lnTo>
                <a:lnTo>
                  <a:pt x="33055" y="374443"/>
                </a:lnTo>
                <a:lnTo>
                  <a:pt x="28882" y="384954"/>
                </a:lnTo>
                <a:lnTo>
                  <a:pt x="24910" y="395471"/>
                </a:lnTo>
                <a:lnTo>
                  <a:pt x="21082" y="405992"/>
                </a:lnTo>
                <a:lnTo>
                  <a:pt x="17356" y="416524"/>
                </a:lnTo>
                <a:lnTo>
                  <a:pt x="13700" y="427395"/>
                </a:lnTo>
                <a:lnTo>
                  <a:pt x="10091" y="439218"/>
                </a:lnTo>
                <a:lnTo>
                  <a:pt x="6524" y="452252"/>
                </a:lnTo>
                <a:lnTo>
                  <a:pt x="3315" y="466430"/>
                </a:lnTo>
                <a:lnTo>
                  <a:pt x="1073" y="481551"/>
                </a:lnTo>
                <a:lnTo>
                  <a:pt x="45" y="497391"/>
                </a:lnTo>
                <a:lnTo>
                  <a:pt x="0" y="513757"/>
                </a:lnTo>
                <a:lnTo>
                  <a:pt x="426" y="530494"/>
                </a:lnTo>
                <a:lnTo>
                  <a:pt x="974" y="547481"/>
                </a:lnTo>
                <a:lnTo>
                  <a:pt x="1645" y="564310"/>
                </a:lnTo>
                <a:lnTo>
                  <a:pt x="2693" y="580310"/>
                </a:lnTo>
                <a:lnTo>
                  <a:pt x="4248" y="595191"/>
                </a:lnTo>
                <a:lnTo>
                  <a:pt x="6291" y="609320"/>
                </a:lnTo>
                <a:lnTo>
                  <a:pt x="8740" y="623496"/>
                </a:lnTo>
                <a:lnTo>
                  <a:pt x="11507" y="638173"/>
                </a:lnTo>
                <a:lnTo>
                  <a:pt x="14671" y="652983"/>
                </a:lnTo>
                <a:lnTo>
                  <a:pt x="18474" y="666947"/>
                </a:lnTo>
                <a:lnTo>
                  <a:pt x="22995" y="679573"/>
                </a:lnTo>
                <a:lnTo>
                  <a:pt x="28166" y="691170"/>
                </a:lnTo>
                <a:lnTo>
                  <a:pt x="33862" y="702558"/>
                </a:lnTo>
                <a:lnTo>
                  <a:pt x="39958" y="714253"/>
                </a:lnTo>
                <a:lnTo>
                  <a:pt x="46509" y="726261"/>
                </a:lnTo>
                <a:lnTo>
                  <a:pt x="53738" y="738262"/>
                </a:lnTo>
                <a:lnTo>
                  <a:pt x="61717" y="750043"/>
                </a:lnTo>
                <a:lnTo>
                  <a:pt x="70533" y="761378"/>
                </a:lnTo>
                <a:lnTo>
                  <a:pt x="80361" y="771984"/>
                </a:lnTo>
                <a:lnTo>
                  <a:pt x="91199" y="781779"/>
                </a:lnTo>
                <a:lnTo>
                  <a:pt x="102901" y="790847"/>
                </a:lnTo>
                <a:lnTo>
                  <a:pt x="115280" y="799330"/>
                </a:lnTo>
                <a:lnTo>
                  <a:pt x="128158" y="807370"/>
                </a:lnTo>
                <a:lnTo>
                  <a:pt x="141227" y="814924"/>
                </a:lnTo>
                <a:lnTo>
                  <a:pt x="154074" y="821778"/>
                </a:lnTo>
                <a:lnTo>
                  <a:pt x="166496" y="827873"/>
                </a:lnTo>
                <a:lnTo>
                  <a:pt x="178633" y="833288"/>
                </a:lnTo>
                <a:lnTo>
                  <a:pt x="190856" y="838160"/>
                </a:lnTo>
                <a:lnTo>
                  <a:pt x="203379" y="842619"/>
                </a:lnTo>
                <a:lnTo>
                  <a:pt x="216249" y="846614"/>
                </a:lnTo>
                <a:lnTo>
                  <a:pt x="229429" y="849925"/>
                </a:lnTo>
                <a:lnTo>
                  <a:pt x="242855" y="852482"/>
                </a:lnTo>
                <a:lnTo>
                  <a:pt x="256466" y="854200"/>
                </a:lnTo>
                <a:lnTo>
                  <a:pt x="270209" y="854903"/>
                </a:lnTo>
                <a:lnTo>
                  <a:pt x="284042" y="854592"/>
                </a:lnTo>
                <a:lnTo>
                  <a:pt x="297771" y="853247"/>
                </a:lnTo>
                <a:lnTo>
                  <a:pt x="311068" y="850749"/>
                </a:lnTo>
                <a:lnTo>
                  <a:pt x="323795" y="847139"/>
                </a:lnTo>
                <a:lnTo>
                  <a:pt x="336139" y="842427"/>
                </a:lnTo>
                <a:lnTo>
                  <a:pt x="348501" y="836516"/>
                </a:lnTo>
                <a:lnTo>
                  <a:pt x="361113" y="829465"/>
                </a:lnTo>
                <a:lnTo>
                  <a:pt x="373873" y="821460"/>
                </a:lnTo>
                <a:lnTo>
                  <a:pt x="386446" y="812717"/>
                </a:lnTo>
                <a:lnTo>
                  <a:pt x="398647" y="803429"/>
                </a:lnTo>
                <a:lnTo>
                  <a:pt x="410451" y="793753"/>
                </a:lnTo>
                <a:lnTo>
                  <a:pt x="421911" y="783806"/>
                </a:lnTo>
                <a:lnTo>
                  <a:pt x="433095" y="773666"/>
                </a:lnTo>
                <a:lnTo>
                  <a:pt x="443911" y="763229"/>
                </a:lnTo>
                <a:lnTo>
                  <a:pt x="454108" y="752230"/>
                </a:lnTo>
                <a:lnTo>
                  <a:pt x="463600" y="740578"/>
                </a:lnTo>
                <a:lnTo>
                  <a:pt x="472449" y="728650"/>
                </a:lnTo>
                <a:lnTo>
                  <a:pt x="480779" y="717174"/>
                </a:lnTo>
                <a:lnTo>
                  <a:pt x="488714" y="706528"/>
                </a:lnTo>
                <a:lnTo>
                  <a:pt x="496196" y="696583"/>
                </a:lnTo>
                <a:lnTo>
                  <a:pt x="503001" y="686911"/>
                </a:lnTo>
                <a:lnTo>
                  <a:pt x="509067" y="677208"/>
                </a:lnTo>
                <a:lnTo>
                  <a:pt x="514633" y="667029"/>
                </a:lnTo>
                <a:lnTo>
                  <a:pt x="520138" y="655737"/>
                </a:lnTo>
                <a:lnTo>
                  <a:pt x="525840" y="643101"/>
                </a:lnTo>
                <a:lnTo>
                  <a:pt x="531654" y="629544"/>
                </a:lnTo>
                <a:lnTo>
                  <a:pt x="537257" y="615914"/>
                </a:lnTo>
                <a:lnTo>
                  <a:pt x="542471" y="602699"/>
                </a:lnTo>
                <a:lnTo>
                  <a:pt x="547278" y="589557"/>
                </a:lnTo>
                <a:lnTo>
                  <a:pt x="551733" y="575529"/>
                </a:lnTo>
                <a:lnTo>
                  <a:pt x="555908" y="560126"/>
                </a:lnTo>
                <a:lnTo>
                  <a:pt x="559712" y="543339"/>
                </a:lnTo>
                <a:lnTo>
                  <a:pt x="562894" y="525381"/>
                </a:lnTo>
                <a:lnTo>
                  <a:pt x="565374" y="506528"/>
                </a:lnTo>
                <a:lnTo>
                  <a:pt x="567379" y="487512"/>
                </a:lnTo>
                <a:lnTo>
                  <a:pt x="569340" y="469446"/>
                </a:lnTo>
                <a:lnTo>
                  <a:pt x="571509" y="452847"/>
                </a:lnTo>
                <a:lnTo>
                  <a:pt x="573798" y="437229"/>
                </a:lnTo>
                <a:lnTo>
                  <a:pt x="575882" y="421442"/>
                </a:lnTo>
                <a:lnTo>
                  <a:pt x="577575" y="404817"/>
                </a:lnTo>
                <a:lnTo>
                  <a:pt x="578695" y="387358"/>
                </a:lnTo>
                <a:lnTo>
                  <a:pt x="578989" y="369471"/>
                </a:lnTo>
                <a:lnTo>
                  <a:pt x="578405" y="351462"/>
                </a:lnTo>
                <a:lnTo>
                  <a:pt x="577045" y="333317"/>
                </a:lnTo>
                <a:lnTo>
                  <a:pt x="575068" y="314776"/>
                </a:lnTo>
                <a:lnTo>
                  <a:pt x="572630" y="295719"/>
                </a:lnTo>
                <a:lnTo>
                  <a:pt x="569860" y="276330"/>
                </a:lnTo>
                <a:lnTo>
                  <a:pt x="566855" y="257000"/>
                </a:lnTo>
                <a:lnTo>
                  <a:pt x="563683" y="237966"/>
                </a:lnTo>
                <a:lnTo>
                  <a:pt x="560232" y="219609"/>
                </a:lnTo>
                <a:lnTo>
                  <a:pt x="556230" y="202507"/>
                </a:lnTo>
                <a:lnTo>
                  <a:pt x="551567" y="186854"/>
                </a:lnTo>
                <a:lnTo>
                  <a:pt x="546129" y="172360"/>
                </a:lnTo>
                <a:lnTo>
                  <a:pt x="539722" y="158464"/>
                </a:lnTo>
                <a:lnTo>
                  <a:pt x="532334" y="144780"/>
                </a:lnTo>
                <a:lnTo>
                  <a:pt x="524102" y="131281"/>
                </a:lnTo>
                <a:lnTo>
                  <a:pt x="515205" y="118202"/>
                </a:lnTo>
                <a:lnTo>
                  <a:pt x="505815" y="105658"/>
                </a:lnTo>
                <a:lnTo>
                  <a:pt x="496070" y="93623"/>
                </a:lnTo>
                <a:lnTo>
                  <a:pt x="486076" y="82008"/>
                </a:lnTo>
                <a:lnTo>
                  <a:pt x="475906" y="70719"/>
                </a:lnTo>
                <a:lnTo>
                  <a:pt x="465449" y="59833"/>
                </a:lnTo>
                <a:lnTo>
                  <a:pt x="454437" y="49590"/>
                </a:lnTo>
                <a:lnTo>
                  <a:pt x="442765" y="40072"/>
                </a:lnTo>
                <a:lnTo>
                  <a:pt x="430485" y="31374"/>
                </a:lnTo>
                <a:lnTo>
                  <a:pt x="417710" y="23678"/>
                </a:lnTo>
                <a:lnTo>
                  <a:pt x="404558" y="16987"/>
                </a:lnTo>
                <a:lnTo>
                  <a:pt x="391134" y="11325"/>
                </a:lnTo>
                <a:lnTo>
                  <a:pt x="377515" y="6812"/>
                </a:lnTo>
                <a:lnTo>
                  <a:pt x="363763" y="3408"/>
                </a:lnTo>
                <a:lnTo>
                  <a:pt x="349917" y="1105"/>
                </a:lnTo>
                <a:lnTo>
                  <a:pt x="336009" y="0"/>
                </a:lnTo>
                <a:lnTo>
                  <a:pt x="322058" y="33"/>
                </a:lnTo>
                <a:lnTo>
                  <a:pt x="308079" y="1020"/>
                </a:lnTo>
                <a:lnTo>
                  <a:pt x="294080" y="2745"/>
                </a:lnTo>
                <a:lnTo>
                  <a:pt x="280077" y="5019"/>
                </a:lnTo>
                <a:lnTo>
                  <a:pt x="266402" y="7849"/>
                </a:lnTo>
                <a:lnTo>
                  <a:pt x="253673" y="11426"/>
                </a:lnTo>
                <a:lnTo>
                  <a:pt x="242140" y="15800"/>
                </a:lnTo>
                <a:lnTo>
                  <a:pt x="231413" y="21042"/>
                </a:lnTo>
                <a:lnTo>
                  <a:pt x="220674" y="27319"/>
                </a:lnTo>
                <a:lnTo>
                  <a:pt x="209453" y="34613"/>
                </a:lnTo>
                <a:lnTo>
                  <a:pt x="197948" y="42614"/>
                </a:lnTo>
                <a:lnTo>
                  <a:pt x="186824" y="50823"/>
                </a:lnTo>
                <a:lnTo>
                  <a:pt x="176449" y="58934"/>
                </a:lnTo>
                <a:lnTo>
                  <a:pt x="166872" y="66835"/>
                </a:lnTo>
                <a:lnTo>
                  <a:pt x="157987" y="74521"/>
                </a:lnTo>
                <a:lnTo>
                  <a:pt x="149639" y="82033"/>
                </a:lnTo>
                <a:lnTo>
                  <a:pt x="141524" y="89738"/>
                </a:lnTo>
                <a:lnTo>
                  <a:pt x="133222" y="98291"/>
                </a:lnTo>
                <a:lnTo>
                  <a:pt x="124522" y="107974"/>
                </a:lnTo>
                <a:lnTo>
                  <a:pt x="115557" y="118582"/>
                </a:lnTo>
                <a:lnTo>
                  <a:pt x="106692" y="129620"/>
                </a:lnTo>
                <a:lnTo>
                  <a:pt x="98137" y="140749"/>
                </a:lnTo>
                <a:lnTo>
                  <a:pt x="89936" y="151813"/>
                </a:lnTo>
                <a:lnTo>
                  <a:pt x="82049" y="162767"/>
                </a:lnTo>
                <a:lnTo>
                  <a:pt x="74421" y="173600"/>
                </a:lnTo>
                <a:lnTo>
                  <a:pt x="67291" y="183876"/>
                </a:lnTo>
                <a:lnTo>
                  <a:pt x="60497" y="193737"/>
                </a:lnTo>
                <a:lnTo>
                  <a:pt x="53439" y="204049"/>
                </a:lnTo>
                <a:lnTo>
                  <a:pt x="44984" y="21646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2527397" y="3384901"/>
            <a:ext cx="586086" cy="869930"/>
          </a:xfrm>
          <a:custGeom>
            <a:avLst/>
            <a:gdLst/>
            <a:ahLst/>
            <a:cxnLst/>
            <a:rect l="0" t="0" r="0" b="0"/>
            <a:pathLst>
              <a:path w="586086" h="869930">
                <a:moveTo>
                  <a:pt x="199483" y="89503"/>
                </a:moveTo>
                <a:lnTo>
                  <a:pt x="187882" y="95437"/>
                </a:lnTo>
                <a:lnTo>
                  <a:pt x="178034" y="101642"/>
                </a:lnTo>
                <a:lnTo>
                  <a:pt x="169029" y="108738"/>
                </a:lnTo>
                <a:lnTo>
                  <a:pt x="160587" y="116678"/>
                </a:lnTo>
                <a:lnTo>
                  <a:pt x="152560" y="125324"/>
                </a:lnTo>
                <a:lnTo>
                  <a:pt x="144837" y="134523"/>
                </a:lnTo>
                <a:lnTo>
                  <a:pt x="137332" y="144296"/>
                </a:lnTo>
                <a:lnTo>
                  <a:pt x="129981" y="154834"/>
                </a:lnTo>
                <a:lnTo>
                  <a:pt x="122737" y="166176"/>
                </a:lnTo>
                <a:lnTo>
                  <a:pt x="115566" y="178062"/>
                </a:lnTo>
                <a:lnTo>
                  <a:pt x="108444" y="190040"/>
                </a:lnTo>
                <a:lnTo>
                  <a:pt x="101361" y="201837"/>
                </a:lnTo>
                <a:lnTo>
                  <a:pt x="94469" y="213368"/>
                </a:lnTo>
                <a:lnTo>
                  <a:pt x="88067" y="224644"/>
                </a:lnTo>
                <a:lnTo>
                  <a:pt x="82281" y="235711"/>
                </a:lnTo>
                <a:lnTo>
                  <a:pt x="77073" y="246618"/>
                </a:lnTo>
                <a:lnTo>
                  <a:pt x="72342" y="257408"/>
                </a:lnTo>
                <a:lnTo>
                  <a:pt x="67973" y="268115"/>
                </a:lnTo>
                <a:lnTo>
                  <a:pt x="63868" y="278765"/>
                </a:lnTo>
                <a:lnTo>
                  <a:pt x="59951" y="289377"/>
                </a:lnTo>
                <a:lnTo>
                  <a:pt x="56164" y="299960"/>
                </a:lnTo>
                <a:lnTo>
                  <a:pt x="52467" y="310526"/>
                </a:lnTo>
                <a:lnTo>
                  <a:pt x="48831" y="321079"/>
                </a:lnTo>
                <a:lnTo>
                  <a:pt x="45237" y="331629"/>
                </a:lnTo>
                <a:lnTo>
                  <a:pt x="41670" y="342342"/>
                </a:lnTo>
                <a:lnTo>
                  <a:pt x="38123" y="353526"/>
                </a:lnTo>
                <a:lnTo>
                  <a:pt x="34588" y="365308"/>
                </a:lnTo>
                <a:lnTo>
                  <a:pt x="31062" y="377492"/>
                </a:lnTo>
                <a:lnTo>
                  <a:pt x="27541" y="389672"/>
                </a:lnTo>
                <a:lnTo>
                  <a:pt x="24024" y="401605"/>
                </a:lnTo>
                <a:lnTo>
                  <a:pt x="20509" y="413226"/>
                </a:lnTo>
                <a:lnTo>
                  <a:pt x="16996" y="424563"/>
                </a:lnTo>
                <a:lnTo>
                  <a:pt x="13489" y="435684"/>
                </a:lnTo>
                <a:lnTo>
                  <a:pt x="10151" y="447137"/>
                </a:lnTo>
                <a:lnTo>
                  <a:pt x="7289" y="459890"/>
                </a:lnTo>
                <a:lnTo>
                  <a:pt x="5032" y="474374"/>
                </a:lnTo>
                <a:lnTo>
                  <a:pt x="3347" y="490682"/>
                </a:lnTo>
                <a:lnTo>
                  <a:pt x="2134" y="508836"/>
                </a:lnTo>
                <a:lnTo>
                  <a:pt x="1281" y="528640"/>
                </a:lnTo>
                <a:lnTo>
                  <a:pt x="689" y="549616"/>
                </a:lnTo>
                <a:lnTo>
                  <a:pt x="284" y="571132"/>
                </a:lnTo>
                <a:lnTo>
                  <a:pt x="13" y="592779"/>
                </a:lnTo>
                <a:lnTo>
                  <a:pt x="0" y="614209"/>
                </a:lnTo>
                <a:lnTo>
                  <a:pt x="522" y="635057"/>
                </a:lnTo>
                <a:lnTo>
                  <a:pt x="1696" y="655192"/>
                </a:lnTo>
                <a:lnTo>
                  <a:pt x="3638" y="674662"/>
                </a:lnTo>
                <a:lnTo>
                  <a:pt x="6545" y="693591"/>
                </a:lnTo>
                <a:lnTo>
                  <a:pt x="10429" y="712100"/>
                </a:lnTo>
                <a:lnTo>
                  <a:pt x="15156" y="729973"/>
                </a:lnTo>
                <a:lnTo>
                  <a:pt x="20545" y="746683"/>
                </a:lnTo>
                <a:lnTo>
                  <a:pt x="26433" y="762036"/>
                </a:lnTo>
                <a:lnTo>
                  <a:pt x="32842" y="776144"/>
                </a:lnTo>
                <a:lnTo>
                  <a:pt x="39975" y="789241"/>
                </a:lnTo>
                <a:lnTo>
                  <a:pt x="47886" y="801567"/>
                </a:lnTo>
                <a:lnTo>
                  <a:pt x="56486" y="813169"/>
                </a:lnTo>
                <a:lnTo>
                  <a:pt x="65637" y="823902"/>
                </a:lnTo>
                <a:lnTo>
                  <a:pt x="75206" y="833752"/>
                </a:lnTo>
                <a:lnTo>
                  <a:pt x="85243" y="842675"/>
                </a:lnTo>
                <a:lnTo>
                  <a:pt x="95965" y="850522"/>
                </a:lnTo>
                <a:lnTo>
                  <a:pt x="107439" y="857309"/>
                </a:lnTo>
                <a:lnTo>
                  <a:pt x="119585" y="862866"/>
                </a:lnTo>
                <a:lnTo>
                  <a:pt x="132269" y="866776"/>
                </a:lnTo>
                <a:lnTo>
                  <a:pt x="145360" y="868966"/>
                </a:lnTo>
                <a:lnTo>
                  <a:pt x="158743" y="869811"/>
                </a:lnTo>
                <a:lnTo>
                  <a:pt x="172334" y="869929"/>
                </a:lnTo>
                <a:lnTo>
                  <a:pt x="186073" y="869747"/>
                </a:lnTo>
                <a:lnTo>
                  <a:pt x="200079" y="869153"/>
                </a:lnTo>
                <a:lnTo>
                  <a:pt x="214627" y="867623"/>
                </a:lnTo>
                <a:lnTo>
                  <a:pt x="229821" y="864928"/>
                </a:lnTo>
                <a:lnTo>
                  <a:pt x="245450" y="861135"/>
                </a:lnTo>
                <a:lnTo>
                  <a:pt x="261095" y="856439"/>
                </a:lnTo>
                <a:lnTo>
                  <a:pt x="276508" y="851050"/>
                </a:lnTo>
                <a:lnTo>
                  <a:pt x="291620" y="844990"/>
                </a:lnTo>
                <a:lnTo>
                  <a:pt x="306453" y="838098"/>
                </a:lnTo>
                <a:lnTo>
                  <a:pt x="321061" y="830358"/>
                </a:lnTo>
                <a:lnTo>
                  <a:pt x="335498" y="822042"/>
                </a:lnTo>
                <a:lnTo>
                  <a:pt x="349812" y="813615"/>
                </a:lnTo>
                <a:lnTo>
                  <a:pt x="364029" y="805356"/>
                </a:lnTo>
                <a:lnTo>
                  <a:pt x="377850" y="797352"/>
                </a:lnTo>
                <a:lnTo>
                  <a:pt x="390678" y="789597"/>
                </a:lnTo>
                <a:lnTo>
                  <a:pt x="402268" y="782048"/>
                </a:lnTo>
                <a:lnTo>
                  <a:pt x="412694" y="774657"/>
                </a:lnTo>
                <a:lnTo>
                  <a:pt x="422165" y="767380"/>
                </a:lnTo>
                <a:lnTo>
                  <a:pt x="430913" y="760175"/>
                </a:lnTo>
                <a:lnTo>
                  <a:pt x="439299" y="752690"/>
                </a:lnTo>
                <a:lnTo>
                  <a:pt x="447784" y="744294"/>
                </a:lnTo>
                <a:lnTo>
                  <a:pt x="456608" y="734722"/>
                </a:lnTo>
                <a:lnTo>
                  <a:pt x="465655" y="724362"/>
                </a:lnTo>
                <a:lnTo>
                  <a:pt x="474576" y="714021"/>
                </a:lnTo>
                <a:lnTo>
                  <a:pt x="483168" y="704171"/>
                </a:lnTo>
                <a:lnTo>
                  <a:pt x="491394" y="694610"/>
                </a:lnTo>
                <a:lnTo>
                  <a:pt x="499297" y="684671"/>
                </a:lnTo>
                <a:lnTo>
                  <a:pt x="506945" y="673989"/>
                </a:lnTo>
                <a:lnTo>
                  <a:pt x="514403" y="662679"/>
                </a:lnTo>
                <a:lnTo>
                  <a:pt x="521725" y="651154"/>
                </a:lnTo>
                <a:lnTo>
                  <a:pt x="528946" y="639692"/>
                </a:lnTo>
                <a:lnTo>
                  <a:pt x="535932" y="628402"/>
                </a:lnTo>
                <a:lnTo>
                  <a:pt x="542397" y="617294"/>
                </a:lnTo>
                <a:lnTo>
                  <a:pt x="548226" y="606330"/>
                </a:lnTo>
                <a:lnTo>
                  <a:pt x="553462" y="594985"/>
                </a:lnTo>
                <a:lnTo>
                  <a:pt x="558213" y="582305"/>
                </a:lnTo>
                <a:lnTo>
                  <a:pt x="562590" y="567879"/>
                </a:lnTo>
                <a:lnTo>
                  <a:pt x="566531" y="551949"/>
                </a:lnTo>
                <a:lnTo>
                  <a:pt x="569806" y="535114"/>
                </a:lnTo>
                <a:lnTo>
                  <a:pt x="572348" y="517831"/>
                </a:lnTo>
                <a:lnTo>
                  <a:pt x="574395" y="500516"/>
                </a:lnTo>
                <a:lnTo>
                  <a:pt x="576384" y="483599"/>
                </a:lnTo>
                <a:lnTo>
                  <a:pt x="578572" y="467254"/>
                </a:lnTo>
                <a:lnTo>
                  <a:pt x="580873" y="451145"/>
                </a:lnTo>
                <a:lnTo>
                  <a:pt x="582965" y="434563"/>
                </a:lnTo>
                <a:lnTo>
                  <a:pt x="584665" y="417144"/>
                </a:lnTo>
                <a:lnTo>
                  <a:pt x="585788" y="399017"/>
                </a:lnTo>
                <a:lnTo>
                  <a:pt x="586085" y="380615"/>
                </a:lnTo>
                <a:lnTo>
                  <a:pt x="585506" y="362238"/>
                </a:lnTo>
                <a:lnTo>
                  <a:pt x="584320" y="344169"/>
                </a:lnTo>
                <a:lnTo>
                  <a:pt x="582993" y="326736"/>
                </a:lnTo>
                <a:lnTo>
                  <a:pt x="581804" y="310048"/>
                </a:lnTo>
                <a:lnTo>
                  <a:pt x="580687" y="293876"/>
                </a:lnTo>
                <a:lnTo>
                  <a:pt x="579330" y="277783"/>
                </a:lnTo>
                <a:lnTo>
                  <a:pt x="577562" y="261505"/>
                </a:lnTo>
                <a:lnTo>
                  <a:pt x="575203" y="244960"/>
                </a:lnTo>
                <a:lnTo>
                  <a:pt x="572009" y="228159"/>
                </a:lnTo>
                <a:lnTo>
                  <a:pt x="567929" y="211153"/>
                </a:lnTo>
                <a:lnTo>
                  <a:pt x="563069" y="194155"/>
                </a:lnTo>
                <a:lnTo>
                  <a:pt x="557589" y="177516"/>
                </a:lnTo>
                <a:lnTo>
                  <a:pt x="551646" y="161410"/>
                </a:lnTo>
                <a:lnTo>
                  <a:pt x="545369" y="146155"/>
                </a:lnTo>
                <a:lnTo>
                  <a:pt x="538856" y="132283"/>
                </a:lnTo>
                <a:lnTo>
                  <a:pt x="532181" y="119948"/>
                </a:lnTo>
                <a:lnTo>
                  <a:pt x="525394" y="108834"/>
                </a:lnTo>
                <a:lnTo>
                  <a:pt x="518532" y="98361"/>
                </a:lnTo>
                <a:lnTo>
                  <a:pt x="511608" y="88128"/>
                </a:lnTo>
                <a:lnTo>
                  <a:pt x="504314" y="78098"/>
                </a:lnTo>
                <a:lnTo>
                  <a:pt x="496045" y="68503"/>
                </a:lnTo>
                <a:lnTo>
                  <a:pt x="486556" y="59451"/>
                </a:lnTo>
                <a:lnTo>
                  <a:pt x="476079" y="50914"/>
                </a:lnTo>
                <a:lnTo>
                  <a:pt x="465130" y="42801"/>
                </a:lnTo>
                <a:lnTo>
                  <a:pt x="454057" y="35016"/>
                </a:lnTo>
                <a:lnTo>
                  <a:pt x="442860" y="27636"/>
                </a:lnTo>
                <a:lnTo>
                  <a:pt x="431284" y="20899"/>
                </a:lnTo>
                <a:lnTo>
                  <a:pt x="419202" y="14889"/>
                </a:lnTo>
                <a:lnTo>
                  <a:pt x="406632" y="9700"/>
                </a:lnTo>
                <a:lnTo>
                  <a:pt x="393654" y="5512"/>
                </a:lnTo>
                <a:lnTo>
                  <a:pt x="380363" y="2336"/>
                </a:lnTo>
                <a:lnTo>
                  <a:pt x="366844" y="355"/>
                </a:lnTo>
                <a:lnTo>
                  <a:pt x="353161" y="0"/>
                </a:lnTo>
                <a:lnTo>
                  <a:pt x="339365" y="1359"/>
                </a:lnTo>
                <a:lnTo>
                  <a:pt x="325491" y="4390"/>
                </a:lnTo>
                <a:lnTo>
                  <a:pt x="311563" y="9091"/>
                </a:lnTo>
                <a:lnTo>
                  <a:pt x="297604" y="15285"/>
                </a:lnTo>
                <a:lnTo>
                  <a:pt x="283788" y="22527"/>
                </a:lnTo>
                <a:lnTo>
                  <a:pt x="270432" y="30218"/>
                </a:lnTo>
                <a:lnTo>
                  <a:pt x="257674" y="37978"/>
                </a:lnTo>
                <a:lnTo>
                  <a:pt x="245650" y="45642"/>
                </a:lnTo>
                <a:lnTo>
                  <a:pt x="234566" y="53168"/>
                </a:lnTo>
                <a:lnTo>
                  <a:pt x="224444" y="60568"/>
                </a:lnTo>
                <a:lnTo>
                  <a:pt x="215155" y="68029"/>
                </a:lnTo>
                <a:lnTo>
                  <a:pt x="206520" y="75885"/>
                </a:lnTo>
                <a:lnTo>
                  <a:pt x="198375" y="84288"/>
                </a:lnTo>
                <a:lnTo>
                  <a:pt x="190579" y="93222"/>
                </a:lnTo>
                <a:lnTo>
                  <a:pt x="183031" y="102598"/>
                </a:lnTo>
                <a:lnTo>
                  <a:pt x="175653" y="112314"/>
                </a:lnTo>
                <a:lnTo>
                  <a:pt x="168391" y="122279"/>
                </a:lnTo>
                <a:lnTo>
                  <a:pt x="161209" y="132421"/>
                </a:lnTo>
                <a:lnTo>
                  <a:pt x="154081" y="142687"/>
                </a:lnTo>
                <a:lnTo>
                  <a:pt x="146988" y="153037"/>
                </a:lnTo>
                <a:lnTo>
                  <a:pt x="139920" y="163446"/>
                </a:lnTo>
                <a:lnTo>
                  <a:pt x="132873" y="173889"/>
                </a:lnTo>
                <a:lnTo>
                  <a:pt x="125952" y="184285"/>
                </a:lnTo>
                <a:lnTo>
                  <a:pt x="118584" y="195721"/>
                </a:lnTo>
                <a:lnTo>
                  <a:pt x="109003" y="211436"/>
                </a:lnTo>
                <a:lnTo>
                  <a:pt x="94198" y="23690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5482490" y="3271677"/>
            <a:ext cx="1423639" cy="898997"/>
            <a:chOff x="5482490" y="3271677"/>
            <a:chExt cx="1423639" cy="898997"/>
          </a:xfrm>
        </p:grpSpPr>
        <p:sp>
          <p:nvSpPr>
            <p:cNvPr id="101" name="Freeform 100"/>
            <p:cNvSpPr/>
            <p:nvPr/>
          </p:nvSpPr>
          <p:spPr>
            <a:xfrm>
              <a:off x="5482490" y="3373560"/>
              <a:ext cx="538383" cy="797114"/>
            </a:xfrm>
            <a:custGeom>
              <a:avLst/>
              <a:gdLst/>
              <a:ahLst/>
              <a:cxnLst/>
              <a:rect l="0" t="0" r="0" b="0"/>
              <a:pathLst>
                <a:path w="538383" h="797114">
                  <a:moveTo>
                    <a:pt x="118670" y="227186"/>
                  </a:moveTo>
                  <a:lnTo>
                    <a:pt x="110003" y="238854"/>
                  </a:lnTo>
                  <a:lnTo>
                    <a:pt x="102937" y="249342"/>
                  </a:lnTo>
                  <a:lnTo>
                    <a:pt x="96827" y="259644"/>
                  </a:lnTo>
                  <a:lnTo>
                    <a:pt x="91253" y="269946"/>
                  </a:lnTo>
                  <a:lnTo>
                    <a:pt x="85742" y="280289"/>
                  </a:lnTo>
                  <a:lnTo>
                    <a:pt x="80034" y="290679"/>
                  </a:lnTo>
                  <a:lnTo>
                    <a:pt x="74215" y="301107"/>
                  </a:lnTo>
                  <a:lnTo>
                    <a:pt x="68607" y="311565"/>
                  </a:lnTo>
                  <a:lnTo>
                    <a:pt x="63388" y="322049"/>
                  </a:lnTo>
                  <a:lnTo>
                    <a:pt x="58579" y="332717"/>
                  </a:lnTo>
                  <a:lnTo>
                    <a:pt x="54122" y="343872"/>
                  </a:lnTo>
                  <a:lnTo>
                    <a:pt x="49941" y="355638"/>
                  </a:lnTo>
                  <a:lnTo>
                    <a:pt x="45964" y="367982"/>
                  </a:lnTo>
                  <a:lnTo>
                    <a:pt x="42133" y="380800"/>
                  </a:lnTo>
                  <a:lnTo>
                    <a:pt x="38405" y="393980"/>
                  </a:lnTo>
                  <a:lnTo>
                    <a:pt x="34746" y="407423"/>
                  </a:lnTo>
                  <a:lnTo>
                    <a:pt x="31137" y="421054"/>
                  </a:lnTo>
                  <a:lnTo>
                    <a:pt x="27559" y="434816"/>
                  </a:lnTo>
                  <a:lnTo>
                    <a:pt x="24005" y="448666"/>
                  </a:lnTo>
                  <a:lnTo>
                    <a:pt x="20465" y="462578"/>
                  </a:lnTo>
                  <a:lnTo>
                    <a:pt x="16935" y="476527"/>
                  </a:lnTo>
                  <a:lnTo>
                    <a:pt x="13412" y="490335"/>
                  </a:lnTo>
                  <a:lnTo>
                    <a:pt x="9894" y="503687"/>
                  </a:lnTo>
                  <a:lnTo>
                    <a:pt x="6388" y="516460"/>
                  </a:lnTo>
                  <a:lnTo>
                    <a:pt x="3220" y="529174"/>
                  </a:lnTo>
                  <a:lnTo>
                    <a:pt x="1005" y="542849"/>
                  </a:lnTo>
                  <a:lnTo>
                    <a:pt x="0" y="557979"/>
                  </a:lnTo>
                  <a:lnTo>
                    <a:pt x="140" y="574397"/>
                  </a:lnTo>
                  <a:lnTo>
                    <a:pt x="1222" y="591568"/>
                  </a:lnTo>
                  <a:lnTo>
                    <a:pt x="3029" y="609080"/>
                  </a:lnTo>
                  <a:lnTo>
                    <a:pt x="5528" y="626550"/>
                  </a:lnTo>
                  <a:lnTo>
                    <a:pt x="8876" y="643571"/>
                  </a:lnTo>
                  <a:lnTo>
                    <a:pt x="13088" y="659967"/>
                  </a:lnTo>
                  <a:lnTo>
                    <a:pt x="18050" y="675432"/>
                  </a:lnTo>
                  <a:lnTo>
                    <a:pt x="23606" y="689453"/>
                  </a:lnTo>
                  <a:lnTo>
                    <a:pt x="29607" y="701890"/>
                  </a:lnTo>
                  <a:lnTo>
                    <a:pt x="36095" y="713075"/>
                  </a:lnTo>
                  <a:lnTo>
                    <a:pt x="43282" y="723596"/>
                  </a:lnTo>
                  <a:lnTo>
                    <a:pt x="51228" y="733862"/>
                  </a:lnTo>
                  <a:lnTo>
                    <a:pt x="59852" y="743913"/>
                  </a:lnTo>
                  <a:lnTo>
                    <a:pt x="69019" y="753523"/>
                  </a:lnTo>
                  <a:lnTo>
                    <a:pt x="78600" y="762580"/>
                  </a:lnTo>
                  <a:lnTo>
                    <a:pt x="88643" y="770951"/>
                  </a:lnTo>
                  <a:lnTo>
                    <a:pt x="99371" y="778421"/>
                  </a:lnTo>
                  <a:lnTo>
                    <a:pt x="110843" y="784951"/>
                  </a:lnTo>
                  <a:lnTo>
                    <a:pt x="122818" y="790335"/>
                  </a:lnTo>
                  <a:lnTo>
                    <a:pt x="134856" y="794128"/>
                  </a:lnTo>
                  <a:lnTo>
                    <a:pt x="146698" y="796238"/>
                  </a:lnTo>
                  <a:lnTo>
                    <a:pt x="158430" y="797030"/>
                  </a:lnTo>
                  <a:lnTo>
                    <a:pt x="170373" y="797113"/>
                  </a:lnTo>
                  <a:lnTo>
                    <a:pt x="182705" y="796907"/>
                  </a:lnTo>
                  <a:lnTo>
                    <a:pt x="195445" y="796297"/>
                  </a:lnTo>
                  <a:lnTo>
                    <a:pt x="208537" y="794757"/>
                  </a:lnTo>
                  <a:lnTo>
                    <a:pt x="221900" y="792060"/>
                  </a:lnTo>
                  <a:lnTo>
                    <a:pt x="235298" y="788435"/>
                  </a:lnTo>
                  <a:lnTo>
                    <a:pt x="248366" y="784384"/>
                  </a:lnTo>
                  <a:lnTo>
                    <a:pt x="260928" y="780246"/>
                  </a:lnTo>
                  <a:lnTo>
                    <a:pt x="272820" y="776010"/>
                  </a:lnTo>
                  <a:lnTo>
                    <a:pt x="283813" y="771414"/>
                  </a:lnTo>
                  <a:lnTo>
                    <a:pt x="293874" y="766324"/>
                  </a:lnTo>
                  <a:lnTo>
                    <a:pt x="303123" y="760754"/>
                  </a:lnTo>
                  <a:lnTo>
                    <a:pt x="311730" y="754782"/>
                  </a:lnTo>
                  <a:lnTo>
                    <a:pt x="319858" y="748503"/>
                  </a:lnTo>
                  <a:lnTo>
                    <a:pt x="327641" y="741998"/>
                  </a:lnTo>
                  <a:lnTo>
                    <a:pt x="335181" y="735330"/>
                  </a:lnTo>
                  <a:lnTo>
                    <a:pt x="342554" y="728551"/>
                  </a:lnTo>
                  <a:lnTo>
                    <a:pt x="349811" y="721694"/>
                  </a:lnTo>
                  <a:lnTo>
                    <a:pt x="356990" y="714784"/>
                  </a:lnTo>
                  <a:lnTo>
                    <a:pt x="364122" y="707830"/>
                  </a:lnTo>
                  <a:lnTo>
                    <a:pt x="371386" y="700514"/>
                  </a:lnTo>
                  <a:lnTo>
                    <a:pt x="379102" y="692232"/>
                  </a:lnTo>
                  <a:lnTo>
                    <a:pt x="387402" y="682733"/>
                  </a:lnTo>
                  <a:lnTo>
                    <a:pt x="396096" y="672250"/>
                  </a:lnTo>
                  <a:lnTo>
                    <a:pt x="404777" y="661296"/>
                  </a:lnTo>
                  <a:lnTo>
                    <a:pt x="413208" y="650216"/>
                  </a:lnTo>
                  <a:lnTo>
                    <a:pt x="421327" y="638845"/>
                  </a:lnTo>
                  <a:lnTo>
                    <a:pt x="429158" y="626619"/>
                  </a:lnTo>
                  <a:lnTo>
                    <a:pt x="436757" y="613297"/>
                  </a:lnTo>
                  <a:lnTo>
                    <a:pt x="444183" y="599419"/>
                  </a:lnTo>
                  <a:lnTo>
                    <a:pt x="451483" y="586089"/>
                  </a:lnTo>
                  <a:lnTo>
                    <a:pt x="458689" y="573897"/>
                  </a:lnTo>
                  <a:lnTo>
                    <a:pt x="465666" y="562763"/>
                  </a:lnTo>
                  <a:lnTo>
                    <a:pt x="472124" y="552217"/>
                  </a:lnTo>
                  <a:lnTo>
                    <a:pt x="477949" y="541902"/>
                  </a:lnTo>
                  <a:lnTo>
                    <a:pt x="483183" y="531633"/>
                  </a:lnTo>
                  <a:lnTo>
                    <a:pt x="487932" y="521339"/>
                  </a:lnTo>
                  <a:lnTo>
                    <a:pt x="492313" y="510996"/>
                  </a:lnTo>
                  <a:lnTo>
                    <a:pt x="496425" y="500607"/>
                  </a:lnTo>
                  <a:lnTo>
                    <a:pt x="500348" y="490178"/>
                  </a:lnTo>
                  <a:lnTo>
                    <a:pt x="504138" y="479706"/>
                  </a:lnTo>
                  <a:lnTo>
                    <a:pt x="507837" y="468707"/>
                  </a:lnTo>
                  <a:lnTo>
                    <a:pt x="511475" y="456267"/>
                  </a:lnTo>
                  <a:lnTo>
                    <a:pt x="515070" y="442006"/>
                  </a:lnTo>
                  <a:lnTo>
                    <a:pt x="518637" y="426189"/>
                  </a:lnTo>
                  <a:lnTo>
                    <a:pt x="522185" y="409429"/>
                  </a:lnTo>
                  <a:lnTo>
                    <a:pt x="525716" y="392197"/>
                  </a:lnTo>
                  <a:lnTo>
                    <a:pt x="529070" y="374917"/>
                  </a:lnTo>
                  <a:lnTo>
                    <a:pt x="531942" y="358023"/>
                  </a:lnTo>
                  <a:lnTo>
                    <a:pt x="534206" y="341699"/>
                  </a:lnTo>
                  <a:lnTo>
                    <a:pt x="535895" y="325773"/>
                  </a:lnTo>
                  <a:lnTo>
                    <a:pt x="537111" y="309846"/>
                  </a:lnTo>
                  <a:lnTo>
                    <a:pt x="537963" y="293689"/>
                  </a:lnTo>
                  <a:lnTo>
                    <a:pt x="538382" y="277563"/>
                  </a:lnTo>
                  <a:lnTo>
                    <a:pt x="538140" y="262108"/>
                  </a:lnTo>
                  <a:lnTo>
                    <a:pt x="537163" y="247633"/>
                  </a:lnTo>
                  <a:lnTo>
                    <a:pt x="535524" y="233963"/>
                  </a:lnTo>
                  <a:lnTo>
                    <a:pt x="533354" y="220636"/>
                  </a:lnTo>
                  <a:lnTo>
                    <a:pt x="530778" y="207336"/>
                  </a:lnTo>
                  <a:lnTo>
                    <a:pt x="527743" y="193928"/>
                  </a:lnTo>
                  <a:lnTo>
                    <a:pt x="524028" y="180378"/>
                  </a:lnTo>
                  <a:lnTo>
                    <a:pt x="519561" y="166706"/>
                  </a:lnTo>
                  <a:lnTo>
                    <a:pt x="514257" y="153099"/>
                  </a:lnTo>
                  <a:lnTo>
                    <a:pt x="507940" y="139889"/>
                  </a:lnTo>
                  <a:lnTo>
                    <a:pt x="500613" y="127229"/>
                  </a:lnTo>
                  <a:lnTo>
                    <a:pt x="492421" y="115101"/>
                  </a:lnTo>
                  <a:lnTo>
                    <a:pt x="483552" y="103417"/>
                  </a:lnTo>
                  <a:lnTo>
                    <a:pt x="474180" y="92079"/>
                  </a:lnTo>
                  <a:lnTo>
                    <a:pt x="464447" y="81158"/>
                  </a:lnTo>
                  <a:lnTo>
                    <a:pt x="454462" y="70890"/>
                  </a:lnTo>
                  <a:lnTo>
                    <a:pt x="444301" y="61352"/>
                  </a:lnTo>
                  <a:lnTo>
                    <a:pt x="434021" y="52470"/>
                  </a:lnTo>
                  <a:lnTo>
                    <a:pt x="423659" y="44118"/>
                  </a:lnTo>
                  <a:lnTo>
                    <a:pt x="413238" y="36169"/>
                  </a:lnTo>
                  <a:lnTo>
                    <a:pt x="402612" y="28678"/>
                  </a:lnTo>
                  <a:lnTo>
                    <a:pt x="391485" y="21866"/>
                  </a:lnTo>
                  <a:lnTo>
                    <a:pt x="379736" y="15805"/>
                  </a:lnTo>
                  <a:lnTo>
                    <a:pt x="367405" y="10582"/>
                  </a:lnTo>
                  <a:lnTo>
                    <a:pt x="354595" y="6371"/>
                  </a:lnTo>
                  <a:lnTo>
                    <a:pt x="341416" y="3174"/>
                  </a:lnTo>
                  <a:lnTo>
                    <a:pt x="327803" y="1011"/>
                  </a:lnTo>
                  <a:lnTo>
                    <a:pt x="313526" y="0"/>
                  </a:lnTo>
                  <a:lnTo>
                    <a:pt x="298517" y="101"/>
                  </a:lnTo>
                  <a:lnTo>
                    <a:pt x="283015" y="1304"/>
                  </a:lnTo>
                  <a:lnTo>
                    <a:pt x="267455" y="3707"/>
                  </a:lnTo>
                  <a:lnTo>
                    <a:pt x="252104" y="7253"/>
                  </a:lnTo>
                  <a:lnTo>
                    <a:pt x="237203" y="11921"/>
                  </a:lnTo>
                  <a:lnTo>
                    <a:pt x="223044" y="17804"/>
                  </a:lnTo>
                  <a:lnTo>
                    <a:pt x="209712" y="24831"/>
                  </a:lnTo>
                  <a:lnTo>
                    <a:pt x="197285" y="32649"/>
                  </a:lnTo>
                  <a:lnTo>
                    <a:pt x="185923" y="40736"/>
                  </a:lnTo>
                  <a:lnTo>
                    <a:pt x="175611" y="48774"/>
                  </a:lnTo>
                  <a:lnTo>
                    <a:pt x="166192" y="56966"/>
                  </a:lnTo>
                  <a:lnTo>
                    <a:pt x="157470" y="65911"/>
                  </a:lnTo>
                  <a:lnTo>
                    <a:pt x="149271" y="75890"/>
                  </a:lnTo>
                  <a:lnTo>
                    <a:pt x="141609" y="86712"/>
                  </a:lnTo>
                  <a:lnTo>
                    <a:pt x="134683" y="97902"/>
                  </a:lnTo>
                  <a:lnTo>
                    <a:pt x="128535" y="109144"/>
                  </a:lnTo>
                  <a:lnTo>
                    <a:pt x="122915" y="120626"/>
                  </a:lnTo>
                  <a:lnTo>
                    <a:pt x="117373" y="132926"/>
                  </a:lnTo>
                  <a:lnTo>
                    <a:pt x="111647" y="146303"/>
                  </a:lnTo>
                  <a:lnTo>
                    <a:pt x="105817" y="160388"/>
                  </a:lnTo>
                  <a:lnTo>
                    <a:pt x="100202" y="174389"/>
                  </a:lnTo>
                  <a:lnTo>
                    <a:pt x="94980" y="187845"/>
                  </a:lnTo>
                  <a:lnTo>
                    <a:pt x="90169" y="200642"/>
                  </a:lnTo>
                  <a:lnTo>
                    <a:pt x="85710" y="212842"/>
                  </a:lnTo>
                  <a:lnTo>
                    <a:pt x="81529" y="224570"/>
                  </a:lnTo>
                  <a:lnTo>
                    <a:pt x="77550" y="236106"/>
                  </a:lnTo>
                  <a:lnTo>
                    <a:pt x="73719" y="247860"/>
                  </a:lnTo>
                  <a:lnTo>
                    <a:pt x="69990" y="260035"/>
                  </a:lnTo>
                  <a:lnTo>
                    <a:pt x="66332" y="272656"/>
                  </a:lnTo>
                  <a:lnTo>
                    <a:pt x="62722" y="285662"/>
                  </a:lnTo>
                  <a:lnTo>
                    <a:pt x="59146" y="298968"/>
                  </a:lnTo>
                  <a:lnTo>
                    <a:pt x="55591" y="312496"/>
                  </a:lnTo>
                  <a:lnTo>
                    <a:pt x="52052" y="326183"/>
                  </a:lnTo>
                  <a:lnTo>
                    <a:pt x="48526" y="339987"/>
                  </a:lnTo>
                  <a:lnTo>
                    <a:pt x="45176" y="354036"/>
                  </a:lnTo>
                  <a:lnTo>
                    <a:pt x="42306" y="368613"/>
                  </a:lnTo>
                  <a:lnTo>
                    <a:pt x="40043" y="383809"/>
                  </a:lnTo>
                  <a:lnTo>
                    <a:pt x="38352" y="398815"/>
                  </a:lnTo>
                  <a:lnTo>
                    <a:pt x="36951" y="413504"/>
                  </a:lnTo>
                  <a:lnTo>
                    <a:pt x="35718" y="429164"/>
                  </a:lnTo>
                  <a:lnTo>
                    <a:pt x="34443" y="4482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52224" y="3271677"/>
              <a:ext cx="553905" cy="745767"/>
            </a:xfrm>
            <a:custGeom>
              <a:avLst/>
              <a:gdLst/>
              <a:ahLst/>
              <a:cxnLst/>
              <a:rect l="0" t="0" r="0" b="0"/>
              <a:pathLst>
                <a:path w="553905" h="745767">
                  <a:moveTo>
                    <a:pt x="185973" y="107970"/>
                  </a:moveTo>
                  <a:lnTo>
                    <a:pt x="174372" y="110971"/>
                  </a:lnTo>
                  <a:lnTo>
                    <a:pt x="164523" y="114394"/>
                  </a:lnTo>
                  <a:lnTo>
                    <a:pt x="155519" y="118590"/>
                  </a:lnTo>
                  <a:lnTo>
                    <a:pt x="147077" y="123490"/>
                  </a:lnTo>
                  <a:lnTo>
                    <a:pt x="139049" y="128972"/>
                  </a:lnTo>
                  <a:lnTo>
                    <a:pt x="131326" y="134902"/>
                  </a:lnTo>
                  <a:lnTo>
                    <a:pt x="123821" y="141163"/>
                  </a:lnTo>
                  <a:lnTo>
                    <a:pt x="116470" y="147662"/>
                  </a:lnTo>
                  <a:lnTo>
                    <a:pt x="109226" y="154335"/>
                  </a:lnTo>
                  <a:lnTo>
                    <a:pt x="102055" y="161459"/>
                  </a:lnTo>
                  <a:lnTo>
                    <a:pt x="94933" y="169613"/>
                  </a:lnTo>
                  <a:lnTo>
                    <a:pt x="87845" y="179029"/>
                  </a:lnTo>
                  <a:lnTo>
                    <a:pt x="80781" y="189626"/>
                  </a:lnTo>
                  <a:lnTo>
                    <a:pt x="73731" y="201190"/>
                  </a:lnTo>
                  <a:lnTo>
                    <a:pt x="66695" y="213483"/>
                  </a:lnTo>
                  <a:lnTo>
                    <a:pt x="59836" y="226143"/>
                  </a:lnTo>
                  <a:lnTo>
                    <a:pt x="53455" y="238709"/>
                  </a:lnTo>
                  <a:lnTo>
                    <a:pt x="47684" y="250942"/>
                  </a:lnTo>
                  <a:lnTo>
                    <a:pt x="42486" y="263122"/>
                  </a:lnTo>
                  <a:lnTo>
                    <a:pt x="37761" y="275904"/>
                  </a:lnTo>
                  <a:lnTo>
                    <a:pt x="33396" y="289622"/>
                  </a:lnTo>
                  <a:lnTo>
                    <a:pt x="29295" y="304277"/>
                  </a:lnTo>
                  <a:lnTo>
                    <a:pt x="25379" y="319727"/>
                  </a:lnTo>
                  <a:lnTo>
                    <a:pt x="21594" y="335783"/>
                  </a:lnTo>
                  <a:lnTo>
                    <a:pt x="17898" y="351954"/>
                  </a:lnTo>
                  <a:lnTo>
                    <a:pt x="14263" y="367497"/>
                  </a:lnTo>
                  <a:lnTo>
                    <a:pt x="10673" y="382065"/>
                  </a:lnTo>
                  <a:lnTo>
                    <a:pt x="7280" y="395981"/>
                  </a:lnTo>
                  <a:lnTo>
                    <a:pt x="4381" y="410012"/>
                  </a:lnTo>
                  <a:lnTo>
                    <a:pt x="2104" y="424611"/>
                  </a:lnTo>
                  <a:lnTo>
                    <a:pt x="576" y="440047"/>
                  </a:lnTo>
                  <a:lnTo>
                    <a:pt x="0" y="456560"/>
                  </a:lnTo>
                  <a:lnTo>
                    <a:pt x="392" y="474151"/>
                  </a:lnTo>
                  <a:lnTo>
                    <a:pt x="1622" y="492339"/>
                  </a:lnTo>
                  <a:lnTo>
                    <a:pt x="3509" y="510308"/>
                  </a:lnTo>
                  <a:lnTo>
                    <a:pt x="5887" y="527609"/>
                  </a:lnTo>
                  <a:lnTo>
                    <a:pt x="8619" y="544155"/>
                  </a:lnTo>
                  <a:lnTo>
                    <a:pt x="11596" y="560033"/>
                  </a:lnTo>
                  <a:lnTo>
                    <a:pt x="14755" y="575376"/>
                  </a:lnTo>
                  <a:lnTo>
                    <a:pt x="18366" y="590156"/>
                  </a:lnTo>
                  <a:lnTo>
                    <a:pt x="23009" y="604175"/>
                  </a:lnTo>
                  <a:lnTo>
                    <a:pt x="28911" y="617390"/>
                  </a:lnTo>
                  <a:lnTo>
                    <a:pt x="35825" y="629893"/>
                  </a:lnTo>
                  <a:lnTo>
                    <a:pt x="43230" y="641832"/>
                  </a:lnTo>
                  <a:lnTo>
                    <a:pt x="50770" y="653341"/>
                  </a:lnTo>
                  <a:lnTo>
                    <a:pt x="58441" y="664376"/>
                  </a:lnTo>
                  <a:lnTo>
                    <a:pt x="66497" y="674722"/>
                  </a:lnTo>
                  <a:lnTo>
                    <a:pt x="75062" y="684312"/>
                  </a:lnTo>
                  <a:lnTo>
                    <a:pt x="84118" y="693228"/>
                  </a:lnTo>
                  <a:lnTo>
                    <a:pt x="93584" y="701603"/>
                  </a:lnTo>
                  <a:lnTo>
                    <a:pt x="103363" y="709567"/>
                  </a:lnTo>
                  <a:lnTo>
                    <a:pt x="113371" y="717069"/>
                  </a:lnTo>
                  <a:lnTo>
                    <a:pt x="123543" y="723888"/>
                  </a:lnTo>
                  <a:lnTo>
                    <a:pt x="133834" y="729953"/>
                  </a:lnTo>
                  <a:lnTo>
                    <a:pt x="144372" y="735180"/>
                  </a:lnTo>
                  <a:lnTo>
                    <a:pt x="155438" y="739392"/>
                  </a:lnTo>
                  <a:lnTo>
                    <a:pt x="167150" y="742590"/>
                  </a:lnTo>
                  <a:lnTo>
                    <a:pt x="179627" y="744755"/>
                  </a:lnTo>
                  <a:lnTo>
                    <a:pt x="193067" y="745766"/>
                  </a:lnTo>
                  <a:lnTo>
                    <a:pt x="207477" y="745670"/>
                  </a:lnTo>
                  <a:lnTo>
                    <a:pt x="222562" y="744640"/>
                  </a:lnTo>
                  <a:lnTo>
                    <a:pt x="237833" y="742886"/>
                  </a:lnTo>
                  <a:lnTo>
                    <a:pt x="252987" y="740593"/>
                  </a:lnTo>
                  <a:lnTo>
                    <a:pt x="267754" y="737751"/>
                  </a:lnTo>
                  <a:lnTo>
                    <a:pt x="281823" y="734165"/>
                  </a:lnTo>
                  <a:lnTo>
                    <a:pt x="295100" y="729794"/>
                  </a:lnTo>
                  <a:lnTo>
                    <a:pt x="307660" y="724893"/>
                  </a:lnTo>
                  <a:lnTo>
                    <a:pt x="319643" y="719911"/>
                  </a:lnTo>
                  <a:lnTo>
                    <a:pt x="331185" y="715112"/>
                  </a:lnTo>
                  <a:lnTo>
                    <a:pt x="342244" y="710416"/>
                  </a:lnTo>
                  <a:lnTo>
                    <a:pt x="352606" y="705503"/>
                  </a:lnTo>
                  <a:lnTo>
                    <a:pt x="362212" y="700198"/>
                  </a:lnTo>
                  <a:lnTo>
                    <a:pt x="371309" y="694481"/>
                  </a:lnTo>
                  <a:lnTo>
                    <a:pt x="380338" y="688411"/>
                  </a:lnTo>
                  <a:lnTo>
                    <a:pt x="389559" y="682065"/>
                  </a:lnTo>
                  <a:lnTo>
                    <a:pt x="398887" y="675515"/>
                  </a:lnTo>
                  <a:lnTo>
                    <a:pt x="408005" y="668818"/>
                  </a:lnTo>
                  <a:lnTo>
                    <a:pt x="416732" y="662013"/>
                  </a:lnTo>
                  <a:lnTo>
                    <a:pt x="425050" y="654970"/>
                  </a:lnTo>
                  <a:lnTo>
                    <a:pt x="433016" y="647403"/>
                  </a:lnTo>
                  <a:lnTo>
                    <a:pt x="440706" y="639198"/>
                  </a:lnTo>
                  <a:lnTo>
                    <a:pt x="448192" y="630399"/>
                  </a:lnTo>
                  <a:lnTo>
                    <a:pt x="455533" y="621114"/>
                  </a:lnTo>
                  <a:lnTo>
                    <a:pt x="462766" y="611459"/>
                  </a:lnTo>
                  <a:lnTo>
                    <a:pt x="469761" y="601536"/>
                  </a:lnTo>
                  <a:lnTo>
                    <a:pt x="476232" y="591422"/>
                  </a:lnTo>
                  <a:lnTo>
                    <a:pt x="482069" y="581174"/>
                  </a:lnTo>
                  <a:lnTo>
                    <a:pt x="487480" y="570836"/>
                  </a:lnTo>
                  <a:lnTo>
                    <a:pt x="492882" y="560436"/>
                  </a:lnTo>
                  <a:lnTo>
                    <a:pt x="498515" y="549993"/>
                  </a:lnTo>
                  <a:lnTo>
                    <a:pt x="504282" y="539522"/>
                  </a:lnTo>
                  <a:lnTo>
                    <a:pt x="509853" y="529032"/>
                  </a:lnTo>
                  <a:lnTo>
                    <a:pt x="515046" y="518525"/>
                  </a:lnTo>
                  <a:lnTo>
                    <a:pt x="519839" y="507841"/>
                  </a:lnTo>
                  <a:lnTo>
                    <a:pt x="524284" y="496676"/>
                  </a:lnTo>
                  <a:lnTo>
                    <a:pt x="528458" y="484906"/>
                  </a:lnTo>
                  <a:lnTo>
                    <a:pt x="532430" y="472730"/>
                  </a:lnTo>
                  <a:lnTo>
                    <a:pt x="536257" y="460557"/>
                  </a:lnTo>
                  <a:lnTo>
                    <a:pt x="539979" y="448624"/>
                  </a:lnTo>
                  <a:lnTo>
                    <a:pt x="543462" y="436831"/>
                  </a:lnTo>
                  <a:lnTo>
                    <a:pt x="546423" y="424847"/>
                  </a:lnTo>
                  <a:lnTo>
                    <a:pt x="548746" y="412488"/>
                  </a:lnTo>
                  <a:lnTo>
                    <a:pt x="550475" y="399729"/>
                  </a:lnTo>
                  <a:lnTo>
                    <a:pt x="551718" y="386625"/>
                  </a:lnTo>
                  <a:lnTo>
                    <a:pt x="552592" y="373250"/>
                  </a:lnTo>
                  <a:lnTo>
                    <a:pt x="553197" y="359674"/>
                  </a:lnTo>
                  <a:lnTo>
                    <a:pt x="553611" y="345953"/>
                  </a:lnTo>
                  <a:lnTo>
                    <a:pt x="553887" y="332131"/>
                  </a:lnTo>
                  <a:lnTo>
                    <a:pt x="553904" y="318240"/>
                  </a:lnTo>
                  <a:lnTo>
                    <a:pt x="553383" y="304300"/>
                  </a:lnTo>
                  <a:lnTo>
                    <a:pt x="552217" y="290324"/>
                  </a:lnTo>
                  <a:lnTo>
                    <a:pt x="550449" y="276158"/>
                  </a:lnTo>
                  <a:lnTo>
                    <a:pt x="548191" y="261502"/>
                  </a:lnTo>
                  <a:lnTo>
                    <a:pt x="545561" y="246240"/>
                  </a:lnTo>
                  <a:lnTo>
                    <a:pt x="542659" y="230736"/>
                  </a:lnTo>
                  <a:lnTo>
                    <a:pt x="539566" y="215707"/>
                  </a:lnTo>
                  <a:lnTo>
                    <a:pt x="536336" y="201525"/>
                  </a:lnTo>
                  <a:lnTo>
                    <a:pt x="532846" y="188224"/>
                  </a:lnTo>
                  <a:lnTo>
                    <a:pt x="528816" y="175677"/>
                  </a:lnTo>
                  <a:lnTo>
                    <a:pt x="524139" y="163719"/>
                  </a:lnTo>
                  <a:lnTo>
                    <a:pt x="518863" y="152195"/>
                  </a:lnTo>
                  <a:lnTo>
                    <a:pt x="513097" y="140983"/>
                  </a:lnTo>
                  <a:lnTo>
                    <a:pt x="506958" y="129993"/>
                  </a:lnTo>
                  <a:lnTo>
                    <a:pt x="500547" y="119322"/>
                  </a:lnTo>
                  <a:lnTo>
                    <a:pt x="493944" y="109229"/>
                  </a:lnTo>
                  <a:lnTo>
                    <a:pt x="487205" y="99811"/>
                  </a:lnTo>
                  <a:lnTo>
                    <a:pt x="480203" y="91012"/>
                  </a:lnTo>
                  <a:lnTo>
                    <a:pt x="472664" y="82715"/>
                  </a:lnTo>
                  <a:lnTo>
                    <a:pt x="464483" y="74800"/>
                  </a:lnTo>
                  <a:lnTo>
                    <a:pt x="455871" y="67161"/>
                  </a:lnTo>
                  <a:lnTo>
                    <a:pt x="447243" y="59718"/>
                  </a:lnTo>
                  <a:lnTo>
                    <a:pt x="438842" y="52415"/>
                  </a:lnTo>
                  <a:lnTo>
                    <a:pt x="430574" y="45374"/>
                  </a:lnTo>
                  <a:lnTo>
                    <a:pt x="422110" y="38872"/>
                  </a:lnTo>
                  <a:lnTo>
                    <a:pt x="413268" y="33018"/>
                  </a:lnTo>
                  <a:lnTo>
                    <a:pt x="404024" y="27766"/>
                  </a:lnTo>
                  <a:lnTo>
                    <a:pt x="394432" y="23004"/>
                  </a:lnTo>
                  <a:lnTo>
                    <a:pt x="384564" y="18614"/>
                  </a:lnTo>
                  <a:lnTo>
                    <a:pt x="374325" y="14496"/>
                  </a:lnTo>
                  <a:lnTo>
                    <a:pt x="363466" y="10570"/>
                  </a:lnTo>
                  <a:lnTo>
                    <a:pt x="351907" y="6786"/>
                  </a:lnTo>
                  <a:lnTo>
                    <a:pt x="339873" y="3431"/>
                  </a:lnTo>
                  <a:lnTo>
                    <a:pt x="327796" y="1089"/>
                  </a:lnTo>
                  <a:lnTo>
                    <a:pt x="315921" y="0"/>
                  </a:lnTo>
                  <a:lnTo>
                    <a:pt x="303999" y="82"/>
                  </a:lnTo>
                  <a:lnTo>
                    <a:pt x="291396" y="1127"/>
                  </a:lnTo>
                  <a:lnTo>
                    <a:pt x="277806" y="2908"/>
                  </a:lnTo>
                  <a:lnTo>
                    <a:pt x="263408" y="5391"/>
                  </a:lnTo>
                  <a:lnTo>
                    <a:pt x="248665" y="8727"/>
                  </a:lnTo>
                  <a:lnTo>
                    <a:pt x="233893" y="12932"/>
                  </a:lnTo>
                  <a:lnTo>
                    <a:pt x="219228" y="17889"/>
                  </a:lnTo>
                  <a:lnTo>
                    <a:pt x="204702" y="23441"/>
                  </a:lnTo>
                  <a:lnTo>
                    <a:pt x="190309" y="29440"/>
                  </a:lnTo>
                  <a:lnTo>
                    <a:pt x="176186" y="35926"/>
                  </a:lnTo>
                  <a:lnTo>
                    <a:pt x="162616" y="43112"/>
                  </a:lnTo>
                  <a:lnTo>
                    <a:pt x="149712" y="51053"/>
                  </a:lnTo>
                  <a:lnTo>
                    <a:pt x="137588" y="59504"/>
                  </a:lnTo>
                  <a:lnTo>
                    <a:pt x="126437" y="68023"/>
                  </a:lnTo>
                  <a:lnTo>
                    <a:pt x="116269" y="76345"/>
                  </a:lnTo>
                  <a:lnTo>
                    <a:pt x="106949" y="84390"/>
                  </a:lnTo>
                  <a:lnTo>
                    <a:pt x="98295" y="92172"/>
                  </a:lnTo>
                  <a:lnTo>
                    <a:pt x="90139" y="99744"/>
                  </a:lnTo>
                  <a:lnTo>
                    <a:pt x="82508" y="107321"/>
                  </a:lnTo>
                  <a:lnTo>
                    <a:pt x="75601" y="115255"/>
                  </a:lnTo>
                  <a:lnTo>
                    <a:pt x="69468" y="123704"/>
                  </a:lnTo>
                  <a:lnTo>
                    <a:pt x="63856" y="132499"/>
                  </a:lnTo>
                  <a:lnTo>
                    <a:pt x="58321" y="141251"/>
                  </a:lnTo>
                  <a:lnTo>
                    <a:pt x="52598" y="149733"/>
                  </a:lnTo>
                  <a:lnTo>
                    <a:pt x="46771" y="158056"/>
                  </a:lnTo>
                  <a:lnTo>
                    <a:pt x="41159" y="166556"/>
                  </a:lnTo>
                  <a:lnTo>
                    <a:pt x="35943" y="175410"/>
                  </a:lnTo>
                  <a:lnTo>
                    <a:pt x="31290" y="184186"/>
                  </a:lnTo>
                  <a:lnTo>
                    <a:pt x="26973" y="192796"/>
                  </a:lnTo>
                  <a:lnTo>
                    <a:pt x="22617" y="201998"/>
                  </a:lnTo>
                  <a:lnTo>
                    <a:pt x="17517" y="2132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651325" y="4713654"/>
            <a:ext cx="2731402" cy="1258987"/>
            <a:chOff x="3651325" y="4713654"/>
            <a:chExt cx="2731402" cy="1258987"/>
          </a:xfrm>
        </p:grpSpPr>
        <p:sp>
          <p:nvSpPr>
            <p:cNvPr id="104" name="Freeform 103"/>
            <p:cNvSpPr/>
            <p:nvPr/>
          </p:nvSpPr>
          <p:spPr>
            <a:xfrm>
              <a:off x="3651325" y="4937847"/>
              <a:ext cx="331475" cy="676863"/>
            </a:xfrm>
            <a:custGeom>
              <a:avLst/>
              <a:gdLst/>
              <a:ahLst/>
              <a:cxnLst/>
              <a:rect l="0" t="0" r="0" b="0"/>
              <a:pathLst>
                <a:path w="331475" h="676863">
                  <a:moveTo>
                    <a:pt x="141961" y="66347"/>
                  </a:moveTo>
                  <a:lnTo>
                    <a:pt x="136160" y="75149"/>
                  </a:lnTo>
                  <a:lnTo>
                    <a:pt x="131236" y="83495"/>
                  </a:lnTo>
                  <a:lnTo>
                    <a:pt x="126728" y="92194"/>
                  </a:lnTo>
                  <a:lnTo>
                    <a:pt x="122335" y="101315"/>
                  </a:lnTo>
                  <a:lnTo>
                    <a:pt x="117674" y="110810"/>
                  </a:lnTo>
                  <a:lnTo>
                    <a:pt x="112563" y="120602"/>
                  </a:lnTo>
                  <a:lnTo>
                    <a:pt x="107158" y="130616"/>
                  </a:lnTo>
                  <a:lnTo>
                    <a:pt x="101835" y="140789"/>
                  </a:lnTo>
                  <a:lnTo>
                    <a:pt x="96802" y="151005"/>
                  </a:lnTo>
                  <a:lnTo>
                    <a:pt x="91853" y="158732"/>
                  </a:lnTo>
                  <a:lnTo>
                    <a:pt x="87300" y="160656"/>
                  </a:lnTo>
                  <a:lnTo>
                    <a:pt x="84081" y="157433"/>
                  </a:lnTo>
                  <a:lnTo>
                    <a:pt x="82066" y="150571"/>
                  </a:lnTo>
                  <a:lnTo>
                    <a:pt x="81178" y="141273"/>
                  </a:lnTo>
                  <a:lnTo>
                    <a:pt x="81722" y="130366"/>
                  </a:lnTo>
                  <a:lnTo>
                    <a:pt x="83759" y="118405"/>
                  </a:lnTo>
                  <a:lnTo>
                    <a:pt x="86947" y="105914"/>
                  </a:lnTo>
                  <a:lnTo>
                    <a:pt x="90707" y="93437"/>
                  </a:lnTo>
                  <a:lnTo>
                    <a:pt x="94652" y="81262"/>
                  </a:lnTo>
                  <a:lnTo>
                    <a:pt x="98759" y="69626"/>
                  </a:lnTo>
                  <a:lnTo>
                    <a:pt x="103271" y="58801"/>
                  </a:lnTo>
                  <a:lnTo>
                    <a:pt x="108303" y="48851"/>
                  </a:lnTo>
                  <a:lnTo>
                    <a:pt x="113836" y="39675"/>
                  </a:lnTo>
                  <a:lnTo>
                    <a:pt x="119782" y="31118"/>
                  </a:lnTo>
                  <a:lnTo>
                    <a:pt x="126058" y="23032"/>
                  </a:lnTo>
                  <a:lnTo>
                    <a:pt x="133071" y="15616"/>
                  </a:lnTo>
                  <a:lnTo>
                    <a:pt x="141676" y="9387"/>
                  </a:lnTo>
                  <a:lnTo>
                    <a:pt x="152197" y="4540"/>
                  </a:lnTo>
                  <a:lnTo>
                    <a:pt x="164008" y="1286"/>
                  </a:lnTo>
                  <a:lnTo>
                    <a:pt x="175861" y="0"/>
                  </a:lnTo>
                  <a:lnTo>
                    <a:pt x="187013" y="699"/>
                  </a:lnTo>
                  <a:lnTo>
                    <a:pt x="197260" y="3270"/>
                  </a:lnTo>
                  <a:lnTo>
                    <a:pt x="206669" y="7655"/>
                  </a:lnTo>
                  <a:lnTo>
                    <a:pt x="215396" y="13642"/>
                  </a:lnTo>
                  <a:lnTo>
                    <a:pt x="223441" y="21083"/>
                  </a:lnTo>
                  <a:lnTo>
                    <a:pt x="230641" y="29972"/>
                  </a:lnTo>
                  <a:lnTo>
                    <a:pt x="236974" y="40181"/>
                  </a:lnTo>
                  <a:lnTo>
                    <a:pt x="242552" y="51797"/>
                  </a:lnTo>
                  <a:lnTo>
                    <a:pt x="247534" y="65184"/>
                  </a:lnTo>
                  <a:lnTo>
                    <a:pt x="252067" y="80377"/>
                  </a:lnTo>
                  <a:lnTo>
                    <a:pt x="256112" y="97141"/>
                  </a:lnTo>
                  <a:lnTo>
                    <a:pt x="259457" y="115141"/>
                  </a:lnTo>
                  <a:lnTo>
                    <a:pt x="262041" y="134056"/>
                  </a:lnTo>
                  <a:lnTo>
                    <a:pt x="263947" y="153297"/>
                  </a:lnTo>
                  <a:lnTo>
                    <a:pt x="265309" y="172055"/>
                  </a:lnTo>
                  <a:lnTo>
                    <a:pt x="266263" y="189926"/>
                  </a:lnTo>
                  <a:lnTo>
                    <a:pt x="266921" y="206872"/>
                  </a:lnTo>
                  <a:lnTo>
                    <a:pt x="267371" y="223027"/>
                  </a:lnTo>
                  <a:lnTo>
                    <a:pt x="267676" y="238564"/>
                  </a:lnTo>
                  <a:lnTo>
                    <a:pt x="267883" y="253646"/>
                  </a:lnTo>
                  <a:lnTo>
                    <a:pt x="268021" y="268402"/>
                  </a:lnTo>
                  <a:lnTo>
                    <a:pt x="268110" y="282923"/>
                  </a:lnTo>
                  <a:lnTo>
                    <a:pt x="268000" y="297120"/>
                  </a:lnTo>
                  <a:lnTo>
                    <a:pt x="267393" y="310733"/>
                  </a:lnTo>
                  <a:lnTo>
                    <a:pt x="266172" y="323672"/>
                  </a:lnTo>
                  <a:lnTo>
                    <a:pt x="264538" y="336158"/>
                  </a:lnTo>
                  <a:lnTo>
                    <a:pt x="262902" y="348615"/>
                  </a:lnTo>
                  <a:lnTo>
                    <a:pt x="261503" y="361291"/>
                  </a:lnTo>
                  <a:lnTo>
                    <a:pt x="260243" y="374094"/>
                  </a:lnTo>
                  <a:lnTo>
                    <a:pt x="258791" y="386696"/>
                  </a:lnTo>
                  <a:lnTo>
                    <a:pt x="256962" y="398921"/>
                  </a:lnTo>
                  <a:lnTo>
                    <a:pt x="254733" y="410910"/>
                  </a:lnTo>
                  <a:lnTo>
                    <a:pt x="252158" y="423026"/>
                  </a:lnTo>
                  <a:lnTo>
                    <a:pt x="249312" y="435469"/>
                  </a:lnTo>
                  <a:lnTo>
                    <a:pt x="246264" y="448114"/>
                  </a:lnTo>
                  <a:lnTo>
                    <a:pt x="243072" y="460611"/>
                  </a:lnTo>
                  <a:lnTo>
                    <a:pt x="239780" y="472759"/>
                  </a:lnTo>
                  <a:lnTo>
                    <a:pt x="236417" y="484528"/>
                  </a:lnTo>
                  <a:lnTo>
                    <a:pt x="233006" y="495963"/>
                  </a:lnTo>
                  <a:lnTo>
                    <a:pt x="229563" y="507137"/>
                  </a:lnTo>
                  <a:lnTo>
                    <a:pt x="226098" y="518116"/>
                  </a:lnTo>
                  <a:lnTo>
                    <a:pt x="222619" y="528954"/>
                  </a:lnTo>
                  <a:lnTo>
                    <a:pt x="219125" y="539689"/>
                  </a:lnTo>
                  <a:lnTo>
                    <a:pt x="215456" y="550188"/>
                  </a:lnTo>
                  <a:lnTo>
                    <a:pt x="211307" y="560165"/>
                  </a:lnTo>
                  <a:lnTo>
                    <a:pt x="206546" y="569514"/>
                  </a:lnTo>
                  <a:lnTo>
                    <a:pt x="201042" y="578606"/>
                  </a:lnTo>
                  <a:lnTo>
                    <a:pt x="194591" y="588164"/>
                  </a:lnTo>
                  <a:lnTo>
                    <a:pt x="187173" y="598558"/>
                  </a:lnTo>
                  <a:lnTo>
                    <a:pt x="178921" y="609659"/>
                  </a:lnTo>
                  <a:lnTo>
                    <a:pt x="170011" y="621036"/>
                  </a:lnTo>
                  <a:lnTo>
                    <a:pt x="160612" y="632387"/>
                  </a:lnTo>
                  <a:lnTo>
                    <a:pt x="150861" y="643261"/>
                  </a:lnTo>
                  <a:lnTo>
                    <a:pt x="140864" y="653024"/>
                  </a:lnTo>
                  <a:lnTo>
                    <a:pt x="130695" y="661425"/>
                  </a:lnTo>
                  <a:lnTo>
                    <a:pt x="120409" y="668234"/>
                  </a:lnTo>
                  <a:lnTo>
                    <a:pt x="110044" y="673066"/>
                  </a:lnTo>
                  <a:lnTo>
                    <a:pt x="99625" y="675904"/>
                  </a:lnTo>
                  <a:lnTo>
                    <a:pt x="89170" y="676862"/>
                  </a:lnTo>
                  <a:lnTo>
                    <a:pt x="78691" y="676002"/>
                  </a:lnTo>
                  <a:lnTo>
                    <a:pt x="68200" y="673533"/>
                  </a:lnTo>
                  <a:lnTo>
                    <a:pt x="57866" y="669608"/>
                  </a:lnTo>
                  <a:lnTo>
                    <a:pt x="48000" y="664233"/>
                  </a:lnTo>
                  <a:lnTo>
                    <a:pt x="38739" y="657542"/>
                  </a:lnTo>
                  <a:lnTo>
                    <a:pt x="30216" y="649610"/>
                  </a:lnTo>
                  <a:lnTo>
                    <a:pt x="22637" y="640383"/>
                  </a:lnTo>
                  <a:lnTo>
                    <a:pt x="16025" y="629948"/>
                  </a:lnTo>
                  <a:lnTo>
                    <a:pt x="10415" y="618349"/>
                  </a:lnTo>
                  <a:lnTo>
                    <a:pt x="5937" y="605506"/>
                  </a:lnTo>
                  <a:lnTo>
                    <a:pt x="2562" y="591503"/>
                  </a:lnTo>
                  <a:lnTo>
                    <a:pt x="447" y="576864"/>
                  </a:lnTo>
                  <a:lnTo>
                    <a:pt x="0" y="562425"/>
                  </a:lnTo>
                  <a:lnTo>
                    <a:pt x="1294" y="548642"/>
                  </a:lnTo>
                  <a:lnTo>
                    <a:pt x="4111" y="535609"/>
                  </a:lnTo>
                  <a:lnTo>
                    <a:pt x="8136" y="523243"/>
                  </a:lnTo>
                  <a:lnTo>
                    <a:pt x="13073" y="511419"/>
                  </a:lnTo>
                  <a:lnTo>
                    <a:pt x="18995" y="500496"/>
                  </a:lnTo>
                  <a:lnTo>
                    <a:pt x="26326" y="491283"/>
                  </a:lnTo>
                  <a:lnTo>
                    <a:pt x="35179" y="484089"/>
                  </a:lnTo>
                  <a:lnTo>
                    <a:pt x="45226" y="478918"/>
                  </a:lnTo>
                  <a:lnTo>
                    <a:pt x="55886" y="475731"/>
                  </a:lnTo>
                  <a:lnTo>
                    <a:pt x="66755" y="474296"/>
                  </a:lnTo>
                  <a:lnTo>
                    <a:pt x="77477" y="474432"/>
                  </a:lnTo>
                  <a:lnTo>
                    <a:pt x="87668" y="476102"/>
                  </a:lnTo>
                  <a:lnTo>
                    <a:pt x="97189" y="479150"/>
                  </a:lnTo>
                  <a:lnTo>
                    <a:pt x="106244" y="483482"/>
                  </a:lnTo>
                  <a:lnTo>
                    <a:pt x="115251" y="489136"/>
                  </a:lnTo>
                  <a:lnTo>
                    <a:pt x="124461" y="496015"/>
                  </a:lnTo>
                  <a:lnTo>
                    <a:pt x="133785" y="503905"/>
                  </a:lnTo>
                  <a:lnTo>
                    <a:pt x="142898" y="512571"/>
                  </a:lnTo>
                  <a:lnTo>
                    <a:pt x="151628" y="521807"/>
                  </a:lnTo>
                  <a:lnTo>
                    <a:pt x="160118" y="531449"/>
                  </a:lnTo>
                  <a:lnTo>
                    <a:pt x="168732" y="541373"/>
                  </a:lnTo>
                  <a:lnTo>
                    <a:pt x="177675" y="551489"/>
                  </a:lnTo>
                  <a:lnTo>
                    <a:pt x="186987" y="561569"/>
                  </a:lnTo>
                  <a:lnTo>
                    <a:pt x="196623" y="571264"/>
                  </a:lnTo>
                  <a:lnTo>
                    <a:pt x="206517" y="580411"/>
                  </a:lnTo>
                  <a:lnTo>
                    <a:pt x="216604" y="588858"/>
                  </a:lnTo>
                  <a:lnTo>
                    <a:pt x="226827" y="596386"/>
                  </a:lnTo>
                  <a:lnTo>
                    <a:pt x="237152" y="602964"/>
                  </a:lnTo>
                  <a:lnTo>
                    <a:pt x="247712" y="608550"/>
                  </a:lnTo>
                  <a:lnTo>
                    <a:pt x="258794" y="613013"/>
                  </a:lnTo>
                  <a:lnTo>
                    <a:pt x="270498" y="616382"/>
                  </a:lnTo>
                  <a:lnTo>
                    <a:pt x="282365" y="618640"/>
                  </a:lnTo>
                  <a:lnTo>
                    <a:pt x="294734" y="619747"/>
                  </a:lnTo>
                  <a:lnTo>
                    <a:pt x="309812" y="618685"/>
                  </a:lnTo>
                  <a:lnTo>
                    <a:pt x="331474" y="6138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09141" y="5246350"/>
              <a:ext cx="126342" cy="178985"/>
            </a:xfrm>
            <a:custGeom>
              <a:avLst/>
              <a:gdLst/>
              <a:ahLst/>
              <a:cxnLst/>
              <a:rect l="0" t="0" r="0" b="0"/>
              <a:pathLst>
                <a:path w="126342" h="178985">
                  <a:moveTo>
                    <a:pt x="126341" y="0"/>
                  </a:moveTo>
                  <a:lnTo>
                    <a:pt x="120474" y="6001"/>
                  </a:lnTo>
                  <a:lnTo>
                    <a:pt x="114910" y="12846"/>
                  </a:lnTo>
                  <a:lnTo>
                    <a:pt x="109110" y="21234"/>
                  </a:lnTo>
                  <a:lnTo>
                    <a:pt x="103030" y="30861"/>
                  </a:lnTo>
                  <a:lnTo>
                    <a:pt x="96699" y="41176"/>
                  </a:lnTo>
                  <a:lnTo>
                    <a:pt x="90172" y="51783"/>
                  </a:lnTo>
                  <a:lnTo>
                    <a:pt x="83496" y="62481"/>
                  </a:lnTo>
                  <a:lnTo>
                    <a:pt x="76713" y="73181"/>
                  </a:lnTo>
                  <a:lnTo>
                    <a:pt x="69856" y="83854"/>
                  </a:lnTo>
                  <a:lnTo>
                    <a:pt x="62946" y="94493"/>
                  </a:lnTo>
                  <a:lnTo>
                    <a:pt x="56001" y="105103"/>
                  </a:lnTo>
                  <a:lnTo>
                    <a:pt x="49032" y="115684"/>
                  </a:lnTo>
                  <a:lnTo>
                    <a:pt x="42047" y="126079"/>
                  </a:lnTo>
                  <a:lnTo>
                    <a:pt x="35050" y="135987"/>
                  </a:lnTo>
                  <a:lnTo>
                    <a:pt x="28054" y="145272"/>
                  </a:lnTo>
                  <a:lnTo>
                    <a:pt x="21367" y="153670"/>
                  </a:lnTo>
                  <a:lnTo>
                    <a:pt x="14925" y="161528"/>
                  </a:lnTo>
                  <a:lnTo>
                    <a:pt x="8163" y="16953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77555" y="5256879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74" y="38253"/>
                  </a:lnTo>
                  <a:lnTo>
                    <a:pt x="43023" y="46927"/>
                  </a:lnTo>
                  <a:lnTo>
                    <a:pt x="50454" y="56654"/>
                  </a:lnTo>
                  <a:lnTo>
                    <a:pt x="58560" y="67417"/>
                  </a:lnTo>
                  <a:lnTo>
                    <a:pt x="67123" y="78897"/>
                  </a:lnTo>
                  <a:lnTo>
                    <a:pt x="75716" y="90594"/>
                  </a:lnTo>
                  <a:lnTo>
                    <a:pt x="84088" y="102201"/>
                  </a:lnTo>
                  <a:lnTo>
                    <a:pt x="92166" y="113603"/>
                  </a:lnTo>
                  <a:lnTo>
                    <a:pt x="99971" y="124792"/>
                  </a:lnTo>
                  <a:lnTo>
                    <a:pt x="107553" y="135794"/>
                  </a:lnTo>
                  <a:lnTo>
                    <a:pt x="114967" y="146488"/>
                  </a:lnTo>
                  <a:lnTo>
                    <a:pt x="122259" y="156604"/>
                  </a:lnTo>
                  <a:lnTo>
                    <a:pt x="129455" y="166031"/>
                  </a:lnTo>
                  <a:lnTo>
                    <a:pt x="136280" y="174527"/>
                  </a:lnTo>
                  <a:lnTo>
                    <a:pt x="142829" y="182461"/>
                  </a:lnTo>
                  <a:lnTo>
                    <a:pt x="149679" y="190531"/>
                  </a:lnTo>
                  <a:lnTo>
                    <a:pt x="157927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330239" y="5025855"/>
              <a:ext cx="343649" cy="557408"/>
            </a:xfrm>
            <a:custGeom>
              <a:avLst/>
              <a:gdLst/>
              <a:ahLst/>
              <a:cxnLst/>
              <a:rect l="0" t="0" r="0" b="0"/>
              <a:pathLst>
                <a:path w="343649" h="557408">
                  <a:moveTo>
                    <a:pt x="294798" y="30982"/>
                  </a:moveTo>
                  <a:lnTo>
                    <a:pt x="283130" y="28182"/>
                  </a:lnTo>
                  <a:lnTo>
                    <a:pt x="272641" y="26681"/>
                  </a:lnTo>
                  <a:lnTo>
                    <a:pt x="262335" y="26369"/>
                  </a:lnTo>
                  <a:lnTo>
                    <a:pt x="251861" y="26876"/>
                  </a:lnTo>
                  <a:lnTo>
                    <a:pt x="240869" y="27695"/>
                  </a:lnTo>
                  <a:lnTo>
                    <a:pt x="229226" y="28507"/>
                  </a:lnTo>
                  <a:lnTo>
                    <a:pt x="216972" y="29017"/>
                  </a:lnTo>
                  <a:lnTo>
                    <a:pt x="204217" y="28896"/>
                  </a:lnTo>
                  <a:lnTo>
                    <a:pt x="191086" y="28029"/>
                  </a:lnTo>
                  <a:lnTo>
                    <a:pt x="177845" y="26478"/>
                  </a:lnTo>
                  <a:lnTo>
                    <a:pt x="164884" y="24373"/>
                  </a:lnTo>
                  <a:lnTo>
                    <a:pt x="152385" y="21848"/>
                  </a:lnTo>
                  <a:lnTo>
                    <a:pt x="140197" y="19020"/>
                  </a:lnTo>
                  <a:lnTo>
                    <a:pt x="127939" y="15977"/>
                  </a:lnTo>
                  <a:lnTo>
                    <a:pt x="115397" y="12784"/>
                  </a:lnTo>
                  <a:lnTo>
                    <a:pt x="102684" y="9489"/>
                  </a:lnTo>
                  <a:lnTo>
                    <a:pt x="90143" y="6123"/>
                  </a:lnTo>
                  <a:lnTo>
                    <a:pt x="77981" y="2729"/>
                  </a:lnTo>
                  <a:lnTo>
                    <a:pt x="66879" y="0"/>
                  </a:lnTo>
                  <a:lnTo>
                    <a:pt x="57898" y="38"/>
                  </a:lnTo>
                  <a:lnTo>
                    <a:pt x="51490" y="3924"/>
                  </a:lnTo>
                  <a:lnTo>
                    <a:pt x="47536" y="10516"/>
                  </a:lnTo>
                  <a:lnTo>
                    <a:pt x="45255" y="19096"/>
                  </a:lnTo>
                  <a:lnTo>
                    <a:pt x="43961" y="29209"/>
                  </a:lnTo>
                  <a:lnTo>
                    <a:pt x="43220" y="40480"/>
                  </a:lnTo>
                  <a:lnTo>
                    <a:pt x="42794" y="52597"/>
                  </a:lnTo>
                  <a:lnTo>
                    <a:pt x="42711" y="65316"/>
                  </a:lnTo>
                  <a:lnTo>
                    <a:pt x="43204" y="78456"/>
                  </a:lnTo>
                  <a:lnTo>
                    <a:pt x="44357" y="91891"/>
                  </a:lnTo>
                  <a:lnTo>
                    <a:pt x="45950" y="105691"/>
                  </a:lnTo>
                  <a:lnTo>
                    <a:pt x="47560" y="120102"/>
                  </a:lnTo>
                  <a:lnTo>
                    <a:pt x="48953" y="135182"/>
                  </a:lnTo>
                  <a:lnTo>
                    <a:pt x="50548" y="149885"/>
                  </a:lnTo>
                  <a:lnTo>
                    <a:pt x="53291" y="162247"/>
                  </a:lnTo>
                  <a:lnTo>
                    <a:pt x="57621" y="171361"/>
                  </a:lnTo>
                  <a:lnTo>
                    <a:pt x="63498" y="177155"/>
                  </a:lnTo>
                  <a:lnTo>
                    <a:pt x="70665" y="179845"/>
                  </a:lnTo>
                  <a:lnTo>
                    <a:pt x="78822" y="179916"/>
                  </a:lnTo>
                  <a:lnTo>
                    <a:pt x="87705" y="178103"/>
                  </a:lnTo>
                  <a:lnTo>
                    <a:pt x="97106" y="175243"/>
                  </a:lnTo>
                  <a:lnTo>
                    <a:pt x="106871" y="171898"/>
                  </a:lnTo>
                  <a:lnTo>
                    <a:pt x="117053" y="168526"/>
                  </a:lnTo>
                  <a:lnTo>
                    <a:pt x="127879" y="165570"/>
                  </a:lnTo>
                  <a:lnTo>
                    <a:pt x="139426" y="163224"/>
                  </a:lnTo>
                  <a:lnTo>
                    <a:pt x="151622" y="161802"/>
                  </a:lnTo>
                  <a:lnTo>
                    <a:pt x="164342" y="161822"/>
                  </a:lnTo>
                  <a:lnTo>
                    <a:pt x="177446" y="163427"/>
                  </a:lnTo>
                  <a:lnTo>
                    <a:pt x="190500" y="166454"/>
                  </a:lnTo>
                  <a:lnTo>
                    <a:pt x="202805" y="170617"/>
                  </a:lnTo>
                  <a:lnTo>
                    <a:pt x="214045" y="175638"/>
                  </a:lnTo>
                  <a:lnTo>
                    <a:pt x="224404" y="181278"/>
                  </a:lnTo>
                  <a:lnTo>
                    <a:pt x="234362" y="187354"/>
                  </a:lnTo>
                  <a:lnTo>
                    <a:pt x="244246" y="193741"/>
                  </a:lnTo>
                  <a:lnTo>
                    <a:pt x="254040" y="200674"/>
                  </a:lnTo>
                  <a:lnTo>
                    <a:pt x="263477" y="208699"/>
                  </a:lnTo>
                  <a:lnTo>
                    <a:pt x="272422" y="218028"/>
                  </a:lnTo>
                  <a:lnTo>
                    <a:pt x="280888" y="228568"/>
                  </a:lnTo>
                  <a:lnTo>
                    <a:pt x="288954" y="240092"/>
                  </a:lnTo>
                  <a:lnTo>
                    <a:pt x="296707" y="252364"/>
                  </a:lnTo>
                  <a:lnTo>
                    <a:pt x="304066" y="265181"/>
                  </a:lnTo>
                  <a:lnTo>
                    <a:pt x="310788" y="278383"/>
                  </a:lnTo>
                  <a:lnTo>
                    <a:pt x="316793" y="291858"/>
                  </a:lnTo>
                  <a:lnTo>
                    <a:pt x="322148" y="305684"/>
                  </a:lnTo>
                  <a:lnTo>
                    <a:pt x="326980" y="320112"/>
                  </a:lnTo>
                  <a:lnTo>
                    <a:pt x="331412" y="335229"/>
                  </a:lnTo>
                  <a:lnTo>
                    <a:pt x="335389" y="350976"/>
                  </a:lnTo>
                  <a:lnTo>
                    <a:pt x="338687" y="367233"/>
                  </a:lnTo>
                  <a:lnTo>
                    <a:pt x="341236" y="383870"/>
                  </a:lnTo>
                  <a:lnTo>
                    <a:pt x="342949" y="400619"/>
                  </a:lnTo>
                  <a:lnTo>
                    <a:pt x="343648" y="417090"/>
                  </a:lnTo>
                  <a:lnTo>
                    <a:pt x="343331" y="433089"/>
                  </a:lnTo>
                  <a:lnTo>
                    <a:pt x="341812" y="448441"/>
                  </a:lnTo>
                  <a:lnTo>
                    <a:pt x="338665" y="462911"/>
                  </a:lnTo>
                  <a:lnTo>
                    <a:pt x="333804" y="476456"/>
                  </a:lnTo>
                  <a:lnTo>
                    <a:pt x="327440" y="489027"/>
                  </a:lnTo>
                  <a:lnTo>
                    <a:pt x="319880" y="500486"/>
                  </a:lnTo>
                  <a:lnTo>
                    <a:pt x="311426" y="510858"/>
                  </a:lnTo>
                  <a:lnTo>
                    <a:pt x="302328" y="520148"/>
                  </a:lnTo>
                  <a:lnTo>
                    <a:pt x="292776" y="528250"/>
                  </a:lnTo>
                  <a:lnTo>
                    <a:pt x="282901" y="535217"/>
                  </a:lnTo>
                  <a:lnTo>
                    <a:pt x="272475" y="541066"/>
                  </a:lnTo>
                  <a:lnTo>
                    <a:pt x="260951" y="545705"/>
                  </a:lnTo>
                  <a:lnTo>
                    <a:pt x="248117" y="549193"/>
                  </a:lnTo>
                  <a:lnTo>
                    <a:pt x="234073" y="551553"/>
                  </a:lnTo>
                  <a:lnTo>
                    <a:pt x="219043" y="552696"/>
                  </a:lnTo>
                  <a:lnTo>
                    <a:pt x="203263" y="552693"/>
                  </a:lnTo>
                  <a:lnTo>
                    <a:pt x="186938" y="551896"/>
                  </a:lnTo>
                  <a:lnTo>
                    <a:pt x="170228" y="550830"/>
                  </a:lnTo>
                  <a:lnTo>
                    <a:pt x="153249" y="549822"/>
                  </a:lnTo>
                  <a:lnTo>
                    <a:pt x="136086" y="548995"/>
                  </a:lnTo>
                  <a:lnTo>
                    <a:pt x="118797" y="548366"/>
                  </a:lnTo>
                  <a:lnTo>
                    <a:pt x="101433" y="547912"/>
                  </a:lnTo>
                  <a:lnTo>
                    <a:pt x="84348" y="547760"/>
                  </a:lnTo>
                  <a:lnTo>
                    <a:pt x="68175" y="548183"/>
                  </a:lnTo>
                  <a:lnTo>
                    <a:pt x="53200" y="549277"/>
                  </a:lnTo>
                  <a:lnTo>
                    <a:pt x="39813" y="550832"/>
                  </a:lnTo>
                  <a:lnTo>
                    <a:pt x="27369" y="552575"/>
                  </a:lnTo>
                  <a:lnTo>
                    <a:pt x="14778" y="554661"/>
                  </a:lnTo>
                  <a:lnTo>
                    <a:pt x="0" y="5574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61949" y="5262795"/>
              <a:ext cx="189514" cy="15141"/>
            </a:xfrm>
            <a:custGeom>
              <a:avLst/>
              <a:gdLst/>
              <a:ahLst/>
              <a:cxnLst/>
              <a:rect l="0" t="0" r="0" b="0"/>
              <a:pathLst>
                <a:path w="189514" h="15141">
                  <a:moveTo>
                    <a:pt x="189513" y="4612"/>
                  </a:moveTo>
                  <a:lnTo>
                    <a:pt x="180711" y="1812"/>
                  </a:lnTo>
                  <a:lnTo>
                    <a:pt x="172365" y="310"/>
                  </a:lnTo>
                  <a:lnTo>
                    <a:pt x="163657" y="0"/>
                  </a:lnTo>
                  <a:lnTo>
                    <a:pt x="154191" y="506"/>
                  </a:lnTo>
                  <a:lnTo>
                    <a:pt x="143399" y="1325"/>
                  </a:lnTo>
                  <a:lnTo>
                    <a:pt x="131100" y="2146"/>
                  </a:lnTo>
                  <a:lnTo>
                    <a:pt x="117435" y="3002"/>
                  </a:lnTo>
                  <a:lnTo>
                    <a:pt x="102668" y="4177"/>
                  </a:lnTo>
                  <a:lnTo>
                    <a:pt x="87083" y="5812"/>
                  </a:lnTo>
                  <a:lnTo>
                    <a:pt x="71284" y="7748"/>
                  </a:lnTo>
                  <a:lnTo>
                    <a:pt x="54426" y="9797"/>
                  </a:lnTo>
                  <a:lnTo>
                    <a:pt x="32797" y="12140"/>
                  </a:lnTo>
                  <a:lnTo>
                    <a:pt x="0" y="15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09306" y="5383221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21056"/>
                  </a:moveTo>
                  <a:lnTo>
                    <a:pt x="240949" y="20989"/>
                  </a:lnTo>
                  <a:lnTo>
                    <a:pt x="229821" y="20349"/>
                  </a:lnTo>
                  <a:lnTo>
                    <a:pt x="218222" y="19058"/>
                  </a:lnTo>
                  <a:lnTo>
                    <a:pt x="206060" y="17370"/>
                  </a:lnTo>
                  <a:lnTo>
                    <a:pt x="193401" y="15702"/>
                  </a:lnTo>
                  <a:lnTo>
                    <a:pt x="180340" y="14284"/>
                  </a:lnTo>
                  <a:lnTo>
                    <a:pt x="166815" y="13013"/>
                  </a:lnTo>
                  <a:lnTo>
                    <a:pt x="152602" y="11554"/>
                  </a:lnTo>
                  <a:lnTo>
                    <a:pt x="137638" y="9726"/>
                  </a:lnTo>
                  <a:lnTo>
                    <a:pt x="122167" y="7668"/>
                  </a:lnTo>
                  <a:lnTo>
                    <a:pt x="106628" y="5740"/>
                  </a:lnTo>
                  <a:lnTo>
                    <a:pt x="91292" y="4146"/>
                  </a:lnTo>
                  <a:lnTo>
                    <a:pt x="76262" y="2920"/>
                  </a:lnTo>
                  <a:lnTo>
                    <a:pt x="59782" y="1890"/>
                  </a:lnTo>
                  <a:lnTo>
                    <a:pt x="37054" y="9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46260" y="5141065"/>
              <a:ext cx="31586" cy="579069"/>
            </a:xfrm>
            <a:custGeom>
              <a:avLst/>
              <a:gdLst/>
              <a:ahLst/>
              <a:cxnLst/>
              <a:rect l="0" t="0" r="0" b="0"/>
              <a:pathLst>
                <a:path w="31586" h="579069">
                  <a:moveTo>
                    <a:pt x="31585" y="0"/>
                  </a:moveTo>
                  <a:lnTo>
                    <a:pt x="28718" y="9003"/>
                  </a:lnTo>
                  <a:lnTo>
                    <a:pt x="26577" y="19270"/>
                  </a:lnTo>
                  <a:lnTo>
                    <a:pt x="24974" y="31863"/>
                  </a:lnTo>
                  <a:lnTo>
                    <a:pt x="23793" y="46736"/>
                  </a:lnTo>
                  <a:lnTo>
                    <a:pt x="22945" y="63828"/>
                  </a:lnTo>
                  <a:lnTo>
                    <a:pt x="22348" y="82873"/>
                  </a:lnTo>
                  <a:lnTo>
                    <a:pt x="21933" y="103483"/>
                  </a:lnTo>
                  <a:lnTo>
                    <a:pt x="21649" y="125275"/>
                  </a:lnTo>
                  <a:lnTo>
                    <a:pt x="21456" y="147910"/>
                  </a:lnTo>
                  <a:lnTo>
                    <a:pt x="21324" y="170646"/>
                  </a:lnTo>
                  <a:lnTo>
                    <a:pt x="21236" y="192376"/>
                  </a:lnTo>
                  <a:lnTo>
                    <a:pt x="21172" y="212581"/>
                  </a:lnTo>
                  <a:lnTo>
                    <a:pt x="20960" y="231265"/>
                  </a:lnTo>
                  <a:lnTo>
                    <a:pt x="20285" y="248669"/>
                  </a:lnTo>
                  <a:lnTo>
                    <a:pt x="19018" y="265090"/>
                  </a:lnTo>
                  <a:lnTo>
                    <a:pt x="17354" y="280952"/>
                  </a:lnTo>
                  <a:lnTo>
                    <a:pt x="15698" y="296772"/>
                  </a:lnTo>
                  <a:lnTo>
                    <a:pt x="14290" y="312830"/>
                  </a:lnTo>
                  <a:lnTo>
                    <a:pt x="13193" y="329042"/>
                  </a:lnTo>
                  <a:lnTo>
                    <a:pt x="12383" y="345081"/>
                  </a:lnTo>
                  <a:lnTo>
                    <a:pt x="11799" y="360758"/>
                  </a:lnTo>
                  <a:lnTo>
                    <a:pt x="11220" y="376048"/>
                  </a:lnTo>
                  <a:lnTo>
                    <a:pt x="10291" y="391000"/>
                  </a:lnTo>
                  <a:lnTo>
                    <a:pt x="8851" y="405687"/>
                  </a:lnTo>
                  <a:lnTo>
                    <a:pt x="7068" y="420178"/>
                  </a:lnTo>
                  <a:lnTo>
                    <a:pt x="5332" y="434528"/>
                  </a:lnTo>
                  <a:lnTo>
                    <a:pt x="3870" y="448782"/>
                  </a:lnTo>
                  <a:lnTo>
                    <a:pt x="2737" y="463137"/>
                  </a:lnTo>
                  <a:lnTo>
                    <a:pt x="1903" y="477920"/>
                  </a:lnTo>
                  <a:lnTo>
                    <a:pt x="1307" y="493263"/>
                  </a:lnTo>
                  <a:lnTo>
                    <a:pt x="889" y="508767"/>
                  </a:lnTo>
                  <a:lnTo>
                    <a:pt x="556" y="525330"/>
                  </a:lnTo>
                  <a:lnTo>
                    <a:pt x="276" y="546646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73193" y="5139232"/>
              <a:ext cx="472519" cy="644880"/>
            </a:xfrm>
            <a:custGeom>
              <a:avLst/>
              <a:gdLst/>
              <a:ahLst/>
              <a:cxnLst/>
              <a:rect l="0" t="0" r="0" b="0"/>
              <a:pathLst>
                <a:path w="472519" h="644880">
                  <a:moveTo>
                    <a:pt x="209979" y="43947"/>
                  </a:moveTo>
                  <a:lnTo>
                    <a:pt x="201177" y="46881"/>
                  </a:lnTo>
                  <a:lnTo>
                    <a:pt x="192831" y="49663"/>
                  </a:lnTo>
                  <a:lnTo>
                    <a:pt x="184136" y="52567"/>
                  </a:lnTo>
                  <a:lnTo>
                    <a:pt x="175189" y="55780"/>
                  </a:lnTo>
                  <a:lnTo>
                    <a:pt x="166342" y="59593"/>
                  </a:lnTo>
                  <a:lnTo>
                    <a:pt x="157803" y="64111"/>
                  </a:lnTo>
                  <a:lnTo>
                    <a:pt x="149614" y="69274"/>
                  </a:lnTo>
                  <a:lnTo>
                    <a:pt x="141737" y="74962"/>
                  </a:lnTo>
                  <a:lnTo>
                    <a:pt x="134107" y="81056"/>
                  </a:lnTo>
                  <a:lnTo>
                    <a:pt x="126661" y="87774"/>
                  </a:lnTo>
                  <a:lnTo>
                    <a:pt x="119348" y="95648"/>
                  </a:lnTo>
                  <a:lnTo>
                    <a:pt x="112128" y="104864"/>
                  </a:lnTo>
                  <a:lnTo>
                    <a:pt x="104973" y="114986"/>
                  </a:lnTo>
                  <a:lnTo>
                    <a:pt x="97862" y="125164"/>
                  </a:lnTo>
                  <a:lnTo>
                    <a:pt x="90782" y="134907"/>
                  </a:lnTo>
                  <a:lnTo>
                    <a:pt x="83721" y="144395"/>
                  </a:lnTo>
                  <a:lnTo>
                    <a:pt x="76674" y="154286"/>
                  </a:lnTo>
                  <a:lnTo>
                    <a:pt x="69636" y="164936"/>
                  </a:lnTo>
                  <a:lnTo>
                    <a:pt x="62604" y="176224"/>
                  </a:lnTo>
                  <a:lnTo>
                    <a:pt x="55577" y="187735"/>
                  </a:lnTo>
                  <a:lnTo>
                    <a:pt x="48558" y="199195"/>
                  </a:lnTo>
                  <a:lnTo>
                    <a:pt x="41708" y="210825"/>
                  </a:lnTo>
                  <a:lnTo>
                    <a:pt x="35335" y="223225"/>
                  </a:lnTo>
                  <a:lnTo>
                    <a:pt x="29567" y="236669"/>
                  </a:lnTo>
                  <a:lnTo>
                    <a:pt x="24373" y="250799"/>
                  </a:lnTo>
                  <a:lnTo>
                    <a:pt x="19650" y="264830"/>
                  </a:lnTo>
                  <a:lnTo>
                    <a:pt x="15291" y="278316"/>
                  </a:lnTo>
                  <a:lnTo>
                    <a:pt x="11362" y="291472"/>
                  </a:lnTo>
                  <a:lnTo>
                    <a:pt x="8096" y="304978"/>
                  </a:lnTo>
                  <a:lnTo>
                    <a:pt x="5564" y="319213"/>
                  </a:lnTo>
                  <a:lnTo>
                    <a:pt x="3693" y="334232"/>
                  </a:lnTo>
                  <a:lnTo>
                    <a:pt x="2355" y="349932"/>
                  </a:lnTo>
                  <a:lnTo>
                    <a:pt x="1417" y="366164"/>
                  </a:lnTo>
                  <a:lnTo>
                    <a:pt x="770" y="382625"/>
                  </a:lnTo>
                  <a:lnTo>
                    <a:pt x="327" y="398895"/>
                  </a:lnTo>
                  <a:lnTo>
                    <a:pt x="31" y="414756"/>
                  </a:lnTo>
                  <a:lnTo>
                    <a:pt x="0" y="430015"/>
                  </a:lnTo>
                  <a:lnTo>
                    <a:pt x="512" y="444420"/>
                  </a:lnTo>
                  <a:lnTo>
                    <a:pt x="1678" y="457932"/>
                  </a:lnTo>
                  <a:lnTo>
                    <a:pt x="3615" y="470820"/>
                  </a:lnTo>
                  <a:lnTo>
                    <a:pt x="6519" y="483555"/>
                  </a:lnTo>
                  <a:lnTo>
                    <a:pt x="10404" y="496427"/>
                  </a:lnTo>
                  <a:lnTo>
                    <a:pt x="15303" y="509531"/>
                  </a:lnTo>
                  <a:lnTo>
                    <a:pt x="21340" y="522870"/>
                  </a:lnTo>
                  <a:lnTo>
                    <a:pt x="28475" y="536397"/>
                  </a:lnTo>
                  <a:lnTo>
                    <a:pt x="36537" y="549906"/>
                  </a:lnTo>
                  <a:lnTo>
                    <a:pt x="45318" y="563049"/>
                  </a:lnTo>
                  <a:lnTo>
                    <a:pt x="54635" y="575660"/>
                  </a:lnTo>
                  <a:lnTo>
                    <a:pt x="64502" y="587584"/>
                  </a:lnTo>
                  <a:lnTo>
                    <a:pt x="75109" y="598599"/>
                  </a:lnTo>
                  <a:lnTo>
                    <a:pt x="86505" y="608671"/>
                  </a:lnTo>
                  <a:lnTo>
                    <a:pt x="98599" y="617757"/>
                  </a:lnTo>
                  <a:lnTo>
                    <a:pt x="111249" y="625722"/>
                  </a:lnTo>
                  <a:lnTo>
                    <a:pt x="124316" y="632592"/>
                  </a:lnTo>
                  <a:lnTo>
                    <a:pt x="137684" y="638207"/>
                  </a:lnTo>
                  <a:lnTo>
                    <a:pt x="151264" y="642156"/>
                  </a:lnTo>
                  <a:lnTo>
                    <a:pt x="164993" y="644363"/>
                  </a:lnTo>
                  <a:lnTo>
                    <a:pt x="178821" y="644879"/>
                  </a:lnTo>
                  <a:lnTo>
                    <a:pt x="192717" y="643713"/>
                  </a:lnTo>
                  <a:lnTo>
                    <a:pt x="206661" y="641041"/>
                  </a:lnTo>
                  <a:lnTo>
                    <a:pt x="220635" y="637147"/>
                  </a:lnTo>
                  <a:lnTo>
                    <a:pt x="234630" y="632325"/>
                  </a:lnTo>
                  <a:lnTo>
                    <a:pt x="248631" y="626828"/>
                  </a:lnTo>
                  <a:lnTo>
                    <a:pt x="262304" y="620850"/>
                  </a:lnTo>
                  <a:lnTo>
                    <a:pt x="275033" y="614539"/>
                  </a:lnTo>
                  <a:lnTo>
                    <a:pt x="286556" y="607999"/>
                  </a:lnTo>
                  <a:lnTo>
                    <a:pt x="296937" y="601302"/>
                  </a:lnTo>
                  <a:lnTo>
                    <a:pt x="306379" y="594500"/>
                  </a:lnTo>
                  <a:lnTo>
                    <a:pt x="315103" y="587627"/>
                  </a:lnTo>
                  <a:lnTo>
                    <a:pt x="323302" y="580705"/>
                  </a:lnTo>
                  <a:lnTo>
                    <a:pt x="331130" y="573750"/>
                  </a:lnTo>
                  <a:lnTo>
                    <a:pt x="338703" y="566766"/>
                  </a:lnTo>
                  <a:lnTo>
                    <a:pt x="346268" y="559430"/>
                  </a:lnTo>
                  <a:lnTo>
                    <a:pt x="354185" y="551134"/>
                  </a:lnTo>
                  <a:lnTo>
                    <a:pt x="362621" y="541625"/>
                  </a:lnTo>
                  <a:lnTo>
                    <a:pt x="371406" y="531137"/>
                  </a:lnTo>
                  <a:lnTo>
                    <a:pt x="380148" y="520179"/>
                  </a:lnTo>
                  <a:lnTo>
                    <a:pt x="388621" y="509097"/>
                  </a:lnTo>
                  <a:lnTo>
                    <a:pt x="396766" y="497723"/>
                  </a:lnTo>
                  <a:lnTo>
                    <a:pt x="404616" y="485497"/>
                  </a:lnTo>
                  <a:lnTo>
                    <a:pt x="412228" y="472161"/>
                  </a:lnTo>
                  <a:lnTo>
                    <a:pt x="419662" y="457763"/>
                  </a:lnTo>
                  <a:lnTo>
                    <a:pt x="426967" y="442488"/>
                  </a:lnTo>
                  <a:lnTo>
                    <a:pt x="434176" y="426550"/>
                  </a:lnTo>
                  <a:lnTo>
                    <a:pt x="441156" y="410457"/>
                  </a:lnTo>
                  <a:lnTo>
                    <a:pt x="447617" y="394967"/>
                  </a:lnTo>
                  <a:lnTo>
                    <a:pt x="453438" y="380434"/>
                  </a:lnTo>
                  <a:lnTo>
                    <a:pt x="458500" y="366542"/>
                  </a:lnTo>
                  <a:lnTo>
                    <a:pt x="462601" y="352526"/>
                  </a:lnTo>
                  <a:lnTo>
                    <a:pt x="465729" y="337942"/>
                  </a:lnTo>
                  <a:lnTo>
                    <a:pt x="468016" y="322686"/>
                  </a:lnTo>
                  <a:lnTo>
                    <a:pt x="469642" y="306826"/>
                  </a:lnTo>
                  <a:lnTo>
                    <a:pt x="470776" y="290483"/>
                  </a:lnTo>
                  <a:lnTo>
                    <a:pt x="471558" y="273777"/>
                  </a:lnTo>
                  <a:lnTo>
                    <a:pt x="472091" y="256809"/>
                  </a:lnTo>
                  <a:lnTo>
                    <a:pt x="472448" y="239662"/>
                  </a:lnTo>
                  <a:lnTo>
                    <a:pt x="472518" y="222557"/>
                  </a:lnTo>
                  <a:lnTo>
                    <a:pt x="472034" y="205839"/>
                  </a:lnTo>
                  <a:lnTo>
                    <a:pt x="470891" y="189672"/>
                  </a:lnTo>
                  <a:lnTo>
                    <a:pt x="469138" y="174205"/>
                  </a:lnTo>
                  <a:lnTo>
                    <a:pt x="466891" y="159658"/>
                  </a:lnTo>
                  <a:lnTo>
                    <a:pt x="464263" y="146056"/>
                  </a:lnTo>
                  <a:lnTo>
                    <a:pt x="461194" y="133277"/>
                  </a:lnTo>
                  <a:lnTo>
                    <a:pt x="457456" y="121147"/>
                  </a:lnTo>
                  <a:lnTo>
                    <a:pt x="452979" y="109505"/>
                  </a:lnTo>
                  <a:lnTo>
                    <a:pt x="447837" y="98379"/>
                  </a:lnTo>
                  <a:lnTo>
                    <a:pt x="442161" y="87974"/>
                  </a:lnTo>
                  <a:lnTo>
                    <a:pt x="436073" y="78337"/>
                  </a:lnTo>
                  <a:lnTo>
                    <a:pt x="429358" y="69221"/>
                  </a:lnTo>
                  <a:lnTo>
                    <a:pt x="421486" y="60178"/>
                  </a:lnTo>
                  <a:lnTo>
                    <a:pt x="412267" y="50953"/>
                  </a:lnTo>
                  <a:lnTo>
                    <a:pt x="401974" y="41790"/>
                  </a:lnTo>
                  <a:lnTo>
                    <a:pt x="391147" y="33318"/>
                  </a:lnTo>
                  <a:lnTo>
                    <a:pt x="380157" y="25842"/>
                  </a:lnTo>
                  <a:lnTo>
                    <a:pt x="369015" y="19347"/>
                  </a:lnTo>
                  <a:lnTo>
                    <a:pt x="357477" y="13677"/>
                  </a:lnTo>
                  <a:lnTo>
                    <a:pt x="345420" y="8651"/>
                  </a:lnTo>
                  <a:lnTo>
                    <a:pt x="332866" y="4428"/>
                  </a:lnTo>
                  <a:lnTo>
                    <a:pt x="319899" y="1489"/>
                  </a:lnTo>
                  <a:lnTo>
                    <a:pt x="306620" y="0"/>
                  </a:lnTo>
                  <a:lnTo>
                    <a:pt x="293279" y="152"/>
                  </a:lnTo>
                  <a:lnTo>
                    <a:pt x="280249" y="2307"/>
                  </a:lnTo>
                  <a:lnTo>
                    <a:pt x="267703" y="6460"/>
                  </a:lnTo>
                  <a:lnTo>
                    <a:pt x="255483" y="12163"/>
                  </a:lnTo>
                  <a:lnTo>
                    <a:pt x="243204" y="18739"/>
                  </a:lnTo>
                  <a:lnTo>
                    <a:pt x="230653" y="25711"/>
                  </a:lnTo>
                  <a:lnTo>
                    <a:pt x="218103" y="32829"/>
                  </a:lnTo>
                  <a:lnTo>
                    <a:pt x="206203" y="39980"/>
                  </a:lnTo>
                  <a:lnTo>
                    <a:pt x="195282" y="47110"/>
                  </a:lnTo>
                  <a:lnTo>
                    <a:pt x="185630" y="53904"/>
                  </a:lnTo>
                  <a:lnTo>
                    <a:pt x="176719" y="60437"/>
                  </a:lnTo>
                  <a:lnTo>
                    <a:pt x="167772" y="67282"/>
                  </a:lnTo>
                  <a:lnTo>
                    <a:pt x="157336" y="755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05458" y="4713654"/>
              <a:ext cx="1177269" cy="1258987"/>
            </a:xfrm>
            <a:custGeom>
              <a:avLst/>
              <a:gdLst/>
              <a:ahLst/>
              <a:cxnLst/>
              <a:rect l="0" t="0" r="0" b="0"/>
              <a:pathLst>
                <a:path w="1177269" h="1258987">
                  <a:moveTo>
                    <a:pt x="682999" y="143142"/>
                  </a:moveTo>
                  <a:lnTo>
                    <a:pt x="674130" y="140208"/>
                  </a:lnTo>
                  <a:lnTo>
                    <a:pt x="665143" y="137425"/>
                  </a:lnTo>
                  <a:lnTo>
                    <a:pt x="655143" y="134526"/>
                  </a:lnTo>
                  <a:lnTo>
                    <a:pt x="643990" y="131485"/>
                  </a:lnTo>
                  <a:lnTo>
                    <a:pt x="631530" y="128320"/>
                  </a:lnTo>
                  <a:lnTo>
                    <a:pt x="617814" y="125061"/>
                  </a:lnTo>
                  <a:lnTo>
                    <a:pt x="602878" y="121896"/>
                  </a:lnTo>
                  <a:lnTo>
                    <a:pt x="586652" y="119153"/>
                  </a:lnTo>
                  <a:lnTo>
                    <a:pt x="569230" y="116982"/>
                  </a:lnTo>
                  <a:lnTo>
                    <a:pt x="551144" y="115526"/>
                  </a:lnTo>
                  <a:lnTo>
                    <a:pt x="533238" y="114998"/>
                  </a:lnTo>
                  <a:lnTo>
                    <a:pt x="515966" y="115427"/>
                  </a:lnTo>
                  <a:lnTo>
                    <a:pt x="499097" y="116851"/>
                  </a:lnTo>
                  <a:lnTo>
                    <a:pt x="481939" y="119402"/>
                  </a:lnTo>
                  <a:lnTo>
                    <a:pt x="464104" y="123039"/>
                  </a:lnTo>
                  <a:lnTo>
                    <a:pt x="445854" y="127429"/>
                  </a:lnTo>
                  <a:lnTo>
                    <a:pt x="427893" y="132059"/>
                  </a:lnTo>
                  <a:lnTo>
                    <a:pt x="410627" y="136619"/>
                  </a:lnTo>
                  <a:lnTo>
                    <a:pt x="394287" y="141153"/>
                  </a:lnTo>
                  <a:lnTo>
                    <a:pt x="379086" y="145956"/>
                  </a:lnTo>
                  <a:lnTo>
                    <a:pt x="365014" y="151188"/>
                  </a:lnTo>
                  <a:lnTo>
                    <a:pt x="351903" y="156854"/>
                  </a:lnTo>
                  <a:lnTo>
                    <a:pt x="339543" y="162892"/>
                  </a:lnTo>
                  <a:lnTo>
                    <a:pt x="327740" y="169216"/>
                  </a:lnTo>
                  <a:lnTo>
                    <a:pt x="316334" y="175751"/>
                  </a:lnTo>
                  <a:lnTo>
                    <a:pt x="305207" y="182439"/>
                  </a:lnTo>
                  <a:lnTo>
                    <a:pt x="294274" y="189236"/>
                  </a:lnTo>
                  <a:lnTo>
                    <a:pt x="283472" y="196274"/>
                  </a:lnTo>
                  <a:lnTo>
                    <a:pt x="272760" y="203839"/>
                  </a:lnTo>
                  <a:lnTo>
                    <a:pt x="262108" y="212041"/>
                  </a:lnTo>
                  <a:lnTo>
                    <a:pt x="251497" y="220839"/>
                  </a:lnTo>
                  <a:lnTo>
                    <a:pt x="240913" y="230124"/>
                  </a:lnTo>
                  <a:lnTo>
                    <a:pt x="230347" y="239774"/>
                  </a:lnTo>
                  <a:lnTo>
                    <a:pt x="219794" y="249524"/>
                  </a:lnTo>
                  <a:lnTo>
                    <a:pt x="209249" y="258990"/>
                  </a:lnTo>
                  <a:lnTo>
                    <a:pt x="198714" y="267992"/>
                  </a:lnTo>
                  <a:lnTo>
                    <a:pt x="188351" y="276851"/>
                  </a:lnTo>
                  <a:lnTo>
                    <a:pt x="178466" y="286251"/>
                  </a:lnTo>
                  <a:lnTo>
                    <a:pt x="169183" y="296539"/>
                  </a:lnTo>
                  <a:lnTo>
                    <a:pt x="160305" y="307570"/>
                  </a:lnTo>
                  <a:lnTo>
                    <a:pt x="151423" y="318900"/>
                  </a:lnTo>
                  <a:lnTo>
                    <a:pt x="142301" y="330232"/>
                  </a:lnTo>
                  <a:lnTo>
                    <a:pt x="133038" y="341604"/>
                  </a:lnTo>
                  <a:lnTo>
                    <a:pt x="123965" y="353298"/>
                  </a:lnTo>
                  <a:lnTo>
                    <a:pt x="115273" y="365460"/>
                  </a:lnTo>
                  <a:lnTo>
                    <a:pt x="107147" y="378083"/>
                  </a:lnTo>
                  <a:lnTo>
                    <a:pt x="99843" y="391096"/>
                  </a:lnTo>
                  <a:lnTo>
                    <a:pt x="93410" y="404411"/>
                  </a:lnTo>
                  <a:lnTo>
                    <a:pt x="87582" y="417946"/>
                  </a:lnTo>
                  <a:lnTo>
                    <a:pt x="81894" y="431639"/>
                  </a:lnTo>
                  <a:lnTo>
                    <a:pt x="76061" y="445443"/>
                  </a:lnTo>
                  <a:lnTo>
                    <a:pt x="69988" y="459321"/>
                  </a:lnTo>
                  <a:lnTo>
                    <a:pt x="63678" y="473252"/>
                  </a:lnTo>
                  <a:lnTo>
                    <a:pt x="57175" y="487219"/>
                  </a:lnTo>
                  <a:lnTo>
                    <a:pt x="50690" y="501208"/>
                  </a:lnTo>
                  <a:lnTo>
                    <a:pt x="44569" y="515214"/>
                  </a:lnTo>
                  <a:lnTo>
                    <a:pt x="38978" y="529230"/>
                  </a:lnTo>
                  <a:lnTo>
                    <a:pt x="34074" y="543254"/>
                  </a:lnTo>
                  <a:lnTo>
                    <a:pt x="30079" y="557282"/>
                  </a:lnTo>
                  <a:lnTo>
                    <a:pt x="27018" y="571318"/>
                  </a:lnTo>
                  <a:lnTo>
                    <a:pt x="24606" y="585525"/>
                  </a:lnTo>
                  <a:lnTo>
                    <a:pt x="22363" y="600208"/>
                  </a:lnTo>
                  <a:lnTo>
                    <a:pt x="19997" y="615492"/>
                  </a:lnTo>
                  <a:lnTo>
                    <a:pt x="17404" y="631182"/>
                  </a:lnTo>
                  <a:lnTo>
                    <a:pt x="14585" y="646867"/>
                  </a:lnTo>
                  <a:lnTo>
                    <a:pt x="11578" y="662307"/>
                  </a:lnTo>
                  <a:lnTo>
                    <a:pt x="8593" y="677438"/>
                  </a:lnTo>
                  <a:lnTo>
                    <a:pt x="5976" y="692284"/>
                  </a:lnTo>
                  <a:lnTo>
                    <a:pt x="3887" y="706904"/>
                  </a:lnTo>
                  <a:lnTo>
                    <a:pt x="2317" y="721520"/>
                  </a:lnTo>
                  <a:lnTo>
                    <a:pt x="1181" y="736486"/>
                  </a:lnTo>
                  <a:lnTo>
                    <a:pt x="383" y="751963"/>
                  </a:lnTo>
                  <a:lnTo>
                    <a:pt x="0" y="767784"/>
                  </a:lnTo>
                  <a:lnTo>
                    <a:pt x="266" y="783558"/>
                  </a:lnTo>
                  <a:lnTo>
                    <a:pt x="1260" y="799058"/>
                  </a:lnTo>
                  <a:lnTo>
                    <a:pt x="2910" y="814228"/>
                  </a:lnTo>
                  <a:lnTo>
                    <a:pt x="5088" y="829101"/>
                  </a:lnTo>
                  <a:lnTo>
                    <a:pt x="7664" y="843734"/>
                  </a:lnTo>
                  <a:lnTo>
                    <a:pt x="10529" y="858189"/>
                  </a:lnTo>
                  <a:lnTo>
                    <a:pt x="13598" y="872515"/>
                  </a:lnTo>
                  <a:lnTo>
                    <a:pt x="16808" y="886753"/>
                  </a:lnTo>
                  <a:lnTo>
                    <a:pt x="20116" y="901098"/>
                  </a:lnTo>
                  <a:lnTo>
                    <a:pt x="23489" y="915874"/>
                  </a:lnTo>
                  <a:lnTo>
                    <a:pt x="26912" y="931217"/>
                  </a:lnTo>
                  <a:lnTo>
                    <a:pt x="30533" y="946775"/>
                  </a:lnTo>
                  <a:lnTo>
                    <a:pt x="34650" y="961840"/>
                  </a:lnTo>
                  <a:lnTo>
                    <a:pt x="39380" y="976050"/>
                  </a:lnTo>
                  <a:lnTo>
                    <a:pt x="44524" y="989540"/>
                  </a:lnTo>
                  <a:lnTo>
                    <a:pt x="49669" y="1002747"/>
                  </a:lnTo>
                  <a:lnTo>
                    <a:pt x="54583" y="1015961"/>
                  </a:lnTo>
                  <a:lnTo>
                    <a:pt x="59525" y="1029142"/>
                  </a:lnTo>
                  <a:lnTo>
                    <a:pt x="65136" y="1042006"/>
                  </a:lnTo>
                  <a:lnTo>
                    <a:pt x="71723" y="1054405"/>
                  </a:lnTo>
                  <a:lnTo>
                    <a:pt x="79114" y="1066343"/>
                  </a:lnTo>
                  <a:lnTo>
                    <a:pt x="86847" y="1077894"/>
                  </a:lnTo>
                  <a:lnTo>
                    <a:pt x="94610" y="1089140"/>
                  </a:lnTo>
                  <a:lnTo>
                    <a:pt x="102432" y="1099996"/>
                  </a:lnTo>
                  <a:lnTo>
                    <a:pt x="110590" y="1110221"/>
                  </a:lnTo>
                  <a:lnTo>
                    <a:pt x="119223" y="1119730"/>
                  </a:lnTo>
                  <a:lnTo>
                    <a:pt x="128326" y="1128592"/>
                  </a:lnTo>
                  <a:lnTo>
                    <a:pt x="137823" y="1136930"/>
                  </a:lnTo>
                  <a:lnTo>
                    <a:pt x="147626" y="1144874"/>
                  </a:lnTo>
                  <a:lnTo>
                    <a:pt x="157822" y="1152533"/>
                  </a:lnTo>
                  <a:lnTo>
                    <a:pt x="168651" y="1159989"/>
                  </a:lnTo>
                  <a:lnTo>
                    <a:pt x="180193" y="1167306"/>
                  </a:lnTo>
                  <a:lnTo>
                    <a:pt x="192214" y="1174525"/>
                  </a:lnTo>
                  <a:lnTo>
                    <a:pt x="204282" y="1181679"/>
                  </a:lnTo>
                  <a:lnTo>
                    <a:pt x="216145" y="1188784"/>
                  </a:lnTo>
                  <a:lnTo>
                    <a:pt x="227891" y="1195691"/>
                  </a:lnTo>
                  <a:lnTo>
                    <a:pt x="239843" y="1202103"/>
                  </a:lnTo>
                  <a:lnTo>
                    <a:pt x="252182" y="1207896"/>
                  </a:lnTo>
                  <a:lnTo>
                    <a:pt x="264926" y="1213108"/>
                  </a:lnTo>
                  <a:lnTo>
                    <a:pt x="278022" y="1217842"/>
                  </a:lnTo>
                  <a:lnTo>
                    <a:pt x="291390" y="1222213"/>
                  </a:lnTo>
                  <a:lnTo>
                    <a:pt x="304962" y="1226319"/>
                  </a:lnTo>
                  <a:lnTo>
                    <a:pt x="318680" y="1230237"/>
                  </a:lnTo>
                  <a:lnTo>
                    <a:pt x="332500" y="1234024"/>
                  </a:lnTo>
                  <a:lnTo>
                    <a:pt x="346389" y="1237722"/>
                  </a:lnTo>
                  <a:lnTo>
                    <a:pt x="360328" y="1241358"/>
                  </a:lnTo>
                  <a:lnTo>
                    <a:pt x="374299" y="1244948"/>
                  </a:lnTo>
                  <a:lnTo>
                    <a:pt x="388292" y="1248341"/>
                  </a:lnTo>
                  <a:lnTo>
                    <a:pt x="402300" y="1251240"/>
                  </a:lnTo>
                  <a:lnTo>
                    <a:pt x="416318" y="1253522"/>
                  </a:lnTo>
                  <a:lnTo>
                    <a:pt x="430342" y="1255224"/>
                  </a:lnTo>
                  <a:lnTo>
                    <a:pt x="444371" y="1256448"/>
                  </a:lnTo>
                  <a:lnTo>
                    <a:pt x="458403" y="1257309"/>
                  </a:lnTo>
                  <a:lnTo>
                    <a:pt x="472437" y="1257905"/>
                  </a:lnTo>
                  <a:lnTo>
                    <a:pt x="486472" y="1258314"/>
                  </a:lnTo>
                  <a:lnTo>
                    <a:pt x="500508" y="1258591"/>
                  </a:lnTo>
                  <a:lnTo>
                    <a:pt x="514545" y="1258779"/>
                  </a:lnTo>
                  <a:lnTo>
                    <a:pt x="528582" y="1258906"/>
                  </a:lnTo>
                  <a:lnTo>
                    <a:pt x="542620" y="1258986"/>
                  </a:lnTo>
                  <a:lnTo>
                    <a:pt x="556658" y="1258870"/>
                  </a:lnTo>
                  <a:lnTo>
                    <a:pt x="570696" y="1258260"/>
                  </a:lnTo>
                  <a:lnTo>
                    <a:pt x="584733" y="1257033"/>
                  </a:lnTo>
                  <a:lnTo>
                    <a:pt x="598771" y="1255224"/>
                  </a:lnTo>
                  <a:lnTo>
                    <a:pt x="612808" y="1252939"/>
                  </a:lnTo>
                  <a:lnTo>
                    <a:pt x="626851" y="1250290"/>
                  </a:lnTo>
                  <a:lnTo>
                    <a:pt x="641062" y="1247377"/>
                  </a:lnTo>
                  <a:lnTo>
                    <a:pt x="655748" y="1244276"/>
                  </a:lnTo>
                  <a:lnTo>
                    <a:pt x="671035" y="1241039"/>
                  </a:lnTo>
                  <a:lnTo>
                    <a:pt x="686726" y="1237545"/>
                  </a:lnTo>
                  <a:lnTo>
                    <a:pt x="702412" y="1233513"/>
                  </a:lnTo>
                  <a:lnTo>
                    <a:pt x="717852" y="1228835"/>
                  </a:lnTo>
                  <a:lnTo>
                    <a:pt x="732983" y="1223558"/>
                  </a:lnTo>
                  <a:lnTo>
                    <a:pt x="747829" y="1217790"/>
                  </a:lnTo>
                  <a:lnTo>
                    <a:pt x="762445" y="1211650"/>
                  </a:lnTo>
                  <a:lnTo>
                    <a:pt x="776888" y="1205239"/>
                  </a:lnTo>
                  <a:lnTo>
                    <a:pt x="791206" y="1198637"/>
                  </a:lnTo>
                  <a:lnTo>
                    <a:pt x="805435" y="1191896"/>
                  </a:lnTo>
                  <a:lnTo>
                    <a:pt x="819603" y="1184895"/>
                  </a:lnTo>
                  <a:lnTo>
                    <a:pt x="833728" y="1177357"/>
                  </a:lnTo>
                  <a:lnTo>
                    <a:pt x="847820" y="1169171"/>
                  </a:lnTo>
                  <a:lnTo>
                    <a:pt x="861725" y="1160385"/>
                  </a:lnTo>
                  <a:lnTo>
                    <a:pt x="875142" y="1151108"/>
                  </a:lnTo>
                  <a:lnTo>
                    <a:pt x="887949" y="1141459"/>
                  </a:lnTo>
                  <a:lnTo>
                    <a:pt x="900346" y="1131539"/>
                  </a:lnTo>
                  <a:lnTo>
                    <a:pt x="912744" y="1121427"/>
                  </a:lnTo>
                  <a:lnTo>
                    <a:pt x="925380" y="1111181"/>
                  </a:lnTo>
                  <a:lnTo>
                    <a:pt x="938156" y="1100844"/>
                  </a:lnTo>
                  <a:lnTo>
                    <a:pt x="950740" y="1090445"/>
                  </a:lnTo>
                  <a:lnTo>
                    <a:pt x="962948" y="1079998"/>
                  </a:lnTo>
                  <a:lnTo>
                    <a:pt x="974757" y="1069355"/>
                  </a:lnTo>
                  <a:lnTo>
                    <a:pt x="986219" y="1058217"/>
                  </a:lnTo>
                  <a:lnTo>
                    <a:pt x="997411" y="1046466"/>
                  </a:lnTo>
                  <a:lnTo>
                    <a:pt x="1008401" y="1034302"/>
                  </a:lnTo>
                  <a:lnTo>
                    <a:pt x="1019247" y="1022136"/>
                  </a:lnTo>
                  <a:lnTo>
                    <a:pt x="1029988" y="1010208"/>
                  </a:lnTo>
                  <a:lnTo>
                    <a:pt x="1040490" y="998420"/>
                  </a:lnTo>
                  <a:lnTo>
                    <a:pt x="1050469" y="986438"/>
                  </a:lnTo>
                  <a:lnTo>
                    <a:pt x="1059815" y="974080"/>
                  </a:lnTo>
                  <a:lnTo>
                    <a:pt x="1068736" y="961323"/>
                  </a:lnTo>
                  <a:lnTo>
                    <a:pt x="1077646" y="948220"/>
                  </a:lnTo>
                  <a:lnTo>
                    <a:pt x="1086788" y="934845"/>
                  </a:lnTo>
                  <a:lnTo>
                    <a:pt x="1096064" y="921269"/>
                  </a:lnTo>
                  <a:lnTo>
                    <a:pt x="1105145" y="907548"/>
                  </a:lnTo>
                  <a:lnTo>
                    <a:pt x="1113843" y="893727"/>
                  </a:lnTo>
                  <a:lnTo>
                    <a:pt x="1121972" y="879836"/>
                  </a:lnTo>
                  <a:lnTo>
                    <a:pt x="1129279" y="865897"/>
                  </a:lnTo>
                  <a:lnTo>
                    <a:pt x="1135709" y="851921"/>
                  </a:lnTo>
                  <a:lnTo>
                    <a:pt x="1141365" y="837755"/>
                  </a:lnTo>
                  <a:lnTo>
                    <a:pt x="1146406" y="823099"/>
                  </a:lnTo>
                  <a:lnTo>
                    <a:pt x="1150985" y="807831"/>
                  </a:lnTo>
                  <a:lnTo>
                    <a:pt x="1155232" y="792154"/>
                  </a:lnTo>
                  <a:lnTo>
                    <a:pt x="1159246" y="776477"/>
                  </a:lnTo>
                  <a:lnTo>
                    <a:pt x="1163093" y="761038"/>
                  </a:lnTo>
                  <a:lnTo>
                    <a:pt x="1166661" y="745738"/>
                  </a:lnTo>
                  <a:lnTo>
                    <a:pt x="1169678" y="730247"/>
                  </a:lnTo>
                  <a:lnTo>
                    <a:pt x="1172039" y="714379"/>
                  </a:lnTo>
                  <a:lnTo>
                    <a:pt x="1173792" y="698111"/>
                  </a:lnTo>
                  <a:lnTo>
                    <a:pt x="1175053" y="681498"/>
                  </a:lnTo>
                  <a:lnTo>
                    <a:pt x="1175937" y="664618"/>
                  </a:lnTo>
                  <a:lnTo>
                    <a:pt x="1176549" y="647706"/>
                  </a:lnTo>
                  <a:lnTo>
                    <a:pt x="1176968" y="631124"/>
                  </a:lnTo>
                  <a:lnTo>
                    <a:pt x="1177249" y="615042"/>
                  </a:lnTo>
                  <a:lnTo>
                    <a:pt x="1177268" y="599294"/>
                  </a:lnTo>
                  <a:lnTo>
                    <a:pt x="1176749" y="583493"/>
                  </a:lnTo>
                  <a:lnTo>
                    <a:pt x="1175583" y="567415"/>
                  </a:lnTo>
                  <a:lnTo>
                    <a:pt x="1173816" y="551006"/>
                  </a:lnTo>
                  <a:lnTo>
                    <a:pt x="1171559" y="534296"/>
                  </a:lnTo>
                  <a:lnTo>
                    <a:pt x="1168928" y="517347"/>
                  </a:lnTo>
                  <a:lnTo>
                    <a:pt x="1166027" y="500218"/>
                  </a:lnTo>
                  <a:lnTo>
                    <a:pt x="1162935" y="482959"/>
                  </a:lnTo>
                  <a:lnTo>
                    <a:pt x="1159705" y="465608"/>
                  </a:lnTo>
                  <a:lnTo>
                    <a:pt x="1156213" y="448194"/>
                  </a:lnTo>
                  <a:lnTo>
                    <a:pt x="1152184" y="430736"/>
                  </a:lnTo>
                  <a:lnTo>
                    <a:pt x="1147509" y="413254"/>
                  </a:lnTo>
                  <a:lnTo>
                    <a:pt x="1142232" y="395920"/>
                  </a:lnTo>
                  <a:lnTo>
                    <a:pt x="1136464" y="379049"/>
                  </a:lnTo>
                  <a:lnTo>
                    <a:pt x="1130320" y="362769"/>
                  </a:lnTo>
                  <a:lnTo>
                    <a:pt x="1123737" y="346885"/>
                  </a:lnTo>
                  <a:lnTo>
                    <a:pt x="1116486" y="330994"/>
                  </a:lnTo>
                  <a:lnTo>
                    <a:pt x="1108497" y="314859"/>
                  </a:lnTo>
                  <a:lnTo>
                    <a:pt x="1099843" y="298581"/>
                  </a:lnTo>
                  <a:lnTo>
                    <a:pt x="1090657" y="282493"/>
                  </a:lnTo>
                  <a:lnTo>
                    <a:pt x="1081064" y="266783"/>
                  </a:lnTo>
                  <a:lnTo>
                    <a:pt x="1071012" y="251639"/>
                  </a:lnTo>
                  <a:lnTo>
                    <a:pt x="1060279" y="237318"/>
                  </a:lnTo>
                  <a:lnTo>
                    <a:pt x="1048799" y="223866"/>
                  </a:lnTo>
                  <a:lnTo>
                    <a:pt x="1036648" y="211020"/>
                  </a:lnTo>
                  <a:lnTo>
                    <a:pt x="1023960" y="198312"/>
                  </a:lnTo>
                  <a:lnTo>
                    <a:pt x="1010867" y="185465"/>
                  </a:lnTo>
                  <a:lnTo>
                    <a:pt x="997482" y="172547"/>
                  </a:lnTo>
                  <a:lnTo>
                    <a:pt x="983891" y="159866"/>
                  </a:lnTo>
                  <a:lnTo>
                    <a:pt x="970151" y="147593"/>
                  </a:lnTo>
                  <a:lnTo>
                    <a:pt x="956144" y="135741"/>
                  </a:lnTo>
                  <a:lnTo>
                    <a:pt x="941597" y="124249"/>
                  </a:lnTo>
                  <a:lnTo>
                    <a:pt x="926397" y="113038"/>
                  </a:lnTo>
                  <a:lnTo>
                    <a:pt x="910596" y="102035"/>
                  </a:lnTo>
                  <a:lnTo>
                    <a:pt x="894303" y="91181"/>
                  </a:lnTo>
                  <a:lnTo>
                    <a:pt x="877632" y="80439"/>
                  </a:lnTo>
                  <a:lnTo>
                    <a:pt x="860522" y="70105"/>
                  </a:lnTo>
                  <a:lnTo>
                    <a:pt x="842744" y="60772"/>
                  </a:lnTo>
                  <a:lnTo>
                    <a:pt x="824226" y="52677"/>
                  </a:lnTo>
                  <a:lnTo>
                    <a:pt x="805045" y="45581"/>
                  </a:lnTo>
                  <a:lnTo>
                    <a:pt x="785330" y="38966"/>
                  </a:lnTo>
                  <a:lnTo>
                    <a:pt x="765213" y="32481"/>
                  </a:lnTo>
                  <a:lnTo>
                    <a:pt x="744805" y="26122"/>
                  </a:lnTo>
                  <a:lnTo>
                    <a:pt x="724193" y="20145"/>
                  </a:lnTo>
                  <a:lnTo>
                    <a:pt x="703433" y="14681"/>
                  </a:lnTo>
                  <a:lnTo>
                    <a:pt x="682407" y="9875"/>
                  </a:lnTo>
                  <a:lnTo>
                    <a:pt x="660838" y="5952"/>
                  </a:lnTo>
                  <a:lnTo>
                    <a:pt x="638620" y="2951"/>
                  </a:lnTo>
                  <a:lnTo>
                    <a:pt x="615799" y="921"/>
                  </a:lnTo>
                  <a:lnTo>
                    <a:pt x="592487" y="0"/>
                  </a:lnTo>
                  <a:lnTo>
                    <a:pt x="568801" y="158"/>
                  </a:lnTo>
                  <a:lnTo>
                    <a:pt x="544844" y="1229"/>
                  </a:lnTo>
                  <a:lnTo>
                    <a:pt x="520695" y="3010"/>
                  </a:lnTo>
                  <a:lnTo>
                    <a:pt x="496407" y="5321"/>
                  </a:lnTo>
                  <a:lnTo>
                    <a:pt x="471860" y="8176"/>
                  </a:lnTo>
                  <a:lnTo>
                    <a:pt x="446774" y="11770"/>
                  </a:lnTo>
                  <a:lnTo>
                    <a:pt x="421047" y="16155"/>
                  </a:lnTo>
                  <a:lnTo>
                    <a:pt x="394885" y="21405"/>
                  </a:lnTo>
                  <a:lnTo>
                    <a:pt x="368709" y="27686"/>
                  </a:lnTo>
                  <a:lnTo>
                    <a:pt x="342757" y="34993"/>
                  </a:lnTo>
                  <a:lnTo>
                    <a:pt x="316769" y="43342"/>
                  </a:lnTo>
                  <a:lnTo>
                    <a:pt x="290110" y="52848"/>
                  </a:lnTo>
                  <a:lnTo>
                    <a:pt x="262508" y="63448"/>
                  </a:lnTo>
                  <a:lnTo>
                    <a:pt x="235343" y="74354"/>
                  </a:lnTo>
                  <a:lnTo>
                    <a:pt x="208794" y="85222"/>
                  </a:lnTo>
                  <a:lnTo>
                    <a:pt x="180527" y="97003"/>
                  </a:lnTo>
                  <a:lnTo>
                    <a:pt x="146045" y="1115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284269" y="163003"/>
            <a:ext cx="7774133" cy="584521"/>
            <a:chOff x="284269" y="163003"/>
            <a:chExt cx="7774133" cy="584521"/>
          </a:xfrm>
        </p:grpSpPr>
        <p:sp>
          <p:nvSpPr>
            <p:cNvPr id="2" name="Freeform 1"/>
            <p:cNvSpPr/>
            <p:nvPr/>
          </p:nvSpPr>
          <p:spPr>
            <a:xfrm>
              <a:off x="294797" y="178984"/>
              <a:ext cx="200043" cy="428316"/>
            </a:xfrm>
            <a:custGeom>
              <a:avLst/>
              <a:gdLst/>
              <a:ahLst/>
              <a:cxnLst/>
              <a:rect l="0" t="0" r="0" b="0"/>
              <a:pathLst>
                <a:path w="200043" h="428316">
                  <a:moveTo>
                    <a:pt x="0" y="147399"/>
                  </a:moveTo>
                  <a:lnTo>
                    <a:pt x="0" y="156068"/>
                  </a:lnTo>
                  <a:lnTo>
                    <a:pt x="0" y="168243"/>
                  </a:lnTo>
                  <a:lnTo>
                    <a:pt x="0" y="181773"/>
                  </a:lnTo>
                  <a:lnTo>
                    <a:pt x="0" y="195797"/>
                  </a:lnTo>
                  <a:lnTo>
                    <a:pt x="0" y="210475"/>
                  </a:lnTo>
                  <a:lnTo>
                    <a:pt x="0" y="226605"/>
                  </a:lnTo>
                  <a:lnTo>
                    <a:pt x="0" y="244527"/>
                  </a:lnTo>
                  <a:lnTo>
                    <a:pt x="0" y="263971"/>
                  </a:lnTo>
                  <a:lnTo>
                    <a:pt x="0" y="284326"/>
                  </a:lnTo>
                  <a:lnTo>
                    <a:pt x="5" y="305124"/>
                  </a:lnTo>
                  <a:lnTo>
                    <a:pt x="178" y="325784"/>
                  </a:lnTo>
                  <a:lnTo>
                    <a:pt x="826" y="345568"/>
                  </a:lnTo>
                  <a:lnTo>
                    <a:pt x="2075" y="364164"/>
                  </a:lnTo>
                  <a:lnTo>
                    <a:pt x="3728" y="381614"/>
                  </a:lnTo>
                  <a:lnTo>
                    <a:pt x="5376" y="398115"/>
                  </a:lnTo>
                  <a:lnTo>
                    <a:pt x="6753" y="413788"/>
                  </a:lnTo>
                  <a:lnTo>
                    <a:pt x="6916" y="425294"/>
                  </a:lnTo>
                  <a:lnTo>
                    <a:pt x="5499" y="428315"/>
                  </a:lnTo>
                  <a:lnTo>
                    <a:pt x="3926" y="424249"/>
                  </a:lnTo>
                  <a:lnTo>
                    <a:pt x="2699" y="415402"/>
                  </a:lnTo>
                  <a:lnTo>
                    <a:pt x="1828" y="403473"/>
                  </a:lnTo>
                  <a:lnTo>
                    <a:pt x="1231" y="389575"/>
                  </a:lnTo>
                  <a:lnTo>
                    <a:pt x="826" y="374410"/>
                  </a:lnTo>
                  <a:lnTo>
                    <a:pt x="553" y="358425"/>
                  </a:lnTo>
                  <a:lnTo>
                    <a:pt x="370" y="341908"/>
                  </a:lnTo>
                  <a:lnTo>
                    <a:pt x="248" y="325041"/>
                  </a:lnTo>
                  <a:lnTo>
                    <a:pt x="165" y="307944"/>
                  </a:lnTo>
                  <a:lnTo>
                    <a:pt x="111" y="290700"/>
                  </a:lnTo>
                  <a:lnTo>
                    <a:pt x="74" y="273523"/>
                  </a:lnTo>
                  <a:lnTo>
                    <a:pt x="49" y="256756"/>
                  </a:lnTo>
                  <a:lnTo>
                    <a:pt x="33" y="240545"/>
                  </a:lnTo>
                  <a:lnTo>
                    <a:pt x="22" y="224709"/>
                  </a:lnTo>
                  <a:lnTo>
                    <a:pt x="15" y="208849"/>
                  </a:lnTo>
                  <a:lnTo>
                    <a:pt x="10" y="192734"/>
                  </a:lnTo>
                  <a:lnTo>
                    <a:pt x="7" y="176470"/>
                  </a:lnTo>
                  <a:lnTo>
                    <a:pt x="5" y="160390"/>
                  </a:lnTo>
                  <a:lnTo>
                    <a:pt x="12" y="144691"/>
                  </a:lnTo>
                  <a:lnTo>
                    <a:pt x="357" y="129724"/>
                  </a:lnTo>
                  <a:lnTo>
                    <a:pt x="1653" y="116053"/>
                  </a:lnTo>
                  <a:lnTo>
                    <a:pt x="4168" y="103861"/>
                  </a:lnTo>
                  <a:lnTo>
                    <a:pt x="8165" y="93014"/>
                  </a:lnTo>
                  <a:lnTo>
                    <a:pt x="14054" y="83253"/>
                  </a:lnTo>
                  <a:lnTo>
                    <a:pt x="21868" y="74316"/>
                  </a:lnTo>
                  <a:lnTo>
                    <a:pt x="31183" y="66141"/>
                  </a:lnTo>
                  <a:lnTo>
                    <a:pt x="41336" y="58862"/>
                  </a:lnTo>
                  <a:lnTo>
                    <a:pt x="51868" y="52479"/>
                  </a:lnTo>
                  <a:lnTo>
                    <a:pt x="62698" y="46869"/>
                  </a:lnTo>
                  <a:lnTo>
                    <a:pt x="74027" y="41865"/>
                  </a:lnTo>
                  <a:lnTo>
                    <a:pt x="85943" y="37309"/>
                  </a:lnTo>
                  <a:lnTo>
                    <a:pt x="98403" y="32909"/>
                  </a:lnTo>
                  <a:lnTo>
                    <a:pt x="111306" y="28262"/>
                  </a:lnTo>
                  <a:lnTo>
                    <a:pt x="124538" y="23177"/>
                  </a:lnTo>
                  <a:lnTo>
                    <a:pt x="137784" y="17942"/>
                  </a:lnTo>
                  <a:lnTo>
                    <a:pt x="152048" y="12715"/>
                  </a:lnTo>
                  <a:lnTo>
                    <a:pt x="170817" y="7034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442196"/>
              <a:ext cx="73700" cy="52644"/>
            </a:xfrm>
            <a:custGeom>
              <a:avLst/>
              <a:gdLst/>
              <a:ahLst/>
              <a:cxnLst/>
              <a:rect l="0" t="0" r="0" b="0"/>
              <a:pathLst>
                <a:path w="73700" h="52644">
                  <a:moveTo>
                    <a:pt x="73699" y="0"/>
                  </a:moveTo>
                  <a:lnTo>
                    <a:pt x="67765" y="5868"/>
                  </a:lnTo>
                  <a:lnTo>
                    <a:pt x="61560" y="11432"/>
                  </a:lnTo>
                  <a:lnTo>
                    <a:pt x="54469" y="17227"/>
                  </a:lnTo>
                  <a:lnTo>
                    <a:pt x="46613" y="23186"/>
                  </a:lnTo>
                  <a:lnTo>
                    <a:pt x="37302" y="29745"/>
                  </a:lnTo>
                  <a:lnTo>
                    <a:pt x="23480" y="386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196" y="51589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2725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15896" y="449021"/>
              <a:ext cx="115814" cy="140575"/>
            </a:xfrm>
            <a:custGeom>
              <a:avLst/>
              <a:gdLst/>
              <a:ahLst/>
              <a:cxnLst/>
              <a:rect l="0" t="0" r="0" b="0"/>
              <a:pathLst>
                <a:path w="115814" h="140575">
                  <a:moveTo>
                    <a:pt x="0" y="45818"/>
                  </a:moveTo>
                  <a:lnTo>
                    <a:pt x="2934" y="54686"/>
                  </a:lnTo>
                  <a:lnTo>
                    <a:pt x="5716" y="63673"/>
                  </a:lnTo>
                  <a:lnTo>
                    <a:pt x="8594" y="73587"/>
                  </a:lnTo>
                  <a:lnTo>
                    <a:pt x="10856" y="81519"/>
                  </a:lnTo>
                  <a:lnTo>
                    <a:pt x="11756" y="83255"/>
                  </a:lnTo>
                  <a:lnTo>
                    <a:pt x="11877" y="79016"/>
                  </a:lnTo>
                  <a:lnTo>
                    <a:pt x="11866" y="70715"/>
                  </a:lnTo>
                  <a:lnTo>
                    <a:pt x="12258" y="60372"/>
                  </a:lnTo>
                  <a:lnTo>
                    <a:pt x="13279" y="49251"/>
                  </a:lnTo>
                  <a:lnTo>
                    <a:pt x="15087" y="38124"/>
                  </a:lnTo>
                  <a:lnTo>
                    <a:pt x="17889" y="27543"/>
                  </a:lnTo>
                  <a:lnTo>
                    <a:pt x="21699" y="17725"/>
                  </a:lnTo>
                  <a:lnTo>
                    <a:pt x="26543" y="9293"/>
                  </a:lnTo>
                  <a:lnTo>
                    <a:pt x="32542" y="3351"/>
                  </a:lnTo>
                  <a:lnTo>
                    <a:pt x="39646" y="283"/>
                  </a:lnTo>
                  <a:lnTo>
                    <a:pt x="47517" y="0"/>
                  </a:lnTo>
                  <a:lnTo>
                    <a:pt x="55637" y="2310"/>
                  </a:lnTo>
                  <a:lnTo>
                    <a:pt x="63684" y="6828"/>
                  </a:lnTo>
                  <a:lnTo>
                    <a:pt x="71373" y="13248"/>
                  </a:lnTo>
                  <a:lnTo>
                    <a:pt x="78384" y="21435"/>
                  </a:lnTo>
                  <a:lnTo>
                    <a:pt x="84615" y="31152"/>
                  </a:lnTo>
                  <a:lnTo>
                    <a:pt x="90137" y="41926"/>
                  </a:lnTo>
                  <a:lnTo>
                    <a:pt x="95089" y="53149"/>
                  </a:lnTo>
                  <a:lnTo>
                    <a:pt x="99605" y="64436"/>
                  </a:lnTo>
                  <a:lnTo>
                    <a:pt x="103653" y="75749"/>
                  </a:lnTo>
                  <a:lnTo>
                    <a:pt x="107432" y="88718"/>
                  </a:lnTo>
                  <a:lnTo>
                    <a:pt x="111278" y="107829"/>
                  </a:lnTo>
                  <a:lnTo>
                    <a:pt x="115813" y="1405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31709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57270" y="258510"/>
              <a:ext cx="131718" cy="330922"/>
            </a:xfrm>
            <a:custGeom>
              <a:avLst/>
              <a:gdLst/>
              <a:ahLst/>
              <a:cxnLst/>
              <a:rect l="0" t="0" r="0" b="0"/>
              <a:pathLst>
                <a:path w="131718" h="330922">
                  <a:moveTo>
                    <a:pt x="79724" y="278443"/>
                  </a:moveTo>
                  <a:lnTo>
                    <a:pt x="82524" y="269642"/>
                  </a:lnTo>
                  <a:lnTo>
                    <a:pt x="84026" y="261295"/>
                  </a:lnTo>
                  <a:lnTo>
                    <a:pt x="84328" y="252601"/>
                  </a:lnTo>
                  <a:lnTo>
                    <a:pt x="83476" y="243653"/>
                  </a:lnTo>
                  <a:lnTo>
                    <a:pt x="81360" y="234806"/>
                  </a:lnTo>
                  <a:lnTo>
                    <a:pt x="78033" y="226281"/>
                  </a:lnTo>
                  <a:lnTo>
                    <a:pt x="73525" y="218611"/>
                  </a:lnTo>
                  <a:lnTo>
                    <a:pt x="67757" y="212678"/>
                  </a:lnTo>
                  <a:lnTo>
                    <a:pt x="60811" y="208812"/>
                  </a:lnTo>
                  <a:lnTo>
                    <a:pt x="53047" y="207016"/>
                  </a:lnTo>
                  <a:lnTo>
                    <a:pt x="44998" y="207241"/>
                  </a:lnTo>
                  <a:lnTo>
                    <a:pt x="36999" y="209247"/>
                  </a:lnTo>
                  <a:lnTo>
                    <a:pt x="29343" y="212845"/>
                  </a:lnTo>
                  <a:lnTo>
                    <a:pt x="22354" y="217992"/>
                  </a:lnTo>
                  <a:lnTo>
                    <a:pt x="16142" y="224528"/>
                  </a:lnTo>
                  <a:lnTo>
                    <a:pt x="10802" y="232353"/>
                  </a:lnTo>
                  <a:lnTo>
                    <a:pt x="6505" y="241508"/>
                  </a:lnTo>
                  <a:lnTo>
                    <a:pt x="3247" y="251885"/>
                  </a:lnTo>
                  <a:lnTo>
                    <a:pt x="1040" y="263107"/>
                  </a:lnTo>
                  <a:lnTo>
                    <a:pt x="0" y="274631"/>
                  </a:lnTo>
                  <a:lnTo>
                    <a:pt x="86" y="286112"/>
                  </a:lnTo>
                  <a:lnTo>
                    <a:pt x="1447" y="297091"/>
                  </a:lnTo>
                  <a:lnTo>
                    <a:pt x="4489" y="306931"/>
                  </a:lnTo>
                  <a:lnTo>
                    <a:pt x="9277" y="315388"/>
                  </a:lnTo>
                  <a:lnTo>
                    <a:pt x="15594" y="322235"/>
                  </a:lnTo>
                  <a:lnTo>
                    <a:pt x="23122" y="327094"/>
                  </a:lnTo>
                  <a:lnTo>
                    <a:pt x="31550" y="329950"/>
                  </a:lnTo>
                  <a:lnTo>
                    <a:pt x="40460" y="330921"/>
                  </a:lnTo>
                  <a:lnTo>
                    <a:pt x="49354" y="330069"/>
                  </a:lnTo>
                  <a:lnTo>
                    <a:pt x="57956" y="327607"/>
                  </a:lnTo>
                  <a:lnTo>
                    <a:pt x="66034" y="323685"/>
                  </a:lnTo>
                  <a:lnTo>
                    <a:pt x="73314" y="318313"/>
                  </a:lnTo>
                  <a:lnTo>
                    <a:pt x="79733" y="311623"/>
                  </a:lnTo>
                  <a:lnTo>
                    <a:pt x="85554" y="303692"/>
                  </a:lnTo>
                  <a:lnTo>
                    <a:pt x="91239" y="294466"/>
                  </a:lnTo>
                  <a:lnTo>
                    <a:pt x="97065" y="284037"/>
                  </a:lnTo>
                  <a:lnTo>
                    <a:pt x="102963" y="272610"/>
                  </a:lnTo>
                  <a:lnTo>
                    <a:pt x="108624" y="260416"/>
                  </a:lnTo>
                  <a:lnTo>
                    <a:pt x="113873" y="247653"/>
                  </a:lnTo>
                  <a:lnTo>
                    <a:pt x="118533" y="234321"/>
                  </a:lnTo>
                  <a:lnTo>
                    <a:pt x="122358" y="220233"/>
                  </a:lnTo>
                  <a:lnTo>
                    <a:pt x="125296" y="205346"/>
                  </a:lnTo>
                  <a:lnTo>
                    <a:pt x="127455" y="189756"/>
                  </a:lnTo>
                  <a:lnTo>
                    <a:pt x="128994" y="173605"/>
                  </a:lnTo>
                  <a:lnTo>
                    <a:pt x="130070" y="157034"/>
                  </a:lnTo>
                  <a:lnTo>
                    <a:pt x="130812" y="140160"/>
                  </a:lnTo>
                  <a:lnTo>
                    <a:pt x="131318" y="123072"/>
                  </a:lnTo>
                  <a:lnTo>
                    <a:pt x="131658" y="105846"/>
                  </a:lnTo>
                  <a:lnTo>
                    <a:pt x="131717" y="88855"/>
                  </a:lnTo>
                  <a:lnTo>
                    <a:pt x="131225" y="72746"/>
                  </a:lnTo>
                  <a:lnTo>
                    <a:pt x="130076" y="57801"/>
                  </a:lnTo>
                  <a:lnTo>
                    <a:pt x="128321" y="43968"/>
                  </a:lnTo>
                  <a:lnTo>
                    <a:pt x="126071" y="31056"/>
                  </a:lnTo>
                  <a:lnTo>
                    <a:pt x="123421" y="18880"/>
                  </a:lnTo>
                  <a:lnTo>
                    <a:pt x="119598" y="8365"/>
                  </a:lnTo>
                  <a:lnTo>
                    <a:pt x="114135" y="1679"/>
                  </a:lnTo>
                  <a:lnTo>
                    <a:pt x="108464" y="0"/>
                  </a:lnTo>
                  <a:lnTo>
                    <a:pt x="103556" y="3144"/>
                  </a:lnTo>
                  <a:lnTo>
                    <a:pt x="99702" y="10288"/>
                  </a:lnTo>
                  <a:lnTo>
                    <a:pt x="96840" y="20335"/>
                  </a:lnTo>
                  <a:lnTo>
                    <a:pt x="94786" y="32154"/>
                  </a:lnTo>
                  <a:lnTo>
                    <a:pt x="93345" y="44969"/>
                  </a:lnTo>
                  <a:lnTo>
                    <a:pt x="92348" y="58494"/>
                  </a:lnTo>
                  <a:lnTo>
                    <a:pt x="91667" y="72791"/>
                  </a:lnTo>
                  <a:lnTo>
                    <a:pt x="91208" y="87846"/>
                  </a:lnTo>
                  <a:lnTo>
                    <a:pt x="91068" y="103229"/>
                  </a:lnTo>
                  <a:lnTo>
                    <a:pt x="91506" y="118185"/>
                  </a:lnTo>
                  <a:lnTo>
                    <a:pt x="92613" y="132327"/>
                  </a:lnTo>
                  <a:lnTo>
                    <a:pt x="94171" y="145774"/>
                  </a:lnTo>
                  <a:lnTo>
                    <a:pt x="95756" y="158951"/>
                  </a:lnTo>
                  <a:lnTo>
                    <a:pt x="97121" y="172147"/>
                  </a:lnTo>
                  <a:lnTo>
                    <a:pt x="98358" y="185316"/>
                  </a:lnTo>
                  <a:lnTo>
                    <a:pt x="99795" y="198172"/>
                  </a:lnTo>
                  <a:lnTo>
                    <a:pt x="101614" y="210566"/>
                  </a:lnTo>
                  <a:lnTo>
                    <a:pt x="103836" y="222501"/>
                  </a:lnTo>
                  <a:lnTo>
                    <a:pt x="106406" y="234049"/>
                  </a:lnTo>
                  <a:lnTo>
                    <a:pt x="109245" y="245284"/>
                  </a:lnTo>
                  <a:lnTo>
                    <a:pt x="112129" y="255832"/>
                  </a:lnTo>
                  <a:lnTo>
                    <a:pt x="114984" y="265905"/>
                  </a:lnTo>
                  <a:lnTo>
                    <a:pt x="118059" y="276391"/>
                  </a:lnTo>
                  <a:lnTo>
                    <a:pt x="121838" y="288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273740"/>
              <a:ext cx="18059" cy="305328"/>
            </a:xfrm>
            <a:custGeom>
              <a:avLst/>
              <a:gdLst/>
              <a:ahLst/>
              <a:cxnLst/>
              <a:rect l="0" t="0" r="0" b="0"/>
              <a:pathLst>
                <a:path w="18059" h="305328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5" y="48380"/>
                  </a:lnTo>
                  <a:lnTo>
                    <a:pt x="178" y="62367"/>
                  </a:lnTo>
                  <a:lnTo>
                    <a:pt x="826" y="75903"/>
                  </a:lnTo>
                  <a:lnTo>
                    <a:pt x="2075" y="88832"/>
                  </a:lnTo>
                  <a:lnTo>
                    <a:pt x="3727" y="101664"/>
                  </a:lnTo>
                  <a:lnTo>
                    <a:pt x="5375" y="115426"/>
                  </a:lnTo>
                  <a:lnTo>
                    <a:pt x="6783" y="130618"/>
                  </a:lnTo>
                  <a:lnTo>
                    <a:pt x="8048" y="147079"/>
                  </a:lnTo>
                  <a:lnTo>
                    <a:pt x="9505" y="164280"/>
                  </a:lnTo>
                  <a:lnTo>
                    <a:pt x="11332" y="181812"/>
                  </a:lnTo>
                  <a:lnTo>
                    <a:pt x="13389" y="199295"/>
                  </a:lnTo>
                  <a:lnTo>
                    <a:pt x="15317" y="216326"/>
                  </a:lnTo>
                  <a:lnTo>
                    <a:pt x="16906" y="232724"/>
                  </a:lnTo>
                  <a:lnTo>
                    <a:pt x="17930" y="248102"/>
                  </a:lnTo>
                  <a:lnTo>
                    <a:pt x="18058" y="263380"/>
                  </a:lnTo>
                  <a:lnTo>
                    <a:pt x="16182" y="281017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21264" y="410611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2" y="6612"/>
                  </a:lnTo>
                  <a:lnTo>
                    <a:pt x="157524" y="7792"/>
                  </a:lnTo>
                  <a:lnTo>
                    <a:pt x="144044" y="8641"/>
                  </a:lnTo>
                  <a:lnTo>
                    <a:pt x="130173" y="9238"/>
                  </a:lnTo>
                  <a:lnTo>
                    <a:pt x="116137" y="9653"/>
                  </a:lnTo>
                  <a:lnTo>
                    <a:pt x="102045" y="9937"/>
                  </a:lnTo>
                  <a:lnTo>
                    <a:pt x="87949" y="10130"/>
                  </a:lnTo>
                  <a:lnTo>
                    <a:pt x="73892" y="10261"/>
                  </a:lnTo>
                  <a:lnTo>
                    <a:pt x="58238" y="10364"/>
                  </a:lnTo>
                  <a:lnTo>
                    <a:pt x="36258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10777" y="231626"/>
              <a:ext cx="335764" cy="355286"/>
            </a:xfrm>
            <a:custGeom>
              <a:avLst/>
              <a:gdLst/>
              <a:ahLst/>
              <a:cxnLst/>
              <a:rect l="0" t="0" r="0" b="0"/>
              <a:pathLst>
                <a:path w="335764" h="35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2" y="67642"/>
                  </a:lnTo>
                  <a:lnTo>
                    <a:pt x="8043" y="81376"/>
                  </a:lnTo>
                  <a:lnTo>
                    <a:pt x="9502" y="95130"/>
                  </a:lnTo>
                  <a:lnTo>
                    <a:pt x="11330" y="108420"/>
                  </a:lnTo>
                  <a:lnTo>
                    <a:pt x="13388" y="121274"/>
                  </a:lnTo>
                  <a:lnTo>
                    <a:pt x="15316" y="134044"/>
                  </a:lnTo>
                  <a:lnTo>
                    <a:pt x="16915" y="146967"/>
                  </a:lnTo>
                  <a:lnTo>
                    <a:pt x="18310" y="160120"/>
                  </a:lnTo>
                  <a:lnTo>
                    <a:pt x="19854" y="173497"/>
                  </a:lnTo>
                  <a:lnTo>
                    <a:pt x="21740" y="187059"/>
                  </a:lnTo>
                  <a:lnTo>
                    <a:pt x="23837" y="200763"/>
                  </a:lnTo>
                  <a:lnTo>
                    <a:pt x="25791" y="214569"/>
                  </a:lnTo>
                  <a:lnTo>
                    <a:pt x="27403" y="228448"/>
                  </a:lnTo>
                  <a:lnTo>
                    <a:pt x="28638" y="242378"/>
                  </a:lnTo>
                  <a:lnTo>
                    <a:pt x="29541" y="256343"/>
                  </a:lnTo>
                  <a:lnTo>
                    <a:pt x="30184" y="270245"/>
                  </a:lnTo>
                  <a:lnTo>
                    <a:pt x="30657" y="281015"/>
                  </a:lnTo>
                  <a:lnTo>
                    <a:pt x="31011" y="284610"/>
                  </a:lnTo>
                  <a:lnTo>
                    <a:pt x="31241" y="281952"/>
                  </a:lnTo>
                  <a:lnTo>
                    <a:pt x="31384" y="275082"/>
                  </a:lnTo>
                  <a:lnTo>
                    <a:pt x="31638" y="265561"/>
                  </a:lnTo>
                  <a:lnTo>
                    <a:pt x="32334" y="254393"/>
                  </a:lnTo>
                  <a:lnTo>
                    <a:pt x="33616" y="242201"/>
                  </a:lnTo>
                  <a:lnTo>
                    <a:pt x="35459" y="229528"/>
                  </a:lnTo>
                  <a:lnTo>
                    <a:pt x="37767" y="216914"/>
                  </a:lnTo>
                  <a:lnTo>
                    <a:pt x="40439" y="204657"/>
                  </a:lnTo>
                  <a:lnTo>
                    <a:pt x="43707" y="193470"/>
                  </a:lnTo>
                  <a:lnTo>
                    <a:pt x="48111" y="184543"/>
                  </a:lnTo>
                  <a:lnTo>
                    <a:pt x="53853" y="178330"/>
                  </a:lnTo>
                  <a:lnTo>
                    <a:pt x="60829" y="174955"/>
                  </a:lnTo>
                  <a:lnTo>
                    <a:pt x="68807" y="174568"/>
                  </a:lnTo>
                  <a:lnTo>
                    <a:pt x="77540" y="176942"/>
                  </a:lnTo>
                  <a:lnTo>
                    <a:pt x="86657" y="181753"/>
                  </a:lnTo>
                  <a:lnTo>
                    <a:pt x="95690" y="188778"/>
                  </a:lnTo>
                  <a:lnTo>
                    <a:pt x="104385" y="197675"/>
                  </a:lnTo>
                  <a:lnTo>
                    <a:pt x="112525" y="207880"/>
                  </a:lnTo>
                  <a:lnTo>
                    <a:pt x="119847" y="218713"/>
                  </a:lnTo>
                  <a:lnTo>
                    <a:pt x="126286" y="229739"/>
                  </a:lnTo>
                  <a:lnTo>
                    <a:pt x="131779" y="240921"/>
                  </a:lnTo>
                  <a:lnTo>
                    <a:pt x="136180" y="252494"/>
                  </a:lnTo>
                  <a:lnTo>
                    <a:pt x="139517" y="264573"/>
                  </a:lnTo>
                  <a:lnTo>
                    <a:pt x="142115" y="276974"/>
                  </a:lnTo>
                  <a:lnTo>
                    <a:pt x="144484" y="289306"/>
                  </a:lnTo>
                  <a:lnTo>
                    <a:pt x="146938" y="301278"/>
                  </a:lnTo>
                  <a:lnTo>
                    <a:pt x="149723" y="310430"/>
                  </a:lnTo>
                  <a:lnTo>
                    <a:pt x="152841" y="313661"/>
                  </a:lnTo>
                  <a:lnTo>
                    <a:pt x="156157" y="311844"/>
                  </a:lnTo>
                  <a:lnTo>
                    <a:pt x="159958" y="306704"/>
                  </a:lnTo>
                  <a:lnTo>
                    <a:pt x="164577" y="299851"/>
                  </a:lnTo>
                  <a:lnTo>
                    <a:pt x="170308" y="292702"/>
                  </a:lnTo>
                  <a:lnTo>
                    <a:pt x="177182" y="286003"/>
                  </a:lnTo>
                  <a:lnTo>
                    <a:pt x="185209" y="280142"/>
                  </a:lnTo>
                  <a:lnTo>
                    <a:pt x="194485" y="275400"/>
                  </a:lnTo>
                  <a:lnTo>
                    <a:pt x="204942" y="271792"/>
                  </a:lnTo>
                  <a:lnTo>
                    <a:pt x="216383" y="269158"/>
                  </a:lnTo>
                  <a:lnTo>
                    <a:pt x="228586" y="267288"/>
                  </a:lnTo>
                  <a:lnTo>
                    <a:pt x="241348" y="265980"/>
                  </a:lnTo>
                  <a:lnTo>
                    <a:pt x="254510" y="264911"/>
                  </a:lnTo>
                  <a:lnTo>
                    <a:pt x="267952" y="263651"/>
                  </a:lnTo>
                  <a:lnTo>
                    <a:pt x="281572" y="261974"/>
                  </a:lnTo>
                  <a:lnTo>
                    <a:pt x="294819" y="259523"/>
                  </a:lnTo>
                  <a:lnTo>
                    <a:pt x="306729" y="255741"/>
                  </a:lnTo>
                  <a:lnTo>
                    <a:pt x="316875" y="250453"/>
                  </a:lnTo>
                  <a:lnTo>
                    <a:pt x="325009" y="243799"/>
                  </a:lnTo>
                  <a:lnTo>
                    <a:pt x="330806" y="236045"/>
                  </a:lnTo>
                  <a:lnTo>
                    <a:pt x="334328" y="227465"/>
                  </a:lnTo>
                  <a:lnTo>
                    <a:pt x="335763" y="218453"/>
                  </a:lnTo>
                  <a:lnTo>
                    <a:pt x="335229" y="209492"/>
                  </a:lnTo>
                  <a:lnTo>
                    <a:pt x="332989" y="200840"/>
                  </a:lnTo>
                  <a:lnTo>
                    <a:pt x="329388" y="192559"/>
                  </a:lnTo>
                  <a:lnTo>
                    <a:pt x="324763" y="184610"/>
                  </a:lnTo>
                  <a:lnTo>
                    <a:pt x="319389" y="176942"/>
                  </a:lnTo>
                  <a:lnTo>
                    <a:pt x="313155" y="169978"/>
                  </a:lnTo>
                  <a:lnTo>
                    <a:pt x="305607" y="164585"/>
                  </a:lnTo>
                  <a:lnTo>
                    <a:pt x="296605" y="161112"/>
                  </a:lnTo>
                  <a:lnTo>
                    <a:pt x="286458" y="159594"/>
                  </a:lnTo>
                  <a:lnTo>
                    <a:pt x="275729" y="160013"/>
                  </a:lnTo>
                  <a:lnTo>
                    <a:pt x="264813" y="162152"/>
                  </a:lnTo>
                  <a:lnTo>
                    <a:pt x="254060" y="165842"/>
                  </a:lnTo>
                  <a:lnTo>
                    <a:pt x="243848" y="171051"/>
                  </a:lnTo>
                  <a:lnTo>
                    <a:pt x="234321" y="177623"/>
                  </a:lnTo>
                  <a:lnTo>
                    <a:pt x="225604" y="185304"/>
                  </a:lnTo>
                  <a:lnTo>
                    <a:pt x="217887" y="193829"/>
                  </a:lnTo>
                  <a:lnTo>
                    <a:pt x="211179" y="202974"/>
                  </a:lnTo>
                  <a:lnTo>
                    <a:pt x="205504" y="212725"/>
                  </a:lnTo>
                  <a:lnTo>
                    <a:pt x="200981" y="223255"/>
                  </a:lnTo>
                  <a:lnTo>
                    <a:pt x="197571" y="234595"/>
                  </a:lnTo>
                  <a:lnTo>
                    <a:pt x="195262" y="246481"/>
                  </a:lnTo>
                  <a:lnTo>
                    <a:pt x="194154" y="258460"/>
                  </a:lnTo>
                  <a:lnTo>
                    <a:pt x="194189" y="270259"/>
                  </a:lnTo>
                  <a:lnTo>
                    <a:pt x="195348" y="281791"/>
                  </a:lnTo>
                  <a:lnTo>
                    <a:pt x="197720" y="293068"/>
                  </a:lnTo>
                  <a:lnTo>
                    <a:pt x="201246" y="304130"/>
                  </a:lnTo>
                  <a:lnTo>
                    <a:pt x="205902" y="314864"/>
                  </a:lnTo>
                  <a:lnTo>
                    <a:pt x="211775" y="325007"/>
                  </a:lnTo>
                  <a:lnTo>
                    <a:pt x="218805" y="334447"/>
                  </a:lnTo>
                  <a:lnTo>
                    <a:pt x="226966" y="342754"/>
                  </a:lnTo>
                  <a:lnTo>
                    <a:pt x="236347" y="349123"/>
                  </a:lnTo>
                  <a:lnTo>
                    <a:pt x="246871" y="353287"/>
                  </a:lnTo>
                  <a:lnTo>
                    <a:pt x="258022" y="355285"/>
                  </a:lnTo>
                  <a:lnTo>
                    <a:pt x="268966" y="355196"/>
                  </a:lnTo>
                  <a:lnTo>
                    <a:pt x="279239" y="353295"/>
                  </a:lnTo>
                  <a:lnTo>
                    <a:pt x="288453" y="350259"/>
                  </a:lnTo>
                  <a:lnTo>
                    <a:pt x="297020" y="346773"/>
                  </a:lnTo>
                  <a:lnTo>
                    <a:pt x="305687" y="342535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67331" y="274371"/>
              <a:ext cx="269955" cy="336040"/>
            </a:xfrm>
            <a:custGeom>
              <a:avLst/>
              <a:gdLst/>
              <a:ahLst/>
              <a:cxnLst/>
              <a:rect l="0" t="0" r="0" b="0"/>
              <a:pathLst>
                <a:path w="269955" h="336040">
                  <a:moveTo>
                    <a:pt x="185726" y="30955"/>
                  </a:moveTo>
                  <a:lnTo>
                    <a:pt x="179791" y="25087"/>
                  </a:lnTo>
                  <a:lnTo>
                    <a:pt x="173586" y="19523"/>
                  </a:lnTo>
                  <a:lnTo>
                    <a:pt x="166482" y="13737"/>
                  </a:lnTo>
                  <a:lnTo>
                    <a:pt x="158196" y="8175"/>
                  </a:lnTo>
                  <a:lnTo>
                    <a:pt x="148253" y="3790"/>
                  </a:lnTo>
                  <a:lnTo>
                    <a:pt x="136565" y="1027"/>
                  </a:lnTo>
                  <a:lnTo>
                    <a:pt x="123833" y="0"/>
                  </a:lnTo>
                  <a:lnTo>
                    <a:pt x="111295" y="755"/>
                  </a:lnTo>
                  <a:lnTo>
                    <a:pt x="99650" y="3119"/>
                  </a:lnTo>
                  <a:lnTo>
                    <a:pt x="89056" y="6790"/>
                  </a:lnTo>
                  <a:lnTo>
                    <a:pt x="79408" y="11455"/>
                  </a:lnTo>
                  <a:lnTo>
                    <a:pt x="70513" y="16848"/>
                  </a:lnTo>
                  <a:lnTo>
                    <a:pt x="62183" y="22924"/>
                  </a:lnTo>
                  <a:lnTo>
                    <a:pt x="54260" y="29832"/>
                  </a:lnTo>
                  <a:lnTo>
                    <a:pt x="46627" y="37591"/>
                  </a:lnTo>
                  <a:lnTo>
                    <a:pt x="39362" y="46090"/>
                  </a:lnTo>
                  <a:lnTo>
                    <a:pt x="32709" y="55173"/>
                  </a:lnTo>
                  <a:lnTo>
                    <a:pt x="26753" y="64697"/>
                  </a:lnTo>
                  <a:lnTo>
                    <a:pt x="21432" y="74703"/>
                  </a:lnTo>
                  <a:lnTo>
                    <a:pt x="16624" y="85405"/>
                  </a:lnTo>
                  <a:lnTo>
                    <a:pt x="12208" y="96865"/>
                  </a:lnTo>
                  <a:lnTo>
                    <a:pt x="8242" y="109001"/>
                  </a:lnTo>
                  <a:lnTo>
                    <a:pt x="4950" y="121680"/>
                  </a:lnTo>
                  <a:lnTo>
                    <a:pt x="2406" y="134767"/>
                  </a:lnTo>
                  <a:lnTo>
                    <a:pt x="698" y="148148"/>
                  </a:lnTo>
                  <a:lnTo>
                    <a:pt x="0" y="161737"/>
                  </a:lnTo>
                  <a:lnTo>
                    <a:pt x="310" y="175470"/>
                  </a:lnTo>
                  <a:lnTo>
                    <a:pt x="1485" y="189302"/>
                  </a:lnTo>
                  <a:lnTo>
                    <a:pt x="3336" y="203201"/>
                  </a:lnTo>
                  <a:lnTo>
                    <a:pt x="5690" y="217142"/>
                  </a:lnTo>
                  <a:lnTo>
                    <a:pt x="8404" y="230945"/>
                  </a:lnTo>
                  <a:lnTo>
                    <a:pt x="11371" y="244293"/>
                  </a:lnTo>
                  <a:lnTo>
                    <a:pt x="14517" y="257049"/>
                  </a:lnTo>
                  <a:lnTo>
                    <a:pt x="17952" y="269243"/>
                  </a:lnTo>
                  <a:lnTo>
                    <a:pt x="21943" y="280972"/>
                  </a:lnTo>
                  <a:lnTo>
                    <a:pt x="26598" y="292337"/>
                  </a:lnTo>
                  <a:lnTo>
                    <a:pt x="32031" y="303105"/>
                  </a:lnTo>
                  <a:lnTo>
                    <a:pt x="38435" y="312738"/>
                  </a:lnTo>
                  <a:lnTo>
                    <a:pt x="45820" y="321024"/>
                  </a:lnTo>
                  <a:lnTo>
                    <a:pt x="54051" y="327741"/>
                  </a:lnTo>
                  <a:lnTo>
                    <a:pt x="62947" y="332504"/>
                  </a:lnTo>
                  <a:lnTo>
                    <a:pt x="72332" y="335288"/>
                  </a:lnTo>
                  <a:lnTo>
                    <a:pt x="81904" y="336039"/>
                  </a:lnTo>
                  <a:lnTo>
                    <a:pt x="91249" y="334507"/>
                  </a:lnTo>
                  <a:lnTo>
                    <a:pt x="100162" y="330769"/>
                  </a:lnTo>
                  <a:lnTo>
                    <a:pt x="108620" y="325007"/>
                  </a:lnTo>
                  <a:lnTo>
                    <a:pt x="116687" y="317329"/>
                  </a:lnTo>
                  <a:lnTo>
                    <a:pt x="124445" y="307985"/>
                  </a:lnTo>
                  <a:lnTo>
                    <a:pt x="131808" y="297477"/>
                  </a:lnTo>
                  <a:lnTo>
                    <a:pt x="138534" y="286440"/>
                  </a:lnTo>
                  <a:lnTo>
                    <a:pt x="144533" y="275281"/>
                  </a:lnTo>
                  <a:lnTo>
                    <a:pt x="149545" y="264181"/>
                  </a:lnTo>
                  <a:lnTo>
                    <a:pt x="153081" y="253194"/>
                  </a:lnTo>
                  <a:lnTo>
                    <a:pt x="155008" y="242322"/>
                  </a:lnTo>
                  <a:lnTo>
                    <a:pt x="155334" y="231546"/>
                  </a:lnTo>
                  <a:lnTo>
                    <a:pt x="154041" y="220844"/>
                  </a:lnTo>
                  <a:lnTo>
                    <a:pt x="151279" y="210212"/>
                  </a:lnTo>
                  <a:lnTo>
                    <a:pt x="147154" y="200293"/>
                  </a:lnTo>
                  <a:lnTo>
                    <a:pt x="141645" y="192301"/>
                  </a:lnTo>
                  <a:lnTo>
                    <a:pt x="134921" y="186785"/>
                  </a:lnTo>
                  <a:lnTo>
                    <a:pt x="129096" y="184883"/>
                  </a:lnTo>
                  <a:lnTo>
                    <a:pt x="127287" y="186691"/>
                  </a:lnTo>
                  <a:lnTo>
                    <a:pt x="129836" y="189557"/>
                  </a:lnTo>
                  <a:lnTo>
                    <a:pt x="135867" y="192200"/>
                  </a:lnTo>
                  <a:lnTo>
                    <a:pt x="144423" y="194296"/>
                  </a:lnTo>
                  <a:lnTo>
                    <a:pt x="154740" y="195852"/>
                  </a:lnTo>
                  <a:lnTo>
                    <a:pt x="166268" y="196965"/>
                  </a:lnTo>
                  <a:lnTo>
                    <a:pt x="178617" y="197745"/>
                  </a:lnTo>
                  <a:lnTo>
                    <a:pt x="191522" y="198282"/>
                  </a:lnTo>
                  <a:lnTo>
                    <a:pt x="204787" y="198645"/>
                  </a:lnTo>
                  <a:lnTo>
                    <a:pt x="217876" y="198693"/>
                  </a:lnTo>
                  <a:lnTo>
                    <a:pt x="231282" y="197988"/>
                  </a:lnTo>
                  <a:lnTo>
                    <a:pt x="247298" y="195350"/>
                  </a:lnTo>
                  <a:lnTo>
                    <a:pt x="269954" y="1888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6560" y="355865"/>
              <a:ext cx="181295" cy="248854"/>
            </a:xfrm>
            <a:custGeom>
              <a:avLst/>
              <a:gdLst/>
              <a:ahLst/>
              <a:cxnLst/>
              <a:rect l="0" t="0" r="0" b="0"/>
              <a:pathLst>
                <a:path w="181295" h="248854">
                  <a:moveTo>
                    <a:pt x="139180" y="23160"/>
                  </a:moveTo>
                  <a:lnTo>
                    <a:pt x="133246" y="17360"/>
                  </a:lnTo>
                  <a:lnTo>
                    <a:pt x="127041" y="12436"/>
                  </a:lnTo>
                  <a:lnTo>
                    <a:pt x="119945" y="7942"/>
                  </a:lnTo>
                  <a:lnTo>
                    <a:pt x="112005" y="4067"/>
                  </a:lnTo>
                  <a:lnTo>
                    <a:pt x="103359" y="1350"/>
                  </a:lnTo>
                  <a:lnTo>
                    <a:pt x="94169" y="0"/>
                  </a:lnTo>
                  <a:lnTo>
                    <a:pt x="84742" y="71"/>
                  </a:lnTo>
                  <a:lnTo>
                    <a:pt x="75500" y="1637"/>
                  </a:lnTo>
                  <a:lnTo>
                    <a:pt x="66661" y="4585"/>
                  </a:lnTo>
                  <a:lnTo>
                    <a:pt x="58253" y="8834"/>
                  </a:lnTo>
                  <a:lnTo>
                    <a:pt x="50220" y="14427"/>
                  </a:lnTo>
                  <a:lnTo>
                    <a:pt x="42486" y="21261"/>
                  </a:lnTo>
                  <a:lnTo>
                    <a:pt x="35138" y="29119"/>
                  </a:lnTo>
                  <a:lnTo>
                    <a:pt x="28423" y="37763"/>
                  </a:lnTo>
                  <a:lnTo>
                    <a:pt x="22422" y="46983"/>
                  </a:lnTo>
                  <a:lnTo>
                    <a:pt x="17069" y="56615"/>
                  </a:lnTo>
                  <a:lnTo>
                    <a:pt x="12239" y="66532"/>
                  </a:lnTo>
                  <a:lnTo>
                    <a:pt x="7813" y="76648"/>
                  </a:lnTo>
                  <a:lnTo>
                    <a:pt x="4010" y="86897"/>
                  </a:lnTo>
                  <a:lnTo>
                    <a:pt x="1359" y="97239"/>
                  </a:lnTo>
                  <a:lnTo>
                    <a:pt x="59" y="107642"/>
                  </a:lnTo>
                  <a:lnTo>
                    <a:pt x="0" y="118086"/>
                  </a:lnTo>
                  <a:lnTo>
                    <a:pt x="948" y="128558"/>
                  </a:lnTo>
                  <a:lnTo>
                    <a:pt x="2660" y="139049"/>
                  </a:lnTo>
                  <a:lnTo>
                    <a:pt x="4927" y="149553"/>
                  </a:lnTo>
                  <a:lnTo>
                    <a:pt x="7585" y="160064"/>
                  </a:lnTo>
                  <a:lnTo>
                    <a:pt x="10521" y="170577"/>
                  </a:lnTo>
                  <a:lnTo>
                    <a:pt x="13813" y="180925"/>
                  </a:lnTo>
                  <a:lnTo>
                    <a:pt x="17708" y="190801"/>
                  </a:lnTo>
                  <a:lnTo>
                    <a:pt x="22293" y="200073"/>
                  </a:lnTo>
                  <a:lnTo>
                    <a:pt x="27510" y="208773"/>
                  </a:lnTo>
                  <a:lnTo>
                    <a:pt x="33237" y="217004"/>
                  </a:lnTo>
                  <a:lnTo>
                    <a:pt x="39359" y="224866"/>
                  </a:lnTo>
                  <a:lnTo>
                    <a:pt x="46097" y="232130"/>
                  </a:lnTo>
                  <a:lnTo>
                    <a:pt x="53984" y="238257"/>
                  </a:lnTo>
                  <a:lnTo>
                    <a:pt x="63213" y="243040"/>
                  </a:lnTo>
                  <a:lnTo>
                    <a:pt x="73513" y="246421"/>
                  </a:lnTo>
                  <a:lnTo>
                    <a:pt x="84345" y="248324"/>
                  </a:lnTo>
                  <a:lnTo>
                    <a:pt x="95330" y="248853"/>
                  </a:lnTo>
                  <a:lnTo>
                    <a:pt x="106127" y="247921"/>
                  </a:lnTo>
                  <a:lnTo>
                    <a:pt x="116371" y="245175"/>
                  </a:lnTo>
                  <a:lnTo>
                    <a:pt x="125921" y="240593"/>
                  </a:lnTo>
                  <a:lnTo>
                    <a:pt x="134825" y="234586"/>
                  </a:lnTo>
                  <a:lnTo>
                    <a:pt x="143199" y="227799"/>
                  </a:lnTo>
                  <a:lnTo>
                    <a:pt x="151162" y="220687"/>
                  </a:lnTo>
                  <a:lnTo>
                    <a:pt x="158520" y="213589"/>
                  </a:lnTo>
                  <a:lnTo>
                    <a:pt x="165493" y="206018"/>
                  </a:lnTo>
                  <a:lnTo>
                    <a:pt x="172698" y="196198"/>
                  </a:lnTo>
                  <a:lnTo>
                    <a:pt x="181294" y="1810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2813" y="284269"/>
              <a:ext cx="175613" cy="282541"/>
            </a:xfrm>
            <a:custGeom>
              <a:avLst/>
              <a:gdLst/>
              <a:ahLst/>
              <a:cxnLst/>
              <a:rect l="0" t="0" r="0" b="0"/>
              <a:pathLst>
                <a:path w="175613" h="282541">
                  <a:moveTo>
                    <a:pt x="7156" y="168456"/>
                  </a:moveTo>
                  <a:lnTo>
                    <a:pt x="7223" y="182991"/>
                  </a:lnTo>
                  <a:lnTo>
                    <a:pt x="7863" y="195622"/>
                  </a:lnTo>
                  <a:lnTo>
                    <a:pt x="9159" y="207526"/>
                  </a:lnTo>
                  <a:lnTo>
                    <a:pt x="11019" y="219008"/>
                  </a:lnTo>
                  <a:lnTo>
                    <a:pt x="13335" y="230200"/>
                  </a:lnTo>
                  <a:lnTo>
                    <a:pt x="16002" y="241187"/>
                  </a:lnTo>
                  <a:lnTo>
                    <a:pt x="18926" y="252030"/>
                  </a:lnTo>
                  <a:lnTo>
                    <a:pt x="22033" y="262772"/>
                  </a:lnTo>
                  <a:lnTo>
                    <a:pt x="25244" y="273367"/>
                  </a:lnTo>
                  <a:lnTo>
                    <a:pt x="27644" y="281094"/>
                  </a:lnTo>
                  <a:lnTo>
                    <a:pt x="28169" y="282540"/>
                  </a:lnTo>
                  <a:lnTo>
                    <a:pt x="27216" y="278757"/>
                  </a:lnTo>
                  <a:lnTo>
                    <a:pt x="25315" y="271421"/>
                  </a:lnTo>
                  <a:lnTo>
                    <a:pt x="22826" y="261763"/>
                  </a:lnTo>
                  <a:lnTo>
                    <a:pt x="19974" y="250597"/>
                  </a:lnTo>
                  <a:lnTo>
                    <a:pt x="17059" y="238449"/>
                  </a:lnTo>
                  <a:lnTo>
                    <a:pt x="14472" y="225658"/>
                  </a:lnTo>
                  <a:lnTo>
                    <a:pt x="12390" y="212446"/>
                  </a:lnTo>
                  <a:lnTo>
                    <a:pt x="10652" y="198955"/>
                  </a:lnTo>
                  <a:lnTo>
                    <a:pt x="8868" y="185281"/>
                  </a:lnTo>
                  <a:lnTo>
                    <a:pt x="6817" y="171484"/>
                  </a:lnTo>
                  <a:lnTo>
                    <a:pt x="4608" y="157607"/>
                  </a:lnTo>
                  <a:lnTo>
                    <a:pt x="2577" y="143676"/>
                  </a:lnTo>
                  <a:lnTo>
                    <a:pt x="923" y="129714"/>
                  </a:lnTo>
                  <a:lnTo>
                    <a:pt x="0" y="115896"/>
                  </a:lnTo>
                  <a:lnTo>
                    <a:pt x="369" y="102538"/>
                  </a:lnTo>
                  <a:lnTo>
                    <a:pt x="2227" y="89783"/>
                  </a:lnTo>
                  <a:lnTo>
                    <a:pt x="5765" y="77931"/>
                  </a:lnTo>
                  <a:lnTo>
                    <a:pt x="11340" y="67495"/>
                  </a:lnTo>
                  <a:lnTo>
                    <a:pt x="18939" y="58626"/>
                  </a:lnTo>
                  <a:lnTo>
                    <a:pt x="28108" y="51161"/>
                  </a:lnTo>
                  <a:lnTo>
                    <a:pt x="38163" y="44824"/>
                  </a:lnTo>
                  <a:lnTo>
                    <a:pt x="48624" y="39334"/>
                  </a:lnTo>
                  <a:lnTo>
                    <a:pt x="59237" y="34457"/>
                  </a:lnTo>
                  <a:lnTo>
                    <a:pt x="69888" y="30013"/>
                  </a:lnTo>
                  <a:lnTo>
                    <a:pt x="80531" y="25869"/>
                  </a:lnTo>
                  <a:lnTo>
                    <a:pt x="91152" y="21930"/>
                  </a:lnTo>
                  <a:lnTo>
                    <a:pt x="101750" y="18132"/>
                  </a:lnTo>
                  <a:lnTo>
                    <a:pt x="112324" y="14434"/>
                  </a:lnTo>
                  <a:lnTo>
                    <a:pt x="122810" y="10955"/>
                  </a:lnTo>
                  <a:lnTo>
                    <a:pt x="134316" y="7629"/>
                  </a:lnTo>
                  <a:lnTo>
                    <a:pt x="150090" y="4163"/>
                  </a:lnTo>
                  <a:lnTo>
                    <a:pt x="1756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2082" y="442196"/>
              <a:ext cx="126344" cy="52644"/>
            </a:xfrm>
            <a:custGeom>
              <a:avLst/>
              <a:gdLst/>
              <a:ahLst/>
              <a:cxnLst/>
              <a:rect l="0" t="0" r="0" b="0"/>
              <a:pathLst>
                <a:path w="126344" h="52644">
                  <a:moveTo>
                    <a:pt x="126343" y="0"/>
                  </a:moveTo>
                  <a:lnTo>
                    <a:pt x="114674" y="2934"/>
                  </a:lnTo>
                  <a:lnTo>
                    <a:pt x="104186" y="5716"/>
                  </a:lnTo>
                  <a:lnTo>
                    <a:pt x="93884" y="8621"/>
                  </a:lnTo>
                  <a:lnTo>
                    <a:pt x="83582" y="11834"/>
                  </a:lnTo>
                  <a:lnTo>
                    <a:pt x="73239" y="15647"/>
                  </a:lnTo>
                  <a:lnTo>
                    <a:pt x="62854" y="20160"/>
                  </a:lnTo>
                  <a:lnTo>
                    <a:pt x="52504" y="25200"/>
                  </a:lnTo>
                  <a:lnTo>
                    <a:pt x="41108" y="31016"/>
                  </a:lnTo>
                  <a:lnTo>
                    <a:pt x="25428" y="392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6394" y="252683"/>
              <a:ext cx="179657" cy="321398"/>
            </a:xfrm>
            <a:custGeom>
              <a:avLst/>
              <a:gdLst/>
              <a:ahLst/>
              <a:cxnLst/>
              <a:rect l="0" t="0" r="0" b="0"/>
              <a:pathLst>
                <a:path w="179657" h="321398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64"/>
                  </a:lnTo>
                  <a:lnTo>
                    <a:pt x="3863" y="42938"/>
                  </a:lnTo>
                  <a:lnTo>
                    <a:pt x="6179" y="53930"/>
                  </a:lnTo>
                  <a:lnTo>
                    <a:pt x="8842" y="65577"/>
                  </a:lnTo>
                  <a:lnTo>
                    <a:pt x="11592" y="78004"/>
                  </a:lnTo>
                  <a:lnTo>
                    <a:pt x="14051" y="91407"/>
                  </a:lnTo>
                  <a:lnTo>
                    <a:pt x="16038" y="105791"/>
                  </a:lnTo>
                  <a:lnTo>
                    <a:pt x="17709" y="120857"/>
                  </a:lnTo>
                  <a:lnTo>
                    <a:pt x="19445" y="136116"/>
                  </a:lnTo>
                  <a:lnTo>
                    <a:pt x="21463" y="151270"/>
                  </a:lnTo>
                  <a:lnTo>
                    <a:pt x="23651" y="166377"/>
                  </a:lnTo>
                  <a:lnTo>
                    <a:pt x="25666" y="181739"/>
                  </a:lnTo>
                  <a:lnTo>
                    <a:pt x="27319" y="197515"/>
                  </a:lnTo>
                  <a:lnTo>
                    <a:pt x="28581" y="213551"/>
                  </a:lnTo>
                  <a:lnTo>
                    <a:pt x="29503" y="229477"/>
                  </a:lnTo>
                  <a:lnTo>
                    <a:pt x="30158" y="245082"/>
                  </a:lnTo>
                  <a:lnTo>
                    <a:pt x="30615" y="260325"/>
                  </a:lnTo>
                  <a:lnTo>
                    <a:pt x="30929" y="275246"/>
                  </a:lnTo>
                  <a:lnTo>
                    <a:pt x="31130" y="289884"/>
                  </a:lnTo>
                  <a:lnTo>
                    <a:pt x="30823" y="303180"/>
                  </a:lnTo>
                  <a:lnTo>
                    <a:pt x="29377" y="311633"/>
                  </a:lnTo>
                  <a:lnTo>
                    <a:pt x="27247" y="313101"/>
                  </a:lnTo>
                  <a:lnTo>
                    <a:pt x="25386" y="309369"/>
                  </a:lnTo>
                  <a:lnTo>
                    <a:pt x="24185" y="302183"/>
                  </a:lnTo>
                  <a:lnTo>
                    <a:pt x="23875" y="292707"/>
                  </a:lnTo>
                  <a:lnTo>
                    <a:pt x="24480" y="281717"/>
                  </a:lnTo>
                  <a:lnTo>
                    <a:pt x="26037" y="270049"/>
                  </a:lnTo>
                  <a:lnTo>
                    <a:pt x="28684" y="258657"/>
                  </a:lnTo>
                  <a:lnTo>
                    <a:pt x="32399" y="248030"/>
                  </a:lnTo>
                  <a:lnTo>
                    <a:pt x="37182" y="238415"/>
                  </a:lnTo>
                  <a:lnTo>
                    <a:pt x="43142" y="230018"/>
                  </a:lnTo>
                  <a:lnTo>
                    <a:pt x="50231" y="222821"/>
                  </a:lnTo>
                  <a:lnTo>
                    <a:pt x="58431" y="216968"/>
                  </a:lnTo>
                  <a:lnTo>
                    <a:pt x="67837" y="212851"/>
                  </a:lnTo>
                  <a:lnTo>
                    <a:pt x="78384" y="210527"/>
                  </a:lnTo>
                  <a:lnTo>
                    <a:pt x="89719" y="209930"/>
                  </a:lnTo>
                  <a:lnTo>
                    <a:pt x="101320" y="211041"/>
                  </a:lnTo>
                  <a:lnTo>
                    <a:pt x="112856" y="213676"/>
                  </a:lnTo>
                  <a:lnTo>
                    <a:pt x="124042" y="217545"/>
                  </a:lnTo>
                  <a:lnTo>
                    <a:pt x="134553" y="222351"/>
                  </a:lnTo>
                  <a:lnTo>
                    <a:pt x="144283" y="227842"/>
                  </a:lnTo>
                  <a:lnTo>
                    <a:pt x="153138" y="233984"/>
                  </a:lnTo>
                  <a:lnTo>
                    <a:pt x="160948" y="240939"/>
                  </a:lnTo>
                  <a:lnTo>
                    <a:pt x="167714" y="248728"/>
                  </a:lnTo>
                  <a:lnTo>
                    <a:pt x="173259" y="257248"/>
                  </a:lnTo>
                  <a:lnTo>
                    <a:pt x="177162" y="266346"/>
                  </a:lnTo>
                  <a:lnTo>
                    <a:pt x="179333" y="275865"/>
                  </a:lnTo>
                  <a:lnTo>
                    <a:pt x="179656" y="285359"/>
                  </a:lnTo>
                  <a:lnTo>
                    <a:pt x="177828" y="294120"/>
                  </a:lnTo>
                  <a:lnTo>
                    <a:pt x="173885" y="301819"/>
                  </a:lnTo>
                  <a:lnTo>
                    <a:pt x="167813" y="308308"/>
                  </a:lnTo>
                  <a:lnTo>
                    <a:pt x="159394" y="313450"/>
                  </a:lnTo>
                  <a:lnTo>
                    <a:pt x="148740" y="317311"/>
                  </a:lnTo>
                  <a:lnTo>
                    <a:pt x="136537" y="319940"/>
                  </a:lnTo>
                  <a:lnTo>
                    <a:pt x="123824" y="321271"/>
                  </a:lnTo>
                  <a:lnTo>
                    <a:pt x="111257" y="321397"/>
                  </a:lnTo>
                  <a:lnTo>
                    <a:pt x="99529" y="320682"/>
                  </a:lnTo>
                  <a:lnTo>
                    <a:pt x="88396" y="319602"/>
                  </a:lnTo>
                  <a:lnTo>
                    <a:pt x="76890" y="318066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16435" y="452725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32" y="19230"/>
                  </a:lnTo>
                  <a:lnTo>
                    <a:pt x="19626" y="26998"/>
                  </a:lnTo>
                  <a:lnTo>
                    <a:pt x="24288" y="34996"/>
                  </a:lnTo>
                  <a:lnTo>
                    <a:pt x="29402" y="42937"/>
                  </a:lnTo>
                  <a:lnTo>
                    <a:pt x="34980" y="50711"/>
                  </a:lnTo>
                  <a:lnTo>
                    <a:pt x="40952" y="58304"/>
                  </a:lnTo>
                  <a:lnTo>
                    <a:pt x="47221" y="65732"/>
                  </a:lnTo>
                  <a:lnTo>
                    <a:pt x="53403" y="72727"/>
                  </a:lnTo>
                  <a:lnTo>
                    <a:pt x="59442" y="79415"/>
                  </a:lnTo>
                  <a:lnTo>
                    <a:pt x="65868" y="86386"/>
                  </a:lnTo>
                  <a:lnTo>
                    <a:pt x="73699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431668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59722" y="5934"/>
                  </a:lnTo>
                  <a:lnTo>
                    <a:pt x="152015" y="12139"/>
                  </a:lnTo>
                  <a:lnTo>
                    <a:pt x="144613" y="19235"/>
                  </a:lnTo>
                  <a:lnTo>
                    <a:pt x="137352" y="27175"/>
                  </a:lnTo>
                  <a:lnTo>
                    <a:pt x="130173" y="35822"/>
                  </a:lnTo>
                  <a:lnTo>
                    <a:pt x="123048" y="45021"/>
                  </a:lnTo>
                  <a:lnTo>
                    <a:pt x="115957" y="54793"/>
                  </a:lnTo>
                  <a:lnTo>
                    <a:pt x="108890" y="65331"/>
                  </a:lnTo>
                  <a:lnTo>
                    <a:pt x="101840" y="76677"/>
                  </a:lnTo>
                  <a:lnTo>
                    <a:pt x="94799" y="88736"/>
                  </a:lnTo>
                  <a:lnTo>
                    <a:pt x="87766" y="101362"/>
                  </a:lnTo>
                  <a:lnTo>
                    <a:pt x="80738" y="114413"/>
                  </a:lnTo>
                  <a:lnTo>
                    <a:pt x="73712" y="127770"/>
                  </a:lnTo>
                  <a:lnTo>
                    <a:pt x="66689" y="141343"/>
                  </a:lnTo>
                  <a:lnTo>
                    <a:pt x="59672" y="155065"/>
                  </a:lnTo>
                  <a:lnTo>
                    <a:pt x="52824" y="168890"/>
                  </a:lnTo>
                  <a:lnTo>
                    <a:pt x="46451" y="182785"/>
                  </a:lnTo>
                  <a:lnTo>
                    <a:pt x="40685" y="196722"/>
                  </a:lnTo>
                  <a:lnTo>
                    <a:pt x="35491" y="210522"/>
                  </a:lnTo>
                  <a:lnTo>
                    <a:pt x="30768" y="223869"/>
                  </a:lnTo>
                  <a:lnTo>
                    <a:pt x="26405" y="236616"/>
                  </a:lnTo>
                  <a:lnTo>
                    <a:pt x="22262" y="248532"/>
                  </a:lnTo>
                  <a:lnTo>
                    <a:pt x="17665" y="260492"/>
                  </a:lnTo>
                  <a:lnTo>
                    <a:pt x="11091" y="27466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8103" y="200041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4" y="86271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78" y="125584"/>
                  </a:lnTo>
                  <a:lnTo>
                    <a:pt x="7871" y="139020"/>
                  </a:lnTo>
                  <a:lnTo>
                    <a:pt x="8679" y="153118"/>
                  </a:lnTo>
                  <a:lnTo>
                    <a:pt x="9257" y="167978"/>
                  </a:lnTo>
                  <a:lnTo>
                    <a:pt x="9662" y="183367"/>
                  </a:lnTo>
                  <a:lnTo>
                    <a:pt x="9942" y="198843"/>
                  </a:lnTo>
                  <a:lnTo>
                    <a:pt x="10133" y="214139"/>
                  </a:lnTo>
                  <a:lnTo>
                    <a:pt x="10263" y="229172"/>
                  </a:lnTo>
                  <a:lnTo>
                    <a:pt x="10350" y="243951"/>
                  </a:lnTo>
                  <a:lnTo>
                    <a:pt x="10409" y="258509"/>
                  </a:lnTo>
                  <a:lnTo>
                    <a:pt x="10449" y="272481"/>
                  </a:lnTo>
                  <a:lnTo>
                    <a:pt x="10480" y="286583"/>
                  </a:lnTo>
                  <a:lnTo>
                    <a:pt x="10505" y="303172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860" y="43166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53388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2195" y="395479"/>
              <a:ext cx="113253" cy="149863"/>
            </a:xfrm>
            <a:custGeom>
              <a:avLst/>
              <a:gdLst/>
              <a:ahLst/>
              <a:cxnLst/>
              <a:rect l="0" t="0" r="0" b="0"/>
              <a:pathLst>
                <a:path w="113253" h="149863">
                  <a:moveTo>
                    <a:pt x="79121" y="4603"/>
                  </a:moveTo>
                  <a:lnTo>
                    <a:pt x="70319" y="1804"/>
                  </a:lnTo>
                  <a:lnTo>
                    <a:pt x="61973" y="302"/>
                  </a:lnTo>
                  <a:lnTo>
                    <a:pt x="53274" y="0"/>
                  </a:lnTo>
                  <a:lnTo>
                    <a:pt x="44153" y="852"/>
                  </a:lnTo>
                  <a:lnTo>
                    <a:pt x="34658" y="2968"/>
                  </a:lnTo>
                  <a:lnTo>
                    <a:pt x="24884" y="6295"/>
                  </a:lnTo>
                  <a:lnTo>
                    <a:pt x="15562" y="10803"/>
                  </a:lnTo>
                  <a:lnTo>
                    <a:pt x="7982" y="16570"/>
                  </a:lnTo>
                  <a:lnTo>
                    <a:pt x="2717" y="23513"/>
                  </a:lnTo>
                  <a:lnTo>
                    <a:pt x="0" y="31104"/>
                  </a:lnTo>
                  <a:lnTo>
                    <a:pt x="65" y="38504"/>
                  </a:lnTo>
                  <a:lnTo>
                    <a:pt x="2747" y="45250"/>
                  </a:lnTo>
                  <a:lnTo>
                    <a:pt x="7766" y="51081"/>
                  </a:lnTo>
                  <a:lnTo>
                    <a:pt x="14930" y="55773"/>
                  </a:lnTo>
                  <a:lnTo>
                    <a:pt x="23921" y="59338"/>
                  </a:lnTo>
                  <a:lnTo>
                    <a:pt x="34189" y="62105"/>
                  </a:lnTo>
                  <a:lnTo>
                    <a:pt x="45064" y="64594"/>
                  </a:lnTo>
                  <a:lnTo>
                    <a:pt x="56110" y="67134"/>
                  </a:lnTo>
                  <a:lnTo>
                    <a:pt x="66964" y="70014"/>
                  </a:lnTo>
                  <a:lnTo>
                    <a:pt x="77253" y="73560"/>
                  </a:lnTo>
                  <a:lnTo>
                    <a:pt x="86830" y="77886"/>
                  </a:lnTo>
                  <a:lnTo>
                    <a:pt x="95413" y="83250"/>
                  </a:lnTo>
                  <a:lnTo>
                    <a:pt x="102508" y="90132"/>
                  </a:lnTo>
                  <a:lnTo>
                    <a:pt x="107976" y="98644"/>
                  </a:lnTo>
                  <a:lnTo>
                    <a:pt x="111665" y="108274"/>
                  </a:lnTo>
                  <a:lnTo>
                    <a:pt x="113252" y="118114"/>
                  </a:lnTo>
                  <a:lnTo>
                    <a:pt x="112754" y="127603"/>
                  </a:lnTo>
                  <a:lnTo>
                    <a:pt x="110149" y="136071"/>
                  </a:lnTo>
                  <a:lnTo>
                    <a:pt x="105210" y="142614"/>
                  </a:lnTo>
                  <a:lnTo>
                    <a:pt x="98042" y="146931"/>
                  </a:lnTo>
                  <a:lnTo>
                    <a:pt x="89164" y="149217"/>
                  </a:lnTo>
                  <a:lnTo>
                    <a:pt x="79304" y="149862"/>
                  </a:lnTo>
                  <a:lnTo>
                    <a:pt x="68983" y="149265"/>
                  </a:lnTo>
                  <a:lnTo>
                    <a:pt x="58737" y="147731"/>
                  </a:lnTo>
                  <a:lnTo>
                    <a:pt x="48097" y="145204"/>
                  </a:lnTo>
                  <a:lnTo>
                    <a:pt x="35021" y="140350"/>
                  </a:lnTo>
                  <a:lnTo>
                    <a:pt x="15950" y="130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29843" y="210569"/>
              <a:ext cx="39402" cy="326385"/>
            </a:xfrm>
            <a:custGeom>
              <a:avLst/>
              <a:gdLst/>
              <a:ahLst/>
              <a:cxnLst/>
              <a:rect l="0" t="0" r="0" b="0"/>
              <a:pathLst>
                <a:path w="39402" h="326385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7"/>
                  </a:lnTo>
                  <a:lnTo>
                    <a:pt x="3253" y="85596"/>
                  </a:lnTo>
                  <a:lnTo>
                    <a:pt x="4467" y="100208"/>
                  </a:lnTo>
                  <a:lnTo>
                    <a:pt x="5602" y="115936"/>
                  </a:lnTo>
                  <a:lnTo>
                    <a:pt x="6970" y="131578"/>
                  </a:lnTo>
                  <a:lnTo>
                    <a:pt x="8738" y="146441"/>
                  </a:lnTo>
                  <a:lnTo>
                    <a:pt x="10756" y="160673"/>
                  </a:lnTo>
                  <a:lnTo>
                    <a:pt x="12657" y="174976"/>
                  </a:lnTo>
                  <a:lnTo>
                    <a:pt x="14237" y="189773"/>
                  </a:lnTo>
                  <a:lnTo>
                    <a:pt x="15621" y="204846"/>
                  </a:lnTo>
                  <a:lnTo>
                    <a:pt x="17157" y="219526"/>
                  </a:lnTo>
                  <a:lnTo>
                    <a:pt x="19041" y="233445"/>
                  </a:lnTo>
                  <a:lnTo>
                    <a:pt x="21308" y="246556"/>
                  </a:lnTo>
                  <a:lnTo>
                    <a:pt x="23909" y="258968"/>
                  </a:lnTo>
                  <a:lnTo>
                    <a:pt x="26768" y="270824"/>
                  </a:lnTo>
                  <a:lnTo>
                    <a:pt x="29665" y="282005"/>
                  </a:lnTo>
                  <a:lnTo>
                    <a:pt x="32530" y="293323"/>
                  </a:lnTo>
                  <a:lnTo>
                    <a:pt x="35613" y="306896"/>
                  </a:lnTo>
                  <a:lnTo>
                    <a:pt x="39401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63958" y="347440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250" y="0"/>
                  </a:lnTo>
                  <a:lnTo>
                    <a:pt x="156121" y="0"/>
                  </a:lnTo>
                  <a:lnTo>
                    <a:pt x="144518" y="4"/>
                  </a:lnTo>
                  <a:lnTo>
                    <a:pt x="132184" y="177"/>
                  </a:lnTo>
                  <a:lnTo>
                    <a:pt x="118876" y="826"/>
                  </a:lnTo>
                  <a:lnTo>
                    <a:pt x="104571" y="2074"/>
                  </a:lnTo>
                  <a:lnTo>
                    <a:pt x="89566" y="3727"/>
                  </a:lnTo>
                  <a:lnTo>
                    <a:pt x="74353" y="5375"/>
                  </a:lnTo>
                  <a:lnTo>
                    <a:pt x="59253" y="6778"/>
                  </a:lnTo>
                  <a:lnTo>
                    <a:pt x="44982" y="7873"/>
                  </a:lnTo>
                  <a:lnTo>
                    <a:pt x="31326" y="8801"/>
                  </a:lnTo>
                  <a:lnTo>
                    <a:pt x="17091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4528" y="463253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471" y="3474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48228" y="424846"/>
              <a:ext cx="105286" cy="112108"/>
            </a:xfrm>
            <a:custGeom>
              <a:avLst/>
              <a:gdLst/>
              <a:ahLst/>
              <a:cxnLst/>
              <a:rect l="0" t="0" r="0" b="0"/>
              <a:pathLst>
                <a:path w="105286" h="112108">
                  <a:moveTo>
                    <a:pt x="0" y="6822"/>
                  </a:moveTo>
                  <a:lnTo>
                    <a:pt x="2867" y="18557"/>
                  </a:lnTo>
                  <a:lnTo>
                    <a:pt x="5008" y="29686"/>
                  </a:lnTo>
                  <a:lnTo>
                    <a:pt x="6616" y="41280"/>
                  </a:lnTo>
                  <a:lnTo>
                    <a:pt x="7969" y="53268"/>
                  </a:lnTo>
                  <a:lnTo>
                    <a:pt x="9466" y="65280"/>
                  </a:lnTo>
                  <a:lnTo>
                    <a:pt x="11294" y="77007"/>
                  </a:lnTo>
                  <a:lnTo>
                    <a:pt x="12688" y="85716"/>
                  </a:lnTo>
                  <a:lnTo>
                    <a:pt x="12877" y="87992"/>
                  </a:lnTo>
                  <a:lnTo>
                    <a:pt x="12525" y="84760"/>
                  </a:lnTo>
                  <a:lnTo>
                    <a:pt x="12065" y="77750"/>
                  </a:lnTo>
                  <a:lnTo>
                    <a:pt x="11653" y="68279"/>
                  </a:lnTo>
                  <a:lnTo>
                    <a:pt x="11336" y="57229"/>
                  </a:lnTo>
                  <a:lnTo>
                    <a:pt x="11439" y="45488"/>
                  </a:lnTo>
                  <a:lnTo>
                    <a:pt x="12562" y="34031"/>
                  </a:lnTo>
                  <a:lnTo>
                    <a:pt x="14952" y="23361"/>
                  </a:lnTo>
                  <a:lnTo>
                    <a:pt x="18691" y="14053"/>
                  </a:lnTo>
                  <a:lnTo>
                    <a:pt x="23875" y="6925"/>
                  </a:lnTo>
                  <a:lnTo>
                    <a:pt x="30397" y="2215"/>
                  </a:lnTo>
                  <a:lnTo>
                    <a:pt x="37859" y="0"/>
                  </a:lnTo>
                  <a:lnTo>
                    <a:pt x="45699" y="466"/>
                  </a:lnTo>
                  <a:lnTo>
                    <a:pt x="53558" y="3448"/>
                  </a:lnTo>
                  <a:lnTo>
                    <a:pt x="61290" y="8684"/>
                  </a:lnTo>
                  <a:lnTo>
                    <a:pt x="68860" y="16001"/>
                  </a:lnTo>
                  <a:lnTo>
                    <a:pt x="76276" y="25103"/>
                  </a:lnTo>
                  <a:lnTo>
                    <a:pt x="83239" y="35617"/>
                  </a:lnTo>
                  <a:lnTo>
                    <a:pt x="89164" y="47189"/>
                  </a:lnTo>
                  <a:lnTo>
                    <a:pt x="93816" y="59508"/>
                  </a:lnTo>
                  <a:lnTo>
                    <a:pt x="97286" y="71738"/>
                  </a:lnTo>
                  <a:lnTo>
                    <a:pt x="100158" y="83721"/>
                  </a:lnTo>
                  <a:lnTo>
                    <a:pt x="102679" y="96502"/>
                  </a:lnTo>
                  <a:lnTo>
                    <a:pt x="105285" y="1121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42984" y="424163"/>
              <a:ext cx="192323" cy="312832"/>
            </a:xfrm>
            <a:custGeom>
              <a:avLst/>
              <a:gdLst/>
              <a:ahLst/>
              <a:cxnLst/>
              <a:rect l="0" t="0" r="0" b="0"/>
              <a:pathLst>
                <a:path w="192323" h="312832">
                  <a:moveTo>
                    <a:pt x="136871" y="91733"/>
                  </a:moveTo>
                  <a:lnTo>
                    <a:pt x="142604" y="85731"/>
                  </a:lnTo>
                  <a:lnTo>
                    <a:pt x="146888" y="78886"/>
                  </a:lnTo>
                  <a:lnTo>
                    <a:pt x="150085" y="70499"/>
                  </a:lnTo>
                  <a:lnTo>
                    <a:pt x="152101" y="60872"/>
                  </a:lnTo>
                  <a:lnTo>
                    <a:pt x="152501" y="50557"/>
                  </a:lnTo>
                  <a:lnTo>
                    <a:pt x="151185" y="39958"/>
                  </a:lnTo>
                  <a:lnTo>
                    <a:pt x="148190" y="29606"/>
                  </a:lnTo>
                  <a:lnTo>
                    <a:pt x="143517" y="20203"/>
                  </a:lnTo>
                  <a:lnTo>
                    <a:pt x="137343" y="12050"/>
                  </a:lnTo>
                  <a:lnTo>
                    <a:pt x="130116" y="5581"/>
                  </a:lnTo>
                  <a:lnTo>
                    <a:pt x="122435" y="1510"/>
                  </a:lnTo>
                  <a:lnTo>
                    <a:pt x="114687" y="0"/>
                  </a:lnTo>
                  <a:lnTo>
                    <a:pt x="107200" y="917"/>
                  </a:lnTo>
                  <a:lnTo>
                    <a:pt x="100324" y="4108"/>
                  </a:lnTo>
                  <a:lnTo>
                    <a:pt x="94185" y="9250"/>
                  </a:lnTo>
                  <a:lnTo>
                    <a:pt x="88723" y="15936"/>
                  </a:lnTo>
                  <a:lnTo>
                    <a:pt x="83813" y="23777"/>
                  </a:lnTo>
                  <a:lnTo>
                    <a:pt x="79329" y="32452"/>
                  </a:lnTo>
                  <a:lnTo>
                    <a:pt x="75486" y="41713"/>
                  </a:lnTo>
                  <a:lnTo>
                    <a:pt x="72807" y="51382"/>
                  </a:lnTo>
                  <a:lnTo>
                    <a:pt x="71493" y="61326"/>
                  </a:lnTo>
                  <a:lnTo>
                    <a:pt x="71594" y="71291"/>
                  </a:lnTo>
                  <a:lnTo>
                    <a:pt x="73182" y="80908"/>
                  </a:lnTo>
                  <a:lnTo>
                    <a:pt x="76146" y="89994"/>
                  </a:lnTo>
                  <a:lnTo>
                    <a:pt x="80406" y="98061"/>
                  </a:lnTo>
                  <a:lnTo>
                    <a:pt x="86007" y="104270"/>
                  </a:lnTo>
                  <a:lnTo>
                    <a:pt x="92836" y="108321"/>
                  </a:lnTo>
                  <a:lnTo>
                    <a:pt x="100352" y="110074"/>
                  </a:lnTo>
                  <a:lnTo>
                    <a:pt x="107703" y="109288"/>
                  </a:lnTo>
                  <a:lnTo>
                    <a:pt x="114423" y="106092"/>
                  </a:lnTo>
                  <a:lnTo>
                    <a:pt x="120577" y="100881"/>
                  </a:lnTo>
                  <a:lnTo>
                    <a:pt x="126551" y="94112"/>
                  </a:lnTo>
                  <a:lnTo>
                    <a:pt x="132622" y="86242"/>
                  </a:lnTo>
                  <a:lnTo>
                    <a:pt x="139367" y="79230"/>
                  </a:lnTo>
                  <a:lnTo>
                    <a:pt x="146583" y="76065"/>
                  </a:lnTo>
                  <a:lnTo>
                    <a:pt x="152929" y="77602"/>
                  </a:lnTo>
                  <a:lnTo>
                    <a:pt x="158290" y="83380"/>
                  </a:lnTo>
                  <a:lnTo>
                    <a:pt x="162957" y="92535"/>
                  </a:lnTo>
                  <a:lnTo>
                    <a:pt x="167187" y="104050"/>
                  </a:lnTo>
                  <a:lnTo>
                    <a:pt x="171150" y="116912"/>
                  </a:lnTo>
                  <a:lnTo>
                    <a:pt x="174945" y="130450"/>
                  </a:lnTo>
                  <a:lnTo>
                    <a:pt x="178639" y="144302"/>
                  </a:lnTo>
                  <a:lnTo>
                    <a:pt x="182267" y="158291"/>
                  </a:lnTo>
                  <a:lnTo>
                    <a:pt x="185845" y="172334"/>
                  </a:lnTo>
                  <a:lnTo>
                    <a:pt x="189060" y="186393"/>
                  </a:lnTo>
                  <a:lnTo>
                    <a:pt x="191306" y="200454"/>
                  </a:lnTo>
                  <a:lnTo>
                    <a:pt x="192322" y="214503"/>
                  </a:lnTo>
                  <a:lnTo>
                    <a:pt x="191849" y="228211"/>
                  </a:lnTo>
                  <a:lnTo>
                    <a:pt x="189478" y="240964"/>
                  </a:lnTo>
                  <a:lnTo>
                    <a:pt x="185167" y="252494"/>
                  </a:lnTo>
                  <a:lnTo>
                    <a:pt x="178848" y="262541"/>
                  </a:lnTo>
                  <a:lnTo>
                    <a:pt x="170261" y="270694"/>
                  </a:lnTo>
                  <a:lnTo>
                    <a:pt x="159490" y="276920"/>
                  </a:lnTo>
                  <a:lnTo>
                    <a:pt x="147040" y="281645"/>
                  </a:lnTo>
                  <a:lnTo>
                    <a:pt x="133628" y="285531"/>
                  </a:lnTo>
                  <a:lnTo>
                    <a:pt x="119761" y="289038"/>
                  </a:lnTo>
                  <a:lnTo>
                    <a:pt x="105707" y="292246"/>
                  </a:lnTo>
                  <a:lnTo>
                    <a:pt x="91593" y="294956"/>
                  </a:lnTo>
                  <a:lnTo>
                    <a:pt x="77480" y="297083"/>
                  </a:lnTo>
                  <a:lnTo>
                    <a:pt x="63610" y="298866"/>
                  </a:lnTo>
                  <a:lnTo>
                    <a:pt x="48843" y="301076"/>
                  </a:lnTo>
                  <a:lnTo>
                    <a:pt x="29649" y="305023"/>
                  </a:lnTo>
                  <a:lnTo>
                    <a:pt x="0" y="3128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98423" y="221098"/>
              <a:ext cx="12160" cy="347441"/>
            </a:xfrm>
            <a:custGeom>
              <a:avLst/>
              <a:gdLst/>
              <a:ahLst/>
              <a:cxnLst/>
              <a:rect l="0" t="0" r="0" b="0"/>
              <a:pathLst>
                <a:path w="12160" h="347441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7" y="29863"/>
                  </a:lnTo>
                  <a:lnTo>
                    <a:pt x="200" y="43049"/>
                  </a:lnTo>
                  <a:lnTo>
                    <a:pt x="0" y="58474"/>
                  </a:lnTo>
                  <a:lnTo>
                    <a:pt x="651" y="76096"/>
                  </a:lnTo>
                  <a:lnTo>
                    <a:pt x="1889" y="95263"/>
                  </a:lnTo>
                  <a:lnTo>
                    <a:pt x="3253" y="114947"/>
                  </a:lnTo>
                  <a:lnTo>
                    <a:pt x="4468" y="134515"/>
                  </a:lnTo>
                  <a:lnTo>
                    <a:pt x="5602" y="153885"/>
                  </a:lnTo>
                  <a:lnTo>
                    <a:pt x="6970" y="173336"/>
                  </a:lnTo>
                  <a:lnTo>
                    <a:pt x="8733" y="193045"/>
                  </a:lnTo>
                  <a:lnTo>
                    <a:pt x="10578" y="212892"/>
                  </a:lnTo>
                  <a:lnTo>
                    <a:pt x="11831" y="232538"/>
                  </a:lnTo>
                  <a:lnTo>
                    <a:pt x="12159" y="251784"/>
                  </a:lnTo>
                  <a:lnTo>
                    <a:pt x="11711" y="270238"/>
                  </a:lnTo>
                  <a:lnTo>
                    <a:pt x="10904" y="289260"/>
                  </a:lnTo>
                  <a:lnTo>
                    <a:pt x="9665" y="312753"/>
                  </a:lnTo>
                  <a:lnTo>
                    <a:pt x="781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79896" y="40008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8768" y="0"/>
                  </a:lnTo>
                  <a:lnTo>
                    <a:pt x="186999" y="0"/>
                  </a:lnTo>
                  <a:lnTo>
                    <a:pt x="174108" y="0"/>
                  </a:lnTo>
                  <a:lnTo>
                    <a:pt x="160260" y="0"/>
                  </a:lnTo>
                  <a:lnTo>
                    <a:pt x="145932" y="0"/>
                  </a:lnTo>
                  <a:lnTo>
                    <a:pt x="131463" y="0"/>
                  </a:lnTo>
                  <a:lnTo>
                    <a:pt x="117013" y="0"/>
                  </a:lnTo>
                  <a:lnTo>
                    <a:pt x="102637" y="0"/>
                  </a:lnTo>
                  <a:lnTo>
                    <a:pt x="88347" y="0"/>
                  </a:lnTo>
                  <a:lnTo>
                    <a:pt x="74160" y="0"/>
                  </a:lnTo>
                  <a:lnTo>
                    <a:pt x="58403" y="0"/>
                  </a:lnTo>
                  <a:lnTo>
                    <a:pt x="36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79938" y="210569"/>
              <a:ext cx="284270" cy="355727"/>
            </a:xfrm>
            <a:custGeom>
              <a:avLst/>
              <a:gdLst/>
              <a:ahLst/>
              <a:cxnLst/>
              <a:rect l="0" t="0" r="0" b="0"/>
              <a:pathLst>
                <a:path w="284270" h="35572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80"/>
                  </a:lnTo>
                  <a:lnTo>
                    <a:pt x="3863" y="50908"/>
                  </a:lnTo>
                  <a:lnTo>
                    <a:pt x="6179" y="63396"/>
                  </a:lnTo>
                  <a:lnTo>
                    <a:pt x="8841" y="76894"/>
                  </a:lnTo>
                  <a:lnTo>
                    <a:pt x="11592" y="91561"/>
                  </a:lnTo>
                  <a:lnTo>
                    <a:pt x="14051" y="107545"/>
                  </a:lnTo>
                  <a:lnTo>
                    <a:pt x="16038" y="124778"/>
                  </a:lnTo>
                  <a:lnTo>
                    <a:pt x="17709" y="142894"/>
                  </a:lnTo>
                  <a:lnTo>
                    <a:pt x="19445" y="161345"/>
                  </a:lnTo>
                  <a:lnTo>
                    <a:pt x="21463" y="179784"/>
                  </a:lnTo>
                  <a:lnTo>
                    <a:pt x="23651" y="197908"/>
                  </a:lnTo>
                  <a:lnTo>
                    <a:pt x="25666" y="215384"/>
                  </a:lnTo>
                  <a:lnTo>
                    <a:pt x="27323" y="232096"/>
                  </a:lnTo>
                  <a:lnTo>
                    <a:pt x="28758" y="247946"/>
                  </a:lnTo>
                  <a:lnTo>
                    <a:pt x="30329" y="262758"/>
                  </a:lnTo>
                  <a:lnTo>
                    <a:pt x="32214" y="276468"/>
                  </a:lnTo>
                  <a:lnTo>
                    <a:pt x="33653" y="286648"/>
                  </a:lnTo>
                  <a:lnTo>
                    <a:pt x="33878" y="290046"/>
                  </a:lnTo>
                  <a:lnTo>
                    <a:pt x="33550" y="287533"/>
                  </a:lnTo>
                  <a:lnTo>
                    <a:pt x="33104" y="280940"/>
                  </a:lnTo>
                  <a:lnTo>
                    <a:pt x="32699" y="271704"/>
                  </a:lnTo>
                  <a:lnTo>
                    <a:pt x="32387" y="260786"/>
                  </a:lnTo>
                  <a:lnTo>
                    <a:pt x="32492" y="249122"/>
                  </a:lnTo>
                  <a:lnTo>
                    <a:pt x="33617" y="237709"/>
                  </a:lnTo>
                  <a:lnTo>
                    <a:pt x="36007" y="227066"/>
                  </a:lnTo>
                  <a:lnTo>
                    <a:pt x="39747" y="217774"/>
                  </a:lnTo>
                  <a:lnTo>
                    <a:pt x="44931" y="210656"/>
                  </a:lnTo>
                  <a:lnTo>
                    <a:pt x="51453" y="205957"/>
                  </a:lnTo>
                  <a:lnTo>
                    <a:pt x="58916" y="203918"/>
                  </a:lnTo>
                  <a:lnTo>
                    <a:pt x="66756" y="205036"/>
                  </a:lnTo>
                  <a:lnTo>
                    <a:pt x="74610" y="209268"/>
                  </a:lnTo>
                  <a:lnTo>
                    <a:pt x="82169" y="216158"/>
                  </a:lnTo>
                  <a:lnTo>
                    <a:pt x="89091" y="225124"/>
                  </a:lnTo>
                  <a:lnTo>
                    <a:pt x="95259" y="235633"/>
                  </a:lnTo>
                  <a:lnTo>
                    <a:pt x="100569" y="247413"/>
                  </a:lnTo>
                  <a:lnTo>
                    <a:pt x="104846" y="260442"/>
                  </a:lnTo>
                  <a:lnTo>
                    <a:pt x="108099" y="274574"/>
                  </a:lnTo>
                  <a:lnTo>
                    <a:pt x="110670" y="288270"/>
                  </a:lnTo>
                  <a:lnTo>
                    <a:pt x="114019" y="297951"/>
                  </a:lnTo>
                  <a:lnTo>
                    <a:pt x="118999" y="301844"/>
                  </a:lnTo>
                  <a:lnTo>
                    <a:pt x="124501" y="301499"/>
                  </a:lnTo>
                  <a:lnTo>
                    <a:pt x="130389" y="298705"/>
                  </a:lnTo>
                  <a:lnTo>
                    <a:pt x="136990" y="294821"/>
                  </a:lnTo>
                  <a:lnTo>
                    <a:pt x="144446" y="290607"/>
                  </a:lnTo>
                  <a:lnTo>
                    <a:pt x="152860" y="286562"/>
                  </a:lnTo>
                  <a:lnTo>
                    <a:pt x="162392" y="283111"/>
                  </a:lnTo>
                  <a:lnTo>
                    <a:pt x="173009" y="280394"/>
                  </a:lnTo>
                  <a:lnTo>
                    <a:pt x="184218" y="278035"/>
                  </a:lnTo>
                  <a:lnTo>
                    <a:pt x="195199" y="275291"/>
                  </a:lnTo>
                  <a:lnTo>
                    <a:pt x="205505" y="271768"/>
                  </a:lnTo>
                  <a:lnTo>
                    <a:pt x="215049" y="267414"/>
                  </a:lnTo>
                  <a:lnTo>
                    <a:pt x="223920" y="262339"/>
                  </a:lnTo>
                  <a:lnTo>
                    <a:pt x="232243" y="256695"/>
                  </a:lnTo>
                  <a:lnTo>
                    <a:pt x="239663" y="250465"/>
                  </a:lnTo>
                  <a:lnTo>
                    <a:pt x="245371" y="243458"/>
                  </a:lnTo>
                  <a:lnTo>
                    <a:pt x="249058" y="235637"/>
                  </a:lnTo>
                  <a:lnTo>
                    <a:pt x="250720" y="227098"/>
                  </a:lnTo>
                  <a:lnTo>
                    <a:pt x="250399" y="217988"/>
                  </a:lnTo>
                  <a:lnTo>
                    <a:pt x="248321" y="208470"/>
                  </a:lnTo>
                  <a:lnTo>
                    <a:pt x="244502" y="199317"/>
                  </a:lnTo>
                  <a:lnTo>
                    <a:pt x="238675" y="191849"/>
                  </a:lnTo>
                  <a:lnTo>
                    <a:pt x="230879" y="186655"/>
                  </a:lnTo>
                  <a:lnTo>
                    <a:pt x="221731" y="183816"/>
                  </a:lnTo>
                  <a:lnTo>
                    <a:pt x="212215" y="183266"/>
                  </a:lnTo>
                  <a:lnTo>
                    <a:pt x="202935" y="184716"/>
                  </a:lnTo>
                  <a:lnTo>
                    <a:pt x="194267" y="187924"/>
                  </a:lnTo>
                  <a:lnTo>
                    <a:pt x="186525" y="192801"/>
                  </a:lnTo>
                  <a:lnTo>
                    <a:pt x="179767" y="199147"/>
                  </a:lnTo>
                  <a:lnTo>
                    <a:pt x="173873" y="206675"/>
                  </a:lnTo>
                  <a:lnTo>
                    <a:pt x="168664" y="215097"/>
                  </a:lnTo>
                  <a:lnTo>
                    <a:pt x="163978" y="224177"/>
                  </a:lnTo>
                  <a:lnTo>
                    <a:pt x="159996" y="234053"/>
                  </a:lnTo>
                  <a:lnTo>
                    <a:pt x="157224" y="245201"/>
                  </a:lnTo>
                  <a:lnTo>
                    <a:pt x="155847" y="257768"/>
                  </a:lnTo>
                  <a:lnTo>
                    <a:pt x="155906" y="271293"/>
                  </a:lnTo>
                  <a:lnTo>
                    <a:pt x="157465" y="284911"/>
                  </a:lnTo>
                  <a:lnTo>
                    <a:pt x="160410" y="298102"/>
                  </a:lnTo>
                  <a:lnTo>
                    <a:pt x="164658" y="310550"/>
                  </a:lnTo>
                  <a:lnTo>
                    <a:pt x="170252" y="321984"/>
                  </a:lnTo>
                  <a:lnTo>
                    <a:pt x="177084" y="332360"/>
                  </a:lnTo>
                  <a:lnTo>
                    <a:pt x="184942" y="341327"/>
                  </a:lnTo>
                  <a:lnTo>
                    <a:pt x="193585" y="348154"/>
                  </a:lnTo>
                  <a:lnTo>
                    <a:pt x="202806" y="352637"/>
                  </a:lnTo>
                  <a:lnTo>
                    <a:pt x="212438" y="355022"/>
                  </a:lnTo>
                  <a:lnTo>
                    <a:pt x="222356" y="355726"/>
                  </a:lnTo>
                  <a:lnTo>
                    <a:pt x="232462" y="355167"/>
                  </a:lnTo>
                  <a:lnTo>
                    <a:pt x="242431" y="353656"/>
                  </a:lnTo>
                  <a:lnTo>
                    <a:pt x="252789" y="351146"/>
                  </a:lnTo>
                  <a:lnTo>
                    <a:pt x="265563" y="346306"/>
                  </a:lnTo>
                  <a:lnTo>
                    <a:pt x="284269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0715" y="163003"/>
              <a:ext cx="149876" cy="395008"/>
            </a:xfrm>
            <a:custGeom>
              <a:avLst/>
              <a:gdLst/>
              <a:ahLst/>
              <a:cxnLst/>
              <a:rect l="0" t="0" r="0" b="0"/>
              <a:pathLst>
                <a:path w="149876" h="395008">
                  <a:moveTo>
                    <a:pt x="76176" y="395007"/>
                  </a:moveTo>
                  <a:lnTo>
                    <a:pt x="73242" y="386206"/>
                  </a:lnTo>
                  <a:lnTo>
                    <a:pt x="70460" y="377859"/>
                  </a:lnTo>
                  <a:lnTo>
                    <a:pt x="67565" y="369156"/>
                  </a:lnTo>
                  <a:lnTo>
                    <a:pt x="64697" y="359862"/>
                  </a:lnTo>
                  <a:lnTo>
                    <a:pt x="62180" y="349718"/>
                  </a:lnTo>
                  <a:lnTo>
                    <a:pt x="60165" y="338673"/>
                  </a:lnTo>
                  <a:lnTo>
                    <a:pt x="58480" y="326834"/>
                  </a:lnTo>
                  <a:lnTo>
                    <a:pt x="56737" y="314363"/>
                  </a:lnTo>
                  <a:lnTo>
                    <a:pt x="54710" y="301416"/>
                  </a:lnTo>
                  <a:lnTo>
                    <a:pt x="52349" y="287961"/>
                  </a:lnTo>
                  <a:lnTo>
                    <a:pt x="49684" y="273791"/>
                  </a:lnTo>
                  <a:lnTo>
                    <a:pt x="46773" y="258854"/>
                  </a:lnTo>
                  <a:lnTo>
                    <a:pt x="43513" y="243400"/>
                  </a:lnTo>
                  <a:lnTo>
                    <a:pt x="39646" y="227872"/>
                  </a:lnTo>
                  <a:lnTo>
                    <a:pt x="35086" y="212534"/>
                  </a:lnTo>
                  <a:lnTo>
                    <a:pt x="30059" y="197302"/>
                  </a:lnTo>
                  <a:lnTo>
                    <a:pt x="24992" y="181855"/>
                  </a:lnTo>
                  <a:lnTo>
                    <a:pt x="20141" y="166027"/>
                  </a:lnTo>
                  <a:lnTo>
                    <a:pt x="15580" y="150126"/>
                  </a:lnTo>
                  <a:lnTo>
                    <a:pt x="11290" y="134822"/>
                  </a:lnTo>
                  <a:lnTo>
                    <a:pt x="7230" y="120453"/>
                  </a:lnTo>
                  <a:lnTo>
                    <a:pt x="3673" y="107025"/>
                  </a:lnTo>
                  <a:lnTo>
                    <a:pt x="1189" y="94392"/>
                  </a:lnTo>
                  <a:lnTo>
                    <a:pt x="0" y="82375"/>
                  </a:lnTo>
                  <a:lnTo>
                    <a:pt x="16" y="70813"/>
                  </a:lnTo>
                  <a:lnTo>
                    <a:pt x="1015" y="59575"/>
                  </a:lnTo>
                  <a:lnTo>
                    <a:pt x="2769" y="48572"/>
                  </a:lnTo>
                  <a:lnTo>
                    <a:pt x="5403" y="38062"/>
                  </a:lnTo>
                  <a:lnTo>
                    <a:pt x="9373" y="28609"/>
                  </a:lnTo>
                  <a:lnTo>
                    <a:pt x="14825" y="20444"/>
                  </a:lnTo>
                  <a:lnTo>
                    <a:pt x="21775" y="13640"/>
                  </a:lnTo>
                  <a:lnTo>
                    <a:pt x="30267" y="8286"/>
                  </a:lnTo>
                  <a:lnTo>
                    <a:pt x="40163" y="4283"/>
                  </a:lnTo>
                  <a:lnTo>
                    <a:pt x="51046" y="1559"/>
                  </a:lnTo>
                  <a:lnTo>
                    <a:pt x="62334" y="165"/>
                  </a:lnTo>
                  <a:lnTo>
                    <a:pt x="73663" y="0"/>
                  </a:lnTo>
                  <a:lnTo>
                    <a:pt x="84877" y="853"/>
                  </a:lnTo>
                  <a:lnTo>
                    <a:pt x="95939" y="2488"/>
                  </a:lnTo>
                  <a:lnTo>
                    <a:pt x="106848" y="4692"/>
                  </a:lnTo>
                  <a:lnTo>
                    <a:pt x="117176" y="7146"/>
                  </a:lnTo>
                  <a:lnTo>
                    <a:pt x="127079" y="9664"/>
                  </a:lnTo>
                  <a:lnTo>
                    <a:pt x="137426" y="12465"/>
                  </a:lnTo>
                  <a:lnTo>
                    <a:pt x="149875" y="159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90549" y="35796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29" y="6612"/>
                  </a:lnTo>
                  <a:lnTo>
                    <a:pt x="139976" y="7793"/>
                  </a:lnTo>
                  <a:lnTo>
                    <a:pt x="127516" y="8641"/>
                  </a:lnTo>
                  <a:lnTo>
                    <a:pt x="113809" y="9239"/>
                  </a:lnTo>
                  <a:lnTo>
                    <a:pt x="99219" y="9653"/>
                  </a:lnTo>
                  <a:lnTo>
                    <a:pt x="84290" y="9937"/>
                  </a:lnTo>
                  <a:lnTo>
                    <a:pt x="69379" y="10135"/>
                  </a:lnTo>
                  <a:lnTo>
                    <a:pt x="55037" y="10468"/>
                  </a:lnTo>
                  <a:lnTo>
                    <a:pt x="40582" y="11472"/>
                  </a:lnTo>
                  <a:lnTo>
                    <a:pt x="23633" y="143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74779" y="401766"/>
              <a:ext cx="173740" cy="145716"/>
            </a:xfrm>
            <a:custGeom>
              <a:avLst/>
              <a:gdLst/>
              <a:ahLst/>
              <a:cxnLst/>
              <a:rect l="0" t="0" r="0" b="0"/>
              <a:pathLst>
                <a:path w="173740" h="145716">
                  <a:moveTo>
                    <a:pt x="89511" y="40430"/>
                  </a:moveTo>
                  <a:lnTo>
                    <a:pt x="83644" y="31696"/>
                  </a:lnTo>
                  <a:lnTo>
                    <a:pt x="78079" y="23990"/>
                  </a:lnTo>
                  <a:lnTo>
                    <a:pt x="72271" y="16601"/>
                  </a:lnTo>
                  <a:lnTo>
                    <a:pt x="65844" y="9859"/>
                  </a:lnTo>
                  <a:lnTo>
                    <a:pt x="58218" y="4625"/>
                  </a:lnTo>
                  <a:lnTo>
                    <a:pt x="49197" y="1268"/>
                  </a:lnTo>
                  <a:lnTo>
                    <a:pt x="39388" y="0"/>
                  </a:lnTo>
                  <a:lnTo>
                    <a:pt x="29958" y="1120"/>
                  </a:lnTo>
                  <a:lnTo>
                    <a:pt x="21553" y="4548"/>
                  </a:lnTo>
                  <a:lnTo>
                    <a:pt x="14456" y="10086"/>
                  </a:lnTo>
                  <a:lnTo>
                    <a:pt x="8839" y="17608"/>
                  </a:lnTo>
                  <a:lnTo>
                    <a:pt x="4628" y="26842"/>
                  </a:lnTo>
                  <a:lnTo>
                    <a:pt x="1749" y="37276"/>
                  </a:lnTo>
                  <a:lnTo>
                    <a:pt x="243" y="48262"/>
                  </a:lnTo>
                  <a:lnTo>
                    <a:pt x="0" y="59387"/>
                  </a:lnTo>
                  <a:lnTo>
                    <a:pt x="799" y="70464"/>
                  </a:lnTo>
                  <a:lnTo>
                    <a:pt x="2396" y="81435"/>
                  </a:lnTo>
                  <a:lnTo>
                    <a:pt x="4583" y="92292"/>
                  </a:lnTo>
                  <a:lnTo>
                    <a:pt x="7356" y="102888"/>
                  </a:lnTo>
                  <a:lnTo>
                    <a:pt x="10894" y="112938"/>
                  </a:lnTo>
                  <a:lnTo>
                    <a:pt x="15241" y="122317"/>
                  </a:lnTo>
                  <a:lnTo>
                    <a:pt x="20467" y="130582"/>
                  </a:lnTo>
                  <a:lnTo>
                    <a:pt x="26732" y="136924"/>
                  </a:lnTo>
                  <a:lnTo>
                    <a:pt x="34014" y="141065"/>
                  </a:lnTo>
                  <a:lnTo>
                    <a:pt x="41836" y="142878"/>
                  </a:lnTo>
                  <a:lnTo>
                    <a:pt x="49394" y="142133"/>
                  </a:lnTo>
                  <a:lnTo>
                    <a:pt x="56248" y="138959"/>
                  </a:lnTo>
                  <a:lnTo>
                    <a:pt x="62323" y="133593"/>
                  </a:lnTo>
                  <a:lnTo>
                    <a:pt x="67711" y="126188"/>
                  </a:lnTo>
                  <a:lnTo>
                    <a:pt x="72552" y="117027"/>
                  </a:lnTo>
                  <a:lnTo>
                    <a:pt x="76820" y="106473"/>
                  </a:lnTo>
                  <a:lnTo>
                    <a:pt x="80324" y="94874"/>
                  </a:lnTo>
                  <a:lnTo>
                    <a:pt x="83032" y="82550"/>
                  </a:lnTo>
                  <a:lnTo>
                    <a:pt x="85548" y="70891"/>
                  </a:lnTo>
                  <a:lnTo>
                    <a:pt x="88861" y="63466"/>
                  </a:lnTo>
                  <a:lnTo>
                    <a:pt x="92821" y="62166"/>
                  </a:lnTo>
                  <a:lnTo>
                    <a:pt x="96681" y="65147"/>
                  </a:lnTo>
                  <a:lnTo>
                    <a:pt x="100494" y="70805"/>
                  </a:lnTo>
                  <a:lnTo>
                    <a:pt x="104657" y="78160"/>
                  </a:lnTo>
                  <a:lnTo>
                    <a:pt x="109380" y="86598"/>
                  </a:lnTo>
                  <a:lnTo>
                    <a:pt x="114834" y="95411"/>
                  </a:lnTo>
                  <a:lnTo>
                    <a:pt x="121239" y="103737"/>
                  </a:lnTo>
                  <a:lnTo>
                    <a:pt x="128610" y="111160"/>
                  </a:lnTo>
                  <a:lnTo>
                    <a:pt x="136550" y="117687"/>
                  </a:lnTo>
                  <a:lnTo>
                    <a:pt x="145234" y="124302"/>
                  </a:lnTo>
                  <a:lnTo>
                    <a:pt x="156542" y="132697"/>
                  </a:lnTo>
                  <a:lnTo>
                    <a:pt x="173739" y="1457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4235" y="378010"/>
              <a:ext cx="120097" cy="159528"/>
            </a:xfrm>
            <a:custGeom>
              <a:avLst/>
              <a:gdLst/>
              <a:ahLst/>
              <a:cxnLst/>
              <a:rect l="0" t="0" r="0" b="0"/>
              <a:pathLst>
                <a:path w="120097" h="159528">
                  <a:moveTo>
                    <a:pt x="99039" y="11544"/>
                  </a:moveTo>
                  <a:lnTo>
                    <a:pt x="93105" y="5877"/>
                  </a:lnTo>
                  <a:lnTo>
                    <a:pt x="86900" y="2234"/>
                  </a:lnTo>
                  <a:lnTo>
                    <a:pt x="79804" y="329"/>
                  </a:lnTo>
                  <a:lnTo>
                    <a:pt x="71864" y="0"/>
                  </a:lnTo>
                  <a:lnTo>
                    <a:pt x="63218" y="1268"/>
                  </a:lnTo>
                  <a:lnTo>
                    <a:pt x="54027" y="3997"/>
                  </a:lnTo>
                  <a:lnTo>
                    <a:pt x="44601" y="8090"/>
                  </a:lnTo>
                  <a:lnTo>
                    <a:pt x="35360" y="13574"/>
                  </a:lnTo>
                  <a:lnTo>
                    <a:pt x="26529" y="20336"/>
                  </a:lnTo>
                  <a:lnTo>
                    <a:pt x="18467" y="28315"/>
                  </a:lnTo>
                  <a:lnTo>
                    <a:pt x="11731" y="37573"/>
                  </a:lnTo>
                  <a:lnTo>
                    <a:pt x="6503" y="48023"/>
                  </a:lnTo>
                  <a:lnTo>
                    <a:pt x="2806" y="59464"/>
                  </a:lnTo>
                  <a:lnTo>
                    <a:pt x="684" y="71667"/>
                  </a:lnTo>
                  <a:lnTo>
                    <a:pt x="0" y="84422"/>
                  </a:lnTo>
                  <a:lnTo>
                    <a:pt x="657" y="97240"/>
                  </a:lnTo>
                  <a:lnTo>
                    <a:pt x="2684" y="109386"/>
                  </a:lnTo>
                  <a:lnTo>
                    <a:pt x="5974" y="120509"/>
                  </a:lnTo>
                  <a:lnTo>
                    <a:pt x="10470" y="130452"/>
                  </a:lnTo>
                  <a:lnTo>
                    <a:pt x="16236" y="139066"/>
                  </a:lnTo>
                  <a:lnTo>
                    <a:pt x="23189" y="146407"/>
                  </a:lnTo>
                  <a:lnTo>
                    <a:pt x="31128" y="152355"/>
                  </a:lnTo>
                  <a:lnTo>
                    <a:pt x="39828" y="156536"/>
                  </a:lnTo>
                  <a:lnTo>
                    <a:pt x="49082" y="158902"/>
                  </a:lnTo>
                  <a:lnTo>
                    <a:pt x="58566" y="159527"/>
                  </a:lnTo>
                  <a:lnTo>
                    <a:pt x="67852" y="158435"/>
                  </a:lnTo>
                  <a:lnTo>
                    <a:pt x="76721" y="155817"/>
                  </a:lnTo>
                  <a:lnTo>
                    <a:pt x="85036" y="152082"/>
                  </a:lnTo>
                  <a:lnTo>
                    <a:pt x="93574" y="147297"/>
                  </a:lnTo>
                  <a:lnTo>
                    <a:pt x="104198" y="139929"/>
                  </a:lnTo>
                  <a:lnTo>
                    <a:pt x="120096" y="1273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27502" y="18951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5" y="99258"/>
                  </a:lnTo>
                  <a:lnTo>
                    <a:pt x="178" y="118353"/>
                  </a:lnTo>
                  <a:lnTo>
                    <a:pt x="826" y="136471"/>
                  </a:lnTo>
                  <a:lnTo>
                    <a:pt x="2075" y="153100"/>
                  </a:lnTo>
                  <a:lnTo>
                    <a:pt x="3727" y="168567"/>
                  </a:lnTo>
                  <a:lnTo>
                    <a:pt x="5375" y="183721"/>
                  </a:lnTo>
                  <a:lnTo>
                    <a:pt x="6782" y="199099"/>
                  </a:lnTo>
                  <a:lnTo>
                    <a:pt x="8048" y="214566"/>
                  </a:lnTo>
                  <a:lnTo>
                    <a:pt x="9504" y="229513"/>
                  </a:lnTo>
                  <a:lnTo>
                    <a:pt x="11331" y="243615"/>
                  </a:lnTo>
                  <a:lnTo>
                    <a:pt x="13389" y="257019"/>
                  </a:lnTo>
                  <a:lnTo>
                    <a:pt x="15317" y="270160"/>
                  </a:lnTo>
                  <a:lnTo>
                    <a:pt x="16911" y="283314"/>
                  </a:lnTo>
                  <a:lnTo>
                    <a:pt x="18137" y="295990"/>
                  </a:lnTo>
                  <a:lnTo>
                    <a:pt x="19166" y="308262"/>
                  </a:lnTo>
                  <a:lnTo>
                    <a:pt x="20089" y="32121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11689" y="30532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80577" y="7662"/>
                  </a:lnTo>
                  <a:lnTo>
                    <a:pt x="170951" y="5520"/>
                  </a:lnTo>
                  <a:lnTo>
                    <a:pt x="159663" y="3917"/>
                  </a:lnTo>
                  <a:lnTo>
                    <a:pt x="146995" y="2736"/>
                  </a:lnTo>
                  <a:lnTo>
                    <a:pt x="133516" y="1888"/>
                  </a:lnTo>
                  <a:lnTo>
                    <a:pt x="119639" y="1290"/>
                  </a:lnTo>
                  <a:lnTo>
                    <a:pt x="105431" y="876"/>
                  </a:lnTo>
                  <a:lnTo>
                    <a:pt x="90691" y="592"/>
                  </a:lnTo>
                  <a:lnTo>
                    <a:pt x="75355" y="398"/>
                  </a:lnTo>
                  <a:lnTo>
                    <a:pt x="60040" y="267"/>
                  </a:lnTo>
                  <a:lnTo>
                    <a:pt x="44363" y="164"/>
                  </a:lnTo>
                  <a:lnTo>
                    <a:pt x="25825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75792" y="400082"/>
              <a:ext cx="100341" cy="145300"/>
            </a:xfrm>
            <a:custGeom>
              <a:avLst/>
              <a:gdLst/>
              <a:ahLst/>
              <a:cxnLst/>
              <a:rect l="0" t="0" r="0" b="0"/>
              <a:pathLst>
                <a:path w="100341" h="145300">
                  <a:moveTo>
                    <a:pt x="78052" y="10529"/>
                  </a:moveTo>
                  <a:lnTo>
                    <a:pt x="69251" y="7729"/>
                  </a:lnTo>
                  <a:lnTo>
                    <a:pt x="60904" y="6227"/>
                  </a:lnTo>
                  <a:lnTo>
                    <a:pt x="52210" y="5930"/>
                  </a:lnTo>
                  <a:lnTo>
                    <a:pt x="43262" y="6955"/>
                  </a:lnTo>
                  <a:lnTo>
                    <a:pt x="34415" y="9719"/>
                  </a:lnTo>
                  <a:lnTo>
                    <a:pt x="25886" y="14299"/>
                  </a:lnTo>
                  <a:lnTo>
                    <a:pt x="18043" y="20633"/>
                  </a:lnTo>
                  <a:lnTo>
                    <a:pt x="11462" y="28697"/>
                  </a:lnTo>
                  <a:lnTo>
                    <a:pt x="6343" y="38304"/>
                  </a:lnTo>
                  <a:lnTo>
                    <a:pt x="2721" y="49159"/>
                  </a:lnTo>
                  <a:lnTo>
                    <a:pt x="649" y="60961"/>
                  </a:lnTo>
                  <a:lnTo>
                    <a:pt x="0" y="73442"/>
                  </a:lnTo>
                  <a:lnTo>
                    <a:pt x="679" y="86075"/>
                  </a:lnTo>
                  <a:lnTo>
                    <a:pt x="2722" y="98096"/>
                  </a:lnTo>
                  <a:lnTo>
                    <a:pt x="6023" y="109136"/>
                  </a:lnTo>
                  <a:lnTo>
                    <a:pt x="10526" y="119022"/>
                  </a:lnTo>
                  <a:lnTo>
                    <a:pt x="16297" y="127598"/>
                  </a:lnTo>
                  <a:lnTo>
                    <a:pt x="23248" y="134909"/>
                  </a:lnTo>
                  <a:lnTo>
                    <a:pt x="31017" y="140668"/>
                  </a:lnTo>
                  <a:lnTo>
                    <a:pt x="39070" y="144189"/>
                  </a:lnTo>
                  <a:lnTo>
                    <a:pt x="47076" y="145299"/>
                  </a:lnTo>
                  <a:lnTo>
                    <a:pt x="54907" y="144266"/>
                  </a:lnTo>
                  <a:lnTo>
                    <a:pt x="62546" y="141523"/>
                  </a:lnTo>
                  <a:lnTo>
                    <a:pt x="70012" y="137490"/>
                  </a:lnTo>
                  <a:lnTo>
                    <a:pt x="77179" y="132363"/>
                  </a:lnTo>
                  <a:lnTo>
                    <a:pt x="83772" y="126106"/>
                  </a:lnTo>
                  <a:lnTo>
                    <a:pt x="89682" y="118786"/>
                  </a:lnTo>
                  <a:lnTo>
                    <a:pt x="94635" y="110415"/>
                  </a:lnTo>
                  <a:lnTo>
                    <a:pt x="98132" y="100886"/>
                  </a:lnTo>
                  <a:lnTo>
                    <a:pt x="100031" y="90255"/>
                  </a:lnTo>
                  <a:lnTo>
                    <a:pt x="100340" y="78860"/>
                  </a:lnTo>
                  <a:lnTo>
                    <a:pt x="99035" y="67219"/>
                  </a:lnTo>
                  <a:lnTo>
                    <a:pt x="96273" y="55660"/>
                  </a:lnTo>
                  <a:lnTo>
                    <a:pt x="92442" y="44562"/>
                  </a:lnTo>
                  <a:lnTo>
                    <a:pt x="87583" y="33249"/>
                  </a:lnTo>
                  <a:lnTo>
                    <a:pt x="80154" y="19615"/>
                  </a:lnTo>
                  <a:lnTo>
                    <a:pt x="675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06487" y="379025"/>
              <a:ext cx="126343" cy="118298"/>
            </a:xfrm>
            <a:custGeom>
              <a:avLst/>
              <a:gdLst/>
              <a:ahLst/>
              <a:cxnLst/>
              <a:rect l="0" t="0" r="0" b="0"/>
              <a:pathLst>
                <a:path w="126343" h="118298">
                  <a:moveTo>
                    <a:pt x="0" y="52643"/>
                  </a:moveTo>
                  <a:lnTo>
                    <a:pt x="5868" y="61444"/>
                  </a:lnTo>
                  <a:lnTo>
                    <a:pt x="11432" y="69791"/>
                  </a:lnTo>
                  <a:lnTo>
                    <a:pt x="17226" y="78490"/>
                  </a:lnTo>
                  <a:lnTo>
                    <a:pt x="23134" y="87611"/>
                  </a:lnTo>
                  <a:lnTo>
                    <a:pt x="28816" y="97106"/>
                  </a:lnTo>
                  <a:lnTo>
                    <a:pt x="34040" y="106847"/>
                  </a:lnTo>
                  <a:lnTo>
                    <a:pt x="37067" y="114945"/>
                  </a:lnTo>
                  <a:lnTo>
                    <a:pt x="36522" y="118297"/>
                  </a:lnTo>
                  <a:lnTo>
                    <a:pt x="34221" y="116421"/>
                  </a:lnTo>
                  <a:lnTo>
                    <a:pt x="31394" y="110513"/>
                  </a:lnTo>
                  <a:lnTo>
                    <a:pt x="28754" y="101841"/>
                  </a:lnTo>
                  <a:lnTo>
                    <a:pt x="26598" y="91344"/>
                  </a:lnTo>
                  <a:lnTo>
                    <a:pt x="25127" y="79812"/>
                  </a:lnTo>
                  <a:lnTo>
                    <a:pt x="24577" y="67966"/>
                  </a:lnTo>
                  <a:lnTo>
                    <a:pt x="24991" y="56209"/>
                  </a:lnTo>
                  <a:lnTo>
                    <a:pt x="26571" y="44848"/>
                  </a:lnTo>
                  <a:lnTo>
                    <a:pt x="29758" y="34206"/>
                  </a:lnTo>
                  <a:lnTo>
                    <a:pt x="34643" y="24391"/>
                  </a:lnTo>
                  <a:lnTo>
                    <a:pt x="41025" y="15814"/>
                  </a:lnTo>
                  <a:lnTo>
                    <a:pt x="48596" y="9255"/>
                  </a:lnTo>
                  <a:lnTo>
                    <a:pt x="57057" y="4951"/>
                  </a:lnTo>
                  <a:lnTo>
                    <a:pt x="66281" y="2517"/>
                  </a:lnTo>
                  <a:lnTo>
                    <a:pt x="77529" y="978"/>
                  </a:lnTo>
                  <a:lnTo>
                    <a:pt x="95139" y="19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64414" y="379025"/>
              <a:ext cx="147471" cy="170658"/>
            </a:xfrm>
            <a:custGeom>
              <a:avLst/>
              <a:gdLst/>
              <a:ahLst/>
              <a:cxnLst/>
              <a:rect l="0" t="0" r="0" b="0"/>
              <a:pathLst>
                <a:path w="147471" h="170658">
                  <a:moveTo>
                    <a:pt x="115814" y="0"/>
                  </a:moveTo>
                  <a:lnTo>
                    <a:pt x="104079" y="2934"/>
                  </a:lnTo>
                  <a:lnTo>
                    <a:pt x="92950" y="5716"/>
                  </a:lnTo>
                  <a:lnTo>
                    <a:pt x="81356" y="8616"/>
                  </a:lnTo>
                  <a:lnTo>
                    <a:pt x="69368" y="11656"/>
                  </a:lnTo>
                  <a:lnTo>
                    <a:pt x="57356" y="14821"/>
                  </a:lnTo>
                  <a:lnTo>
                    <a:pt x="45562" y="18094"/>
                  </a:lnTo>
                  <a:lnTo>
                    <a:pt x="34381" y="21778"/>
                  </a:lnTo>
                  <a:lnTo>
                    <a:pt x="24409" y="26466"/>
                  </a:lnTo>
                  <a:lnTo>
                    <a:pt x="15875" y="32392"/>
                  </a:lnTo>
                  <a:lnTo>
                    <a:pt x="9317" y="39152"/>
                  </a:lnTo>
                  <a:lnTo>
                    <a:pt x="5718" y="45921"/>
                  </a:lnTo>
                  <a:lnTo>
                    <a:pt x="5338" y="52202"/>
                  </a:lnTo>
                  <a:lnTo>
                    <a:pt x="7829" y="57535"/>
                  </a:lnTo>
                  <a:lnTo>
                    <a:pt x="12614" y="61353"/>
                  </a:lnTo>
                  <a:lnTo>
                    <a:pt x="19128" y="63509"/>
                  </a:lnTo>
                  <a:lnTo>
                    <a:pt x="27056" y="64345"/>
                  </a:lnTo>
                  <a:lnTo>
                    <a:pt x="36338" y="64466"/>
                  </a:lnTo>
                  <a:lnTo>
                    <a:pt x="46824" y="64305"/>
                  </a:lnTo>
                  <a:lnTo>
                    <a:pt x="57963" y="64407"/>
                  </a:lnTo>
                  <a:lnTo>
                    <a:pt x="68907" y="65476"/>
                  </a:lnTo>
                  <a:lnTo>
                    <a:pt x="79197" y="67792"/>
                  </a:lnTo>
                  <a:lnTo>
                    <a:pt x="88903" y="71130"/>
                  </a:lnTo>
                  <a:lnTo>
                    <a:pt x="98414" y="74974"/>
                  </a:lnTo>
                  <a:lnTo>
                    <a:pt x="107991" y="78970"/>
                  </a:lnTo>
                  <a:lnTo>
                    <a:pt x="117407" y="83277"/>
                  </a:lnTo>
                  <a:lnTo>
                    <a:pt x="126058" y="88452"/>
                  </a:lnTo>
                  <a:lnTo>
                    <a:pt x="133649" y="94748"/>
                  </a:lnTo>
                  <a:lnTo>
                    <a:pt x="139882" y="102111"/>
                  </a:lnTo>
                  <a:lnTo>
                    <a:pt x="144314" y="110357"/>
                  </a:lnTo>
                  <a:lnTo>
                    <a:pt x="146872" y="119270"/>
                  </a:lnTo>
                  <a:lnTo>
                    <a:pt x="147470" y="128339"/>
                  </a:lnTo>
                  <a:lnTo>
                    <a:pt x="145834" y="136807"/>
                  </a:lnTo>
                  <a:lnTo>
                    <a:pt x="142028" y="144310"/>
                  </a:lnTo>
                  <a:lnTo>
                    <a:pt x="136219" y="150836"/>
                  </a:lnTo>
                  <a:lnTo>
                    <a:pt x="128509" y="156535"/>
                  </a:lnTo>
                  <a:lnTo>
                    <a:pt x="119145" y="161583"/>
                  </a:lnTo>
                  <a:lnTo>
                    <a:pt x="108623" y="165823"/>
                  </a:lnTo>
                  <a:lnTo>
                    <a:pt x="97577" y="168774"/>
                  </a:lnTo>
                  <a:lnTo>
                    <a:pt x="86407" y="170285"/>
                  </a:lnTo>
                  <a:lnTo>
                    <a:pt x="75129" y="170657"/>
                  </a:lnTo>
                  <a:lnTo>
                    <a:pt x="63492" y="170451"/>
                  </a:lnTo>
                  <a:lnTo>
                    <a:pt x="51383" y="170056"/>
                  </a:lnTo>
                  <a:lnTo>
                    <a:pt x="39426" y="169657"/>
                  </a:lnTo>
                  <a:lnTo>
                    <a:pt x="27723" y="169280"/>
                  </a:lnTo>
                  <a:lnTo>
                    <a:pt x="15241" y="16889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32952" y="224113"/>
              <a:ext cx="178945" cy="333898"/>
            </a:xfrm>
            <a:custGeom>
              <a:avLst/>
              <a:gdLst/>
              <a:ahLst/>
              <a:cxnLst/>
              <a:rect l="0" t="0" r="0" b="0"/>
              <a:pathLst>
                <a:path w="178945" h="333898">
                  <a:moveTo>
                    <a:pt x="10488" y="333897"/>
                  </a:moveTo>
                  <a:lnTo>
                    <a:pt x="7621" y="324962"/>
                  </a:lnTo>
                  <a:lnTo>
                    <a:pt x="5479" y="315334"/>
                  </a:lnTo>
                  <a:lnTo>
                    <a:pt x="3876" y="304047"/>
                  </a:lnTo>
                  <a:lnTo>
                    <a:pt x="2695" y="291380"/>
                  </a:lnTo>
                  <a:lnTo>
                    <a:pt x="1846" y="277900"/>
                  </a:lnTo>
                  <a:lnTo>
                    <a:pt x="1249" y="264024"/>
                  </a:lnTo>
                  <a:lnTo>
                    <a:pt x="835" y="249815"/>
                  </a:lnTo>
                  <a:lnTo>
                    <a:pt x="551" y="235075"/>
                  </a:lnTo>
                  <a:lnTo>
                    <a:pt x="358" y="219725"/>
                  </a:lnTo>
                  <a:lnTo>
                    <a:pt x="226" y="203979"/>
                  </a:lnTo>
                  <a:lnTo>
                    <a:pt x="139" y="188249"/>
                  </a:lnTo>
                  <a:lnTo>
                    <a:pt x="79" y="172771"/>
                  </a:lnTo>
                  <a:lnTo>
                    <a:pt x="40" y="157444"/>
                  </a:lnTo>
                  <a:lnTo>
                    <a:pt x="13" y="141933"/>
                  </a:lnTo>
                  <a:lnTo>
                    <a:pt x="0" y="126057"/>
                  </a:lnTo>
                  <a:lnTo>
                    <a:pt x="161" y="109954"/>
                  </a:lnTo>
                  <a:lnTo>
                    <a:pt x="801" y="93983"/>
                  </a:lnTo>
                  <a:lnTo>
                    <a:pt x="2045" y="78348"/>
                  </a:lnTo>
                  <a:lnTo>
                    <a:pt x="3694" y="63085"/>
                  </a:lnTo>
                  <a:lnTo>
                    <a:pt x="5339" y="48149"/>
                  </a:lnTo>
                  <a:lnTo>
                    <a:pt x="6759" y="33501"/>
                  </a:lnTo>
                  <a:lnTo>
                    <a:pt x="8542" y="20054"/>
                  </a:lnTo>
                  <a:lnTo>
                    <a:pt x="11943" y="9600"/>
                  </a:lnTo>
                  <a:lnTo>
                    <a:pt x="17525" y="2881"/>
                  </a:lnTo>
                  <a:lnTo>
                    <a:pt x="24886" y="0"/>
                  </a:lnTo>
                  <a:lnTo>
                    <a:pt x="33055" y="942"/>
                  </a:lnTo>
                  <a:lnTo>
                    <a:pt x="41363" y="5287"/>
                  </a:lnTo>
                  <a:lnTo>
                    <a:pt x="49514" y="12540"/>
                  </a:lnTo>
                  <a:lnTo>
                    <a:pt x="57427" y="22341"/>
                  </a:lnTo>
                  <a:lnTo>
                    <a:pt x="65110" y="34253"/>
                  </a:lnTo>
                  <a:lnTo>
                    <a:pt x="72606" y="47804"/>
                  </a:lnTo>
                  <a:lnTo>
                    <a:pt x="79959" y="62567"/>
                  </a:lnTo>
                  <a:lnTo>
                    <a:pt x="87210" y="78194"/>
                  </a:lnTo>
                  <a:lnTo>
                    <a:pt x="94388" y="94262"/>
                  </a:lnTo>
                  <a:lnTo>
                    <a:pt x="101515" y="110276"/>
                  </a:lnTo>
                  <a:lnTo>
                    <a:pt x="108602" y="125968"/>
                  </a:lnTo>
                  <a:lnTo>
                    <a:pt x="115497" y="141116"/>
                  </a:lnTo>
                  <a:lnTo>
                    <a:pt x="121900" y="155449"/>
                  </a:lnTo>
                  <a:lnTo>
                    <a:pt x="127687" y="168911"/>
                  </a:lnTo>
                  <a:lnTo>
                    <a:pt x="132896" y="181767"/>
                  </a:lnTo>
                  <a:lnTo>
                    <a:pt x="137629" y="194481"/>
                  </a:lnTo>
                  <a:lnTo>
                    <a:pt x="141998" y="207333"/>
                  </a:lnTo>
                  <a:lnTo>
                    <a:pt x="146103" y="220256"/>
                  </a:lnTo>
                  <a:lnTo>
                    <a:pt x="150020" y="232939"/>
                  </a:lnTo>
                  <a:lnTo>
                    <a:pt x="153807" y="245214"/>
                  </a:lnTo>
                  <a:lnTo>
                    <a:pt x="157504" y="257067"/>
                  </a:lnTo>
                  <a:lnTo>
                    <a:pt x="161140" y="268560"/>
                  </a:lnTo>
                  <a:lnTo>
                    <a:pt x="164730" y="279757"/>
                  </a:lnTo>
                  <a:lnTo>
                    <a:pt x="168136" y="290280"/>
                  </a:lnTo>
                  <a:lnTo>
                    <a:pt x="171406" y="300334"/>
                  </a:lnTo>
                  <a:lnTo>
                    <a:pt x="174826" y="310803"/>
                  </a:lnTo>
                  <a:lnTo>
                    <a:pt x="178944" y="323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22383" y="432749"/>
              <a:ext cx="126343" cy="9448"/>
            </a:xfrm>
            <a:custGeom>
              <a:avLst/>
              <a:gdLst/>
              <a:ahLst/>
              <a:cxnLst/>
              <a:rect l="0" t="0" r="0" b="0"/>
              <a:pathLst>
                <a:path w="126343" h="9448">
                  <a:moveTo>
                    <a:pt x="126342" y="9447"/>
                  </a:moveTo>
                  <a:lnTo>
                    <a:pt x="117474" y="6581"/>
                  </a:lnTo>
                  <a:lnTo>
                    <a:pt x="108487" y="4439"/>
                  </a:lnTo>
                  <a:lnTo>
                    <a:pt x="98492" y="2836"/>
                  </a:lnTo>
                  <a:lnTo>
                    <a:pt x="87511" y="1655"/>
                  </a:lnTo>
                  <a:lnTo>
                    <a:pt x="75700" y="806"/>
                  </a:lnTo>
                  <a:lnTo>
                    <a:pt x="63255" y="214"/>
                  </a:lnTo>
                  <a:lnTo>
                    <a:pt x="50760" y="0"/>
                  </a:lnTo>
                  <a:lnTo>
                    <a:pt x="37837" y="572"/>
                  </a:lnTo>
                  <a:lnTo>
                    <a:pt x="22236" y="3095"/>
                  </a:lnTo>
                  <a:lnTo>
                    <a:pt x="0" y="94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16113" y="273740"/>
              <a:ext cx="233809" cy="275491"/>
            </a:xfrm>
            <a:custGeom>
              <a:avLst/>
              <a:gdLst/>
              <a:ahLst/>
              <a:cxnLst/>
              <a:rect l="0" t="0" r="0" b="0"/>
              <a:pathLst>
                <a:path w="233809" h="275491">
                  <a:moveTo>
                    <a:pt x="27369" y="242156"/>
                  </a:moveTo>
                  <a:lnTo>
                    <a:pt x="24502" y="233221"/>
                  </a:lnTo>
                  <a:lnTo>
                    <a:pt x="22360" y="223593"/>
                  </a:lnTo>
                  <a:lnTo>
                    <a:pt x="20751" y="212306"/>
                  </a:lnTo>
                  <a:lnTo>
                    <a:pt x="19398" y="199639"/>
                  </a:lnTo>
                  <a:lnTo>
                    <a:pt x="17902" y="186159"/>
                  </a:lnTo>
                  <a:lnTo>
                    <a:pt x="16056" y="172287"/>
                  </a:lnTo>
                  <a:lnTo>
                    <a:pt x="13988" y="158251"/>
                  </a:lnTo>
                  <a:lnTo>
                    <a:pt x="12056" y="144160"/>
                  </a:lnTo>
                  <a:lnTo>
                    <a:pt x="10456" y="130063"/>
                  </a:lnTo>
                  <a:lnTo>
                    <a:pt x="9060" y="116142"/>
                  </a:lnTo>
                  <a:lnTo>
                    <a:pt x="7515" y="102709"/>
                  </a:lnTo>
                  <a:lnTo>
                    <a:pt x="5629" y="89887"/>
                  </a:lnTo>
                  <a:lnTo>
                    <a:pt x="3531" y="77478"/>
                  </a:lnTo>
                  <a:lnTo>
                    <a:pt x="1576" y="65072"/>
                  </a:lnTo>
                  <a:lnTo>
                    <a:pt x="0" y="52457"/>
                  </a:lnTo>
                  <a:lnTo>
                    <a:pt x="66" y="40719"/>
                  </a:lnTo>
                  <a:lnTo>
                    <a:pt x="3046" y="32509"/>
                  </a:lnTo>
                  <a:lnTo>
                    <a:pt x="7852" y="29237"/>
                  </a:lnTo>
                  <a:lnTo>
                    <a:pt x="13245" y="30197"/>
                  </a:lnTo>
                  <a:lnTo>
                    <a:pt x="18566" y="34245"/>
                  </a:lnTo>
                  <a:lnTo>
                    <a:pt x="23735" y="40754"/>
                  </a:lnTo>
                  <a:lnTo>
                    <a:pt x="29025" y="49654"/>
                  </a:lnTo>
                  <a:lnTo>
                    <a:pt x="34613" y="60727"/>
                  </a:lnTo>
                  <a:lnTo>
                    <a:pt x="40532" y="73427"/>
                  </a:lnTo>
                  <a:lnTo>
                    <a:pt x="46745" y="87027"/>
                  </a:lnTo>
                  <a:lnTo>
                    <a:pt x="53194" y="101031"/>
                  </a:lnTo>
                  <a:lnTo>
                    <a:pt x="59985" y="115182"/>
                  </a:lnTo>
                  <a:lnTo>
                    <a:pt x="67377" y="129363"/>
                  </a:lnTo>
                  <a:lnTo>
                    <a:pt x="75456" y="143526"/>
                  </a:lnTo>
                  <a:lnTo>
                    <a:pt x="84001" y="157495"/>
                  </a:lnTo>
                  <a:lnTo>
                    <a:pt x="92582" y="170962"/>
                  </a:lnTo>
                  <a:lnTo>
                    <a:pt x="100945" y="183802"/>
                  </a:lnTo>
                  <a:lnTo>
                    <a:pt x="109017" y="196054"/>
                  </a:lnTo>
                  <a:lnTo>
                    <a:pt x="116819" y="207822"/>
                  </a:lnTo>
                  <a:lnTo>
                    <a:pt x="124398" y="219218"/>
                  </a:lnTo>
                  <a:lnTo>
                    <a:pt x="131810" y="230177"/>
                  </a:lnTo>
                  <a:lnTo>
                    <a:pt x="139101" y="240471"/>
                  </a:lnTo>
                  <a:lnTo>
                    <a:pt x="146316" y="250018"/>
                  </a:lnTo>
                  <a:lnTo>
                    <a:pt x="153807" y="258566"/>
                  </a:lnTo>
                  <a:lnTo>
                    <a:pt x="162207" y="265629"/>
                  </a:lnTo>
                  <a:lnTo>
                    <a:pt x="171775" y="271067"/>
                  </a:lnTo>
                  <a:lnTo>
                    <a:pt x="181966" y="274566"/>
                  </a:lnTo>
                  <a:lnTo>
                    <a:pt x="191659" y="275490"/>
                  </a:lnTo>
                  <a:lnTo>
                    <a:pt x="200249" y="273730"/>
                  </a:lnTo>
                  <a:lnTo>
                    <a:pt x="207640" y="269293"/>
                  </a:lnTo>
                  <a:lnTo>
                    <a:pt x="213984" y="262054"/>
                  </a:lnTo>
                  <a:lnTo>
                    <a:pt x="219505" y="252227"/>
                  </a:lnTo>
                  <a:lnTo>
                    <a:pt x="224246" y="240428"/>
                  </a:lnTo>
                  <a:lnTo>
                    <a:pt x="228073" y="227462"/>
                  </a:lnTo>
                  <a:lnTo>
                    <a:pt x="230984" y="213901"/>
                  </a:lnTo>
                  <a:lnTo>
                    <a:pt x="232942" y="200225"/>
                  </a:lnTo>
                  <a:lnTo>
                    <a:pt x="233808" y="186896"/>
                  </a:lnTo>
                  <a:lnTo>
                    <a:pt x="233616" y="174111"/>
                  </a:lnTo>
                  <a:lnTo>
                    <a:pt x="232689" y="161544"/>
                  </a:lnTo>
                  <a:lnTo>
                    <a:pt x="231538" y="148491"/>
                  </a:lnTo>
                  <a:lnTo>
                    <a:pt x="230467" y="134598"/>
                  </a:lnTo>
                  <a:lnTo>
                    <a:pt x="229428" y="120162"/>
                  </a:lnTo>
                  <a:lnTo>
                    <a:pt x="228125" y="105924"/>
                  </a:lnTo>
                  <a:lnTo>
                    <a:pt x="226396" y="92309"/>
                  </a:lnTo>
                  <a:lnTo>
                    <a:pt x="224234" y="79404"/>
                  </a:lnTo>
                  <a:lnTo>
                    <a:pt x="221704" y="67132"/>
                  </a:lnTo>
                  <a:lnTo>
                    <a:pt x="218893" y="55370"/>
                  </a:lnTo>
                  <a:lnTo>
                    <a:pt x="216027" y="44252"/>
                  </a:lnTo>
                  <a:lnTo>
                    <a:pt x="213186" y="32983"/>
                  </a:lnTo>
                  <a:lnTo>
                    <a:pt x="210123" y="19450"/>
                  </a:lnTo>
                  <a:lnTo>
                    <a:pt x="20635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59337" y="305326"/>
              <a:ext cx="42114" cy="242156"/>
            </a:xfrm>
            <a:custGeom>
              <a:avLst/>
              <a:gdLst/>
              <a:ahLst/>
              <a:cxnLst/>
              <a:rect l="0" t="0" r="0" b="0"/>
              <a:pathLst>
                <a:path w="42114" h="242156">
                  <a:moveTo>
                    <a:pt x="42113" y="242155"/>
                  </a:moveTo>
                  <a:lnTo>
                    <a:pt x="39180" y="233354"/>
                  </a:lnTo>
                  <a:lnTo>
                    <a:pt x="36398" y="225007"/>
                  </a:lnTo>
                  <a:lnTo>
                    <a:pt x="33503" y="216304"/>
                  </a:lnTo>
                  <a:lnTo>
                    <a:pt x="30636" y="207010"/>
                  </a:lnTo>
                  <a:lnTo>
                    <a:pt x="28119" y="196867"/>
                  </a:lnTo>
                  <a:lnTo>
                    <a:pt x="26103" y="185822"/>
                  </a:lnTo>
                  <a:lnTo>
                    <a:pt x="24417" y="173982"/>
                  </a:lnTo>
                  <a:lnTo>
                    <a:pt x="22674" y="161512"/>
                  </a:lnTo>
                  <a:lnTo>
                    <a:pt x="20652" y="148570"/>
                  </a:lnTo>
                  <a:lnTo>
                    <a:pt x="18464" y="135287"/>
                  </a:lnTo>
                  <a:lnTo>
                    <a:pt x="16448" y="121765"/>
                  </a:lnTo>
                  <a:lnTo>
                    <a:pt x="14789" y="108081"/>
                  </a:lnTo>
                  <a:lnTo>
                    <a:pt x="13355" y="94453"/>
                  </a:lnTo>
                  <a:lnTo>
                    <a:pt x="11784" y="81222"/>
                  </a:lnTo>
                  <a:lnTo>
                    <a:pt x="9881" y="68548"/>
                  </a:lnTo>
                  <a:lnTo>
                    <a:pt x="7762" y="56482"/>
                  </a:lnTo>
                  <a:lnTo>
                    <a:pt x="5571" y="43662"/>
                  </a:lnTo>
                  <a:lnTo>
                    <a:pt x="3112" y="267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85637" y="266303"/>
              <a:ext cx="269359" cy="319686"/>
            </a:xfrm>
            <a:custGeom>
              <a:avLst/>
              <a:gdLst/>
              <a:ahLst/>
              <a:cxnLst/>
              <a:rect l="0" t="0" r="0" b="0"/>
              <a:pathLst>
                <a:path w="269359" h="319686">
                  <a:moveTo>
                    <a:pt x="21057" y="7437"/>
                  </a:moveTo>
                  <a:lnTo>
                    <a:pt x="29925" y="4571"/>
                  </a:lnTo>
                  <a:lnTo>
                    <a:pt x="38912" y="2429"/>
                  </a:lnTo>
                  <a:lnTo>
                    <a:pt x="48907" y="835"/>
                  </a:lnTo>
                  <a:lnTo>
                    <a:pt x="59889" y="0"/>
                  </a:lnTo>
                  <a:lnTo>
                    <a:pt x="71699" y="448"/>
                  </a:lnTo>
                  <a:lnTo>
                    <a:pt x="84153" y="2352"/>
                  </a:lnTo>
                  <a:lnTo>
                    <a:pt x="96918" y="5416"/>
                  </a:lnTo>
                  <a:lnTo>
                    <a:pt x="109550" y="9077"/>
                  </a:lnTo>
                  <a:lnTo>
                    <a:pt x="121819" y="12947"/>
                  </a:lnTo>
                  <a:lnTo>
                    <a:pt x="133682" y="17000"/>
                  </a:lnTo>
                  <a:lnTo>
                    <a:pt x="145188" y="21472"/>
                  </a:lnTo>
                  <a:lnTo>
                    <a:pt x="156406" y="26479"/>
                  </a:lnTo>
                  <a:lnTo>
                    <a:pt x="167246" y="31993"/>
                  </a:lnTo>
                  <a:lnTo>
                    <a:pt x="177460" y="37926"/>
                  </a:lnTo>
                  <a:lnTo>
                    <a:pt x="186963" y="44181"/>
                  </a:lnTo>
                  <a:lnTo>
                    <a:pt x="195820" y="50670"/>
                  </a:lnTo>
                  <a:lnTo>
                    <a:pt x="204158" y="57326"/>
                  </a:lnTo>
                  <a:lnTo>
                    <a:pt x="212099" y="64102"/>
                  </a:lnTo>
                  <a:lnTo>
                    <a:pt x="219757" y="71127"/>
                  </a:lnTo>
                  <a:lnTo>
                    <a:pt x="227212" y="78682"/>
                  </a:lnTo>
                  <a:lnTo>
                    <a:pt x="234523" y="86878"/>
                  </a:lnTo>
                  <a:lnTo>
                    <a:pt x="241569" y="95672"/>
                  </a:lnTo>
                  <a:lnTo>
                    <a:pt x="248075" y="104954"/>
                  </a:lnTo>
                  <a:lnTo>
                    <a:pt x="253926" y="114615"/>
                  </a:lnTo>
                  <a:lnTo>
                    <a:pt x="259007" y="124883"/>
                  </a:lnTo>
                  <a:lnTo>
                    <a:pt x="263122" y="136293"/>
                  </a:lnTo>
                  <a:lnTo>
                    <a:pt x="266255" y="149041"/>
                  </a:lnTo>
                  <a:lnTo>
                    <a:pt x="268375" y="162857"/>
                  </a:lnTo>
                  <a:lnTo>
                    <a:pt x="269358" y="177202"/>
                  </a:lnTo>
                  <a:lnTo>
                    <a:pt x="269237" y="191694"/>
                  </a:lnTo>
                  <a:lnTo>
                    <a:pt x="268022" y="205830"/>
                  </a:lnTo>
                  <a:lnTo>
                    <a:pt x="265610" y="218935"/>
                  </a:lnTo>
                  <a:lnTo>
                    <a:pt x="262059" y="230744"/>
                  </a:lnTo>
                  <a:lnTo>
                    <a:pt x="257385" y="241332"/>
                  </a:lnTo>
                  <a:lnTo>
                    <a:pt x="251501" y="250920"/>
                  </a:lnTo>
                  <a:lnTo>
                    <a:pt x="244469" y="259740"/>
                  </a:lnTo>
                  <a:lnTo>
                    <a:pt x="236476" y="267837"/>
                  </a:lnTo>
                  <a:lnTo>
                    <a:pt x="227740" y="275064"/>
                  </a:lnTo>
                  <a:lnTo>
                    <a:pt x="218452" y="281412"/>
                  </a:lnTo>
                  <a:lnTo>
                    <a:pt x="208608" y="286999"/>
                  </a:lnTo>
                  <a:lnTo>
                    <a:pt x="198014" y="291987"/>
                  </a:lnTo>
                  <a:lnTo>
                    <a:pt x="186632" y="296528"/>
                  </a:lnTo>
                  <a:lnTo>
                    <a:pt x="174716" y="300748"/>
                  </a:lnTo>
                  <a:lnTo>
                    <a:pt x="162719" y="304742"/>
                  </a:lnTo>
                  <a:lnTo>
                    <a:pt x="150898" y="308576"/>
                  </a:lnTo>
                  <a:lnTo>
                    <a:pt x="139012" y="312135"/>
                  </a:lnTo>
                  <a:lnTo>
                    <a:pt x="126433" y="315145"/>
                  </a:lnTo>
                  <a:lnTo>
                    <a:pt x="112864" y="317497"/>
                  </a:lnTo>
                  <a:lnTo>
                    <a:pt x="98649" y="319075"/>
                  </a:lnTo>
                  <a:lnTo>
                    <a:pt x="84561" y="319685"/>
                  </a:lnTo>
                  <a:lnTo>
                    <a:pt x="71052" y="319311"/>
                  </a:lnTo>
                  <a:lnTo>
                    <a:pt x="58387" y="317923"/>
                  </a:lnTo>
                  <a:lnTo>
                    <a:pt x="46808" y="315397"/>
                  </a:lnTo>
                  <a:lnTo>
                    <a:pt x="36330" y="311781"/>
                  </a:lnTo>
                  <a:lnTo>
                    <a:pt x="27096" y="307556"/>
                  </a:lnTo>
                  <a:lnTo>
                    <a:pt x="18571" y="303125"/>
                  </a:lnTo>
                  <a:lnTo>
                    <a:pt x="10004" y="298101"/>
                  </a:lnTo>
                  <a:lnTo>
                    <a:pt x="0" y="2917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61349" y="357968"/>
              <a:ext cx="140882" cy="186554"/>
            </a:xfrm>
            <a:custGeom>
              <a:avLst/>
              <a:gdLst/>
              <a:ahLst/>
              <a:cxnLst/>
              <a:rect l="0" t="0" r="0" b="0"/>
              <a:pathLst>
                <a:path w="140882" h="186554">
                  <a:moveTo>
                    <a:pt x="19127" y="0"/>
                  </a:moveTo>
                  <a:lnTo>
                    <a:pt x="13393" y="6002"/>
                  </a:lnTo>
                  <a:lnTo>
                    <a:pt x="9110" y="12847"/>
                  </a:lnTo>
                  <a:lnTo>
                    <a:pt x="5904" y="21239"/>
                  </a:lnTo>
                  <a:lnTo>
                    <a:pt x="3543" y="31039"/>
                  </a:lnTo>
                  <a:lnTo>
                    <a:pt x="1845" y="42002"/>
                  </a:lnTo>
                  <a:lnTo>
                    <a:pt x="655" y="53863"/>
                  </a:lnTo>
                  <a:lnTo>
                    <a:pt x="0" y="66386"/>
                  </a:lnTo>
                  <a:lnTo>
                    <a:pt x="79" y="79383"/>
                  </a:lnTo>
                  <a:lnTo>
                    <a:pt x="950" y="92707"/>
                  </a:lnTo>
                  <a:lnTo>
                    <a:pt x="2686" y="106091"/>
                  </a:lnTo>
                  <a:lnTo>
                    <a:pt x="5455" y="119157"/>
                  </a:lnTo>
                  <a:lnTo>
                    <a:pt x="9246" y="131719"/>
                  </a:lnTo>
                  <a:lnTo>
                    <a:pt x="13910" y="143613"/>
                  </a:lnTo>
                  <a:lnTo>
                    <a:pt x="19259" y="154608"/>
                  </a:lnTo>
                  <a:lnTo>
                    <a:pt x="25117" y="164657"/>
                  </a:lnTo>
                  <a:lnTo>
                    <a:pt x="31508" y="173389"/>
                  </a:lnTo>
                  <a:lnTo>
                    <a:pt x="38628" y="180052"/>
                  </a:lnTo>
                  <a:lnTo>
                    <a:pt x="46530" y="184416"/>
                  </a:lnTo>
                  <a:lnTo>
                    <a:pt x="55126" y="186550"/>
                  </a:lnTo>
                  <a:lnTo>
                    <a:pt x="64273" y="186553"/>
                  </a:lnTo>
                  <a:lnTo>
                    <a:pt x="73831" y="184700"/>
                  </a:lnTo>
                  <a:lnTo>
                    <a:pt x="83520" y="181205"/>
                  </a:lnTo>
                  <a:lnTo>
                    <a:pt x="92944" y="176126"/>
                  </a:lnTo>
                  <a:lnTo>
                    <a:pt x="101907" y="169641"/>
                  </a:lnTo>
                  <a:lnTo>
                    <a:pt x="110228" y="162019"/>
                  </a:lnTo>
                  <a:lnTo>
                    <a:pt x="117672" y="153533"/>
                  </a:lnTo>
                  <a:lnTo>
                    <a:pt x="124191" y="144414"/>
                  </a:lnTo>
                  <a:lnTo>
                    <a:pt x="129740" y="134681"/>
                  </a:lnTo>
                  <a:lnTo>
                    <a:pt x="134176" y="124163"/>
                  </a:lnTo>
                  <a:lnTo>
                    <a:pt x="137528" y="112831"/>
                  </a:lnTo>
                  <a:lnTo>
                    <a:pt x="139799" y="100950"/>
                  </a:lnTo>
                  <a:lnTo>
                    <a:pt x="140881" y="88974"/>
                  </a:lnTo>
                  <a:lnTo>
                    <a:pt x="140832" y="77183"/>
                  </a:lnTo>
                  <a:lnTo>
                    <a:pt x="139800" y="65728"/>
                  </a:lnTo>
                  <a:lnTo>
                    <a:pt x="137727" y="53392"/>
                  </a:lnTo>
                  <a:lnTo>
                    <a:pt x="133317" y="36861"/>
                  </a:lnTo>
                  <a:lnTo>
                    <a:pt x="124412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34402" y="368497"/>
              <a:ext cx="138040" cy="159944"/>
            </a:xfrm>
            <a:custGeom>
              <a:avLst/>
              <a:gdLst/>
              <a:ahLst/>
              <a:cxnLst/>
              <a:rect l="0" t="0" r="0" b="0"/>
              <a:pathLst>
                <a:path w="138040" h="159944">
                  <a:moveTo>
                    <a:pt x="109287" y="0"/>
                  </a:moveTo>
                  <a:lnTo>
                    <a:pt x="97485" y="0"/>
                  </a:lnTo>
                  <a:lnTo>
                    <a:pt x="85716" y="0"/>
                  </a:lnTo>
                  <a:lnTo>
                    <a:pt x="72830" y="4"/>
                  </a:lnTo>
                  <a:lnTo>
                    <a:pt x="59154" y="177"/>
                  </a:lnTo>
                  <a:lnTo>
                    <a:pt x="45474" y="826"/>
                  </a:lnTo>
                  <a:lnTo>
                    <a:pt x="32277" y="2093"/>
                  </a:lnTo>
                  <a:lnTo>
                    <a:pt x="20343" y="4437"/>
                  </a:lnTo>
                  <a:lnTo>
                    <a:pt x="10858" y="8678"/>
                  </a:lnTo>
                  <a:lnTo>
                    <a:pt x="4241" y="15080"/>
                  </a:lnTo>
                  <a:lnTo>
                    <a:pt x="583" y="22957"/>
                  </a:lnTo>
                  <a:lnTo>
                    <a:pt x="0" y="31006"/>
                  </a:lnTo>
                  <a:lnTo>
                    <a:pt x="2240" y="38443"/>
                  </a:lnTo>
                  <a:lnTo>
                    <a:pt x="6959" y="44872"/>
                  </a:lnTo>
                  <a:lnTo>
                    <a:pt x="13921" y="50032"/>
                  </a:lnTo>
                  <a:lnTo>
                    <a:pt x="22776" y="53943"/>
                  </a:lnTo>
                  <a:lnTo>
                    <a:pt x="32953" y="56958"/>
                  </a:lnTo>
                  <a:lnTo>
                    <a:pt x="43767" y="59620"/>
                  </a:lnTo>
                  <a:lnTo>
                    <a:pt x="54776" y="62275"/>
                  </a:lnTo>
                  <a:lnTo>
                    <a:pt x="65777" y="65064"/>
                  </a:lnTo>
                  <a:lnTo>
                    <a:pt x="76696" y="68017"/>
                  </a:lnTo>
                  <a:lnTo>
                    <a:pt x="87518" y="71122"/>
                  </a:lnTo>
                  <a:lnTo>
                    <a:pt x="98091" y="74513"/>
                  </a:lnTo>
                  <a:lnTo>
                    <a:pt x="108126" y="78468"/>
                  </a:lnTo>
                  <a:lnTo>
                    <a:pt x="117494" y="83100"/>
                  </a:lnTo>
                  <a:lnTo>
                    <a:pt x="125753" y="88685"/>
                  </a:lnTo>
                  <a:lnTo>
                    <a:pt x="132090" y="95723"/>
                  </a:lnTo>
                  <a:lnTo>
                    <a:pt x="136228" y="104337"/>
                  </a:lnTo>
                  <a:lnTo>
                    <a:pt x="138039" y="113868"/>
                  </a:lnTo>
                  <a:lnTo>
                    <a:pt x="137292" y="123110"/>
                  </a:lnTo>
                  <a:lnTo>
                    <a:pt x="134122" y="131393"/>
                  </a:lnTo>
                  <a:lnTo>
                    <a:pt x="128928" y="138577"/>
                  </a:lnTo>
                  <a:lnTo>
                    <a:pt x="122171" y="144784"/>
                  </a:lnTo>
                  <a:lnTo>
                    <a:pt x="114264" y="150206"/>
                  </a:lnTo>
                  <a:lnTo>
                    <a:pt x="105535" y="154712"/>
                  </a:lnTo>
                  <a:lnTo>
                    <a:pt x="96232" y="157849"/>
                  </a:lnTo>
                  <a:lnTo>
                    <a:pt x="86533" y="159488"/>
                  </a:lnTo>
                  <a:lnTo>
                    <a:pt x="76442" y="159943"/>
                  </a:lnTo>
                  <a:lnTo>
                    <a:pt x="64500" y="159850"/>
                  </a:lnTo>
                  <a:lnTo>
                    <a:pt x="46309" y="159201"/>
                  </a:lnTo>
                  <a:lnTo>
                    <a:pt x="14531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23309" y="452725"/>
              <a:ext cx="15138" cy="115814"/>
            </a:xfrm>
            <a:custGeom>
              <a:avLst/>
              <a:gdLst/>
              <a:ahLst/>
              <a:cxnLst/>
              <a:rect l="0" t="0" r="0" b="0"/>
              <a:pathLst>
                <a:path w="15138" h="115814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80" y="35145"/>
                  </a:lnTo>
                  <a:lnTo>
                    <a:pt x="2147" y="45288"/>
                  </a:lnTo>
                  <a:lnTo>
                    <a:pt x="4212" y="56320"/>
                  </a:lnTo>
                  <a:lnTo>
                    <a:pt x="6559" y="67714"/>
                  </a:lnTo>
                  <a:lnTo>
                    <a:pt x="8987" y="79706"/>
                  </a:lnTo>
                  <a:lnTo>
                    <a:pt x="11706" y="94466"/>
                  </a:lnTo>
                  <a:lnTo>
                    <a:pt x="15137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27917" y="336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01616" y="403395"/>
              <a:ext cx="115815" cy="123030"/>
            </a:xfrm>
            <a:custGeom>
              <a:avLst/>
              <a:gdLst/>
              <a:ahLst/>
              <a:cxnLst/>
              <a:rect l="0" t="0" r="0" b="0"/>
              <a:pathLst>
                <a:path w="115815" h="123030">
                  <a:moveTo>
                    <a:pt x="0" y="17744"/>
                  </a:moveTo>
                  <a:lnTo>
                    <a:pt x="2934" y="29547"/>
                  </a:lnTo>
                  <a:lnTo>
                    <a:pt x="5716" y="41316"/>
                  </a:lnTo>
                  <a:lnTo>
                    <a:pt x="8616" y="54201"/>
                  </a:lnTo>
                  <a:lnTo>
                    <a:pt x="11656" y="67877"/>
                  </a:lnTo>
                  <a:lnTo>
                    <a:pt x="14822" y="81556"/>
                  </a:lnTo>
                  <a:lnTo>
                    <a:pt x="18047" y="94728"/>
                  </a:lnTo>
                  <a:lnTo>
                    <a:pt x="19970" y="105665"/>
                  </a:lnTo>
                  <a:lnTo>
                    <a:pt x="19260" y="111512"/>
                  </a:lnTo>
                  <a:lnTo>
                    <a:pt x="16978" y="111641"/>
                  </a:lnTo>
                  <a:lnTo>
                    <a:pt x="13971" y="107235"/>
                  </a:lnTo>
                  <a:lnTo>
                    <a:pt x="10809" y="99645"/>
                  </a:lnTo>
                  <a:lnTo>
                    <a:pt x="7987" y="89903"/>
                  </a:lnTo>
                  <a:lnTo>
                    <a:pt x="5724" y="78729"/>
                  </a:lnTo>
                  <a:lnTo>
                    <a:pt x="4187" y="66767"/>
                  </a:lnTo>
                  <a:lnTo>
                    <a:pt x="3596" y="54645"/>
                  </a:lnTo>
                  <a:lnTo>
                    <a:pt x="3984" y="42713"/>
                  </a:lnTo>
                  <a:lnTo>
                    <a:pt x="5546" y="31409"/>
                  </a:lnTo>
                  <a:lnTo>
                    <a:pt x="8722" y="21339"/>
                  </a:lnTo>
                  <a:lnTo>
                    <a:pt x="13600" y="12727"/>
                  </a:lnTo>
                  <a:lnTo>
                    <a:pt x="19977" y="5943"/>
                  </a:lnTo>
                  <a:lnTo>
                    <a:pt x="27545" y="1658"/>
                  </a:lnTo>
                  <a:lnTo>
                    <a:pt x="36000" y="0"/>
                  </a:lnTo>
                  <a:lnTo>
                    <a:pt x="44928" y="648"/>
                  </a:lnTo>
                  <a:lnTo>
                    <a:pt x="53834" y="3125"/>
                  </a:lnTo>
                  <a:lnTo>
                    <a:pt x="62448" y="6975"/>
                  </a:lnTo>
                  <a:lnTo>
                    <a:pt x="70705" y="11979"/>
                  </a:lnTo>
                  <a:lnTo>
                    <a:pt x="78637" y="18152"/>
                  </a:lnTo>
                  <a:lnTo>
                    <a:pt x="86298" y="25415"/>
                  </a:lnTo>
                  <a:lnTo>
                    <a:pt x="93427" y="33748"/>
                  </a:lnTo>
                  <a:lnTo>
                    <a:pt x="99464" y="43252"/>
                  </a:lnTo>
                  <a:lnTo>
                    <a:pt x="104192" y="53862"/>
                  </a:lnTo>
                  <a:lnTo>
                    <a:pt x="107714" y="65174"/>
                  </a:lnTo>
                  <a:lnTo>
                    <a:pt x="110625" y="77847"/>
                  </a:lnTo>
                  <a:lnTo>
                    <a:pt x="113179" y="95228"/>
                  </a:lnTo>
                  <a:lnTo>
                    <a:pt x="115814" y="1230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75316" y="420910"/>
              <a:ext cx="183086" cy="326614"/>
            </a:xfrm>
            <a:custGeom>
              <a:avLst/>
              <a:gdLst/>
              <a:ahLst/>
              <a:cxnLst/>
              <a:rect l="0" t="0" r="0" b="0"/>
              <a:pathLst>
                <a:path w="183086" h="326614">
                  <a:moveTo>
                    <a:pt x="157927" y="84457"/>
                  </a:moveTo>
                  <a:lnTo>
                    <a:pt x="163728" y="78523"/>
                  </a:lnTo>
                  <a:lnTo>
                    <a:pt x="168652" y="72318"/>
                  </a:lnTo>
                  <a:lnTo>
                    <a:pt x="173140" y="65222"/>
                  </a:lnTo>
                  <a:lnTo>
                    <a:pt x="176843" y="57282"/>
                  </a:lnTo>
                  <a:lnTo>
                    <a:pt x="178912" y="48636"/>
                  </a:lnTo>
                  <a:lnTo>
                    <a:pt x="179009" y="39450"/>
                  </a:lnTo>
                  <a:lnTo>
                    <a:pt x="177112" y="30196"/>
                  </a:lnTo>
                  <a:lnTo>
                    <a:pt x="173250" y="21603"/>
                  </a:lnTo>
                  <a:lnTo>
                    <a:pt x="167651" y="14026"/>
                  </a:lnTo>
                  <a:lnTo>
                    <a:pt x="160657" y="7789"/>
                  </a:lnTo>
                  <a:lnTo>
                    <a:pt x="152607" y="3349"/>
                  </a:lnTo>
                  <a:lnTo>
                    <a:pt x="143796" y="778"/>
                  </a:lnTo>
                  <a:lnTo>
                    <a:pt x="134613" y="0"/>
                  </a:lnTo>
                  <a:lnTo>
                    <a:pt x="125531" y="982"/>
                  </a:lnTo>
                  <a:lnTo>
                    <a:pt x="116799" y="3536"/>
                  </a:lnTo>
                  <a:lnTo>
                    <a:pt x="108631" y="7689"/>
                  </a:lnTo>
                  <a:lnTo>
                    <a:pt x="101290" y="13748"/>
                  </a:lnTo>
                  <a:lnTo>
                    <a:pt x="94844" y="21708"/>
                  </a:lnTo>
                  <a:lnTo>
                    <a:pt x="89514" y="31137"/>
                  </a:lnTo>
                  <a:lnTo>
                    <a:pt x="85756" y="41374"/>
                  </a:lnTo>
                  <a:lnTo>
                    <a:pt x="83683" y="51952"/>
                  </a:lnTo>
                  <a:lnTo>
                    <a:pt x="83425" y="62306"/>
                  </a:lnTo>
                  <a:lnTo>
                    <a:pt x="85296" y="71719"/>
                  </a:lnTo>
                  <a:lnTo>
                    <a:pt x="89260" y="79881"/>
                  </a:lnTo>
                  <a:lnTo>
                    <a:pt x="95006" y="86359"/>
                  </a:lnTo>
                  <a:lnTo>
                    <a:pt x="102142" y="90437"/>
                  </a:lnTo>
                  <a:lnTo>
                    <a:pt x="110298" y="91951"/>
                  </a:lnTo>
                  <a:lnTo>
                    <a:pt x="118855" y="91037"/>
                  </a:lnTo>
                  <a:lnTo>
                    <a:pt x="126980" y="87849"/>
                  </a:lnTo>
                  <a:lnTo>
                    <a:pt x="134267" y="82744"/>
                  </a:lnTo>
                  <a:lnTo>
                    <a:pt x="141248" y="77408"/>
                  </a:lnTo>
                  <a:lnTo>
                    <a:pt x="148146" y="74525"/>
                  </a:lnTo>
                  <a:lnTo>
                    <a:pt x="154088" y="75205"/>
                  </a:lnTo>
                  <a:lnTo>
                    <a:pt x="159112" y="79301"/>
                  </a:lnTo>
                  <a:lnTo>
                    <a:pt x="163522" y="86198"/>
                  </a:lnTo>
                  <a:lnTo>
                    <a:pt x="167399" y="95221"/>
                  </a:lnTo>
                  <a:lnTo>
                    <a:pt x="170588" y="105792"/>
                  </a:lnTo>
                  <a:lnTo>
                    <a:pt x="173049" y="117453"/>
                  </a:lnTo>
                  <a:lnTo>
                    <a:pt x="175031" y="129706"/>
                  </a:lnTo>
                  <a:lnTo>
                    <a:pt x="176972" y="142006"/>
                  </a:lnTo>
                  <a:lnTo>
                    <a:pt x="179120" y="154057"/>
                  </a:lnTo>
                  <a:lnTo>
                    <a:pt x="181224" y="165777"/>
                  </a:lnTo>
                  <a:lnTo>
                    <a:pt x="182650" y="177188"/>
                  </a:lnTo>
                  <a:lnTo>
                    <a:pt x="183085" y="188349"/>
                  </a:lnTo>
                  <a:lnTo>
                    <a:pt x="182375" y="199321"/>
                  </a:lnTo>
                  <a:lnTo>
                    <a:pt x="180369" y="210156"/>
                  </a:lnTo>
                  <a:lnTo>
                    <a:pt x="177113" y="220884"/>
                  </a:lnTo>
                  <a:lnTo>
                    <a:pt x="172315" y="231210"/>
                  </a:lnTo>
                  <a:lnTo>
                    <a:pt x="165287" y="240538"/>
                  </a:lnTo>
                  <a:lnTo>
                    <a:pt x="155855" y="248620"/>
                  </a:lnTo>
                  <a:lnTo>
                    <a:pt x="144285" y="255368"/>
                  </a:lnTo>
                  <a:lnTo>
                    <a:pt x="131006" y="260684"/>
                  </a:lnTo>
                  <a:lnTo>
                    <a:pt x="116455" y="264676"/>
                  </a:lnTo>
                  <a:lnTo>
                    <a:pt x="101315" y="267901"/>
                  </a:lnTo>
                  <a:lnTo>
                    <a:pt x="86472" y="271229"/>
                  </a:lnTo>
                  <a:lnTo>
                    <a:pt x="72391" y="275146"/>
                  </a:lnTo>
                  <a:lnTo>
                    <a:pt x="59313" y="279764"/>
                  </a:lnTo>
                  <a:lnTo>
                    <a:pt x="47441" y="285016"/>
                  </a:lnTo>
                  <a:lnTo>
                    <a:pt x="36760" y="290769"/>
                  </a:lnTo>
                  <a:lnTo>
                    <a:pt x="27386" y="296785"/>
                  </a:lnTo>
                  <a:lnTo>
                    <a:pt x="18750" y="303431"/>
                  </a:lnTo>
                  <a:lnTo>
                    <a:pt x="10092" y="312406"/>
                  </a:lnTo>
                  <a:lnTo>
                    <a:pt x="0" y="3266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201700" y="153928"/>
            <a:ext cx="1747731" cy="425140"/>
            <a:chOff x="8201700" y="153928"/>
            <a:chExt cx="1747731" cy="425140"/>
          </a:xfrm>
        </p:grpSpPr>
        <p:sp>
          <p:nvSpPr>
            <p:cNvPr id="53" name="Freeform 52"/>
            <p:cNvSpPr/>
            <p:nvPr/>
          </p:nvSpPr>
          <p:spPr>
            <a:xfrm>
              <a:off x="8257799" y="153928"/>
              <a:ext cx="154471" cy="383026"/>
            </a:xfrm>
            <a:custGeom>
              <a:avLst/>
              <a:gdLst/>
              <a:ahLst/>
              <a:cxnLst/>
              <a:rect l="0" t="0" r="0" b="0"/>
              <a:pathLst>
                <a:path w="154471" h="383026">
                  <a:moveTo>
                    <a:pt x="38657" y="383025"/>
                  </a:moveTo>
                  <a:lnTo>
                    <a:pt x="38589" y="371223"/>
                  </a:lnTo>
                  <a:lnTo>
                    <a:pt x="37949" y="359454"/>
                  </a:lnTo>
                  <a:lnTo>
                    <a:pt x="36657" y="346554"/>
                  </a:lnTo>
                  <a:lnTo>
                    <a:pt x="34970" y="332361"/>
                  </a:lnTo>
                  <a:lnTo>
                    <a:pt x="33302" y="316736"/>
                  </a:lnTo>
                  <a:lnTo>
                    <a:pt x="31885" y="299769"/>
                  </a:lnTo>
                  <a:lnTo>
                    <a:pt x="30613" y="282014"/>
                  </a:lnTo>
                  <a:lnTo>
                    <a:pt x="29154" y="264341"/>
                  </a:lnTo>
                  <a:lnTo>
                    <a:pt x="27322" y="247241"/>
                  </a:lnTo>
                  <a:lnTo>
                    <a:pt x="25090" y="230831"/>
                  </a:lnTo>
                  <a:lnTo>
                    <a:pt x="22514" y="215045"/>
                  </a:lnTo>
                  <a:lnTo>
                    <a:pt x="19668" y="199755"/>
                  </a:lnTo>
                  <a:lnTo>
                    <a:pt x="16619" y="184671"/>
                  </a:lnTo>
                  <a:lnTo>
                    <a:pt x="13427" y="169382"/>
                  </a:lnTo>
                  <a:lnTo>
                    <a:pt x="10138" y="153685"/>
                  </a:lnTo>
                  <a:lnTo>
                    <a:pt x="6948" y="137715"/>
                  </a:lnTo>
                  <a:lnTo>
                    <a:pt x="4186" y="121840"/>
                  </a:lnTo>
                  <a:lnTo>
                    <a:pt x="2000" y="106277"/>
                  </a:lnTo>
                  <a:lnTo>
                    <a:pt x="534" y="91234"/>
                  </a:lnTo>
                  <a:lnTo>
                    <a:pt x="0" y="76979"/>
                  </a:lnTo>
                  <a:lnTo>
                    <a:pt x="429" y="63583"/>
                  </a:lnTo>
                  <a:lnTo>
                    <a:pt x="2022" y="51113"/>
                  </a:lnTo>
                  <a:lnTo>
                    <a:pt x="5219" y="39723"/>
                  </a:lnTo>
                  <a:lnTo>
                    <a:pt x="10121" y="29401"/>
                  </a:lnTo>
                  <a:lnTo>
                    <a:pt x="16854" y="20315"/>
                  </a:lnTo>
                  <a:lnTo>
                    <a:pt x="25725" y="12882"/>
                  </a:lnTo>
                  <a:lnTo>
                    <a:pt x="36686" y="7183"/>
                  </a:lnTo>
                  <a:lnTo>
                    <a:pt x="49097" y="3168"/>
                  </a:lnTo>
                  <a:lnTo>
                    <a:pt x="61949" y="832"/>
                  </a:lnTo>
                  <a:lnTo>
                    <a:pt x="74623" y="0"/>
                  </a:lnTo>
                  <a:lnTo>
                    <a:pt x="86891" y="388"/>
                  </a:lnTo>
                  <a:lnTo>
                    <a:pt x="98736" y="1703"/>
                  </a:lnTo>
                  <a:lnTo>
                    <a:pt x="110205" y="3688"/>
                  </a:lnTo>
                  <a:lnTo>
                    <a:pt x="120929" y="5994"/>
                  </a:lnTo>
                  <a:lnTo>
                    <a:pt x="131147" y="8397"/>
                  </a:lnTo>
                  <a:lnTo>
                    <a:pt x="141758" y="11103"/>
                  </a:lnTo>
                  <a:lnTo>
                    <a:pt x="154470" y="145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01700" y="365576"/>
              <a:ext cx="147399" cy="13450"/>
            </a:xfrm>
            <a:custGeom>
              <a:avLst/>
              <a:gdLst/>
              <a:ahLst/>
              <a:cxnLst/>
              <a:rect l="0" t="0" r="0" b="0"/>
              <a:pathLst>
                <a:path w="147399" h="13450">
                  <a:moveTo>
                    <a:pt x="147398" y="13449"/>
                  </a:moveTo>
                  <a:lnTo>
                    <a:pt x="135730" y="13382"/>
                  </a:lnTo>
                  <a:lnTo>
                    <a:pt x="125242" y="12742"/>
                  </a:lnTo>
                  <a:lnTo>
                    <a:pt x="114931" y="11446"/>
                  </a:lnTo>
                  <a:lnTo>
                    <a:pt x="104283" y="9586"/>
                  </a:lnTo>
                  <a:lnTo>
                    <a:pt x="92644" y="7269"/>
                  </a:lnTo>
                  <a:lnTo>
                    <a:pt x="79761" y="4612"/>
                  </a:lnTo>
                  <a:lnTo>
                    <a:pt x="66088" y="2052"/>
                  </a:lnTo>
                  <a:lnTo>
                    <a:pt x="51038" y="195"/>
                  </a:lnTo>
                  <a:lnTo>
                    <a:pt x="31051" y="0"/>
                  </a:lnTo>
                  <a:lnTo>
                    <a:pt x="0" y="2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26681" y="439662"/>
              <a:ext cx="169817" cy="113002"/>
            </a:xfrm>
            <a:custGeom>
              <a:avLst/>
              <a:gdLst/>
              <a:ahLst/>
              <a:cxnLst/>
              <a:rect l="0" t="0" r="0" b="0"/>
              <a:pathLst>
                <a:path w="169817" h="113002">
                  <a:moveTo>
                    <a:pt x="64531" y="44648"/>
                  </a:moveTo>
                  <a:lnTo>
                    <a:pt x="64397" y="33047"/>
                  </a:lnTo>
                  <a:lnTo>
                    <a:pt x="63117" y="23199"/>
                  </a:lnTo>
                  <a:lnTo>
                    <a:pt x="60500" y="14213"/>
                  </a:lnTo>
                  <a:lnTo>
                    <a:pt x="55918" y="6529"/>
                  </a:lnTo>
                  <a:lnTo>
                    <a:pt x="49348" y="1542"/>
                  </a:lnTo>
                  <a:lnTo>
                    <a:pt x="42390" y="0"/>
                  </a:lnTo>
                  <a:lnTo>
                    <a:pt x="35503" y="1644"/>
                  </a:lnTo>
                  <a:lnTo>
                    <a:pt x="28677" y="5843"/>
                  </a:lnTo>
                  <a:lnTo>
                    <a:pt x="22017" y="11951"/>
                  </a:lnTo>
                  <a:lnTo>
                    <a:pt x="15805" y="19435"/>
                  </a:lnTo>
                  <a:lnTo>
                    <a:pt x="10172" y="27886"/>
                  </a:lnTo>
                  <a:lnTo>
                    <a:pt x="5415" y="37006"/>
                  </a:lnTo>
                  <a:lnTo>
                    <a:pt x="2053" y="46584"/>
                  </a:lnTo>
                  <a:lnTo>
                    <a:pt x="246" y="56473"/>
                  </a:lnTo>
                  <a:lnTo>
                    <a:pt x="0" y="66572"/>
                  </a:lnTo>
                  <a:lnTo>
                    <a:pt x="1348" y="76813"/>
                  </a:lnTo>
                  <a:lnTo>
                    <a:pt x="4147" y="87131"/>
                  </a:lnTo>
                  <a:lnTo>
                    <a:pt x="8297" y="96839"/>
                  </a:lnTo>
                  <a:lnTo>
                    <a:pt x="13823" y="104689"/>
                  </a:lnTo>
                  <a:lnTo>
                    <a:pt x="20606" y="110138"/>
                  </a:lnTo>
                  <a:lnTo>
                    <a:pt x="28260" y="112980"/>
                  </a:lnTo>
                  <a:lnTo>
                    <a:pt x="36235" y="113001"/>
                  </a:lnTo>
                  <a:lnTo>
                    <a:pt x="44184" y="110382"/>
                  </a:lnTo>
                  <a:lnTo>
                    <a:pt x="51808" y="105574"/>
                  </a:lnTo>
                  <a:lnTo>
                    <a:pt x="58775" y="99084"/>
                  </a:lnTo>
                  <a:lnTo>
                    <a:pt x="64972" y="91355"/>
                  </a:lnTo>
                  <a:lnTo>
                    <a:pt x="70303" y="82577"/>
                  </a:lnTo>
                  <a:lnTo>
                    <a:pt x="74593" y="72710"/>
                  </a:lnTo>
                  <a:lnTo>
                    <a:pt x="77865" y="61848"/>
                  </a:lnTo>
                  <a:lnTo>
                    <a:pt x="80791" y="51366"/>
                  </a:lnTo>
                  <a:lnTo>
                    <a:pt x="84406" y="44883"/>
                  </a:lnTo>
                  <a:lnTo>
                    <a:pt x="88575" y="44254"/>
                  </a:lnTo>
                  <a:lnTo>
                    <a:pt x="92565" y="47654"/>
                  </a:lnTo>
                  <a:lnTo>
                    <a:pt x="96454" y="53393"/>
                  </a:lnTo>
                  <a:lnTo>
                    <a:pt x="100662" y="60251"/>
                  </a:lnTo>
                  <a:lnTo>
                    <a:pt x="105419" y="67528"/>
                  </a:lnTo>
                  <a:lnTo>
                    <a:pt x="111062" y="74570"/>
                  </a:lnTo>
                  <a:lnTo>
                    <a:pt x="118126" y="80635"/>
                  </a:lnTo>
                  <a:lnTo>
                    <a:pt x="126747" y="85423"/>
                  </a:lnTo>
                  <a:lnTo>
                    <a:pt x="136149" y="89006"/>
                  </a:lnTo>
                  <a:lnTo>
                    <a:pt x="145761" y="91975"/>
                  </a:lnTo>
                  <a:lnTo>
                    <a:pt x="156428" y="94588"/>
                  </a:lnTo>
                  <a:lnTo>
                    <a:pt x="169816" y="972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71482" y="416541"/>
              <a:ext cx="151358" cy="153764"/>
            </a:xfrm>
            <a:custGeom>
              <a:avLst/>
              <a:gdLst/>
              <a:ahLst/>
              <a:cxnLst/>
              <a:rect l="0" t="0" r="0" b="0"/>
              <a:pathLst>
                <a:path w="151358" h="153764">
                  <a:moveTo>
                    <a:pt x="88187" y="4598"/>
                  </a:moveTo>
                  <a:lnTo>
                    <a:pt x="79317" y="1799"/>
                  </a:lnTo>
                  <a:lnTo>
                    <a:pt x="70332" y="297"/>
                  </a:lnTo>
                  <a:lnTo>
                    <a:pt x="60346" y="0"/>
                  </a:lnTo>
                  <a:lnTo>
                    <a:pt x="49710" y="1024"/>
                  </a:lnTo>
                  <a:lnTo>
                    <a:pt x="39195" y="3789"/>
                  </a:lnTo>
                  <a:lnTo>
                    <a:pt x="29252" y="8369"/>
                  </a:lnTo>
                  <a:lnTo>
                    <a:pt x="20312" y="14702"/>
                  </a:lnTo>
                  <a:lnTo>
                    <a:pt x="12921" y="22766"/>
                  </a:lnTo>
                  <a:lnTo>
                    <a:pt x="7222" y="32369"/>
                  </a:lnTo>
                  <a:lnTo>
                    <a:pt x="3193" y="43052"/>
                  </a:lnTo>
                  <a:lnTo>
                    <a:pt x="841" y="54205"/>
                  </a:lnTo>
                  <a:lnTo>
                    <a:pt x="0" y="65442"/>
                  </a:lnTo>
                  <a:lnTo>
                    <a:pt x="551" y="76595"/>
                  </a:lnTo>
                  <a:lnTo>
                    <a:pt x="2506" y="87616"/>
                  </a:lnTo>
                  <a:lnTo>
                    <a:pt x="5748" y="98502"/>
                  </a:lnTo>
                  <a:lnTo>
                    <a:pt x="10211" y="108948"/>
                  </a:lnTo>
                  <a:lnTo>
                    <a:pt x="15955" y="118364"/>
                  </a:lnTo>
                  <a:lnTo>
                    <a:pt x="22894" y="126514"/>
                  </a:lnTo>
                  <a:lnTo>
                    <a:pt x="30824" y="133479"/>
                  </a:lnTo>
                  <a:lnTo>
                    <a:pt x="39517" y="139473"/>
                  </a:lnTo>
                  <a:lnTo>
                    <a:pt x="48770" y="144721"/>
                  </a:lnTo>
                  <a:lnTo>
                    <a:pt x="58424" y="149094"/>
                  </a:lnTo>
                  <a:lnTo>
                    <a:pt x="68357" y="152135"/>
                  </a:lnTo>
                  <a:lnTo>
                    <a:pt x="78477" y="153697"/>
                  </a:lnTo>
                  <a:lnTo>
                    <a:pt x="88561" y="153763"/>
                  </a:lnTo>
                  <a:lnTo>
                    <a:pt x="98259" y="152287"/>
                  </a:lnTo>
                  <a:lnTo>
                    <a:pt x="107408" y="149408"/>
                  </a:lnTo>
                  <a:lnTo>
                    <a:pt x="115913" y="145497"/>
                  </a:lnTo>
                  <a:lnTo>
                    <a:pt x="124598" y="140574"/>
                  </a:lnTo>
                  <a:lnTo>
                    <a:pt x="135343" y="133093"/>
                  </a:lnTo>
                  <a:lnTo>
                    <a:pt x="151357" y="1204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33368" y="22109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67" y="14736"/>
                  </a:lnTo>
                  <a:lnTo>
                    <a:pt x="706" y="29287"/>
                  </a:lnTo>
                  <a:lnTo>
                    <a:pt x="2004" y="45082"/>
                  </a:lnTo>
                  <a:lnTo>
                    <a:pt x="3862" y="62143"/>
                  </a:lnTo>
                  <a:lnTo>
                    <a:pt x="6179" y="80284"/>
                  </a:lnTo>
                  <a:lnTo>
                    <a:pt x="8841" y="99271"/>
                  </a:lnTo>
                  <a:lnTo>
                    <a:pt x="11592" y="118884"/>
                  </a:lnTo>
                  <a:lnTo>
                    <a:pt x="14051" y="138948"/>
                  </a:lnTo>
                  <a:lnTo>
                    <a:pt x="16038" y="159318"/>
                  </a:lnTo>
                  <a:lnTo>
                    <a:pt x="17708" y="179570"/>
                  </a:lnTo>
                  <a:lnTo>
                    <a:pt x="19444" y="199021"/>
                  </a:lnTo>
                  <a:lnTo>
                    <a:pt x="21468" y="217363"/>
                  </a:lnTo>
                  <a:lnTo>
                    <a:pt x="23828" y="234629"/>
                  </a:lnTo>
                  <a:lnTo>
                    <a:pt x="26492" y="250999"/>
                  </a:lnTo>
                  <a:lnTo>
                    <a:pt x="29393" y="266668"/>
                  </a:lnTo>
                  <a:lnTo>
                    <a:pt x="32320" y="281407"/>
                  </a:lnTo>
                  <a:lnTo>
                    <a:pt x="35207" y="296116"/>
                  </a:lnTo>
                  <a:lnTo>
                    <a:pt x="38308" y="31320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38611" y="315854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201768" y="2934"/>
                  </a:lnTo>
                  <a:lnTo>
                    <a:pt x="193423" y="5716"/>
                  </a:lnTo>
                  <a:lnTo>
                    <a:pt x="184719" y="8611"/>
                  </a:lnTo>
                  <a:lnTo>
                    <a:pt x="175425" y="11479"/>
                  </a:lnTo>
                  <a:lnTo>
                    <a:pt x="165281" y="13996"/>
                  </a:lnTo>
                  <a:lnTo>
                    <a:pt x="154236" y="16006"/>
                  </a:lnTo>
                  <a:lnTo>
                    <a:pt x="142397" y="17519"/>
                  </a:lnTo>
                  <a:lnTo>
                    <a:pt x="129926" y="18614"/>
                  </a:lnTo>
                  <a:lnTo>
                    <a:pt x="116989" y="19391"/>
                  </a:lnTo>
                  <a:lnTo>
                    <a:pt x="103879" y="20100"/>
                  </a:lnTo>
                  <a:lnTo>
                    <a:pt x="91005" y="21117"/>
                  </a:lnTo>
                  <a:lnTo>
                    <a:pt x="78570" y="22620"/>
                  </a:lnTo>
                  <a:lnTo>
                    <a:pt x="66595" y="24615"/>
                  </a:lnTo>
                  <a:lnTo>
                    <a:pt x="55012" y="27026"/>
                  </a:lnTo>
                  <a:lnTo>
                    <a:pt x="43751" y="29759"/>
                  </a:lnTo>
                  <a:lnTo>
                    <a:pt x="33183" y="32769"/>
                  </a:lnTo>
                  <a:lnTo>
                    <a:pt x="23094" y="36465"/>
                  </a:lnTo>
                  <a:lnTo>
                    <a:pt x="12594" y="4228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14718" y="368497"/>
              <a:ext cx="255563" cy="170987"/>
            </a:xfrm>
            <a:custGeom>
              <a:avLst/>
              <a:gdLst/>
              <a:ahLst/>
              <a:cxnLst/>
              <a:rect l="0" t="0" r="0" b="0"/>
              <a:pathLst>
                <a:path w="255563" h="170987">
                  <a:moveTo>
                    <a:pt x="76577" y="52642"/>
                  </a:moveTo>
                  <a:lnTo>
                    <a:pt x="67776" y="49843"/>
                  </a:lnTo>
                  <a:lnTo>
                    <a:pt x="59429" y="48341"/>
                  </a:lnTo>
                  <a:lnTo>
                    <a:pt x="50736" y="48044"/>
                  </a:lnTo>
                  <a:lnTo>
                    <a:pt x="41787" y="49068"/>
                  </a:lnTo>
                  <a:lnTo>
                    <a:pt x="32941" y="51833"/>
                  </a:lnTo>
                  <a:lnTo>
                    <a:pt x="24410" y="56413"/>
                  </a:lnTo>
                  <a:lnTo>
                    <a:pt x="16567" y="62746"/>
                  </a:lnTo>
                  <a:lnTo>
                    <a:pt x="9986" y="70810"/>
                  </a:lnTo>
                  <a:lnTo>
                    <a:pt x="4872" y="80413"/>
                  </a:lnTo>
                  <a:lnTo>
                    <a:pt x="1423" y="91096"/>
                  </a:lnTo>
                  <a:lnTo>
                    <a:pt x="0" y="102249"/>
                  </a:lnTo>
                  <a:lnTo>
                    <a:pt x="598" y="113481"/>
                  </a:lnTo>
                  <a:lnTo>
                    <a:pt x="2931" y="124461"/>
                  </a:lnTo>
                  <a:lnTo>
                    <a:pt x="6622" y="134834"/>
                  </a:lnTo>
                  <a:lnTo>
                    <a:pt x="11330" y="144467"/>
                  </a:lnTo>
                  <a:lnTo>
                    <a:pt x="17098" y="153087"/>
                  </a:lnTo>
                  <a:lnTo>
                    <a:pt x="24326" y="160207"/>
                  </a:lnTo>
                  <a:lnTo>
                    <a:pt x="33104" y="165692"/>
                  </a:lnTo>
                  <a:lnTo>
                    <a:pt x="42931" y="169393"/>
                  </a:lnTo>
                  <a:lnTo>
                    <a:pt x="52912" y="170986"/>
                  </a:lnTo>
                  <a:lnTo>
                    <a:pt x="62512" y="170498"/>
                  </a:lnTo>
                  <a:lnTo>
                    <a:pt x="71565" y="168069"/>
                  </a:lnTo>
                  <a:lnTo>
                    <a:pt x="80100" y="163782"/>
                  </a:lnTo>
                  <a:lnTo>
                    <a:pt x="88194" y="157855"/>
                  </a:lnTo>
                  <a:lnTo>
                    <a:pt x="95459" y="150284"/>
                  </a:lnTo>
                  <a:lnTo>
                    <a:pt x="101062" y="140776"/>
                  </a:lnTo>
                  <a:lnTo>
                    <a:pt x="104680" y="129356"/>
                  </a:lnTo>
                  <a:lnTo>
                    <a:pt x="106295" y="116791"/>
                  </a:lnTo>
                  <a:lnTo>
                    <a:pt x="105942" y="104359"/>
                  </a:lnTo>
                  <a:lnTo>
                    <a:pt x="103888" y="92787"/>
                  </a:lnTo>
                  <a:lnTo>
                    <a:pt x="101816" y="82459"/>
                  </a:lnTo>
                  <a:lnTo>
                    <a:pt x="103029" y="74685"/>
                  </a:lnTo>
                  <a:lnTo>
                    <a:pt x="108279" y="70870"/>
                  </a:lnTo>
                  <a:lnTo>
                    <a:pt x="115522" y="70540"/>
                  </a:lnTo>
                  <a:lnTo>
                    <a:pt x="123620" y="73027"/>
                  </a:lnTo>
                  <a:lnTo>
                    <a:pt x="131910" y="78128"/>
                  </a:lnTo>
                  <a:lnTo>
                    <a:pt x="140071" y="85528"/>
                  </a:lnTo>
                  <a:lnTo>
                    <a:pt x="148003" y="94624"/>
                  </a:lnTo>
                  <a:lnTo>
                    <a:pt x="155707" y="104660"/>
                  </a:lnTo>
                  <a:lnTo>
                    <a:pt x="163174" y="115045"/>
                  </a:lnTo>
                  <a:lnTo>
                    <a:pt x="168917" y="122791"/>
                  </a:lnTo>
                  <a:lnTo>
                    <a:pt x="171196" y="124349"/>
                  </a:lnTo>
                  <a:lnTo>
                    <a:pt x="170920" y="120663"/>
                  </a:lnTo>
                  <a:lnTo>
                    <a:pt x="169334" y="113391"/>
                  </a:lnTo>
                  <a:lnTo>
                    <a:pt x="167421" y="103772"/>
                  </a:lnTo>
                  <a:lnTo>
                    <a:pt x="165690" y="92635"/>
                  </a:lnTo>
                  <a:lnTo>
                    <a:pt x="164469" y="80674"/>
                  </a:lnTo>
                  <a:lnTo>
                    <a:pt x="164071" y="68541"/>
                  </a:lnTo>
                  <a:lnTo>
                    <a:pt x="164577" y="56597"/>
                  </a:lnTo>
                  <a:lnTo>
                    <a:pt x="166215" y="45281"/>
                  </a:lnTo>
                  <a:lnTo>
                    <a:pt x="169438" y="35202"/>
                  </a:lnTo>
                  <a:lnTo>
                    <a:pt x="174353" y="26574"/>
                  </a:lnTo>
                  <a:lnTo>
                    <a:pt x="180922" y="19439"/>
                  </a:lnTo>
                  <a:lnTo>
                    <a:pt x="189152" y="13855"/>
                  </a:lnTo>
                  <a:lnTo>
                    <a:pt x="198858" y="9688"/>
                  </a:lnTo>
                  <a:lnTo>
                    <a:pt x="209345" y="6677"/>
                  </a:lnTo>
                  <a:lnTo>
                    <a:pt x="220619" y="4230"/>
                  </a:lnTo>
                  <a:lnTo>
                    <a:pt x="234789" y="2127"/>
                  </a:lnTo>
                  <a:lnTo>
                    <a:pt x="25556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13488" y="221098"/>
              <a:ext cx="20005" cy="305327"/>
            </a:xfrm>
            <a:custGeom>
              <a:avLst/>
              <a:gdLst/>
              <a:ahLst/>
              <a:cxnLst/>
              <a:rect l="0" t="0" r="0" b="0"/>
              <a:pathLst>
                <a:path w="20005" h="305327">
                  <a:moveTo>
                    <a:pt x="9476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4" y="29854"/>
                  </a:lnTo>
                  <a:lnTo>
                    <a:pt x="1682" y="42695"/>
                  </a:lnTo>
                  <a:lnTo>
                    <a:pt x="834" y="56823"/>
                  </a:lnTo>
                  <a:lnTo>
                    <a:pt x="241" y="71948"/>
                  </a:lnTo>
                  <a:lnTo>
                    <a:pt x="0" y="87809"/>
                  </a:lnTo>
                  <a:lnTo>
                    <a:pt x="365" y="104197"/>
                  </a:lnTo>
                  <a:lnTo>
                    <a:pt x="1420" y="120954"/>
                  </a:lnTo>
                  <a:lnTo>
                    <a:pt x="2941" y="137966"/>
                  </a:lnTo>
                  <a:lnTo>
                    <a:pt x="4502" y="155153"/>
                  </a:lnTo>
                  <a:lnTo>
                    <a:pt x="5850" y="172453"/>
                  </a:lnTo>
                  <a:lnTo>
                    <a:pt x="7075" y="189664"/>
                  </a:lnTo>
                  <a:lnTo>
                    <a:pt x="8504" y="206454"/>
                  </a:lnTo>
                  <a:lnTo>
                    <a:pt x="10314" y="222667"/>
                  </a:lnTo>
                  <a:lnTo>
                    <a:pt x="12370" y="238104"/>
                  </a:lnTo>
                  <a:lnTo>
                    <a:pt x="14511" y="254167"/>
                  </a:lnTo>
                  <a:lnTo>
                    <a:pt x="16929" y="274500"/>
                  </a:lnTo>
                  <a:lnTo>
                    <a:pt x="20004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65036" y="357968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40882" y="2867"/>
                  </a:lnTo>
                  <a:lnTo>
                    <a:pt x="229112" y="5009"/>
                  </a:lnTo>
                  <a:lnTo>
                    <a:pt x="216217" y="6612"/>
                  </a:lnTo>
                  <a:lnTo>
                    <a:pt x="202196" y="7793"/>
                  </a:lnTo>
                  <a:lnTo>
                    <a:pt x="187220" y="8641"/>
                  </a:lnTo>
                  <a:lnTo>
                    <a:pt x="171502" y="9239"/>
                  </a:lnTo>
                  <a:lnTo>
                    <a:pt x="155399" y="9653"/>
                  </a:lnTo>
                  <a:lnTo>
                    <a:pt x="139375" y="9937"/>
                  </a:lnTo>
                  <a:lnTo>
                    <a:pt x="123674" y="10131"/>
                  </a:lnTo>
                  <a:lnTo>
                    <a:pt x="108183" y="10262"/>
                  </a:lnTo>
                  <a:lnTo>
                    <a:pt x="92558" y="10350"/>
                  </a:lnTo>
                  <a:lnTo>
                    <a:pt x="76615" y="10409"/>
                  </a:lnTo>
                  <a:lnTo>
                    <a:pt x="60888" y="10449"/>
                  </a:lnTo>
                  <a:lnTo>
                    <a:pt x="44886" y="10480"/>
                  </a:lnTo>
                  <a:lnTo>
                    <a:pt x="26082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285058" y="385334"/>
              <a:ext cx="95834" cy="140941"/>
            </a:xfrm>
            <a:custGeom>
              <a:avLst/>
              <a:gdLst/>
              <a:ahLst/>
              <a:cxnLst/>
              <a:rect l="0" t="0" r="0" b="0"/>
              <a:pathLst>
                <a:path w="95834" h="140941">
                  <a:moveTo>
                    <a:pt x="11605" y="77919"/>
                  </a:moveTo>
                  <a:lnTo>
                    <a:pt x="14539" y="86721"/>
                  </a:lnTo>
                  <a:lnTo>
                    <a:pt x="17321" y="95067"/>
                  </a:lnTo>
                  <a:lnTo>
                    <a:pt x="20221" y="103766"/>
                  </a:lnTo>
                  <a:lnTo>
                    <a:pt x="23261" y="112887"/>
                  </a:lnTo>
                  <a:lnTo>
                    <a:pt x="26426" y="122382"/>
                  </a:lnTo>
                  <a:lnTo>
                    <a:pt x="29665" y="132099"/>
                  </a:lnTo>
                  <a:lnTo>
                    <a:pt x="32079" y="139344"/>
                  </a:lnTo>
                  <a:lnTo>
                    <a:pt x="32612" y="140940"/>
                  </a:lnTo>
                  <a:lnTo>
                    <a:pt x="31663" y="138090"/>
                  </a:lnTo>
                  <a:lnTo>
                    <a:pt x="29764" y="132394"/>
                  </a:lnTo>
                  <a:lnTo>
                    <a:pt x="27275" y="124929"/>
                  </a:lnTo>
                  <a:lnTo>
                    <a:pt x="24419" y="116360"/>
                  </a:lnTo>
                  <a:lnTo>
                    <a:pt x="21332" y="107096"/>
                  </a:lnTo>
                  <a:lnTo>
                    <a:pt x="18095" y="97391"/>
                  </a:lnTo>
                  <a:lnTo>
                    <a:pt x="14765" y="87401"/>
                  </a:lnTo>
                  <a:lnTo>
                    <a:pt x="11374" y="77226"/>
                  </a:lnTo>
                  <a:lnTo>
                    <a:pt x="7942" y="66931"/>
                  </a:lnTo>
                  <a:lnTo>
                    <a:pt x="4498" y="56562"/>
                  </a:lnTo>
                  <a:lnTo>
                    <a:pt x="1541" y="46308"/>
                  </a:lnTo>
                  <a:lnTo>
                    <a:pt x="0" y="36496"/>
                  </a:lnTo>
                  <a:lnTo>
                    <a:pt x="274" y="27275"/>
                  </a:lnTo>
                  <a:lnTo>
                    <a:pt x="2596" y="18948"/>
                  </a:lnTo>
                  <a:lnTo>
                    <a:pt x="7280" y="12032"/>
                  </a:lnTo>
                  <a:lnTo>
                    <a:pt x="14249" y="6684"/>
                  </a:lnTo>
                  <a:lnTo>
                    <a:pt x="23148" y="2907"/>
                  </a:lnTo>
                  <a:lnTo>
                    <a:pt x="33547" y="730"/>
                  </a:lnTo>
                  <a:lnTo>
                    <a:pt x="45035" y="0"/>
                  </a:lnTo>
                  <a:lnTo>
                    <a:pt x="56688" y="293"/>
                  </a:lnTo>
                  <a:lnTo>
                    <a:pt x="68210" y="1036"/>
                  </a:lnTo>
                  <a:lnTo>
                    <a:pt x="80606" y="2289"/>
                  </a:lnTo>
                  <a:lnTo>
                    <a:pt x="95833" y="42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18425" y="381027"/>
              <a:ext cx="109866" cy="146394"/>
            </a:xfrm>
            <a:custGeom>
              <a:avLst/>
              <a:gdLst/>
              <a:ahLst/>
              <a:cxnLst/>
              <a:rect l="0" t="0" r="0" b="0"/>
              <a:pathLst>
                <a:path w="109866" h="146394">
                  <a:moveTo>
                    <a:pt x="25637" y="61169"/>
                  </a:moveTo>
                  <a:lnTo>
                    <a:pt x="37238" y="61035"/>
                  </a:lnTo>
                  <a:lnTo>
                    <a:pt x="47087" y="59755"/>
                  </a:lnTo>
                  <a:lnTo>
                    <a:pt x="56088" y="57157"/>
                  </a:lnTo>
                  <a:lnTo>
                    <a:pt x="64356" y="53265"/>
                  </a:lnTo>
                  <a:lnTo>
                    <a:pt x="71735" y="47984"/>
                  </a:lnTo>
                  <a:lnTo>
                    <a:pt x="78191" y="41402"/>
                  </a:lnTo>
                  <a:lnTo>
                    <a:pt x="83353" y="33902"/>
                  </a:lnTo>
                  <a:lnTo>
                    <a:pt x="86462" y="26040"/>
                  </a:lnTo>
                  <a:lnTo>
                    <a:pt x="87280" y="18180"/>
                  </a:lnTo>
                  <a:lnTo>
                    <a:pt x="85711" y="10958"/>
                  </a:lnTo>
                  <a:lnTo>
                    <a:pt x="81542" y="5326"/>
                  </a:lnTo>
                  <a:lnTo>
                    <a:pt x="74930" y="1661"/>
                  </a:lnTo>
                  <a:lnTo>
                    <a:pt x="66612" y="0"/>
                  </a:lnTo>
                  <a:lnTo>
                    <a:pt x="57668" y="315"/>
                  </a:lnTo>
                  <a:lnTo>
                    <a:pt x="48775" y="2381"/>
                  </a:lnTo>
                  <a:lnTo>
                    <a:pt x="40198" y="6019"/>
                  </a:lnTo>
                  <a:lnTo>
                    <a:pt x="31987" y="11193"/>
                  </a:lnTo>
                  <a:lnTo>
                    <a:pt x="24104" y="17747"/>
                  </a:lnTo>
                  <a:lnTo>
                    <a:pt x="16813" y="25585"/>
                  </a:lnTo>
                  <a:lnTo>
                    <a:pt x="10659" y="34747"/>
                  </a:lnTo>
                  <a:lnTo>
                    <a:pt x="5854" y="45129"/>
                  </a:lnTo>
                  <a:lnTo>
                    <a:pt x="2456" y="56355"/>
                  </a:lnTo>
                  <a:lnTo>
                    <a:pt x="541" y="67881"/>
                  </a:lnTo>
                  <a:lnTo>
                    <a:pt x="0" y="79369"/>
                  </a:lnTo>
                  <a:lnTo>
                    <a:pt x="754" y="90521"/>
                  </a:lnTo>
                  <a:lnTo>
                    <a:pt x="2846" y="101010"/>
                  </a:lnTo>
                  <a:lnTo>
                    <a:pt x="6181" y="110726"/>
                  </a:lnTo>
                  <a:lnTo>
                    <a:pt x="10707" y="119571"/>
                  </a:lnTo>
                  <a:lnTo>
                    <a:pt x="16492" y="127375"/>
                  </a:lnTo>
                  <a:lnTo>
                    <a:pt x="23458" y="134136"/>
                  </a:lnTo>
                  <a:lnTo>
                    <a:pt x="31408" y="139678"/>
                  </a:lnTo>
                  <a:lnTo>
                    <a:pt x="40113" y="143579"/>
                  </a:lnTo>
                  <a:lnTo>
                    <a:pt x="49371" y="145758"/>
                  </a:lnTo>
                  <a:lnTo>
                    <a:pt x="58951" y="146393"/>
                  </a:lnTo>
                  <a:lnTo>
                    <a:pt x="69740" y="145704"/>
                  </a:lnTo>
                  <a:lnTo>
                    <a:pt x="84922" y="142512"/>
                  </a:lnTo>
                  <a:lnTo>
                    <a:pt x="109865" y="1348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554592" y="347217"/>
              <a:ext cx="163212" cy="179208"/>
            </a:xfrm>
            <a:custGeom>
              <a:avLst/>
              <a:gdLst/>
              <a:ahLst/>
              <a:cxnLst/>
              <a:rect l="0" t="0" r="0" b="0"/>
              <a:pathLst>
                <a:path w="163212" h="179208">
                  <a:moveTo>
                    <a:pt x="15812" y="94979"/>
                  </a:moveTo>
                  <a:lnTo>
                    <a:pt x="24681" y="92113"/>
                  </a:lnTo>
                  <a:lnTo>
                    <a:pt x="33668" y="89971"/>
                  </a:lnTo>
                  <a:lnTo>
                    <a:pt x="43653" y="88358"/>
                  </a:lnTo>
                  <a:lnTo>
                    <a:pt x="54289" y="86832"/>
                  </a:lnTo>
                  <a:lnTo>
                    <a:pt x="64804" y="84687"/>
                  </a:lnTo>
                  <a:lnTo>
                    <a:pt x="74756" y="81578"/>
                  </a:lnTo>
                  <a:lnTo>
                    <a:pt x="84042" y="77340"/>
                  </a:lnTo>
                  <a:lnTo>
                    <a:pt x="92729" y="71815"/>
                  </a:lnTo>
                  <a:lnTo>
                    <a:pt x="100922" y="65056"/>
                  </a:lnTo>
                  <a:lnTo>
                    <a:pt x="108082" y="57263"/>
                  </a:lnTo>
                  <a:lnTo>
                    <a:pt x="113082" y="48669"/>
                  </a:lnTo>
                  <a:lnTo>
                    <a:pt x="115475" y="39495"/>
                  </a:lnTo>
                  <a:lnTo>
                    <a:pt x="115284" y="30236"/>
                  </a:lnTo>
                  <a:lnTo>
                    <a:pt x="112649" y="21634"/>
                  </a:lnTo>
                  <a:lnTo>
                    <a:pt x="107912" y="14047"/>
                  </a:lnTo>
                  <a:lnTo>
                    <a:pt x="101513" y="7803"/>
                  </a:lnTo>
                  <a:lnTo>
                    <a:pt x="93872" y="3357"/>
                  </a:lnTo>
                  <a:lnTo>
                    <a:pt x="85338" y="781"/>
                  </a:lnTo>
                  <a:lnTo>
                    <a:pt x="76344" y="0"/>
                  </a:lnTo>
                  <a:lnTo>
                    <a:pt x="67386" y="980"/>
                  </a:lnTo>
                  <a:lnTo>
                    <a:pt x="58735" y="3523"/>
                  </a:lnTo>
                  <a:lnTo>
                    <a:pt x="50451" y="7330"/>
                  </a:lnTo>
                  <a:lnTo>
                    <a:pt x="42501" y="12092"/>
                  </a:lnTo>
                  <a:lnTo>
                    <a:pt x="34822" y="17559"/>
                  </a:lnTo>
                  <a:lnTo>
                    <a:pt x="27511" y="23854"/>
                  </a:lnTo>
                  <a:lnTo>
                    <a:pt x="20819" y="31443"/>
                  </a:lnTo>
                  <a:lnTo>
                    <a:pt x="14839" y="40478"/>
                  </a:lnTo>
                  <a:lnTo>
                    <a:pt x="9669" y="50817"/>
                  </a:lnTo>
                  <a:lnTo>
                    <a:pt x="5495" y="62207"/>
                  </a:lnTo>
                  <a:lnTo>
                    <a:pt x="2327" y="74385"/>
                  </a:lnTo>
                  <a:lnTo>
                    <a:pt x="352" y="86968"/>
                  </a:lnTo>
                  <a:lnTo>
                    <a:pt x="0" y="99481"/>
                  </a:lnTo>
                  <a:lnTo>
                    <a:pt x="1358" y="111666"/>
                  </a:lnTo>
                  <a:lnTo>
                    <a:pt x="4218" y="123303"/>
                  </a:lnTo>
                  <a:lnTo>
                    <a:pt x="8272" y="134125"/>
                  </a:lnTo>
                  <a:lnTo>
                    <a:pt x="13227" y="144063"/>
                  </a:lnTo>
                  <a:lnTo>
                    <a:pt x="19163" y="152890"/>
                  </a:lnTo>
                  <a:lnTo>
                    <a:pt x="26503" y="160149"/>
                  </a:lnTo>
                  <a:lnTo>
                    <a:pt x="35367" y="165736"/>
                  </a:lnTo>
                  <a:lnTo>
                    <a:pt x="45589" y="169844"/>
                  </a:lnTo>
                  <a:lnTo>
                    <a:pt x="56900" y="172777"/>
                  </a:lnTo>
                  <a:lnTo>
                    <a:pt x="69029" y="174827"/>
                  </a:lnTo>
                  <a:lnTo>
                    <a:pt x="81749" y="176241"/>
                  </a:lnTo>
                  <a:lnTo>
                    <a:pt x="94887" y="177207"/>
                  </a:lnTo>
                  <a:lnTo>
                    <a:pt x="108295" y="177863"/>
                  </a:lnTo>
                  <a:lnTo>
                    <a:pt x="121277" y="178306"/>
                  </a:lnTo>
                  <a:lnTo>
                    <a:pt x="133853" y="178653"/>
                  </a:lnTo>
                  <a:lnTo>
                    <a:pt x="147126" y="178936"/>
                  </a:lnTo>
                  <a:lnTo>
                    <a:pt x="163211" y="1792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723057" y="357968"/>
              <a:ext cx="128737" cy="221100"/>
            </a:xfrm>
            <a:custGeom>
              <a:avLst/>
              <a:gdLst/>
              <a:ahLst/>
              <a:cxnLst/>
              <a:rect l="0" t="0" r="0" b="0"/>
              <a:pathLst>
                <a:path w="128737" h="221100">
                  <a:moveTo>
                    <a:pt x="121088" y="0"/>
                  </a:moveTo>
                  <a:lnTo>
                    <a:pt x="109487" y="134"/>
                  </a:lnTo>
                  <a:lnTo>
                    <a:pt x="99638" y="1415"/>
                  </a:lnTo>
                  <a:lnTo>
                    <a:pt x="90629" y="4003"/>
                  </a:lnTo>
                  <a:lnTo>
                    <a:pt x="82015" y="7550"/>
                  </a:lnTo>
                  <a:lnTo>
                    <a:pt x="73338" y="11535"/>
                  </a:lnTo>
                  <a:lnTo>
                    <a:pt x="64366" y="15619"/>
                  </a:lnTo>
                  <a:lnTo>
                    <a:pt x="55209" y="19814"/>
                  </a:lnTo>
                  <a:lnTo>
                    <a:pt x="46211" y="24380"/>
                  </a:lnTo>
                  <a:lnTo>
                    <a:pt x="37562" y="29448"/>
                  </a:lnTo>
                  <a:lnTo>
                    <a:pt x="29298" y="35003"/>
                  </a:lnTo>
                  <a:lnTo>
                    <a:pt x="21369" y="40963"/>
                  </a:lnTo>
                  <a:lnTo>
                    <a:pt x="13722" y="47236"/>
                  </a:lnTo>
                  <a:lnTo>
                    <a:pt x="6944" y="53737"/>
                  </a:lnTo>
                  <a:lnTo>
                    <a:pt x="2209" y="60401"/>
                  </a:lnTo>
                  <a:lnTo>
                    <a:pt x="0" y="67169"/>
                  </a:lnTo>
                  <a:lnTo>
                    <a:pt x="485" y="73679"/>
                  </a:lnTo>
                  <a:lnTo>
                    <a:pt x="3851" y="79291"/>
                  </a:lnTo>
                  <a:lnTo>
                    <a:pt x="9897" y="83730"/>
                  </a:lnTo>
                  <a:lnTo>
                    <a:pt x="18160" y="87048"/>
                  </a:lnTo>
                  <a:lnTo>
                    <a:pt x="28122" y="89441"/>
                  </a:lnTo>
                  <a:lnTo>
                    <a:pt x="39326" y="91130"/>
                  </a:lnTo>
                  <a:lnTo>
                    <a:pt x="51251" y="92470"/>
                  </a:lnTo>
                  <a:lnTo>
                    <a:pt x="63321" y="93919"/>
                  </a:lnTo>
                  <a:lnTo>
                    <a:pt x="75207" y="95721"/>
                  </a:lnTo>
                  <a:lnTo>
                    <a:pt x="86645" y="98087"/>
                  </a:lnTo>
                  <a:lnTo>
                    <a:pt x="97334" y="101280"/>
                  </a:lnTo>
                  <a:lnTo>
                    <a:pt x="107177" y="105360"/>
                  </a:lnTo>
                  <a:lnTo>
                    <a:pt x="115771" y="110389"/>
                  </a:lnTo>
                  <a:lnTo>
                    <a:pt x="122342" y="116513"/>
                  </a:lnTo>
                  <a:lnTo>
                    <a:pt x="126643" y="123702"/>
                  </a:lnTo>
                  <a:lnTo>
                    <a:pt x="128736" y="131630"/>
                  </a:lnTo>
                  <a:lnTo>
                    <a:pt x="128712" y="139789"/>
                  </a:lnTo>
                  <a:lnTo>
                    <a:pt x="126840" y="147861"/>
                  </a:lnTo>
                  <a:lnTo>
                    <a:pt x="123331" y="155567"/>
                  </a:lnTo>
                  <a:lnTo>
                    <a:pt x="118246" y="162589"/>
                  </a:lnTo>
                  <a:lnTo>
                    <a:pt x="111755" y="168828"/>
                  </a:lnTo>
                  <a:lnTo>
                    <a:pt x="104129" y="174356"/>
                  </a:lnTo>
                  <a:lnTo>
                    <a:pt x="95641" y="179311"/>
                  </a:lnTo>
                  <a:lnTo>
                    <a:pt x="86525" y="183833"/>
                  </a:lnTo>
                  <a:lnTo>
                    <a:pt x="76964" y="188043"/>
                  </a:lnTo>
                  <a:lnTo>
                    <a:pt x="67093" y="192031"/>
                  </a:lnTo>
                  <a:lnTo>
                    <a:pt x="57018" y="195865"/>
                  </a:lnTo>
                  <a:lnTo>
                    <a:pt x="47070" y="199636"/>
                  </a:lnTo>
                  <a:lnTo>
                    <a:pt x="36729" y="203934"/>
                  </a:lnTo>
                  <a:lnTo>
                    <a:pt x="23968" y="210257"/>
                  </a:lnTo>
                  <a:lnTo>
                    <a:pt x="5274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938901" y="53695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410775" y="933351"/>
            <a:ext cx="2834142" cy="463255"/>
            <a:chOff x="3410775" y="933351"/>
            <a:chExt cx="2834142" cy="463255"/>
          </a:xfrm>
        </p:grpSpPr>
        <p:sp>
          <p:nvSpPr>
            <p:cNvPr id="68" name="Freeform 67"/>
            <p:cNvSpPr/>
            <p:nvPr/>
          </p:nvSpPr>
          <p:spPr>
            <a:xfrm>
              <a:off x="3410775" y="949797"/>
              <a:ext cx="252419" cy="403860"/>
            </a:xfrm>
            <a:custGeom>
              <a:avLst/>
              <a:gdLst/>
              <a:ahLst/>
              <a:cxnLst/>
              <a:rect l="0" t="0" r="0" b="0"/>
              <a:pathLst>
                <a:path w="252419" h="403860">
                  <a:moveTo>
                    <a:pt x="252418" y="67782"/>
                  </a:moveTo>
                  <a:lnTo>
                    <a:pt x="246551" y="76516"/>
                  </a:lnTo>
                  <a:lnTo>
                    <a:pt x="240986" y="84223"/>
                  </a:lnTo>
                  <a:lnTo>
                    <a:pt x="235187" y="91629"/>
                  </a:lnTo>
                  <a:lnTo>
                    <a:pt x="229106" y="99063"/>
                  </a:lnTo>
                  <a:lnTo>
                    <a:pt x="222776" y="106890"/>
                  </a:lnTo>
                  <a:lnTo>
                    <a:pt x="216248" y="115264"/>
                  </a:lnTo>
                  <a:lnTo>
                    <a:pt x="209572" y="124007"/>
                  </a:lnTo>
                  <a:lnTo>
                    <a:pt x="202790" y="132722"/>
                  </a:lnTo>
                  <a:lnTo>
                    <a:pt x="195928" y="141181"/>
                  </a:lnTo>
                  <a:lnTo>
                    <a:pt x="188845" y="149487"/>
                  </a:lnTo>
                  <a:lnTo>
                    <a:pt x="181252" y="157976"/>
                  </a:lnTo>
                  <a:lnTo>
                    <a:pt x="173034" y="166836"/>
                  </a:lnTo>
                  <a:lnTo>
                    <a:pt x="164395" y="176092"/>
                  </a:lnTo>
                  <a:lnTo>
                    <a:pt x="155751" y="185691"/>
                  </a:lnTo>
                  <a:lnTo>
                    <a:pt x="147344" y="195556"/>
                  </a:lnTo>
                  <a:lnTo>
                    <a:pt x="139242" y="205452"/>
                  </a:lnTo>
                  <a:lnTo>
                    <a:pt x="131422" y="215016"/>
                  </a:lnTo>
                  <a:lnTo>
                    <a:pt x="123829" y="224085"/>
                  </a:lnTo>
                  <a:lnTo>
                    <a:pt x="116408" y="232987"/>
                  </a:lnTo>
                  <a:lnTo>
                    <a:pt x="109112" y="242417"/>
                  </a:lnTo>
                  <a:lnTo>
                    <a:pt x="101903" y="252725"/>
                  </a:lnTo>
                  <a:lnTo>
                    <a:pt x="94755" y="263769"/>
                  </a:lnTo>
                  <a:lnTo>
                    <a:pt x="87649" y="275108"/>
                  </a:lnTo>
                  <a:lnTo>
                    <a:pt x="80576" y="286441"/>
                  </a:lnTo>
                  <a:lnTo>
                    <a:pt x="73690" y="297644"/>
                  </a:lnTo>
                  <a:lnTo>
                    <a:pt x="67294" y="308692"/>
                  </a:lnTo>
                  <a:lnTo>
                    <a:pt x="61514" y="319607"/>
                  </a:lnTo>
                  <a:lnTo>
                    <a:pt x="56482" y="330579"/>
                  </a:lnTo>
                  <a:lnTo>
                    <a:pt x="52400" y="341945"/>
                  </a:lnTo>
                  <a:lnTo>
                    <a:pt x="49299" y="353844"/>
                  </a:lnTo>
                  <a:lnTo>
                    <a:pt x="47538" y="365768"/>
                  </a:lnTo>
                  <a:lnTo>
                    <a:pt x="47863" y="376709"/>
                  </a:lnTo>
                  <a:lnTo>
                    <a:pt x="50492" y="386165"/>
                  </a:lnTo>
                  <a:lnTo>
                    <a:pt x="55190" y="393817"/>
                  </a:lnTo>
                  <a:lnTo>
                    <a:pt x="61549" y="399282"/>
                  </a:lnTo>
                  <a:lnTo>
                    <a:pt x="69157" y="402578"/>
                  </a:lnTo>
                  <a:lnTo>
                    <a:pt x="77669" y="403859"/>
                  </a:lnTo>
                  <a:lnTo>
                    <a:pt x="86819" y="403222"/>
                  </a:lnTo>
                  <a:lnTo>
                    <a:pt x="96411" y="400917"/>
                  </a:lnTo>
                  <a:lnTo>
                    <a:pt x="106308" y="397441"/>
                  </a:lnTo>
                  <a:lnTo>
                    <a:pt x="116411" y="393434"/>
                  </a:lnTo>
                  <a:lnTo>
                    <a:pt x="126649" y="389292"/>
                  </a:lnTo>
                  <a:lnTo>
                    <a:pt x="136813" y="384870"/>
                  </a:lnTo>
                  <a:lnTo>
                    <a:pt x="146565" y="379609"/>
                  </a:lnTo>
                  <a:lnTo>
                    <a:pt x="155759" y="373257"/>
                  </a:lnTo>
                  <a:lnTo>
                    <a:pt x="164578" y="366023"/>
                  </a:lnTo>
                  <a:lnTo>
                    <a:pt x="173420" y="358396"/>
                  </a:lnTo>
                  <a:lnTo>
                    <a:pt x="182511" y="350703"/>
                  </a:lnTo>
                  <a:lnTo>
                    <a:pt x="191584" y="342927"/>
                  </a:lnTo>
                  <a:lnTo>
                    <a:pt x="199996" y="334801"/>
                  </a:lnTo>
                  <a:lnTo>
                    <a:pt x="207424" y="326184"/>
                  </a:lnTo>
                  <a:lnTo>
                    <a:pt x="213546" y="316922"/>
                  </a:lnTo>
                  <a:lnTo>
                    <a:pt x="217901" y="306787"/>
                  </a:lnTo>
                  <a:lnTo>
                    <a:pt x="220414" y="295750"/>
                  </a:lnTo>
                  <a:lnTo>
                    <a:pt x="221150" y="284251"/>
                  </a:lnTo>
                  <a:lnTo>
                    <a:pt x="220140" y="273073"/>
                  </a:lnTo>
                  <a:lnTo>
                    <a:pt x="217571" y="262634"/>
                  </a:lnTo>
                  <a:lnTo>
                    <a:pt x="213578" y="252999"/>
                  </a:lnTo>
                  <a:lnTo>
                    <a:pt x="208158" y="244068"/>
                  </a:lnTo>
                  <a:lnTo>
                    <a:pt x="201440" y="235695"/>
                  </a:lnTo>
                  <a:lnTo>
                    <a:pt x="193660" y="227901"/>
                  </a:lnTo>
                  <a:lnTo>
                    <a:pt x="185068" y="220879"/>
                  </a:lnTo>
                  <a:lnTo>
                    <a:pt x="175882" y="214664"/>
                  </a:lnTo>
                  <a:lnTo>
                    <a:pt x="166274" y="208996"/>
                  </a:lnTo>
                  <a:lnTo>
                    <a:pt x="156372" y="203422"/>
                  </a:lnTo>
                  <a:lnTo>
                    <a:pt x="146263" y="197674"/>
                  </a:lnTo>
                  <a:lnTo>
                    <a:pt x="135848" y="191829"/>
                  </a:lnTo>
                  <a:lnTo>
                    <a:pt x="124862" y="186205"/>
                  </a:lnTo>
                  <a:lnTo>
                    <a:pt x="113219" y="180971"/>
                  </a:lnTo>
                  <a:lnTo>
                    <a:pt x="101296" y="175982"/>
                  </a:lnTo>
                  <a:lnTo>
                    <a:pt x="89826" y="170873"/>
                  </a:lnTo>
                  <a:lnTo>
                    <a:pt x="79181" y="165440"/>
                  </a:lnTo>
                  <a:lnTo>
                    <a:pt x="69238" y="159808"/>
                  </a:lnTo>
                  <a:lnTo>
                    <a:pt x="59567" y="154328"/>
                  </a:lnTo>
                  <a:lnTo>
                    <a:pt x="49884" y="149186"/>
                  </a:lnTo>
                  <a:lnTo>
                    <a:pt x="40396" y="144089"/>
                  </a:lnTo>
                  <a:lnTo>
                    <a:pt x="31698" y="138375"/>
                  </a:lnTo>
                  <a:lnTo>
                    <a:pt x="24067" y="131713"/>
                  </a:lnTo>
                  <a:lnTo>
                    <a:pt x="17466" y="124102"/>
                  </a:lnTo>
                  <a:lnTo>
                    <a:pt x="11725" y="115690"/>
                  </a:lnTo>
                  <a:lnTo>
                    <a:pt x="6655" y="106657"/>
                  </a:lnTo>
                  <a:lnTo>
                    <a:pt x="2573" y="97167"/>
                  </a:lnTo>
                  <a:lnTo>
                    <a:pt x="260" y="87352"/>
                  </a:lnTo>
                  <a:lnTo>
                    <a:pt x="0" y="77314"/>
                  </a:lnTo>
                  <a:lnTo>
                    <a:pt x="1623" y="67287"/>
                  </a:lnTo>
                  <a:lnTo>
                    <a:pt x="4771" y="57628"/>
                  </a:lnTo>
                  <a:lnTo>
                    <a:pt x="9082" y="48502"/>
                  </a:lnTo>
                  <a:lnTo>
                    <a:pt x="14569" y="39899"/>
                  </a:lnTo>
                  <a:lnTo>
                    <a:pt x="21599" y="31734"/>
                  </a:lnTo>
                  <a:lnTo>
                    <a:pt x="30256" y="23916"/>
                  </a:lnTo>
                  <a:lnTo>
                    <a:pt x="40509" y="16681"/>
                  </a:lnTo>
                  <a:lnTo>
                    <a:pt x="52372" y="10573"/>
                  </a:lnTo>
                  <a:lnTo>
                    <a:pt x="65690" y="5803"/>
                  </a:lnTo>
                  <a:lnTo>
                    <a:pt x="80192" y="2431"/>
                  </a:lnTo>
                  <a:lnTo>
                    <a:pt x="95597" y="534"/>
                  </a:lnTo>
                  <a:lnTo>
                    <a:pt x="111656" y="0"/>
                  </a:lnTo>
                  <a:lnTo>
                    <a:pt x="128013" y="589"/>
                  </a:lnTo>
                  <a:lnTo>
                    <a:pt x="144221" y="2040"/>
                  </a:lnTo>
                  <a:lnTo>
                    <a:pt x="160034" y="4130"/>
                  </a:lnTo>
                  <a:lnTo>
                    <a:pt x="174922" y="7005"/>
                  </a:lnTo>
                  <a:lnTo>
                    <a:pt x="188016" y="11145"/>
                  </a:lnTo>
                  <a:lnTo>
                    <a:pt x="199006" y="16700"/>
                  </a:lnTo>
                  <a:lnTo>
                    <a:pt x="208117" y="23269"/>
                  </a:lnTo>
                  <a:lnTo>
                    <a:pt x="216833" y="30811"/>
                  </a:lnTo>
                  <a:lnTo>
                    <a:pt x="227038" y="41108"/>
                  </a:lnTo>
                  <a:lnTo>
                    <a:pt x="241890" y="57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10717" y="964936"/>
              <a:ext cx="10405" cy="400084"/>
            </a:xfrm>
            <a:custGeom>
              <a:avLst/>
              <a:gdLst/>
              <a:ahLst/>
              <a:cxnLst/>
              <a:rect l="0" t="0" r="0" b="0"/>
              <a:pathLst>
                <a:path w="10405" h="400084">
                  <a:moveTo>
                    <a:pt x="10404" y="0"/>
                  </a:moveTo>
                  <a:lnTo>
                    <a:pt x="7537" y="11802"/>
                  </a:lnTo>
                  <a:lnTo>
                    <a:pt x="5395" y="23572"/>
                  </a:lnTo>
                  <a:lnTo>
                    <a:pt x="3792" y="36471"/>
                  </a:lnTo>
                  <a:lnTo>
                    <a:pt x="2611" y="50665"/>
                  </a:lnTo>
                  <a:lnTo>
                    <a:pt x="1763" y="66290"/>
                  </a:lnTo>
                  <a:lnTo>
                    <a:pt x="1165" y="83256"/>
                  </a:lnTo>
                  <a:lnTo>
                    <a:pt x="751" y="101012"/>
                  </a:lnTo>
                  <a:lnTo>
                    <a:pt x="467" y="118684"/>
                  </a:lnTo>
                  <a:lnTo>
                    <a:pt x="274" y="135793"/>
                  </a:lnTo>
                  <a:lnTo>
                    <a:pt x="143" y="152549"/>
                  </a:lnTo>
                  <a:lnTo>
                    <a:pt x="55" y="169631"/>
                  </a:lnTo>
                  <a:lnTo>
                    <a:pt x="0" y="187424"/>
                  </a:lnTo>
                  <a:lnTo>
                    <a:pt x="133" y="205986"/>
                  </a:lnTo>
                  <a:lnTo>
                    <a:pt x="755" y="225219"/>
                  </a:lnTo>
                  <a:lnTo>
                    <a:pt x="1985" y="244971"/>
                  </a:lnTo>
                  <a:lnTo>
                    <a:pt x="3626" y="264779"/>
                  </a:lnTo>
                  <a:lnTo>
                    <a:pt x="5266" y="283918"/>
                  </a:lnTo>
                  <a:lnTo>
                    <a:pt x="6664" y="302040"/>
                  </a:lnTo>
                  <a:lnTo>
                    <a:pt x="7756" y="319128"/>
                  </a:lnTo>
                  <a:lnTo>
                    <a:pt x="8681" y="337303"/>
                  </a:lnTo>
                  <a:lnTo>
                    <a:pt x="9517" y="361511"/>
                  </a:lnTo>
                  <a:lnTo>
                    <a:pt x="1040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98030" y="1110987"/>
              <a:ext cx="275900" cy="202012"/>
            </a:xfrm>
            <a:custGeom>
              <a:avLst/>
              <a:gdLst/>
              <a:ahLst/>
              <a:cxnLst/>
              <a:rect l="0" t="0" r="0" b="0"/>
              <a:pathLst>
                <a:path w="275900" h="202012">
                  <a:moveTo>
                    <a:pt x="149557" y="43462"/>
                  </a:moveTo>
                  <a:lnTo>
                    <a:pt x="143689" y="37595"/>
                  </a:lnTo>
                  <a:lnTo>
                    <a:pt x="138124" y="32030"/>
                  </a:lnTo>
                  <a:lnTo>
                    <a:pt x="132321" y="26236"/>
                  </a:lnTo>
                  <a:lnTo>
                    <a:pt x="126068" y="20328"/>
                  </a:lnTo>
                  <a:lnTo>
                    <a:pt x="119089" y="14646"/>
                  </a:lnTo>
                  <a:lnTo>
                    <a:pt x="111304" y="9381"/>
                  </a:lnTo>
                  <a:lnTo>
                    <a:pt x="102630" y="4876"/>
                  </a:lnTo>
                  <a:lnTo>
                    <a:pt x="92902" y="1686"/>
                  </a:lnTo>
                  <a:lnTo>
                    <a:pt x="82144" y="0"/>
                  </a:lnTo>
                  <a:lnTo>
                    <a:pt x="70836" y="6"/>
                  </a:lnTo>
                  <a:lnTo>
                    <a:pt x="59787" y="2055"/>
                  </a:lnTo>
                  <a:lnTo>
                    <a:pt x="49438" y="6138"/>
                  </a:lnTo>
                  <a:lnTo>
                    <a:pt x="40035" y="11964"/>
                  </a:lnTo>
                  <a:lnTo>
                    <a:pt x="31791" y="19153"/>
                  </a:lnTo>
                  <a:lnTo>
                    <a:pt x="24693" y="27354"/>
                  </a:lnTo>
                  <a:lnTo>
                    <a:pt x="18570" y="36282"/>
                  </a:lnTo>
                  <a:lnTo>
                    <a:pt x="13207" y="45718"/>
                  </a:lnTo>
                  <a:lnTo>
                    <a:pt x="8417" y="55515"/>
                  </a:lnTo>
                  <a:lnTo>
                    <a:pt x="4366" y="65890"/>
                  </a:lnTo>
                  <a:lnTo>
                    <a:pt x="1548" y="77379"/>
                  </a:lnTo>
                  <a:lnTo>
                    <a:pt x="135" y="90180"/>
                  </a:lnTo>
                  <a:lnTo>
                    <a:pt x="0" y="103863"/>
                  </a:lnTo>
                  <a:lnTo>
                    <a:pt x="898" y="117587"/>
                  </a:lnTo>
                  <a:lnTo>
                    <a:pt x="2580" y="130853"/>
                  </a:lnTo>
                  <a:lnTo>
                    <a:pt x="4997" y="143522"/>
                  </a:lnTo>
                  <a:lnTo>
                    <a:pt x="8289" y="155637"/>
                  </a:lnTo>
                  <a:lnTo>
                    <a:pt x="12472" y="167288"/>
                  </a:lnTo>
                  <a:lnTo>
                    <a:pt x="17756" y="178094"/>
                  </a:lnTo>
                  <a:lnTo>
                    <a:pt x="24591" y="187228"/>
                  </a:lnTo>
                  <a:lnTo>
                    <a:pt x="33074" y="194364"/>
                  </a:lnTo>
                  <a:lnTo>
                    <a:pt x="42687" y="199326"/>
                  </a:lnTo>
                  <a:lnTo>
                    <a:pt x="52517" y="201840"/>
                  </a:lnTo>
                  <a:lnTo>
                    <a:pt x="62012" y="202011"/>
                  </a:lnTo>
                  <a:lnTo>
                    <a:pt x="70994" y="200211"/>
                  </a:lnTo>
                  <a:lnTo>
                    <a:pt x="79480" y="196885"/>
                  </a:lnTo>
                  <a:lnTo>
                    <a:pt x="87554" y="192425"/>
                  </a:lnTo>
                  <a:lnTo>
                    <a:pt x="95317" y="186825"/>
                  </a:lnTo>
                  <a:lnTo>
                    <a:pt x="102849" y="179712"/>
                  </a:lnTo>
                  <a:lnTo>
                    <a:pt x="110216" y="171005"/>
                  </a:lnTo>
                  <a:lnTo>
                    <a:pt x="117301" y="161057"/>
                  </a:lnTo>
                  <a:lnTo>
                    <a:pt x="123834" y="150462"/>
                  </a:lnTo>
                  <a:lnTo>
                    <a:pt x="129709" y="139627"/>
                  </a:lnTo>
                  <a:lnTo>
                    <a:pt x="134976" y="128590"/>
                  </a:lnTo>
                  <a:lnTo>
                    <a:pt x="139747" y="117121"/>
                  </a:lnTo>
                  <a:lnTo>
                    <a:pt x="144134" y="105209"/>
                  </a:lnTo>
                  <a:lnTo>
                    <a:pt x="147927" y="96305"/>
                  </a:lnTo>
                  <a:lnTo>
                    <a:pt x="150924" y="94337"/>
                  </a:lnTo>
                  <a:lnTo>
                    <a:pt x="153687" y="97409"/>
                  </a:lnTo>
                  <a:lnTo>
                    <a:pt x="156891" y="103471"/>
                  </a:lnTo>
                  <a:lnTo>
                    <a:pt x="160838" y="111280"/>
                  </a:lnTo>
                  <a:lnTo>
                    <a:pt x="165536" y="119956"/>
                  </a:lnTo>
                  <a:lnTo>
                    <a:pt x="170872" y="128782"/>
                  </a:lnTo>
                  <a:lnTo>
                    <a:pt x="176705" y="137387"/>
                  </a:lnTo>
                  <a:lnTo>
                    <a:pt x="183070" y="145659"/>
                  </a:lnTo>
                  <a:lnTo>
                    <a:pt x="190170" y="153611"/>
                  </a:lnTo>
                  <a:lnTo>
                    <a:pt x="198056" y="161297"/>
                  </a:lnTo>
                  <a:lnTo>
                    <a:pt x="206638" y="168614"/>
                  </a:lnTo>
                  <a:lnTo>
                    <a:pt x="215778" y="175311"/>
                  </a:lnTo>
                  <a:lnTo>
                    <a:pt x="225325" y="181291"/>
                  </a:lnTo>
                  <a:lnTo>
                    <a:pt x="234901" y="186277"/>
                  </a:lnTo>
                  <a:lnTo>
                    <a:pt x="244945" y="190118"/>
                  </a:lnTo>
                  <a:lnTo>
                    <a:pt x="257455" y="192032"/>
                  </a:lnTo>
                  <a:lnTo>
                    <a:pt x="275899" y="190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64378" y="1136511"/>
              <a:ext cx="135894" cy="154810"/>
            </a:xfrm>
            <a:custGeom>
              <a:avLst/>
              <a:gdLst/>
              <a:ahLst/>
              <a:cxnLst/>
              <a:rect l="0" t="0" r="0" b="0"/>
              <a:pathLst>
                <a:path w="135894" h="154810">
                  <a:moveTo>
                    <a:pt x="9551" y="28467"/>
                  </a:moveTo>
                  <a:lnTo>
                    <a:pt x="6684" y="37335"/>
                  </a:lnTo>
                  <a:lnTo>
                    <a:pt x="4542" y="46322"/>
                  </a:lnTo>
                  <a:lnTo>
                    <a:pt x="2944" y="56318"/>
                  </a:lnTo>
                  <a:lnTo>
                    <a:pt x="1936" y="67298"/>
                  </a:lnTo>
                  <a:lnTo>
                    <a:pt x="1736" y="79110"/>
                  </a:lnTo>
                  <a:lnTo>
                    <a:pt x="2387" y="91568"/>
                  </a:lnTo>
                  <a:lnTo>
                    <a:pt x="3625" y="104506"/>
                  </a:lnTo>
                  <a:lnTo>
                    <a:pt x="4989" y="117787"/>
                  </a:lnTo>
                  <a:lnTo>
                    <a:pt x="6179" y="131221"/>
                  </a:lnTo>
                  <a:lnTo>
                    <a:pt x="6414" y="141658"/>
                  </a:lnTo>
                  <a:lnTo>
                    <a:pt x="5292" y="145009"/>
                  </a:lnTo>
                  <a:lnTo>
                    <a:pt x="3820" y="142194"/>
                  </a:lnTo>
                  <a:lnTo>
                    <a:pt x="2512" y="135226"/>
                  </a:lnTo>
                  <a:lnTo>
                    <a:pt x="1489" y="125477"/>
                  </a:lnTo>
                  <a:lnTo>
                    <a:pt x="736" y="113629"/>
                  </a:lnTo>
                  <a:lnTo>
                    <a:pt x="203" y="100169"/>
                  </a:lnTo>
                  <a:lnTo>
                    <a:pt x="0" y="85831"/>
                  </a:lnTo>
                  <a:lnTo>
                    <a:pt x="390" y="71563"/>
                  </a:lnTo>
                  <a:lnTo>
                    <a:pt x="1472" y="57884"/>
                  </a:lnTo>
                  <a:lnTo>
                    <a:pt x="3350" y="45083"/>
                  </a:lnTo>
                  <a:lnTo>
                    <a:pt x="6214" y="33401"/>
                  </a:lnTo>
                  <a:lnTo>
                    <a:pt x="10073" y="22853"/>
                  </a:lnTo>
                  <a:lnTo>
                    <a:pt x="14953" y="13769"/>
                  </a:lnTo>
                  <a:lnTo>
                    <a:pt x="20979" y="6861"/>
                  </a:lnTo>
                  <a:lnTo>
                    <a:pt x="28105" y="2329"/>
                  </a:lnTo>
                  <a:lnTo>
                    <a:pt x="36161" y="80"/>
                  </a:lnTo>
                  <a:lnTo>
                    <a:pt x="44939" y="0"/>
                  </a:lnTo>
                  <a:lnTo>
                    <a:pt x="54245" y="1801"/>
                  </a:lnTo>
                  <a:lnTo>
                    <a:pt x="63764" y="5261"/>
                  </a:lnTo>
                  <a:lnTo>
                    <a:pt x="73073" y="10316"/>
                  </a:lnTo>
                  <a:lnTo>
                    <a:pt x="81962" y="16790"/>
                  </a:lnTo>
                  <a:lnTo>
                    <a:pt x="90404" y="24574"/>
                  </a:lnTo>
                  <a:lnTo>
                    <a:pt x="98461" y="33701"/>
                  </a:lnTo>
                  <a:lnTo>
                    <a:pt x="106207" y="44064"/>
                  </a:lnTo>
                  <a:lnTo>
                    <a:pt x="113393" y="55447"/>
                  </a:lnTo>
                  <a:lnTo>
                    <a:pt x="119468" y="67611"/>
                  </a:lnTo>
                  <a:lnTo>
                    <a:pt x="124221" y="80340"/>
                  </a:lnTo>
                  <a:lnTo>
                    <a:pt x="127759" y="93246"/>
                  </a:lnTo>
                  <a:lnTo>
                    <a:pt x="130683" y="107243"/>
                  </a:lnTo>
                  <a:lnTo>
                    <a:pt x="133247" y="125794"/>
                  </a:lnTo>
                  <a:lnTo>
                    <a:pt x="135893" y="154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67966" y="958807"/>
              <a:ext cx="163933" cy="364099"/>
            </a:xfrm>
            <a:custGeom>
              <a:avLst/>
              <a:gdLst/>
              <a:ahLst/>
              <a:cxnLst/>
              <a:rect l="0" t="0" r="0" b="0"/>
              <a:pathLst>
                <a:path w="163933" h="364099">
                  <a:moveTo>
                    <a:pt x="100760" y="269342"/>
                  </a:moveTo>
                  <a:lnTo>
                    <a:pt x="100626" y="257674"/>
                  </a:lnTo>
                  <a:lnTo>
                    <a:pt x="99346" y="247185"/>
                  </a:lnTo>
                  <a:lnTo>
                    <a:pt x="96753" y="236888"/>
                  </a:lnTo>
                  <a:lnTo>
                    <a:pt x="93034" y="226759"/>
                  </a:lnTo>
                  <a:lnTo>
                    <a:pt x="88401" y="217064"/>
                  </a:lnTo>
                  <a:lnTo>
                    <a:pt x="83063" y="207941"/>
                  </a:lnTo>
                  <a:lnTo>
                    <a:pt x="77043" y="199857"/>
                  </a:lnTo>
                  <a:lnTo>
                    <a:pt x="70181" y="193640"/>
                  </a:lnTo>
                  <a:lnTo>
                    <a:pt x="62461" y="189581"/>
                  </a:lnTo>
                  <a:lnTo>
                    <a:pt x="54161" y="187654"/>
                  </a:lnTo>
                  <a:lnTo>
                    <a:pt x="45744" y="187790"/>
                  </a:lnTo>
                  <a:lnTo>
                    <a:pt x="37495" y="189737"/>
                  </a:lnTo>
                  <a:lnTo>
                    <a:pt x="29669" y="193295"/>
                  </a:lnTo>
                  <a:lnTo>
                    <a:pt x="22566" y="198416"/>
                  </a:lnTo>
                  <a:lnTo>
                    <a:pt x="16276" y="204938"/>
                  </a:lnTo>
                  <a:lnTo>
                    <a:pt x="10885" y="212925"/>
                  </a:lnTo>
                  <a:lnTo>
                    <a:pt x="6554" y="222720"/>
                  </a:lnTo>
                  <a:lnTo>
                    <a:pt x="3273" y="234340"/>
                  </a:lnTo>
                  <a:lnTo>
                    <a:pt x="1051" y="247211"/>
                  </a:lnTo>
                  <a:lnTo>
                    <a:pt x="0" y="260382"/>
                  </a:lnTo>
                  <a:lnTo>
                    <a:pt x="70" y="273273"/>
                  </a:lnTo>
                  <a:lnTo>
                    <a:pt x="1082" y="285689"/>
                  </a:lnTo>
                  <a:lnTo>
                    <a:pt x="2823" y="297633"/>
                  </a:lnTo>
                  <a:lnTo>
                    <a:pt x="5112" y="309174"/>
                  </a:lnTo>
                  <a:lnTo>
                    <a:pt x="8122" y="320077"/>
                  </a:lnTo>
                  <a:lnTo>
                    <a:pt x="12352" y="329808"/>
                  </a:lnTo>
                  <a:lnTo>
                    <a:pt x="17983" y="338163"/>
                  </a:lnTo>
                  <a:lnTo>
                    <a:pt x="25053" y="344927"/>
                  </a:lnTo>
                  <a:lnTo>
                    <a:pt x="33628" y="349723"/>
                  </a:lnTo>
                  <a:lnTo>
                    <a:pt x="43575" y="352526"/>
                  </a:lnTo>
                  <a:lnTo>
                    <a:pt x="54321" y="353119"/>
                  </a:lnTo>
                  <a:lnTo>
                    <a:pt x="64986" y="350949"/>
                  </a:lnTo>
                  <a:lnTo>
                    <a:pt x="75078" y="345969"/>
                  </a:lnTo>
                  <a:lnTo>
                    <a:pt x="84478" y="338559"/>
                  </a:lnTo>
                  <a:lnTo>
                    <a:pt x="93251" y="329235"/>
                  </a:lnTo>
                  <a:lnTo>
                    <a:pt x="101513" y="318482"/>
                  </a:lnTo>
                  <a:lnTo>
                    <a:pt x="109063" y="306537"/>
                  </a:lnTo>
                  <a:lnTo>
                    <a:pt x="115389" y="293396"/>
                  </a:lnTo>
                  <a:lnTo>
                    <a:pt x="120319" y="279158"/>
                  </a:lnTo>
                  <a:lnTo>
                    <a:pt x="124140" y="264175"/>
                  </a:lnTo>
                  <a:lnTo>
                    <a:pt x="127403" y="248964"/>
                  </a:lnTo>
                  <a:lnTo>
                    <a:pt x="130487" y="233838"/>
                  </a:lnTo>
                  <a:lnTo>
                    <a:pt x="133407" y="218749"/>
                  </a:lnTo>
                  <a:lnTo>
                    <a:pt x="135922" y="203398"/>
                  </a:lnTo>
                  <a:lnTo>
                    <a:pt x="137914" y="187624"/>
                  </a:lnTo>
                  <a:lnTo>
                    <a:pt x="139405" y="171419"/>
                  </a:lnTo>
                  <a:lnTo>
                    <a:pt x="140481" y="154848"/>
                  </a:lnTo>
                  <a:lnTo>
                    <a:pt x="141239" y="137996"/>
                  </a:lnTo>
                  <a:lnTo>
                    <a:pt x="141765" y="121101"/>
                  </a:lnTo>
                  <a:lnTo>
                    <a:pt x="142125" y="104532"/>
                  </a:lnTo>
                  <a:lnTo>
                    <a:pt x="142366" y="88468"/>
                  </a:lnTo>
                  <a:lnTo>
                    <a:pt x="142359" y="73071"/>
                  </a:lnTo>
                  <a:lnTo>
                    <a:pt x="141822" y="58571"/>
                  </a:lnTo>
                  <a:lnTo>
                    <a:pt x="140644" y="45002"/>
                  </a:lnTo>
                  <a:lnTo>
                    <a:pt x="138869" y="32244"/>
                  </a:lnTo>
                  <a:lnTo>
                    <a:pt x="136606" y="20129"/>
                  </a:lnTo>
                  <a:lnTo>
                    <a:pt x="133968" y="8583"/>
                  </a:lnTo>
                  <a:lnTo>
                    <a:pt x="130902" y="675"/>
                  </a:lnTo>
                  <a:lnTo>
                    <a:pt x="127662" y="0"/>
                  </a:lnTo>
                  <a:lnTo>
                    <a:pt x="124777" y="4800"/>
                  </a:lnTo>
                  <a:lnTo>
                    <a:pt x="122101" y="13047"/>
                  </a:lnTo>
                  <a:lnTo>
                    <a:pt x="119569" y="23588"/>
                  </a:lnTo>
                  <a:lnTo>
                    <a:pt x="117379" y="35926"/>
                  </a:lnTo>
                  <a:lnTo>
                    <a:pt x="115644" y="49706"/>
                  </a:lnTo>
                  <a:lnTo>
                    <a:pt x="114512" y="64755"/>
                  </a:lnTo>
                  <a:lnTo>
                    <a:pt x="114217" y="81093"/>
                  </a:lnTo>
                  <a:lnTo>
                    <a:pt x="114805" y="98615"/>
                  </a:lnTo>
                  <a:lnTo>
                    <a:pt x="116169" y="117117"/>
                  </a:lnTo>
                  <a:lnTo>
                    <a:pt x="118149" y="136371"/>
                  </a:lnTo>
                  <a:lnTo>
                    <a:pt x="120590" y="156176"/>
                  </a:lnTo>
                  <a:lnTo>
                    <a:pt x="123362" y="176374"/>
                  </a:lnTo>
                  <a:lnTo>
                    <a:pt x="126368" y="196847"/>
                  </a:lnTo>
                  <a:lnTo>
                    <a:pt x="129537" y="217499"/>
                  </a:lnTo>
                  <a:lnTo>
                    <a:pt x="132815" y="237943"/>
                  </a:lnTo>
                  <a:lnTo>
                    <a:pt x="136170" y="257525"/>
                  </a:lnTo>
                  <a:lnTo>
                    <a:pt x="139575" y="275946"/>
                  </a:lnTo>
                  <a:lnTo>
                    <a:pt x="143056" y="293039"/>
                  </a:lnTo>
                  <a:lnTo>
                    <a:pt x="147128" y="310475"/>
                  </a:lnTo>
                  <a:lnTo>
                    <a:pt x="153267" y="332019"/>
                  </a:lnTo>
                  <a:lnTo>
                    <a:pt x="163932" y="364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38391" y="933351"/>
              <a:ext cx="19933" cy="389555"/>
            </a:xfrm>
            <a:custGeom>
              <a:avLst/>
              <a:gdLst/>
              <a:ahLst/>
              <a:cxnLst/>
              <a:rect l="0" t="0" r="0" b="0"/>
              <a:pathLst>
                <a:path w="19933" h="389555">
                  <a:moveTo>
                    <a:pt x="19932" y="0"/>
                  </a:moveTo>
                  <a:lnTo>
                    <a:pt x="17065" y="8935"/>
                  </a:lnTo>
                  <a:lnTo>
                    <a:pt x="14923" y="18562"/>
                  </a:lnTo>
                  <a:lnTo>
                    <a:pt x="13315" y="29849"/>
                  </a:lnTo>
                  <a:lnTo>
                    <a:pt x="11962" y="42517"/>
                  </a:lnTo>
                  <a:lnTo>
                    <a:pt x="10465" y="55997"/>
                  </a:lnTo>
                  <a:lnTo>
                    <a:pt x="8619" y="69877"/>
                  </a:lnTo>
                  <a:lnTo>
                    <a:pt x="6551" y="84259"/>
                  </a:lnTo>
                  <a:lnTo>
                    <a:pt x="4619" y="99647"/>
                  </a:lnTo>
                  <a:lnTo>
                    <a:pt x="3023" y="116255"/>
                  </a:lnTo>
                  <a:lnTo>
                    <a:pt x="1800" y="134000"/>
                  </a:lnTo>
                  <a:lnTo>
                    <a:pt x="904" y="152675"/>
                  </a:lnTo>
                  <a:lnTo>
                    <a:pt x="271" y="172053"/>
                  </a:lnTo>
                  <a:lnTo>
                    <a:pt x="0" y="191778"/>
                  </a:lnTo>
                  <a:lnTo>
                    <a:pt x="341" y="211393"/>
                  </a:lnTo>
                  <a:lnTo>
                    <a:pt x="1381" y="230652"/>
                  </a:lnTo>
                  <a:lnTo>
                    <a:pt x="2892" y="249346"/>
                  </a:lnTo>
                  <a:lnTo>
                    <a:pt x="4444" y="267213"/>
                  </a:lnTo>
                  <a:lnTo>
                    <a:pt x="5783" y="284196"/>
                  </a:lnTo>
                  <a:lnTo>
                    <a:pt x="6833" y="300398"/>
                  </a:lnTo>
                  <a:lnTo>
                    <a:pt x="7612" y="315980"/>
                  </a:lnTo>
                  <a:lnTo>
                    <a:pt x="8170" y="331079"/>
                  </a:lnTo>
                  <a:lnTo>
                    <a:pt x="8563" y="345220"/>
                  </a:lnTo>
                  <a:lnTo>
                    <a:pt x="8877" y="358710"/>
                  </a:lnTo>
                  <a:lnTo>
                    <a:pt x="9142" y="372737"/>
                  </a:lnTo>
                  <a:lnTo>
                    <a:pt x="940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65125" y="935042"/>
              <a:ext cx="232666" cy="426129"/>
            </a:xfrm>
            <a:custGeom>
              <a:avLst/>
              <a:gdLst/>
              <a:ahLst/>
              <a:cxnLst/>
              <a:rect l="0" t="0" r="0" b="0"/>
              <a:pathLst>
                <a:path w="232666" h="426129">
                  <a:moveTo>
                    <a:pt x="82711" y="29894"/>
                  </a:moveTo>
                  <a:lnTo>
                    <a:pt x="76843" y="35829"/>
                  </a:lnTo>
                  <a:lnTo>
                    <a:pt x="71279" y="42034"/>
                  </a:lnTo>
                  <a:lnTo>
                    <a:pt x="65480" y="49125"/>
                  </a:lnTo>
                  <a:lnTo>
                    <a:pt x="59399" y="56892"/>
                  </a:lnTo>
                  <a:lnTo>
                    <a:pt x="53069" y="64890"/>
                  </a:lnTo>
                  <a:lnTo>
                    <a:pt x="46541" y="72832"/>
                  </a:lnTo>
                  <a:lnTo>
                    <a:pt x="39865" y="80606"/>
                  </a:lnTo>
                  <a:lnTo>
                    <a:pt x="33083" y="88199"/>
                  </a:lnTo>
                  <a:lnTo>
                    <a:pt x="26210" y="95603"/>
                  </a:lnTo>
                  <a:lnTo>
                    <a:pt x="18763" y="101668"/>
                  </a:lnTo>
                  <a:lnTo>
                    <a:pt x="10986" y="104449"/>
                  </a:lnTo>
                  <a:lnTo>
                    <a:pt x="4754" y="103623"/>
                  </a:lnTo>
                  <a:lnTo>
                    <a:pt x="1076" y="99870"/>
                  </a:lnTo>
                  <a:lnTo>
                    <a:pt x="0" y="93985"/>
                  </a:lnTo>
                  <a:lnTo>
                    <a:pt x="1139" y="86608"/>
                  </a:lnTo>
                  <a:lnTo>
                    <a:pt x="3997" y="78207"/>
                  </a:lnTo>
                  <a:lnTo>
                    <a:pt x="8123" y="69114"/>
                  </a:lnTo>
                  <a:lnTo>
                    <a:pt x="13155" y="59719"/>
                  </a:lnTo>
                  <a:lnTo>
                    <a:pt x="18821" y="50482"/>
                  </a:lnTo>
                  <a:lnTo>
                    <a:pt x="24923" y="41637"/>
                  </a:lnTo>
                  <a:lnTo>
                    <a:pt x="31324" y="33221"/>
                  </a:lnTo>
                  <a:lnTo>
                    <a:pt x="37928" y="25182"/>
                  </a:lnTo>
                  <a:lnTo>
                    <a:pt x="44673" y="17451"/>
                  </a:lnTo>
                  <a:lnTo>
                    <a:pt x="51678" y="10445"/>
                  </a:lnTo>
                  <a:lnTo>
                    <a:pt x="59221" y="5023"/>
                  </a:lnTo>
                  <a:lnTo>
                    <a:pt x="67405" y="1531"/>
                  </a:lnTo>
                  <a:lnTo>
                    <a:pt x="76021" y="0"/>
                  </a:lnTo>
                  <a:lnTo>
                    <a:pt x="84651" y="411"/>
                  </a:lnTo>
                  <a:lnTo>
                    <a:pt x="93044" y="2545"/>
                  </a:lnTo>
                  <a:lnTo>
                    <a:pt x="100966" y="6230"/>
                  </a:lnTo>
                  <a:lnTo>
                    <a:pt x="108133" y="11437"/>
                  </a:lnTo>
                  <a:lnTo>
                    <a:pt x="114470" y="18007"/>
                  </a:lnTo>
                  <a:lnTo>
                    <a:pt x="120064" y="25687"/>
                  </a:lnTo>
                  <a:lnTo>
                    <a:pt x="125062" y="34211"/>
                  </a:lnTo>
                  <a:lnTo>
                    <a:pt x="129605" y="43361"/>
                  </a:lnTo>
                  <a:lnTo>
                    <a:pt x="133488" y="53284"/>
                  </a:lnTo>
                  <a:lnTo>
                    <a:pt x="136193" y="64462"/>
                  </a:lnTo>
                  <a:lnTo>
                    <a:pt x="137529" y="77050"/>
                  </a:lnTo>
                  <a:lnTo>
                    <a:pt x="137613" y="90589"/>
                  </a:lnTo>
                  <a:lnTo>
                    <a:pt x="136682" y="104216"/>
                  </a:lnTo>
                  <a:lnTo>
                    <a:pt x="134976" y="117417"/>
                  </a:lnTo>
                  <a:lnTo>
                    <a:pt x="132544" y="130043"/>
                  </a:lnTo>
                  <a:lnTo>
                    <a:pt x="129243" y="142128"/>
                  </a:lnTo>
                  <a:lnTo>
                    <a:pt x="125057" y="153764"/>
                  </a:lnTo>
                  <a:lnTo>
                    <a:pt x="119942" y="164730"/>
                  </a:lnTo>
                  <a:lnTo>
                    <a:pt x="113752" y="174503"/>
                  </a:lnTo>
                  <a:lnTo>
                    <a:pt x="106542" y="182842"/>
                  </a:lnTo>
                  <a:lnTo>
                    <a:pt x="99585" y="187999"/>
                  </a:lnTo>
                  <a:lnTo>
                    <a:pt x="95389" y="188476"/>
                  </a:lnTo>
                  <a:lnTo>
                    <a:pt x="95089" y="186240"/>
                  </a:lnTo>
                  <a:lnTo>
                    <a:pt x="98116" y="182844"/>
                  </a:lnTo>
                  <a:lnTo>
                    <a:pt x="103559" y="179373"/>
                  </a:lnTo>
                  <a:lnTo>
                    <a:pt x="110668" y="176768"/>
                  </a:lnTo>
                  <a:lnTo>
                    <a:pt x="118901" y="175416"/>
                  </a:lnTo>
                  <a:lnTo>
                    <a:pt x="127725" y="175448"/>
                  </a:lnTo>
                  <a:lnTo>
                    <a:pt x="136582" y="176970"/>
                  </a:lnTo>
                  <a:lnTo>
                    <a:pt x="145178" y="179874"/>
                  </a:lnTo>
                  <a:lnTo>
                    <a:pt x="153597" y="183920"/>
                  </a:lnTo>
                  <a:lnTo>
                    <a:pt x="162173" y="188842"/>
                  </a:lnTo>
                  <a:lnTo>
                    <a:pt x="171086" y="194411"/>
                  </a:lnTo>
                  <a:lnTo>
                    <a:pt x="180041" y="200605"/>
                  </a:lnTo>
                  <a:lnTo>
                    <a:pt x="188375" y="207594"/>
                  </a:lnTo>
                  <a:lnTo>
                    <a:pt x="195758" y="215411"/>
                  </a:lnTo>
                  <a:lnTo>
                    <a:pt x="202191" y="224118"/>
                  </a:lnTo>
                  <a:lnTo>
                    <a:pt x="207820" y="233874"/>
                  </a:lnTo>
                  <a:lnTo>
                    <a:pt x="212828" y="244658"/>
                  </a:lnTo>
                  <a:lnTo>
                    <a:pt x="217378" y="256155"/>
                  </a:lnTo>
                  <a:lnTo>
                    <a:pt x="221602" y="267864"/>
                  </a:lnTo>
                  <a:lnTo>
                    <a:pt x="225589" y="279478"/>
                  </a:lnTo>
                  <a:lnTo>
                    <a:pt x="229082" y="290885"/>
                  </a:lnTo>
                  <a:lnTo>
                    <a:pt x="231517" y="302078"/>
                  </a:lnTo>
                  <a:lnTo>
                    <a:pt x="232665" y="313088"/>
                  </a:lnTo>
                  <a:lnTo>
                    <a:pt x="232450" y="323956"/>
                  </a:lnTo>
                  <a:lnTo>
                    <a:pt x="230785" y="334721"/>
                  </a:lnTo>
                  <a:lnTo>
                    <a:pt x="227774" y="345407"/>
                  </a:lnTo>
                  <a:lnTo>
                    <a:pt x="223651" y="355873"/>
                  </a:lnTo>
                  <a:lnTo>
                    <a:pt x="218676" y="365828"/>
                  </a:lnTo>
                  <a:lnTo>
                    <a:pt x="213070" y="375149"/>
                  </a:lnTo>
                  <a:lnTo>
                    <a:pt x="206850" y="383713"/>
                  </a:lnTo>
                  <a:lnTo>
                    <a:pt x="199845" y="391319"/>
                  </a:lnTo>
                  <a:lnTo>
                    <a:pt x="192016" y="397954"/>
                  </a:lnTo>
                  <a:lnTo>
                    <a:pt x="183301" y="403749"/>
                  </a:lnTo>
                  <a:lnTo>
                    <a:pt x="173539" y="408883"/>
                  </a:lnTo>
                  <a:lnTo>
                    <a:pt x="162748" y="413521"/>
                  </a:lnTo>
                  <a:lnTo>
                    <a:pt x="151076" y="417638"/>
                  </a:lnTo>
                  <a:lnTo>
                    <a:pt x="138716" y="421032"/>
                  </a:lnTo>
                  <a:lnTo>
                    <a:pt x="125853" y="423645"/>
                  </a:lnTo>
                  <a:lnTo>
                    <a:pt x="112792" y="425399"/>
                  </a:lnTo>
                  <a:lnTo>
                    <a:pt x="99951" y="426128"/>
                  </a:lnTo>
                  <a:lnTo>
                    <a:pt x="87547" y="425843"/>
                  </a:lnTo>
                  <a:lnTo>
                    <a:pt x="75862" y="424848"/>
                  </a:lnTo>
                  <a:lnTo>
                    <a:pt x="64084" y="423548"/>
                  </a:lnTo>
                  <a:lnTo>
                    <a:pt x="50063" y="421832"/>
                  </a:lnTo>
                  <a:lnTo>
                    <a:pt x="30068" y="419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961805" y="954408"/>
              <a:ext cx="283112" cy="442198"/>
            </a:xfrm>
            <a:custGeom>
              <a:avLst/>
              <a:gdLst/>
              <a:ahLst/>
              <a:cxnLst/>
              <a:rect l="0" t="0" r="0" b="0"/>
              <a:pathLst>
                <a:path w="283112" h="442198">
                  <a:moveTo>
                    <a:pt x="165057" y="0"/>
                  </a:moveTo>
                  <a:lnTo>
                    <a:pt x="156256" y="2934"/>
                  </a:lnTo>
                  <a:lnTo>
                    <a:pt x="147909" y="5716"/>
                  </a:lnTo>
                  <a:lnTo>
                    <a:pt x="139206" y="8611"/>
                  </a:lnTo>
                  <a:lnTo>
                    <a:pt x="129912" y="11478"/>
                  </a:lnTo>
                  <a:lnTo>
                    <a:pt x="119768" y="13995"/>
                  </a:lnTo>
                  <a:lnTo>
                    <a:pt x="108727" y="16001"/>
                  </a:lnTo>
                  <a:lnTo>
                    <a:pt x="97061" y="17341"/>
                  </a:lnTo>
                  <a:lnTo>
                    <a:pt x="85239" y="17787"/>
                  </a:lnTo>
                  <a:lnTo>
                    <a:pt x="73549" y="17316"/>
                  </a:lnTo>
                  <a:lnTo>
                    <a:pt x="62093" y="16372"/>
                  </a:lnTo>
                  <a:lnTo>
                    <a:pt x="50867" y="15741"/>
                  </a:lnTo>
                  <a:lnTo>
                    <a:pt x="39849" y="15855"/>
                  </a:lnTo>
                  <a:lnTo>
                    <a:pt x="29484" y="17276"/>
                  </a:lnTo>
                  <a:lnTo>
                    <a:pt x="20654" y="20824"/>
                  </a:lnTo>
                  <a:lnTo>
                    <a:pt x="13717" y="26738"/>
                  </a:lnTo>
                  <a:lnTo>
                    <a:pt x="8551" y="34780"/>
                  </a:lnTo>
                  <a:lnTo>
                    <a:pt x="4834" y="44529"/>
                  </a:lnTo>
                  <a:lnTo>
                    <a:pt x="2225" y="55558"/>
                  </a:lnTo>
                  <a:lnTo>
                    <a:pt x="590" y="67349"/>
                  </a:lnTo>
                  <a:lnTo>
                    <a:pt x="0" y="79321"/>
                  </a:lnTo>
                  <a:lnTo>
                    <a:pt x="406" y="91148"/>
                  </a:lnTo>
                  <a:lnTo>
                    <a:pt x="1490" y="102883"/>
                  </a:lnTo>
                  <a:lnTo>
                    <a:pt x="2754" y="114835"/>
                  </a:lnTo>
                  <a:lnTo>
                    <a:pt x="3904" y="127172"/>
                  </a:lnTo>
                  <a:lnTo>
                    <a:pt x="4997" y="139747"/>
                  </a:lnTo>
                  <a:lnTo>
                    <a:pt x="6338" y="152197"/>
                  </a:lnTo>
                  <a:lnTo>
                    <a:pt x="8101" y="164293"/>
                  </a:lnTo>
                  <a:lnTo>
                    <a:pt x="10626" y="175178"/>
                  </a:lnTo>
                  <a:lnTo>
                    <a:pt x="14464" y="183359"/>
                  </a:lnTo>
                  <a:lnTo>
                    <a:pt x="19795" y="188262"/>
                  </a:lnTo>
                  <a:lnTo>
                    <a:pt x="26478" y="190279"/>
                  </a:lnTo>
                  <a:lnTo>
                    <a:pt x="34253" y="190279"/>
                  </a:lnTo>
                  <a:lnTo>
                    <a:pt x="42851" y="188990"/>
                  </a:lnTo>
                  <a:lnTo>
                    <a:pt x="52046" y="186893"/>
                  </a:lnTo>
                  <a:lnTo>
                    <a:pt x="61662" y="184291"/>
                  </a:lnTo>
                  <a:lnTo>
                    <a:pt x="71576" y="181374"/>
                  </a:lnTo>
                  <a:lnTo>
                    <a:pt x="81859" y="178421"/>
                  </a:lnTo>
                  <a:lnTo>
                    <a:pt x="92754" y="175811"/>
                  </a:lnTo>
                  <a:lnTo>
                    <a:pt x="104347" y="173729"/>
                  </a:lnTo>
                  <a:lnTo>
                    <a:pt x="116574" y="172500"/>
                  </a:lnTo>
                  <a:lnTo>
                    <a:pt x="129314" y="172656"/>
                  </a:lnTo>
                  <a:lnTo>
                    <a:pt x="142433" y="174357"/>
                  </a:lnTo>
                  <a:lnTo>
                    <a:pt x="155496" y="177448"/>
                  </a:lnTo>
                  <a:lnTo>
                    <a:pt x="167807" y="181657"/>
                  </a:lnTo>
                  <a:lnTo>
                    <a:pt x="179051" y="186713"/>
                  </a:lnTo>
                  <a:lnTo>
                    <a:pt x="189413" y="192545"/>
                  </a:lnTo>
                  <a:lnTo>
                    <a:pt x="199374" y="199283"/>
                  </a:lnTo>
                  <a:lnTo>
                    <a:pt x="209259" y="206920"/>
                  </a:lnTo>
                  <a:lnTo>
                    <a:pt x="219053" y="215166"/>
                  </a:lnTo>
                  <a:lnTo>
                    <a:pt x="228491" y="223546"/>
                  </a:lnTo>
                  <a:lnTo>
                    <a:pt x="237432" y="231784"/>
                  </a:lnTo>
                  <a:lnTo>
                    <a:pt x="245725" y="240113"/>
                  </a:lnTo>
                  <a:lnTo>
                    <a:pt x="253143" y="249150"/>
                  </a:lnTo>
                  <a:lnTo>
                    <a:pt x="259647" y="259191"/>
                  </a:lnTo>
                  <a:lnTo>
                    <a:pt x="265354" y="270055"/>
                  </a:lnTo>
                  <a:lnTo>
                    <a:pt x="270427" y="281272"/>
                  </a:lnTo>
                  <a:lnTo>
                    <a:pt x="275020" y="292524"/>
                  </a:lnTo>
                  <a:lnTo>
                    <a:pt x="278938" y="303672"/>
                  </a:lnTo>
                  <a:lnTo>
                    <a:pt x="281665" y="314684"/>
                  </a:lnTo>
                  <a:lnTo>
                    <a:pt x="283017" y="325569"/>
                  </a:lnTo>
                  <a:lnTo>
                    <a:pt x="283111" y="336352"/>
                  </a:lnTo>
                  <a:lnTo>
                    <a:pt x="282186" y="347059"/>
                  </a:lnTo>
                  <a:lnTo>
                    <a:pt x="280480" y="357706"/>
                  </a:lnTo>
                  <a:lnTo>
                    <a:pt x="277878" y="368146"/>
                  </a:lnTo>
                  <a:lnTo>
                    <a:pt x="273930" y="378083"/>
                  </a:lnTo>
                  <a:lnTo>
                    <a:pt x="268496" y="387392"/>
                  </a:lnTo>
                  <a:lnTo>
                    <a:pt x="261729" y="395948"/>
                  </a:lnTo>
                  <a:lnTo>
                    <a:pt x="253892" y="403549"/>
                  </a:lnTo>
                  <a:lnTo>
                    <a:pt x="245245" y="410180"/>
                  </a:lnTo>
                  <a:lnTo>
                    <a:pt x="235844" y="415973"/>
                  </a:lnTo>
                  <a:lnTo>
                    <a:pt x="225557" y="421105"/>
                  </a:lnTo>
                  <a:lnTo>
                    <a:pt x="214380" y="425738"/>
                  </a:lnTo>
                  <a:lnTo>
                    <a:pt x="202435" y="429682"/>
                  </a:lnTo>
                  <a:lnTo>
                    <a:pt x="189884" y="432427"/>
                  </a:lnTo>
                  <a:lnTo>
                    <a:pt x="176879" y="433795"/>
                  </a:lnTo>
                  <a:lnTo>
                    <a:pt x="163384" y="434070"/>
                  </a:lnTo>
                  <a:lnTo>
                    <a:pt x="149185" y="433798"/>
                  </a:lnTo>
                  <a:lnTo>
                    <a:pt x="134234" y="433363"/>
                  </a:lnTo>
                  <a:lnTo>
                    <a:pt x="118938" y="433108"/>
                  </a:lnTo>
                  <a:lnTo>
                    <a:pt x="104051" y="433403"/>
                  </a:lnTo>
                  <a:lnTo>
                    <a:pt x="89973" y="434382"/>
                  </a:lnTo>
                  <a:lnTo>
                    <a:pt x="77010" y="435846"/>
                  </a:lnTo>
                  <a:lnTo>
                    <a:pt x="64160" y="437511"/>
                  </a:lnTo>
                  <a:lnTo>
                    <a:pt x="49183" y="439527"/>
                  </a:lnTo>
                  <a:lnTo>
                    <a:pt x="2818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90403" y="1922107"/>
            <a:ext cx="3911857" cy="731075"/>
            <a:chOff x="490403" y="1922107"/>
            <a:chExt cx="3911857" cy="731075"/>
          </a:xfrm>
        </p:grpSpPr>
        <p:sp>
          <p:nvSpPr>
            <p:cNvPr id="77" name="Freeform 76"/>
            <p:cNvSpPr/>
            <p:nvPr/>
          </p:nvSpPr>
          <p:spPr>
            <a:xfrm>
              <a:off x="490403" y="2050428"/>
              <a:ext cx="246240" cy="546483"/>
            </a:xfrm>
            <a:custGeom>
              <a:avLst/>
              <a:gdLst/>
              <a:ahLst/>
              <a:cxnLst/>
              <a:rect l="0" t="0" r="0" b="0"/>
              <a:pathLst>
                <a:path w="246240" h="546483">
                  <a:moveTo>
                    <a:pt x="225534" y="65799"/>
                  </a:moveTo>
                  <a:lnTo>
                    <a:pt x="219667" y="71801"/>
                  </a:lnTo>
                  <a:lnTo>
                    <a:pt x="214102" y="78646"/>
                  </a:lnTo>
                  <a:lnTo>
                    <a:pt x="208303" y="87043"/>
                  </a:lnTo>
                  <a:lnTo>
                    <a:pt x="202223" y="97016"/>
                  </a:lnTo>
                  <a:lnTo>
                    <a:pt x="195893" y="108627"/>
                  </a:lnTo>
                  <a:lnTo>
                    <a:pt x="189365" y="121727"/>
                  </a:lnTo>
                  <a:lnTo>
                    <a:pt x="182689" y="135558"/>
                  </a:lnTo>
                  <a:lnTo>
                    <a:pt x="175906" y="148906"/>
                  </a:lnTo>
                  <a:lnTo>
                    <a:pt x="169053" y="161136"/>
                  </a:lnTo>
                  <a:lnTo>
                    <a:pt x="162316" y="172307"/>
                  </a:lnTo>
                  <a:lnTo>
                    <a:pt x="156020" y="182884"/>
                  </a:lnTo>
                  <a:lnTo>
                    <a:pt x="150294" y="193233"/>
                  </a:lnTo>
                  <a:lnTo>
                    <a:pt x="144789" y="203864"/>
                  </a:lnTo>
                  <a:lnTo>
                    <a:pt x="138792" y="215468"/>
                  </a:lnTo>
                  <a:lnTo>
                    <a:pt x="131946" y="228317"/>
                  </a:lnTo>
                  <a:lnTo>
                    <a:pt x="124550" y="242018"/>
                  </a:lnTo>
                  <a:lnTo>
                    <a:pt x="117346" y="255747"/>
                  </a:lnTo>
                  <a:lnTo>
                    <a:pt x="110756" y="269014"/>
                  </a:lnTo>
                  <a:lnTo>
                    <a:pt x="104704" y="281681"/>
                  </a:lnTo>
                  <a:lnTo>
                    <a:pt x="98807" y="293794"/>
                  </a:lnTo>
                  <a:lnTo>
                    <a:pt x="92805" y="305465"/>
                  </a:lnTo>
                  <a:lnTo>
                    <a:pt x="86605" y="317135"/>
                  </a:lnTo>
                  <a:lnTo>
                    <a:pt x="80203" y="329509"/>
                  </a:lnTo>
                  <a:lnTo>
                    <a:pt x="73634" y="342920"/>
                  </a:lnTo>
                  <a:lnTo>
                    <a:pt x="67103" y="357354"/>
                  </a:lnTo>
                  <a:lnTo>
                    <a:pt x="60951" y="372648"/>
                  </a:lnTo>
                  <a:lnTo>
                    <a:pt x="55336" y="388600"/>
                  </a:lnTo>
                  <a:lnTo>
                    <a:pt x="50244" y="404870"/>
                  </a:lnTo>
                  <a:lnTo>
                    <a:pt x="45591" y="421012"/>
                  </a:lnTo>
                  <a:lnTo>
                    <a:pt x="41283" y="436790"/>
                  </a:lnTo>
                  <a:lnTo>
                    <a:pt x="37560" y="452163"/>
                  </a:lnTo>
                  <a:lnTo>
                    <a:pt x="34963" y="467179"/>
                  </a:lnTo>
                  <a:lnTo>
                    <a:pt x="33708" y="481903"/>
                  </a:lnTo>
                  <a:lnTo>
                    <a:pt x="34018" y="496080"/>
                  </a:lnTo>
                  <a:lnTo>
                    <a:pt x="36279" y="509156"/>
                  </a:lnTo>
                  <a:lnTo>
                    <a:pt x="40512" y="520901"/>
                  </a:lnTo>
                  <a:lnTo>
                    <a:pt x="46610" y="530924"/>
                  </a:lnTo>
                  <a:lnTo>
                    <a:pt x="54515" y="538528"/>
                  </a:lnTo>
                  <a:lnTo>
                    <a:pt x="64010" y="543560"/>
                  </a:lnTo>
                  <a:lnTo>
                    <a:pt x="74620" y="546160"/>
                  </a:lnTo>
                  <a:lnTo>
                    <a:pt x="85725" y="546482"/>
                  </a:lnTo>
                  <a:lnTo>
                    <a:pt x="96930" y="544851"/>
                  </a:lnTo>
                  <a:lnTo>
                    <a:pt x="108061" y="541676"/>
                  </a:lnTo>
                  <a:lnTo>
                    <a:pt x="119068" y="537346"/>
                  </a:lnTo>
                  <a:lnTo>
                    <a:pt x="129953" y="532177"/>
                  </a:lnTo>
                  <a:lnTo>
                    <a:pt x="140738" y="526252"/>
                  </a:lnTo>
                  <a:lnTo>
                    <a:pt x="151447" y="519445"/>
                  </a:lnTo>
                  <a:lnTo>
                    <a:pt x="162100" y="511753"/>
                  </a:lnTo>
                  <a:lnTo>
                    <a:pt x="172714" y="503300"/>
                  </a:lnTo>
                  <a:lnTo>
                    <a:pt x="183301" y="494247"/>
                  </a:lnTo>
                  <a:lnTo>
                    <a:pt x="193860" y="484747"/>
                  </a:lnTo>
                  <a:lnTo>
                    <a:pt x="204069" y="474928"/>
                  </a:lnTo>
                  <a:lnTo>
                    <a:pt x="213318" y="464883"/>
                  </a:lnTo>
                  <a:lnTo>
                    <a:pt x="221352" y="454682"/>
                  </a:lnTo>
                  <a:lnTo>
                    <a:pt x="228238" y="444375"/>
                  </a:lnTo>
                  <a:lnTo>
                    <a:pt x="234179" y="433995"/>
                  </a:lnTo>
                  <a:lnTo>
                    <a:pt x="239385" y="423562"/>
                  </a:lnTo>
                  <a:lnTo>
                    <a:pt x="243561" y="412928"/>
                  </a:lnTo>
                  <a:lnTo>
                    <a:pt x="245937" y="401795"/>
                  </a:lnTo>
                  <a:lnTo>
                    <a:pt x="246239" y="390048"/>
                  </a:lnTo>
                  <a:lnTo>
                    <a:pt x="244645" y="377887"/>
                  </a:lnTo>
                  <a:lnTo>
                    <a:pt x="241516" y="365724"/>
                  </a:lnTo>
                  <a:lnTo>
                    <a:pt x="237222" y="353797"/>
                  </a:lnTo>
                  <a:lnTo>
                    <a:pt x="231917" y="342009"/>
                  </a:lnTo>
                  <a:lnTo>
                    <a:pt x="225540" y="330028"/>
                  </a:lnTo>
                  <a:lnTo>
                    <a:pt x="218149" y="317680"/>
                  </a:lnTo>
                  <a:lnTo>
                    <a:pt x="210070" y="305269"/>
                  </a:lnTo>
                  <a:lnTo>
                    <a:pt x="201802" y="293462"/>
                  </a:lnTo>
                  <a:lnTo>
                    <a:pt x="193639" y="282589"/>
                  </a:lnTo>
                  <a:lnTo>
                    <a:pt x="185361" y="272491"/>
                  </a:lnTo>
                  <a:lnTo>
                    <a:pt x="176358" y="262715"/>
                  </a:lnTo>
                  <a:lnTo>
                    <a:pt x="166335" y="252957"/>
                  </a:lnTo>
                  <a:lnTo>
                    <a:pt x="155313" y="243250"/>
                  </a:lnTo>
                  <a:lnTo>
                    <a:pt x="143458" y="233872"/>
                  </a:lnTo>
                  <a:lnTo>
                    <a:pt x="130959" y="224966"/>
                  </a:lnTo>
                  <a:lnTo>
                    <a:pt x="117990" y="216527"/>
                  </a:lnTo>
                  <a:lnTo>
                    <a:pt x="104685" y="208479"/>
                  </a:lnTo>
                  <a:lnTo>
                    <a:pt x="91155" y="200728"/>
                  </a:lnTo>
                  <a:lnTo>
                    <a:pt x="77800" y="193032"/>
                  </a:lnTo>
                  <a:lnTo>
                    <a:pt x="65287" y="185018"/>
                  </a:lnTo>
                  <a:lnTo>
                    <a:pt x="53908" y="176515"/>
                  </a:lnTo>
                  <a:lnTo>
                    <a:pt x="43623" y="167683"/>
                  </a:lnTo>
                  <a:lnTo>
                    <a:pt x="34247" y="158909"/>
                  </a:lnTo>
                  <a:lnTo>
                    <a:pt x="25576" y="150406"/>
                  </a:lnTo>
                  <a:lnTo>
                    <a:pt x="17751" y="141900"/>
                  </a:lnTo>
                  <a:lnTo>
                    <a:pt x="11239" y="132744"/>
                  </a:lnTo>
                  <a:lnTo>
                    <a:pt x="6194" y="122623"/>
                  </a:lnTo>
                  <a:lnTo>
                    <a:pt x="2636" y="111707"/>
                  </a:lnTo>
                  <a:lnTo>
                    <a:pt x="613" y="100454"/>
                  </a:lnTo>
                  <a:lnTo>
                    <a:pt x="0" y="89183"/>
                  </a:lnTo>
                  <a:lnTo>
                    <a:pt x="705" y="78191"/>
                  </a:lnTo>
                  <a:lnTo>
                    <a:pt x="2766" y="67818"/>
                  </a:lnTo>
                  <a:lnTo>
                    <a:pt x="6080" y="58183"/>
                  </a:lnTo>
                  <a:lnTo>
                    <a:pt x="10591" y="49394"/>
                  </a:lnTo>
                  <a:lnTo>
                    <a:pt x="16368" y="41628"/>
                  </a:lnTo>
                  <a:lnTo>
                    <a:pt x="23328" y="34884"/>
                  </a:lnTo>
                  <a:lnTo>
                    <a:pt x="31272" y="29014"/>
                  </a:lnTo>
                  <a:lnTo>
                    <a:pt x="39975" y="23828"/>
                  </a:lnTo>
                  <a:lnTo>
                    <a:pt x="49235" y="19151"/>
                  </a:lnTo>
                  <a:lnTo>
                    <a:pt x="58893" y="14837"/>
                  </a:lnTo>
                  <a:lnTo>
                    <a:pt x="68829" y="10780"/>
                  </a:lnTo>
                  <a:lnTo>
                    <a:pt x="78956" y="6908"/>
                  </a:lnTo>
                  <a:lnTo>
                    <a:pt x="89214" y="3493"/>
                  </a:lnTo>
                  <a:lnTo>
                    <a:pt x="99560" y="1112"/>
                  </a:lnTo>
                  <a:lnTo>
                    <a:pt x="109962" y="0"/>
                  </a:lnTo>
                  <a:lnTo>
                    <a:pt x="120236" y="239"/>
                  </a:lnTo>
                  <a:lnTo>
                    <a:pt x="130062" y="1920"/>
                  </a:lnTo>
                  <a:lnTo>
                    <a:pt x="139301" y="4947"/>
                  </a:lnTo>
                  <a:lnTo>
                    <a:pt x="147979" y="9250"/>
                  </a:lnTo>
                  <a:lnTo>
                    <a:pt x="156195" y="14879"/>
                  </a:lnTo>
                  <a:lnTo>
                    <a:pt x="164047" y="21737"/>
                  </a:lnTo>
                  <a:lnTo>
                    <a:pt x="171330" y="29729"/>
                  </a:lnTo>
                  <a:lnTo>
                    <a:pt x="178244" y="39943"/>
                  </a:lnTo>
                  <a:lnTo>
                    <a:pt x="185400" y="56626"/>
                  </a:lnTo>
                  <a:lnTo>
                    <a:pt x="193949" y="86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2682" y="2105699"/>
              <a:ext cx="20655" cy="431669"/>
            </a:xfrm>
            <a:custGeom>
              <a:avLst/>
              <a:gdLst/>
              <a:ahLst/>
              <a:cxnLst/>
              <a:rect l="0" t="0" r="0" b="0"/>
              <a:pathLst>
                <a:path w="20655" h="431669">
                  <a:moveTo>
                    <a:pt x="10126" y="0"/>
                  </a:moveTo>
                  <a:lnTo>
                    <a:pt x="7259" y="9069"/>
                  </a:lnTo>
                  <a:lnTo>
                    <a:pt x="5117" y="19977"/>
                  </a:lnTo>
                  <a:lnTo>
                    <a:pt x="3514" y="33848"/>
                  </a:lnTo>
                  <a:lnTo>
                    <a:pt x="2334" y="49889"/>
                  </a:lnTo>
                  <a:lnTo>
                    <a:pt x="1485" y="66705"/>
                  </a:lnTo>
                  <a:lnTo>
                    <a:pt x="887" y="83404"/>
                  </a:lnTo>
                  <a:lnTo>
                    <a:pt x="473" y="99636"/>
                  </a:lnTo>
                  <a:lnTo>
                    <a:pt x="189" y="115348"/>
                  </a:lnTo>
                  <a:lnTo>
                    <a:pt x="0" y="130609"/>
                  </a:lnTo>
                  <a:lnTo>
                    <a:pt x="42" y="145513"/>
                  </a:lnTo>
                  <a:lnTo>
                    <a:pt x="602" y="160155"/>
                  </a:lnTo>
                  <a:lnTo>
                    <a:pt x="1792" y="174608"/>
                  </a:lnTo>
                  <a:lnTo>
                    <a:pt x="3405" y="188929"/>
                  </a:lnTo>
                  <a:lnTo>
                    <a:pt x="5026" y="203159"/>
                  </a:lnTo>
                  <a:lnTo>
                    <a:pt x="6416" y="217335"/>
                  </a:lnTo>
                  <a:lnTo>
                    <a:pt x="7669" y="231806"/>
                  </a:lnTo>
                  <a:lnTo>
                    <a:pt x="9118" y="247199"/>
                  </a:lnTo>
                  <a:lnTo>
                    <a:pt x="10939" y="263778"/>
                  </a:lnTo>
                  <a:lnTo>
                    <a:pt x="12993" y="281320"/>
                  </a:lnTo>
                  <a:lnTo>
                    <a:pt x="14919" y="299320"/>
                  </a:lnTo>
                  <a:lnTo>
                    <a:pt x="16511" y="317424"/>
                  </a:lnTo>
                  <a:lnTo>
                    <a:pt x="17733" y="335308"/>
                  </a:lnTo>
                  <a:lnTo>
                    <a:pt x="18627" y="352616"/>
                  </a:lnTo>
                  <a:lnTo>
                    <a:pt x="19264" y="369198"/>
                  </a:lnTo>
                  <a:lnTo>
                    <a:pt x="19709" y="384502"/>
                  </a:lnTo>
                  <a:lnTo>
                    <a:pt x="20064" y="398980"/>
                  </a:lnTo>
                  <a:lnTo>
                    <a:pt x="20361" y="413902"/>
                  </a:lnTo>
                  <a:lnTo>
                    <a:pt x="2065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00207" y="214781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31792" y="238996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95171" y="2021471"/>
              <a:ext cx="20933" cy="484312"/>
            </a:xfrm>
            <a:custGeom>
              <a:avLst/>
              <a:gdLst/>
              <a:ahLst/>
              <a:cxnLst/>
              <a:rect l="0" t="0" r="0" b="0"/>
              <a:pathLst>
                <a:path w="20933" h="484312">
                  <a:moveTo>
                    <a:pt x="10404" y="0"/>
                  </a:moveTo>
                  <a:lnTo>
                    <a:pt x="7537" y="9070"/>
                  </a:lnTo>
                  <a:lnTo>
                    <a:pt x="5395" y="19977"/>
                  </a:lnTo>
                  <a:lnTo>
                    <a:pt x="3792" y="33848"/>
                  </a:lnTo>
                  <a:lnTo>
                    <a:pt x="2611" y="49890"/>
                  </a:lnTo>
                  <a:lnTo>
                    <a:pt x="1763" y="66705"/>
                  </a:lnTo>
                  <a:lnTo>
                    <a:pt x="1165" y="83404"/>
                  </a:lnTo>
                  <a:lnTo>
                    <a:pt x="751" y="99636"/>
                  </a:lnTo>
                  <a:lnTo>
                    <a:pt x="467" y="115349"/>
                  </a:lnTo>
                  <a:lnTo>
                    <a:pt x="273" y="130609"/>
                  </a:lnTo>
                  <a:lnTo>
                    <a:pt x="143" y="145513"/>
                  </a:lnTo>
                  <a:lnTo>
                    <a:pt x="54" y="160155"/>
                  </a:lnTo>
                  <a:lnTo>
                    <a:pt x="0" y="174608"/>
                  </a:lnTo>
                  <a:lnTo>
                    <a:pt x="133" y="188929"/>
                  </a:lnTo>
                  <a:lnTo>
                    <a:pt x="755" y="203159"/>
                  </a:lnTo>
                  <a:lnTo>
                    <a:pt x="1985" y="217326"/>
                  </a:lnTo>
                  <a:lnTo>
                    <a:pt x="3626" y="231451"/>
                  </a:lnTo>
                  <a:lnTo>
                    <a:pt x="5266" y="245547"/>
                  </a:lnTo>
                  <a:lnTo>
                    <a:pt x="6664" y="259638"/>
                  </a:lnTo>
                  <a:lnTo>
                    <a:pt x="7753" y="274221"/>
                  </a:lnTo>
                  <a:lnTo>
                    <a:pt x="8559" y="290221"/>
                  </a:lnTo>
                  <a:lnTo>
                    <a:pt x="9135" y="308022"/>
                  </a:lnTo>
                  <a:lnTo>
                    <a:pt x="9539" y="327198"/>
                  </a:lnTo>
                  <a:lnTo>
                    <a:pt x="9818" y="346834"/>
                  </a:lnTo>
                  <a:lnTo>
                    <a:pt x="10013" y="366333"/>
                  </a:lnTo>
                  <a:lnTo>
                    <a:pt x="10316" y="385304"/>
                  </a:lnTo>
                  <a:lnTo>
                    <a:pt x="11051" y="403416"/>
                  </a:lnTo>
                  <a:lnTo>
                    <a:pt x="12359" y="420574"/>
                  </a:lnTo>
                  <a:lnTo>
                    <a:pt x="14060" y="436282"/>
                  </a:lnTo>
                  <a:lnTo>
                    <a:pt x="15917" y="451082"/>
                  </a:lnTo>
                  <a:lnTo>
                    <a:pt x="18097" y="466275"/>
                  </a:lnTo>
                  <a:lnTo>
                    <a:pt x="2093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42445" y="2442611"/>
              <a:ext cx="65443" cy="189514"/>
            </a:xfrm>
            <a:custGeom>
              <a:avLst/>
              <a:gdLst/>
              <a:ahLst/>
              <a:cxnLst/>
              <a:rect l="0" t="0" r="0" b="0"/>
              <a:pathLst>
                <a:path w="65443" h="189514">
                  <a:moveTo>
                    <a:pt x="0" y="0"/>
                  </a:moveTo>
                  <a:lnTo>
                    <a:pt x="8734" y="11668"/>
                  </a:lnTo>
                  <a:lnTo>
                    <a:pt x="16441" y="22157"/>
                  </a:lnTo>
                  <a:lnTo>
                    <a:pt x="23839" y="32459"/>
                  </a:lnTo>
                  <a:lnTo>
                    <a:pt x="30927" y="42760"/>
                  </a:lnTo>
                  <a:lnTo>
                    <a:pt x="37457" y="53104"/>
                  </a:lnTo>
                  <a:lnTo>
                    <a:pt x="43329" y="63493"/>
                  </a:lnTo>
                  <a:lnTo>
                    <a:pt x="48594" y="73921"/>
                  </a:lnTo>
                  <a:lnTo>
                    <a:pt x="53365" y="84379"/>
                  </a:lnTo>
                  <a:lnTo>
                    <a:pt x="57750" y="94859"/>
                  </a:lnTo>
                  <a:lnTo>
                    <a:pt x="61527" y="105354"/>
                  </a:lnTo>
                  <a:lnTo>
                    <a:pt x="64159" y="115860"/>
                  </a:lnTo>
                  <a:lnTo>
                    <a:pt x="65442" y="126369"/>
                  </a:lnTo>
                  <a:lnTo>
                    <a:pt x="65320" y="136714"/>
                  </a:lnTo>
                  <a:lnTo>
                    <a:pt x="63718" y="146587"/>
                  </a:lnTo>
                  <a:lnTo>
                    <a:pt x="60754" y="155849"/>
                  </a:lnTo>
                  <a:lnTo>
                    <a:pt x="56785" y="164231"/>
                  </a:lnTo>
                  <a:lnTo>
                    <a:pt x="51818" y="172076"/>
                  </a:lnTo>
                  <a:lnTo>
                    <a:pt x="44301" y="180073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56230" y="1922107"/>
              <a:ext cx="266636" cy="509577"/>
            </a:xfrm>
            <a:custGeom>
              <a:avLst/>
              <a:gdLst/>
              <a:ahLst/>
              <a:cxnLst/>
              <a:rect l="0" t="0" r="0" b="0"/>
              <a:pathLst>
                <a:path w="266636" h="509577">
                  <a:moveTo>
                    <a:pt x="223169" y="99364"/>
                  </a:moveTo>
                  <a:lnTo>
                    <a:pt x="217301" y="108233"/>
                  </a:lnTo>
                  <a:lnTo>
                    <a:pt x="211737" y="117220"/>
                  </a:lnTo>
                  <a:lnTo>
                    <a:pt x="205938" y="127215"/>
                  </a:lnTo>
                  <a:lnTo>
                    <a:pt x="199857" y="138195"/>
                  </a:lnTo>
                  <a:lnTo>
                    <a:pt x="193527" y="150007"/>
                  </a:lnTo>
                  <a:lnTo>
                    <a:pt x="186994" y="162465"/>
                  </a:lnTo>
                  <a:lnTo>
                    <a:pt x="180145" y="175403"/>
                  </a:lnTo>
                  <a:lnTo>
                    <a:pt x="172714" y="188684"/>
                  </a:lnTo>
                  <a:lnTo>
                    <a:pt x="164613" y="202201"/>
                  </a:lnTo>
                  <a:lnTo>
                    <a:pt x="156223" y="215716"/>
                  </a:lnTo>
                  <a:lnTo>
                    <a:pt x="148278" y="228870"/>
                  </a:lnTo>
                  <a:lnTo>
                    <a:pt x="141155" y="241492"/>
                  </a:lnTo>
                  <a:lnTo>
                    <a:pt x="134729" y="253425"/>
                  </a:lnTo>
                  <a:lnTo>
                    <a:pt x="128573" y="264447"/>
                  </a:lnTo>
                  <a:lnTo>
                    <a:pt x="122398" y="274532"/>
                  </a:lnTo>
                  <a:lnTo>
                    <a:pt x="116250" y="283967"/>
                  </a:lnTo>
                  <a:lnTo>
                    <a:pt x="110414" y="293232"/>
                  </a:lnTo>
                  <a:lnTo>
                    <a:pt x="105035" y="302623"/>
                  </a:lnTo>
                  <a:lnTo>
                    <a:pt x="99947" y="312408"/>
                  </a:lnTo>
                  <a:lnTo>
                    <a:pt x="94770" y="322896"/>
                  </a:lnTo>
                  <a:lnTo>
                    <a:pt x="89292" y="334184"/>
                  </a:lnTo>
                  <a:lnTo>
                    <a:pt x="83630" y="346360"/>
                  </a:lnTo>
                  <a:lnTo>
                    <a:pt x="78129" y="359589"/>
                  </a:lnTo>
                  <a:lnTo>
                    <a:pt x="72987" y="373855"/>
                  </a:lnTo>
                  <a:lnTo>
                    <a:pt x="68400" y="388841"/>
                  </a:lnTo>
                  <a:lnTo>
                    <a:pt x="64624" y="404045"/>
                  </a:lnTo>
                  <a:lnTo>
                    <a:pt x="61732" y="419155"/>
                  </a:lnTo>
                  <a:lnTo>
                    <a:pt x="60113" y="433892"/>
                  </a:lnTo>
                  <a:lnTo>
                    <a:pt x="60533" y="447940"/>
                  </a:lnTo>
                  <a:lnTo>
                    <a:pt x="63227" y="461194"/>
                  </a:lnTo>
                  <a:lnTo>
                    <a:pt x="67968" y="473399"/>
                  </a:lnTo>
                  <a:lnTo>
                    <a:pt x="74355" y="484078"/>
                  </a:lnTo>
                  <a:lnTo>
                    <a:pt x="81987" y="493106"/>
                  </a:lnTo>
                  <a:lnTo>
                    <a:pt x="90685" y="500339"/>
                  </a:lnTo>
                  <a:lnTo>
                    <a:pt x="100492" y="505457"/>
                  </a:lnTo>
                  <a:lnTo>
                    <a:pt x="111339" y="508488"/>
                  </a:lnTo>
                  <a:lnTo>
                    <a:pt x="122892" y="509576"/>
                  </a:lnTo>
                  <a:lnTo>
                    <a:pt x="134645" y="508802"/>
                  </a:lnTo>
                  <a:lnTo>
                    <a:pt x="146292" y="506392"/>
                  </a:lnTo>
                  <a:lnTo>
                    <a:pt x="157723" y="502505"/>
                  </a:lnTo>
                  <a:lnTo>
                    <a:pt x="168932" y="497157"/>
                  </a:lnTo>
                  <a:lnTo>
                    <a:pt x="179949" y="490492"/>
                  </a:lnTo>
                  <a:lnTo>
                    <a:pt x="190653" y="482916"/>
                  </a:lnTo>
                  <a:lnTo>
                    <a:pt x="200775" y="474994"/>
                  </a:lnTo>
                  <a:lnTo>
                    <a:pt x="210216" y="467071"/>
                  </a:lnTo>
                  <a:lnTo>
                    <a:pt x="219031" y="459125"/>
                  </a:lnTo>
                  <a:lnTo>
                    <a:pt x="227340" y="450878"/>
                  </a:lnTo>
                  <a:lnTo>
                    <a:pt x="235260" y="442176"/>
                  </a:lnTo>
                  <a:lnTo>
                    <a:pt x="242731" y="432855"/>
                  </a:lnTo>
                  <a:lnTo>
                    <a:pt x="249530" y="422680"/>
                  </a:lnTo>
                  <a:lnTo>
                    <a:pt x="255578" y="411607"/>
                  </a:lnTo>
                  <a:lnTo>
                    <a:pt x="260622" y="399744"/>
                  </a:lnTo>
                  <a:lnTo>
                    <a:pt x="264180" y="387257"/>
                  </a:lnTo>
                  <a:lnTo>
                    <a:pt x="266126" y="374302"/>
                  </a:lnTo>
                  <a:lnTo>
                    <a:pt x="266635" y="361011"/>
                  </a:lnTo>
                  <a:lnTo>
                    <a:pt x="265997" y="347483"/>
                  </a:lnTo>
                  <a:lnTo>
                    <a:pt x="264487" y="333796"/>
                  </a:lnTo>
                  <a:lnTo>
                    <a:pt x="262018" y="320164"/>
                  </a:lnTo>
                  <a:lnTo>
                    <a:pt x="258159" y="306932"/>
                  </a:lnTo>
                  <a:lnTo>
                    <a:pt x="252786" y="294252"/>
                  </a:lnTo>
                  <a:lnTo>
                    <a:pt x="246060" y="282111"/>
                  </a:lnTo>
                  <a:lnTo>
                    <a:pt x="238250" y="270417"/>
                  </a:lnTo>
                  <a:lnTo>
                    <a:pt x="229620" y="259075"/>
                  </a:lnTo>
                  <a:lnTo>
                    <a:pt x="220232" y="248322"/>
                  </a:lnTo>
                  <a:lnTo>
                    <a:pt x="209954" y="238700"/>
                  </a:lnTo>
                  <a:lnTo>
                    <a:pt x="198782" y="230407"/>
                  </a:lnTo>
                  <a:lnTo>
                    <a:pt x="186839" y="223177"/>
                  </a:lnTo>
                  <a:lnTo>
                    <a:pt x="174291" y="216472"/>
                  </a:lnTo>
                  <a:lnTo>
                    <a:pt x="161293" y="209925"/>
                  </a:lnTo>
                  <a:lnTo>
                    <a:pt x="147971" y="203526"/>
                  </a:lnTo>
                  <a:lnTo>
                    <a:pt x="134421" y="197521"/>
                  </a:lnTo>
                  <a:lnTo>
                    <a:pt x="120719" y="192029"/>
                  </a:lnTo>
                  <a:lnTo>
                    <a:pt x="107077" y="186866"/>
                  </a:lnTo>
                  <a:lnTo>
                    <a:pt x="93838" y="181638"/>
                  </a:lnTo>
                  <a:lnTo>
                    <a:pt x="81159" y="176121"/>
                  </a:lnTo>
                  <a:lnTo>
                    <a:pt x="69187" y="170263"/>
                  </a:lnTo>
                  <a:lnTo>
                    <a:pt x="58139" y="164099"/>
                  </a:lnTo>
                  <a:lnTo>
                    <a:pt x="48045" y="157685"/>
                  </a:lnTo>
                  <a:lnTo>
                    <a:pt x="38944" y="150919"/>
                  </a:lnTo>
                  <a:lnTo>
                    <a:pt x="30969" y="143546"/>
                  </a:lnTo>
                  <a:lnTo>
                    <a:pt x="24083" y="135474"/>
                  </a:lnTo>
                  <a:lnTo>
                    <a:pt x="18118" y="126766"/>
                  </a:lnTo>
                  <a:lnTo>
                    <a:pt x="12869" y="117542"/>
                  </a:lnTo>
                  <a:lnTo>
                    <a:pt x="8158" y="107929"/>
                  </a:lnTo>
                  <a:lnTo>
                    <a:pt x="4162" y="98033"/>
                  </a:lnTo>
                  <a:lnTo>
                    <a:pt x="1382" y="87938"/>
                  </a:lnTo>
                  <a:lnTo>
                    <a:pt x="0" y="77708"/>
                  </a:lnTo>
                  <a:lnTo>
                    <a:pt x="55" y="67551"/>
                  </a:lnTo>
                  <a:lnTo>
                    <a:pt x="1613" y="57805"/>
                  </a:lnTo>
                  <a:lnTo>
                    <a:pt x="4556" y="48619"/>
                  </a:lnTo>
                  <a:lnTo>
                    <a:pt x="8803" y="39976"/>
                  </a:lnTo>
                  <a:lnTo>
                    <a:pt x="14395" y="31785"/>
                  </a:lnTo>
                  <a:lnTo>
                    <a:pt x="21237" y="23948"/>
                  </a:lnTo>
                  <a:lnTo>
                    <a:pt x="29441" y="16702"/>
                  </a:lnTo>
                  <a:lnTo>
                    <a:pt x="39381" y="10586"/>
                  </a:lnTo>
                  <a:lnTo>
                    <a:pt x="51099" y="5811"/>
                  </a:lnTo>
                  <a:lnTo>
                    <a:pt x="64036" y="2435"/>
                  </a:lnTo>
                  <a:lnTo>
                    <a:pt x="77250" y="535"/>
                  </a:lnTo>
                  <a:lnTo>
                    <a:pt x="90170" y="0"/>
                  </a:lnTo>
                  <a:lnTo>
                    <a:pt x="102606" y="588"/>
                  </a:lnTo>
                  <a:lnTo>
                    <a:pt x="114563" y="2038"/>
                  </a:lnTo>
                  <a:lnTo>
                    <a:pt x="126118" y="4127"/>
                  </a:lnTo>
                  <a:lnTo>
                    <a:pt x="137199" y="7002"/>
                  </a:lnTo>
                  <a:lnTo>
                    <a:pt x="147582" y="11142"/>
                  </a:lnTo>
                  <a:lnTo>
                    <a:pt x="157197" y="16706"/>
                  </a:lnTo>
                  <a:lnTo>
                    <a:pt x="165962" y="23563"/>
                  </a:lnTo>
                  <a:lnTo>
                    <a:pt x="173704" y="31461"/>
                  </a:lnTo>
                  <a:lnTo>
                    <a:pt x="180426" y="40146"/>
                  </a:lnTo>
                  <a:lnTo>
                    <a:pt x="186126" y="49521"/>
                  </a:lnTo>
                  <a:lnTo>
                    <a:pt x="191275" y="60888"/>
                  </a:lnTo>
                  <a:lnTo>
                    <a:pt x="196327" y="78596"/>
                  </a:lnTo>
                  <a:lnTo>
                    <a:pt x="202112" y="109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58507" y="1968829"/>
              <a:ext cx="20934" cy="473783"/>
            </a:xfrm>
            <a:custGeom>
              <a:avLst/>
              <a:gdLst/>
              <a:ahLst/>
              <a:cxnLst/>
              <a:rect l="0" t="0" r="0" b="0"/>
              <a:pathLst>
                <a:path w="20934" h="473783">
                  <a:moveTo>
                    <a:pt x="10404" y="0"/>
                  </a:moveTo>
                  <a:lnTo>
                    <a:pt x="7537" y="9002"/>
                  </a:lnTo>
                  <a:lnTo>
                    <a:pt x="5395" y="19269"/>
                  </a:lnTo>
                  <a:lnTo>
                    <a:pt x="3792" y="31849"/>
                  </a:lnTo>
                  <a:lnTo>
                    <a:pt x="2612" y="46203"/>
                  </a:lnTo>
                  <a:lnTo>
                    <a:pt x="1763" y="61351"/>
                  </a:lnTo>
                  <a:lnTo>
                    <a:pt x="1166" y="76640"/>
                  </a:lnTo>
                  <a:lnTo>
                    <a:pt x="751" y="91947"/>
                  </a:lnTo>
                  <a:lnTo>
                    <a:pt x="467" y="107497"/>
                  </a:lnTo>
                  <a:lnTo>
                    <a:pt x="274" y="123427"/>
                  </a:lnTo>
                  <a:lnTo>
                    <a:pt x="143" y="139578"/>
                  </a:lnTo>
                  <a:lnTo>
                    <a:pt x="55" y="155589"/>
                  </a:lnTo>
                  <a:lnTo>
                    <a:pt x="0" y="171258"/>
                  </a:lnTo>
                  <a:lnTo>
                    <a:pt x="134" y="186715"/>
                  </a:lnTo>
                  <a:lnTo>
                    <a:pt x="755" y="202313"/>
                  </a:lnTo>
                  <a:lnTo>
                    <a:pt x="1986" y="218248"/>
                  </a:lnTo>
                  <a:lnTo>
                    <a:pt x="3627" y="234391"/>
                  </a:lnTo>
                  <a:lnTo>
                    <a:pt x="5267" y="250388"/>
                  </a:lnTo>
                  <a:lnTo>
                    <a:pt x="6665" y="266051"/>
                  </a:lnTo>
                  <a:lnTo>
                    <a:pt x="7754" y="281671"/>
                  </a:lnTo>
                  <a:lnTo>
                    <a:pt x="8560" y="297911"/>
                  </a:lnTo>
                  <a:lnTo>
                    <a:pt x="9141" y="315085"/>
                  </a:lnTo>
                  <a:lnTo>
                    <a:pt x="9717" y="332705"/>
                  </a:lnTo>
                  <a:lnTo>
                    <a:pt x="10644" y="349700"/>
                  </a:lnTo>
                  <a:lnTo>
                    <a:pt x="12084" y="365510"/>
                  </a:lnTo>
                  <a:lnTo>
                    <a:pt x="13866" y="380396"/>
                  </a:lnTo>
                  <a:lnTo>
                    <a:pt x="15601" y="395147"/>
                  </a:lnTo>
                  <a:lnTo>
                    <a:pt x="17063" y="410234"/>
                  </a:lnTo>
                  <a:lnTo>
                    <a:pt x="18198" y="425050"/>
                  </a:lnTo>
                  <a:lnTo>
                    <a:pt x="19157" y="439530"/>
                  </a:lnTo>
                  <a:lnTo>
                    <a:pt x="20020" y="454955"/>
                  </a:lnTo>
                  <a:lnTo>
                    <a:pt x="20933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37367" y="2389969"/>
              <a:ext cx="34513" cy="189513"/>
            </a:xfrm>
            <a:custGeom>
              <a:avLst/>
              <a:gdLst/>
              <a:ahLst/>
              <a:cxnLst/>
              <a:rect l="0" t="0" r="0" b="0"/>
              <a:pathLst>
                <a:path w="34513" h="189513">
                  <a:moveTo>
                    <a:pt x="0" y="0"/>
                  </a:moveTo>
                  <a:lnTo>
                    <a:pt x="2934" y="8801"/>
                  </a:lnTo>
                  <a:lnTo>
                    <a:pt x="5717" y="17147"/>
                  </a:lnTo>
                  <a:lnTo>
                    <a:pt x="8616" y="25851"/>
                  </a:lnTo>
                  <a:lnTo>
                    <a:pt x="11656" y="35144"/>
                  </a:lnTo>
                  <a:lnTo>
                    <a:pt x="14821" y="45288"/>
                  </a:lnTo>
                  <a:lnTo>
                    <a:pt x="18085" y="56329"/>
                  </a:lnTo>
                  <a:lnTo>
                    <a:pt x="21423" y="67995"/>
                  </a:lnTo>
                  <a:lnTo>
                    <a:pt x="24815" y="79817"/>
                  </a:lnTo>
                  <a:lnTo>
                    <a:pt x="28234" y="91515"/>
                  </a:lnTo>
                  <a:lnTo>
                    <a:pt x="31344" y="103318"/>
                  </a:lnTo>
                  <a:lnTo>
                    <a:pt x="33519" y="115841"/>
                  </a:lnTo>
                  <a:lnTo>
                    <a:pt x="34502" y="129356"/>
                  </a:lnTo>
                  <a:lnTo>
                    <a:pt x="34512" y="143081"/>
                  </a:lnTo>
                  <a:lnTo>
                    <a:pt x="34070" y="156694"/>
                  </a:lnTo>
                  <a:lnTo>
                    <a:pt x="33135" y="171396"/>
                  </a:lnTo>
                  <a:lnTo>
                    <a:pt x="31586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03188" y="1926715"/>
              <a:ext cx="283097" cy="521557"/>
            </a:xfrm>
            <a:custGeom>
              <a:avLst/>
              <a:gdLst/>
              <a:ahLst/>
              <a:cxnLst/>
              <a:rect l="0" t="0" r="0" b="0"/>
              <a:pathLst>
                <a:path w="283097" h="521557">
                  <a:moveTo>
                    <a:pt x="86905" y="0"/>
                  </a:moveTo>
                  <a:lnTo>
                    <a:pt x="81105" y="6001"/>
                  </a:lnTo>
                  <a:lnTo>
                    <a:pt x="76180" y="12846"/>
                  </a:lnTo>
                  <a:lnTo>
                    <a:pt x="71673" y="21234"/>
                  </a:lnTo>
                  <a:lnTo>
                    <a:pt x="67280" y="30861"/>
                  </a:lnTo>
                  <a:lnTo>
                    <a:pt x="62617" y="41176"/>
                  </a:lnTo>
                  <a:lnTo>
                    <a:pt x="57503" y="51783"/>
                  </a:lnTo>
                  <a:lnTo>
                    <a:pt x="51925" y="62481"/>
                  </a:lnTo>
                  <a:lnTo>
                    <a:pt x="45953" y="73181"/>
                  </a:lnTo>
                  <a:lnTo>
                    <a:pt x="39675" y="83849"/>
                  </a:lnTo>
                  <a:lnTo>
                    <a:pt x="33171" y="94315"/>
                  </a:lnTo>
                  <a:lnTo>
                    <a:pt x="26506" y="104277"/>
                  </a:lnTo>
                  <a:lnTo>
                    <a:pt x="19725" y="113565"/>
                  </a:lnTo>
                  <a:lnTo>
                    <a:pt x="12783" y="120664"/>
                  </a:lnTo>
                  <a:lnTo>
                    <a:pt x="6370" y="123256"/>
                  </a:lnTo>
                  <a:lnTo>
                    <a:pt x="1936" y="121260"/>
                  </a:lnTo>
                  <a:lnTo>
                    <a:pt x="0" y="115627"/>
                  </a:lnTo>
                  <a:lnTo>
                    <a:pt x="381" y="107361"/>
                  </a:lnTo>
                  <a:lnTo>
                    <a:pt x="2641" y="97415"/>
                  </a:lnTo>
                  <a:lnTo>
                    <a:pt x="6323" y="86674"/>
                  </a:lnTo>
                  <a:lnTo>
                    <a:pt x="11040" y="75681"/>
                  </a:lnTo>
                  <a:lnTo>
                    <a:pt x="16655" y="65011"/>
                  </a:lnTo>
                  <a:lnTo>
                    <a:pt x="23250" y="55369"/>
                  </a:lnTo>
                  <a:lnTo>
                    <a:pt x="30798" y="47025"/>
                  </a:lnTo>
                  <a:lnTo>
                    <a:pt x="39156" y="39743"/>
                  </a:lnTo>
                  <a:lnTo>
                    <a:pt x="48144" y="32994"/>
                  </a:lnTo>
                  <a:lnTo>
                    <a:pt x="57600" y="26422"/>
                  </a:lnTo>
                  <a:lnTo>
                    <a:pt x="67390" y="20344"/>
                  </a:lnTo>
                  <a:lnTo>
                    <a:pt x="77416" y="15619"/>
                  </a:lnTo>
                  <a:lnTo>
                    <a:pt x="87599" y="12630"/>
                  </a:lnTo>
                  <a:lnTo>
                    <a:pt x="97724" y="11454"/>
                  </a:lnTo>
                  <a:lnTo>
                    <a:pt x="107450" y="12111"/>
                  </a:lnTo>
                  <a:lnTo>
                    <a:pt x="116617" y="14413"/>
                  </a:lnTo>
                  <a:lnTo>
                    <a:pt x="125077" y="18213"/>
                  </a:lnTo>
                  <a:lnTo>
                    <a:pt x="132614" y="23497"/>
                  </a:lnTo>
                  <a:lnTo>
                    <a:pt x="139203" y="30125"/>
                  </a:lnTo>
                  <a:lnTo>
                    <a:pt x="144966" y="38013"/>
                  </a:lnTo>
                  <a:lnTo>
                    <a:pt x="150080" y="47209"/>
                  </a:lnTo>
                  <a:lnTo>
                    <a:pt x="154705" y="57623"/>
                  </a:lnTo>
                  <a:lnTo>
                    <a:pt x="158813" y="69209"/>
                  </a:lnTo>
                  <a:lnTo>
                    <a:pt x="162200" y="82042"/>
                  </a:lnTo>
                  <a:lnTo>
                    <a:pt x="164809" y="96038"/>
                  </a:lnTo>
                  <a:lnTo>
                    <a:pt x="166561" y="110673"/>
                  </a:lnTo>
                  <a:lnTo>
                    <a:pt x="167288" y="125110"/>
                  </a:lnTo>
                  <a:lnTo>
                    <a:pt x="166992" y="138891"/>
                  </a:lnTo>
                  <a:lnTo>
                    <a:pt x="165658" y="151922"/>
                  </a:lnTo>
                  <a:lnTo>
                    <a:pt x="163167" y="164287"/>
                  </a:lnTo>
                  <a:lnTo>
                    <a:pt x="159565" y="176119"/>
                  </a:lnTo>
                  <a:lnTo>
                    <a:pt x="155029" y="187388"/>
                  </a:lnTo>
                  <a:lnTo>
                    <a:pt x="149768" y="197897"/>
                  </a:lnTo>
                  <a:lnTo>
                    <a:pt x="143972" y="207602"/>
                  </a:lnTo>
                  <a:lnTo>
                    <a:pt x="137794" y="216597"/>
                  </a:lnTo>
                  <a:lnTo>
                    <a:pt x="131347" y="225025"/>
                  </a:lnTo>
                  <a:lnTo>
                    <a:pt x="124727" y="232955"/>
                  </a:lnTo>
                  <a:lnTo>
                    <a:pt x="118411" y="237885"/>
                  </a:lnTo>
                  <a:lnTo>
                    <a:pt x="114014" y="237442"/>
                  </a:lnTo>
                  <a:lnTo>
                    <a:pt x="113045" y="234045"/>
                  </a:lnTo>
                  <a:lnTo>
                    <a:pt x="115321" y="229585"/>
                  </a:lnTo>
                  <a:lnTo>
                    <a:pt x="120272" y="224924"/>
                  </a:lnTo>
                  <a:lnTo>
                    <a:pt x="127506" y="220390"/>
                  </a:lnTo>
                  <a:lnTo>
                    <a:pt x="136602" y="216084"/>
                  </a:lnTo>
                  <a:lnTo>
                    <a:pt x="146970" y="212490"/>
                  </a:lnTo>
                  <a:lnTo>
                    <a:pt x="157927" y="210493"/>
                  </a:lnTo>
                  <a:lnTo>
                    <a:pt x="169039" y="210439"/>
                  </a:lnTo>
                  <a:lnTo>
                    <a:pt x="180111" y="212196"/>
                  </a:lnTo>
                  <a:lnTo>
                    <a:pt x="191080" y="215433"/>
                  </a:lnTo>
                  <a:lnTo>
                    <a:pt x="201936" y="219798"/>
                  </a:lnTo>
                  <a:lnTo>
                    <a:pt x="212533" y="225150"/>
                  </a:lnTo>
                  <a:lnTo>
                    <a:pt x="222583" y="231558"/>
                  </a:lnTo>
                  <a:lnTo>
                    <a:pt x="231971" y="238974"/>
                  </a:lnTo>
                  <a:lnTo>
                    <a:pt x="240582" y="247240"/>
                  </a:lnTo>
                  <a:lnTo>
                    <a:pt x="248221" y="256166"/>
                  </a:lnTo>
                  <a:lnTo>
                    <a:pt x="254878" y="265584"/>
                  </a:lnTo>
                  <a:lnTo>
                    <a:pt x="260687" y="275518"/>
                  </a:lnTo>
                  <a:lnTo>
                    <a:pt x="265832" y="286173"/>
                  </a:lnTo>
                  <a:lnTo>
                    <a:pt x="270477" y="297605"/>
                  </a:lnTo>
                  <a:lnTo>
                    <a:pt x="274599" y="309893"/>
                  </a:lnTo>
                  <a:lnTo>
                    <a:pt x="277995" y="323206"/>
                  </a:lnTo>
                  <a:lnTo>
                    <a:pt x="280610" y="337536"/>
                  </a:lnTo>
                  <a:lnTo>
                    <a:pt x="282366" y="352736"/>
                  </a:lnTo>
                  <a:lnTo>
                    <a:pt x="283096" y="368618"/>
                  </a:lnTo>
                  <a:lnTo>
                    <a:pt x="282802" y="384999"/>
                  </a:lnTo>
                  <a:lnTo>
                    <a:pt x="281469" y="401575"/>
                  </a:lnTo>
                  <a:lnTo>
                    <a:pt x="278979" y="417930"/>
                  </a:lnTo>
                  <a:lnTo>
                    <a:pt x="275373" y="433845"/>
                  </a:lnTo>
                  <a:lnTo>
                    <a:pt x="270665" y="448972"/>
                  </a:lnTo>
                  <a:lnTo>
                    <a:pt x="264756" y="462759"/>
                  </a:lnTo>
                  <a:lnTo>
                    <a:pt x="257706" y="475027"/>
                  </a:lnTo>
                  <a:lnTo>
                    <a:pt x="249702" y="485757"/>
                  </a:lnTo>
                  <a:lnTo>
                    <a:pt x="240960" y="494909"/>
                  </a:lnTo>
                  <a:lnTo>
                    <a:pt x="231668" y="502619"/>
                  </a:lnTo>
                  <a:lnTo>
                    <a:pt x="221819" y="508985"/>
                  </a:lnTo>
                  <a:lnTo>
                    <a:pt x="211224" y="513980"/>
                  </a:lnTo>
                  <a:lnTo>
                    <a:pt x="199835" y="517710"/>
                  </a:lnTo>
                  <a:lnTo>
                    <a:pt x="187746" y="520235"/>
                  </a:lnTo>
                  <a:lnTo>
                    <a:pt x="175100" y="521489"/>
                  </a:lnTo>
                  <a:lnTo>
                    <a:pt x="162039" y="521556"/>
                  </a:lnTo>
                  <a:lnTo>
                    <a:pt x="148845" y="520635"/>
                  </a:lnTo>
                  <a:lnTo>
                    <a:pt x="135914" y="518955"/>
                  </a:lnTo>
                  <a:lnTo>
                    <a:pt x="123445" y="516716"/>
                  </a:lnTo>
                  <a:lnTo>
                    <a:pt x="111518" y="514039"/>
                  </a:lnTo>
                  <a:lnTo>
                    <a:pt x="98807" y="510602"/>
                  </a:lnTo>
                  <a:lnTo>
                    <a:pt x="81961" y="504990"/>
                  </a:lnTo>
                  <a:lnTo>
                    <a:pt x="5532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48062" y="2474197"/>
              <a:ext cx="57713" cy="178985"/>
            </a:xfrm>
            <a:custGeom>
              <a:avLst/>
              <a:gdLst/>
              <a:ahLst/>
              <a:cxnLst/>
              <a:rect l="0" t="0" r="0" b="0"/>
              <a:pathLst>
                <a:path w="57713" h="178985">
                  <a:moveTo>
                    <a:pt x="10528" y="0"/>
                  </a:moveTo>
                  <a:lnTo>
                    <a:pt x="16396" y="8801"/>
                  </a:lnTo>
                  <a:lnTo>
                    <a:pt x="21960" y="17148"/>
                  </a:lnTo>
                  <a:lnTo>
                    <a:pt x="27755" y="25846"/>
                  </a:lnTo>
                  <a:lnTo>
                    <a:pt x="33663" y="34967"/>
                  </a:lnTo>
                  <a:lnTo>
                    <a:pt x="39344" y="44462"/>
                  </a:lnTo>
                  <a:lnTo>
                    <a:pt x="44615" y="54259"/>
                  </a:lnTo>
                  <a:lnTo>
                    <a:pt x="49292" y="64445"/>
                  </a:lnTo>
                  <a:lnTo>
                    <a:pt x="53130" y="75268"/>
                  </a:lnTo>
                  <a:lnTo>
                    <a:pt x="56064" y="86798"/>
                  </a:lnTo>
                  <a:lnTo>
                    <a:pt x="57712" y="98642"/>
                  </a:lnTo>
                  <a:lnTo>
                    <a:pt x="57311" y="110060"/>
                  </a:lnTo>
                  <a:lnTo>
                    <a:pt x="54631" y="120663"/>
                  </a:lnTo>
                  <a:lnTo>
                    <a:pt x="49898" y="130409"/>
                  </a:lnTo>
                  <a:lnTo>
                    <a:pt x="43517" y="139415"/>
                  </a:lnTo>
                  <a:lnTo>
                    <a:pt x="35907" y="147835"/>
                  </a:lnTo>
                  <a:lnTo>
                    <a:pt x="27870" y="155515"/>
                  </a:lnTo>
                  <a:lnTo>
                    <a:pt x="19788" y="162747"/>
                  </a:lnTo>
                  <a:lnTo>
                    <a:pt x="10958" y="17017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50487" y="1939656"/>
              <a:ext cx="402985" cy="490241"/>
            </a:xfrm>
            <a:custGeom>
              <a:avLst/>
              <a:gdLst/>
              <a:ahLst/>
              <a:cxnLst/>
              <a:rect l="0" t="0" r="0" b="0"/>
              <a:pathLst>
                <a:path w="402985" h="490241">
                  <a:moveTo>
                    <a:pt x="55544" y="39701"/>
                  </a:moveTo>
                  <a:lnTo>
                    <a:pt x="49676" y="48503"/>
                  </a:lnTo>
                  <a:lnTo>
                    <a:pt x="44111" y="56849"/>
                  </a:lnTo>
                  <a:lnTo>
                    <a:pt x="38331" y="65471"/>
                  </a:lnTo>
                  <a:lnTo>
                    <a:pt x="32955" y="71737"/>
                  </a:lnTo>
                  <a:lnTo>
                    <a:pt x="29397" y="72494"/>
                  </a:lnTo>
                  <a:lnTo>
                    <a:pt x="28200" y="69083"/>
                  </a:lnTo>
                  <a:lnTo>
                    <a:pt x="29127" y="63053"/>
                  </a:lnTo>
                  <a:lnTo>
                    <a:pt x="32141" y="55396"/>
                  </a:lnTo>
                  <a:lnTo>
                    <a:pt x="37058" y="46723"/>
                  </a:lnTo>
                  <a:lnTo>
                    <a:pt x="43704" y="37569"/>
                  </a:lnTo>
                  <a:lnTo>
                    <a:pt x="52021" y="28474"/>
                  </a:lnTo>
                  <a:lnTo>
                    <a:pt x="61818" y="19728"/>
                  </a:lnTo>
                  <a:lnTo>
                    <a:pt x="72810" y="11883"/>
                  </a:lnTo>
                  <a:lnTo>
                    <a:pt x="84709" y="5821"/>
                  </a:lnTo>
                  <a:lnTo>
                    <a:pt x="97262" y="1862"/>
                  </a:lnTo>
                  <a:lnTo>
                    <a:pt x="110114" y="0"/>
                  </a:lnTo>
                  <a:lnTo>
                    <a:pt x="122814" y="180"/>
                  </a:lnTo>
                  <a:lnTo>
                    <a:pt x="135129" y="2159"/>
                  </a:lnTo>
                  <a:lnTo>
                    <a:pt x="146855" y="5909"/>
                  </a:lnTo>
                  <a:lnTo>
                    <a:pt x="157738" y="11691"/>
                  </a:lnTo>
                  <a:lnTo>
                    <a:pt x="167721" y="19469"/>
                  </a:lnTo>
                  <a:lnTo>
                    <a:pt x="176748" y="29114"/>
                  </a:lnTo>
                  <a:lnTo>
                    <a:pt x="184673" y="40561"/>
                  </a:lnTo>
                  <a:lnTo>
                    <a:pt x="191525" y="53587"/>
                  </a:lnTo>
                  <a:lnTo>
                    <a:pt x="197468" y="67552"/>
                  </a:lnTo>
                  <a:lnTo>
                    <a:pt x="202702" y="81532"/>
                  </a:lnTo>
                  <a:lnTo>
                    <a:pt x="207408" y="95006"/>
                  </a:lnTo>
                  <a:lnTo>
                    <a:pt x="211570" y="108000"/>
                  </a:lnTo>
                  <a:lnTo>
                    <a:pt x="214994" y="120873"/>
                  </a:lnTo>
                  <a:lnTo>
                    <a:pt x="217631" y="133881"/>
                  </a:lnTo>
                  <a:lnTo>
                    <a:pt x="219572" y="147604"/>
                  </a:lnTo>
                  <a:lnTo>
                    <a:pt x="220958" y="162961"/>
                  </a:lnTo>
                  <a:lnTo>
                    <a:pt x="221923" y="180288"/>
                  </a:lnTo>
                  <a:lnTo>
                    <a:pt x="222419" y="198792"/>
                  </a:lnTo>
                  <a:lnTo>
                    <a:pt x="222228" y="216905"/>
                  </a:lnTo>
                  <a:lnTo>
                    <a:pt x="221285" y="233747"/>
                  </a:lnTo>
                  <a:lnTo>
                    <a:pt x="219669" y="249134"/>
                  </a:lnTo>
                  <a:lnTo>
                    <a:pt x="217513" y="263230"/>
                  </a:lnTo>
                  <a:lnTo>
                    <a:pt x="214952" y="276299"/>
                  </a:lnTo>
                  <a:lnTo>
                    <a:pt x="212097" y="288602"/>
                  </a:lnTo>
                  <a:lnTo>
                    <a:pt x="209034" y="300353"/>
                  </a:lnTo>
                  <a:lnTo>
                    <a:pt x="205829" y="311716"/>
                  </a:lnTo>
                  <a:lnTo>
                    <a:pt x="202525" y="322811"/>
                  </a:lnTo>
                  <a:lnTo>
                    <a:pt x="199153" y="333721"/>
                  </a:lnTo>
                  <a:lnTo>
                    <a:pt x="195732" y="344507"/>
                  </a:lnTo>
                  <a:lnTo>
                    <a:pt x="192112" y="355208"/>
                  </a:lnTo>
                  <a:lnTo>
                    <a:pt x="187996" y="365852"/>
                  </a:lnTo>
                  <a:lnTo>
                    <a:pt x="183256" y="376462"/>
                  </a:lnTo>
                  <a:lnTo>
                    <a:pt x="177766" y="387215"/>
                  </a:lnTo>
                  <a:lnTo>
                    <a:pt x="171325" y="398427"/>
                  </a:lnTo>
                  <a:lnTo>
                    <a:pt x="163910" y="410222"/>
                  </a:lnTo>
                  <a:lnTo>
                    <a:pt x="155489" y="422246"/>
                  </a:lnTo>
                  <a:lnTo>
                    <a:pt x="145934" y="433784"/>
                  </a:lnTo>
                  <a:lnTo>
                    <a:pt x="135288" y="444469"/>
                  </a:lnTo>
                  <a:lnTo>
                    <a:pt x="123886" y="454270"/>
                  </a:lnTo>
                  <a:lnTo>
                    <a:pt x="112241" y="463313"/>
                  </a:lnTo>
                  <a:lnTo>
                    <a:pt x="100670" y="471752"/>
                  </a:lnTo>
                  <a:lnTo>
                    <a:pt x="89292" y="479250"/>
                  </a:lnTo>
                  <a:lnTo>
                    <a:pt x="78119" y="485009"/>
                  </a:lnTo>
                  <a:lnTo>
                    <a:pt x="67122" y="488726"/>
                  </a:lnTo>
                  <a:lnTo>
                    <a:pt x="56262" y="490240"/>
                  </a:lnTo>
                  <a:lnTo>
                    <a:pt x="45504" y="489286"/>
                  </a:lnTo>
                  <a:lnTo>
                    <a:pt x="34831" y="485969"/>
                  </a:lnTo>
                  <a:lnTo>
                    <a:pt x="24713" y="480505"/>
                  </a:lnTo>
                  <a:lnTo>
                    <a:pt x="16056" y="473034"/>
                  </a:lnTo>
                  <a:lnTo>
                    <a:pt x="9243" y="463829"/>
                  </a:lnTo>
                  <a:lnTo>
                    <a:pt x="4330" y="453245"/>
                  </a:lnTo>
                  <a:lnTo>
                    <a:pt x="1318" y="441625"/>
                  </a:lnTo>
                  <a:lnTo>
                    <a:pt x="0" y="429262"/>
                  </a:lnTo>
                  <a:lnTo>
                    <a:pt x="215" y="416538"/>
                  </a:lnTo>
                  <a:lnTo>
                    <a:pt x="1938" y="403924"/>
                  </a:lnTo>
                  <a:lnTo>
                    <a:pt x="5022" y="391672"/>
                  </a:lnTo>
                  <a:lnTo>
                    <a:pt x="9377" y="380158"/>
                  </a:lnTo>
                  <a:lnTo>
                    <a:pt x="15048" y="369949"/>
                  </a:lnTo>
                  <a:lnTo>
                    <a:pt x="21946" y="361241"/>
                  </a:lnTo>
                  <a:lnTo>
                    <a:pt x="30188" y="354225"/>
                  </a:lnTo>
                  <a:lnTo>
                    <a:pt x="40156" y="349252"/>
                  </a:lnTo>
                  <a:lnTo>
                    <a:pt x="51897" y="346319"/>
                  </a:lnTo>
                  <a:lnTo>
                    <a:pt x="65019" y="345296"/>
                  </a:lnTo>
                  <a:lnTo>
                    <a:pt x="78889" y="346113"/>
                  </a:lnTo>
                  <a:lnTo>
                    <a:pt x="93064" y="348548"/>
                  </a:lnTo>
                  <a:lnTo>
                    <a:pt x="107156" y="352281"/>
                  </a:lnTo>
                  <a:lnTo>
                    <a:pt x="120764" y="356995"/>
                  </a:lnTo>
                  <a:lnTo>
                    <a:pt x="133733" y="362420"/>
                  </a:lnTo>
                  <a:lnTo>
                    <a:pt x="146254" y="368348"/>
                  </a:lnTo>
                  <a:lnTo>
                    <a:pt x="158742" y="374626"/>
                  </a:lnTo>
                  <a:lnTo>
                    <a:pt x="171442" y="381144"/>
                  </a:lnTo>
                  <a:lnTo>
                    <a:pt x="184263" y="387826"/>
                  </a:lnTo>
                  <a:lnTo>
                    <a:pt x="196878" y="394618"/>
                  </a:lnTo>
                  <a:lnTo>
                    <a:pt x="209107" y="401485"/>
                  </a:lnTo>
                  <a:lnTo>
                    <a:pt x="220930" y="408403"/>
                  </a:lnTo>
                  <a:lnTo>
                    <a:pt x="232402" y="415354"/>
                  </a:lnTo>
                  <a:lnTo>
                    <a:pt x="243600" y="422323"/>
                  </a:lnTo>
                  <a:lnTo>
                    <a:pt x="254595" y="429139"/>
                  </a:lnTo>
                  <a:lnTo>
                    <a:pt x="265444" y="435489"/>
                  </a:lnTo>
                  <a:lnTo>
                    <a:pt x="276200" y="441232"/>
                  </a:lnTo>
                  <a:lnTo>
                    <a:pt x="287222" y="446071"/>
                  </a:lnTo>
                  <a:lnTo>
                    <a:pt x="299147" y="449491"/>
                  </a:lnTo>
                  <a:lnTo>
                    <a:pt x="312240" y="451343"/>
                  </a:lnTo>
                  <a:lnTo>
                    <a:pt x="326119" y="451791"/>
                  </a:lnTo>
                  <a:lnTo>
                    <a:pt x="339974" y="451110"/>
                  </a:lnTo>
                  <a:lnTo>
                    <a:pt x="353315" y="449582"/>
                  </a:lnTo>
                  <a:lnTo>
                    <a:pt x="365566" y="447401"/>
                  </a:lnTo>
                  <a:lnTo>
                    <a:pt x="377107" y="444361"/>
                  </a:lnTo>
                  <a:lnTo>
                    <a:pt x="388945" y="439080"/>
                  </a:lnTo>
                  <a:lnTo>
                    <a:pt x="402984" y="429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90300" y="1947772"/>
              <a:ext cx="272756" cy="484311"/>
            </a:xfrm>
            <a:custGeom>
              <a:avLst/>
              <a:gdLst/>
              <a:ahLst/>
              <a:cxnLst/>
              <a:rect l="0" t="0" r="0" b="0"/>
              <a:pathLst>
                <a:path w="272756" h="484311">
                  <a:moveTo>
                    <a:pt x="0" y="0"/>
                  </a:moveTo>
                  <a:lnTo>
                    <a:pt x="11735" y="5800"/>
                  </a:lnTo>
                  <a:lnTo>
                    <a:pt x="22864" y="10724"/>
                  </a:lnTo>
                  <a:lnTo>
                    <a:pt x="34467" y="15222"/>
                  </a:lnTo>
                  <a:lnTo>
                    <a:pt x="46802" y="19270"/>
                  </a:lnTo>
                  <a:lnTo>
                    <a:pt x="60110" y="22636"/>
                  </a:lnTo>
                  <a:lnTo>
                    <a:pt x="74419" y="25244"/>
                  </a:lnTo>
                  <a:lnTo>
                    <a:pt x="89596" y="27171"/>
                  </a:lnTo>
                  <a:lnTo>
                    <a:pt x="105458" y="28550"/>
                  </a:lnTo>
                  <a:lnTo>
                    <a:pt x="121824" y="29516"/>
                  </a:lnTo>
                  <a:lnTo>
                    <a:pt x="138389" y="30183"/>
                  </a:lnTo>
                  <a:lnTo>
                    <a:pt x="154736" y="30639"/>
                  </a:lnTo>
                  <a:lnTo>
                    <a:pt x="170650" y="30945"/>
                  </a:lnTo>
                  <a:lnTo>
                    <a:pt x="185946" y="30981"/>
                  </a:lnTo>
                  <a:lnTo>
                    <a:pt x="200379" y="30474"/>
                  </a:lnTo>
                  <a:lnTo>
                    <a:pt x="213903" y="29315"/>
                  </a:lnTo>
                  <a:lnTo>
                    <a:pt x="226630" y="27553"/>
                  </a:lnTo>
                  <a:lnTo>
                    <a:pt x="238725" y="25299"/>
                  </a:lnTo>
                  <a:lnTo>
                    <a:pt x="250329" y="22719"/>
                  </a:lnTo>
                  <a:lnTo>
                    <a:pt x="260872" y="21595"/>
                  </a:lnTo>
                  <a:lnTo>
                    <a:pt x="268588" y="24093"/>
                  </a:lnTo>
                  <a:lnTo>
                    <a:pt x="272354" y="29741"/>
                  </a:lnTo>
                  <a:lnTo>
                    <a:pt x="272755" y="37793"/>
                  </a:lnTo>
                  <a:lnTo>
                    <a:pt x="270732" y="47623"/>
                  </a:lnTo>
                  <a:lnTo>
                    <a:pt x="267054" y="58410"/>
                  </a:lnTo>
                  <a:lnTo>
                    <a:pt x="262265" y="69162"/>
                  </a:lnTo>
                  <a:lnTo>
                    <a:pt x="256737" y="79346"/>
                  </a:lnTo>
                  <a:lnTo>
                    <a:pt x="250881" y="88991"/>
                  </a:lnTo>
                  <a:lnTo>
                    <a:pt x="245171" y="98468"/>
                  </a:lnTo>
                  <a:lnTo>
                    <a:pt x="239841" y="108034"/>
                  </a:lnTo>
                  <a:lnTo>
                    <a:pt x="234768" y="117783"/>
                  </a:lnTo>
                  <a:lnTo>
                    <a:pt x="229592" y="127723"/>
                  </a:lnTo>
                  <a:lnTo>
                    <a:pt x="224102" y="137834"/>
                  </a:lnTo>
                  <a:lnTo>
                    <a:pt x="218090" y="148407"/>
                  </a:lnTo>
                  <a:lnTo>
                    <a:pt x="211288" y="160022"/>
                  </a:lnTo>
                  <a:lnTo>
                    <a:pt x="203642" y="172904"/>
                  </a:lnTo>
                  <a:lnTo>
                    <a:pt x="195574" y="186640"/>
                  </a:lnTo>
                  <a:lnTo>
                    <a:pt x="187852" y="200399"/>
                  </a:lnTo>
                  <a:lnTo>
                    <a:pt x="180881" y="213688"/>
                  </a:lnTo>
                  <a:lnTo>
                    <a:pt x="174560" y="226372"/>
                  </a:lnTo>
                  <a:lnTo>
                    <a:pt x="168473" y="238496"/>
                  </a:lnTo>
                  <a:lnTo>
                    <a:pt x="162346" y="250168"/>
                  </a:lnTo>
                  <a:lnTo>
                    <a:pt x="156229" y="261497"/>
                  </a:lnTo>
                  <a:lnTo>
                    <a:pt x="150415" y="272579"/>
                  </a:lnTo>
                  <a:lnTo>
                    <a:pt x="145055" y="283485"/>
                  </a:lnTo>
                  <a:lnTo>
                    <a:pt x="140149" y="294271"/>
                  </a:lnTo>
                  <a:lnTo>
                    <a:pt x="135627" y="304973"/>
                  </a:lnTo>
                  <a:lnTo>
                    <a:pt x="131398" y="315618"/>
                  </a:lnTo>
                  <a:lnTo>
                    <a:pt x="127218" y="326225"/>
                  </a:lnTo>
                  <a:lnTo>
                    <a:pt x="122718" y="336806"/>
                  </a:lnTo>
                  <a:lnTo>
                    <a:pt x="117723" y="347374"/>
                  </a:lnTo>
                  <a:lnTo>
                    <a:pt x="112231" y="358099"/>
                  </a:lnTo>
                  <a:lnTo>
                    <a:pt x="106319" y="369291"/>
                  </a:lnTo>
                  <a:lnTo>
                    <a:pt x="100087" y="381079"/>
                  </a:lnTo>
                  <a:lnTo>
                    <a:pt x="93784" y="393267"/>
                  </a:lnTo>
                  <a:lnTo>
                    <a:pt x="87786" y="405448"/>
                  </a:lnTo>
                  <a:lnTo>
                    <a:pt x="82279" y="417378"/>
                  </a:lnTo>
                  <a:lnTo>
                    <a:pt x="77415" y="428926"/>
                  </a:lnTo>
                  <a:lnTo>
                    <a:pt x="72926" y="441333"/>
                  </a:lnTo>
                  <a:lnTo>
                    <a:pt x="68422" y="457923"/>
                  </a:lnTo>
                  <a:lnTo>
                    <a:pt x="63171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48269" y="2421554"/>
              <a:ext cx="53991" cy="168457"/>
            </a:xfrm>
            <a:custGeom>
              <a:avLst/>
              <a:gdLst/>
              <a:ahLst/>
              <a:cxnLst/>
              <a:rect l="0" t="0" r="0" b="0"/>
              <a:pathLst>
                <a:path w="53991" h="168457">
                  <a:moveTo>
                    <a:pt x="10529" y="0"/>
                  </a:moveTo>
                  <a:lnTo>
                    <a:pt x="16396" y="5867"/>
                  </a:lnTo>
                  <a:lnTo>
                    <a:pt x="21961" y="11432"/>
                  </a:lnTo>
                  <a:lnTo>
                    <a:pt x="27755" y="17240"/>
                  </a:lnTo>
                  <a:lnTo>
                    <a:pt x="33663" y="23666"/>
                  </a:lnTo>
                  <a:lnTo>
                    <a:pt x="39345" y="31293"/>
                  </a:lnTo>
                  <a:lnTo>
                    <a:pt x="44610" y="40323"/>
                  </a:lnTo>
                  <a:lnTo>
                    <a:pt x="49115" y="50477"/>
                  </a:lnTo>
                  <a:lnTo>
                    <a:pt x="52304" y="61205"/>
                  </a:lnTo>
                  <a:lnTo>
                    <a:pt x="53990" y="72121"/>
                  </a:lnTo>
                  <a:lnTo>
                    <a:pt x="53985" y="83041"/>
                  </a:lnTo>
                  <a:lnTo>
                    <a:pt x="51936" y="93899"/>
                  </a:lnTo>
                  <a:lnTo>
                    <a:pt x="47857" y="104676"/>
                  </a:lnTo>
                  <a:lnTo>
                    <a:pt x="42205" y="115217"/>
                  </a:lnTo>
                  <a:lnTo>
                    <a:pt x="35664" y="125229"/>
                  </a:lnTo>
                  <a:lnTo>
                    <a:pt x="28725" y="134587"/>
                  </a:lnTo>
                  <a:lnTo>
                    <a:pt x="21943" y="143035"/>
                  </a:lnTo>
                  <a:lnTo>
                    <a:pt x="15364" y="150934"/>
                  </a:lnTo>
                  <a:lnTo>
                    <a:pt x="8417" y="15897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4773200" y="1882841"/>
            <a:ext cx="248894" cy="591357"/>
          </a:xfrm>
          <a:custGeom>
            <a:avLst/>
            <a:gdLst/>
            <a:ahLst/>
            <a:cxnLst/>
            <a:rect l="0" t="0" r="0" b="0"/>
            <a:pathLst>
              <a:path w="248894" h="591357">
                <a:moveTo>
                  <a:pt x="248893" y="159687"/>
                </a:moveTo>
                <a:lnTo>
                  <a:pt x="248893" y="147952"/>
                </a:lnTo>
                <a:lnTo>
                  <a:pt x="248893" y="136823"/>
                </a:lnTo>
                <a:lnTo>
                  <a:pt x="248889" y="125229"/>
                </a:lnTo>
                <a:lnTo>
                  <a:pt x="248716" y="113241"/>
                </a:lnTo>
                <a:lnTo>
                  <a:pt x="248067" y="101229"/>
                </a:lnTo>
                <a:lnTo>
                  <a:pt x="246810" y="89426"/>
                </a:lnTo>
                <a:lnTo>
                  <a:pt x="244811" y="77900"/>
                </a:lnTo>
                <a:lnTo>
                  <a:pt x="241866" y="66631"/>
                </a:lnTo>
                <a:lnTo>
                  <a:pt x="237952" y="55581"/>
                </a:lnTo>
                <a:lnTo>
                  <a:pt x="233035" y="45026"/>
                </a:lnTo>
                <a:lnTo>
                  <a:pt x="226987" y="35537"/>
                </a:lnTo>
                <a:lnTo>
                  <a:pt x="219843" y="27339"/>
                </a:lnTo>
                <a:lnTo>
                  <a:pt x="211776" y="20342"/>
                </a:lnTo>
                <a:lnTo>
                  <a:pt x="202991" y="14326"/>
                </a:lnTo>
                <a:lnTo>
                  <a:pt x="193671" y="9065"/>
                </a:lnTo>
                <a:lnTo>
                  <a:pt x="183804" y="4682"/>
                </a:lnTo>
                <a:lnTo>
                  <a:pt x="173195" y="1634"/>
                </a:lnTo>
                <a:lnTo>
                  <a:pt x="161807" y="69"/>
                </a:lnTo>
                <a:lnTo>
                  <a:pt x="150058" y="0"/>
                </a:lnTo>
                <a:lnTo>
                  <a:pt x="138705" y="1473"/>
                </a:lnTo>
                <a:lnTo>
                  <a:pt x="128139" y="4356"/>
                </a:lnTo>
                <a:lnTo>
                  <a:pt x="118249" y="8392"/>
                </a:lnTo>
                <a:lnTo>
                  <a:pt x="108614" y="13310"/>
                </a:lnTo>
                <a:lnTo>
                  <a:pt x="98949" y="18873"/>
                </a:lnTo>
                <a:lnTo>
                  <a:pt x="89305" y="24893"/>
                </a:lnTo>
                <a:lnTo>
                  <a:pt x="79969" y="31233"/>
                </a:lnTo>
                <a:lnTo>
                  <a:pt x="71091" y="37797"/>
                </a:lnTo>
                <a:lnTo>
                  <a:pt x="62670" y="44680"/>
                </a:lnTo>
                <a:lnTo>
                  <a:pt x="54635" y="52139"/>
                </a:lnTo>
                <a:lnTo>
                  <a:pt x="46902" y="60272"/>
                </a:lnTo>
                <a:lnTo>
                  <a:pt x="39557" y="69023"/>
                </a:lnTo>
                <a:lnTo>
                  <a:pt x="32844" y="78276"/>
                </a:lnTo>
                <a:lnTo>
                  <a:pt x="26844" y="87910"/>
                </a:lnTo>
                <a:lnTo>
                  <a:pt x="21493" y="97819"/>
                </a:lnTo>
                <a:lnTo>
                  <a:pt x="16664" y="107924"/>
                </a:lnTo>
                <a:lnTo>
                  <a:pt x="12235" y="118169"/>
                </a:lnTo>
                <a:lnTo>
                  <a:pt x="8258" y="128676"/>
                </a:lnTo>
                <a:lnTo>
                  <a:pt x="4961" y="139721"/>
                </a:lnTo>
                <a:lnTo>
                  <a:pt x="2412" y="151415"/>
                </a:lnTo>
                <a:lnTo>
                  <a:pt x="700" y="163710"/>
                </a:lnTo>
                <a:lnTo>
                  <a:pt x="0" y="176496"/>
                </a:lnTo>
                <a:lnTo>
                  <a:pt x="314" y="189649"/>
                </a:lnTo>
                <a:lnTo>
                  <a:pt x="1660" y="202906"/>
                </a:lnTo>
                <a:lnTo>
                  <a:pt x="4159" y="215879"/>
                </a:lnTo>
                <a:lnTo>
                  <a:pt x="7770" y="228371"/>
                </a:lnTo>
                <a:lnTo>
                  <a:pt x="12483" y="240046"/>
                </a:lnTo>
                <a:lnTo>
                  <a:pt x="18395" y="250362"/>
                </a:lnTo>
                <a:lnTo>
                  <a:pt x="25450" y="259147"/>
                </a:lnTo>
                <a:lnTo>
                  <a:pt x="33628" y="266384"/>
                </a:lnTo>
                <a:lnTo>
                  <a:pt x="43020" y="272038"/>
                </a:lnTo>
                <a:lnTo>
                  <a:pt x="53556" y="276241"/>
                </a:lnTo>
                <a:lnTo>
                  <a:pt x="64886" y="278931"/>
                </a:lnTo>
                <a:lnTo>
                  <a:pt x="76481" y="279771"/>
                </a:lnTo>
                <a:lnTo>
                  <a:pt x="88019" y="278745"/>
                </a:lnTo>
                <a:lnTo>
                  <a:pt x="99376" y="276109"/>
                </a:lnTo>
                <a:lnTo>
                  <a:pt x="110534" y="272206"/>
                </a:lnTo>
                <a:lnTo>
                  <a:pt x="121516" y="267352"/>
                </a:lnTo>
                <a:lnTo>
                  <a:pt x="132197" y="261485"/>
                </a:lnTo>
                <a:lnTo>
                  <a:pt x="142303" y="254190"/>
                </a:lnTo>
                <a:lnTo>
                  <a:pt x="151733" y="245367"/>
                </a:lnTo>
                <a:lnTo>
                  <a:pt x="160542" y="235510"/>
                </a:lnTo>
                <a:lnTo>
                  <a:pt x="168846" y="225509"/>
                </a:lnTo>
                <a:lnTo>
                  <a:pt x="176766" y="215890"/>
                </a:lnTo>
                <a:lnTo>
                  <a:pt x="184409" y="206654"/>
                </a:lnTo>
                <a:lnTo>
                  <a:pt x="191855" y="197466"/>
                </a:lnTo>
                <a:lnTo>
                  <a:pt x="199160" y="188100"/>
                </a:lnTo>
                <a:lnTo>
                  <a:pt x="206202" y="178488"/>
                </a:lnTo>
                <a:lnTo>
                  <a:pt x="212704" y="168642"/>
                </a:lnTo>
                <a:lnTo>
                  <a:pt x="218560" y="158603"/>
                </a:lnTo>
                <a:lnTo>
                  <a:pt x="223812" y="148419"/>
                </a:lnTo>
                <a:lnTo>
                  <a:pt x="228574" y="138129"/>
                </a:lnTo>
                <a:lnTo>
                  <a:pt x="232970" y="127834"/>
                </a:lnTo>
                <a:lnTo>
                  <a:pt x="237307" y="120050"/>
                </a:lnTo>
                <a:lnTo>
                  <a:pt x="241157" y="118086"/>
                </a:lnTo>
                <a:lnTo>
                  <a:pt x="243362" y="121282"/>
                </a:lnTo>
                <a:lnTo>
                  <a:pt x="243910" y="128143"/>
                </a:lnTo>
                <a:lnTo>
                  <a:pt x="243353" y="137951"/>
                </a:lnTo>
                <a:lnTo>
                  <a:pt x="242375" y="150797"/>
                </a:lnTo>
                <a:lnTo>
                  <a:pt x="241386" y="166505"/>
                </a:lnTo>
                <a:lnTo>
                  <a:pt x="240553" y="184125"/>
                </a:lnTo>
                <a:lnTo>
                  <a:pt x="239909" y="202194"/>
                </a:lnTo>
                <a:lnTo>
                  <a:pt x="239437" y="219834"/>
                </a:lnTo>
                <a:lnTo>
                  <a:pt x="239100" y="236747"/>
                </a:lnTo>
                <a:lnTo>
                  <a:pt x="238865" y="252940"/>
                </a:lnTo>
                <a:lnTo>
                  <a:pt x="238704" y="268538"/>
                </a:lnTo>
                <a:lnTo>
                  <a:pt x="238593" y="283844"/>
                </a:lnTo>
                <a:lnTo>
                  <a:pt x="238518" y="299290"/>
                </a:lnTo>
                <a:lnTo>
                  <a:pt x="238472" y="315097"/>
                </a:lnTo>
                <a:lnTo>
                  <a:pt x="238610" y="331142"/>
                </a:lnTo>
                <a:lnTo>
                  <a:pt x="239236" y="347067"/>
                </a:lnTo>
                <a:lnTo>
                  <a:pt x="240469" y="362674"/>
                </a:lnTo>
                <a:lnTo>
                  <a:pt x="242112" y="378086"/>
                </a:lnTo>
                <a:lnTo>
                  <a:pt x="243754" y="393653"/>
                </a:lnTo>
                <a:lnTo>
                  <a:pt x="245152" y="409571"/>
                </a:lnTo>
                <a:lnTo>
                  <a:pt x="246242" y="425872"/>
                </a:lnTo>
                <a:lnTo>
                  <a:pt x="247047" y="442508"/>
                </a:lnTo>
                <a:lnTo>
                  <a:pt x="247624" y="459403"/>
                </a:lnTo>
                <a:lnTo>
                  <a:pt x="248028" y="476326"/>
                </a:lnTo>
                <a:lnTo>
                  <a:pt x="248307" y="492914"/>
                </a:lnTo>
                <a:lnTo>
                  <a:pt x="248498" y="508987"/>
                </a:lnTo>
                <a:lnTo>
                  <a:pt x="248627" y="524330"/>
                </a:lnTo>
                <a:lnTo>
                  <a:pt x="248729" y="540317"/>
                </a:lnTo>
                <a:lnTo>
                  <a:pt x="248812" y="560589"/>
                </a:lnTo>
                <a:lnTo>
                  <a:pt x="248893" y="5913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490226" y="3190134"/>
            <a:ext cx="1164920" cy="536955"/>
            <a:chOff x="490226" y="3190134"/>
            <a:chExt cx="1164920" cy="536955"/>
          </a:xfrm>
        </p:grpSpPr>
        <p:sp>
          <p:nvSpPr>
            <p:cNvPr id="93" name="Freeform 92"/>
            <p:cNvSpPr/>
            <p:nvPr/>
          </p:nvSpPr>
          <p:spPr>
            <a:xfrm>
              <a:off x="490226" y="3263834"/>
              <a:ext cx="4614" cy="463255"/>
            </a:xfrm>
            <a:custGeom>
              <a:avLst/>
              <a:gdLst/>
              <a:ahLst/>
              <a:cxnLst/>
              <a:rect l="0" t="0" r="0" b="0"/>
              <a:pathLst>
                <a:path w="4614" h="463255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4"/>
                  </a:lnTo>
                  <a:lnTo>
                    <a:pt x="2142" y="72349"/>
                  </a:lnTo>
                  <a:lnTo>
                    <a:pt x="2826" y="86046"/>
                  </a:lnTo>
                  <a:lnTo>
                    <a:pt x="3352" y="100908"/>
                  </a:lnTo>
                  <a:lnTo>
                    <a:pt x="3738" y="117120"/>
                  </a:lnTo>
                  <a:lnTo>
                    <a:pt x="4013" y="134245"/>
                  </a:lnTo>
                  <a:lnTo>
                    <a:pt x="4205" y="151431"/>
                  </a:lnTo>
                  <a:lnTo>
                    <a:pt x="4337" y="168185"/>
                  </a:lnTo>
                  <a:lnTo>
                    <a:pt x="4427" y="184687"/>
                  </a:lnTo>
                  <a:lnTo>
                    <a:pt x="4488" y="201593"/>
                  </a:lnTo>
                  <a:lnTo>
                    <a:pt x="4529" y="219254"/>
                  </a:lnTo>
                  <a:lnTo>
                    <a:pt x="4557" y="237388"/>
                  </a:lnTo>
                  <a:lnTo>
                    <a:pt x="4575" y="255268"/>
                  </a:lnTo>
                  <a:lnTo>
                    <a:pt x="4588" y="272494"/>
                  </a:lnTo>
                  <a:lnTo>
                    <a:pt x="4596" y="289317"/>
                  </a:lnTo>
                  <a:lnTo>
                    <a:pt x="4602" y="306439"/>
                  </a:lnTo>
                  <a:lnTo>
                    <a:pt x="4605" y="324245"/>
                  </a:lnTo>
                  <a:lnTo>
                    <a:pt x="4608" y="342476"/>
                  </a:lnTo>
                  <a:lnTo>
                    <a:pt x="4610" y="360421"/>
                  </a:lnTo>
                  <a:lnTo>
                    <a:pt x="4611" y="377673"/>
                  </a:lnTo>
                  <a:lnTo>
                    <a:pt x="4611" y="393945"/>
                  </a:lnTo>
                  <a:lnTo>
                    <a:pt x="4612" y="410726"/>
                  </a:lnTo>
                  <a:lnTo>
                    <a:pt x="4612" y="431719"/>
                  </a:lnTo>
                  <a:lnTo>
                    <a:pt x="461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6994" y="3190134"/>
              <a:ext cx="269899" cy="500859"/>
            </a:xfrm>
            <a:custGeom>
              <a:avLst/>
              <a:gdLst/>
              <a:ahLst/>
              <a:cxnLst/>
              <a:rect l="0" t="0" r="0" b="0"/>
              <a:pathLst>
                <a:path w="269899" h="500859">
                  <a:moveTo>
                    <a:pt x="84228" y="0"/>
                  </a:moveTo>
                  <a:lnTo>
                    <a:pt x="78361" y="8869"/>
                  </a:lnTo>
                  <a:lnTo>
                    <a:pt x="72796" y="17856"/>
                  </a:lnTo>
                  <a:lnTo>
                    <a:pt x="67002" y="27846"/>
                  </a:lnTo>
                  <a:lnTo>
                    <a:pt x="61094" y="38654"/>
                  </a:lnTo>
                  <a:lnTo>
                    <a:pt x="55412" y="49817"/>
                  </a:lnTo>
                  <a:lnTo>
                    <a:pt x="50133" y="61023"/>
                  </a:lnTo>
                  <a:lnTo>
                    <a:pt x="45110" y="72135"/>
                  </a:lnTo>
                  <a:lnTo>
                    <a:pt x="39975" y="83119"/>
                  </a:lnTo>
                  <a:lnTo>
                    <a:pt x="34520" y="93980"/>
                  </a:lnTo>
                  <a:lnTo>
                    <a:pt x="28704" y="104577"/>
                  </a:lnTo>
                  <a:lnTo>
                    <a:pt x="22567" y="114627"/>
                  </a:lnTo>
                  <a:lnTo>
                    <a:pt x="16187" y="123967"/>
                  </a:lnTo>
                  <a:lnTo>
                    <a:pt x="10053" y="130843"/>
                  </a:lnTo>
                  <a:lnTo>
                    <a:pt x="5631" y="132971"/>
                  </a:lnTo>
                  <a:lnTo>
                    <a:pt x="4110" y="130958"/>
                  </a:lnTo>
                  <a:lnTo>
                    <a:pt x="5183" y="126038"/>
                  </a:lnTo>
                  <a:lnTo>
                    <a:pt x="7997" y="119191"/>
                  </a:lnTo>
                  <a:lnTo>
                    <a:pt x="11658" y="111083"/>
                  </a:lnTo>
                  <a:lnTo>
                    <a:pt x="15618" y="102154"/>
                  </a:lnTo>
                  <a:lnTo>
                    <a:pt x="19944" y="92852"/>
                  </a:lnTo>
                  <a:lnTo>
                    <a:pt x="25152" y="83671"/>
                  </a:lnTo>
                  <a:lnTo>
                    <a:pt x="31481" y="74863"/>
                  </a:lnTo>
                  <a:lnTo>
                    <a:pt x="38871" y="66641"/>
                  </a:lnTo>
                  <a:lnTo>
                    <a:pt x="47138" y="59262"/>
                  </a:lnTo>
                  <a:lnTo>
                    <a:pt x="56083" y="52788"/>
                  </a:lnTo>
                  <a:lnTo>
                    <a:pt x="65854" y="47439"/>
                  </a:lnTo>
                  <a:lnTo>
                    <a:pt x="76923" y="43669"/>
                  </a:lnTo>
                  <a:lnTo>
                    <a:pt x="89430" y="41582"/>
                  </a:lnTo>
                  <a:lnTo>
                    <a:pt x="102744" y="41146"/>
                  </a:lnTo>
                  <a:lnTo>
                    <a:pt x="115686" y="42365"/>
                  </a:lnTo>
                  <a:lnTo>
                    <a:pt x="127605" y="45077"/>
                  </a:lnTo>
                  <a:lnTo>
                    <a:pt x="138215" y="49168"/>
                  </a:lnTo>
                  <a:lnTo>
                    <a:pt x="147344" y="54654"/>
                  </a:lnTo>
                  <a:lnTo>
                    <a:pt x="155063" y="61426"/>
                  </a:lnTo>
                  <a:lnTo>
                    <a:pt x="161280" y="69581"/>
                  </a:lnTo>
                  <a:lnTo>
                    <a:pt x="165649" y="79490"/>
                  </a:lnTo>
                  <a:lnTo>
                    <a:pt x="168149" y="91191"/>
                  </a:lnTo>
                  <a:lnTo>
                    <a:pt x="169035" y="104286"/>
                  </a:lnTo>
                  <a:lnTo>
                    <a:pt x="168651" y="118139"/>
                  </a:lnTo>
                  <a:lnTo>
                    <a:pt x="167318" y="132298"/>
                  </a:lnTo>
                  <a:lnTo>
                    <a:pt x="165137" y="146209"/>
                  </a:lnTo>
                  <a:lnTo>
                    <a:pt x="162003" y="159163"/>
                  </a:lnTo>
                  <a:lnTo>
                    <a:pt x="157935" y="170869"/>
                  </a:lnTo>
                  <a:lnTo>
                    <a:pt x="153069" y="181390"/>
                  </a:lnTo>
                  <a:lnTo>
                    <a:pt x="147579" y="190932"/>
                  </a:lnTo>
                  <a:lnTo>
                    <a:pt x="141680" y="199655"/>
                  </a:lnTo>
                  <a:lnTo>
                    <a:pt x="137438" y="205313"/>
                  </a:lnTo>
                  <a:lnTo>
                    <a:pt x="137334" y="205903"/>
                  </a:lnTo>
                  <a:lnTo>
                    <a:pt x="140684" y="203863"/>
                  </a:lnTo>
                  <a:lnTo>
                    <a:pt x="146421" y="201272"/>
                  </a:lnTo>
                  <a:lnTo>
                    <a:pt x="153758" y="199715"/>
                  </a:lnTo>
                  <a:lnTo>
                    <a:pt x="162163" y="199847"/>
                  </a:lnTo>
                  <a:lnTo>
                    <a:pt x="171278" y="201675"/>
                  </a:lnTo>
                  <a:lnTo>
                    <a:pt x="180865" y="204933"/>
                  </a:lnTo>
                  <a:lnTo>
                    <a:pt x="190762" y="209301"/>
                  </a:lnTo>
                  <a:lnTo>
                    <a:pt x="200699" y="214649"/>
                  </a:lnTo>
                  <a:lnTo>
                    <a:pt x="210301" y="221051"/>
                  </a:lnTo>
                  <a:lnTo>
                    <a:pt x="219386" y="228462"/>
                  </a:lnTo>
                  <a:lnTo>
                    <a:pt x="227793" y="236723"/>
                  </a:lnTo>
                  <a:lnTo>
                    <a:pt x="235294" y="245645"/>
                  </a:lnTo>
                  <a:lnTo>
                    <a:pt x="241858" y="255056"/>
                  </a:lnTo>
                  <a:lnTo>
                    <a:pt x="247606" y="264817"/>
                  </a:lnTo>
                  <a:lnTo>
                    <a:pt x="252709" y="274822"/>
                  </a:lnTo>
                  <a:lnTo>
                    <a:pt x="257327" y="285000"/>
                  </a:lnTo>
                  <a:lnTo>
                    <a:pt x="261430" y="295462"/>
                  </a:lnTo>
                  <a:lnTo>
                    <a:pt x="264815" y="306478"/>
                  </a:lnTo>
                  <a:lnTo>
                    <a:pt x="267421" y="318152"/>
                  </a:lnTo>
                  <a:lnTo>
                    <a:pt x="269172" y="330434"/>
                  </a:lnTo>
                  <a:lnTo>
                    <a:pt x="269898" y="343210"/>
                  </a:lnTo>
                  <a:lnTo>
                    <a:pt x="269606" y="356363"/>
                  </a:lnTo>
                  <a:lnTo>
                    <a:pt x="268444" y="369788"/>
                  </a:lnTo>
                  <a:lnTo>
                    <a:pt x="266601" y="383406"/>
                  </a:lnTo>
                  <a:lnTo>
                    <a:pt x="264248" y="397150"/>
                  </a:lnTo>
                  <a:lnTo>
                    <a:pt x="261365" y="410650"/>
                  </a:lnTo>
                  <a:lnTo>
                    <a:pt x="257752" y="423261"/>
                  </a:lnTo>
                  <a:lnTo>
                    <a:pt x="253359" y="434705"/>
                  </a:lnTo>
                  <a:lnTo>
                    <a:pt x="248273" y="445034"/>
                  </a:lnTo>
                  <a:lnTo>
                    <a:pt x="242634" y="454440"/>
                  </a:lnTo>
                  <a:lnTo>
                    <a:pt x="236577" y="463136"/>
                  </a:lnTo>
                  <a:lnTo>
                    <a:pt x="230051" y="471146"/>
                  </a:lnTo>
                  <a:lnTo>
                    <a:pt x="222840" y="478316"/>
                  </a:lnTo>
                  <a:lnTo>
                    <a:pt x="214872" y="484620"/>
                  </a:lnTo>
                  <a:lnTo>
                    <a:pt x="206063" y="490008"/>
                  </a:lnTo>
                  <a:lnTo>
                    <a:pt x="196240" y="494330"/>
                  </a:lnTo>
                  <a:lnTo>
                    <a:pt x="185410" y="497600"/>
                  </a:lnTo>
                  <a:lnTo>
                    <a:pt x="173883" y="499814"/>
                  </a:lnTo>
                  <a:lnTo>
                    <a:pt x="162154" y="500858"/>
                  </a:lnTo>
                  <a:lnTo>
                    <a:pt x="150522" y="500784"/>
                  </a:lnTo>
                  <a:lnTo>
                    <a:pt x="138933" y="499770"/>
                  </a:lnTo>
                  <a:lnTo>
                    <a:pt x="127086" y="498026"/>
                  </a:lnTo>
                  <a:lnTo>
                    <a:pt x="114819" y="495744"/>
                  </a:lnTo>
                  <a:lnTo>
                    <a:pt x="102122" y="493079"/>
                  </a:lnTo>
                  <a:lnTo>
                    <a:pt x="89059" y="490144"/>
                  </a:lnTo>
                  <a:lnTo>
                    <a:pt x="75721" y="487029"/>
                  </a:lnTo>
                  <a:lnTo>
                    <a:pt x="62402" y="483943"/>
                  </a:lnTo>
                  <a:lnTo>
                    <a:pt x="48083" y="480924"/>
                  </a:lnTo>
                  <a:lnTo>
                    <a:pt x="29268" y="47770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25158" y="3221720"/>
              <a:ext cx="302283" cy="448096"/>
            </a:xfrm>
            <a:custGeom>
              <a:avLst/>
              <a:gdLst/>
              <a:ahLst/>
              <a:cxnLst/>
              <a:rect l="0" t="0" r="0" b="0"/>
              <a:pathLst>
                <a:path w="302283" h="448096">
                  <a:moveTo>
                    <a:pt x="211961" y="0"/>
                  </a:moveTo>
                  <a:lnTo>
                    <a:pt x="200226" y="0"/>
                  </a:lnTo>
                  <a:lnTo>
                    <a:pt x="189097" y="0"/>
                  </a:lnTo>
                  <a:lnTo>
                    <a:pt x="177494" y="0"/>
                  </a:lnTo>
                  <a:lnTo>
                    <a:pt x="165160" y="0"/>
                  </a:lnTo>
                  <a:lnTo>
                    <a:pt x="151852" y="0"/>
                  </a:lnTo>
                  <a:lnTo>
                    <a:pt x="137547" y="0"/>
                  </a:lnTo>
                  <a:lnTo>
                    <a:pt x="122542" y="0"/>
                  </a:lnTo>
                  <a:lnTo>
                    <a:pt x="107329" y="0"/>
                  </a:lnTo>
                  <a:lnTo>
                    <a:pt x="92211" y="0"/>
                  </a:lnTo>
                  <a:lnTo>
                    <a:pt x="77299" y="0"/>
                  </a:lnTo>
                  <a:lnTo>
                    <a:pt x="62601" y="0"/>
                  </a:lnTo>
                  <a:lnTo>
                    <a:pt x="48103" y="18"/>
                  </a:lnTo>
                  <a:lnTo>
                    <a:pt x="34418" y="709"/>
                  </a:lnTo>
                  <a:lnTo>
                    <a:pt x="22738" y="3303"/>
                  </a:lnTo>
                  <a:lnTo>
                    <a:pt x="13556" y="8316"/>
                  </a:lnTo>
                  <a:lnTo>
                    <a:pt x="6884" y="15618"/>
                  </a:lnTo>
                  <a:lnTo>
                    <a:pt x="2606" y="24804"/>
                  </a:lnTo>
                  <a:lnTo>
                    <a:pt x="399" y="35428"/>
                  </a:lnTo>
                  <a:lnTo>
                    <a:pt x="0" y="47101"/>
                  </a:lnTo>
                  <a:lnTo>
                    <a:pt x="1302" y="59519"/>
                  </a:lnTo>
                  <a:lnTo>
                    <a:pt x="4090" y="72451"/>
                  </a:lnTo>
                  <a:lnTo>
                    <a:pt x="7906" y="85571"/>
                  </a:lnTo>
                  <a:lnTo>
                    <a:pt x="12150" y="98459"/>
                  </a:lnTo>
                  <a:lnTo>
                    <a:pt x="16445" y="110916"/>
                  </a:lnTo>
                  <a:lnTo>
                    <a:pt x="20632" y="123248"/>
                  </a:lnTo>
                  <a:lnTo>
                    <a:pt x="24671" y="136135"/>
                  </a:lnTo>
                  <a:lnTo>
                    <a:pt x="28567" y="149917"/>
                  </a:lnTo>
                  <a:lnTo>
                    <a:pt x="32184" y="164448"/>
                  </a:lnTo>
                  <a:lnTo>
                    <a:pt x="35241" y="179280"/>
                  </a:lnTo>
                  <a:lnTo>
                    <a:pt x="37637" y="194081"/>
                  </a:lnTo>
                  <a:lnTo>
                    <a:pt x="39613" y="207548"/>
                  </a:lnTo>
                  <a:lnTo>
                    <a:pt x="42534" y="216494"/>
                  </a:lnTo>
                  <a:lnTo>
                    <a:pt x="47197" y="219498"/>
                  </a:lnTo>
                  <a:lnTo>
                    <a:pt x="52491" y="218467"/>
                  </a:lnTo>
                  <a:lnTo>
                    <a:pt x="58084" y="215055"/>
                  </a:lnTo>
                  <a:lnTo>
                    <a:pt x="63966" y="210244"/>
                  </a:lnTo>
                  <a:lnTo>
                    <a:pt x="70126" y="204604"/>
                  </a:lnTo>
                  <a:lnTo>
                    <a:pt x="76689" y="198625"/>
                  </a:lnTo>
                  <a:lnTo>
                    <a:pt x="83909" y="192809"/>
                  </a:lnTo>
                  <a:lnTo>
                    <a:pt x="91870" y="187401"/>
                  </a:lnTo>
                  <a:lnTo>
                    <a:pt x="100500" y="182440"/>
                  </a:lnTo>
                  <a:lnTo>
                    <a:pt x="109669" y="177870"/>
                  </a:lnTo>
                  <a:lnTo>
                    <a:pt x="119245" y="173616"/>
                  </a:lnTo>
                  <a:lnTo>
                    <a:pt x="129116" y="169928"/>
                  </a:lnTo>
                  <a:lnTo>
                    <a:pt x="139194" y="167354"/>
                  </a:lnTo>
                  <a:lnTo>
                    <a:pt x="149417" y="166109"/>
                  </a:lnTo>
                  <a:lnTo>
                    <a:pt x="159739" y="166256"/>
                  </a:lnTo>
                  <a:lnTo>
                    <a:pt x="170129" y="167875"/>
                  </a:lnTo>
                  <a:lnTo>
                    <a:pt x="180564" y="170855"/>
                  </a:lnTo>
                  <a:lnTo>
                    <a:pt x="191030" y="174957"/>
                  </a:lnTo>
                  <a:lnTo>
                    <a:pt x="201516" y="179918"/>
                  </a:lnTo>
                  <a:lnTo>
                    <a:pt x="212012" y="185515"/>
                  </a:lnTo>
                  <a:lnTo>
                    <a:pt x="222349" y="191728"/>
                  </a:lnTo>
                  <a:lnTo>
                    <a:pt x="232217" y="198729"/>
                  </a:lnTo>
                  <a:lnTo>
                    <a:pt x="241484" y="206555"/>
                  </a:lnTo>
                  <a:lnTo>
                    <a:pt x="250181" y="215269"/>
                  </a:lnTo>
                  <a:lnTo>
                    <a:pt x="258410" y="225029"/>
                  </a:lnTo>
                  <a:lnTo>
                    <a:pt x="266275" y="235815"/>
                  </a:lnTo>
                  <a:lnTo>
                    <a:pt x="273711" y="247314"/>
                  </a:lnTo>
                  <a:lnTo>
                    <a:pt x="280485" y="259024"/>
                  </a:lnTo>
                  <a:lnTo>
                    <a:pt x="286521" y="270643"/>
                  </a:lnTo>
                  <a:lnTo>
                    <a:pt x="291728" y="282225"/>
                  </a:lnTo>
                  <a:lnTo>
                    <a:pt x="295927" y="294065"/>
                  </a:lnTo>
                  <a:lnTo>
                    <a:pt x="299116" y="306324"/>
                  </a:lnTo>
                  <a:lnTo>
                    <a:pt x="301275" y="318846"/>
                  </a:lnTo>
                  <a:lnTo>
                    <a:pt x="302282" y="331258"/>
                  </a:lnTo>
                  <a:lnTo>
                    <a:pt x="302179" y="343352"/>
                  </a:lnTo>
                  <a:lnTo>
                    <a:pt x="300975" y="355084"/>
                  </a:lnTo>
                  <a:lnTo>
                    <a:pt x="298571" y="366495"/>
                  </a:lnTo>
                  <a:lnTo>
                    <a:pt x="295025" y="377647"/>
                  </a:lnTo>
                  <a:lnTo>
                    <a:pt x="290356" y="388441"/>
                  </a:lnTo>
                  <a:lnTo>
                    <a:pt x="284473" y="398624"/>
                  </a:lnTo>
                  <a:lnTo>
                    <a:pt x="277442" y="408101"/>
                  </a:lnTo>
                  <a:lnTo>
                    <a:pt x="269449" y="416771"/>
                  </a:lnTo>
                  <a:lnTo>
                    <a:pt x="260714" y="424449"/>
                  </a:lnTo>
                  <a:lnTo>
                    <a:pt x="251424" y="431127"/>
                  </a:lnTo>
                  <a:lnTo>
                    <a:pt x="241406" y="436782"/>
                  </a:lnTo>
                  <a:lnTo>
                    <a:pt x="230164" y="441290"/>
                  </a:lnTo>
                  <a:lnTo>
                    <a:pt x="217533" y="444689"/>
                  </a:lnTo>
                  <a:lnTo>
                    <a:pt x="203965" y="446991"/>
                  </a:lnTo>
                  <a:lnTo>
                    <a:pt x="190319" y="448095"/>
                  </a:lnTo>
                  <a:lnTo>
                    <a:pt x="177105" y="448060"/>
                  </a:lnTo>
                  <a:lnTo>
                    <a:pt x="164472" y="447072"/>
                  </a:lnTo>
                  <a:lnTo>
                    <a:pt x="152381" y="445346"/>
                  </a:lnTo>
                  <a:lnTo>
                    <a:pt x="140737" y="443077"/>
                  </a:lnTo>
                  <a:lnTo>
                    <a:pt x="129499" y="440380"/>
                  </a:lnTo>
                  <a:lnTo>
                    <a:pt x="117392" y="436927"/>
                  </a:lnTo>
                  <a:lnTo>
                    <a:pt x="101113" y="431303"/>
                  </a:lnTo>
                  <a:lnTo>
                    <a:pt x="7509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642445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42445" y="3463875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074516" y="3000621"/>
            <a:ext cx="5981487" cy="821224"/>
            <a:chOff x="2074516" y="3000621"/>
            <a:chExt cx="5981487" cy="821224"/>
          </a:xfrm>
        </p:grpSpPr>
        <p:sp>
          <p:nvSpPr>
            <p:cNvPr id="99" name="Freeform 98"/>
            <p:cNvSpPr/>
            <p:nvPr/>
          </p:nvSpPr>
          <p:spPr>
            <a:xfrm>
              <a:off x="2074516" y="3158549"/>
              <a:ext cx="10127" cy="536954"/>
            </a:xfrm>
            <a:custGeom>
              <a:avLst/>
              <a:gdLst/>
              <a:ahLst/>
              <a:cxnLst/>
              <a:rect l="0" t="0" r="0" b="0"/>
              <a:pathLst>
                <a:path w="10127" h="536954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76"/>
                  </a:lnTo>
                  <a:lnTo>
                    <a:pt x="2334" y="47156"/>
                  </a:lnTo>
                  <a:lnTo>
                    <a:pt x="1485" y="61760"/>
                  </a:lnTo>
                  <a:lnTo>
                    <a:pt x="888" y="78563"/>
                  </a:lnTo>
                  <a:lnTo>
                    <a:pt x="473" y="96873"/>
                  </a:lnTo>
                  <a:lnTo>
                    <a:pt x="189" y="115382"/>
                  </a:lnTo>
                  <a:lnTo>
                    <a:pt x="0" y="133301"/>
                  </a:lnTo>
                  <a:lnTo>
                    <a:pt x="42" y="150226"/>
                  </a:lnTo>
                  <a:lnTo>
                    <a:pt x="602" y="165891"/>
                  </a:lnTo>
                  <a:lnTo>
                    <a:pt x="1792" y="180316"/>
                  </a:lnTo>
                  <a:lnTo>
                    <a:pt x="3405" y="193849"/>
                  </a:lnTo>
                  <a:lnTo>
                    <a:pt x="5026" y="207033"/>
                  </a:lnTo>
                  <a:lnTo>
                    <a:pt x="6411" y="220211"/>
                  </a:lnTo>
                  <a:lnTo>
                    <a:pt x="7492" y="233526"/>
                  </a:lnTo>
                  <a:lnTo>
                    <a:pt x="8292" y="247005"/>
                  </a:lnTo>
                  <a:lnTo>
                    <a:pt x="8865" y="260633"/>
                  </a:lnTo>
                  <a:lnTo>
                    <a:pt x="9266" y="274379"/>
                  </a:lnTo>
                  <a:lnTo>
                    <a:pt x="9544" y="288213"/>
                  </a:lnTo>
                  <a:lnTo>
                    <a:pt x="9733" y="302125"/>
                  </a:lnTo>
                  <a:lnTo>
                    <a:pt x="9862" y="316585"/>
                  </a:lnTo>
                  <a:lnTo>
                    <a:pt x="9949" y="332503"/>
                  </a:lnTo>
                  <a:lnTo>
                    <a:pt x="10007" y="350248"/>
                  </a:lnTo>
                  <a:lnTo>
                    <a:pt x="10047" y="369387"/>
                  </a:lnTo>
                  <a:lnTo>
                    <a:pt x="10073" y="388999"/>
                  </a:lnTo>
                  <a:lnTo>
                    <a:pt x="10091" y="408480"/>
                  </a:lnTo>
                  <a:lnTo>
                    <a:pt x="10102" y="427440"/>
                  </a:lnTo>
                  <a:lnTo>
                    <a:pt x="10110" y="445544"/>
                  </a:lnTo>
                  <a:lnTo>
                    <a:pt x="10115" y="462702"/>
                  </a:lnTo>
                  <a:lnTo>
                    <a:pt x="10119" y="478609"/>
                  </a:lnTo>
                  <a:lnTo>
                    <a:pt x="10122" y="494308"/>
                  </a:lnTo>
                  <a:lnTo>
                    <a:pt x="10124" y="512297"/>
                  </a:lnTo>
                  <a:lnTo>
                    <a:pt x="10126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21513" y="3621803"/>
              <a:ext cx="44625" cy="200042"/>
            </a:xfrm>
            <a:custGeom>
              <a:avLst/>
              <a:gdLst/>
              <a:ahLst/>
              <a:cxnLst/>
              <a:rect l="0" t="0" r="0" b="0"/>
              <a:pathLst>
                <a:path w="44625" h="200042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4" y="23847"/>
                  </a:lnTo>
                  <a:lnTo>
                    <a:pt x="15341" y="31281"/>
                  </a:lnTo>
                  <a:lnTo>
                    <a:pt x="20175" y="39108"/>
                  </a:lnTo>
                  <a:lnTo>
                    <a:pt x="24852" y="47492"/>
                  </a:lnTo>
                  <a:lnTo>
                    <a:pt x="29288" y="56581"/>
                  </a:lnTo>
                  <a:lnTo>
                    <a:pt x="33490" y="66592"/>
                  </a:lnTo>
                  <a:lnTo>
                    <a:pt x="37489" y="77552"/>
                  </a:lnTo>
                  <a:lnTo>
                    <a:pt x="41004" y="89336"/>
                  </a:lnTo>
                  <a:lnTo>
                    <a:pt x="43459" y="101771"/>
                  </a:lnTo>
                  <a:lnTo>
                    <a:pt x="44624" y="114680"/>
                  </a:lnTo>
                  <a:lnTo>
                    <a:pt x="44423" y="127602"/>
                  </a:lnTo>
                  <a:lnTo>
                    <a:pt x="42767" y="139816"/>
                  </a:lnTo>
                  <a:lnTo>
                    <a:pt x="39768" y="150986"/>
                  </a:lnTo>
                  <a:lnTo>
                    <a:pt x="35775" y="161019"/>
                  </a:lnTo>
                  <a:lnTo>
                    <a:pt x="30789" y="170979"/>
                  </a:lnTo>
                  <a:lnTo>
                    <a:pt x="23257" y="182852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95926" y="3148020"/>
              <a:ext cx="15142" cy="452727"/>
            </a:xfrm>
            <a:custGeom>
              <a:avLst/>
              <a:gdLst/>
              <a:ahLst/>
              <a:cxnLst/>
              <a:rect l="0" t="0" r="0" b="0"/>
              <a:pathLst>
                <a:path w="15142" h="452727">
                  <a:moveTo>
                    <a:pt x="4612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6" y="66290"/>
                  </a:lnTo>
                  <a:lnTo>
                    <a:pt x="2141" y="83265"/>
                  </a:lnTo>
                  <a:lnTo>
                    <a:pt x="2825" y="101366"/>
                  </a:lnTo>
                  <a:lnTo>
                    <a:pt x="3352" y="120335"/>
                  </a:lnTo>
                  <a:lnTo>
                    <a:pt x="3738" y="139942"/>
                  </a:lnTo>
                  <a:lnTo>
                    <a:pt x="4013" y="160003"/>
                  </a:lnTo>
                  <a:lnTo>
                    <a:pt x="4204" y="180382"/>
                  </a:lnTo>
                  <a:lnTo>
                    <a:pt x="4341" y="200967"/>
                  </a:lnTo>
                  <a:lnTo>
                    <a:pt x="4604" y="221195"/>
                  </a:lnTo>
                  <a:lnTo>
                    <a:pt x="5313" y="240099"/>
                  </a:lnTo>
                  <a:lnTo>
                    <a:pt x="6603" y="257266"/>
                  </a:lnTo>
                  <a:lnTo>
                    <a:pt x="8283" y="273099"/>
                  </a:lnTo>
                  <a:lnTo>
                    <a:pt x="9950" y="288501"/>
                  </a:lnTo>
                  <a:lnTo>
                    <a:pt x="11366" y="304050"/>
                  </a:lnTo>
                  <a:lnTo>
                    <a:pt x="12466" y="319802"/>
                  </a:lnTo>
                  <a:lnTo>
                    <a:pt x="13280" y="335472"/>
                  </a:lnTo>
                  <a:lnTo>
                    <a:pt x="13862" y="350873"/>
                  </a:lnTo>
                  <a:lnTo>
                    <a:pt x="14269" y="365963"/>
                  </a:lnTo>
                  <a:lnTo>
                    <a:pt x="14551" y="380775"/>
                  </a:lnTo>
                  <a:lnTo>
                    <a:pt x="14743" y="395347"/>
                  </a:lnTo>
                  <a:lnTo>
                    <a:pt x="14873" y="409128"/>
                  </a:lnTo>
                  <a:lnTo>
                    <a:pt x="14976" y="422336"/>
                  </a:lnTo>
                  <a:lnTo>
                    <a:pt x="15060" y="436132"/>
                  </a:lnTo>
                  <a:lnTo>
                    <a:pt x="1514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05823" y="3116435"/>
              <a:ext cx="270128" cy="463255"/>
            </a:xfrm>
            <a:custGeom>
              <a:avLst/>
              <a:gdLst/>
              <a:ahLst/>
              <a:cxnLst/>
              <a:rect l="0" t="0" r="0" b="0"/>
              <a:pathLst>
                <a:path w="270128" h="463255">
                  <a:moveTo>
                    <a:pt x="73700" y="0"/>
                  </a:moveTo>
                  <a:lnTo>
                    <a:pt x="70699" y="11735"/>
                  </a:lnTo>
                  <a:lnTo>
                    <a:pt x="67277" y="22864"/>
                  </a:lnTo>
                  <a:lnTo>
                    <a:pt x="63085" y="34458"/>
                  </a:lnTo>
                  <a:lnTo>
                    <a:pt x="58358" y="46446"/>
                  </a:lnTo>
                  <a:lnTo>
                    <a:pt x="53525" y="58458"/>
                  </a:lnTo>
                  <a:lnTo>
                    <a:pt x="48862" y="70192"/>
                  </a:lnTo>
                  <a:lnTo>
                    <a:pt x="44969" y="79164"/>
                  </a:lnTo>
                  <a:lnTo>
                    <a:pt x="42753" y="82258"/>
                  </a:lnTo>
                  <a:lnTo>
                    <a:pt x="42351" y="80351"/>
                  </a:lnTo>
                  <a:lnTo>
                    <a:pt x="43319" y="75154"/>
                  </a:lnTo>
                  <a:lnTo>
                    <a:pt x="45361" y="68096"/>
                  </a:lnTo>
                  <a:lnTo>
                    <a:pt x="48459" y="60279"/>
                  </a:lnTo>
                  <a:lnTo>
                    <a:pt x="52538" y="52311"/>
                  </a:lnTo>
                  <a:lnTo>
                    <a:pt x="57596" y="44445"/>
                  </a:lnTo>
                  <a:lnTo>
                    <a:pt x="63756" y="36754"/>
                  </a:lnTo>
                  <a:lnTo>
                    <a:pt x="70984" y="29248"/>
                  </a:lnTo>
                  <a:lnTo>
                    <a:pt x="79282" y="22387"/>
                  </a:lnTo>
                  <a:lnTo>
                    <a:pt x="88756" y="17059"/>
                  </a:lnTo>
                  <a:lnTo>
                    <a:pt x="99339" y="13634"/>
                  </a:lnTo>
                  <a:lnTo>
                    <a:pt x="110359" y="12317"/>
                  </a:lnTo>
                  <a:lnTo>
                    <a:pt x="120684" y="13403"/>
                  </a:lnTo>
                  <a:lnTo>
                    <a:pt x="129732" y="16803"/>
                  </a:lnTo>
                  <a:lnTo>
                    <a:pt x="137449" y="22153"/>
                  </a:lnTo>
                  <a:lnTo>
                    <a:pt x="144022" y="29016"/>
                  </a:lnTo>
                  <a:lnTo>
                    <a:pt x="149693" y="36995"/>
                  </a:lnTo>
                  <a:lnTo>
                    <a:pt x="154367" y="45771"/>
                  </a:lnTo>
                  <a:lnTo>
                    <a:pt x="157618" y="55105"/>
                  </a:lnTo>
                  <a:lnTo>
                    <a:pt x="159329" y="64825"/>
                  </a:lnTo>
                  <a:lnTo>
                    <a:pt x="159667" y="74808"/>
                  </a:lnTo>
                  <a:lnTo>
                    <a:pt x="158906" y="84970"/>
                  </a:lnTo>
                  <a:lnTo>
                    <a:pt x="157317" y="95248"/>
                  </a:lnTo>
                  <a:lnTo>
                    <a:pt x="154963" y="105439"/>
                  </a:lnTo>
                  <a:lnTo>
                    <a:pt x="151712" y="115209"/>
                  </a:lnTo>
                  <a:lnTo>
                    <a:pt x="147566" y="124410"/>
                  </a:lnTo>
                  <a:lnTo>
                    <a:pt x="142647" y="133064"/>
                  </a:lnTo>
                  <a:lnTo>
                    <a:pt x="137121" y="141264"/>
                  </a:lnTo>
                  <a:lnTo>
                    <a:pt x="131177" y="149061"/>
                  </a:lnTo>
                  <a:lnTo>
                    <a:pt x="126137" y="154678"/>
                  </a:lnTo>
                  <a:lnTo>
                    <a:pt x="124074" y="156128"/>
                  </a:lnTo>
                  <a:lnTo>
                    <a:pt x="125383" y="154727"/>
                  </a:lnTo>
                  <a:lnTo>
                    <a:pt x="129453" y="151910"/>
                  </a:lnTo>
                  <a:lnTo>
                    <a:pt x="135547" y="148983"/>
                  </a:lnTo>
                  <a:lnTo>
                    <a:pt x="143061" y="147263"/>
                  </a:lnTo>
                  <a:lnTo>
                    <a:pt x="151552" y="147315"/>
                  </a:lnTo>
                  <a:lnTo>
                    <a:pt x="160709" y="149271"/>
                  </a:lnTo>
                  <a:lnTo>
                    <a:pt x="170317" y="153153"/>
                  </a:lnTo>
                  <a:lnTo>
                    <a:pt x="180224" y="158751"/>
                  </a:lnTo>
                  <a:lnTo>
                    <a:pt x="190166" y="165570"/>
                  </a:lnTo>
                  <a:lnTo>
                    <a:pt x="199770" y="172966"/>
                  </a:lnTo>
                  <a:lnTo>
                    <a:pt x="208857" y="180528"/>
                  </a:lnTo>
                  <a:lnTo>
                    <a:pt x="217264" y="188228"/>
                  </a:lnTo>
                  <a:lnTo>
                    <a:pt x="224765" y="196308"/>
                  </a:lnTo>
                  <a:lnTo>
                    <a:pt x="231330" y="204899"/>
                  </a:lnTo>
                  <a:lnTo>
                    <a:pt x="237078" y="214143"/>
                  </a:lnTo>
                  <a:lnTo>
                    <a:pt x="242181" y="224268"/>
                  </a:lnTo>
                  <a:lnTo>
                    <a:pt x="246803" y="235303"/>
                  </a:lnTo>
                  <a:lnTo>
                    <a:pt x="251079" y="246970"/>
                  </a:lnTo>
                  <a:lnTo>
                    <a:pt x="255112" y="258794"/>
                  </a:lnTo>
                  <a:lnTo>
                    <a:pt x="258972" y="270489"/>
                  </a:lnTo>
                  <a:lnTo>
                    <a:pt x="262548" y="282121"/>
                  </a:lnTo>
                  <a:lnTo>
                    <a:pt x="265570" y="293996"/>
                  </a:lnTo>
                  <a:lnTo>
                    <a:pt x="267930" y="306278"/>
                  </a:lnTo>
                  <a:lnTo>
                    <a:pt x="269514" y="318815"/>
                  </a:lnTo>
                  <a:lnTo>
                    <a:pt x="270127" y="331238"/>
                  </a:lnTo>
                  <a:lnTo>
                    <a:pt x="269755" y="343338"/>
                  </a:lnTo>
                  <a:lnTo>
                    <a:pt x="268369" y="355075"/>
                  </a:lnTo>
                  <a:lnTo>
                    <a:pt x="265844" y="366489"/>
                  </a:lnTo>
                  <a:lnTo>
                    <a:pt x="262220" y="377643"/>
                  </a:lnTo>
                  <a:lnTo>
                    <a:pt x="257669" y="388439"/>
                  </a:lnTo>
                  <a:lnTo>
                    <a:pt x="252397" y="398622"/>
                  </a:lnTo>
                  <a:lnTo>
                    <a:pt x="246585" y="408095"/>
                  </a:lnTo>
                  <a:lnTo>
                    <a:pt x="240056" y="416593"/>
                  </a:lnTo>
                  <a:lnTo>
                    <a:pt x="232310" y="423623"/>
                  </a:lnTo>
                  <a:lnTo>
                    <a:pt x="223175" y="429058"/>
                  </a:lnTo>
                  <a:lnTo>
                    <a:pt x="212938" y="433232"/>
                  </a:lnTo>
                  <a:lnTo>
                    <a:pt x="202149" y="436740"/>
                  </a:lnTo>
                  <a:lnTo>
                    <a:pt x="191180" y="439990"/>
                  </a:lnTo>
                  <a:lnTo>
                    <a:pt x="179883" y="443024"/>
                  </a:lnTo>
                  <a:lnTo>
                    <a:pt x="167707" y="445617"/>
                  </a:lnTo>
                  <a:lnTo>
                    <a:pt x="154405" y="447660"/>
                  </a:lnTo>
                  <a:lnTo>
                    <a:pt x="140030" y="449186"/>
                  </a:lnTo>
                  <a:lnTo>
                    <a:pt x="124770" y="450285"/>
                  </a:lnTo>
                  <a:lnTo>
                    <a:pt x="108842" y="451063"/>
                  </a:lnTo>
                  <a:lnTo>
                    <a:pt x="92757" y="451773"/>
                  </a:lnTo>
                  <a:lnTo>
                    <a:pt x="77270" y="452788"/>
                  </a:lnTo>
                  <a:lnTo>
                    <a:pt x="62759" y="454286"/>
                  </a:lnTo>
                  <a:lnTo>
                    <a:pt x="49488" y="456116"/>
                  </a:lnTo>
                  <a:lnTo>
                    <a:pt x="36391" y="458075"/>
                  </a:lnTo>
                  <a:lnTo>
                    <a:pt x="21205" y="46033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37890" y="3126963"/>
              <a:ext cx="263614" cy="458813"/>
            </a:xfrm>
            <a:custGeom>
              <a:avLst/>
              <a:gdLst/>
              <a:ahLst/>
              <a:cxnLst/>
              <a:rect l="0" t="0" r="0" b="0"/>
              <a:pathLst>
                <a:path w="263614" h="458813">
                  <a:moveTo>
                    <a:pt x="194358" y="0"/>
                  </a:moveTo>
                  <a:lnTo>
                    <a:pt x="185423" y="2867"/>
                  </a:lnTo>
                  <a:lnTo>
                    <a:pt x="175796" y="5009"/>
                  </a:lnTo>
                  <a:lnTo>
                    <a:pt x="164509" y="6612"/>
                  </a:lnTo>
                  <a:lnTo>
                    <a:pt x="151841" y="7793"/>
                  </a:lnTo>
                  <a:lnTo>
                    <a:pt x="138361" y="8641"/>
                  </a:lnTo>
                  <a:lnTo>
                    <a:pt x="124490" y="9239"/>
                  </a:lnTo>
                  <a:lnTo>
                    <a:pt x="110454" y="9653"/>
                  </a:lnTo>
                  <a:lnTo>
                    <a:pt x="96362" y="9937"/>
                  </a:lnTo>
                  <a:lnTo>
                    <a:pt x="82261" y="10136"/>
                  </a:lnTo>
                  <a:lnTo>
                    <a:pt x="68167" y="10439"/>
                  </a:lnTo>
                  <a:lnTo>
                    <a:pt x="54085" y="11176"/>
                  </a:lnTo>
                  <a:lnTo>
                    <a:pt x="40038" y="12506"/>
                  </a:lnTo>
                  <a:lnTo>
                    <a:pt x="26841" y="15063"/>
                  </a:lnTo>
                  <a:lnTo>
                    <a:pt x="16028" y="19979"/>
                  </a:lnTo>
                  <a:lnTo>
                    <a:pt x="8245" y="27661"/>
                  </a:lnTo>
                  <a:lnTo>
                    <a:pt x="3327" y="37720"/>
                  </a:lnTo>
                  <a:lnTo>
                    <a:pt x="766" y="49371"/>
                  </a:lnTo>
                  <a:lnTo>
                    <a:pt x="0" y="61981"/>
                  </a:lnTo>
                  <a:lnTo>
                    <a:pt x="379" y="75156"/>
                  </a:lnTo>
                  <a:lnTo>
                    <a:pt x="1213" y="88663"/>
                  </a:lnTo>
                  <a:lnTo>
                    <a:pt x="2096" y="102366"/>
                  </a:lnTo>
                  <a:lnTo>
                    <a:pt x="3021" y="116022"/>
                  </a:lnTo>
                  <a:lnTo>
                    <a:pt x="4254" y="129278"/>
                  </a:lnTo>
                  <a:lnTo>
                    <a:pt x="5939" y="141976"/>
                  </a:lnTo>
                  <a:lnTo>
                    <a:pt x="8073" y="154132"/>
                  </a:lnTo>
                  <a:lnTo>
                    <a:pt x="10585" y="165837"/>
                  </a:lnTo>
                  <a:lnTo>
                    <a:pt x="13403" y="177163"/>
                  </a:lnTo>
                  <a:lnTo>
                    <a:pt x="16926" y="187055"/>
                  </a:lnTo>
                  <a:lnTo>
                    <a:pt x="21993" y="192760"/>
                  </a:lnTo>
                  <a:lnTo>
                    <a:pt x="28499" y="193631"/>
                  </a:lnTo>
                  <a:lnTo>
                    <a:pt x="35728" y="191980"/>
                  </a:lnTo>
                  <a:lnTo>
                    <a:pt x="43571" y="189064"/>
                  </a:lnTo>
                  <a:lnTo>
                    <a:pt x="52023" y="185198"/>
                  </a:lnTo>
                  <a:lnTo>
                    <a:pt x="61026" y="180536"/>
                  </a:lnTo>
                  <a:lnTo>
                    <a:pt x="70799" y="175558"/>
                  </a:lnTo>
                  <a:lnTo>
                    <a:pt x="81852" y="171031"/>
                  </a:lnTo>
                  <a:lnTo>
                    <a:pt x="94345" y="167358"/>
                  </a:lnTo>
                  <a:lnTo>
                    <a:pt x="107814" y="164905"/>
                  </a:lnTo>
                  <a:lnTo>
                    <a:pt x="121390" y="164164"/>
                  </a:lnTo>
                  <a:lnTo>
                    <a:pt x="134557" y="165225"/>
                  </a:lnTo>
                  <a:lnTo>
                    <a:pt x="147158" y="167871"/>
                  </a:lnTo>
                  <a:lnTo>
                    <a:pt x="159227" y="171773"/>
                  </a:lnTo>
                  <a:lnTo>
                    <a:pt x="170856" y="176614"/>
                  </a:lnTo>
                  <a:lnTo>
                    <a:pt x="181987" y="182131"/>
                  </a:lnTo>
                  <a:lnTo>
                    <a:pt x="192404" y="188125"/>
                  </a:lnTo>
                  <a:lnTo>
                    <a:pt x="202046" y="194453"/>
                  </a:lnTo>
                  <a:lnTo>
                    <a:pt x="210999" y="201176"/>
                  </a:lnTo>
                  <a:lnTo>
                    <a:pt x="219399" y="208527"/>
                  </a:lnTo>
                  <a:lnTo>
                    <a:pt x="227381" y="216596"/>
                  </a:lnTo>
                  <a:lnTo>
                    <a:pt x="234894" y="225644"/>
                  </a:lnTo>
                  <a:lnTo>
                    <a:pt x="241721" y="236161"/>
                  </a:lnTo>
                  <a:lnTo>
                    <a:pt x="247792" y="248275"/>
                  </a:lnTo>
                  <a:lnTo>
                    <a:pt x="253021" y="261647"/>
                  </a:lnTo>
                  <a:lnTo>
                    <a:pt x="257236" y="275688"/>
                  </a:lnTo>
                  <a:lnTo>
                    <a:pt x="260436" y="289976"/>
                  </a:lnTo>
                  <a:lnTo>
                    <a:pt x="262601" y="304144"/>
                  </a:lnTo>
                  <a:lnTo>
                    <a:pt x="263613" y="317803"/>
                  </a:lnTo>
                  <a:lnTo>
                    <a:pt x="263513" y="330800"/>
                  </a:lnTo>
                  <a:lnTo>
                    <a:pt x="262311" y="343172"/>
                  </a:lnTo>
                  <a:lnTo>
                    <a:pt x="259909" y="355027"/>
                  </a:lnTo>
                  <a:lnTo>
                    <a:pt x="256368" y="366484"/>
                  </a:lnTo>
                  <a:lnTo>
                    <a:pt x="251872" y="377486"/>
                  </a:lnTo>
                  <a:lnTo>
                    <a:pt x="246638" y="387809"/>
                  </a:lnTo>
                  <a:lnTo>
                    <a:pt x="240856" y="397385"/>
                  </a:lnTo>
                  <a:lnTo>
                    <a:pt x="234517" y="406292"/>
                  </a:lnTo>
                  <a:lnTo>
                    <a:pt x="227430" y="414661"/>
                  </a:lnTo>
                  <a:lnTo>
                    <a:pt x="219551" y="422621"/>
                  </a:lnTo>
                  <a:lnTo>
                    <a:pt x="210972" y="430120"/>
                  </a:lnTo>
                  <a:lnTo>
                    <a:pt x="201835" y="436937"/>
                  </a:lnTo>
                  <a:lnTo>
                    <a:pt x="192270" y="443001"/>
                  </a:lnTo>
                  <a:lnTo>
                    <a:pt x="182067" y="448226"/>
                  </a:lnTo>
                  <a:lnTo>
                    <a:pt x="170700" y="452439"/>
                  </a:lnTo>
                  <a:lnTo>
                    <a:pt x="157986" y="455636"/>
                  </a:lnTo>
                  <a:lnTo>
                    <a:pt x="144362" y="457801"/>
                  </a:lnTo>
                  <a:lnTo>
                    <a:pt x="130679" y="458812"/>
                  </a:lnTo>
                  <a:lnTo>
                    <a:pt x="117449" y="458720"/>
                  </a:lnTo>
                  <a:lnTo>
                    <a:pt x="105073" y="457856"/>
                  </a:lnTo>
                  <a:lnTo>
                    <a:pt x="92691" y="456660"/>
                  </a:lnTo>
                  <a:lnTo>
                    <a:pt x="78103" y="455028"/>
                  </a:lnTo>
                  <a:lnTo>
                    <a:pt x="57488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21761" y="3569160"/>
              <a:ext cx="37968" cy="168457"/>
            </a:xfrm>
            <a:custGeom>
              <a:avLst/>
              <a:gdLst/>
              <a:ahLst/>
              <a:cxnLst/>
              <a:rect l="0" t="0" r="0" b="0"/>
              <a:pathLst>
                <a:path w="37968" h="168457">
                  <a:moveTo>
                    <a:pt x="10529" y="0"/>
                  </a:moveTo>
                  <a:lnTo>
                    <a:pt x="13463" y="8802"/>
                  </a:lnTo>
                  <a:lnTo>
                    <a:pt x="16245" y="17149"/>
                  </a:lnTo>
                  <a:lnTo>
                    <a:pt x="19144" y="25847"/>
                  </a:lnTo>
                  <a:lnTo>
                    <a:pt x="22184" y="34968"/>
                  </a:lnTo>
                  <a:lnTo>
                    <a:pt x="25349" y="44463"/>
                  </a:lnTo>
                  <a:lnTo>
                    <a:pt x="28609" y="54259"/>
                  </a:lnTo>
                  <a:lnTo>
                    <a:pt x="31774" y="64446"/>
                  </a:lnTo>
                  <a:lnTo>
                    <a:pt x="34517" y="75269"/>
                  </a:lnTo>
                  <a:lnTo>
                    <a:pt x="36683" y="86799"/>
                  </a:lnTo>
                  <a:lnTo>
                    <a:pt x="37967" y="98643"/>
                  </a:lnTo>
                  <a:lnTo>
                    <a:pt x="37847" y="110060"/>
                  </a:lnTo>
                  <a:lnTo>
                    <a:pt x="36169" y="120659"/>
                  </a:lnTo>
                  <a:lnTo>
                    <a:pt x="33018" y="130291"/>
                  </a:lnTo>
                  <a:lnTo>
                    <a:pt x="28019" y="139930"/>
                  </a:lnTo>
                  <a:lnTo>
                    <a:pt x="18494" y="15153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74445" y="3094145"/>
              <a:ext cx="275967" cy="409645"/>
            </a:xfrm>
            <a:custGeom>
              <a:avLst/>
              <a:gdLst/>
              <a:ahLst/>
              <a:cxnLst/>
              <a:rect l="0" t="0" r="0" b="0"/>
              <a:pathLst>
                <a:path w="275967" h="409645">
                  <a:moveTo>
                    <a:pt x="105285" y="1233"/>
                  </a:moveTo>
                  <a:lnTo>
                    <a:pt x="102284" y="10034"/>
                  </a:lnTo>
                  <a:lnTo>
                    <a:pt x="98862" y="18381"/>
                  </a:lnTo>
                  <a:lnTo>
                    <a:pt x="94666" y="27075"/>
                  </a:lnTo>
                  <a:lnTo>
                    <a:pt x="89766" y="36023"/>
                  </a:lnTo>
                  <a:lnTo>
                    <a:pt x="84284" y="44870"/>
                  </a:lnTo>
                  <a:lnTo>
                    <a:pt x="78349" y="53409"/>
                  </a:lnTo>
                  <a:lnTo>
                    <a:pt x="71915" y="61597"/>
                  </a:lnTo>
                  <a:lnTo>
                    <a:pt x="64768" y="69474"/>
                  </a:lnTo>
                  <a:lnTo>
                    <a:pt x="56860" y="77082"/>
                  </a:lnTo>
                  <a:lnTo>
                    <a:pt x="48601" y="83664"/>
                  </a:lnTo>
                  <a:lnTo>
                    <a:pt x="40744" y="87735"/>
                  </a:lnTo>
                  <a:lnTo>
                    <a:pt x="33699" y="88689"/>
                  </a:lnTo>
                  <a:lnTo>
                    <a:pt x="28004" y="86716"/>
                  </a:lnTo>
                  <a:lnTo>
                    <a:pt x="24467" y="82345"/>
                  </a:lnTo>
                  <a:lnTo>
                    <a:pt x="23319" y="76150"/>
                  </a:lnTo>
                  <a:lnTo>
                    <a:pt x="24312" y="68792"/>
                  </a:lnTo>
                  <a:lnTo>
                    <a:pt x="27022" y="60965"/>
                  </a:lnTo>
                  <a:lnTo>
                    <a:pt x="31023" y="53085"/>
                  </a:lnTo>
                  <a:lnTo>
                    <a:pt x="35960" y="45326"/>
                  </a:lnTo>
                  <a:lnTo>
                    <a:pt x="41555" y="37729"/>
                  </a:lnTo>
                  <a:lnTo>
                    <a:pt x="47612" y="30288"/>
                  </a:lnTo>
                  <a:lnTo>
                    <a:pt x="54151" y="23137"/>
                  </a:lnTo>
                  <a:lnTo>
                    <a:pt x="61379" y="16553"/>
                  </a:lnTo>
                  <a:lnTo>
                    <a:pt x="69360" y="10649"/>
                  </a:lnTo>
                  <a:lnTo>
                    <a:pt x="78180" y="5701"/>
                  </a:lnTo>
                  <a:lnTo>
                    <a:pt x="88012" y="2206"/>
                  </a:lnTo>
                  <a:lnTo>
                    <a:pt x="98847" y="308"/>
                  </a:lnTo>
                  <a:lnTo>
                    <a:pt x="110378" y="0"/>
                  </a:lnTo>
                  <a:lnTo>
                    <a:pt x="122110" y="1307"/>
                  </a:lnTo>
                  <a:lnTo>
                    <a:pt x="133726" y="4082"/>
                  </a:lnTo>
                  <a:lnTo>
                    <a:pt x="144625" y="8385"/>
                  </a:lnTo>
                  <a:lnTo>
                    <a:pt x="153879" y="14546"/>
                  </a:lnTo>
                  <a:lnTo>
                    <a:pt x="161125" y="22579"/>
                  </a:lnTo>
                  <a:lnTo>
                    <a:pt x="166174" y="32225"/>
                  </a:lnTo>
                  <a:lnTo>
                    <a:pt x="168755" y="43142"/>
                  </a:lnTo>
                  <a:lnTo>
                    <a:pt x="168972" y="54993"/>
                  </a:lnTo>
                  <a:lnTo>
                    <a:pt x="167206" y="67186"/>
                  </a:lnTo>
                  <a:lnTo>
                    <a:pt x="163903" y="78904"/>
                  </a:lnTo>
                  <a:lnTo>
                    <a:pt x="159469" y="89743"/>
                  </a:lnTo>
                  <a:lnTo>
                    <a:pt x="154225" y="99662"/>
                  </a:lnTo>
                  <a:lnTo>
                    <a:pt x="148415" y="108792"/>
                  </a:lnTo>
                  <a:lnTo>
                    <a:pt x="142274" y="117269"/>
                  </a:lnTo>
                  <a:lnTo>
                    <a:pt x="138010" y="123924"/>
                  </a:lnTo>
                  <a:lnTo>
                    <a:pt x="138399" y="127416"/>
                  </a:lnTo>
                  <a:lnTo>
                    <a:pt x="142897" y="128752"/>
                  </a:lnTo>
                  <a:lnTo>
                    <a:pt x="150228" y="129200"/>
                  </a:lnTo>
                  <a:lnTo>
                    <a:pt x="159181" y="129701"/>
                  </a:lnTo>
                  <a:lnTo>
                    <a:pt x="168969" y="130697"/>
                  </a:lnTo>
                  <a:lnTo>
                    <a:pt x="179165" y="132606"/>
                  </a:lnTo>
                  <a:lnTo>
                    <a:pt x="189554" y="135983"/>
                  </a:lnTo>
                  <a:lnTo>
                    <a:pt x="200025" y="140980"/>
                  </a:lnTo>
                  <a:lnTo>
                    <a:pt x="210365" y="147429"/>
                  </a:lnTo>
                  <a:lnTo>
                    <a:pt x="220245" y="155042"/>
                  </a:lnTo>
                  <a:lnTo>
                    <a:pt x="229520" y="163537"/>
                  </a:lnTo>
                  <a:lnTo>
                    <a:pt x="238056" y="173002"/>
                  </a:lnTo>
                  <a:lnTo>
                    <a:pt x="245645" y="183864"/>
                  </a:lnTo>
                  <a:lnTo>
                    <a:pt x="252268" y="196240"/>
                  </a:lnTo>
                  <a:lnTo>
                    <a:pt x="258055" y="209806"/>
                  </a:lnTo>
                  <a:lnTo>
                    <a:pt x="263184" y="223981"/>
                  </a:lnTo>
                  <a:lnTo>
                    <a:pt x="267815" y="238369"/>
                  </a:lnTo>
                  <a:lnTo>
                    <a:pt x="271757" y="252775"/>
                  </a:lnTo>
                  <a:lnTo>
                    <a:pt x="274501" y="267127"/>
                  </a:lnTo>
                  <a:lnTo>
                    <a:pt x="275865" y="281403"/>
                  </a:lnTo>
                  <a:lnTo>
                    <a:pt x="275966" y="295447"/>
                  </a:lnTo>
                  <a:lnTo>
                    <a:pt x="275046" y="308965"/>
                  </a:lnTo>
                  <a:lnTo>
                    <a:pt x="273348" y="321838"/>
                  </a:lnTo>
                  <a:lnTo>
                    <a:pt x="270922" y="334112"/>
                  </a:lnTo>
                  <a:lnTo>
                    <a:pt x="267624" y="345895"/>
                  </a:lnTo>
                  <a:lnTo>
                    <a:pt x="263435" y="357297"/>
                  </a:lnTo>
                  <a:lnTo>
                    <a:pt x="258149" y="368090"/>
                  </a:lnTo>
                  <a:lnTo>
                    <a:pt x="251312" y="377739"/>
                  </a:lnTo>
                  <a:lnTo>
                    <a:pt x="242819" y="386041"/>
                  </a:lnTo>
                  <a:lnTo>
                    <a:pt x="232859" y="392938"/>
                  </a:lnTo>
                  <a:lnTo>
                    <a:pt x="221733" y="398355"/>
                  </a:lnTo>
                  <a:lnTo>
                    <a:pt x="209730" y="402404"/>
                  </a:lnTo>
                  <a:lnTo>
                    <a:pt x="197096" y="405329"/>
                  </a:lnTo>
                  <a:lnTo>
                    <a:pt x="184018" y="407390"/>
                  </a:lnTo>
                  <a:lnTo>
                    <a:pt x="170626" y="408816"/>
                  </a:lnTo>
                  <a:lnTo>
                    <a:pt x="156855" y="409625"/>
                  </a:lnTo>
                  <a:lnTo>
                    <a:pt x="142465" y="409644"/>
                  </a:lnTo>
                  <a:lnTo>
                    <a:pt x="127376" y="408843"/>
                  </a:lnTo>
                  <a:lnTo>
                    <a:pt x="111819" y="407321"/>
                  </a:lnTo>
                  <a:lnTo>
                    <a:pt x="96221" y="405229"/>
                  </a:lnTo>
                  <a:lnTo>
                    <a:pt x="80849" y="402715"/>
                  </a:lnTo>
                  <a:lnTo>
                    <a:pt x="65995" y="400051"/>
                  </a:lnTo>
                  <a:lnTo>
                    <a:pt x="50395" y="397367"/>
                  </a:lnTo>
                  <a:lnTo>
                    <a:pt x="30448" y="394432"/>
                  </a:lnTo>
                  <a:lnTo>
                    <a:pt x="0" y="390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95585" y="3474404"/>
              <a:ext cx="44338" cy="126343"/>
            </a:xfrm>
            <a:custGeom>
              <a:avLst/>
              <a:gdLst/>
              <a:ahLst/>
              <a:cxnLst/>
              <a:rect l="0" t="0" r="0" b="0"/>
              <a:pathLst>
                <a:path w="44338" h="126343">
                  <a:moveTo>
                    <a:pt x="0" y="0"/>
                  </a:moveTo>
                  <a:lnTo>
                    <a:pt x="8667" y="5934"/>
                  </a:lnTo>
                  <a:lnTo>
                    <a:pt x="15734" y="12139"/>
                  </a:lnTo>
                  <a:lnTo>
                    <a:pt x="21840" y="19235"/>
                  </a:lnTo>
                  <a:lnTo>
                    <a:pt x="27241" y="27175"/>
                  </a:lnTo>
                  <a:lnTo>
                    <a:pt x="32103" y="35821"/>
                  </a:lnTo>
                  <a:lnTo>
                    <a:pt x="36553" y="45016"/>
                  </a:lnTo>
                  <a:lnTo>
                    <a:pt x="40374" y="54616"/>
                  </a:lnTo>
                  <a:lnTo>
                    <a:pt x="43037" y="64505"/>
                  </a:lnTo>
                  <a:lnTo>
                    <a:pt x="44337" y="74589"/>
                  </a:lnTo>
                  <a:lnTo>
                    <a:pt x="44056" y="84477"/>
                  </a:lnTo>
                  <a:lnTo>
                    <a:pt x="41816" y="93510"/>
                  </a:lnTo>
                  <a:lnTo>
                    <a:pt x="37615" y="101393"/>
                  </a:lnTo>
                  <a:lnTo>
                    <a:pt x="32190" y="108027"/>
                  </a:lnTo>
                  <a:lnTo>
                    <a:pt x="26301" y="113979"/>
                  </a:lnTo>
                  <a:lnTo>
                    <a:pt x="19431" y="11976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51580" y="3032207"/>
              <a:ext cx="38846" cy="431669"/>
            </a:xfrm>
            <a:custGeom>
              <a:avLst/>
              <a:gdLst/>
              <a:ahLst/>
              <a:cxnLst/>
              <a:rect l="0" t="0" r="0" b="0"/>
              <a:pathLst>
                <a:path w="38846" h="431669">
                  <a:moveTo>
                    <a:pt x="17787" y="0"/>
                  </a:moveTo>
                  <a:lnTo>
                    <a:pt x="14854" y="9002"/>
                  </a:lnTo>
                  <a:lnTo>
                    <a:pt x="12072" y="19270"/>
                  </a:lnTo>
                  <a:lnTo>
                    <a:pt x="9177" y="31849"/>
                  </a:lnTo>
                  <a:lnTo>
                    <a:pt x="6309" y="46203"/>
                  </a:lnTo>
                  <a:lnTo>
                    <a:pt x="3792" y="61351"/>
                  </a:lnTo>
                  <a:lnTo>
                    <a:pt x="1786" y="76650"/>
                  </a:lnTo>
                  <a:lnTo>
                    <a:pt x="446" y="92302"/>
                  </a:lnTo>
                  <a:lnTo>
                    <a:pt x="0" y="109149"/>
                  </a:lnTo>
                  <a:lnTo>
                    <a:pt x="476" y="127590"/>
                  </a:lnTo>
                  <a:lnTo>
                    <a:pt x="1592" y="147565"/>
                  </a:lnTo>
                  <a:lnTo>
                    <a:pt x="2873" y="168817"/>
                  </a:lnTo>
                  <a:lnTo>
                    <a:pt x="4029" y="191028"/>
                  </a:lnTo>
                  <a:lnTo>
                    <a:pt x="5125" y="213283"/>
                  </a:lnTo>
                  <a:lnTo>
                    <a:pt x="6468" y="234145"/>
                  </a:lnTo>
                  <a:lnTo>
                    <a:pt x="8222" y="252957"/>
                  </a:lnTo>
                  <a:lnTo>
                    <a:pt x="10401" y="270228"/>
                  </a:lnTo>
                  <a:lnTo>
                    <a:pt x="12942" y="287209"/>
                  </a:lnTo>
                  <a:lnTo>
                    <a:pt x="15767" y="304675"/>
                  </a:lnTo>
                  <a:lnTo>
                    <a:pt x="18800" y="322716"/>
                  </a:lnTo>
                  <a:lnTo>
                    <a:pt x="21981" y="341002"/>
                  </a:lnTo>
                  <a:lnTo>
                    <a:pt x="25262" y="359255"/>
                  </a:lnTo>
                  <a:lnTo>
                    <a:pt x="28460" y="376610"/>
                  </a:lnTo>
                  <a:lnTo>
                    <a:pt x="31566" y="393270"/>
                  </a:lnTo>
                  <a:lnTo>
                    <a:pt x="34854" y="410694"/>
                  </a:lnTo>
                  <a:lnTo>
                    <a:pt x="3884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58347" y="3042735"/>
              <a:ext cx="179436" cy="271445"/>
            </a:xfrm>
            <a:custGeom>
              <a:avLst/>
              <a:gdLst/>
              <a:ahLst/>
              <a:cxnLst/>
              <a:rect l="0" t="0" r="0" b="0"/>
              <a:pathLst>
                <a:path w="179436" h="271445">
                  <a:moveTo>
                    <a:pt x="179435" y="200042"/>
                  </a:moveTo>
                  <a:lnTo>
                    <a:pt x="164901" y="202976"/>
                  </a:lnTo>
                  <a:lnTo>
                    <a:pt x="152269" y="205758"/>
                  </a:lnTo>
                  <a:lnTo>
                    <a:pt x="140365" y="208662"/>
                  </a:lnTo>
                  <a:lnTo>
                    <a:pt x="128883" y="211875"/>
                  </a:lnTo>
                  <a:lnTo>
                    <a:pt x="117691" y="215688"/>
                  </a:lnTo>
                  <a:lnTo>
                    <a:pt x="106708" y="220206"/>
                  </a:lnTo>
                  <a:lnTo>
                    <a:pt x="96038" y="225369"/>
                  </a:lnTo>
                  <a:lnTo>
                    <a:pt x="85944" y="231057"/>
                  </a:lnTo>
                  <a:lnTo>
                    <a:pt x="76520" y="237142"/>
                  </a:lnTo>
                  <a:lnTo>
                    <a:pt x="67547" y="243515"/>
                  </a:lnTo>
                  <a:lnTo>
                    <a:pt x="58600" y="250092"/>
                  </a:lnTo>
                  <a:lnTo>
                    <a:pt x="49431" y="256797"/>
                  </a:lnTo>
                  <a:lnTo>
                    <a:pt x="39966" y="263094"/>
                  </a:lnTo>
                  <a:lnTo>
                    <a:pt x="30226" y="268032"/>
                  </a:lnTo>
                  <a:lnTo>
                    <a:pt x="20283" y="271166"/>
                  </a:lnTo>
                  <a:lnTo>
                    <a:pt x="10927" y="271444"/>
                  </a:lnTo>
                  <a:lnTo>
                    <a:pt x="4066" y="268145"/>
                  </a:lnTo>
                  <a:lnTo>
                    <a:pt x="694" y="262568"/>
                  </a:lnTo>
                  <a:lnTo>
                    <a:pt x="0" y="255516"/>
                  </a:lnTo>
                  <a:lnTo>
                    <a:pt x="991" y="247422"/>
                  </a:lnTo>
                  <a:lnTo>
                    <a:pt x="2982" y="238581"/>
                  </a:lnTo>
                  <a:lnTo>
                    <a:pt x="5564" y="229211"/>
                  </a:lnTo>
                  <a:lnTo>
                    <a:pt x="8502" y="219467"/>
                  </a:lnTo>
                  <a:lnTo>
                    <a:pt x="11821" y="209300"/>
                  </a:lnTo>
                  <a:lnTo>
                    <a:pt x="15747" y="198484"/>
                  </a:lnTo>
                  <a:lnTo>
                    <a:pt x="20356" y="186944"/>
                  </a:lnTo>
                  <a:lnTo>
                    <a:pt x="25421" y="174753"/>
                  </a:lnTo>
                  <a:lnTo>
                    <a:pt x="30516" y="162036"/>
                  </a:lnTo>
                  <a:lnTo>
                    <a:pt x="35386" y="148925"/>
                  </a:lnTo>
                  <a:lnTo>
                    <a:pt x="39961" y="135527"/>
                  </a:lnTo>
                  <a:lnTo>
                    <a:pt x="44260" y="121926"/>
                  </a:lnTo>
                  <a:lnTo>
                    <a:pt x="48336" y="108185"/>
                  </a:lnTo>
                  <a:lnTo>
                    <a:pt x="52242" y="94348"/>
                  </a:lnTo>
                  <a:lnTo>
                    <a:pt x="56026" y="80445"/>
                  </a:lnTo>
                  <a:lnTo>
                    <a:pt x="59719" y="66511"/>
                  </a:lnTo>
                  <a:lnTo>
                    <a:pt x="63195" y="52975"/>
                  </a:lnTo>
                  <a:lnTo>
                    <a:pt x="66520" y="39221"/>
                  </a:lnTo>
                  <a:lnTo>
                    <a:pt x="69986" y="22924"/>
                  </a:lnTo>
                  <a:lnTo>
                    <a:pt x="741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48265" y="3000621"/>
              <a:ext cx="250081" cy="454916"/>
            </a:xfrm>
            <a:custGeom>
              <a:avLst/>
              <a:gdLst/>
              <a:ahLst/>
              <a:cxnLst/>
              <a:rect l="0" t="0" r="0" b="0"/>
              <a:pathLst>
                <a:path w="250081" h="454916">
                  <a:moveTo>
                    <a:pt x="173787" y="0"/>
                  </a:moveTo>
                  <a:lnTo>
                    <a:pt x="167852" y="5801"/>
                  </a:lnTo>
                  <a:lnTo>
                    <a:pt x="161647" y="10725"/>
                  </a:lnTo>
                  <a:lnTo>
                    <a:pt x="154547" y="15228"/>
                  </a:lnTo>
                  <a:lnTo>
                    <a:pt x="146433" y="19449"/>
                  </a:lnTo>
                  <a:lnTo>
                    <a:pt x="137139" y="23462"/>
                  </a:lnTo>
                  <a:lnTo>
                    <a:pt x="126691" y="27324"/>
                  </a:lnTo>
                  <a:lnTo>
                    <a:pt x="115265" y="31076"/>
                  </a:lnTo>
                  <a:lnTo>
                    <a:pt x="103080" y="34752"/>
                  </a:lnTo>
                  <a:lnTo>
                    <a:pt x="90336" y="38374"/>
                  </a:lnTo>
                  <a:lnTo>
                    <a:pt x="77357" y="41959"/>
                  </a:lnTo>
                  <a:lnTo>
                    <a:pt x="64571" y="45520"/>
                  </a:lnTo>
                  <a:lnTo>
                    <a:pt x="52205" y="49073"/>
                  </a:lnTo>
                  <a:lnTo>
                    <a:pt x="40614" y="52952"/>
                  </a:lnTo>
                  <a:lnTo>
                    <a:pt x="30354" y="57773"/>
                  </a:lnTo>
                  <a:lnTo>
                    <a:pt x="21608" y="63804"/>
                  </a:lnTo>
                  <a:lnTo>
                    <a:pt x="14396" y="71144"/>
                  </a:lnTo>
                  <a:lnTo>
                    <a:pt x="8759" y="79899"/>
                  </a:lnTo>
                  <a:lnTo>
                    <a:pt x="4563" y="89977"/>
                  </a:lnTo>
                  <a:lnTo>
                    <a:pt x="1708" y="101151"/>
                  </a:lnTo>
                  <a:lnTo>
                    <a:pt x="224" y="113167"/>
                  </a:lnTo>
                  <a:lnTo>
                    <a:pt x="0" y="125802"/>
                  </a:lnTo>
                  <a:lnTo>
                    <a:pt x="813" y="138877"/>
                  </a:lnTo>
                  <a:lnTo>
                    <a:pt x="2420" y="152260"/>
                  </a:lnTo>
                  <a:lnTo>
                    <a:pt x="4615" y="165826"/>
                  </a:lnTo>
                  <a:lnTo>
                    <a:pt x="7415" y="178525"/>
                  </a:lnTo>
                  <a:lnTo>
                    <a:pt x="11784" y="188348"/>
                  </a:lnTo>
                  <a:lnTo>
                    <a:pt x="18001" y="194179"/>
                  </a:lnTo>
                  <a:lnTo>
                    <a:pt x="24652" y="196131"/>
                  </a:lnTo>
                  <a:lnTo>
                    <a:pt x="31321" y="195143"/>
                  </a:lnTo>
                  <a:lnTo>
                    <a:pt x="38172" y="192131"/>
                  </a:lnTo>
                  <a:lnTo>
                    <a:pt x="45548" y="187769"/>
                  </a:lnTo>
                  <a:lnTo>
                    <a:pt x="53592" y="182516"/>
                  </a:lnTo>
                  <a:lnTo>
                    <a:pt x="62268" y="176839"/>
                  </a:lnTo>
                  <a:lnTo>
                    <a:pt x="71461" y="171245"/>
                  </a:lnTo>
                  <a:lnTo>
                    <a:pt x="81056" y="166006"/>
                  </a:lnTo>
                  <a:lnTo>
                    <a:pt x="91107" y="161501"/>
                  </a:lnTo>
                  <a:lnTo>
                    <a:pt x="101838" y="158304"/>
                  </a:lnTo>
                  <a:lnTo>
                    <a:pt x="113317" y="156605"/>
                  </a:lnTo>
                  <a:lnTo>
                    <a:pt x="125466" y="156429"/>
                  </a:lnTo>
                  <a:lnTo>
                    <a:pt x="138154" y="157824"/>
                  </a:lnTo>
                  <a:lnTo>
                    <a:pt x="151237" y="160654"/>
                  </a:lnTo>
                  <a:lnTo>
                    <a:pt x="164276" y="164823"/>
                  </a:lnTo>
                  <a:lnTo>
                    <a:pt x="176570" y="170363"/>
                  </a:lnTo>
                  <a:lnTo>
                    <a:pt x="187794" y="177159"/>
                  </a:lnTo>
                  <a:lnTo>
                    <a:pt x="197803" y="184993"/>
                  </a:lnTo>
                  <a:lnTo>
                    <a:pt x="206462" y="193620"/>
                  </a:lnTo>
                  <a:lnTo>
                    <a:pt x="213842" y="202835"/>
                  </a:lnTo>
                  <a:lnTo>
                    <a:pt x="220156" y="212631"/>
                  </a:lnTo>
                  <a:lnTo>
                    <a:pt x="225647" y="223192"/>
                  </a:lnTo>
                  <a:lnTo>
                    <a:pt x="230534" y="234557"/>
                  </a:lnTo>
                  <a:lnTo>
                    <a:pt x="234988" y="246631"/>
                  </a:lnTo>
                  <a:lnTo>
                    <a:pt x="239141" y="259268"/>
                  </a:lnTo>
                  <a:lnTo>
                    <a:pt x="243077" y="272321"/>
                  </a:lnTo>
                  <a:lnTo>
                    <a:pt x="246534" y="285510"/>
                  </a:lnTo>
                  <a:lnTo>
                    <a:pt x="248944" y="298438"/>
                  </a:lnTo>
                  <a:lnTo>
                    <a:pt x="250080" y="310909"/>
                  </a:lnTo>
                  <a:lnTo>
                    <a:pt x="250027" y="322910"/>
                  </a:lnTo>
                  <a:lnTo>
                    <a:pt x="249003" y="334509"/>
                  </a:lnTo>
                  <a:lnTo>
                    <a:pt x="247236" y="345796"/>
                  </a:lnTo>
                  <a:lnTo>
                    <a:pt x="244762" y="356851"/>
                  </a:lnTo>
                  <a:lnTo>
                    <a:pt x="241432" y="367742"/>
                  </a:lnTo>
                  <a:lnTo>
                    <a:pt x="237227" y="378513"/>
                  </a:lnTo>
                  <a:lnTo>
                    <a:pt x="232099" y="389036"/>
                  </a:lnTo>
                  <a:lnTo>
                    <a:pt x="225901" y="399028"/>
                  </a:lnTo>
                  <a:lnTo>
                    <a:pt x="218654" y="408375"/>
                  </a:lnTo>
                  <a:lnTo>
                    <a:pt x="210517" y="416956"/>
                  </a:lnTo>
                  <a:lnTo>
                    <a:pt x="201683" y="424573"/>
                  </a:lnTo>
                  <a:lnTo>
                    <a:pt x="192331" y="431216"/>
                  </a:lnTo>
                  <a:lnTo>
                    <a:pt x="182442" y="437015"/>
                  </a:lnTo>
                  <a:lnTo>
                    <a:pt x="171819" y="442153"/>
                  </a:lnTo>
                  <a:lnTo>
                    <a:pt x="160416" y="446789"/>
                  </a:lnTo>
                  <a:lnTo>
                    <a:pt x="148488" y="450735"/>
                  </a:lnTo>
                  <a:lnTo>
                    <a:pt x="136482" y="453481"/>
                  </a:lnTo>
                  <a:lnTo>
                    <a:pt x="124673" y="454846"/>
                  </a:lnTo>
                  <a:lnTo>
                    <a:pt x="113406" y="454915"/>
                  </a:lnTo>
                  <a:lnTo>
                    <a:pt x="101961" y="453776"/>
                  </a:lnTo>
                  <a:lnTo>
                    <a:pt x="88220" y="450209"/>
                  </a:lnTo>
                  <a:lnTo>
                    <a:pt x="6850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43150" y="3442818"/>
              <a:ext cx="45017" cy="210571"/>
            </a:xfrm>
            <a:custGeom>
              <a:avLst/>
              <a:gdLst/>
              <a:ahLst/>
              <a:cxnLst/>
              <a:rect l="0" t="0" r="0" b="0"/>
              <a:pathLst>
                <a:path w="45017" h="210571">
                  <a:moveTo>
                    <a:pt x="10529" y="0"/>
                  </a:moveTo>
                  <a:lnTo>
                    <a:pt x="13463" y="8802"/>
                  </a:lnTo>
                  <a:lnTo>
                    <a:pt x="16245" y="17148"/>
                  </a:lnTo>
                  <a:lnTo>
                    <a:pt x="19144" y="25847"/>
                  </a:lnTo>
                  <a:lnTo>
                    <a:pt x="22185" y="34967"/>
                  </a:lnTo>
                  <a:lnTo>
                    <a:pt x="25349" y="44463"/>
                  </a:lnTo>
                  <a:lnTo>
                    <a:pt x="28613" y="54255"/>
                  </a:lnTo>
                  <a:lnTo>
                    <a:pt x="31951" y="64269"/>
                  </a:lnTo>
                  <a:lnTo>
                    <a:pt x="35343" y="74443"/>
                  </a:lnTo>
                  <a:lnTo>
                    <a:pt x="38763" y="84739"/>
                  </a:lnTo>
                  <a:lnTo>
                    <a:pt x="41872" y="95448"/>
                  </a:lnTo>
                  <a:lnTo>
                    <a:pt x="44047" y="107162"/>
                  </a:lnTo>
                  <a:lnTo>
                    <a:pt x="45016" y="120114"/>
                  </a:lnTo>
                  <a:lnTo>
                    <a:pt x="44513" y="133898"/>
                  </a:lnTo>
                  <a:lnTo>
                    <a:pt x="42121" y="147689"/>
                  </a:lnTo>
                  <a:lnTo>
                    <a:pt x="37814" y="160987"/>
                  </a:lnTo>
                  <a:lnTo>
                    <a:pt x="32121" y="173209"/>
                  </a:lnTo>
                  <a:lnTo>
                    <a:pt x="25277" y="184728"/>
                  </a:lnTo>
                  <a:lnTo>
                    <a:pt x="15565" y="19654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73131" y="3021678"/>
              <a:ext cx="251625" cy="458516"/>
            </a:xfrm>
            <a:custGeom>
              <a:avLst/>
              <a:gdLst/>
              <a:ahLst/>
              <a:cxnLst/>
              <a:rect l="0" t="0" r="0" b="0"/>
              <a:pathLst>
                <a:path w="251625" h="458516">
                  <a:moveTo>
                    <a:pt x="217501" y="0"/>
                  </a:moveTo>
                  <a:lnTo>
                    <a:pt x="208700" y="2934"/>
                  </a:lnTo>
                  <a:lnTo>
                    <a:pt x="200353" y="5716"/>
                  </a:lnTo>
                  <a:lnTo>
                    <a:pt x="191650" y="8611"/>
                  </a:lnTo>
                  <a:lnTo>
                    <a:pt x="182356" y="11479"/>
                  </a:lnTo>
                  <a:lnTo>
                    <a:pt x="172213" y="13996"/>
                  </a:lnTo>
                  <a:lnTo>
                    <a:pt x="161168" y="16002"/>
                  </a:lnTo>
                  <a:lnTo>
                    <a:pt x="149328" y="17341"/>
                  </a:lnTo>
                  <a:lnTo>
                    <a:pt x="136857" y="17788"/>
                  </a:lnTo>
                  <a:lnTo>
                    <a:pt x="123916" y="17312"/>
                  </a:lnTo>
                  <a:lnTo>
                    <a:pt x="110632" y="16196"/>
                  </a:lnTo>
                  <a:lnTo>
                    <a:pt x="97110" y="14916"/>
                  </a:lnTo>
                  <a:lnTo>
                    <a:pt x="83427" y="13759"/>
                  </a:lnTo>
                  <a:lnTo>
                    <a:pt x="69798" y="12663"/>
                  </a:lnTo>
                  <a:lnTo>
                    <a:pt x="56568" y="11321"/>
                  </a:lnTo>
                  <a:lnTo>
                    <a:pt x="43903" y="9589"/>
                  </a:lnTo>
                  <a:lnTo>
                    <a:pt x="32281" y="8274"/>
                  </a:lnTo>
                  <a:lnTo>
                    <a:pt x="22532" y="8974"/>
                  </a:lnTo>
                  <a:lnTo>
                    <a:pt x="14942" y="12416"/>
                  </a:lnTo>
                  <a:lnTo>
                    <a:pt x="9320" y="18511"/>
                  </a:lnTo>
                  <a:lnTo>
                    <a:pt x="5291" y="26812"/>
                  </a:lnTo>
                  <a:lnTo>
                    <a:pt x="2469" y="36801"/>
                  </a:lnTo>
                  <a:lnTo>
                    <a:pt x="688" y="47862"/>
                  </a:lnTo>
                  <a:lnTo>
                    <a:pt x="0" y="59328"/>
                  </a:lnTo>
                  <a:lnTo>
                    <a:pt x="341" y="70809"/>
                  </a:lnTo>
                  <a:lnTo>
                    <a:pt x="1380" y="82309"/>
                  </a:lnTo>
                  <a:lnTo>
                    <a:pt x="2616" y="94103"/>
                  </a:lnTo>
                  <a:lnTo>
                    <a:pt x="3742" y="106337"/>
                  </a:lnTo>
                  <a:lnTo>
                    <a:pt x="4648" y="119014"/>
                  </a:lnTo>
                  <a:lnTo>
                    <a:pt x="5332" y="132064"/>
                  </a:lnTo>
                  <a:lnTo>
                    <a:pt x="5839" y="145372"/>
                  </a:lnTo>
                  <a:lnTo>
                    <a:pt x="6671" y="157727"/>
                  </a:lnTo>
                  <a:lnTo>
                    <a:pt x="9014" y="165992"/>
                  </a:lnTo>
                  <a:lnTo>
                    <a:pt x="13349" y="168922"/>
                  </a:lnTo>
                  <a:lnTo>
                    <a:pt x="19138" y="168652"/>
                  </a:lnTo>
                  <a:lnTo>
                    <a:pt x="26256" y="166766"/>
                  </a:lnTo>
                  <a:lnTo>
                    <a:pt x="34807" y="164075"/>
                  </a:lnTo>
                  <a:lnTo>
                    <a:pt x="44715" y="160991"/>
                  </a:lnTo>
                  <a:lnTo>
                    <a:pt x="55758" y="158040"/>
                  </a:lnTo>
                  <a:lnTo>
                    <a:pt x="67677" y="155939"/>
                  </a:lnTo>
                  <a:lnTo>
                    <a:pt x="80242" y="154999"/>
                  </a:lnTo>
                  <a:lnTo>
                    <a:pt x="93269" y="155345"/>
                  </a:lnTo>
                  <a:lnTo>
                    <a:pt x="106618" y="157094"/>
                  </a:lnTo>
                  <a:lnTo>
                    <a:pt x="120180" y="160159"/>
                  </a:lnTo>
                  <a:lnTo>
                    <a:pt x="133558" y="164318"/>
                  </a:lnTo>
                  <a:lnTo>
                    <a:pt x="146088" y="169317"/>
                  </a:lnTo>
                  <a:lnTo>
                    <a:pt x="157482" y="174938"/>
                  </a:lnTo>
                  <a:lnTo>
                    <a:pt x="167947" y="181167"/>
                  </a:lnTo>
                  <a:lnTo>
                    <a:pt x="177977" y="188179"/>
                  </a:lnTo>
                  <a:lnTo>
                    <a:pt x="187905" y="196008"/>
                  </a:lnTo>
                  <a:lnTo>
                    <a:pt x="197558" y="204554"/>
                  </a:lnTo>
                  <a:lnTo>
                    <a:pt x="206367" y="213668"/>
                  </a:lnTo>
                  <a:lnTo>
                    <a:pt x="214074" y="223213"/>
                  </a:lnTo>
                  <a:lnTo>
                    <a:pt x="220724" y="233233"/>
                  </a:lnTo>
                  <a:lnTo>
                    <a:pt x="226500" y="243944"/>
                  </a:lnTo>
                  <a:lnTo>
                    <a:pt x="231606" y="255411"/>
                  </a:lnTo>
                  <a:lnTo>
                    <a:pt x="236222" y="267551"/>
                  </a:lnTo>
                  <a:lnTo>
                    <a:pt x="240489" y="280233"/>
                  </a:lnTo>
                  <a:lnTo>
                    <a:pt x="244507" y="293326"/>
                  </a:lnTo>
                  <a:lnTo>
                    <a:pt x="248020" y="306881"/>
                  </a:lnTo>
                  <a:lnTo>
                    <a:pt x="250467" y="321119"/>
                  </a:lnTo>
                  <a:lnTo>
                    <a:pt x="251624" y="336097"/>
                  </a:lnTo>
                  <a:lnTo>
                    <a:pt x="251415" y="351409"/>
                  </a:lnTo>
                  <a:lnTo>
                    <a:pt x="249754" y="366309"/>
                  </a:lnTo>
                  <a:lnTo>
                    <a:pt x="246741" y="380399"/>
                  </a:lnTo>
                  <a:lnTo>
                    <a:pt x="242447" y="393469"/>
                  </a:lnTo>
                  <a:lnTo>
                    <a:pt x="236825" y="405329"/>
                  </a:lnTo>
                  <a:lnTo>
                    <a:pt x="229971" y="416003"/>
                  </a:lnTo>
                  <a:lnTo>
                    <a:pt x="222099" y="425511"/>
                  </a:lnTo>
                  <a:lnTo>
                    <a:pt x="213446" y="433767"/>
                  </a:lnTo>
                  <a:lnTo>
                    <a:pt x="204209" y="440839"/>
                  </a:lnTo>
                  <a:lnTo>
                    <a:pt x="194229" y="446762"/>
                  </a:lnTo>
                  <a:lnTo>
                    <a:pt x="183012" y="451450"/>
                  </a:lnTo>
                  <a:lnTo>
                    <a:pt x="170398" y="454972"/>
                  </a:lnTo>
                  <a:lnTo>
                    <a:pt x="156841" y="457355"/>
                  </a:lnTo>
                  <a:lnTo>
                    <a:pt x="143202" y="458513"/>
                  </a:lnTo>
                  <a:lnTo>
                    <a:pt x="129993" y="458515"/>
                  </a:lnTo>
                  <a:lnTo>
                    <a:pt x="117363" y="457552"/>
                  </a:lnTo>
                  <a:lnTo>
                    <a:pt x="105274" y="455843"/>
                  </a:lnTo>
                  <a:lnTo>
                    <a:pt x="93632" y="453580"/>
                  </a:lnTo>
                  <a:lnTo>
                    <a:pt x="82491" y="450757"/>
                  </a:lnTo>
                  <a:lnTo>
                    <a:pt x="72069" y="447184"/>
                  </a:lnTo>
                  <a:lnTo>
                    <a:pt x="62427" y="442822"/>
                  </a:lnTo>
                  <a:lnTo>
                    <a:pt x="53587" y="437877"/>
                  </a:lnTo>
                  <a:lnTo>
                    <a:pt x="44640" y="432134"/>
                  </a:lnTo>
                  <a:lnTo>
                    <a:pt x="33680" y="423967"/>
                  </a:lnTo>
                  <a:lnTo>
                    <a:pt x="1746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59088" y="3474404"/>
              <a:ext cx="45138" cy="178985"/>
            </a:xfrm>
            <a:custGeom>
              <a:avLst/>
              <a:gdLst/>
              <a:ahLst/>
              <a:cxnLst/>
              <a:rect l="0" t="0" r="0" b="0"/>
              <a:pathLst>
                <a:path w="45138" h="178985">
                  <a:moveTo>
                    <a:pt x="21056" y="0"/>
                  </a:moveTo>
                  <a:lnTo>
                    <a:pt x="23990" y="8801"/>
                  </a:lnTo>
                  <a:lnTo>
                    <a:pt x="26772" y="17148"/>
                  </a:lnTo>
                  <a:lnTo>
                    <a:pt x="29672" y="25851"/>
                  </a:lnTo>
                  <a:lnTo>
                    <a:pt x="32712" y="35145"/>
                  </a:lnTo>
                  <a:lnTo>
                    <a:pt x="35877" y="45288"/>
                  </a:lnTo>
                  <a:lnTo>
                    <a:pt x="39132" y="56329"/>
                  </a:lnTo>
                  <a:lnTo>
                    <a:pt x="42124" y="67996"/>
                  </a:lnTo>
                  <a:lnTo>
                    <a:pt x="44219" y="79818"/>
                  </a:lnTo>
                  <a:lnTo>
                    <a:pt x="45137" y="91502"/>
                  </a:lnTo>
                  <a:lnTo>
                    <a:pt x="44768" y="102786"/>
                  </a:lnTo>
                  <a:lnTo>
                    <a:pt x="42999" y="113364"/>
                  </a:lnTo>
                  <a:lnTo>
                    <a:pt x="39918" y="123143"/>
                  </a:lnTo>
                  <a:lnTo>
                    <a:pt x="35749" y="132200"/>
                  </a:lnTo>
                  <a:lnTo>
                    <a:pt x="30742" y="140678"/>
                  </a:lnTo>
                  <a:lnTo>
                    <a:pt x="25129" y="148710"/>
                  </a:lnTo>
                  <a:lnTo>
                    <a:pt x="19391" y="156115"/>
                  </a:lnTo>
                  <a:lnTo>
                    <a:pt x="13700" y="163125"/>
                  </a:lnTo>
                  <a:lnTo>
                    <a:pt x="7558" y="17035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63319" y="3028927"/>
              <a:ext cx="327479" cy="456685"/>
            </a:xfrm>
            <a:custGeom>
              <a:avLst/>
              <a:gdLst/>
              <a:ahLst/>
              <a:cxnLst/>
              <a:rect l="0" t="0" r="0" b="0"/>
              <a:pathLst>
                <a:path w="327479" h="456685">
                  <a:moveTo>
                    <a:pt x="32681" y="3280"/>
                  </a:moveTo>
                  <a:lnTo>
                    <a:pt x="29747" y="12081"/>
                  </a:lnTo>
                  <a:lnTo>
                    <a:pt x="26964" y="20428"/>
                  </a:lnTo>
                  <a:lnTo>
                    <a:pt x="24065" y="29127"/>
                  </a:lnTo>
                  <a:lnTo>
                    <a:pt x="21024" y="38248"/>
                  </a:lnTo>
                  <a:lnTo>
                    <a:pt x="17859" y="47742"/>
                  </a:lnTo>
                  <a:lnTo>
                    <a:pt x="14595" y="57535"/>
                  </a:lnTo>
                  <a:lnTo>
                    <a:pt x="11257" y="67549"/>
                  </a:lnTo>
                  <a:lnTo>
                    <a:pt x="7866" y="77722"/>
                  </a:lnTo>
                  <a:lnTo>
                    <a:pt x="4462" y="87935"/>
                  </a:lnTo>
                  <a:lnTo>
                    <a:pt x="1922" y="95555"/>
                  </a:lnTo>
                  <a:lnTo>
                    <a:pt x="1293" y="97442"/>
                  </a:lnTo>
                  <a:lnTo>
                    <a:pt x="2180" y="94780"/>
                  </a:lnTo>
                  <a:lnTo>
                    <a:pt x="4042" y="89193"/>
                  </a:lnTo>
                  <a:lnTo>
                    <a:pt x="6510" y="81789"/>
                  </a:lnTo>
                  <a:lnTo>
                    <a:pt x="9359" y="73260"/>
                  </a:lnTo>
                  <a:lnTo>
                    <a:pt x="12614" y="64189"/>
                  </a:lnTo>
                  <a:lnTo>
                    <a:pt x="16493" y="55144"/>
                  </a:lnTo>
                  <a:lnTo>
                    <a:pt x="21074" y="46414"/>
                  </a:lnTo>
                  <a:lnTo>
                    <a:pt x="26290" y="38069"/>
                  </a:lnTo>
                  <a:lnTo>
                    <a:pt x="32017" y="30074"/>
                  </a:lnTo>
                  <a:lnTo>
                    <a:pt x="38145" y="22366"/>
                  </a:lnTo>
                  <a:lnTo>
                    <a:pt x="45056" y="15205"/>
                  </a:lnTo>
                  <a:lnTo>
                    <a:pt x="53593" y="9146"/>
                  </a:lnTo>
                  <a:lnTo>
                    <a:pt x="64076" y="4413"/>
                  </a:lnTo>
                  <a:lnTo>
                    <a:pt x="76203" y="1235"/>
                  </a:lnTo>
                  <a:lnTo>
                    <a:pt x="89331" y="0"/>
                  </a:lnTo>
                  <a:lnTo>
                    <a:pt x="102967" y="734"/>
                  </a:lnTo>
                  <a:lnTo>
                    <a:pt x="116510" y="3327"/>
                  </a:lnTo>
                  <a:lnTo>
                    <a:pt x="129209" y="7727"/>
                  </a:lnTo>
                  <a:lnTo>
                    <a:pt x="140737" y="13720"/>
                  </a:lnTo>
                  <a:lnTo>
                    <a:pt x="150965" y="20996"/>
                  </a:lnTo>
                  <a:lnTo>
                    <a:pt x="159779" y="29241"/>
                  </a:lnTo>
                  <a:lnTo>
                    <a:pt x="167266" y="38194"/>
                  </a:lnTo>
                  <a:lnTo>
                    <a:pt x="173653" y="47815"/>
                  </a:lnTo>
                  <a:lnTo>
                    <a:pt x="179194" y="58257"/>
                  </a:lnTo>
                  <a:lnTo>
                    <a:pt x="184114" y="69547"/>
                  </a:lnTo>
                  <a:lnTo>
                    <a:pt x="188591" y="81740"/>
                  </a:lnTo>
                  <a:lnTo>
                    <a:pt x="192760" y="94988"/>
                  </a:lnTo>
                  <a:lnTo>
                    <a:pt x="196706" y="109280"/>
                  </a:lnTo>
                  <a:lnTo>
                    <a:pt x="200171" y="124624"/>
                  </a:lnTo>
                  <a:lnTo>
                    <a:pt x="202586" y="141135"/>
                  </a:lnTo>
                  <a:lnTo>
                    <a:pt x="203724" y="158762"/>
                  </a:lnTo>
                  <a:lnTo>
                    <a:pt x="203674" y="177328"/>
                  </a:lnTo>
                  <a:lnTo>
                    <a:pt x="202651" y="196621"/>
                  </a:lnTo>
                  <a:lnTo>
                    <a:pt x="200889" y="216447"/>
                  </a:lnTo>
                  <a:lnTo>
                    <a:pt x="198589" y="236488"/>
                  </a:lnTo>
                  <a:lnTo>
                    <a:pt x="195907" y="256322"/>
                  </a:lnTo>
                  <a:lnTo>
                    <a:pt x="192951" y="275737"/>
                  </a:lnTo>
                  <a:lnTo>
                    <a:pt x="189477" y="294706"/>
                  </a:lnTo>
                  <a:lnTo>
                    <a:pt x="184927" y="313291"/>
                  </a:lnTo>
                  <a:lnTo>
                    <a:pt x="179083" y="331564"/>
                  </a:lnTo>
                  <a:lnTo>
                    <a:pt x="172038" y="349278"/>
                  </a:lnTo>
                  <a:lnTo>
                    <a:pt x="164012" y="365881"/>
                  </a:lnTo>
                  <a:lnTo>
                    <a:pt x="155243" y="381158"/>
                  </a:lnTo>
                  <a:lnTo>
                    <a:pt x="145931" y="395044"/>
                  </a:lnTo>
                  <a:lnTo>
                    <a:pt x="136236" y="407459"/>
                  </a:lnTo>
                  <a:lnTo>
                    <a:pt x="126273" y="418511"/>
                  </a:lnTo>
                  <a:lnTo>
                    <a:pt x="116128" y="428273"/>
                  </a:lnTo>
                  <a:lnTo>
                    <a:pt x="105857" y="436699"/>
                  </a:lnTo>
                  <a:lnTo>
                    <a:pt x="95501" y="443882"/>
                  </a:lnTo>
                  <a:lnTo>
                    <a:pt x="85089" y="449709"/>
                  </a:lnTo>
                  <a:lnTo>
                    <a:pt x="74638" y="453800"/>
                  </a:lnTo>
                  <a:lnTo>
                    <a:pt x="64166" y="456103"/>
                  </a:lnTo>
                  <a:lnTo>
                    <a:pt x="53845" y="456684"/>
                  </a:lnTo>
                  <a:lnTo>
                    <a:pt x="43988" y="455561"/>
                  </a:lnTo>
                  <a:lnTo>
                    <a:pt x="34733" y="452913"/>
                  </a:lnTo>
                  <a:lnTo>
                    <a:pt x="26213" y="448865"/>
                  </a:lnTo>
                  <a:lnTo>
                    <a:pt x="18636" y="443407"/>
                  </a:lnTo>
                  <a:lnTo>
                    <a:pt x="12031" y="436660"/>
                  </a:lnTo>
                  <a:lnTo>
                    <a:pt x="6595" y="428691"/>
                  </a:lnTo>
                  <a:lnTo>
                    <a:pt x="2766" y="419438"/>
                  </a:lnTo>
                  <a:lnTo>
                    <a:pt x="636" y="408996"/>
                  </a:lnTo>
                  <a:lnTo>
                    <a:pt x="0" y="397731"/>
                  </a:lnTo>
                  <a:lnTo>
                    <a:pt x="554" y="386177"/>
                  </a:lnTo>
                  <a:lnTo>
                    <a:pt x="2007" y="374672"/>
                  </a:lnTo>
                  <a:lnTo>
                    <a:pt x="4437" y="363507"/>
                  </a:lnTo>
                  <a:lnTo>
                    <a:pt x="8270" y="353009"/>
                  </a:lnTo>
                  <a:lnTo>
                    <a:pt x="13625" y="343289"/>
                  </a:lnTo>
                  <a:lnTo>
                    <a:pt x="20340" y="334439"/>
                  </a:lnTo>
                  <a:lnTo>
                    <a:pt x="28143" y="326634"/>
                  </a:lnTo>
                  <a:lnTo>
                    <a:pt x="36767" y="319866"/>
                  </a:lnTo>
                  <a:lnTo>
                    <a:pt x="46152" y="314150"/>
                  </a:lnTo>
                  <a:lnTo>
                    <a:pt x="56428" y="309601"/>
                  </a:lnTo>
                  <a:lnTo>
                    <a:pt x="67594" y="306172"/>
                  </a:lnTo>
                  <a:lnTo>
                    <a:pt x="79363" y="303852"/>
                  </a:lnTo>
                  <a:lnTo>
                    <a:pt x="91262" y="302735"/>
                  </a:lnTo>
                  <a:lnTo>
                    <a:pt x="103007" y="302761"/>
                  </a:lnTo>
                  <a:lnTo>
                    <a:pt x="114503" y="303742"/>
                  </a:lnTo>
                  <a:lnTo>
                    <a:pt x="125755" y="305464"/>
                  </a:lnTo>
                  <a:lnTo>
                    <a:pt x="136806" y="307736"/>
                  </a:lnTo>
                  <a:lnTo>
                    <a:pt x="147703" y="310564"/>
                  </a:lnTo>
                  <a:lnTo>
                    <a:pt x="158486" y="314141"/>
                  </a:lnTo>
                  <a:lnTo>
                    <a:pt x="169193" y="318505"/>
                  </a:lnTo>
                  <a:lnTo>
                    <a:pt x="180013" y="323402"/>
                  </a:lnTo>
                  <a:lnTo>
                    <a:pt x="191270" y="328381"/>
                  </a:lnTo>
                  <a:lnTo>
                    <a:pt x="203106" y="333168"/>
                  </a:lnTo>
                  <a:lnTo>
                    <a:pt x="215496" y="337518"/>
                  </a:lnTo>
                  <a:lnTo>
                    <a:pt x="228345" y="341133"/>
                  </a:lnTo>
                  <a:lnTo>
                    <a:pt x="241542" y="343927"/>
                  </a:lnTo>
                  <a:lnTo>
                    <a:pt x="254827" y="345820"/>
                  </a:lnTo>
                  <a:lnTo>
                    <a:pt x="267818" y="346648"/>
                  </a:lnTo>
                  <a:lnTo>
                    <a:pt x="280319" y="346433"/>
                  </a:lnTo>
                  <a:lnTo>
                    <a:pt x="291869" y="345487"/>
                  </a:lnTo>
                  <a:lnTo>
                    <a:pt x="302799" y="344227"/>
                  </a:lnTo>
                  <a:lnTo>
                    <a:pt x="314065" y="342543"/>
                  </a:lnTo>
                  <a:lnTo>
                    <a:pt x="327478" y="340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69741" y="3074123"/>
              <a:ext cx="195684" cy="379225"/>
            </a:xfrm>
            <a:custGeom>
              <a:avLst/>
              <a:gdLst/>
              <a:ahLst/>
              <a:cxnLst/>
              <a:rect l="0" t="0" r="0" b="0"/>
              <a:pathLst>
                <a:path w="195684" h="379225">
                  <a:moveTo>
                    <a:pt x="0" y="198"/>
                  </a:moveTo>
                  <a:lnTo>
                    <a:pt x="8801" y="3132"/>
                  </a:lnTo>
                  <a:lnTo>
                    <a:pt x="17148" y="5914"/>
                  </a:lnTo>
                  <a:lnTo>
                    <a:pt x="25847" y="8804"/>
                  </a:lnTo>
                  <a:lnTo>
                    <a:pt x="34968" y="11499"/>
                  </a:lnTo>
                  <a:lnTo>
                    <a:pt x="44462" y="13367"/>
                  </a:lnTo>
                  <a:lnTo>
                    <a:pt x="54259" y="14129"/>
                  </a:lnTo>
                  <a:lnTo>
                    <a:pt x="64446" y="13989"/>
                  </a:lnTo>
                  <a:lnTo>
                    <a:pt x="75268" y="13436"/>
                  </a:lnTo>
                  <a:lnTo>
                    <a:pt x="86808" y="12801"/>
                  </a:lnTo>
                  <a:lnTo>
                    <a:pt x="98997" y="12072"/>
                  </a:lnTo>
                  <a:lnTo>
                    <a:pt x="111712" y="10984"/>
                  </a:lnTo>
                  <a:lnTo>
                    <a:pt x="124818" y="9403"/>
                  </a:lnTo>
                  <a:lnTo>
                    <a:pt x="138041" y="7342"/>
                  </a:lnTo>
                  <a:lnTo>
                    <a:pt x="150992" y="4880"/>
                  </a:lnTo>
                  <a:lnTo>
                    <a:pt x="163461" y="2133"/>
                  </a:lnTo>
                  <a:lnTo>
                    <a:pt x="174782" y="0"/>
                  </a:lnTo>
                  <a:lnTo>
                    <a:pt x="183793" y="84"/>
                  </a:lnTo>
                  <a:lnTo>
                    <a:pt x="190070" y="3076"/>
                  </a:lnTo>
                  <a:lnTo>
                    <a:pt x="193828" y="8683"/>
                  </a:lnTo>
                  <a:lnTo>
                    <a:pt x="195535" y="16118"/>
                  </a:lnTo>
                  <a:lnTo>
                    <a:pt x="195683" y="24713"/>
                  </a:lnTo>
                  <a:lnTo>
                    <a:pt x="194532" y="34191"/>
                  </a:lnTo>
                  <a:lnTo>
                    <a:pt x="192109" y="44589"/>
                  </a:lnTo>
                  <a:lnTo>
                    <a:pt x="188519" y="55869"/>
                  </a:lnTo>
                  <a:lnTo>
                    <a:pt x="183807" y="67898"/>
                  </a:lnTo>
                  <a:lnTo>
                    <a:pt x="177890" y="80510"/>
                  </a:lnTo>
                  <a:lnTo>
                    <a:pt x="170834" y="93556"/>
                  </a:lnTo>
                  <a:lnTo>
                    <a:pt x="162995" y="106910"/>
                  </a:lnTo>
                  <a:lnTo>
                    <a:pt x="154894" y="120483"/>
                  </a:lnTo>
                  <a:lnTo>
                    <a:pt x="146856" y="134205"/>
                  </a:lnTo>
                  <a:lnTo>
                    <a:pt x="139002" y="148030"/>
                  </a:lnTo>
                  <a:lnTo>
                    <a:pt x="131350" y="161925"/>
                  </a:lnTo>
                  <a:lnTo>
                    <a:pt x="123874" y="175862"/>
                  </a:lnTo>
                  <a:lnTo>
                    <a:pt x="116701" y="189663"/>
                  </a:lnTo>
                  <a:lnTo>
                    <a:pt x="110103" y="203009"/>
                  </a:lnTo>
                  <a:lnTo>
                    <a:pt x="104181" y="215766"/>
                  </a:lnTo>
                  <a:lnTo>
                    <a:pt x="98881" y="227959"/>
                  </a:lnTo>
                  <a:lnTo>
                    <a:pt x="94086" y="239687"/>
                  </a:lnTo>
                  <a:lnTo>
                    <a:pt x="89674" y="251065"/>
                  </a:lnTo>
                  <a:lnTo>
                    <a:pt x="85541" y="262352"/>
                  </a:lnTo>
                  <a:lnTo>
                    <a:pt x="81605" y="273930"/>
                  </a:lnTo>
                  <a:lnTo>
                    <a:pt x="77801" y="285980"/>
                  </a:lnTo>
                  <a:lnTo>
                    <a:pt x="73922" y="298346"/>
                  </a:lnTo>
                  <a:lnTo>
                    <a:pt x="69632" y="310647"/>
                  </a:lnTo>
                  <a:lnTo>
                    <a:pt x="64790" y="322652"/>
                  </a:lnTo>
                  <a:lnTo>
                    <a:pt x="59721" y="334052"/>
                  </a:lnTo>
                  <a:lnTo>
                    <a:pt x="54623" y="345600"/>
                  </a:lnTo>
                  <a:lnTo>
                    <a:pt x="49046" y="359426"/>
                  </a:lnTo>
                  <a:lnTo>
                    <a:pt x="42114" y="379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69782" y="3474404"/>
              <a:ext cx="34216" cy="147400"/>
            </a:xfrm>
            <a:custGeom>
              <a:avLst/>
              <a:gdLst/>
              <a:ahLst/>
              <a:cxnLst/>
              <a:rect l="0" t="0" r="0" b="0"/>
              <a:pathLst>
                <a:path w="34216" h="147400">
                  <a:moveTo>
                    <a:pt x="0" y="0"/>
                  </a:moveTo>
                  <a:lnTo>
                    <a:pt x="5801" y="5934"/>
                  </a:lnTo>
                  <a:lnTo>
                    <a:pt x="10724" y="12139"/>
                  </a:lnTo>
                  <a:lnTo>
                    <a:pt x="15227" y="19235"/>
                  </a:lnTo>
                  <a:lnTo>
                    <a:pt x="19448" y="27175"/>
                  </a:lnTo>
                  <a:lnTo>
                    <a:pt x="23462" y="35821"/>
                  </a:lnTo>
                  <a:lnTo>
                    <a:pt x="27314" y="45016"/>
                  </a:lnTo>
                  <a:lnTo>
                    <a:pt x="30722" y="54616"/>
                  </a:lnTo>
                  <a:lnTo>
                    <a:pt x="33101" y="64505"/>
                  </a:lnTo>
                  <a:lnTo>
                    <a:pt x="34215" y="74598"/>
                  </a:lnTo>
                  <a:lnTo>
                    <a:pt x="34150" y="84832"/>
                  </a:lnTo>
                  <a:lnTo>
                    <a:pt x="33118" y="95161"/>
                  </a:lnTo>
                  <a:lnTo>
                    <a:pt x="31350" y="105542"/>
                  </a:lnTo>
                  <a:lnTo>
                    <a:pt x="29007" y="115499"/>
                  </a:lnTo>
                  <a:lnTo>
                    <a:pt x="25838" y="125103"/>
                  </a:lnTo>
                  <a:lnTo>
                    <a:pt x="20453" y="13520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47936" y="3058716"/>
              <a:ext cx="215804" cy="447274"/>
            </a:xfrm>
            <a:custGeom>
              <a:avLst/>
              <a:gdLst/>
              <a:ahLst/>
              <a:cxnLst/>
              <a:rect l="0" t="0" r="0" b="0"/>
              <a:pathLst>
                <a:path w="215804" h="447274">
                  <a:moveTo>
                    <a:pt x="185100" y="184061"/>
                  </a:moveTo>
                  <a:lnTo>
                    <a:pt x="190901" y="178126"/>
                  </a:lnTo>
                  <a:lnTo>
                    <a:pt x="195825" y="171922"/>
                  </a:lnTo>
                  <a:lnTo>
                    <a:pt x="200323" y="164821"/>
                  </a:lnTo>
                  <a:lnTo>
                    <a:pt x="204372" y="156708"/>
                  </a:lnTo>
                  <a:lnTo>
                    <a:pt x="207737" y="147413"/>
                  </a:lnTo>
                  <a:lnTo>
                    <a:pt x="210340" y="136970"/>
                  </a:lnTo>
                  <a:lnTo>
                    <a:pt x="212094" y="125718"/>
                  </a:lnTo>
                  <a:lnTo>
                    <a:pt x="212826" y="114180"/>
                  </a:lnTo>
                  <a:lnTo>
                    <a:pt x="212533" y="102684"/>
                  </a:lnTo>
                  <a:lnTo>
                    <a:pt x="211202" y="91358"/>
                  </a:lnTo>
                  <a:lnTo>
                    <a:pt x="208713" y="80221"/>
                  </a:lnTo>
                  <a:lnTo>
                    <a:pt x="205109" y="69252"/>
                  </a:lnTo>
                  <a:lnTo>
                    <a:pt x="200402" y="58582"/>
                  </a:lnTo>
                  <a:lnTo>
                    <a:pt x="194493" y="48482"/>
                  </a:lnTo>
                  <a:lnTo>
                    <a:pt x="187444" y="39061"/>
                  </a:lnTo>
                  <a:lnTo>
                    <a:pt x="179440" y="30428"/>
                  </a:lnTo>
                  <a:lnTo>
                    <a:pt x="170698" y="22774"/>
                  </a:lnTo>
                  <a:lnTo>
                    <a:pt x="161401" y="16113"/>
                  </a:lnTo>
                  <a:lnTo>
                    <a:pt x="151380" y="10469"/>
                  </a:lnTo>
                  <a:lnTo>
                    <a:pt x="140135" y="5969"/>
                  </a:lnTo>
                  <a:lnTo>
                    <a:pt x="127508" y="2578"/>
                  </a:lnTo>
                  <a:lnTo>
                    <a:pt x="114113" y="453"/>
                  </a:lnTo>
                  <a:lnTo>
                    <a:pt x="101115" y="0"/>
                  </a:lnTo>
                  <a:lnTo>
                    <a:pt x="89153" y="1289"/>
                  </a:lnTo>
                  <a:lnTo>
                    <a:pt x="78344" y="4104"/>
                  </a:lnTo>
                  <a:lnTo>
                    <a:pt x="68550" y="8126"/>
                  </a:lnTo>
                  <a:lnTo>
                    <a:pt x="59557" y="13057"/>
                  </a:lnTo>
                  <a:lnTo>
                    <a:pt x="51161" y="18806"/>
                  </a:lnTo>
                  <a:lnTo>
                    <a:pt x="43194" y="25488"/>
                  </a:lnTo>
                  <a:lnTo>
                    <a:pt x="35532" y="33092"/>
                  </a:lnTo>
                  <a:lnTo>
                    <a:pt x="28248" y="41485"/>
                  </a:lnTo>
                  <a:lnTo>
                    <a:pt x="21582" y="50497"/>
                  </a:lnTo>
                  <a:lnTo>
                    <a:pt x="15622" y="59977"/>
                  </a:lnTo>
                  <a:lnTo>
                    <a:pt x="10468" y="70124"/>
                  </a:lnTo>
                  <a:lnTo>
                    <a:pt x="6305" y="81452"/>
                  </a:lnTo>
                  <a:lnTo>
                    <a:pt x="3139" y="94142"/>
                  </a:lnTo>
                  <a:lnTo>
                    <a:pt x="997" y="107749"/>
                  </a:lnTo>
                  <a:lnTo>
                    <a:pt x="0" y="121421"/>
                  </a:lnTo>
                  <a:lnTo>
                    <a:pt x="107" y="134653"/>
                  </a:lnTo>
                  <a:lnTo>
                    <a:pt x="1143" y="147298"/>
                  </a:lnTo>
                  <a:lnTo>
                    <a:pt x="2901" y="159397"/>
                  </a:lnTo>
                  <a:lnTo>
                    <a:pt x="5196" y="171046"/>
                  </a:lnTo>
                  <a:lnTo>
                    <a:pt x="8041" y="182191"/>
                  </a:lnTo>
                  <a:lnTo>
                    <a:pt x="11629" y="192617"/>
                  </a:lnTo>
                  <a:lnTo>
                    <a:pt x="16010" y="202265"/>
                  </a:lnTo>
                  <a:lnTo>
                    <a:pt x="21257" y="211221"/>
                  </a:lnTo>
                  <a:lnTo>
                    <a:pt x="27535" y="219624"/>
                  </a:lnTo>
                  <a:lnTo>
                    <a:pt x="34846" y="227603"/>
                  </a:lnTo>
                  <a:lnTo>
                    <a:pt x="43366" y="234945"/>
                  </a:lnTo>
                  <a:lnTo>
                    <a:pt x="53520" y="241125"/>
                  </a:lnTo>
                  <a:lnTo>
                    <a:pt x="65377" y="245938"/>
                  </a:lnTo>
                  <a:lnTo>
                    <a:pt x="78238" y="249170"/>
                  </a:lnTo>
                  <a:lnTo>
                    <a:pt x="90868" y="250440"/>
                  </a:lnTo>
                  <a:lnTo>
                    <a:pt x="102578" y="249735"/>
                  </a:lnTo>
                  <a:lnTo>
                    <a:pt x="113218" y="247330"/>
                  </a:lnTo>
                  <a:lnTo>
                    <a:pt x="122897" y="243589"/>
                  </a:lnTo>
                  <a:lnTo>
                    <a:pt x="131813" y="238856"/>
                  </a:lnTo>
                  <a:lnTo>
                    <a:pt x="140158" y="233411"/>
                  </a:lnTo>
                  <a:lnTo>
                    <a:pt x="148091" y="227466"/>
                  </a:lnTo>
                  <a:lnTo>
                    <a:pt x="155729" y="221170"/>
                  </a:lnTo>
                  <a:lnTo>
                    <a:pt x="162998" y="214470"/>
                  </a:lnTo>
                  <a:lnTo>
                    <a:pt x="169655" y="207133"/>
                  </a:lnTo>
                  <a:lnTo>
                    <a:pt x="175617" y="199087"/>
                  </a:lnTo>
                  <a:lnTo>
                    <a:pt x="181112" y="190563"/>
                  </a:lnTo>
                  <a:lnTo>
                    <a:pt x="186570" y="181995"/>
                  </a:lnTo>
                  <a:lnTo>
                    <a:pt x="192245" y="173696"/>
                  </a:lnTo>
                  <a:lnTo>
                    <a:pt x="198257" y="167745"/>
                  </a:lnTo>
                  <a:lnTo>
                    <a:pt x="203934" y="166980"/>
                  </a:lnTo>
                  <a:lnTo>
                    <a:pt x="208195" y="171079"/>
                  </a:lnTo>
                  <a:lnTo>
                    <a:pt x="211092" y="178647"/>
                  </a:lnTo>
                  <a:lnTo>
                    <a:pt x="213004" y="188499"/>
                  </a:lnTo>
                  <a:lnTo>
                    <a:pt x="214257" y="199987"/>
                  </a:lnTo>
                  <a:lnTo>
                    <a:pt x="215080" y="212896"/>
                  </a:lnTo>
                  <a:lnTo>
                    <a:pt x="215618" y="227016"/>
                  </a:lnTo>
                  <a:lnTo>
                    <a:pt x="215803" y="241939"/>
                  </a:lnTo>
                  <a:lnTo>
                    <a:pt x="215392" y="257118"/>
                  </a:lnTo>
                  <a:lnTo>
                    <a:pt x="214300" y="272227"/>
                  </a:lnTo>
                  <a:lnTo>
                    <a:pt x="212751" y="287308"/>
                  </a:lnTo>
                  <a:lnTo>
                    <a:pt x="211171" y="302654"/>
                  </a:lnTo>
                  <a:lnTo>
                    <a:pt x="209811" y="318420"/>
                  </a:lnTo>
                  <a:lnTo>
                    <a:pt x="208576" y="334451"/>
                  </a:lnTo>
                  <a:lnTo>
                    <a:pt x="207140" y="350373"/>
                  </a:lnTo>
                  <a:lnTo>
                    <a:pt x="205327" y="365967"/>
                  </a:lnTo>
                  <a:lnTo>
                    <a:pt x="203269" y="380972"/>
                  </a:lnTo>
                  <a:lnTo>
                    <a:pt x="201125" y="396689"/>
                  </a:lnTo>
                  <a:lnTo>
                    <a:pt x="198705" y="416733"/>
                  </a:lnTo>
                  <a:lnTo>
                    <a:pt x="195629" y="447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54134" y="3516518"/>
              <a:ext cx="56288" cy="136871"/>
            </a:xfrm>
            <a:custGeom>
              <a:avLst/>
              <a:gdLst/>
              <a:ahLst/>
              <a:cxnLst/>
              <a:rect l="0" t="0" r="0" b="0"/>
              <a:pathLst>
                <a:path w="56288" h="1368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3" y="17231"/>
                  </a:lnTo>
                  <a:lnTo>
                    <a:pt x="23312" y="23312"/>
                  </a:lnTo>
                  <a:lnTo>
                    <a:pt x="29643" y="29642"/>
                  </a:lnTo>
                  <a:lnTo>
                    <a:pt x="36162" y="36179"/>
                  </a:lnTo>
                  <a:lnTo>
                    <a:pt x="42492" y="43200"/>
                  </a:lnTo>
                  <a:lnTo>
                    <a:pt x="47978" y="51279"/>
                  </a:lnTo>
                  <a:lnTo>
                    <a:pt x="52319" y="60634"/>
                  </a:lnTo>
                  <a:lnTo>
                    <a:pt x="55233" y="70849"/>
                  </a:lnTo>
                  <a:lnTo>
                    <a:pt x="56287" y="81091"/>
                  </a:lnTo>
                  <a:lnTo>
                    <a:pt x="55444" y="90861"/>
                  </a:lnTo>
                  <a:lnTo>
                    <a:pt x="53070" y="99918"/>
                  </a:lnTo>
                  <a:lnTo>
                    <a:pt x="49429" y="109099"/>
                  </a:lnTo>
                  <a:lnTo>
                    <a:pt x="43084" y="120322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85803" y="3084849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75"/>
                  </a:lnTo>
                  <a:lnTo>
                    <a:pt x="2737" y="50842"/>
                  </a:lnTo>
                  <a:lnTo>
                    <a:pt x="1888" y="67115"/>
                  </a:lnTo>
                  <a:lnTo>
                    <a:pt x="1291" y="85340"/>
                  </a:lnTo>
                  <a:lnTo>
                    <a:pt x="877" y="105094"/>
                  </a:lnTo>
                  <a:lnTo>
                    <a:pt x="592" y="125711"/>
                  </a:lnTo>
                  <a:lnTo>
                    <a:pt x="399" y="146720"/>
                  </a:lnTo>
                  <a:lnTo>
                    <a:pt x="268" y="167874"/>
                  </a:lnTo>
                  <a:lnTo>
                    <a:pt x="180" y="189061"/>
                  </a:lnTo>
                  <a:lnTo>
                    <a:pt x="121" y="210232"/>
                  </a:lnTo>
                  <a:lnTo>
                    <a:pt x="82" y="231212"/>
                  </a:lnTo>
                  <a:lnTo>
                    <a:pt x="54" y="251692"/>
                  </a:lnTo>
                  <a:lnTo>
                    <a:pt x="37" y="271543"/>
                  </a:lnTo>
                  <a:lnTo>
                    <a:pt x="25" y="290638"/>
                  </a:lnTo>
                  <a:lnTo>
                    <a:pt x="17" y="308775"/>
                  </a:lnTo>
                  <a:lnTo>
                    <a:pt x="13" y="325931"/>
                  </a:lnTo>
                  <a:lnTo>
                    <a:pt x="8" y="342022"/>
                  </a:lnTo>
                  <a:lnTo>
                    <a:pt x="5" y="358602"/>
                  </a:lnTo>
                  <a:lnTo>
                    <a:pt x="3" y="37936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12278" y="3126963"/>
              <a:ext cx="243725" cy="457719"/>
            </a:xfrm>
            <a:custGeom>
              <a:avLst/>
              <a:gdLst/>
              <a:ahLst/>
              <a:cxnLst/>
              <a:rect l="0" t="0" r="0" b="0"/>
              <a:pathLst>
                <a:path w="243725" h="457719">
                  <a:moveTo>
                    <a:pt x="168323" y="0"/>
                  </a:moveTo>
                  <a:lnTo>
                    <a:pt x="159454" y="2934"/>
                  </a:lnTo>
                  <a:lnTo>
                    <a:pt x="150466" y="5716"/>
                  </a:lnTo>
                  <a:lnTo>
                    <a:pt x="140472" y="8611"/>
                  </a:lnTo>
                  <a:lnTo>
                    <a:pt x="129492" y="11479"/>
                  </a:lnTo>
                  <a:lnTo>
                    <a:pt x="117679" y="13996"/>
                  </a:lnTo>
                  <a:lnTo>
                    <a:pt x="105225" y="16002"/>
                  </a:lnTo>
                  <a:lnTo>
                    <a:pt x="92461" y="17341"/>
                  </a:lnTo>
                  <a:lnTo>
                    <a:pt x="79828" y="17788"/>
                  </a:lnTo>
                  <a:lnTo>
                    <a:pt x="67560" y="17316"/>
                  </a:lnTo>
                  <a:lnTo>
                    <a:pt x="55698" y="16373"/>
                  </a:lnTo>
                  <a:lnTo>
                    <a:pt x="44193" y="15741"/>
                  </a:lnTo>
                  <a:lnTo>
                    <a:pt x="32988" y="15861"/>
                  </a:lnTo>
                  <a:lnTo>
                    <a:pt x="22666" y="17454"/>
                  </a:lnTo>
                  <a:lnTo>
                    <a:pt x="14396" y="21650"/>
                  </a:lnTo>
                  <a:lnTo>
                    <a:pt x="8648" y="28818"/>
                  </a:lnTo>
                  <a:lnTo>
                    <a:pt x="5095" y="38685"/>
                  </a:lnTo>
                  <a:lnTo>
                    <a:pt x="3000" y="50731"/>
                  </a:lnTo>
                  <a:lnTo>
                    <a:pt x="1773" y="64420"/>
                  </a:lnTo>
                  <a:lnTo>
                    <a:pt x="1045" y="79303"/>
                  </a:lnTo>
                  <a:lnTo>
                    <a:pt x="607" y="95027"/>
                  </a:lnTo>
                  <a:lnTo>
                    <a:pt x="338" y="111332"/>
                  </a:lnTo>
                  <a:lnTo>
                    <a:pt x="170" y="127870"/>
                  </a:lnTo>
                  <a:lnTo>
                    <a:pt x="63" y="144206"/>
                  </a:lnTo>
                  <a:lnTo>
                    <a:pt x="0" y="160090"/>
                  </a:lnTo>
                  <a:lnTo>
                    <a:pt x="158" y="174320"/>
                  </a:lnTo>
                  <a:lnTo>
                    <a:pt x="1871" y="183824"/>
                  </a:lnTo>
                  <a:lnTo>
                    <a:pt x="6125" y="187243"/>
                  </a:lnTo>
                  <a:lnTo>
                    <a:pt x="11983" y="186485"/>
                  </a:lnTo>
                  <a:lnTo>
                    <a:pt x="19158" y="183407"/>
                  </a:lnTo>
                  <a:lnTo>
                    <a:pt x="27738" y="179340"/>
                  </a:lnTo>
                  <a:lnTo>
                    <a:pt x="37657" y="175013"/>
                  </a:lnTo>
                  <a:lnTo>
                    <a:pt x="48703" y="171066"/>
                  </a:lnTo>
                  <a:lnTo>
                    <a:pt x="60622" y="168215"/>
                  </a:lnTo>
                  <a:lnTo>
                    <a:pt x="73180" y="166729"/>
                  </a:lnTo>
                  <a:lnTo>
                    <a:pt x="86032" y="166520"/>
                  </a:lnTo>
                  <a:lnTo>
                    <a:pt x="98732" y="167356"/>
                  </a:lnTo>
                  <a:lnTo>
                    <a:pt x="111049" y="168991"/>
                  </a:lnTo>
                  <a:lnTo>
                    <a:pt x="122946" y="171373"/>
                  </a:lnTo>
                  <a:lnTo>
                    <a:pt x="134476" y="174641"/>
                  </a:lnTo>
                  <a:lnTo>
                    <a:pt x="145712" y="178798"/>
                  </a:lnTo>
                  <a:lnTo>
                    <a:pt x="156563" y="183724"/>
                  </a:lnTo>
                  <a:lnTo>
                    <a:pt x="166784" y="189255"/>
                  </a:lnTo>
                  <a:lnTo>
                    <a:pt x="176287" y="195240"/>
                  </a:lnTo>
                  <a:lnTo>
                    <a:pt x="184976" y="201716"/>
                  </a:lnTo>
                  <a:lnTo>
                    <a:pt x="192665" y="208896"/>
                  </a:lnTo>
                  <a:lnTo>
                    <a:pt x="199360" y="216837"/>
                  </a:lnTo>
                  <a:lnTo>
                    <a:pt x="205366" y="225458"/>
                  </a:lnTo>
                  <a:lnTo>
                    <a:pt x="211174" y="234624"/>
                  </a:lnTo>
                  <a:lnTo>
                    <a:pt x="217083" y="244207"/>
                  </a:lnTo>
                  <a:lnTo>
                    <a:pt x="223037" y="254422"/>
                  </a:lnTo>
                  <a:lnTo>
                    <a:pt x="228735" y="265797"/>
                  </a:lnTo>
                  <a:lnTo>
                    <a:pt x="234003" y="278517"/>
                  </a:lnTo>
                  <a:lnTo>
                    <a:pt x="238507" y="292144"/>
                  </a:lnTo>
                  <a:lnTo>
                    <a:pt x="241693" y="305831"/>
                  </a:lnTo>
                  <a:lnTo>
                    <a:pt x="243387" y="319071"/>
                  </a:lnTo>
                  <a:lnTo>
                    <a:pt x="243724" y="331723"/>
                  </a:lnTo>
                  <a:lnTo>
                    <a:pt x="242970" y="343825"/>
                  </a:lnTo>
                  <a:lnTo>
                    <a:pt x="241393" y="355482"/>
                  </a:lnTo>
                  <a:lnTo>
                    <a:pt x="239217" y="366802"/>
                  </a:lnTo>
                  <a:lnTo>
                    <a:pt x="236621" y="377877"/>
                  </a:lnTo>
                  <a:lnTo>
                    <a:pt x="233723" y="388770"/>
                  </a:lnTo>
                  <a:lnTo>
                    <a:pt x="230286" y="399207"/>
                  </a:lnTo>
                  <a:lnTo>
                    <a:pt x="225762" y="408610"/>
                  </a:lnTo>
                  <a:lnTo>
                    <a:pt x="219930" y="416753"/>
                  </a:lnTo>
                  <a:lnTo>
                    <a:pt x="212723" y="423881"/>
                  </a:lnTo>
                  <a:lnTo>
                    <a:pt x="204058" y="430516"/>
                  </a:lnTo>
                  <a:lnTo>
                    <a:pt x="194035" y="437012"/>
                  </a:lnTo>
                  <a:lnTo>
                    <a:pt x="182728" y="443207"/>
                  </a:lnTo>
                  <a:lnTo>
                    <a:pt x="170090" y="448542"/>
                  </a:lnTo>
                  <a:lnTo>
                    <a:pt x="156225" y="452758"/>
                  </a:lnTo>
                  <a:lnTo>
                    <a:pt x="141510" y="455741"/>
                  </a:lnTo>
                  <a:lnTo>
                    <a:pt x="126487" y="457369"/>
                  </a:lnTo>
                  <a:lnTo>
                    <a:pt x="111499" y="457718"/>
                  </a:lnTo>
                  <a:lnTo>
                    <a:pt x="96844" y="457004"/>
                  </a:lnTo>
                  <a:lnTo>
                    <a:pt x="82850" y="455469"/>
                  </a:lnTo>
                  <a:lnTo>
                    <a:pt x="69632" y="453336"/>
                  </a:lnTo>
                  <a:lnTo>
                    <a:pt x="57381" y="450931"/>
                  </a:lnTo>
                  <a:lnTo>
                    <a:pt x="45155" y="448450"/>
                  </a:lnTo>
                  <a:lnTo>
                    <a:pt x="30758" y="445682"/>
                  </a:lnTo>
                  <a:lnTo>
                    <a:pt x="1039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1332947" y="1938954"/>
            <a:ext cx="434397" cy="716335"/>
          </a:xfrm>
          <a:custGeom>
            <a:avLst/>
            <a:gdLst/>
            <a:ahLst/>
            <a:cxnLst/>
            <a:rect l="0" t="0" r="0" b="0"/>
            <a:pathLst>
              <a:path w="434397" h="716335">
                <a:moveTo>
                  <a:pt x="130514" y="8818"/>
                </a:moveTo>
                <a:lnTo>
                  <a:pt x="124646" y="14752"/>
                </a:lnTo>
                <a:lnTo>
                  <a:pt x="119082" y="20957"/>
                </a:lnTo>
                <a:lnTo>
                  <a:pt x="113283" y="28053"/>
                </a:lnTo>
                <a:lnTo>
                  <a:pt x="107202" y="35993"/>
                </a:lnTo>
                <a:lnTo>
                  <a:pt x="100872" y="44639"/>
                </a:lnTo>
                <a:lnTo>
                  <a:pt x="94344" y="53843"/>
                </a:lnTo>
                <a:lnTo>
                  <a:pt x="87668" y="63788"/>
                </a:lnTo>
                <a:lnTo>
                  <a:pt x="80885" y="74975"/>
                </a:lnTo>
                <a:lnTo>
                  <a:pt x="74032" y="87565"/>
                </a:lnTo>
                <a:lnTo>
                  <a:pt x="67296" y="101104"/>
                </a:lnTo>
                <a:lnTo>
                  <a:pt x="60999" y="114729"/>
                </a:lnTo>
                <a:lnTo>
                  <a:pt x="55283" y="127929"/>
                </a:lnTo>
                <a:lnTo>
                  <a:pt x="50123" y="140554"/>
                </a:lnTo>
                <a:lnTo>
                  <a:pt x="45423" y="152638"/>
                </a:lnTo>
                <a:lnTo>
                  <a:pt x="41079" y="164287"/>
                </a:lnTo>
                <a:lnTo>
                  <a:pt x="37161" y="175771"/>
                </a:lnTo>
                <a:lnTo>
                  <a:pt x="33902" y="187489"/>
                </a:lnTo>
                <a:lnTo>
                  <a:pt x="31370" y="199642"/>
                </a:lnTo>
                <a:lnTo>
                  <a:pt x="29330" y="212247"/>
                </a:lnTo>
                <a:lnTo>
                  <a:pt x="27345" y="225242"/>
                </a:lnTo>
                <a:lnTo>
                  <a:pt x="25155" y="238536"/>
                </a:lnTo>
                <a:lnTo>
                  <a:pt x="22683" y="251887"/>
                </a:lnTo>
                <a:lnTo>
                  <a:pt x="19944" y="264924"/>
                </a:lnTo>
                <a:lnTo>
                  <a:pt x="16993" y="277472"/>
                </a:lnTo>
                <a:lnTo>
                  <a:pt x="14044" y="289694"/>
                </a:lnTo>
                <a:lnTo>
                  <a:pt x="11452" y="301973"/>
                </a:lnTo>
                <a:lnTo>
                  <a:pt x="9374" y="314548"/>
                </a:lnTo>
                <a:lnTo>
                  <a:pt x="7642" y="327962"/>
                </a:lnTo>
                <a:lnTo>
                  <a:pt x="5866" y="343104"/>
                </a:lnTo>
                <a:lnTo>
                  <a:pt x="3825" y="360297"/>
                </a:lnTo>
                <a:lnTo>
                  <a:pt x="1792" y="379219"/>
                </a:lnTo>
                <a:lnTo>
                  <a:pt x="412" y="399209"/>
                </a:lnTo>
                <a:lnTo>
                  <a:pt x="0" y="419755"/>
                </a:lnTo>
                <a:lnTo>
                  <a:pt x="385" y="440242"/>
                </a:lnTo>
                <a:lnTo>
                  <a:pt x="1108" y="459910"/>
                </a:lnTo>
                <a:lnTo>
                  <a:pt x="1858" y="478422"/>
                </a:lnTo>
                <a:lnTo>
                  <a:pt x="2665" y="495647"/>
                </a:lnTo>
                <a:lnTo>
                  <a:pt x="3806" y="511464"/>
                </a:lnTo>
                <a:lnTo>
                  <a:pt x="5427" y="525964"/>
                </a:lnTo>
                <a:lnTo>
                  <a:pt x="7685" y="539536"/>
                </a:lnTo>
                <a:lnTo>
                  <a:pt x="10811" y="552740"/>
                </a:lnTo>
                <a:lnTo>
                  <a:pt x="14841" y="565925"/>
                </a:lnTo>
                <a:lnTo>
                  <a:pt x="19497" y="579071"/>
                </a:lnTo>
                <a:lnTo>
                  <a:pt x="24308" y="591906"/>
                </a:lnTo>
                <a:lnTo>
                  <a:pt x="28993" y="604282"/>
                </a:lnTo>
                <a:lnTo>
                  <a:pt x="33781" y="616203"/>
                </a:lnTo>
                <a:lnTo>
                  <a:pt x="39287" y="627741"/>
                </a:lnTo>
                <a:lnTo>
                  <a:pt x="45809" y="638979"/>
                </a:lnTo>
                <a:lnTo>
                  <a:pt x="53326" y="649830"/>
                </a:lnTo>
                <a:lnTo>
                  <a:pt x="61676" y="660050"/>
                </a:lnTo>
                <a:lnTo>
                  <a:pt x="70666" y="669552"/>
                </a:lnTo>
                <a:lnTo>
                  <a:pt x="80128" y="678239"/>
                </a:lnTo>
                <a:lnTo>
                  <a:pt x="89924" y="685928"/>
                </a:lnTo>
                <a:lnTo>
                  <a:pt x="99954" y="692619"/>
                </a:lnTo>
                <a:lnTo>
                  <a:pt x="110146" y="698451"/>
                </a:lnTo>
                <a:lnTo>
                  <a:pt x="120447" y="703610"/>
                </a:lnTo>
                <a:lnTo>
                  <a:pt x="130827" y="708261"/>
                </a:lnTo>
                <a:lnTo>
                  <a:pt x="141426" y="712216"/>
                </a:lnTo>
                <a:lnTo>
                  <a:pt x="152534" y="714969"/>
                </a:lnTo>
                <a:lnTo>
                  <a:pt x="164266" y="716334"/>
                </a:lnTo>
                <a:lnTo>
                  <a:pt x="176416" y="716266"/>
                </a:lnTo>
                <a:lnTo>
                  <a:pt x="188573" y="714701"/>
                </a:lnTo>
                <a:lnTo>
                  <a:pt x="200490" y="711752"/>
                </a:lnTo>
                <a:lnTo>
                  <a:pt x="212102" y="707501"/>
                </a:lnTo>
                <a:lnTo>
                  <a:pt x="223433" y="701907"/>
                </a:lnTo>
                <a:lnTo>
                  <a:pt x="234531" y="695077"/>
                </a:lnTo>
                <a:lnTo>
                  <a:pt x="245289" y="687391"/>
                </a:lnTo>
                <a:lnTo>
                  <a:pt x="255446" y="679394"/>
                </a:lnTo>
                <a:lnTo>
                  <a:pt x="264916" y="671417"/>
                </a:lnTo>
                <a:lnTo>
                  <a:pt x="273921" y="663266"/>
                </a:lnTo>
                <a:lnTo>
                  <a:pt x="282888" y="654348"/>
                </a:lnTo>
                <a:lnTo>
                  <a:pt x="292073" y="644378"/>
                </a:lnTo>
                <a:lnTo>
                  <a:pt x="301548" y="633222"/>
                </a:lnTo>
                <a:lnTo>
                  <a:pt x="311295" y="620744"/>
                </a:lnTo>
                <a:lnTo>
                  <a:pt x="321263" y="607010"/>
                </a:lnTo>
                <a:lnTo>
                  <a:pt x="331398" y="592226"/>
                </a:lnTo>
                <a:lnTo>
                  <a:pt x="341655" y="576633"/>
                </a:lnTo>
                <a:lnTo>
                  <a:pt x="351988" y="560452"/>
                </a:lnTo>
                <a:lnTo>
                  <a:pt x="362045" y="544182"/>
                </a:lnTo>
                <a:lnTo>
                  <a:pt x="371192" y="528566"/>
                </a:lnTo>
                <a:lnTo>
                  <a:pt x="379156" y="513955"/>
                </a:lnTo>
                <a:lnTo>
                  <a:pt x="385995" y="500349"/>
                </a:lnTo>
                <a:lnTo>
                  <a:pt x="391905" y="487589"/>
                </a:lnTo>
                <a:lnTo>
                  <a:pt x="397104" y="475484"/>
                </a:lnTo>
                <a:lnTo>
                  <a:pt x="401784" y="463861"/>
                </a:lnTo>
                <a:lnTo>
                  <a:pt x="406096" y="452581"/>
                </a:lnTo>
                <a:lnTo>
                  <a:pt x="410151" y="441527"/>
                </a:lnTo>
                <a:lnTo>
                  <a:pt x="414030" y="430133"/>
                </a:lnTo>
                <a:lnTo>
                  <a:pt x="417788" y="417426"/>
                </a:lnTo>
                <a:lnTo>
                  <a:pt x="421460" y="402981"/>
                </a:lnTo>
                <a:lnTo>
                  <a:pt x="424908" y="386871"/>
                </a:lnTo>
                <a:lnTo>
                  <a:pt x="427844" y="369382"/>
                </a:lnTo>
                <a:lnTo>
                  <a:pt x="430151" y="350839"/>
                </a:lnTo>
                <a:lnTo>
                  <a:pt x="431868" y="331524"/>
                </a:lnTo>
                <a:lnTo>
                  <a:pt x="433104" y="311661"/>
                </a:lnTo>
                <a:lnTo>
                  <a:pt x="433968" y="291430"/>
                </a:lnTo>
                <a:lnTo>
                  <a:pt x="434396" y="271440"/>
                </a:lnTo>
                <a:lnTo>
                  <a:pt x="434159" y="252699"/>
                </a:lnTo>
                <a:lnTo>
                  <a:pt x="433186" y="235650"/>
                </a:lnTo>
                <a:lnTo>
                  <a:pt x="431550" y="220236"/>
                </a:lnTo>
                <a:lnTo>
                  <a:pt x="429381" y="206180"/>
                </a:lnTo>
                <a:lnTo>
                  <a:pt x="426810" y="193166"/>
                </a:lnTo>
                <a:lnTo>
                  <a:pt x="423949" y="180914"/>
                </a:lnTo>
                <a:lnTo>
                  <a:pt x="420883" y="169204"/>
                </a:lnTo>
                <a:lnTo>
                  <a:pt x="417670" y="157876"/>
                </a:lnTo>
                <a:lnTo>
                  <a:pt x="414191" y="146976"/>
                </a:lnTo>
                <a:lnTo>
                  <a:pt x="410170" y="136729"/>
                </a:lnTo>
                <a:lnTo>
                  <a:pt x="405495" y="127199"/>
                </a:lnTo>
                <a:lnTo>
                  <a:pt x="400048" y="117985"/>
                </a:lnTo>
                <a:lnTo>
                  <a:pt x="393635" y="108346"/>
                </a:lnTo>
                <a:lnTo>
                  <a:pt x="386249" y="97902"/>
                </a:lnTo>
                <a:lnTo>
                  <a:pt x="378187" y="86938"/>
                </a:lnTo>
                <a:lnTo>
                  <a:pt x="369937" y="76184"/>
                </a:lnTo>
                <a:lnTo>
                  <a:pt x="361789" y="66062"/>
                </a:lnTo>
                <a:lnTo>
                  <a:pt x="353524" y="56657"/>
                </a:lnTo>
                <a:lnTo>
                  <a:pt x="344530" y="47886"/>
                </a:lnTo>
                <a:lnTo>
                  <a:pt x="334513" y="39620"/>
                </a:lnTo>
                <a:lnTo>
                  <a:pt x="323496" y="31730"/>
                </a:lnTo>
                <a:lnTo>
                  <a:pt x="311643" y="24112"/>
                </a:lnTo>
                <a:lnTo>
                  <a:pt x="299143" y="16697"/>
                </a:lnTo>
                <a:lnTo>
                  <a:pt x="286002" y="9919"/>
                </a:lnTo>
                <a:lnTo>
                  <a:pt x="272049" y="4657"/>
                </a:lnTo>
                <a:lnTo>
                  <a:pt x="257258" y="1281"/>
                </a:lnTo>
                <a:lnTo>
                  <a:pt x="241732" y="0"/>
                </a:lnTo>
                <a:lnTo>
                  <a:pt x="225625" y="1110"/>
                </a:lnTo>
                <a:lnTo>
                  <a:pt x="209098" y="4523"/>
                </a:lnTo>
                <a:lnTo>
                  <a:pt x="192763" y="9712"/>
                </a:lnTo>
                <a:lnTo>
                  <a:pt x="177634" y="15934"/>
                </a:lnTo>
                <a:lnTo>
                  <a:pt x="164163" y="22670"/>
                </a:lnTo>
                <a:lnTo>
                  <a:pt x="152136" y="29797"/>
                </a:lnTo>
                <a:lnTo>
                  <a:pt x="140976" y="37486"/>
                </a:lnTo>
                <a:lnTo>
                  <a:pt x="130251" y="45804"/>
                </a:lnTo>
                <a:lnTo>
                  <a:pt x="120044" y="54696"/>
                </a:lnTo>
                <a:lnTo>
                  <a:pt x="110854" y="64051"/>
                </a:lnTo>
                <a:lnTo>
                  <a:pt x="102884" y="73760"/>
                </a:lnTo>
                <a:lnTo>
                  <a:pt x="95886" y="83892"/>
                </a:lnTo>
                <a:lnTo>
                  <a:pt x="89344" y="94680"/>
                </a:lnTo>
                <a:lnTo>
                  <a:pt x="82905" y="106197"/>
                </a:lnTo>
                <a:lnTo>
                  <a:pt x="76410" y="118372"/>
                </a:lnTo>
                <a:lnTo>
                  <a:pt x="69810" y="131077"/>
                </a:lnTo>
                <a:lnTo>
                  <a:pt x="63114" y="144162"/>
                </a:lnTo>
                <a:lnTo>
                  <a:pt x="56643" y="156911"/>
                </a:lnTo>
                <a:lnTo>
                  <a:pt x="50377" y="169298"/>
                </a:lnTo>
                <a:lnTo>
                  <a:pt x="43767" y="182409"/>
                </a:lnTo>
                <a:lnTo>
                  <a:pt x="35757" y="19833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1821430" y="3023418"/>
            <a:ext cx="565017" cy="802353"/>
          </a:xfrm>
          <a:custGeom>
            <a:avLst/>
            <a:gdLst/>
            <a:ahLst/>
            <a:cxnLst/>
            <a:rect l="0" t="0" r="0" b="0"/>
            <a:pathLst>
              <a:path w="565017" h="802353">
                <a:moveTo>
                  <a:pt x="136870" y="71960"/>
                </a:moveTo>
                <a:lnTo>
                  <a:pt x="131002" y="83762"/>
                </a:lnTo>
                <a:lnTo>
                  <a:pt x="125438" y="95531"/>
                </a:lnTo>
                <a:lnTo>
                  <a:pt x="119643" y="108417"/>
                </a:lnTo>
                <a:lnTo>
                  <a:pt x="113735" y="122092"/>
                </a:lnTo>
                <a:lnTo>
                  <a:pt x="108054" y="135772"/>
                </a:lnTo>
                <a:lnTo>
                  <a:pt x="102779" y="148988"/>
                </a:lnTo>
                <a:lnTo>
                  <a:pt x="97929" y="161613"/>
                </a:lnTo>
                <a:lnTo>
                  <a:pt x="93443" y="173692"/>
                </a:lnTo>
                <a:lnTo>
                  <a:pt x="89246" y="185335"/>
                </a:lnTo>
                <a:lnTo>
                  <a:pt x="85427" y="196814"/>
                </a:lnTo>
                <a:lnTo>
                  <a:pt x="82235" y="208528"/>
                </a:lnTo>
                <a:lnTo>
                  <a:pt x="79749" y="220677"/>
                </a:lnTo>
                <a:lnTo>
                  <a:pt x="77739" y="233280"/>
                </a:lnTo>
                <a:lnTo>
                  <a:pt x="75775" y="246273"/>
                </a:lnTo>
                <a:lnTo>
                  <a:pt x="73603" y="259590"/>
                </a:lnTo>
                <a:lnTo>
                  <a:pt x="71313" y="273804"/>
                </a:lnTo>
                <a:lnTo>
                  <a:pt x="69228" y="290081"/>
                </a:lnTo>
                <a:lnTo>
                  <a:pt x="67529" y="308872"/>
                </a:lnTo>
                <a:lnTo>
                  <a:pt x="66236" y="329358"/>
                </a:lnTo>
                <a:lnTo>
                  <a:pt x="65294" y="349878"/>
                </a:lnTo>
                <a:lnTo>
                  <a:pt x="64630" y="369453"/>
                </a:lnTo>
                <a:lnTo>
                  <a:pt x="64337" y="387813"/>
                </a:lnTo>
                <a:lnTo>
                  <a:pt x="64665" y="405050"/>
                </a:lnTo>
                <a:lnTo>
                  <a:pt x="65696" y="421378"/>
                </a:lnTo>
                <a:lnTo>
                  <a:pt x="67200" y="437021"/>
                </a:lnTo>
                <a:lnTo>
                  <a:pt x="68749" y="452167"/>
                </a:lnTo>
                <a:lnTo>
                  <a:pt x="70089" y="466958"/>
                </a:lnTo>
                <a:lnTo>
                  <a:pt x="71310" y="481338"/>
                </a:lnTo>
                <a:lnTo>
                  <a:pt x="72736" y="495075"/>
                </a:lnTo>
                <a:lnTo>
                  <a:pt x="74547" y="508098"/>
                </a:lnTo>
                <a:lnTo>
                  <a:pt x="76764" y="520640"/>
                </a:lnTo>
                <a:lnTo>
                  <a:pt x="79331" y="533135"/>
                </a:lnTo>
                <a:lnTo>
                  <a:pt x="82172" y="545837"/>
                </a:lnTo>
                <a:lnTo>
                  <a:pt x="85216" y="558657"/>
                </a:lnTo>
                <a:lnTo>
                  <a:pt x="88406" y="571270"/>
                </a:lnTo>
                <a:lnTo>
                  <a:pt x="91697" y="583497"/>
                </a:lnTo>
                <a:lnTo>
                  <a:pt x="95059" y="595319"/>
                </a:lnTo>
                <a:lnTo>
                  <a:pt x="98468" y="606791"/>
                </a:lnTo>
                <a:lnTo>
                  <a:pt x="101915" y="617987"/>
                </a:lnTo>
                <a:lnTo>
                  <a:pt x="105552" y="628981"/>
                </a:lnTo>
                <a:lnTo>
                  <a:pt x="109681" y="639830"/>
                </a:lnTo>
                <a:lnTo>
                  <a:pt x="114418" y="650577"/>
                </a:lnTo>
                <a:lnTo>
                  <a:pt x="119567" y="661253"/>
                </a:lnTo>
                <a:lnTo>
                  <a:pt x="124716" y="671882"/>
                </a:lnTo>
                <a:lnTo>
                  <a:pt x="129627" y="682472"/>
                </a:lnTo>
                <a:lnTo>
                  <a:pt x="134398" y="692873"/>
                </a:lnTo>
                <a:lnTo>
                  <a:pt x="139361" y="702783"/>
                </a:lnTo>
                <a:lnTo>
                  <a:pt x="144705" y="712088"/>
                </a:lnTo>
                <a:lnTo>
                  <a:pt x="150616" y="721150"/>
                </a:lnTo>
                <a:lnTo>
                  <a:pt x="157349" y="730688"/>
                </a:lnTo>
                <a:lnTo>
                  <a:pt x="164963" y="741064"/>
                </a:lnTo>
                <a:lnTo>
                  <a:pt x="173519" y="751983"/>
                </a:lnTo>
                <a:lnTo>
                  <a:pt x="183165" y="762707"/>
                </a:lnTo>
                <a:lnTo>
                  <a:pt x="193877" y="772799"/>
                </a:lnTo>
                <a:lnTo>
                  <a:pt x="205493" y="781845"/>
                </a:lnTo>
                <a:lnTo>
                  <a:pt x="217814" y="789310"/>
                </a:lnTo>
                <a:lnTo>
                  <a:pt x="230656" y="795059"/>
                </a:lnTo>
                <a:lnTo>
                  <a:pt x="243872" y="799120"/>
                </a:lnTo>
                <a:lnTo>
                  <a:pt x="257350" y="801495"/>
                </a:lnTo>
                <a:lnTo>
                  <a:pt x="271008" y="802352"/>
                </a:lnTo>
                <a:lnTo>
                  <a:pt x="284790" y="801812"/>
                </a:lnTo>
                <a:lnTo>
                  <a:pt x="298656" y="799864"/>
                </a:lnTo>
                <a:lnTo>
                  <a:pt x="312569" y="796632"/>
                </a:lnTo>
                <a:lnTo>
                  <a:pt x="326184" y="792344"/>
                </a:lnTo>
                <a:lnTo>
                  <a:pt x="338874" y="787251"/>
                </a:lnTo>
                <a:lnTo>
                  <a:pt x="350370" y="781567"/>
                </a:lnTo>
                <a:lnTo>
                  <a:pt x="360734" y="775464"/>
                </a:lnTo>
                <a:lnTo>
                  <a:pt x="370164" y="769067"/>
                </a:lnTo>
                <a:lnTo>
                  <a:pt x="378889" y="762461"/>
                </a:lnTo>
                <a:lnTo>
                  <a:pt x="387429" y="755381"/>
                </a:lnTo>
                <a:lnTo>
                  <a:pt x="396550" y="747256"/>
                </a:lnTo>
                <a:lnTo>
                  <a:pt x="406609" y="737863"/>
                </a:lnTo>
                <a:lnTo>
                  <a:pt x="417132" y="727451"/>
                </a:lnTo>
                <a:lnTo>
                  <a:pt x="427048" y="716545"/>
                </a:lnTo>
                <a:lnTo>
                  <a:pt x="435792" y="705506"/>
                </a:lnTo>
                <a:lnTo>
                  <a:pt x="443456" y="694501"/>
                </a:lnTo>
                <a:lnTo>
                  <a:pt x="450518" y="683587"/>
                </a:lnTo>
                <a:lnTo>
                  <a:pt x="457336" y="672767"/>
                </a:lnTo>
                <a:lnTo>
                  <a:pt x="463933" y="662027"/>
                </a:lnTo>
                <a:lnTo>
                  <a:pt x="470077" y="651350"/>
                </a:lnTo>
                <a:lnTo>
                  <a:pt x="475667" y="640718"/>
                </a:lnTo>
                <a:lnTo>
                  <a:pt x="480898" y="630119"/>
                </a:lnTo>
                <a:lnTo>
                  <a:pt x="486171" y="619541"/>
                </a:lnTo>
                <a:lnTo>
                  <a:pt x="491714" y="608976"/>
                </a:lnTo>
                <a:lnTo>
                  <a:pt x="497420" y="598252"/>
                </a:lnTo>
                <a:lnTo>
                  <a:pt x="502950" y="587060"/>
                </a:lnTo>
                <a:lnTo>
                  <a:pt x="508115" y="575273"/>
                </a:lnTo>
                <a:lnTo>
                  <a:pt x="512889" y="563085"/>
                </a:lnTo>
                <a:lnTo>
                  <a:pt x="517322" y="550904"/>
                </a:lnTo>
                <a:lnTo>
                  <a:pt x="521487" y="538966"/>
                </a:lnTo>
                <a:lnTo>
                  <a:pt x="525453" y="527169"/>
                </a:lnTo>
                <a:lnTo>
                  <a:pt x="529277" y="515183"/>
                </a:lnTo>
                <a:lnTo>
                  <a:pt x="533001" y="502827"/>
                </a:lnTo>
                <a:lnTo>
                  <a:pt x="536656" y="490240"/>
                </a:lnTo>
                <a:lnTo>
                  <a:pt x="540263" y="477784"/>
                </a:lnTo>
                <a:lnTo>
                  <a:pt x="543838" y="465643"/>
                </a:lnTo>
                <a:lnTo>
                  <a:pt x="547392" y="453201"/>
                </a:lnTo>
                <a:lnTo>
                  <a:pt x="550931" y="439183"/>
                </a:lnTo>
                <a:lnTo>
                  <a:pt x="554456" y="423009"/>
                </a:lnTo>
                <a:lnTo>
                  <a:pt x="557806" y="404906"/>
                </a:lnTo>
                <a:lnTo>
                  <a:pt x="560676" y="385534"/>
                </a:lnTo>
                <a:lnTo>
                  <a:pt x="562934" y="365439"/>
                </a:lnTo>
                <a:lnTo>
                  <a:pt x="564449" y="345440"/>
                </a:lnTo>
                <a:lnTo>
                  <a:pt x="565016" y="326639"/>
                </a:lnTo>
                <a:lnTo>
                  <a:pt x="564618" y="309526"/>
                </a:lnTo>
                <a:lnTo>
                  <a:pt x="563384" y="294056"/>
                </a:lnTo>
                <a:lnTo>
                  <a:pt x="561494" y="279957"/>
                </a:lnTo>
                <a:lnTo>
                  <a:pt x="559114" y="266897"/>
                </a:lnTo>
                <a:lnTo>
                  <a:pt x="556382" y="254103"/>
                </a:lnTo>
                <a:lnTo>
                  <a:pt x="553404" y="240432"/>
                </a:lnTo>
                <a:lnTo>
                  <a:pt x="550249" y="225342"/>
                </a:lnTo>
                <a:lnTo>
                  <a:pt x="546810" y="209304"/>
                </a:lnTo>
                <a:lnTo>
                  <a:pt x="542815" y="193459"/>
                </a:lnTo>
                <a:lnTo>
                  <a:pt x="538162" y="178478"/>
                </a:lnTo>
                <a:lnTo>
                  <a:pt x="532900" y="164676"/>
                </a:lnTo>
                <a:lnTo>
                  <a:pt x="527144" y="152260"/>
                </a:lnTo>
                <a:lnTo>
                  <a:pt x="521006" y="141166"/>
                </a:lnTo>
                <a:lnTo>
                  <a:pt x="514428" y="130852"/>
                </a:lnTo>
                <a:lnTo>
                  <a:pt x="507180" y="120452"/>
                </a:lnTo>
                <a:lnTo>
                  <a:pt x="499198" y="109486"/>
                </a:lnTo>
                <a:lnTo>
                  <a:pt x="490719" y="98166"/>
                </a:lnTo>
                <a:lnTo>
                  <a:pt x="482181" y="87173"/>
                </a:lnTo>
                <a:lnTo>
                  <a:pt x="473842" y="76895"/>
                </a:lnTo>
                <a:lnTo>
                  <a:pt x="465616" y="67553"/>
                </a:lnTo>
                <a:lnTo>
                  <a:pt x="457180" y="59359"/>
                </a:lnTo>
                <a:lnTo>
                  <a:pt x="448360" y="52293"/>
                </a:lnTo>
                <a:lnTo>
                  <a:pt x="439301" y="46023"/>
                </a:lnTo>
                <a:lnTo>
                  <a:pt x="430366" y="40031"/>
                </a:lnTo>
                <a:lnTo>
                  <a:pt x="421756" y="33995"/>
                </a:lnTo>
                <a:lnTo>
                  <a:pt x="413347" y="27954"/>
                </a:lnTo>
                <a:lnTo>
                  <a:pt x="404788" y="22198"/>
                </a:lnTo>
                <a:lnTo>
                  <a:pt x="395872" y="16884"/>
                </a:lnTo>
                <a:lnTo>
                  <a:pt x="386238" y="12181"/>
                </a:lnTo>
                <a:lnTo>
                  <a:pt x="375321" y="8328"/>
                </a:lnTo>
                <a:lnTo>
                  <a:pt x="362931" y="5370"/>
                </a:lnTo>
                <a:lnTo>
                  <a:pt x="349202" y="3198"/>
                </a:lnTo>
                <a:lnTo>
                  <a:pt x="334390" y="1650"/>
                </a:lnTo>
                <a:lnTo>
                  <a:pt x="318770" y="573"/>
                </a:lnTo>
                <a:lnTo>
                  <a:pt x="302894" y="0"/>
                </a:lnTo>
                <a:lnTo>
                  <a:pt x="287549" y="139"/>
                </a:lnTo>
                <a:lnTo>
                  <a:pt x="273124" y="1052"/>
                </a:lnTo>
                <a:lnTo>
                  <a:pt x="259644" y="2817"/>
                </a:lnTo>
                <a:lnTo>
                  <a:pt x="246970" y="5605"/>
                </a:lnTo>
                <a:lnTo>
                  <a:pt x="234913" y="9413"/>
                </a:lnTo>
                <a:lnTo>
                  <a:pt x="222983" y="14260"/>
                </a:lnTo>
                <a:lnTo>
                  <a:pt x="210432" y="20262"/>
                </a:lnTo>
                <a:lnTo>
                  <a:pt x="196912" y="27374"/>
                </a:lnTo>
                <a:lnTo>
                  <a:pt x="182743" y="35420"/>
                </a:lnTo>
                <a:lnTo>
                  <a:pt x="168692" y="44191"/>
                </a:lnTo>
                <a:lnTo>
                  <a:pt x="155211" y="53501"/>
                </a:lnTo>
                <a:lnTo>
                  <a:pt x="142568" y="63362"/>
                </a:lnTo>
                <a:lnTo>
                  <a:pt x="131004" y="73967"/>
                </a:lnTo>
                <a:lnTo>
                  <a:pt x="120522" y="85356"/>
                </a:lnTo>
                <a:lnTo>
                  <a:pt x="110806" y="97276"/>
                </a:lnTo>
                <a:lnTo>
                  <a:pt x="101347" y="109277"/>
                </a:lnTo>
                <a:lnTo>
                  <a:pt x="91829" y="121095"/>
                </a:lnTo>
                <a:lnTo>
                  <a:pt x="82298" y="132810"/>
                </a:lnTo>
                <a:lnTo>
                  <a:pt x="73045" y="144742"/>
                </a:lnTo>
                <a:lnTo>
                  <a:pt x="64230" y="157066"/>
                </a:lnTo>
                <a:lnTo>
                  <a:pt x="56023" y="169801"/>
                </a:lnTo>
                <a:lnTo>
                  <a:pt x="48664" y="182890"/>
                </a:lnTo>
                <a:lnTo>
                  <a:pt x="42194" y="196265"/>
                </a:lnTo>
                <a:lnTo>
                  <a:pt x="36342" y="210180"/>
                </a:lnTo>
                <a:lnTo>
                  <a:pt x="30638" y="225192"/>
                </a:lnTo>
                <a:lnTo>
                  <a:pt x="24803" y="241490"/>
                </a:lnTo>
                <a:lnTo>
                  <a:pt x="19046" y="258059"/>
                </a:lnTo>
                <a:lnTo>
                  <a:pt x="13404" y="274495"/>
                </a:lnTo>
                <a:lnTo>
                  <a:pt x="7375" y="292245"/>
                </a:lnTo>
                <a:lnTo>
                  <a:pt x="0" y="31411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2779523" y="1830929"/>
            <a:ext cx="567982" cy="807308"/>
          </a:xfrm>
          <a:custGeom>
            <a:avLst/>
            <a:gdLst/>
            <a:ahLst/>
            <a:cxnLst/>
            <a:rect l="0" t="0" r="0" b="0"/>
            <a:pathLst>
              <a:path w="567982" h="807308">
                <a:moveTo>
                  <a:pt x="115813" y="158957"/>
                </a:moveTo>
                <a:lnTo>
                  <a:pt x="112813" y="167892"/>
                </a:lnTo>
                <a:lnTo>
                  <a:pt x="109390" y="177519"/>
                </a:lnTo>
                <a:lnTo>
                  <a:pt x="105194" y="188802"/>
                </a:lnTo>
                <a:lnTo>
                  <a:pt x="100294" y="201296"/>
                </a:lnTo>
                <a:lnTo>
                  <a:pt x="94812" y="214128"/>
                </a:lnTo>
                <a:lnTo>
                  <a:pt x="88887" y="226765"/>
                </a:lnTo>
                <a:lnTo>
                  <a:pt x="82798" y="239666"/>
                </a:lnTo>
                <a:lnTo>
                  <a:pt x="76948" y="254054"/>
                </a:lnTo>
                <a:lnTo>
                  <a:pt x="71537" y="270499"/>
                </a:lnTo>
                <a:lnTo>
                  <a:pt x="66584" y="288458"/>
                </a:lnTo>
                <a:lnTo>
                  <a:pt x="62023" y="306676"/>
                </a:lnTo>
                <a:lnTo>
                  <a:pt x="57769" y="324377"/>
                </a:lnTo>
                <a:lnTo>
                  <a:pt x="53742" y="341312"/>
                </a:lnTo>
                <a:lnTo>
                  <a:pt x="49876" y="357511"/>
                </a:lnTo>
                <a:lnTo>
                  <a:pt x="46124" y="373108"/>
                </a:lnTo>
                <a:lnTo>
                  <a:pt x="42450" y="388411"/>
                </a:lnTo>
                <a:lnTo>
                  <a:pt x="38830" y="403854"/>
                </a:lnTo>
                <a:lnTo>
                  <a:pt x="35251" y="419658"/>
                </a:lnTo>
                <a:lnTo>
                  <a:pt x="31864" y="435701"/>
                </a:lnTo>
                <a:lnTo>
                  <a:pt x="28969" y="451625"/>
                </a:lnTo>
                <a:lnTo>
                  <a:pt x="26690" y="467240"/>
                </a:lnTo>
                <a:lnTo>
                  <a:pt x="24991" y="482997"/>
                </a:lnTo>
                <a:lnTo>
                  <a:pt x="23769" y="499860"/>
                </a:lnTo>
                <a:lnTo>
                  <a:pt x="22913" y="518275"/>
                </a:lnTo>
                <a:lnTo>
                  <a:pt x="22490" y="537881"/>
                </a:lnTo>
                <a:lnTo>
                  <a:pt x="22730" y="557813"/>
                </a:lnTo>
                <a:lnTo>
                  <a:pt x="23711" y="577509"/>
                </a:lnTo>
                <a:lnTo>
                  <a:pt x="25522" y="596444"/>
                </a:lnTo>
                <a:lnTo>
                  <a:pt x="28340" y="614000"/>
                </a:lnTo>
                <a:lnTo>
                  <a:pt x="32169" y="629990"/>
                </a:lnTo>
                <a:lnTo>
                  <a:pt x="37029" y="644725"/>
                </a:lnTo>
                <a:lnTo>
                  <a:pt x="43040" y="658790"/>
                </a:lnTo>
                <a:lnTo>
                  <a:pt x="50158" y="672591"/>
                </a:lnTo>
                <a:lnTo>
                  <a:pt x="58208" y="686171"/>
                </a:lnTo>
                <a:lnTo>
                  <a:pt x="66982" y="699303"/>
                </a:lnTo>
                <a:lnTo>
                  <a:pt x="76294" y="711879"/>
                </a:lnTo>
                <a:lnTo>
                  <a:pt x="86156" y="723766"/>
                </a:lnTo>
                <a:lnTo>
                  <a:pt x="96762" y="734750"/>
                </a:lnTo>
                <a:lnTo>
                  <a:pt x="108152" y="744797"/>
                </a:lnTo>
                <a:lnTo>
                  <a:pt x="120072" y="753865"/>
                </a:lnTo>
                <a:lnTo>
                  <a:pt x="132073" y="761817"/>
                </a:lnTo>
                <a:lnTo>
                  <a:pt x="143896" y="768687"/>
                </a:lnTo>
                <a:lnTo>
                  <a:pt x="155784" y="774641"/>
                </a:lnTo>
                <a:lnTo>
                  <a:pt x="168364" y="779882"/>
                </a:lnTo>
                <a:lnTo>
                  <a:pt x="181942" y="784597"/>
                </a:lnTo>
                <a:lnTo>
                  <a:pt x="196502" y="788936"/>
                </a:lnTo>
                <a:lnTo>
                  <a:pt x="211888" y="793010"/>
                </a:lnTo>
                <a:lnTo>
                  <a:pt x="227909" y="796898"/>
                </a:lnTo>
                <a:lnTo>
                  <a:pt x="244397" y="800492"/>
                </a:lnTo>
                <a:lnTo>
                  <a:pt x="261217" y="803527"/>
                </a:lnTo>
                <a:lnTo>
                  <a:pt x="278265" y="805891"/>
                </a:lnTo>
                <a:lnTo>
                  <a:pt x="295305" y="807307"/>
                </a:lnTo>
                <a:lnTo>
                  <a:pt x="311978" y="807275"/>
                </a:lnTo>
                <a:lnTo>
                  <a:pt x="328121" y="805653"/>
                </a:lnTo>
                <a:lnTo>
                  <a:pt x="343741" y="802443"/>
                </a:lnTo>
                <a:lnTo>
                  <a:pt x="358924" y="797623"/>
                </a:lnTo>
                <a:lnTo>
                  <a:pt x="373770" y="791339"/>
                </a:lnTo>
                <a:lnTo>
                  <a:pt x="388368" y="783697"/>
                </a:lnTo>
                <a:lnTo>
                  <a:pt x="402791" y="774673"/>
                </a:lnTo>
                <a:lnTo>
                  <a:pt x="417087" y="764383"/>
                </a:lnTo>
                <a:lnTo>
                  <a:pt x="431129" y="753051"/>
                </a:lnTo>
                <a:lnTo>
                  <a:pt x="444638" y="740921"/>
                </a:lnTo>
                <a:lnTo>
                  <a:pt x="457494" y="728212"/>
                </a:lnTo>
                <a:lnTo>
                  <a:pt x="469415" y="715254"/>
                </a:lnTo>
                <a:lnTo>
                  <a:pt x="479895" y="702482"/>
                </a:lnTo>
                <a:lnTo>
                  <a:pt x="488795" y="690116"/>
                </a:lnTo>
                <a:lnTo>
                  <a:pt x="496280" y="678185"/>
                </a:lnTo>
                <a:lnTo>
                  <a:pt x="502631" y="666633"/>
                </a:lnTo>
                <a:lnTo>
                  <a:pt x="508130" y="655378"/>
                </a:lnTo>
                <a:lnTo>
                  <a:pt x="513013" y="644343"/>
                </a:lnTo>
                <a:lnTo>
                  <a:pt x="517461" y="633467"/>
                </a:lnTo>
                <a:lnTo>
                  <a:pt x="521608" y="622696"/>
                </a:lnTo>
                <a:lnTo>
                  <a:pt x="525548" y="611834"/>
                </a:lnTo>
                <a:lnTo>
                  <a:pt x="529347" y="600548"/>
                </a:lnTo>
                <a:lnTo>
                  <a:pt x="533051" y="588698"/>
                </a:lnTo>
                <a:lnTo>
                  <a:pt x="536690" y="576468"/>
                </a:lnTo>
                <a:lnTo>
                  <a:pt x="540287" y="564259"/>
                </a:lnTo>
                <a:lnTo>
                  <a:pt x="543855" y="552287"/>
                </a:lnTo>
                <a:lnTo>
                  <a:pt x="547404" y="539960"/>
                </a:lnTo>
                <a:lnTo>
                  <a:pt x="550939" y="526021"/>
                </a:lnTo>
                <a:lnTo>
                  <a:pt x="554461" y="509894"/>
                </a:lnTo>
                <a:lnTo>
                  <a:pt x="557810" y="491655"/>
                </a:lnTo>
                <a:lnTo>
                  <a:pt x="560678" y="471657"/>
                </a:lnTo>
                <a:lnTo>
                  <a:pt x="562940" y="450317"/>
                </a:lnTo>
                <a:lnTo>
                  <a:pt x="564628" y="428156"/>
                </a:lnTo>
                <a:lnTo>
                  <a:pt x="565843" y="405770"/>
                </a:lnTo>
                <a:lnTo>
                  <a:pt x="566698" y="383508"/>
                </a:lnTo>
                <a:lnTo>
                  <a:pt x="567290" y="361817"/>
                </a:lnTo>
                <a:lnTo>
                  <a:pt x="567695" y="341319"/>
                </a:lnTo>
                <a:lnTo>
                  <a:pt x="567967" y="322239"/>
                </a:lnTo>
                <a:lnTo>
                  <a:pt x="567981" y="304629"/>
                </a:lnTo>
                <a:lnTo>
                  <a:pt x="567458" y="288551"/>
                </a:lnTo>
                <a:lnTo>
                  <a:pt x="566289" y="273880"/>
                </a:lnTo>
                <a:lnTo>
                  <a:pt x="564520" y="260363"/>
                </a:lnTo>
                <a:lnTo>
                  <a:pt x="562261" y="247729"/>
                </a:lnTo>
                <a:lnTo>
                  <a:pt x="559631" y="235740"/>
                </a:lnTo>
                <a:lnTo>
                  <a:pt x="556729" y="224211"/>
                </a:lnTo>
                <a:lnTo>
                  <a:pt x="553636" y="213001"/>
                </a:lnTo>
                <a:lnTo>
                  <a:pt x="550405" y="202007"/>
                </a:lnTo>
                <a:lnTo>
                  <a:pt x="546915" y="190995"/>
                </a:lnTo>
                <a:lnTo>
                  <a:pt x="542885" y="179610"/>
                </a:lnTo>
                <a:lnTo>
                  <a:pt x="538209" y="167698"/>
                </a:lnTo>
                <a:lnTo>
                  <a:pt x="532932" y="155595"/>
                </a:lnTo>
                <a:lnTo>
                  <a:pt x="527165" y="144004"/>
                </a:lnTo>
                <a:lnTo>
                  <a:pt x="521021" y="133275"/>
                </a:lnTo>
                <a:lnTo>
                  <a:pt x="514437" y="123106"/>
                </a:lnTo>
                <a:lnTo>
                  <a:pt x="507186" y="112751"/>
                </a:lnTo>
                <a:lnTo>
                  <a:pt x="499193" y="101786"/>
                </a:lnTo>
                <a:lnTo>
                  <a:pt x="490367" y="90284"/>
                </a:lnTo>
                <a:lnTo>
                  <a:pt x="480532" y="78630"/>
                </a:lnTo>
                <a:lnTo>
                  <a:pt x="469690" y="67087"/>
                </a:lnTo>
                <a:lnTo>
                  <a:pt x="457985" y="55911"/>
                </a:lnTo>
                <a:lnTo>
                  <a:pt x="445604" y="45413"/>
                </a:lnTo>
                <a:lnTo>
                  <a:pt x="432721" y="35696"/>
                </a:lnTo>
                <a:lnTo>
                  <a:pt x="419478" y="26850"/>
                </a:lnTo>
                <a:lnTo>
                  <a:pt x="405982" y="19047"/>
                </a:lnTo>
                <a:lnTo>
                  <a:pt x="392316" y="12287"/>
                </a:lnTo>
                <a:lnTo>
                  <a:pt x="378699" y="6746"/>
                </a:lnTo>
                <a:lnTo>
                  <a:pt x="365476" y="2846"/>
                </a:lnTo>
                <a:lnTo>
                  <a:pt x="352794" y="667"/>
                </a:lnTo>
                <a:lnTo>
                  <a:pt x="340310" y="0"/>
                </a:lnTo>
                <a:lnTo>
                  <a:pt x="327322" y="532"/>
                </a:lnTo>
                <a:lnTo>
                  <a:pt x="313481" y="1965"/>
                </a:lnTo>
                <a:lnTo>
                  <a:pt x="299252" y="4213"/>
                </a:lnTo>
                <a:lnTo>
                  <a:pt x="285685" y="7391"/>
                </a:lnTo>
                <a:lnTo>
                  <a:pt x="273334" y="11490"/>
                </a:lnTo>
                <a:lnTo>
                  <a:pt x="262093" y="16376"/>
                </a:lnTo>
                <a:lnTo>
                  <a:pt x="251476" y="21880"/>
                </a:lnTo>
                <a:lnTo>
                  <a:pt x="241112" y="27843"/>
                </a:lnTo>
                <a:lnTo>
                  <a:pt x="230813" y="34135"/>
                </a:lnTo>
                <a:lnTo>
                  <a:pt x="220496" y="40658"/>
                </a:lnTo>
                <a:lnTo>
                  <a:pt x="210139" y="47345"/>
                </a:lnTo>
                <a:lnTo>
                  <a:pt x="199740" y="54310"/>
                </a:lnTo>
                <a:lnTo>
                  <a:pt x="189305" y="61825"/>
                </a:lnTo>
                <a:lnTo>
                  <a:pt x="178847" y="69995"/>
                </a:lnTo>
                <a:lnTo>
                  <a:pt x="168537" y="78771"/>
                </a:lnTo>
                <a:lnTo>
                  <a:pt x="158688" y="88041"/>
                </a:lnTo>
                <a:lnTo>
                  <a:pt x="149434" y="97685"/>
                </a:lnTo>
                <a:lnTo>
                  <a:pt x="140745" y="107602"/>
                </a:lnTo>
                <a:lnTo>
                  <a:pt x="132523" y="117712"/>
                </a:lnTo>
                <a:lnTo>
                  <a:pt x="124657" y="127960"/>
                </a:lnTo>
                <a:lnTo>
                  <a:pt x="117051" y="138469"/>
                </a:lnTo>
                <a:lnTo>
                  <a:pt x="109630" y="149516"/>
                </a:lnTo>
                <a:lnTo>
                  <a:pt x="102338" y="161211"/>
                </a:lnTo>
                <a:lnTo>
                  <a:pt x="95134" y="173507"/>
                </a:lnTo>
                <a:lnTo>
                  <a:pt x="87990" y="186293"/>
                </a:lnTo>
                <a:lnTo>
                  <a:pt x="80892" y="199451"/>
                </a:lnTo>
                <a:lnTo>
                  <a:pt x="73990" y="212881"/>
                </a:lnTo>
                <a:lnTo>
                  <a:pt x="67582" y="226502"/>
                </a:lnTo>
                <a:lnTo>
                  <a:pt x="61786" y="240262"/>
                </a:lnTo>
                <a:lnTo>
                  <a:pt x="56403" y="254281"/>
                </a:lnTo>
                <a:lnTo>
                  <a:pt x="51021" y="268838"/>
                </a:lnTo>
                <a:lnTo>
                  <a:pt x="45402" y="284038"/>
                </a:lnTo>
                <a:lnTo>
                  <a:pt x="39644" y="299671"/>
                </a:lnTo>
                <a:lnTo>
                  <a:pt x="34077" y="315318"/>
                </a:lnTo>
                <a:lnTo>
                  <a:pt x="28892" y="330733"/>
                </a:lnTo>
                <a:lnTo>
                  <a:pt x="24275" y="345847"/>
                </a:lnTo>
                <a:lnTo>
                  <a:pt x="20479" y="360681"/>
                </a:lnTo>
                <a:lnTo>
                  <a:pt x="17556" y="375280"/>
                </a:lnTo>
                <a:lnTo>
                  <a:pt x="15204" y="389480"/>
                </a:lnTo>
                <a:lnTo>
                  <a:pt x="12536" y="404502"/>
                </a:lnTo>
                <a:lnTo>
                  <a:pt x="8199" y="423906"/>
                </a:lnTo>
                <a:lnTo>
                  <a:pt x="0" y="45375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3569160" y="2961505"/>
            <a:ext cx="564801" cy="718791"/>
          </a:xfrm>
          <a:custGeom>
            <a:avLst/>
            <a:gdLst/>
            <a:ahLst/>
            <a:cxnLst/>
            <a:rect l="0" t="0" r="0" b="0"/>
            <a:pathLst>
              <a:path w="564801" h="718791">
                <a:moveTo>
                  <a:pt x="115814" y="70702"/>
                </a:moveTo>
                <a:lnTo>
                  <a:pt x="109946" y="79436"/>
                </a:lnTo>
                <a:lnTo>
                  <a:pt x="104382" y="87142"/>
                </a:lnTo>
                <a:lnTo>
                  <a:pt x="98587" y="94549"/>
                </a:lnTo>
                <a:lnTo>
                  <a:pt x="92679" y="101983"/>
                </a:lnTo>
                <a:lnTo>
                  <a:pt x="86997" y="109810"/>
                </a:lnTo>
                <a:lnTo>
                  <a:pt x="81718" y="118198"/>
                </a:lnTo>
                <a:lnTo>
                  <a:pt x="76695" y="127459"/>
                </a:lnTo>
                <a:lnTo>
                  <a:pt x="71561" y="138120"/>
                </a:lnTo>
                <a:lnTo>
                  <a:pt x="66106" y="150338"/>
                </a:lnTo>
                <a:lnTo>
                  <a:pt x="60289" y="164120"/>
                </a:lnTo>
                <a:lnTo>
                  <a:pt x="54152" y="179499"/>
                </a:lnTo>
                <a:lnTo>
                  <a:pt x="47765" y="196314"/>
                </a:lnTo>
                <a:lnTo>
                  <a:pt x="41357" y="213806"/>
                </a:lnTo>
                <a:lnTo>
                  <a:pt x="35289" y="230774"/>
                </a:lnTo>
                <a:lnTo>
                  <a:pt x="29729" y="246599"/>
                </a:lnTo>
                <a:lnTo>
                  <a:pt x="24675" y="261680"/>
                </a:lnTo>
                <a:lnTo>
                  <a:pt x="20047" y="277099"/>
                </a:lnTo>
                <a:lnTo>
                  <a:pt x="15752" y="293485"/>
                </a:lnTo>
                <a:lnTo>
                  <a:pt x="11867" y="311121"/>
                </a:lnTo>
                <a:lnTo>
                  <a:pt x="8629" y="330190"/>
                </a:lnTo>
                <a:lnTo>
                  <a:pt x="6122" y="350619"/>
                </a:lnTo>
                <a:lnTo>
                  <a:pt x="4437" y="372019"/>
                </a:lnTo>
                <a:lnTo>
                  <a:pt x="3756" y="393821"/>
                </a:lnTo>
                <a:lnTo>
                  <a:pt x="4076" y="415651"/>
                </a:lnTo>
                <a:lnTo>
                  <a:pt x="5258" y="436865"/>
                </a:lnTo>
                <a:lnTo>
                  <a:pt x="7114" y="456503"/>
                </a:lnTo>
                <a:lnTo>
                  <a:pt x="9476" y="474198"/>
                </a:lnTo>
                <a:lnTo>
                  <a:pt x="12365" y="490402"/>
                </a:lnTo>
                <a:lnTo>
                  <a:pt x="15982" y="506060"/>
                </a:lnTo>
                <a:lnTo>
                  <a:pt x="20373" y="521781"/>
                </a:lnTo>
                <a:lnTo>
                  <a:pt x="25288" y="537480"/>
                </a:lnTo>
                <a:lnTo>
                  <a:pt x="30279" y="552582"/>
                </a:lnTo>
                <a:lnTo>
                  <a:pt x="35088" y="566789"/>
                </a:lnTo>
                <a:lnTo>
                  <a:pt x="39962" y="580263"/>
                </a:lnTo>
                <a:lnTo>
                  <a:pt x="45526" y="593451"/>
                </a:lnTo>
                <a:lnTo>
                  <a:pt x="52087" y="606650"/>
                </a:lnTo>
                <a:lnTo>
                  <a:pt x="59630" y="619819"/>
                </a:lnTo>
                <a:lnTo>
                  <a:pt x="67997" y="632673"/>
                </a:lnTo>
                <a:lnTo>
                  <a:pt x="77004" y="645062"/>
                </a:lnTo>
                <a:lnTo>
                  <a:pt x="86646" y="656824"/>
                </a:lnTo>
                <a:lnTo>
                  <a:pt x="97096" y="667723"/>
                </a:lnTo>
                <a:lnTo>
                  <a:pt x="108383" y="677713"/>
                </a:lnTo>
                <a:lnTo>
                  <a:pt x="120403" y="686743"/>
                </a:lnTo>
                <a:lnTo>
                  <a:pt x="133002" y="694670"/>
                </a:lnTo>
                <a:lnTo>
                  <a:pt x="146039" y="701518"/>
                </a:lnTo>
                <a:lnTo>
                  <a:pt x="159557" y="707288"/>
                </a:lnTo>
                <a:lnTo>
                  <a:pt x="173770" y="711874"/>
                </a:lnTo>
                <a:lnTo>
                  <a:pt x="188741" y="715326"/>
                </a:lnTo>
                <a:lnTo>
                  <a:pt x="204388" y="717663"/>
                </a:lnTo>
                <a:lnTo>
                  <a:pt x="220576" y="718790"/>
                </a:lnTo>
                <a:lnTo>
                  <a:pt x="237168" y="718767"/>
                </a:lnTo>
                <a:lnTo>
                  <a:pt x="253886" y="717617"/>
                </a:lnTo>
                <a:lnTo>
                  <a:pt x="270336" y="715250"/>
                </a:lnTo>
                <a:lnTo>
                  <a:pt x="286325" y="711732"/>
                </a:lnTo>
                <a:lnTo>
                  <a:pt x="301842" y="707252"/>
                </a:lnTo>
                <a:lnTo>
                  <a:pt x="316954" y="702029"/>
                </a:lnTo>
                <a:lnTo>
                  <a:pt x="331743" y="696257"/>
                </a:lnTo>
                <a:lnTo>
                  <a:pt x="345964" y="690095"/>
                </a:lnTo>
                <a:lnTo>
                  <a:pt x="359069" y="683660"/>
                </a:lnTo>
                <a:lnTo>
                  <a:pt x="370848" y="677037"/>
                </a:lnTo>
                <a:lnTo>
                  <a:pt x="381403" y="670284"/>
                </a:lnTo>
                <a:lnTo>
                  <a:pt x="390961" y="663445"/>
                </a:lnTo>
                <a:lnTo>
                  <a:pt x="399763" y="656545"/>
                </a:lnTo>
                <a:lnTo>
                  <a:pt x="408016" y="649607"/>
                </a:lnTo>
                <a:lnTo>
                  <a:pt x="415878" y="642642"/>
                </a:lnTo>
                <a:lnTo>
                  <a:pt x="423476" y="635650"/>
                </a:lnTo>
                <a:lnTo>
                  <a:pt x="431055" y="628309"/>
                </a:lnTo>
                <a:lnTo>
                  <a:pt x="438983" y="620010"/>
                </a:lnTo>
                <a:lnTo>
                  <a:pt x="447431" y="610490"/>
                </a:lnTo>
                <a:lnTo>
                  <a:pt x="456393" y="599655"/>
                </a:lnTo>
                <a:lnTo>
                  <a:pt x="465787" y="587399"/>
                </a:lnTo>
                <a:lnTo>
                  <a:pt x="475506" y="573827"/>
                </a:lnTo>
                <a:lnTo>
                  <a:pt x="485133" y="559494"/>
                </a:lnTo>
                <a:lnTo>
                  <a:pt x="493983" y="545268"/>
                </a:lnTo>
                <a:lnTo>
                  <a:pt x="501750" y="531622"/>
                </a:lnTo>
                <a:lnTo>
                  <a:pt x="508625" y="518345"/>
                </a:lnTo>
                <a:lnTo>
                  <a:pt x="515090" y="504750"/>
                </a:lnTo>
                <a:lnTo>
                  <a:pt x="521475" y="490462"/>
                </a:lnTo>
                <a:lnTo>
                  <a:pt x="527766" y="475744"/>
                </a:lnTo>
                <a:lnTo>
                  <a:pt x="533698" y="461311"/>
                </a:lnTo>
                <a:lnTo>
                  <a:pt x="539138" y="447552"/>
                </a:lnTo>
                <a:lnTo>
                  <a:pt x="544097" y="434210"/>
                </a:lnTo>
                <a:lnTo>
                  <a:pt x="548654" y="420578"/>
                </a:lnTo>
                <a:lnTo>
                  <a:pt x="552898" y="406259"/>
                </a:lnTo>
                <a:lnTo>
                  <a:pt x="556748" y="391184"/>
                </a:lnTo>
                <a:lnTo>
                  <a:pt x="559961" y="375445"/>
                </a:lnTo>
                <a:lnTo>
                  <a:pt x="562453" y="359188"/>
                </a:lnTo>
                <a:lnTo>
                  <a:pt x="564126" y="342711"/>
                </a:lnTo>
                <a:lnTo>
                  <a:pt x="564800" y="326429"/>
                </a:lnTo>
                <a:lnTo>
                  <a:pt x="564474" y="310552"/>
                </a:lnTo>
                <a:lnTo>
                  <a:pt x="563289" y="294942"/>
                </a:lnTo>
                <a:lnTo>
                  <a:pt x="561430" y="279236"/>
                </a:lnTo>
                <a:lnTo>
                  <a:pt x="559067" y="263225"/>
                </a:lnTo>
                <a:lnTo>
                  <a:pt x="556176" y="247030"/>
                </a:lnTo>
                <a:lnTo>
                  <a:pt x="552559" y="230998"/>
                </a:lnTo>
                <a:lnTo>
                  <a:pt x="548158" y="215320"/>
                </a:lnTo>
                <a:lnTo>
                  <a:pt x="542897" y="200029"/>
                </a:lnTo>
                <a:lnTo>
                  <a:pt x="536609" y="185075"/>
                </a:lnTo>
                <a:lnTo>
                  <a:pt x="529306" y="170386"/>
                </a:lnTo>
                <a:lnTo>
                  <a:pt x="521301" y="155895"/>
                </a:lnTo>
                <a:lnTo>
                  <a:pt x="513088" y="141545"/>
                </a:lnTo>
                <a:lnTo>
                  <a:pt x="504966" y="127299"/>
                </a:lnTo>
                <a:lnTo>
                  <a:pt x="496717" y="113289"/>
                </a:lnTo>
                <a:lnTo>
                  <a:pt x="487734" y="99802"/>
                </a:lnTo>
                <a:lnTo>
                  <a:pt x="477730" y="86956"/>
                </a:lnTo>
                <a:lnTo>
                  <a:pt x="466891" y="74873"/>
                </a:lnTo>
                <a:lnTo>
                  <a:pt x="455690" y="63750"/>
                </a:lnTo>
                <a:lnTo>
                  <a:pt x="444445" y="53601"/>
                </a:lnTo>
                <a:lnTo>
                  <a:pt x="433131" y="44294"/>
                </a:lnTo>
                <a:lnTo>
                  <a:pt x="421476" y="35648"/>
                </a:lnTo>
                <a:lnTo>
                  <a:pt x="409341" y="27504"/>
                </a:lnTo>
                <a:lnTo>
                  <a:pt x="396734" y="20049"/>
                </a:lnTo>
                <a:lnTo>
                  <a:pt x="383732" y="13794"/>
                </a:lnTo>
                <a:lnTo>
                  <a:pt x="370421" y="8920"/>
                </a:lnTo>
                <a:lnTo>
                  <a:pt x="356718" y="5308"/>
                </a:lnTo>
                <a:lnTo>
                  <a:pt x="342380" y="2718"/>
                </a:lnTo>
                <a:lnTo>
                  <a:pt x="327335" y="910"/>
                </a:lnTo>
                <a:lnTo>
                  <a:pt x="311977" y="0"/>
                </a:lnTo>
                <a:lnTo>
                  <a:pt x="297048" y="437"/>
                </a:lnTo>
                <a:lnTo>
                  <a:pt x="282924" y="2360"/>
                </a:lnTo>
                <a:lnTo>
                  <a:pt x="269322" y="5616"/>
                </a:lnTo>
                <a:lnTo>
                  <a:pt x="255509" y="9943"/>
                </a:lnTo>
                <a:lnTo>
                  <a:pt x="241078" y="15077"/>
                </a:lnTo>
                <a:lnTo>
                  <a:pt x="226435" y="20794"/>
                </a:lnTo>
                <a:lnTo>
                  <a:pt x="212583" y="26923"/>
                </a:lnTo>
                <a:lnTo>
                  <a:pt x="200038" y="33342"/>
                </a:lnTo>
                <a:lnTo>
                  <a:pt x="188665" y="40126"/>
                </a:lnTo>
                <a:lnTo>
                  <a:pt x="177959" y="47518"/>
                </a:lnTo>
                <a:lnTo>
                  <a:pt x="167535" y="55606"/>
                </a:lnTo>
                <a:lnTo>
                  <a:pt x="157195" y="64327"/>
                </a:lnTo>
                <a:lnTo>
                  <a:pt x="146852" y="73560"/>
                </a:lnTo>
                <a:lnTo>
                  <a:pt x="136482" y="83175"/>
                </a:lnTo>
                <a:lnTo>
                  <a:pt x="126242" y="92902"/>
                </a:lnTo>
                <a:lnTo>
                  <a:pt x="116447" y="102353"/>
                </a:lnTo>
                <a:lnTo>
                  <a:pt x="107233" y="111346"/>
                </a:lnTo>
                <a:lnTo>
                  <a:pt x="98572" y="120197"/>
                </a:lnTo>
                <a:lnTo>
                  <a:pt x="90369" y="129593"/>
                </a:lnTo>
                <a:lnTo>
                  <a:pt x="82516" y="139878"/>
                </a:lnTo>
                <a:lnTo>
                  <a:pt x="74919" y="150907"/>
                </a:lnTo>
                <a:lnTo>
                  <a:pt x="67504" y="162235"/>
                </a:lnTo>
                <a:lnTo>
                  <a:pt x="60220" y="173567"/>
                </a:lnTo>
                <a:lnTo>
                  <a:pt x="53192" y="184938"/>
                </a:lnTo>
                <a:lnTo>
                  <a:pt x="46699" y="196631"/>
                </a:lnTo>
                <a:lnTo>
                  <a:pt x="40846" y="208801"/>
                </a:lnTo>
                <a:lnTo>
                  <a:pt x="35425" y="221770"/>
                </a:lnTo>
                <a:lnTo>
                  <a:pt x="30017" y="236081"/>
                </a:lnTo>
                <a:lnTo>
                  <a:pt x="24384" y="251874"/>
                </a:lnTo>
                <a:lnTo>
                  <a:pt x="18766" y="268088"/>
                </a:lnTo>
                <a:lnTo>
                  <a:pt x="13231" y="284241"/>
                </a:lnTo>
                <a:lnTo>
                  <a:pt x="7291" y="301752"/>
                </a:lnTo>
                <a:lnTo>
                  <a:pt x="0" y="32338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3582024" y="1741867"/>
            <a:ext cx="773203" cy="898772"/>
          </a:xfrm>
          <a:custGeom>
            <a:avLst/>
            <a:gdLst/>
            <a:ahLst/>
            <a:cxnLst/>
            <a:rect l="0" t="0" r="0" b="0"/>
            <a:pathLst>
              <a:path w="773203" h="898772">
                <a:moveTo>
                  <a:pt x="260877" y="121677"/>
                </a:moveTo>
                <a:lnTo>
                  <a:pt x="249277" y="127544"/>
                </a:lnTo>
                <a:lnTo>
                  <a:pt x="239428" y="133109"/>
                </a:lnTo>
                <a:lnTo>
                  <a:pt x="230418" y="138903"/>
                </a:lnTo>
                <a:lnTo>
                  <a:pt x="221803" y="144811"/>
                </a:lnTo>
                <a:lnTo>
                  <a:pt x="213128" y="150493"/>
                </a:lnTo>
                <a:lnTo>
                  <a:pt x="204156" y="155772"/>
                </a:lnTo>
                <a:lnTo>
                  <a:pt x="194999" y="160795"/>
                </a:lnTo>
                <a:lnTo>
                  <a:pt x="185999" y="165930"/>
                </a:lnTo>
                <a:lnTo>
                  <a:pt x="177353" y="171385"/>
                </a:lnTo>
                <a:lnTo>
                  <a:pt x="169089" y="177201"/>
                </a:lnTo>
                <a:lnTo>
                  <a:pt x="161159" y="183338"/>
                </a:lnTo>
                <a:lnTo>
                  <a:pt x="153494" y="189729"/>
                </a:lnTo>
                <a:lnTo>
                  <a:pt x="146024" y="196310"/>
                </a:lnTo>
                <a:lnTo>
                  <a:pt x="138694" y="203027"/>
                </a:lnTo>
                <a:lnTo>
                  <a:pt x="131459" y="209849"/>
                </a:lnTo>
                <a:lnTo>
                  <a:pt x="124124" y="217074"/>
                </a:lnTo>
                <a:lnTo>
                  <a:pt x="116359" y="225295"/>
                </a:lnTo>
                <a:lnTo>
                  <a:pt x="108026" y="234748"/>
                </a:lnTo>
                <a:lnTo>
                  <a:pt x="99310" y="245030"/>
                </a:lnTo>
                <a:lnTo>
                  <a:pt x="90614" y="255317"/>
                </a:lnTo>
                <a:lnTo>
                  <a:pt x="82173" y="265132"/>
                </a:lnTo>
                <a:lnTo>
                  <a:pt x="74048" y="274669"/>
                </a:lnTo>
                <a:lnTo>
                  <a:pt x="66213" y="284593"/>
                </a:lnTo>
                <a:lnTo>
                  <a:pt x="58614" y="295264"/>
                </a:lnTo>
                <a:lnTo>
                  <a:pt x="51359" y="306567"/>
                </a:lnTo>
                <a:lnTo>
                  <a:pt x="44706" y="318087"/>
                </a:lnTo>
                <a:lnTo>
                  <a:pt x="38743" y="329555"/>
                </a:lnTo>
                <a:lnTo>
                  <a:pt x="33246" y="341189"/>
                </a:lnTo>
                <a:lnTo>
                  <a:pt x="27787" y="353591"/>
                </a:lnTo>
                <a:lnTo>
                  <a:pt x="22121" y="367051"/>
                </a:lnTo>
                <a:lnTo>
                  <a:pt x="16500" y="381701"/>
                </a:lnTo>
                <a:lnTo>
                  <a:pt x="11558" y="397678"/>
                </a:lnTo>
                <a:lnTo>
                  <a:pt x="7606" y="414909"/>
                </a:lnTo>
                <a:lnTo>
                  <a:pt x="4631" y="433024"/>
                </a:lnTo>
                <a:lnTo>
                  <a:pt x="2476" y="451475"/>
                </a:lnTo>
                <a:lnTo>
                  <a:pt x="960" y="469919"/>
                </a:lnTo>
                <a:lnTo>
                  <a:pt x="77" y="488217"/>
                </a:lnTo>
                <a:lnTo>
                  <a:pt x="0" y="506341"/>
                </a:lnTo>
                <a:lnTo>
                  <a:pt x="760" y="524311"/>
                </a:lnTo>
                <a:lnTo>
                  <a:pt x="2252" y="542160"/>
                </a:lnTo>
                <a:lnTo>
                  <a:pt x="4323" y="559917"/>
                </a:lnTo>
                <a:lnTo>
                  <a:pt x="6827" y="577600"/>
                </a:lnTo>
                <a:lnTo>
                  <a:pt x="9644" y="594901"/>
                </a:lnTo>
                <a:lnTo>
                  <a:pt x="12681" y="611218"/>
                </a:lnTo>
                <a:lnTo>
                  <a:pt x="15874" y="626300"/>
                </a:lnTo>
                <a:lnTo>
                  <a:pt x="19340" y="640054"/>
                </a:lnTo>
                <a:lnTo>
                  <a:pt x="23352" y="652380"/>
                </a:lnTo>
                <a:lnTo>
                  <a:pt x="28017" y="663385"/>
                </a:lnTo>
                <a:lnTo>
                  <a:pt x="33287" y="673625"/>
                </a:lnTo>
                <a:lnTo>
                  <a:pt x="39049" y="683970"/>
                </a:lnTo>
                <a:lnTo>
                  <a:pt x="45189" y="694909"/>
                </a:lnTo>
                <a:lnTo>
                  <a:pt x="51770" y="706718"/>
                </a:lnTo>
                <a:lnTo>
                  <a:pt x="59020" y="719636"/>
                </a:lnTo>
                <a:lnTo>
                  <a:pt x="67008" y="733656"/>
                </a:lnTo>
                <a:lnTo>
                  <a:pt x="75660" y="748292"/>
                </a:lnTo>
                <a:lnTo>
                  <a:pt x="84847" y="762721"/>
                </a:lnTo>
                <a:lnTo>
                  <a:pt x="94435" y="776498"/>
                </a:lnTo>
                <a:lnTo>
                  <a:pt x="104314" y="789694"/>
                </a:lnTo>
                <a:lnTo>
                  <a:pt x="114398" y="802701"/>
                </a:lnTo>
                <a:lnTo>
                  <a:pt x="124625" y="815777"/>
                </a:lnTo>
                <a:lnTo>
                  <a:pt x="134950" y="828696"/>
                </a:lnTo>
                <a:lnTo>
                  <a:pt x="145342" y="840851"/>
                </a:lnTo>
                <a:lnTo>
                  <a:pt x="155783" y="851952"/>
                </a:lnTo>
                <a:lnTo>
                  <a:pt x="166423" y="861866"/>
                </a:lnTo>
                <a:lnTo>
                  <a:pt x="177559" y="870453"/>
                </a:lnTo>
                <a:lnTo>
                  <a:pt x="189313" y="877778"/>
                </a:lnTo>
                <a:lnTo>
                  <a:pt x="201648" y="883883"/>
                </a:lnTo>
                <a:lnTo>
                  <a:pt x="214460" y="888701"/>
                </a:lnTo>
                <a:lnTo>
                  <a:pt x="227637" y="892317"/>
                </a:lnTo>
                <a:lnTo>
                  <a:pt x="241078" y="894935"/>
                </a:lnTo>
                <a:lnTo>
                  <a:pt x="254707" y="896783"/>
                </a:lnTo>
                <a:lnTo>
                  <a:pt x="268472" y="898063"/>
                </a:lnTo>
                <a:lnTo>
                  <a:pt x="282495" y="898771"/>
                </a:lnTo>
                <a:lnTo>
                  <a:pt x="297055" y="898723"/>
                </a:lnTo>
                <a:lnTo>
                  <a:pt x="312257" y="897872"/>
                </a:lnTo>
                <a:lnTo>
                  <a:pt x="327890" y="896147"/>
                </a:lnTo>
                <a:lnTo>
                  <a:pt x="343539" y="893386"/>
                </a:lnTo>
                <a:lnTo>
                  <a:pt x="358954" y="889601"/>
                </a:lnTo>
                <a:lnTo>
                  <a:pt x="374067" y="884939"/>
                </a:lnTo>
                <a:lnTo>
                  <a:pt x="388902" y="879593"/>
                </a:lnTo>
                <a:lnTo>
                  <a:pt x="403510" y="873736"/>
                </a:lnTo>
                <a:lnTo>
                  <a:pt x="417948" y="867346"/>
                </a:lnTo>
                <a:lnTo>
                  <a:pt x="432262" y="860226"/>
                </a:lnTo>
                <a:lnTo>
                  <a:pt x="446480" y="852329"/>
                </a:lnTo>
                <a:lnTo>
                  <a:pt x="460301" y="843907"/>
                </a:lnTo>
                <a:lnTo>
                  <a:pt x="473129" y="835408"/>
                </a:lnTo>
                <a:lnTo>
                  <a:pt x="484728" y="827095"/>
                </a:lnTo>
                <a:lnTo>
                  <a:pt x="495499" y="818886"/>
                </a:lnTo>
                <a:lnTo>
                  <a:pt x="506267" y="810461"/>
                </a:lnTo>
                <a:lnTo>
                  <a:pt x="517512" y="801640"/>
                </a:lnTo>
                <a:lnTo>
                  <a:pt x="529204" y="792240"/>
                </a:lnTo>
                <a:lnTo>
                  <a:pt x="540985" y="782012"/>
                </a:lnTo>
                <a:lnTo>
                  <a:pt x="552615" y="770907"/>
                </a:lnTo>
                <a:lnTo>
                  <a:pt x="563848" y="759194"/>
                </a:lnTo>
                <a:lnTo>
                  <a:pt x="574384" y="747339"/>
                </a:lnTo>
                <a:lnTo>
                  <a:pt x="584132" y="735632"/>
                </a:lnTo>
                <a:lnTo>
                  <a:pt x="593168" y="724332"/>
                </a:lnTo>
                <a:lnTo>
                  <a:pt x="601631" y="713744"/>
                </a:lnTo>
                <a:lnTo>
                  <a:pt x="609661" y="703958"/>
                </a:lnTo>
                <a:lnTo>
                  <a:pt x="617378" y="694895"/>
                </a:lnTo>
                <a:lnTo>
                  <a:pt x="624875" y="686414"/>
                </a:lnTo>
                <a:lnTo>
                  <a:pt x="632214" y="678366"/>
                </a:lnTo>
                <a:lnTo>
                  <a:pt x="639280" y="670467"/>
                </a:lnTo>
                <a:lnTo>
                  <a:pt x="645798" y="662316"/>
                </a:lnTo>
                <a:lnTo>
                  <a:pt x="651667" y="653720"/>
                </a:lnTo>
                <a:lnTo>
                  <a:pt x="657100" y="644827"/>
                </a:lnTo>
                <a:lnTo>
                  <a:pt x="662515" y="636010"/>
                </a:lnTo>
                <a:lnTo>
                  <a:pt x="668156" y="627483"/>
                </a:lnTo>
                <a:lnTo>
                  <a:pt x="673929" y="619132"/>
                </a:lnTo>
                <a:lnTo>
                  <a:pt x="679505" y="610612"/>
                </a:lnTo>
                <a:lnTo>
                  <a:pt x="684701" y="601731"/>
                </a:lnTo>
                <a:lnTo>
                  <a:pt x="689496" y="592462"/>
                </a:lnTo>
                <a:lnTo>
                  <a:pt x="693943" y="582853"/>
                </a:lnTo>
                <a:lnTo>
                  <a:pt x="698117" y="572978"/>
                </a:lnTo>
                <a:lnTo>
                  <a:pt x="702090" y="562905"/>
                </a:lnTo>
                <a:lnTo>
                  <a:pt x="705918" y="552690"/>
                </a:lnTo>
                <a:lnTo>
                  <a:pt x="709649" y="542375"/>
                </a:lnTo>
                <a:lnTo>
                  <a:pt x="713479" y="531991"/>
                </a:lnTo>
                <a:lnTo>
                  <a:pt x="717736" y="521560"/>
                </a:lnTo>
                <a:lnTo>
                  <a:pt x="722561" y="511089"/>
                </a:lnTo>
                <a:lnTo>
                  <a:pt x="727768" y="500259"/>
                </a:lnTo>
                <a:lnTo>
                  <a:pt x="732955" y="488463"/>
                </a:lnTo>
                <a:lnTo>
                  <a:pt x="737888" y="475457"/>
                </a:lnTo>
                <a:lnTo>
                  <a:pt x="742503" y="461637"/>
                </a:lnTo>
                <a:lnTo>
                  <a:pt x="746830" y="447820"/>
                </a:lnTo>
                <a:lnTo>
                  <a:pt x="750923" y="434492"/>
                </a:lnTo>
                <a:lnTo>
                  <a:pt x="754842" y="421782"/>
                </a:lnTo>
                <a:lnTo>
                  <a:pt x="758633" y="409640"/>
                </a:lnTo>
                <a:lnTo>
                  <a:pt x="762331" y="397943"/>
                </a:lnTo>
                <a:lnTo>
                  <a:pt x="765799" y="386088"/>
                </a:lnTo>
                <a:lnTo>
                  <a:pt x="768749" y="373056"/>
                </a:lnTo>
                <a:lnTo>
                  <a:pt x="771059" y="358386"/>
                </a:lnTo>
                <a:lnTo>
                  <a:pt x="772611" y="342122"/>
                </a:lnTo>
                <a:lnTo>
                  <a:pt x="773202" y="324529"/>
                </a:lnTo>
                <a:lnTo>
                  <a:pt x="772821" y="305919"/>
                </a:lnTo>
                <a:lnTo>
                  <a:pt x="771598" y="286729"/>
                </a:lnTo>
                <a:lnTo>
                  <a:pt x="769715" y="267483"/>
                </a:lnTo>
                <a:lnTo>
                  <a:pt x="767334" y="248474"/>
                </a:lnTo>
                <a:lnTo>
                  <a:pt x="764433" y="229951"/>
                </a:lnTo>
                <a:lnTo>
                  <a:pt x="760808" y="212199"/>
                </a:lnTo>
                <a:lnTo>
                  <a:pt x="756407" y="195294"/>
                </a:lnTo>
                <a:lnTo>
                  <a:pt x="751316" y="179143"/>
                </a:lnTo>
                <a:lnTo>
                  <a:pt x="745674" y="163595"/>
                </a:lnTo>
                <a:lnTo>
                  <a:pt x="739619" y="148511"/>
                </a:lnTo>
                <a:lnTo>
                  <a:pt x="733264" y="134089"/>
                </a:lnTo>
                <a:lnTo>
                  <a:pt x="726700" y="120850"/>
                </a:lnTo>
                <a:lnTo>
                  <a:pt x="719985" y="108976"/>
                </a:lnTo>
                <a:lnTo>
                  <a:pt x="713001" y="98188"/>
                </a:lnTo>
                <a:lnTo>
                  <a:pt x="705474" y="87941"/>
                </a:lnTo>
                <a:lnTo>
                  <a:pt x="697300" y="77863"/>
                </a:lnTo>
                <a:lnTo>
                  <a:pt x="688692" y="67940"/>
                </a:lnTo>
                <a:lnTo>
                  <a:pt x="680067" y="58416"/>
                </a:lnTo>
                <a:lnTo>
                  <a:pt x="671664" y="49418"/>
                </a:lnTo>
                <a:lnTo>
                  <a:pt x="663225" y="41086"/>
                </a:lnTo>
                <a:lnTo>
                  <a:pt x="654114" y="33642"/>
                </a:lnTo>
                <a:lnTo>
                  <a:pt x="644014" y="27121"/>
                </a:lnTo>
                <a:lnTo>
                  <a:pt x="632772" y="21403"/>
                </a:lnTo>
                <a:lnTo>
                  <a:pt x="620236" y="16321"/>
                </a:lnTo>
                <a:lnTo>
                  <a:pt x="606458" y="11718"/>
                </a:lnTo>
                <a:lnTo>
                  <a:pt x="591476" y="7625"/>
                </a:lnTo>
                <a:lnTo>
                  <a:pt x="575217" y="4247"/>
                </a:lnTo>
                <a:lnTo>
                  <a:pt x="557767" y="1650"/>
                </a:lnTo>
                <a:lnTo>
                  <a:pt x="539491" y="75"/>
                </a:lnTo>
                <a:lnTo>
                  <a:pt x="520925" y="0"/>
                </a:lnTo>
                <a:lnTo>
                  <a:pt x="502411" y="1542"/>
                </a:lnTo>
                <a:lnTo>
                  <a:pt x="484404" y="4357"/>
                </a:lnTo>
                <a:lnTo>
                  <a:pt x="467538" y="7849"/>
                </a:lnTo>
                <a:lnTo>
                  <a:pt x="452039" y="11609"/>
                </a:lnTo>
                <a:lnTo>
                  <a:pt x="437479" y="15759"/>
                </a:lnTo>
                <a:lnTo>
                  <a:pt x="423007" y="20828"/>
                </a:lnTo>
                <a:lnTo>
                  <a:pt x="408122" y="27048"/>
                </a:lnTo>
                <a:lnTo>
                  <a:pt x="393002" y="34192"/>
                </a:lnTo>
                <a:lnTo>
                  <a:pt x="378297" y="41758"/>
                </a:lnTo>
                <a:lnTo>
                  <a:pt x="364364" y="49405"/>
                </a:lnTo>
                <a:lnTo>
                  <a:pt x="351245" y="56980"/>
                </a:lnTo>
                <a:lnTo>
                  <a:pt x="338829" y="64439"/>
                </a:lnTo>
                <a:lnTo>
                  <a:pt x="326961" y="71791"/>
                </a:lnTo>
                <a:lnTo>
                  <a:pt x="315500" y="79218"/>
                </a:lnTo>
                <a:lnTo>
                  <a:pt x="304331" y="87051"/>
                </a:lnTo>
                <a:lnTo>
                  <a:pt x="293370" y="95438"/>
                </a:lnTo>
                <a:lnTo>
                  <a:pt x="282718" y="104361"/>
                </a:lnTo>
                <a:lnTo>
                  <a:pt x="272638" y="113730"/>
                </a:lnTo>
                <a:lnTo>
                  <a:pt x="263223" y="123441"/>
                </a:lnTo>
                <a:lnTo>
                  <a:pt x="254257" y="133403"/>
                </a:lnTo>
                <a:lnTo>
                  <a:pt x="245317" y="143542"/>
                </a:lnTo>
                <a:lnTo>
                  <a:pt x="236151" y="153806"/>
                </a:lnTo>
                <a:lnTo>
                  <a:pt x="226688" y="164156"/>
                </a:lnTo>
                <a:lnTo>
                  <a:pt x="216950" y="174564"/>
                </a:lnTo>
                <a:lnTo>
                  <a:pt x="206992" y="185016"/>
                </a:lnTo>
                <a:lnTo>
                  <a:pt x="197033" y="195663"/>
                </a:lnTo>
                <a:lnTo>
                  <a:pt x="187427" y="206803"/>
                </a:lnTo>
                <a:lnTo>
                  <a:pt x="178339" y="218561"/>
                </a:lnTo>
                <a:lnTo>
                  <a:pt x="169764" y="230899"/>
                </a:lnTo>
                <a:lnTo>
                  <a:pt x="161618" y="243713"/>
                </a:lnTo>
                <a:lnTo>
                  <a:pt x="153812" y="256872"/>
                </a:lnTo>
                <a:lnTo>
                  <a:pt x="146561" y="269670"/>
                </a:lnTo>
                <a:lnTo>
                  <a:pt x="139672" y="282096"/>
                </a:lnTo>
                <a:lnTo>
                  <a:pt x="132536" y="295238"/>
                </a:lnTo>
                <a:lnTo>
                  <a:pt x="124007" y="31119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4624887" y="1728498"/>
            <a:ext cx="2707469" cy="1880085"/>
            <a:chOff x="4624887" y="1728498"/>
            <a:chExt cx="2707469" cy="1880085"/>
          </a:xfrm>
        </p:grpSpPr>
        <p:sp>
          <p:nvSpPr>
            <p:cNvPr id="126" name="Freeform 125"/>
            <p:cNvSpPr/>
            <p:nvPr/>
          </p:nvSpPr>
          <p:spPr>
            <a:xfrm>
              <a:off x="5971447" y="2834465"/>
              <a:ext cx="660025" cy="711799"/>
            </a:xfrm>
            <a:custGeom>
              <a:avLst/>
              <a:gdLst/>
              <a:ahLst/>
              <a:cxnLst/>
              <a:rect l="0" t="0" r="0" b="0"/>
              <a:pathLst>
                <a:path w="660025" h="711799">
                  <a:moveTo>
                    <a:pt x="229838" y="29286"/>
                  </a:moveTo>
                  <a:lnTo>
                    <a:pt x="221103" y="32287"/>
                  </a:lnTo>
                  <a:lnTo>
                    <a:pt x="213397" y="35709"/>
                  </a:lnTo>
                  <a:lnTo>
                    <a:pt x="205995" y="39905"/>
                  </a:lnTo>
                  <a:lnTo>
                    <a:pt x="198734" y="44805"/>
                  </a:lnTo>
                  <a:lnTo>
                    <a:pt x="191555" y="50287"/>
                  </a:lnTo>
                  <a:lnTo>
                    <a:pt x="184420" y="56226"/>
                  </a:lnTo>
                  <a:lnTo>
                    <a:pt x="176985" y="62834"/>
                  </a:lnTo>
                  <a:lnTo>
                    <a:pt x="168621" y="70629"/>
                  </a:lnTo>
                  <a:lnTo>
                    <a:pt x="159073" y="79790"/>
                  </a:lnTo>
                  <a:lnTo>
                    <a:pt x="148727" y="89874"/>
                  </a:lnTo>
                  <a:lnTo>
                    <a:pt x="138398" y="100028"/>
                  </a:lnTo>
                  <a:lnTo>
                    <a:pt x="128558" y="109753"/>
                  </a:lnTo>
                  <a:lnTo>
                    <a:pt x="119175" y="119230"/>
                  </a:lnTo>
                  <a:lnTo>
                    <a:pt x="109887" y="129112"/>
                  </a:lnTo>
                  <a:lnTo>
                    <a:pt x="100465" y="139756"/>
                  </a:lnTo>
                  <a:lnTo>
                    <a:pt x="91155" y="151041"/>
                  </a:lnTo>
                  <a:lnTo>
                    <a:pt x="82575" y="162550"/>
                  </a:lnTo>
                  <a:lnTo>
                    <a:pt x="75019" y="174009"/>
                  </a:lnTo>
                  <a:lnTo>
                    <a:pt x="68300" y="185638"/>
                  </a:lnTo>
                  <a:lnTo>
                    <a:pt x="61945" y="198037"/>
                  </a:lnTo>
                  <a:lnTo>
                    <a:pt x="55633" y="211485"/>
                  </a:lnTo>
                  <a:lnTo>
                    <a:pt x="49223" y="225788"/>
                  </a:lnTo>
                  <a:lnTo>
                    <a:pt x="42678" y="240467"/>
                  </a:lnTo>
                  <a:lnTo>
                    <a:pt x="36016" y="255200"/>
                  </a:lnTo>
                  <a:lnTo>
                    <a:pt x="29421" y="270009"/>
                  </a:lnTo>
                  <a:lnTo>
                    <a:pt x="23227" y="285164"/>
                  </a:lnTo>
                  <a:lnTo>
                    <a:pt x="17587" y="300802"/>
                  </a:lnTo>
                  <a:lnTo>
                    <a:pt x="12649" y="316913"/>
                  </a:lnTo>
                  <a:lnTo>
                    <a:pt x="8631" y="333422"/>
                  </a:lnTo>
                  <a:lnTo>
                    <a:pt x="5560" y="350236"/>
                  </a:lnTo>
                  <a:lnTo>
                    <a:pt x="3310" y="367274"/>
                  </a:lnTo>
                  <a:lnTo>
                    <a:pt x="1709" y="384473"/>
                  </a:lnTo>
                  <a:lnTo>
                    <a:pt x="597" y="401778"/>
                  </a:lnTo>
                  <a:lnTo>
                    <a:pt x="0" y="418991"/>
                  </a:lnTo>
                  <a:lnTo>
                    <a:pt x="122" y="435782"/>
                  </a:lnTo>
                  <a:lnTo>
                    <a:pt x="1019" y="452008"/>
                  </a:lnTo>
                  <a:lnTo>
                    <a:pt x="2605" y="467854"/>
                  </a:lnTo>
                  <a:lnTo>
                    <a:pt x="4739" y="483721"/>
                  </a:lnTo>
                  <a:lnTo>
                    <a:pt x="7291" y="499834"/>
                  </a:lnTo>
                  <a:lnTo>
                    <a:pt x="10310" y="515929"/>
                  </a:lnTo>
                  <a:lnTo>
                    <a:pt x="14014" y="531362"/>
                  </a:lnTo>
                  <a:lnTo>
                    <a:pt x="18469" y="545818"/>
                  </a:lnTo>
                  <a:lnTo>
                    <a:pt x="23595" y="559305"/>
                  </a:lnTo>
                  <a:lnTo>
                    <a:pt x="29262" y="571977"/>
                  </a:lnTo>
                  <a:lnTo>
                    <a:pt x="35334" y="584020"/>
                  </a:lnTo>
                  <a:lnTo>
                    <a:pt x="41698" y="595600"/>
                  </a:lnTo>
                  <a:lnTo>
                    <a:pt x="48270" y="606850"/>
                  </a:lnTo>
                  <a:lnTo>
                    <a:pt x="54985" y="617865"/>
                  </a:lnTo>
                  <a:lnTo>
                    <a:pt x="61799" y="628553"/>
                  </a:lnTo>
                  <a:lnTo>
                    <a:pt x="68680" y="638658"/>
                  </a:lnTo>
                  <a:lnTo>
                    <a:pt x="75607" y="648084"/>
                  </a:lnTo>
                  <a:lnTo>
                    <a:pt x="82564" y="656887"/>
                  </a:lnTo>
                  <a:lnTo>
                    <a:pt x="89542" y="665187"/>
                  </a:lnTo>
                  <a:lnTo>
                    <a:pt x="96537" y="673100"/>
                  </a:lnTo>
                  <a:lnTo>
                    <a:pt x="103710" y="680568"/>
                  </a:lnTo>
                  <a:lnTo>
                    <a:pt x="111365" y="687364"/>
                  </a:lnTo>
                  <a:lnTo>
                    <a:pt x="119639" y="693414"/>
                  </a:lnTo>
                  <a:lnTo>
                    <a:pt x="128824" y="698630"/>
                  </a:lnTo>
                  <a:lnTo>
                    <a:pt x="139432" y="702836"/>
                  </a:lnTo>
                  <a:lnTo>
                    <a:pt x="151611" y="706034"/>
                  </a:lnTo>
                  <a:lnTo>
                    <a:pt x="165198" y="708367"/>
                  </a:lnTo>
                  <a:lnTo>
                    <a:pt x="179913" y="710025"/>
                  </a:lnTo>
                  <a:lnTo>
                    <a:pt x="195468" y="711176"/>
                  </a:lnTo>
                  <a:lnTo>
                    <a:pt x="211301" y="711798"/>
                  </a:lnTo>
                  <a:lnTo>
                    <a:pt x="226616" y="711692"/>
                  </a:lnTo>
                  <a:lnTo>
                    <a:pt x="241022" y="710807"/>
                  </a:lnTo>
                  <a:lnTo>
                    <a:pt x="254489" y="709229"/>
                  </a:lnTo>
                  <a:lnTo>
                    <a:pt x="267155" y="707099"/>
                  </a:lnTo>
                  <a:lnTo>
                    <a:pt x="279200" y="704555"/>
                  </a:lnTo>
                  <a:lnTo>
                    <a:pt x="290954" y="701712"/>
                  </a:lnTo>
                  <a:lnTo>
                    <a:pt x="302854" y="698657"/>
                  </a:lnTo>
                  <a:lnTo>
                    <a:pt x="315124" y="695452"/>
                  </a:lnTo>
                  <a:lnTo>
                    <a:pt x="327638" y="691979"/>
                  </a:lnTo>
                  <a:lnTo>
                    <a:pt x="340040" y="687962"/>
                  </a:lnTo>
                  <a:lnTo>
                    <a:pt x="352123" y="683293"/>
                  </a:lnTo>
                  <a:lnTo>
                    <a:pt x="363846" y="678021"/>
                  </a:lnTo>
                  <a:lnTo>
                    <a:pt x="375250" y="672258"/>
                  </a:lnTo>
                  <a:lnTo>
                    <a:pt x="386402" y="666120"/>
                  </a:lnTo>
                  <a:lnTo>
                    <a:pt x="397366" y="659711"/>
                  </a:lnTo>
                  <a:lnTo>
                    <a:pt x="408194" y="653110"/>
                  </a:lnTo>
                  <a:lnTo>
                    <a:pt x="418928" y="646375"/>
                  </a:lnTo>
                  <a:lnTo>
                    <a:pt x="429595" y="639548"/>
                  </a:lnTo>
                  <a:lnTo>
                    <a:pt x="440217" y="632658"/>
                  </a:lnTo>
                  <a:lnTo>
                    <a:pt x="450809" y="625721"/>
                  </a:lnTo>
                  <a:lnTo>
                    <a:pt x="461379" y="618587"/>
                  </a:lnTo>
                  <a:lnTo>
                    <a:pt x="471936" y="610959"/>
                  </a:lnTo>
                  <a:lnTo>
                    <a:pt x="482483" y="602717"/>
                  </a:lnTo>
                  <a:lnTo>
                    <a:pt x="493025" y="594062"/>
                  </a:lnTo>
                  <a:lnTo>
                    <a:pt x="503562" y="585407"/>
                  </a:lnTo>
                  <a:lnTo>
                    <a:pt x="514092" y="576993"/>
                  </a:lnTo>
                  <a:lnTo>
                    <a:pt x="524451" y="568886"/>
                  </a:lnTo>
                  <a:lnTo>
                    <a:pt x="534334" y="561063"/>
                  </a:lnTo>
                  <a:lnTo>
                    <a:pt x="543611" y="553463"/>
                  </a:lnTo>
                  <a:lnTo>
                    <a:pt x="552314" y="545868"/>
                  </a:lnTo>
                  <a:lnTo>
                    <a:pt x="560548" y="537923"/>
                  </a:lnTo>
                  <a:lnTo>
                    <a:pt x="568425" y="529460"/>
                  </a:lnTo>
                  <a:lnTo>
                    <a:pt x="576208" y="520486"/>
                  </a:lnTo>
                  <a:lnTo>
                    <a:pt x="584280" y="511083"/>
                  </a:lnTo>
                  <a:lnTo>
                    <a:pt x="592819" y="501349"/>
                  </a:lnTo>
                  <a:lnTo>
                    <a:pt x="601505" y="491373"/>
                  </a:lnTo>
                  <a:lnTo>
                    <a:pt x="609649" y="481223"/>
                  </a:lnTo>
                  <a:lnTo>
                    <a:pt x="616902" y="470952"/>
                  </a:lnTo>
                  <a:lnTo>
                    <a:pt x="623245" y="460598"/>
                  </a:lnTo>
                  <a:lnTo>
                    <a:pt x="628813" y="450187"/>
                  </a:lnTo>
                  <a:lnTo>
                    <a:pt x="633780" y="439738"/>
                  </a:lnTo>
                  <a:lnTo>
                    <a:pt x="638301" y="429262"/>
                  </a:lnTo>
                  <a:lnTo>
                    <a:pt x="642507" y="418769"/>
                  </a:lnTo>
                  <a:lnTo>
                    <a:pt x="646486" y="408260"/>
                  </a:lnTo>
                  <a:lnTo>
                    <a:pt x="650143" y="397574"/>
                  </a:lnTo>
                  <a:lnTo>
                    <a:pt x="653221" y="386408"/>
                  </a:lnTo>
                  <a:lnTo>
                    <a:pt x="655623" y="374629"/>
                  </a:lnTo>
                  <a:lnTo>
                    <a:pt x="657404" y="362106"/>
                  </a:lnTo>
                  <a:lnTo>
                    <a:pt x="658683" y="348636"/>
                  </a:lnTo>
                  <a:lnTo>
                    <a:pt x="659576" y="334205"/>
                  </a:lnTo>
                  <a:lnTo>
                    <a:pt x="660024" y="319107"/>
                  </a:lnTo>
                  <a:lnTo>
                    <a:pt x="659800" y="303827"/>
                  </a:lnTo>
                  <a:lnTo>
                    <a:pt x="658835" y="288667"/>
                  </a:lnTo>
                  <a:lnTo>
                    <a:pt x="657204" y="273896"/>
                  </a:lnTo>
                  <a:lnTo>
                    <a:pt x="655038" y="259824"/>
                  </a:lnTo>
                  <a:lnTo>
                    <a:pt x="652466" y="246545"/>
                  </a:lnTo>
                  <a:lnTo>
                    <a:pt x="649434" y="233984"/>
                  </a:lnTo>
                  <a:lnTo>
                    <a:pt x="645721" y="222001"/>
                  </a:lnTo>
                  <a:lnTo>
                    <a:pt x="641260" y="210453"/>
                  </a:lnTo>
                  <a:lnTo>
                    <a:pt x="636129" y="199221"/>
                  </a:lnTo>
                  <a:lnTo>
                    <a:pt x="630460" y="188211"/>
                  </a:lnTo>
                  <a:lnTo>
                    <a:pt x="624382" y="177356"/>
                  </a:lnTo>
                  <a:lnTo>
                    <a:pt x="617843" y="166607"/>
                  </a:lnTo>
                  <a:lnTo>
                    <a:pt x="610622" y="155929"/>
                  </a:lnTo>
                  <a:lnTo>
                    <a:pt x="602654" y="145301"/>
                  </a:lnTo>
                  <a:lnTo>
                    <a:pt x="594014" y="134706"/>
                  </a:lnTo>
                  <a:lnTo>
                    <a:pt x="584836" y="124133"/>
                  </a:lnTo>
                  <a:lnTo>
                    <a:pt x="575254" y="113574"/>
                  </a:lnTo>
                  <a:lnTo>
                    <a:pt x="565378" y="103026"/>
                  </a:lnTo>
                  <a:lnTo>
                    <a:pt x="555296" y="92484"/>
                  </a:lnTo>
                  <a:lnTo>
                    <a:pt x="545070" y="81956"/>
                  </a:lnTo>
                  <a:lnTo>
                    <a:pt x="534746" y="71767"/>
                  </a:lnTo>
                  <a:lnTo>
                    <a:pt x="524355" y="62531"/>
                  </a:lnTo>
                  <a:lnTo>
                    <a:pt x="513916" y="54506"/>
                  </a:lnTo>
                  <a:lnTo>
                    <a:pt x="503276" y="47627"/>
                  </a:lnTo>
                  <a:lnTo>
                    <a:pt x="492141" y="41690"/>
                  </a:lnTo>
                  <a:lnTo>
                    <a:pt x="480387" y="36468"/>
                  </a:lnTo>
                  <a:lnTo>
                    <a:pt x="468051" y="31603"/>
                  </a:lnTo>
                  <a:lnTo>
                    <a:pt x="455239" y="26635"/>
                  </a:lnTo>
                  <a:lnTo>
                    <a:pt x="442063" y="21331"/>
                  </a:lnTo>
                  <a:lnTo>
                    <a:pt x="428622" y="15968"/>
                  </a:lnTo>
                  <a:lnTo>
                    <a:pt x="414993" y="11208"/>
                  </a:lnTo>
                  <a:lnTo>
                    <a:pt x="401227" y="7380"/>
                  </a:lnTo>
                  <a:lnTo>
                    <a:pt x="387204" y="4490"/>
                  </a:lnTo>
                  <a:lnTo>
                    <a:pt x="372645" y="2394"/>
                  </a:lnTo>
                  <a:lnTo>
                    <a:pt x="357443" y="916"/>
                  </a:lnTo>
                  <a:lnTo>
                    <a:pt x="341809" y="59"/>
                  </a:lnTo>
                  <a:lnTo>
                    <a:pt x="326161" y="0"/>
                  </a:lnTo>
                  <a:lnTo>
                    <a:pt x="310754" y="777"/>
                  </a:lnTo>
                  <a:lnTo>
                    <a:pt x="295987" y="2449"/>
                  </a:lnTo>
                  <a:lnTo>
                    <a:pt x="282449" y="5174"/>
                  </a:lnTo>
                  <a:lnTo>
                    <a:pt x="270342" y="8936"/>
                  </a:lnTo>
                  <a:lnTo>
                    <a:pt x="259383" y="13580"/>
                  </a:lnTo>
                  <a:lnTo>
                    <a:pt x="249014" y="18915"/>
                  </a:lnTo>
                  <a:lnTo>
                    <a:pt x="238854" y="24756"/>
                  </a:lnTo>
                  <a:lnTo>
                    <a:pt x="228981" y="30847"/>
                  </a:lnTo>
                  <a:lnTo>
                    <a:pt x="218761" y="37559"/>
                  </a:lnTo>
                  <a:lnTo>
                    <a:pt x="206175" y="46596"/>
                  </a:lnTo>
                  <a:lnTo>
                    <a:pt x="187724" y="60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624887" y="1728498"/>
              <a:ext cx="656902" cy="916405"/>
            </a:xfrm>
            <a:custGeom>
              <a:avLst/>
              <a:gdLst/>
              <a:ahLst/>
              <a:cxnLst/>
              <a:rect l="0" t="0" r="0" b="0"/>
              <a:pathLst>
                <a:path w="656902" h="916405">
                  <a:moveTo>
                    <a:pt x="239278" y="40289"/>
                  </a:moveTo>
                  <a:lnTo>
                    <a:pt x="233411" y="46157"/>
                  </a:lnTo>
                  <a:lnTo>
                    <a:pt x="227847" y="51721"/>
                  </a:lnTo>
                  <a:lnTo>
                    <a:pt x="222047" y="57520"/>
                  </a:lnTo>
                  <a:lnTo>
                    <a:pt x="215967" y="63601"/>
                  </a:lnTo>
                  <a:lnTo>
                    <a:pt x="209636" y="69931"/>
                  </a:lnTo>
                  <a:lnTo>
                    <a:pt x="203109" y="76459"/>
                  </a:lnTo>
                  <a:lnTo>
                    <a:pt x="196433" y="83135"/>
                  </a:lnTo>
                  <a:lnTo>
                    <a:pt x="189650" y="89917"/>
                  </a:lnTo>
                  <a:lnTo>
                    <a:pt x="182783" y="96780"/>
                  </a:lnTo>
                  <a:lnTo>
                    <a:pt x="175528" y="103862"/>
                  </a:lnTo>
                  <a:lnTo>
                    <a:pt x="167286" y="111455"/>
                  </a:lnTo>
                  <a:lnTo>
                    <a:pt x="157820" y="119678"/>
                  </a:lnTo>
                  <a:lnTo>
                    <a:pt x="147529" y="128489"/>
                  </a:lnTo>
                  <a:lnTo>
                    <a:pt x="137236" y="137782"/>
                  </a:lnTo>
                  <a:lnTo>
                    <a:pt x="127427" y="147452"/>
                  </a:lnTo>
                  <a:lnTo>
                    <a:pt x="118232" y="157724"/>
                  </a:lnTo>
                  <a:lnTo>
                    <a:pt x="109603" y="169138"/>
                  </a:lnTo>
                  <a:lnTo>
                    <a:pt x="101433" y="181884"/>
                  </a:lnTo>
                  <a:lnTo>
                    <a:pt x="93607" y="195528"/>
                  </a:lnTo>
                  <a:lnTo>
                    <a:pt x="86031" y="209226"/>
                  </a:lnTo>
                  <a:lnTo>
                    <a:pt x="78635" y="222474"/>
                  </a:lnTo>
                  <a:lnTo>
                    <a:pt x="71530" y="235131"/>
                  </a:lnTo>
                  <a:lnTo>
                    <a:pt x="64985" y="247237"/>
                  </a:lnTo>
                  <a:lnTo>
                    <a:pt x="59102" y="258896"/>
                  </a:lnTo>
                  <a:lnTo>
                    <a:pt x="53830" y="270217"/>
                  </a:lnTo>
                  <a:lnTo>
                    <a:pt x="49054" y="281293"/>
                  </a:lnTo>
                  <a:lnTo>
                    <a:pt x="44656" y="292197"/>
                  </a:lnTo>
                  <a:lnTo>
                    <a:pt x="40532" y="302979"/>
                  </a:lnTo>
                  <a:lnTo>
                    <a:pt x="36601" y="313680"/>
                  </a:lnTo>
                  <a:lnTo>
                    <a:pt x="32810" y="324329"/>
                  </a:lnTo>
                  <a:lnTo>
                    <a:pt x="29280" y="335108"/>
                  </a:lnTo>
                  <a:lnTo>
                    <a:pt x="26289" y="346336"/>
                  </a:lnTo>
                  <a:lnTo>
                    <a:pt x="23941" y="358148"/>
                  </a:lnTo>
                  <a:lnTo>
                    <a:pt x="22025" y="370353"/>
                  </a:lnTo>
                  <a:lnTo>
                    <a:pt x="20125" y="382545"/>
                  </a:lnTo>
                  <a:lnTo>
                    <a:pt x="17997" y="394491"/>
                  </a:lnTo>
                  <a:lnTo>
                    <a:pt x="15735" y="406293"/>
                  </a:lnTo>
                  <a:lnTo>
                    <a:pt x="13670" y="418282"/>
                  </a:lnTo>
                  <a:lnTo>
                    <a:pt x="11979" y="430640"/>
                  </a:lnTo>
                  <a:lnTo>
                    <a:pt x="10522" y="443228"/>
                  </a:lnTo>
                  <a:lnTo>
                    <a:pt x="8937" y="455686"/>
                  </a:lnTo>
                  <a:lnTo>
                    <a:pt x="7024" y="467823"/>
                  </a:lnTo>
                  <a:lnTo>
                    <a:pt x="4907" y="480093"/>
                  </a:lnTo>
                  <a:lnTo>
                    <a:pt x="2941" y="493463"/>
                  </a:lnTo>
                  <a:lnTo>
                    <a:pt x="1326" y="508374"/>
                  </a:lnTo>
                  <a:lnTo>
                    <a:pt x="259" y="524306"/>
                  </a:lnTo>
                  <a:lnTo>
                    <a:pt x="0" y="540085"/>
                  </a:lnTo>
                  <a:lnTo>
                    <a:pt x="609" y="555040"/>
                  </a:lnTo>
                  <a:lnTo>
                    <a:pt x="1985" y="569334"/>
                  </a:lnTo>
                  <a:lnTo>
                    <a:pt x="3971" y="583679"/>
                  </a:lnTo>
                  <a:lnTo>
                    <a:pt x="6416" y="598503"/>
                  </a:lnTo>
                  <a:lnTo>
                    <a:pt x="9192" y="613595"/>
                  </a:lnTo>
                  <a:lnTo>
                    <a:pt x="12200" y="628288"/>
                  </a:lnTo>
                  <a:lnTo>
                    <a:pt x="15373" y="642224"/>
                  </a:lnTo>
                  <a:lnTo>
                    <a:pt x="18826" y="655685"/>
                  </a:lnTo>
                  <a:lnTo>
                    <a:pt x="22829" y="669398"/>
                  </a:lnTo>
                  <a:lnTo>
                    <a:pt x="27487" y="683758"/>
                  </a:lnTo>
                  <a:lnTo>
                    <a:pt x="32753" y="698352"/>
                  </a:lnTo>
                  <a:lnTo>
                    <a:pt x="38513" y="712169"/>
                  </a:lnTo>
                  <a:lnTo>
                    <a:pt x="44652" y="724692"/>
                  </a:lnTo>
                  <a:lnTo>
                    <a:pt x="51232" y="736050"/>
                  </a:lnTo>
                  <a:lnTo>
                    <a:pt x="58481" y="746746"/>
                  </a:lnTo>
                  <a:lnTo>
                    <a:pt x="66468" y="757162"/>
                  </a:lnTo>
                  <a:lnTo>
                    <a:pt x="75120" y="767498"/>
                  </a:lnTo>
                  <a:lnTo>
                    <a:pt x="84305" y="777838"/>
                  </a:lnTo>
                  <a:lnTo>
                    <a:pt x="93889" y="788206"/>
                  </a:lnTo>
                  <a:lnTo>
                    <a:pt x="103596" y="798443"/>
                  </a:lnTo>
                  <a:lnTo>
                    <a:pt x="113031" y="808238"/>
                  </a:lnTo>
                  <a:lnTo>
                    <a:pt x="122010" y="817456"/>
                  </a:lnTo>
                  <a:lnTo>
                    <a:pt x="130682" y="826290"/>
                  </a:lnTo>
                  <a:lnTo>
                    <a:pt x="139424" y="835141"/>
                  </a:lnTo>
                  <a:lnTo>
                    <a:pt x="148463" y="844242"/>
                  </a:lnTo>
                  <a:lnTo>
                    <a:pt x="158009" y="853491"/>
                  </a:lnTo>
                  <a:lnTo>
                    <a:pt x="168337" y="862555"/>
                  </a:lnTo>
                  <a:lnTo>
                    <a:pt x="179513" y="871241"/>
                  </a:lnTo>
                  <a:lnTo>
                    <a:pt x="191444" y="879362"/>
                  </a:lnTo>
                  <a:lnTo>
                    <a:pt x="203978" y="886663"/>
                  </a:lnTo>
                  <a:lnTo>
                    <a:pt x="216963" y="893090"/>
                  </a:lnTo>
                  <a:lnTo>
                    <a:pt x="230274" y="898743"/>
                  </a:lnTo>
                  <a:lnTo>
                    <a:pt x="243816" y="903782"/>
                  </a:lnTo>
                  <a:lnTo>
                    <a:pt x="257522" y="908352"/>
                  </a:lnTo>
                  <a:lnTo>
                    <a:pt x="271505" y="912253"/>
                  </a:lnTo>
                  <a:lnTo>
                    <a:pt x="286038" y="914970"/>
                  </a:lnTo>
                  <a:lnTo>
                    <a:pt x="301222" y="916315"/>
                  </a:lnTo>
                  <a:lnTo>
                    <a:pt x="316844" y="916404"/>
                  </a:lnTo>
                  <a:lnTo>
                    <a:pt x="332484" y="915475"/>
                  </a:lnTo>
                  <a:lnTo>
                    <a:pt x="347889" y="913773"/>
                  </a:lnTo>
                  <a:lnTo>
                    <a:pt x="362826" y="911343"/>
                  </a:lnTo>
                  <a:lnTo>
                    <a:pt x="377010" y="908042"/>
                  </a:lnTo>
                  <a:lnTo>
                    <a:pt x="390364" y="903857"/>
                  </a:lnTo>
                  <a:lnTo>
                    <a:pt x="402975" y="898742"/>
                  </a:lnTo>
                  <a:lnTo>
                    <a:pt x="414992" y="892552"/>
                  </a:lnTo>
                  <a:lnTo>
                    <a:pt x="426563" y="885312"/>
                  </a:lnTo>
                  <a:lnTo>
                    <a:pt x="437810" y="877177"/>
                  </a:lnTo>
                  <a:lnTo>
                    <a:pt x="448830" y="868346"/>
                  </a:lnTo>
                  <a:lnTo>
                    <a:pt x="459688" y="859005"/>
                  </a:lnTo>
                  <a:lnTo>
                    <a:pt x="470269" y="849462"/>
                  </a:lnTo>
                  <a:lnTo>
                    <a:pt x="480300" y="840136"/>
                  </a:lnTo>
                  <a:lnTo>
                    <a:pt x="489677" y="831228"/>
                  </a:lnTo>
                  <a:lnTo>
                    <a:pt x="498449" y="822432"/>
                  </a:lnTo>
                  <a:lnTo>
                    <a:pt x="506727" y="813074"/>
                  </a:lnTo>
                  <a:lnTo>
                    <a:pt x="514630" y="802814"/>
                  </a:lnTo>
                  <a:lnTo>
                    <a:pt x="522260" y="791802"/>
                  </a:lnTo>
                  <a:lnTo>
                    <a:pt x="529697" y="780485"/>
                  </a:lnTo>
                  <a:lnTo>
                    <a:pt x="537001" y="769161"/>
                  </a:lnTo>
                  <a:lnTo>
                    <a:pt x="544212" y="757795"/>
                  </a:lnTo>
                  <a:lnTo>
                    <a:pt x="551361" y="746105"/>
                  </a:lnTo>
                  <a:lnTo>
                    <a:pt x="558463" y="733951"/>
                  </a:lnTo>
                  <a:lnTo>
                    <a:pt x="565367" y="721501"/>
                  </a:lnTo>
                  <a:lnTo>
                    <a:pt x="571777" y="709137"/>
                  </a:lnTo>
                  <a:lnTo>
                    <a:pt x="577568" y="697077"/>
                  </a:lnTo>
                  <a:lnTo>
                    <a:pt x="582780" y="685367"/>
                  </a:lnTo>
                  <a:lnTo>
                    <a:pt x="587513" y="673971"/>
                  </a:lnTo>
                  <a:lnTo>
                    <a:pt x="591884" y="662824"/>
                  </a:lnTo>
                  <a:lnTo>
                    <a:pt x="595990" y="651864"/>
                  </a:lnTo>
                  <a:lnTo>
                    <a:pt x="599908" y="641037"/>
                  </a:lnTo>
                  <a:lnTo>
                    <a:pt x="603695" y="630306"/>
                  </a:lnTo>
                  <a:lnTo>
                    <a:pt x="607393" y="619639"/>
                  </a:lnTo>
                  <a:lnTo>
                    <a:pt x="611029" y="609018"/>
                  </a:lnTo>
                  <a:lnTo>
                    <a:pt x="614623" y="598427"/>
                  </a:lnTo>
                  <a:lnTo>
                    <a:pt x="618190" y="587856"/>
                  </a:lnTo>
                  <a:lnTo>
                    <a:pt x="621737" y="577299"/>
                  </a:lnTo>
                  <a:lnTo>
                    <a:pt x="625272" y="566752"/>
                  </a:lnTo>
                  <a:lnTo>
                    <a:pt x="628799" y="556211"/>
                  </a:lnTo>
                  <a:lnTo>
                    <a:pt x="632320" y="545674"/>
                  </a:lnTo>
                  <a:lnTo>
                    <a:pt x="635837" y="535126"/>
                  </a:lnTo>
                  <a:lnTo>
                    <a:pt x="639351" y="524075"/>
                  </a:lnTo>
                  <a:lnTo>
                    <a:pt x="642864" y="511599"/>
                  </a:lnTo>
                  <a:lnTo>
                    <a:pt x="646372" y="497309"/>
                  </a:lnTo>
                  <a:lnTo>
                    <a:pt x="649710" y="481303"/>
                  </a:lnTo>
                  <a:lnTo>
                    <a:pt x="652571" y="463885"/>
                  </a:lnTo>
                  <a:lnTo>
                    <a:pt x="654824" y="445388"/>
                  </a:lnTo>
                  <a:lnTo>
                    <a:pt x="656335" y="426104"/>
                  </a:lnTo>
                  <a:lnTo>
                    <a:pt x="656901" y="406262"/>
                  </a:lnTo>
                  <a:lnTo>
                    <a:pt x="656501" y="386031"/>
                  </a:lnTo>
                  <a:lnTo>
                    <a:pt x="655267" y="365532"/>
                  </a:lnTo>
                  <a:lnTo>
                    <a:pt x="653376" y="344852"/>
                  </a:lnTo>
                  <a:lnTo>
                    <a:pt x="650995" y="324061"/>
                  </a:lnTo>
                  <a:lnTo>
                    <a:pt x="648262" y="303692"/>
                  </a:lnTo>
                  <a:lnTo>
                    <a:pt x="645283" y="284693"/>
                  </a:lnTo>
                  <a:lnTo>
                    <a:pt x="642129" y="267463"/>
                  </a:lnTo>
                  <a:lnTo>
                    <a:pt x="638689" y="251587"/>
                  </a:lnTo>
                  <a:lnTo>
                    <a:pt x="634695" y="236157"/>
                  </a:lnTo>
                  <a:lnTo>
                    <a:pt x="630037" y="220589"/>
                  </a:lnTo>
                  <a:lnTo>
                    <a:pt x="624603" y="204824"/>
                  </a:lnTo>
                  <a:lnTo>
                    <a:pt x="618198" y="189145"/>
                  </a:lnTo>
                  <a:lnTo>
                    <a:pt x="610812" y="173739"/>
                  </a:lnTo>
                  <a:lnTo>
                    <a:pt x="602580" y="158645"/>
                  </a:lnTo>
                  <a:lnTo>
                    <a:pt x="593685" y="143831"/>
                  </a:lnTo>
                  <a:lnTo>
                    <a:pt x="584299" y="129248"/>
                  </a:lnTo>
                  <a:lnTo>
                    <a:pt x="574728" y="115169"/>
                  </a:lnTo>
                  <a:lnTo>
                    <a:pt x="565383" y="102161"/>
                  </a:lnTo>
                  <a:lnTo>
                    <a:pt x="556470" y="90447"/>
                  </a:lnTo>
                  <a:lnTo>
                    <a:pt x="548011" y="79937"/>
                  </a:lnTo>
                  <a:lnTo>
                    <a:pt x="539944" y="70409"/>
                  </a:lnTo>
                  <a:lnTo>
                    <a:pt x="532173" y="61627"/>
                  </a:lnTo>
                  <a:lnTo>
                    <a:pt x="524291" y="53388"/>
                  </a:lnTo>
                  <a:lnTo>
                    <a:pt x="515620" y="45533"/>
                  </a:lnTo>
                  <a:lnTo>
                    <a:pt x="505847" y="37951"/>
                  </a:lnTo>
                  <a:lnTo>
                    <a:pt x="494841" y="30721"/>
                  </a:lnTo>
                  <a:lnTo>
                    <a:pt x="482469" y="24092"/>
                  </a:lnTo>
                  <a:lnTo>
                    <a:pt x="468811" y="18157"/>
                  </a:lnTo>
                  <a:lnTo>
                    <a:pt x="454080" y="13020"/>
                  </a:lnTo>
                  <a:lnTo>
                    <a:pt x="438522" y="8868"/>
                  </a:lnTo>
                  <a:lnTo>
                    <a:pt x="422356" y="5706"/>
                  </a:lnTo>
                  <a:lnTo>
                    <a:pt x="405757" y="3396"/>
                  </a:lnTo>
                  <a:lnTo>
                    <a:pt x="388856" y="1755"/>
                  </a:lnTo>
                  <a:lnTo>
                    <a:pt x="371750" y="615"/>
                  </a:lnTo>
                  <a:lnTo>
                    <a:pt x="354670" y="0"/>
                  </a:lnTo>
                  <a:lnTo>
                    <a:pt x="337969" y="111"/>
                  </a:lnTo>
                  <a:lnTo>
                    <a:pt x="321813" y="1000"/>
                  </a:lnTo>
                  <a:lnTo>
                    <a:pt x="306352" y="2580"/>
                  </a:lnTo>
                  <a:lnTo>
                    <a:pt x="291809" y="4711"/>
                  </a:lnTo>
                  <a:lnTo>
                    <a:pt x="278206" y="7270"/>
                  </a:lnTo>
                  <a:lnTo>
                    <a:pt x="265256" y="10632"/>
                  </a:lnTo>
                  <a:lnTo>
                    <a:pt x="252479" y="15632"/>
                  </a:lnTo>
                  <a:lnTo>
                    <a:pt x="239590" y="22583"/>
                  </a:lnTo>
                  <a:lnTo>
                    <a:pt x="226811" y="31015"/>
                  </a:lnTo>
                  <a:lnTo>
                    <a:pt x="214757" y="39978"/>
                  </a:lnTo>
                  <a:lnTo>
                    <a:pt x="203723" y="48859"/>
                  </a:lnTo>
                  <a:lnTo>
                    <a:pt x="193687" y="57582"/>
                  </a:lnTo>
                  <a:lnTo>
                    <a:pt x="184485" y="66418"/>
                  </a:lnTo>
                  <a:lnTo>
                    <a:pt x="175935" y="75529"/>
                  </a:lnTo>
                  <a:lnTo>
                    <a:pt x="168168" y="84494"/>
                  </a:lnTo>
                  <a:lnTo>
                    <a:pt x="160867" y="93258"/>
                  </a:lnTo>
                  <a:lnTo>
                    <a:pt x="153388" y="102595"/>
                  </a:lnTo>
                  <a:lnTo>
                    <a:pt x="144522" y="1139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78784" y="2832998"/>
              <a:ext cx="653572" cy="775585"/>
            </a:xfrm>
            <a:custGeom>
              <a:avLst/>
              <a:gdLst/>
              <a:ahLst/>
              <a:cxnLst/>
              <a:rect l="0" t="0" r="0" b="0"/>
              <a:pathLst>
                <a:path w="653572" h="775585">
                  <a:moveTo>
                    <a:pt x="259496" y="83395"/>
                  </a:moveTo>
                  <a:lnTo>
                    <a:pt x="247762" y="89263"/>
                  </a:lnTo>
                  <a:lnTo>
                    <a:pt x="236631" y="94827"/>
                  </a:lnTo>
                  <a:lnTo>
                    <a:pt x="225042" y="100627"/>
                  </a:lnTo>
                  <a:lnTo>
                    <a:pt x="213227" y="106707"/>
                  </a:lnTo>
                  <a:lnTo>
                    <a:pt x="201863" y="113037"/>
                  </a:lnTo>
                  <a:lnTo>
                    <a:pt x="191309" y="119565"/>
                  </a:lnTo>
                  <a:lnTo>
                    <a:pt x="181436" y="126241"/>
                  </a:lnTo>
                  <a:lnTo>
                    <a:pt x="171815" y="133024"/>
                  </a:lnTo>
                  <a:lnTo>
                    <a:pt x="162163" y="139882"/>
                  </a:lnTo>
                  <a:lnTo>
                    <a:pt x="152529" y="146791"/>
                  </a:lnTo>
                  <a:lnTo>
                    <a:pt x="143199" y="153736"/>
                  </a:lnTo>
                  <a:lnTo>
                    <a:pt x="134331" y="160710"/>
                  </a:lnTo>
                  <a:lnTo>
                    <a:pt x="126085" y="167868"/>
                  </a:lnTo>
                  <a:lnTo>
                    <a:pt x="118701" y="175513"/>
                  </a:lnTo>
                  <a:lnTo>
                    <a:pt x="112213" y="183766"/>
                  </a:lnTo>
                  <a:lnTo>
                    <a:pt x="106349" y="192428"/>
                  </a:lnTo>
                  <a:lnTo>
                    <a:pt x="100637" y="201088"/>
                  </a:lnTo>
                  <a:lnTo>
                    <a:pt x="94788" y="209510"/>
                  </a:lnTo>
                  <a:lnTo>
                    <a:pt x="88705" y="217792"/>
                  </a:lnTo>
                  <a:lnTo>
                    <a:pt x="82387" y="226265"/>
                  </a:lnTo>
                  <a:lnTo>
                    <a:pt x="75879" y="235114"/>
                  </a:lnTo>
                  <a:lnTo>
                    <a:pt x="69390" y="244362"/>
                  </a:lnTo>
                  <a:lnTo>
                    <a:pt x="63268" y="253957"/>
                  </a:lnTo>
                  <a:lnTo>
                    <a:pt x="57666" y="263827"/>
                  </a:lnTo>
                  <a:lnTo>
                    <a:pt x="52415" y="274067"/>
                  </a:lnTo>
                  <a:lnTo>
                    <a:pt x="47123" y="284926"/>
                  </a:lnTo>
                  <a:lnTo>
                    <a:pt x="41563" y="296487"/>
                  </a:lnTo>
                  <a:lnTo>
                    <a:pt x="35846" y="308521"/>
                  </a:lnTo>
                  <a:lnTo>
                    <a:pt x="30307" y="320599"/>
                  </a:lnTo>
                  <a:lnTo>
                    <a:pt x="25134" y="332477"/>
                  </a:lnTo>
                  <a:lnTo>
                    <a:pt x="20356" y="344572"/>
                  </a:lnTo>
                  <a:lnTo>
                    <a:pt x="15921" y="357824"/>
                  </a:lnTo>
                  <a:lnTo>
                    <a:pt x="11758" y="372661"/>
                  </a:lnTo>
                  <a:lnTo>
                    <a:pt x="7963" y="388712"/>
                  </a:lnTo>
                  <a:lnTo>
                    <a:pt x="4787" y="405104"/>
                  </a:lnTo>
                  <a:lnTo>
                    <a:pt x="2319" y="421275"/>
                  </a:lnTo>
                  <a:lnTo>
                    <a:pt x="663" y="436860"/>
                  </a:lnTo>
                  <a:lnTo>
                    <a:pt x="0" y="451546"/>
                  </a:lnTo>
                  <a:lnTo>
                    <a:pt x="333" y="465268"/>
                  </a:lnTo>
                  <a:lnTo>
                    <a:pt x="1523" y="478143"/>
                  </a:lnTo>
                  <a:lnTo>
                    <a:pt x="3385" y="490344"/>
                  </a:lnTo>
                  <a:lnTo>
                    <a:pt x="5746" y="502041"/>
                  </a:lnTo>
                  <a:lnTo>
                    <a:pt x="8465" y="513375"/>
                  </a:lnTo>
                  <a:lnTo>
                    <a:pt x="11435" y="524454"/>
                  </a:lnTo>
                  <a:lnTo>
                    <a:pt x="14584" y="535356"/>
                  </a:lnTo>
                  <a:lnTo>
                    <a:pt x="18020" y="546136"/>
                  </a:lnTo>
                  <a:lnTo>
                    <a:pt x="22012" y="556834"/>
                  </a:lnTo>
                  <a:lnTo>
                    <a:pt x="26668" y="567485"/>
                  </a:lnTo>
                  <a:lnTo>
                    <a:pt x="32102" y="578436"/>
                  </a:lnTo>
                  <a:lnTo>
                    <a:pt x="38506" y="590312"/>
                  </a:lnTo>
                  <a:lnTo>
                    <a:pt x="45887" y="603368"/>
                  </a:lnTo>
                  <a:lnTo>
                    <a:pt x="53945" y="617052"/>
                  </a:lnTo>
                  <a:lnTo>
                    <a:pt x="62192" y="630244"/>
                  </a:lnTo>
                  <a:lnTo>
                    <a:pt x="70329" y="642335"/>
                  </a:lnTo>
                  <a:lnTo>
                    <a:pt x="78247" y="653230"/>
                  </a:lnTo>
                  <a:lnTo>
                    <a:pt x="85944" y="663082"/>
                  </a:lnTo>
                  <a:lnTo>
                    <a:pt x="93459" y="672114"/>
                  </a:lnTo>
                  <a:lnTo>
                    <a:pt x="100996" y="680536"/>
                  </a:lnTo>
                  <a:lnTo>
                    <a:pt x="108904" y="688521"/>
                  </a:lnTo>
                  <a:lnTo>
                    <a:pt x="117350" y="696202"/>
                  </a:lnTo>
                  <a:lnTo>
                    <a:pt x="126654" y="703840"/>
                  </a:lnTo>
                  <a:lnTo>
                    <a:pt x="137341" y="711809"/>
                  </a:lnTo>
                  <a:lnTo>
                    <a:pt x="149574" y="720279"/>
                  </a:lnTo>
                  <a:lnTo>
                    <a:pt x="163196" y="729087"/>
                  </a:lnTo>
                  <a:lnTo>
                    <a:pt x="177937" y="737845"/>
                  </a:lnTo>
                  <a:lnTo>
                    <a:pt x="193522" y="746318"/>
                  </a:lnTo>
                  <a:lnTo>
                    <a:pt x="209883" y="754125"/>
                  </a:lnTo>
                  <a:lnTo>
                    <a:pt x="227151" y="760683"/>
                  </a:lnTo>
                  <a:lnTo>
                    <a:pt x="245316" y="765791"/>
                  </a:lnTo>
                  <a:lnTo>
                    <a:pt x="264090" y="769576"/>
                  </a:lnTo>
                  <a:lnTo>
                    <a:pt x="283000" y="772290"/>
                  </a:lnTo>
                  <a:lnTo>
                    <a:pt x="301758" y="774189"/>
                  </a:lnTo>
                  <a:lnTo>
                    <a:pt x="320269" y="775332"/>
                  </a:lnTo>
                  <a:lnTo>
                    <a:pt x="338538" y="775584"/>
                  </a:lnTo>
                  <a:lnTo>
                    <a:pt x="356597" y="774942"/>
                  </a:lnTo>
                  <a:lnTo>
                    <a:pt x="374165" y="773529"/>
                  </a:lnTo>
                  <a:lnTo>
                    <a:pt x="390670" y="771511"/>
                  </a:lnTo>
                  <a:lnTo>
                    <a:pt x="405890" y="769032"/>
                  </a:lnTo>
                  <a:lnTo>
                    <a:pt x="420077" y="765894"/>
                  </a:lnTo>
                  <a:lnTo>
                    <a:pt x="433759" y="761576"/>
                  </a:lnTo>
                  <a:lnTo>
                    <a:pt x="447293" y="755897"/>
                  </a:lnTo>
                  <a:lnTo>
                    <a:pt x="460519" y="749132"/>
                  </a:lnTo>
                  <a:lnTo>
                    <a:pt x="472881" y="741829"/>
                  </a:lnTo>
                  <a:lnTo>
                    <a:pt x="484131" y="734357"/>
                  </a:lnTo>
                  <a:lnTo>
                    <a:pt x="494484" y="726731"/>
                  </a:lnTo>
                  <a:lnTo>
                    <a:pt x="504431" y="718706"/>
                  </a:lnTo>
                  <a:lnTo>
                    <a:pt x="514303" y="710166"/>
                  </a:lnTo>
                  <a:lnTo>
                    <a:pt x="524087" y="701295"/>
                  </a:lnTo>
                  <a:lnTo>
                    <a:pt x="533516" y="692488"/>
                  </a:lnTo>
                  <a:lnTo>
                    <a:pt x="542462" y="683955"/>
                  </a:lnTo>
                  <a:lnTo>
                    <a:pt x="551098" y="675257"/>
                  </a:lnTo>
                  <a:lnTo>
                    <a:pt x="559809" y="665439"/>
                  </a:lnTo>
                  <a:lnTo>
                    <a:pt x="568809" y="654060"/>
                  </a:lnTo>
                  <a:lnTo>
                    <a:pt x="577818" y="641485"/>
                  </a:lnTo>
                  <a:lnTo>
                    <a:pt x="586188" y="628579"/>
                  </a:lnTo>
                  <a:lnTo>
                    <a:pt x="593596" y="615898"/>
                  </a:lnTo>
                  <a:lnTo>
                    <a:pt x="600044" y="603639"/>
                  </a:lnTo>
                  <a:lnTo>
                    <a:pt x="605683" y="591808"/>
                  </a:lnTo>
                  <a:lnTo>
                    <a:pt x="610697" y="580327"/>
                  </a:lnTo>
                  <a:lnTo>
                    <a:pt x="615251" y="568788"/>
                  </a:lnTo>
                  <a:lnTo>
                    <a:pt x="619479" y="556502"/>
                  </a:lnTo>
                  <a:lnTo>
                    <a:pt x="623477" y="543145"/>
                  </a:lnTo>
                  <a:lnTo>
                    <a:pt x="627318" y="528578"/>
                  </a:lnTo>
                  <a:lnTo>
                    <a:pt x="631050" y="512662"/>
                  </a:lnTo>
                  <a:lnTo>
                    <a:pt x="634705" y="495479"/>
                  </a:lnTo>
                  <a:lnTo>
                    <a:pt x="638142" y="477568"/>
                  </a:lnTo>
                  <a:lnTo>
                    <a:pt x="641070" y="459787"/>
                  </a:lnTo>
                  <a:lnTo>
                    <a:pt x="643372" y="442602"/>
                  </a:lnTo>
                  <a:lnTo>
                    <a:pt x="645086" y="425794"/>
                  </a:lnTo>
                  <a:lnTo>
                    <a:pt x="646318" y="408676"/>
                  </a:lnTo>
                  <a:lnTo>
                    <a:pt x="647188" y="390860"/>
                  </a:lnTo>
                  <a:lnTo>
                    <a:pt x="647962" y="372282"/>
                  </a:lnTo>
                  <a:lnTo>
                    <a:pt x="649022" y="353038"/>
                  </a:lnTo>
                  <a:lnTo>
                    <a:pt x="650546" y="333283"/>
                  </a:lnTo>
                  <a:lnTo>
                    <a:pt x="652215" y="313643"/>
                  </a:lnTo>
                  <a:lnTo>
                    <a:pt x="653341" y="295149"/>
                  </a:lnTo>
                  <a:lnTo>
                    <a:pt x="653571" y="278264"/>
                  </a:lnTo>
                  <a:lnTo>
                    <a:pt x="652722" y="262625"/>
                  </a:lnTo>
                  <a:lnTo>
                    <a:pt x="650624" y="247354"/>
                  </a:lnTo>
                  <a:lnTo>
                    <a:pt x="647319" y="231892"/>
                  </a:lnTo>
                  <a:lnTo>
                    <a:pt x="642998" y="216199"/>
                  </a:lnTo>
                  <a:lnTo>
                    <a:pt x="637888" y="200569"/>
                  </a:lnTo>
                  <a:lnTo>
                    <a:pt x="632197" y="185199"/>
                  </a:lnTo>
                  <a:lnTo>
                    <a:pt x="626090" y="170300"/>
                  </a:lnTo>
                  <a:lnTo>
                    <a:pt x="619692" y="156149"/>
                  </a:lnTo>
                  <a:lnTo>
                    <a:pt x="613094" y="142824"/>
                  </a:lnTo>
                  <a:lnTo>
                    <a:pt x="606359" y="130405"/>
                  </a:lnTo>
                  <a:lnTo>
                    <a:pt x="599530" y="119049"/>
                  </a:lnTo>
                  <a:lnTo>
                    <a:pt x="592635" y="108745"/>
                  </a:lnTo>
                  <a:lnTo>
                    <a:pt x="585529" y="99502"/>
                  </a:lnTo>
                  <a:lnTo>
                    <a:pt x="577919" y="91431"/>
                  </a:lnTo>
                  <a:lnTo>
                    <a:pt x="569690" y="84477"/>
                  </a:lnTo>
                  <a:lnTo>
                    <a:pt x="561043" y="78296"/>
                  </a:lnTo>
                  <a:lnTo>
                    <a:pt x="552393" y="72370"/>
                  </a:lnTo>
                  <a:lnTo>
                    <a:pt x="543979" y="66382"/>
                  </a:lnTo>
                  <a:lnTo>
                    <a:pt x="535701" y="60375"/>
                  </a:lnTo>
                  <a:lnTo>
                    <a:pt x="527232" y="54641"/>
                  </a:lnTo>
                  <a:lnTo>
                    <a:pt x="518375" y="49339"/>
                  </a:lnTo>
                  <a:lnTo>
                    <a:pt x="508783" y="44474"/>
                  </a:lnTo>
                  <a:lnTo>
                    <a:pt x="497893" y="39980"/>
                  </a:lnTo>
                  <a:lnTo>
                    <a:pt x="485520" y="35769"/>
                  </a:lnTo>
                  <a:lnTo>
                    <a:pt x="471803" y="31602"/>
                  </a:lnTo>
                  <a:lnTo>
                    <a:pt x="456999" y="27112"/>
                  </a:lnTo>
                  <a:lnTo>
                    <a:pt x="441371" y="22131"/>
                  </a:lnTo>
                  <a:lnTo>
                    <a:pt x="424980" y="16989"/>
                  </a:lnTo>
                  <a:lnTo>
                    <a:pt x="407694" y="12376"/>
                  </a:lnTo>
                  <a:lnTo>
                    <a:pt x="389519" y="8647"/>
                  </a:lnTo>
                  <a:lnTo>
                    <a:pt x="370908" y="5824"/>
                  </a:lnTo>
                  <a:lnTo>
                    <a:pt x="352642" y="3772"/>
                  </a:lnTo>
                  <a:lnTo>
                    <a:pt x="335125" y="2319"/>
                  </a:lnTo>
                  <a:lnTo>
                    <a:pt x="318091" y="1309"/>
                  </a:lnTo>
                  <a:lnTo>
                    <a:pt x="300820" y="615"/>
                  </a:lnTo>
                  <a:lnTo>
                    <a:pt x="282910" y="147"/>
                  </a:lnTo>
                  <a:lnTo>
                    <a:pt x="264608" y="0"/>
                  </a:lnTo>
                  <a:lnTo>
                    <a:pt x="246614" y="432"/>
                  </a:lnTo>
                  <a:lnTo>
                    <a:pt x="229326" y="1540"/>
                  </a:lnTo>
                  <a:lnTo>
                    <a:pt x="212970" y="3268"/>
                  </a:lnTo>
                  <a:lnTo>
                    <a:pt x="197759" y="5499"/>
                  </a:lnTo>
                  <a:lnTo>
                    <a:pt x="183674" y="8125"/>
                  </a:lnTo>
                  <a:lnTo>
                    <a:pt x="170387" y="11533"/>
                  </a:lnTo>
                  <a:lnTo>
                    <a:pt x="157375" y="16563"/>
                  </a:lnTo>
                  <a:lnTo>
                    <a:pt x="144321" y="23530"/>
                  </a:lnTo>
                  <a:lnTo>
                    <a:pt x="131262" y="31803"/>
                  </a:lnTo>
                  <a:lnTo>
                    <a:pt x="118487" y="40126"/>
                  </a:lnTo>
                  <a:lnTo>
                    <a:pt x="106158" y="47760"/>
                  </a:lnTo>
                  <a:lnTo>
                    <a:pt x="94540" y="54739"/>
                  </a:lnTo>
                  <a:lnTo>
                    <a:pt x="82822" y="62505"/>
                  </a:lnTo>
                  <a:lnTo>
                    <a:pt x="68858" y="73965"/>
                  </a:lnTo>
                  <a:lnTo>
                    <a:pt x="48926" y="939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526978" y="4440763"/>
            <a:ext cx="1505437" cy="797781"/>
            <a:chOff x="2526978" y="4440763"/>
            <a:chExt cx="1505437" cy="797781"/>
          </a:xfrm>
        </p:grpSpPr>
        <p:sp>
          <p:nvSpPr>
            <p:cNvPr id="130" name="Freeform 129"/>
            <p:cNvSpPr/>
            <p:nvPr/>
          </p:nvSpPr>
          <p:spPr>
            <a:xfrm>
              <a:off x="2526978" y="4440763"/>
              <a:ext cx="431530" cy="797781"/>
            </a:xfrm>
            <a:custGeom>
              <a:avLst/>
              <a:gdLst/>
              <a:ahLst/>
              <a:cxnLst/>
              <a:rect l="0" t="0" r="0" b="0"/>
              <a:pathLst>
                <a:path w="431530" h="797781">
                  <a:moveTo>
                    <a:pt x="336773" y="107548"/>
                  </a:moveTo>
                  <a:lnTo>
                    <a:pt x="330905" y="101613"/>
                  </a:lnTo>
                  <a:lnTo>
                    <a:pt x="325341" y="95408"/>
                  </a:lnTo>
                  <a:lnTo>
                    <a:pt x="319542" y="88317"/>
                  </a:lnTo>
                  <a:lnTo>
                    <a:pt x="313461" y="80549"/>
                  </a:lnTo>
                  <a:lnTo>
                    <a:pt x="307131" y="72551"/>
                  </a:lnTo>
                  <a:lnTo>
                    <a:pt x="300603" y="64610"/>
                  </a:lnTo>
                  <a:lnTo>
                    <a:pt x="293927" y="56836"/>
                  </a:lnTo>
                  <a:lnTo>
                    <a:pt x="287144" y="49243"/>
                  </a:lnTo>
                  <a:lnTo>
                    <a:pt x="280283" y="41811"/>
                  </a:lnTo>
                  <a:lnTo>
                    <a:pt x="273200" y="34668"/>
                  </a:lnTo>
                  <a:lnTo>
                    <a:pt x="265606" y="28092"/>
                  </a:lnTo>
                  <a:lnTo>
                    <a:pt x="257379" y="22184"/>
                  </a:lnTo>
                  <a:lnTo>
                    <a:pt x="248396" y="16894"/>
                  </a:lnTo>
                  <a:lnTo>
                    <a:pt x="238454" y="12107"/>
                  </a:lnTo>
                  <a:lnTo>
                    <a:pt x="227545" y="7709"/>
                  </a:lnTo>
                  <a:lnTo>
                    <a:pt x="215965" y="3925"/>
                  </a:lnTo>
                  <a:lnTo>
                    <a:pt x="204201" y="1286"/>
                  </a:lnTo>
                  <a:lnTo>
                    <a:pt x="192549" y="0"/>
                  </a:lnTo>
                  <a:lnTo>
                    <a:pt x="181117" y="119"/>
                  </a:lnTo>
                  <a:lnTo>
                    <a:pt x="169908" y="1719"/>
                  </a:lnTo>
                  <a:lnTo>
                    <a:pt x="158891" y="4691"/>
                  </a:lnTo>
                  <a:lnTo>
                    <a:pt x="148188" y="8958"/>
                  </a:lnTo>
                  <a:lnTo>
                    <a:pt x="138067" y="14562"/>
                  </a:lnTo>
                  <a:lnTo>
                    <a:pt x="128631" y="21404"/>
                  </a:lnTo>
                  <a:lnTo>
                    <a:pt x="119988" y="29267"/>
                  </a:lnTo>
                  <a:lnTo>
                    <a:pt x="112328" y="37915"/>
                  </a:lnTo>
                  <a:lnTo>
                    <a:pt x="105653" y="47133"/>
                  </a:lnTo>
                  <a:lnTo>
                    <a:pt x="99661" y="56593"/>
                  </a:lnTo>
                  <a:lnTo>
                    <a:pt x="93862" y="65864"/>
                  </a:lnTo>
                  <a:lnTo>
                    <a:pt x="87960" y="74731"/>
                  </a:lnTo>
                  <a:lnTo>
                    <a:pt x="82010" y="83329"/>
                  </a:lnTo>
                  <a:lnTo>
                    <a:pt x="76315" y="92022"/>
                  </a:lnTo>
                  <a:lnTo>
                    <a:pt x="71038" y="101027"/>
                  </a:lnTo>
                  <a:lnTo>
                    <a:pt x="66190" y="110552"/>
                  </a:lnTo>
                  <a:lnTo>
                    <a:pt x="61707" y="120864"/>
                  </a:lnTo>
                  <a:lnTo>
                    <a:pt x="57508" y="132026"/>
                  </a:lnTo>
                  <a:lnTo>
                    <a:pt x="53520" y="143777"/>
                  </a:lnTo>
                  <a:lnTo>
                    <a:pt x="49681" y="155657"/>
                  </a:lnTo>
                  <a:lnTo>
                    <a:pt x="45947" y="167391"/>
                  </a:lnTo>
                  <a:lnTo>
                    <a:pt x="42286" y="179048"/>
                  </a:lnTo>
                  <a:lnTo>
                    <a:pt x="38674" y="190940"/>
                  </a:lnTo>
                  <a:lnTo>
                    <a:pt x="35096" y="203238"/>
                  </a:lnTo>
                  <a:lnTo>
                    <a:pt x="31540" y="215955"/>
                  </a:lnTo>
                  <a:lnTo>
                    <a:pt x="27999" y="229031"/>
                  </a:lnTo>
                  <a:lnTo>
                    <a:pt x="24474" y="242388"/>
                  </a:lnTo>
                  <a:lnTo>
                    <a:pt x="21123" y="255953"/>
                  </a:lnTo>
                  <a:lnTo>
                    <a:pt x="18253" y="269664"/>
                  </a:lnTo>
                  <a:lnTo>
                    <a:pt x="15986" y="283480"/>
                  </a:lnTo>
                  <a:lnTo>
                    <a:pt x="14125" y="297368"/>
                  </a:lnTo>
                  <a:lnTo>
                    <a:pt x="12261" y="311305"/>
                  </a:lnTo>
                  <a:lnTo>
                    <a:pt x="10157" y="325275"/>
                  </a:lnTo>
                  <a:lnTo>
                    <a:pt x="7912" y="339267"/>
                  </a:lnTo>
                  <a:lnTo>
                    <a:pt x="5858" y="353274"/>
                  </a:lnTo>
                  <a:lnTo>
                    <a:pt x="4179" y="367292"/>
                  </a:lnTo>
                  <a:lnTo>
                    <a:pt x="2899" y="381316"/>
                  </a:lnTo>
                  <a:lnTo>
                    <a:pt x="1966" y="395345"/>
                  </a:lnTo>
                  <a:lnTo>
                    <a:pt x="1304" y="409376"/>
                  </a:lnTo>
                  <a:lnTo>
                    <a:pt x="842" y="423410"/>
                  </a:lnTo>
                  <a:lnTo>
                    <a:pt x="524" y="437446"/>
                  </a:lnTo>
                  <a:lnTo>
                    <a:pt x="308" y="451496"/>
                  </a:lnTo>
                  <a:lnTo>
                    <a:pt x="161" y="466051"/>
                  </a:lnTo>
                  <a:lnTo>
                    <a:pt x="62" y="482033"/>
                  </a:lnTo>
                  <a:lnTo>
                    <a:pt x="0" y="499816"/>
                  </a:lnTo>
                  <a:lnTo>
                    <a:pt x="128" y="518812"/>
                  </a:lnTo>
                  <a:lnTo>
                    <a:pt x="747" y="537795"/>
                  </a:lnTo>
                  <a:lnTo>
                    <a:pt x="1980" y="556036"/>
                  </a:lnTo>
                  <a:lnTo>
                    <a:pt x="3793" y="573180"/>
                  </a:lnTo>
                  <a:lnTo>
                    <a:pt x="6080" y="588993"/>
                  </a:lnTo>
                  <a:lnTo>
                    <a:pt x="8735" y="603522"/>
                  </a:lnTo>
                  <a:lnTo>
                    <a:pt x="11822" y="617294"/>
                  </a:lnTo>
                  <a:lnTo>
                    <a:pt x="15572" y="631171"/>
                  </a:lnTo>
                  <a:lnTo>
                    <a:pt x="20053" y="645624"/>
                  </a:lnTo>
                  <a:lnTo>
                    <a:pt x="25028" y="660438"/>
                  </a:lnTo>
                  <a:lnTo>
                    <a:pt x="30059" y="674931"/>
                  </a:lnTo>
                  <a:lnTo>
                    <a:pt x="34896" y="688717"/>
                  </a:lnTo>
                  <a:lnTo>
                    <a:pt x="39787" y="701737"/>
                  </a:lnTo>
                  <a:lnTo>
                    <a:pt x="45363" y="714086"/>
                  </a:lnTo>
                  <a:lnTo>
                    <a:pt x="51927" y="725904"/>
                  </a:lnTo>
                  <a:lnTo>
                    <a:pt x="59302" y="737162"/>
                  </a:lnTo>
                  <a:lnTo>
                    <a:pt x="67025" y="747662"/>
                  </a:lnTo>
                  <a:lnTo>
                    <a:pt x="74781" y="757356"/>
                  </a:lnTo>
                  <a:lnTo>
                    <a:pt x="82599" y="766174"/>
                  </a:lnTo>
                  <a:lnTo>
                    <a:pt x="90754" y="773951"/>
                  </a:lnTo>
                  <a:lnTo>
                    <a:pt x="99390" y="780696"/>
                  </a:lnTo>
                  <a:lnTo>
                    <a:pt x="108664" y="786395"/>
                  </a:lnTo>
                  <a:lnTo>
                    <a:pt x="118808" y="790933"/>
                  </a:lnTo>
                  <a:lnTo>
                    <a:pt x="129855" y="794352"/>
                  </a:lnTo>
                  <a:lnTo>
                    <a:pt x="141530" y="796667"/>
                  </a:lnTo>
                  <a:lnTo>
                    <a:pt x="153359" y="797780"/>
                  </a:lnTo>
                  <a:lnTo>
                    <a:pt x="165059" y="797742"/>
                  </a:lnTo>
                  <a:lnTo>
                    <a:pt x="176692" y="796413"/>
                  </a:lnTo>
                  <a:lnTo>
                    <a:pt x="188569" y="793393"/>
                  </a:lnTo>
                  <a:lnTo>
                    <a:pt x="200852" y="788619"/>
                  </a:lnTo>
                  <a:lnTo>
                    <a:pt x="213389" y="782311"/>
                  </a:lnTo>
                  <a:lnTo>
                    <a:pt x="225813" y="774790"/>
                  </a:lnTo>
                  <a:lnTo>
                    <a:pt x="237909" y="766362"/>
                  </a:lnTo>
                  <a:lnTo>
                    <a:pt x="249473" y="757281"/>
                  </a:lnTo>
                  <a:lnTo>
                    <a:pt x="260239" y="747741"/>
                  </a:lnTo>
                  <a:lnTo>
                    <a:pt x="270145" y="737879"/>
                  </a:lnTo>
                  <a:lnTo>
                    <a:pt x="279288" y="727630"/>
                  </a:lnTo>
                  <a:lnTo>
                    <a:pt x="287823" y="716757"/>
                  </a:lnTo>
                  <a:lnTo>
                    <a:pt x="295898" y="705185"/>
                  </a:lnTo>
                  <a:lnTo>
                    <a:pt x="303476" y="693141"/>
                  </a:lnTo>
                  <a:lnTo>
                    <a:pt x="310346" y="681055"/>
                  </a:lnTo>
                  <a:lnTo>
                    <a:pt x="316442" y="669181"/>
                  </a:lnTo>
                  <a:lnTo>
                    <a:pt x="321519" y="657428"/>
                  </a:lnTo>
                  <a:lnTo>
                    <a:pt x="325099" y="645470"/>
                  </a:lnTo>
                  <a:lnTo>
                    <a:pt x="327063" y="633129"/>
                  </a:lnTo>
                  <a:lnTo>
                    <a:pt x="327755" y="620382"/>
                  </a:lnTo>
                  <a:lnTo>
                    <a:pt x="327771" y="607285"/>
                  </a:lnTo>
                  <a:lnTo>
                    <a:pt x="327519" y="593920"/>
                  </a:lnTo>
                  <a:lnTo>
                    <a:pt x="326879" y="580520"/>
                  </a:lnTo>
                  <a:lnTo>
                    <a:pt x="325318" y="567449"/>
                  </a:lnTo>
                  <a:lnTo>
                    <a:pt x="322598" y="554887"/>
                  </a:lnTo>
                  <a:lnTo>
                    <a:pt x="318618" y="542996"/>
                  </a:lnTo>
                  <a:lnTo>
                    <a:pt x="313265" y="532002"/>
                  </a:lnTo>
                  <a:lnTo>
                    <a:pt x="306621" y="521940"/>
                  </a:lnTo>
                  <a:lnTo>
                    <a:pt x="298904" y="512691"/>
                  </a:lnTo>
                  <a:lnTo>
                    <a:pt x="290361" y="504084"/>
                  </a:lnTo>
                  <a:lnTo>
                    <a:pt x="281212" y="495961"/>
                  </a:lnTo>
                  <a:lnTo>
                    <a:pt x="271630" y="488351"/>
                  </a:lnTo>
                  <a:lnTo>
                    <a:pt x="261746" y="481459"/>
                  </a:lnTo>
                  <a:lnTo>
                    <a:pt x="251649" y="475344"/>
                  </a:lnTo>
                  <a:lnTo>
                    <a:pt x="241241" y="470084"/>
                  </a:lnTo>
                  <a:lnTo>
                    <a:pt x="230262" y="465850"/>
                  </a:lnTo>
                  <a:lnTo>
                    <a:pt x="218617" y="462637"/>
                  </a:lnTo>
                  <a:lnTo>
                    <a:pt x="206525" y="460463"/>
                  </a:lnTo>
                  <a:lnTo>
                    <a:pt x="194408" y="459444"/>
                  </a:lnTo>
                  <a:lnTo>
                    <a:pt x="182535" y="459545"/>
                  </a:lnTo>
                  <a:lnTo>
                    <a:pt x="171631" y="460918"/>
                  </a:lnTo>
                  <a:lnTo>
                    <a:pt x="162906" y="463966"/>
                  </a:lnTo>
                  <a:lnTo>
                    <a:pt x="156833" y="468750"/>
                  </a:lnTo>
                  <a:lnTo>
                    <a:pt x="153555" y="474724"/>
                  </a:lnTo>
                  <a:lnTo>
                    <a:pt x="153235" y="480958"/>
                  </a:lnTo>
                  <a:lnTo>
                    <a:pt x="155659" y="486880"/>
                  </a:lnTo>
                  <a:lnTo>
                    <a:pt x="160673" y="492141"/>
                  </a:lnTo>
                  <a:lnTo>
                    <a:pt x="168366" y="496443"/>
                  </a:lnTo>
                  <a:lnTo>
                    <a:pt x="178530" y="499737"/>
                  </a:lnTo>
                  <a:lnTo>
                    <a:pt x="190570" y="502151"/>
                  </a:lnTo>
                  <a:lnTo>
                    <a:pt x="203705" y="503871"/>
                  </a:lnTo>
                  <a:lnTo>
                    <a:pt x="217387" y="505066"/>
                  </a:lnTo>
                  <a:lnTo>
                    <a:pt x="231317" y="505721"/>
                  </a:lnTo>
                  <a:lnTo>
                    <a:pt x="245348" y="505637"/>
                  </a:lnTo>
                  <a:lnTo>
                    <a:pt x="259409" y="504767"/>
                  </a:lnTo>
                  <a:lnTo>
                    <a:pt x="273309" y="503200"/>
                  </a:lnTo>
                  <a:lnTo>
                    <a:pt x="286729" y="501077"/>
                  </a:lnTo>
                  <a:lnTo>
                    <a:pt x="299539" y="498538"/>
                  </a:lnTo>
                  <a:lnTo>
                    <a:pt x="311769" y="495697"/>
                  </a:lnTo>
                  <a:lnTo>
                    <a:pt x="323524" y="492645"/>
                  </a:lnTo>
                  <a:lnTo>
                    <a:pt x="334915" y="489442"/>
                  </a:lnTo>
                  <a:lnTo>
                    <a:pt x="346041" y="485969"/>
                  </a:lnTo>
                  <a:lnTo>
                    <a:pt x="356979" y="481953"/>
                  </a:lnTo>
                  <a:lnTo>
                    <a:pt x="367781" y="477289"/>
                  </a:lnTo>
                  <a:lnTo>
                    <a:pt x="378420" y="472141"/>
                  </a:lnTo>
                  <a:lnTo>
                    <a:pt x="390045" y="466237"/>
                  </a:lnTo>
                  <a:lnTo>
                    <a:pt x="405916" y="457940"/>
                  </a:lnTo>
                  <a:lnTo>
                    <a:pt x="431529" y="4444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33934" y="4585715"/>
              <a:ext cx="345714" cy="626899"/>
            </a:xfrm>
            <a:custGeom>
              <a:avLst/>
              <a:gdLst/>
              <a:ahLst/>
              <a:cxnLst/>
              <a:rect l="0" t="0" r="0" b="0"/>
              <a:pathLst>
                <a:path w="345714" h="626899">
                  <a:moveTo>
                    <a:pt x="240428" y="46823"/>
                  </a:moveTo>
                  <a:lnTo>
                    <a:pt x="234494" y="38089"/>
                  </a:lnTo>
                  <a:lnTo>
                    <a:pt x="228289" y="30383"/>
                  </a:lnTo>
                  <a:lnTo>
                    <a:pt x="221189" y="22989"/>
                  </a:lnTo>
                  <a:lnTo>
                    <a:pt x="213075" y="16075"/>
                  </a:lnTo>
                  <a:lnTo>
                    <a:pt x="203780" y="10192"/>
                  </a:lnTo>
                  <a:lnTo>
                    <a:pt x="193337" y="5578"/>
                  </a:lnTo>
                  <a:lnTo>
                    <a:pt x="182085" y="2311"/>
                  </a:lnTo>
                  <a:lnTo>
                    <a:pt x="170547" y="486"/>
                  </a:lnTo>
                  <a:lnTo>
                    <a:pt x="159052" y="0"/>
                  </a:lnTo>
                  <a:lnTo>
                    <a:pt x="147726" y="622"/>
                  </a:lnTo>
                  <a:lnTo>
                    <a:pt x="136588" y="2095"/>
                  </a:lnTo>
                  <a:lnTo>
                    <a:pt x="125620" y="4195"/>
                  </a:lnTo>
                  <a:lnTo>
                    <a:pt x="114949" y="6907"/>
                  </a:lnTo>
                  <a:lnTo>
                    <a:pt x="104850" y="10404"/>
                  </a:lnTo>
                  <a:lnTo>
                    <a:pt x="95424" y="14725"/>
                  </a:lnTo>
                  <a:lnTo>
                    <a:pt x="86618" y="19931"/>
                  </a:lnTo>
                  <a:lnTo>
                    <a:pt x="78316" y="26184"/>
                  </a:lnTo>
                  <a:lnTo>
                    <a:pt x="70401" y="33471"/>
                  </a:lnTo>
                  <a:lnTo>
                    <a:pt x="62932" y="41806"/>
                  </a:lnTo>
                  <a:lnTo>
                    <a:pt x="56135" y="51305"/>
                  </a:lnTo>
                  <a:lnTo>
                    <a:pt x="50075" y="61922"/>
                  </a:lnTo>
                  <a:lnTo>
                    <a:pt x="44513" y="73644"/>
                  </a:lnTo>
                  <a:lnTo>
                    <a:pt x="39011" y="86569"/>
                  </a:lnTo>
                  <a:lnTo>
                    <a:pt x="33310" y="100635"/>
                  </a:lnTo>
                  <a:lnTo>
                    <a:pt x="27498" y="115656"/>
                  </a:lnTo>
                  <a:lnTo>
                    <a:pt x="21895" y="131417"/>
                  </a:lnTo>
                  <a:lnTo>
                    <a:pt x="16686" y="147727"/>
                  </a:lnTo>
                  <a:lnTo>
                    <a:pt x="12052" y="164594"/>
                  </a:lnTo>
                  <a:lnTo>
                    <a:pt x="8246" y="182209"/>
                  </a:lnTo>
                  <a:lnTo>
                    <a:pt x="5319" y="200615"/>
                  </a:lnTo>
                  <a:lnTo>
                    <a:pt x="3168" y="219723"/>
                  </a:lnTo>
                  <a:lnTo>
                    <a:pt x="1634" y="239389"/>
                  </a:lnTo>
                  <a:lnTo>
                    <a:pt x="567" y="259459"/>
                  </a:lnTo>
                  <a:lnTo>
                    <a:pt x="0" y="279326"/>
                  </a:lnTo>
                  <a:lnTo>
                    <a:pt x="144" y="297980"/>
                  </a:lnTo>
                  <a:lnTo>
                    <a:pt x="1050" y="314971"/>
                  </a:lnTo>
                  <a:lnTo>
                    <a:pt x="2471" y="330513"/>
                  </a:lnTo>
                  <a:lnTo>
                    <a:pt x="3964" y="345188"/>
                  </a:lnTo>
                  <a:lnTo>
                    <a:pt x="5271" y="359440"/>
                  </a:lnTo>
                  <a:lnTo>
                    <a:pt x="6639" y="373677"/>
                  </a:lnTo>
                  <a:lnTo>
                    <a:pt x="8697" y="388323"/>
                  </a:lnTo>
                  <a:lnTo>
                    <a:pt x="11746" y="403549"/>
                  </a:lnTo>
                  <a:lnTo>
                    <a:pt x="15608" y="419015"/>
                  </a:lnTo>
                  <a:lnTo>
                    <a:pt x="19818" y="434011"/>
                  </a:lnTo>
                  <a:lnTo>
                    <a:pt x="24059" y="448168"/>
                  </a:lnTo>
                  <a:lnTo>
                    <a:pt x="28194" y="461451"/>
                  </a:lnTo>
                  <a:lnTo>
                    <a:pt x="32190" y="473985"/>
                  </a:lnTo>
                  <a:lnTo>
                    <a:pt x="36063" y="485938"/>
                  </a:lnTo>
                  <a:lnTo>
                    <a:pt x="40001" y="497628"/>
                  </a:lnTo>
                  <a:lnTo>
                    <a:pt x="44338" y="509485"/>
                  </a:lnTo>
                  <a:lnTo>
                    <a:pt x="49225" y="521725"/>
                  </a:lnTo>
                  <a:lnTo>
                    <a:pt x="54645" y="534220"/>
                  </a:lnTo>
                  <a:lnTo>
                    <a:pt x="60508" y="546608"/>
                  </a:lnTo>
                  <a:lnTo>
                    <a:pt x="66717" y="558677"/>
                  </a:lnTo>
                  <a:lnTo>
                    <a:pt x="73344" y="570221"/>
                  </a:lnTo>
                  <a:lnTo>
                    <a:pt x="80623" y="580973"/>
                  </a:lnTo>
                  <a:lnTo>
                    <a:pt x="88632" y="590865"/>
                  </a:lnTo>
                  <a:lnTo>
                    <a:pt x="97298" y="599828"/>
                  </a:lnTo>
                  <a:lnTo>
                    <a:pt x="106494" y="607711"/>
                  </a:lnTo>
                  <a:lnTo>
                    <a:pt x="116088" y="614524"/>
                  </a:lnTo>
                  <a:lnTo>
                    <a:pt x="125971" y="620102"/>
                  </a:lnTo>
                  <a:lnTo>
                    <a:pt x="136058" y="624026"/>
                  </a:lnTo>
                  <a:lnTo>
                    <a:pt x="146287" y="626220"/>
                  </a:lnTo>
                  <a:lnTo>
                    <a:pt x="156613" y="626898"/>
                  </a:lnTo>
                  <a:lnTo>
                    <a:pt x="167005" y="626373"/>
                  </a:lnTo>
                  <a:lnTo>
                    <a:pt x="177442" y="624945"/>
                  </a:lnTo>
                  <a:lnTo>
                    <a:pt x="187909" y="622700"/>
                  </a:lnTo>
                  <a:lnTo>
                    <a:pt x="198397" y="619524"/>
                  </a:lnTo>
                  <a:lnTo>
                    <a:pt x="208902" y="615427"/>
                  </a:lnTo>
                  <a:lnTo>
                    <a:pt x="219586" y="610542"/>
                  </a:lnTo>
                  <a:lnTo>
                    <a:pt x="230750" y="605039"/>
                  </a:lnTo>
                  <a:lnTo>
                    <a:pt x="242515" y="599076"/>
                  </a:lnTo>
                  <a:lnTo>
                    <a:pt x="254517" y="592784"/>
                  </a:lnTo>
                  <a:lnTo>
                    <a:pt x="266042" y="586261"/>
                  </a:lnTo>
                  <a:lnTo>
                    <a:pt x="276718" y="579579"/>
                  </a:lnTo>
                  <a:lnTo>
                    <a:pt x="286512" y="572787"/>
                  </a:lnTo>
                  <a:lnTo>
                    <a:pt x="295551" y="565921"/>
                  </a:lnTo>
                  <a:lnTo>
                    <a:pt x="303996" y="559004"/>
                  </a:lnTo>
                  <a:lnTo>
                    <a:pt x="311893" y="551971"/>
                  </a:lnTo>
                  <a:lnTo>
                    <a:pt x="320038" y="543772"/>
                  </a:lnTo>
                  <a:lnTo>
                    <a:pt x="330269" y="531450"/>
                  </a:lnTo>
                  <a:lnTo>
                    <a:pt x="345713" y="5100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418901" y="4485140"/>
              <a:ext cx="181846" cy="669037"/>
            </a:xfrm>
            <a:custGeom>
              <a:avLst/>
              <a:gdLst/>
              <a:ahLst/>
              <a:cxnLst/>
              <a:rect l="0" t="0" r="0" b="0"/>
              <a:pathLst>
                <a:path w="181846" h="669037">
                  <a:moveTo>
                    <a:pt x="2860" y="252683"/>
                  </a:moveTo>
                  <a:lnTo>
                    <a:pt x="2927" y="264553"/>
                  </a:lnTo>
                  <a:lnTo>
                    <a:pt x="3568" y="276962"/>
                  </a:lnTo>
                  <a:lnTo>
                    <a:pt x="4860" y="291144"/>
                  </a:lnTo>
                  <a:lnTo>
                    <a:pt x="6547" y="306679"/>
                  </a:lnTo>
                  <a:lnTo>
                    <a:pt x="8215" y="322676"/>
                  </a:lnTo>
                  <a:lnTo>
                    <a:pt x="9632" y="338554"/>
                  </a:lnTo>
                  <a:lnTo>
                    <a:pt x="10903" y="353929"/>
                  </a:lnTo>
                  <a:lnTo>
                    <a:pt x="12362" y="368467"/>
                  </a:lnTo>
                  <a:lnTo>
                    <a:pt x="14195" y="382093"/>
                  </a:lnTo>
                  <a:lnTo>
                    <a:pt x="16426" y="395070"/>
                  </a:lnTo>
                  <a:lnTo>
                    <a:pt x="19003" y="407872"/>
                  </a:lnTo>
                  <a:lnTo>
                    <a:pt x="21849" y="420790"/>
                  </a:lnTo>
                  <a:lnTo>
                    <a:pt x="24898" y="433928"/>
                  </a:lnTo>
                  <a:lnTo>
                    <a:pt x="28090" y="447289"/>
                  </a:lnTo>
                  <a:lnTo>
                    <a:pt x="31383" y="460851"/>
                  </a:lnTo>
                  <a:lnTo>
                    <a:pt x="34746" y="475061"/>
                  </a:lnTo>
                  <a:lnTo>
                    <a:pt x="38156" y="490805"/>
                  </a:lnTo>
                  <a:lnTo>
                    <a:pt x="41599" y="508419"/>
                  </a:lnTo>
                  <a:lnTo>
                    <a:pt x="45064" y="527130"/>
                  </a:lnTo>
                  <a:lnTo>
                    <a:pt x="48544" y="545389"/>
                  </a:lnTo>
                  <a:lnTo>
                    <a:pt x="52033" y="562340"/>
                  </a:lnTo>
                  <a:lnTo>
                    <a:pt x="55529" y="578142"/>
                  </a:lnTo>
                  <a:lnTo>
                    <a:pt x="59030" y="593581"/>
                  </a:lnTo>
                  <a:lnTo>
                    <a:pt x="62534" y="609180"/>
                  </a:lnTo>
                  <a:lnTo>
                    <a:pt x="66039" y="624809"/>
                  </a:lnTo>
                  <a:lnTo>
                    <a:pt x="69546" y="639871"/>
                  </a:lnTo>
                  <a:lnTo>
                    <a:pt x="73060" y="653983"/>
                  </a:lnTo>
                  <a:lnTo>
                    <a:pt x="76754" y="664818"/>
                  </a:lnTo>
                  <a:lnTo>
                    <a:pt x="80124" y="669036"/>
                  </a:lnTo>
                  <a:lnTo>
                    <a:pt x="82019" y="666806"/>
                  </a:lnTo>
                  <a:lnTo>
                    <a:pt x="82377" y="659692"/>
                  </a:lnTo>
                  <a:lnTo>
                    <a:pt x="81539" y="649333"/>
                  </a:lnTo>
                  <a:lnTo>
                    <a:pt x="79848" y="637133"/>
                  </a:lnTo>
                  <a:lnTo>
                    <a:pt x="77567" y="623983"/>
                  </a:lnTo>
                  <a:lnTo>
                    <a:pt x="74885" y="610531"/>
                  </a:lnTo>
                  <a:lnTo>
                    <a:pt x="71930" y="597328"/>
                  </a:lnTo>
                  <a:lnTo>
                    <a:pt x="68792" y="584605"/>
                  </a:lnTo>
                  <a:lnTo>
                    <a:pt x="65532" y="571733"/>
                  </a:lnTo>
                  <a:lnTo>
                    <a:pt x="62188" y="557409"/>
                  </a:lnTo>
                  <a:lnTo>
                    <a:pt x="58789" y="541034"/>
                  </a:lnTo>
                  <a:lnTo>
                    <a:pt x="55354" y="523302"/>
                  </a:lnTo>
                  <a:lnTo>
                    <a:pt x="51894" y="505773"/>
                  </a:lnTo>
                  <a:lnTo>
                    <a:pt x="48418" y="489352"/>
                  </a:lnTo>
                  <a:lnTo>
                    <a:pt x="44930" y="474091"/>
                  </a:lnTo>
                  <a:lnTo>
                    <a:pt x="41435" y="459555"/>
                  </a:lnTo>
                  <a:lnTo>
                    <a:pt x="37936" y="445381"/>
                  </a:lnTo>
                  <a:lnTo>
                    <a:pt x="34433" y="431523"/>
                  </a:lnTo>
                  <a:lnTo>
                    <a:pt x="30927" y="418190"/>
                  </a:lnTo>
                  <a:lnTo>
                    <a:pt x="27421" y="405455"/>
                  </a:lnTo>
                  <a:lnTo>
                    <a:pt x="23913" y="392779"/>
                  </a:lnTo>
                  <a:lnTo>
                    <a:pt x="20405" y="379135"/>
                  </a:lnTo>
                  <a:lnTo>
                    <a:pt x="16896" y="364030"/>
                  </a:lnTo>
                  <a:lnTo>
                    <a:pt x="13387" y="347630"/>
                  </a:lnTo>
                  <a:lnTo>
                    <a:pt x="9879" y="330471"/>
                  </a:lnTo>
                  <a:lnTo>
                    <a:pt x="6379" y="312963"/>
                  </a:lnTo>
                  <a:lnTo>
                    <a:pt x="3215" y="295326"/>
                  </a:lnTo>
                  <a:lnTo>
                    <a:pt x="1002" y="277660"/>
                  </a:lnTo>
                  <a:lnTo>
                    <a:pt x="0" y="260009"/>
                  </a:lnTo>
                  <a:lnTo>
                    <a:pt x="141" y="242548"/>
                  </a:lnTo>
                  <a:lnTo>
                    <a:pt x="1224" y="225584"/>
                  </a:lnTo>
                  <a:lnTo>
                    <a:pt x="3027" y="209247"/>
                  </a:lnTo>
                  <a:lnTo>
                    <a:pt x="5354" y="193665"/>
                  </a:lnTo>
                  <a:lnTo>
                    <a:pt x="8053" y="179040"/>
                  </a:lnTo>
                  <a:lnTo>
                    <a:pt x="11017" y="165386"/>
                  </a:lnTo>
                  <a:lnTo>
                    <a:pt x="14326" y="152571"/>
                  </a:lnTo>
                  <a:lnTo>
                    <a:pt x="18233" y="140417"/>
                  </a:lnTo>
                  <a:lnTo>
                    <a:pt x="22832" y="128755"/>
                  </a:lnTo>
                  <a:lnTo>
                    <a:pt x="28227" y="117446"/>
                  </a:lnTo>
                  <a:lnTo>
                    <a:pt x="34606" y="106385"/>
                  </a:lnTo>
                  <a:lnTo>
                    <a:pt x="41969" y="95500"/>
                  </a:lnTo>
                  <a:lnTo>
                    <a:pt x="50016" y="84901"/>
                  </a:lnTo>
                  <a:lnTo>
                    <a:pt x="58256" y="74857"/>
                  </a:lnTo>
                  <a:lnTo>
                    <a:pt x="66392" y="65472"/>
                  </a:lnTo>
                  <a:lnTo>
                    <a:pt x="74480" y="56695"/>
                  </a:lnTo>
                  <a:lnTo>
                    <a:pt x="82823" y="48414"/>
                  </a:lnTo>
                  <a:lnTo>
                    <a:pt x="91589" y="40513"/>
                  </a:lnTo>
                  <a:lnTo>
                    <a:pt x="100951" y="33053"/>
                  </a:lnTo>
                  <a:lnTo>
                    <a:pt x="111156" y="26263"/>
                  </a:lnTo>
                  <a:lnTo>
                    <a:pt x="122234" y="20217"/>
                  </a:lnTo>
                  <a:lnTo>
                    <a:pt x="133664" y="14988"/>
                  </a:lnTo>
                  <a:lnTo>
                    <a:pt x="145685" y="10213"/>
                  </a:lnTo>
                  <a:lnTo>
                    <a:pt x="160471" y="5476"/>
                  </a:lnTo>
                  <a:lnTo>
                    <a:pt x="18184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63875" y="4800994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56788" y="2934"/>
                  </a:lnTo>
                  <a:lnTo>
                    <a:pt x="146299" y="5716"/>
                  </a:lnTo>
                  <a:lnTo>
                    <a:pt x="135998" y="8616"/>
                  </a:lnTo>
                  <a:lnTo>
                    <a:pt x="125696" y="11657"/>
                  </a:lnTo>
                  <a:lnTo>
                    <a:pt x="115353" y="14821"/>
                  </a:lnTo>
                  <a:lnTo>
                    <a:pt x="104963" y="18090"/>
                  </a:lnTo>
                  <a:lnTo>
                    <a:pt x="94535" y="21601"/>
                  </a:lnTo>
                  <a:lnTo>
                    <a:pt x="84077" y="25640"/>
                  </a:lnTo>
                  <a:lnTo>
                    <a:pt x="73597" y="30318"/>
                  </a:lnTo>
                  <a:lnTo>
                    <a:pt x="63102" y="35425"/>
                  </a:lnTo>
                  <a:lnTo>
                    <a:pt x="52596" y="40546"/>
                  </a:lnTo>
                  <a:lnTo>
                    <a:pt x="42097" y="45429"/>
                  </a:lnTo>
                  <a:lnTo>
                    <a:pt x="32061" y="49856"/>
                  </a:lnTo>
                  <a:lnTo>
                    <a:pt x="22394" y="53996"/>
                  </a:lnTo>
                  <a:lnTo>
                    <a:pt x="12248" y="582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853430" y="4748352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49059" y="2866"/>
                  </a:lnTo>
                  <a:lnTo>
                    <a:pt x="140072" y="5009"/>
                  </a:lnTo>
                  <a:lnTo>
                    <a:pt x="130081" y="6621"/>
                  </a:lnTo>
                  <a:lnTo>
                    <a:pt x="119273" y="8147"/>
                  </a:lnTo>
                  <a:lnTo>
                    <a:pt x="108110" y="10292"/>
                  </a:lnTo>
                  <a:lnTo>
                    <a:pt x="96905" y="13392"/>
                  </a:lnTo>
                  <a:lnTo>
                    <a:pt x="85793" y="17284"/>
                  </a:lnTo>
                  <a:lnTo>
                    <a:pt x="74808" y="21513"/>
                  </a:lnTo>
                  <a:lnTo>
                    <a:pt x="63947" y="25765"/>
                  </a:lnTo>
                  <a:lnTo>
                    <a:pt x="53255" y="29950"/>
                  </a:lnTo>
                  <a:lnTo>
                    <a:pt x="41582" y="34637"/>
                  </a:lnTo>
                  <a:lnTo>
                    <a:pt x="25665" y="413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42901" y="483258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62" y="8611"/>
                  </a:lnTo>
                  <a:lnTo>
                    <a:pt x="154368" y="11479"/>
                  </a:lnTo>
                  <a:lnTo>
                    <a:pt x="144225" y="13995"/>
                  </a:lnTo>
                  <a:lnTo>
                    <a:pt x="133175" y="16006"/>
                  </a:lnTo>
                  <a:lnTo>
                    <a:pt x="121162" y="17519"/>
                  </a:lnTo>
                  <a:lnTo>
                    <a:pt x="108044" y="18614"/>
                  </a:lnTo>
                  <a:lnTo>
                    <a:pt x="93857" y="19391"/>
                  </a:lnTo>
                  <a:lnTo>
                    <a:pt x="79095" y="20100"/>
                  </a:lnTo>
                  <a:lnTo>
                    <a:pt x="64573" y="21117"/>
                  </a:lnTo>
                  <a:lnTo>
                    <a:pt x="50749" y="22615"/>
                  </a:lnTo>
                  <a:lnTo>
                    <a:pt x="38157" y="24446"/>
                  </a:lnTo>
                  <a:lnTo>
                    <a:pt x="26341" y="26406"/>
                  </a:lnTo>
                  <a:lnTo>
                    <a:pt x="14270" y="286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225070" y="4148366"/>
            <a:ext cx="3066564" cy="1368526"/>
            <a:chOff x="2225070" y="4148366"/>
            <a:chExt cx="3066564" cy="1368526"/>
          </a:xfrm>
        </p:grpSpPr>
        <p:sp>
          <p:nvSpPr>
            <p:cNvPr id="137" name="Freeform 136"/>
            <p:cNvSpPr/>
            <p:nvPr/>
          </p:nvSpPr>
          <p:spPr>
            <a:xfrm>
              <a:off x="4268887" y="4411440"/>
              <a:ext cx="416295" cy="684700"/>
            </a:xfrm>
            <a:custGeom>
              <a:avLst/>
              <a:gdLst/>
              <a:ahLst/>
              <a:cxnLst/>
              <a:rect l="0" t="0" r="0" b="0"/>
              <a:pathLst>
                <a:path w="416295" h="684700">
                  <a:moveTo>
                    <a:pt x="163610" y="0"/>
                  </a:moveTo>
                  <a:lnTo>
                    <a:pt x="160677" y="8868"/>
                  </a:lnTo>
                  <a:lnTo>
                    <a:pt x="157894" y="17855"/>
                  </a:lnTo>
                  <a:lnTo>
                    <a:pt x="154995" y="27846"/>
                  </a:lnTo>
                  <a:lnTo>
                    <a:pt x="151955" y="38654"/>
                  </a:lnTo>
                  <a:lnTo>
                    <a:pt x="148789" y="49817"/>
                  </a:lnTo>
                  <a:lnTo>
                    <a:pt x="145526" y="61022"/>
                  </a:lnTo>
                  <a:lnTo>
                    <a:pt x="142187" y="72134"/>
                  </a:lnTo>
                  <a:lnTo>
                    <a:pt x="138796" y="83119"/>
                  </a:lnTo>
                  <a:lnTo>
                    <a:pt x="135363" y="93980"/>
                  </a:lnTo>
                  <a:lnTo>
                    <a:pt x="131735" y="104578"/>
                  </a:lnTo>
                  <a:lnTo>
                    <a:pt x="127614" y="114626"/>
                  </a:lnTo>
                  <a:lnTo>
                    <a:pt x="122876" y="124018"/>
                  </a:lnTo>
                  <a:lnTo>
                    <a:pt x="117558" y="132801"/>
                  </a:lnTo>
                  <a:lnTo>
                    <a:pt x="111763" y="141087"/>
                  </a:lnTo>
                  <a:lnTo>
                    <a:pt x="105603" y="148951"/>
                  </a:lnTo>
                  <a:lnTo>
                    <a:pt x="99108" y="154896"/>
                  </a:lnTo>
                  <a:lnTo>
                    <a:pt x="93016" y="156586"/>
                  </a:lnTo>
                  <a:lnTo>
                    <a:pt x="88623" y="154141"/>
                  </a:lnTo>
                  <a:lnTo>
                    <a:pt x="86175" y="148756"/>
                  </a:lnTo>
                  <a:lnTo>
                    <a:pt x="85387" y="141478"/>
                  </a:lnTo>
                  <a:lnTo>
                    <a:pt x="85875" y="132850"/>
                  </a:lnTo>
                  <a:lnTo>
                    <a:pt x="87293" y="123005"/>
                  </a:lnTo>
                  <a:lnTo>
                    <a:pt x="89376" y="112090"/>
                  </a:lnTo>
                  <a:lnTo>
                    <a:pt x="92086" y="100471"/>
                  </a:lnTo>
                  <a:lnTo>
                    <a:pt x="95587" y="88663"/>
                  </a:lnTo>
                  <a:lnTo>
                    <a:pt x="99911" y="76983"/>
                  </a:lnTo>
                  <a:lnTo>
                    <a:pt x="105122" y="65868"/>
                  </a:lnTo>
                  <a:lnTo>
                    <a:pt x="111377" y="55934"/>
                  </a:lnTo>
                  <a:lnTo>
                    <a:pt x="118662" y="47413"/>
                  </a:lnTo>
                  <a:lnTo>
                    <a:pt x="126826" y="40523"/>
                  </a:lnTo>
                  <a:lnTo>
                    <a:pt x="135677" y="35636"/>
                  </a:lnTo>
                  <a:lnTo>
                    <a:pt x="145033" y="32764"/>
                  </a:lnTo>
                  <a:lnTo>
                    <a:pt x="154584" y="31953"/>
                  </a:lnTo>
                  <a:lnTo>
                    <a:pt x="163916" y="33445"/>
                  </a:lnTo>
                  <a:lnTo>
                    <a:pt x="172816" y="37154"/>
                  </a:lnTo>
                  <a:lnTo>
                    <a:pt x="181096" y="42898"/>
                  </a:lnTo>
                  <a:lnTo>
                    <a:pt x="188510" y="50564"/>
                  </a:lnTo>
                  <a:lnTo>
                    <a:pt x="195017" y="59903"/>
                  </a:lnTo>
                  <a:lnTo>
                    <a:pt x="200726" y="70579"/>
                  </a:lnTo>
                  <a:lnTo>
                    <a:pt x="205802" y="82260"/>
                  </a:lnTo>
                  <a:lnTo>
                    <a:pt x="210407" y="94679"/>
                  </a:lnTo>
                  <a:lnTo>
                    <a:pt x="214671" y="107949"/>
                  </a:lnTo>
                  <a:lnTo>
                    <a:pt x="218696" y="122528"/>
                  </a:lnTo>
                  <a:lnTo>
                    <a:pt x="222550" y="138561"/>
                  </a:lnTo>
                  <a:lnTo>
                    <a:pt x="226123" y="155906"/>
                  </a:lnTo>
                  <a:lnTo>
                    <a:pt x="229143" y="174306"/>
                  </a:lnTo>
                  <a:lnTo>
                    <a:pt x="231506" y="193492"/>
                  </a:lnTo>
                  <a:lnTo>
                    <a:pt x="233261" y="212918"/>
                  </a:lnTo>
                  <a:lnTo>
                    <a:pt x="234522" y="231799"/>
                  </a:lnTo>
                  <a:lnTo>
                    <a:pt x="235408" y="249766"/>
                  </a:lnTo>
                  <a:lnTo>
                    <a:pt x="236020" y="267287"/>
                  </a:lnTo>
                  <a:lnTo>
                    <a:pt x="236439" y="285424"/>
                  </a:lnTo>
                  <a:lnTo>
                    <a:pt x="236720" y="304728"/>
                  </a:lnTo>
                  <a:lnTo>
                    <a:pt x="236740" y="324611"/>
                  </a:lnTo>
                  <a:lnTo>
                    <a:pt x="236221" y="343674"/>
                  </a:lnTo>
                  <a:lnTo>
                    <a:pt x="235059" y="361168"/>
                  </a:lnTo>
                  <a:lnTo>
                    <a:pt x="233465" y="377168"/>
                  </a:lnTo>
                  <a:lnTo>
                    <a:pt x="231856" y="392207"/>
                  </a:lnTo>
                  <a:lnTo>
                    <a:pt x="230474" y="406724"/>
                  </a:lnTo>
                  <a:lnTo>
                    <a:pt x="229226" y="420814"/>
                  </a:lnTo>
                  <a:lnTo>
                    <a:pt x="227782" y="434302"/>
                  </a:lnTo>
                  <a:lnTo>
                    <a:pt x="225959" y="447128"/>
                  </a:lnTo>
                  <a:lnTo>
                    <a:pt x="223733" y="459356"/>
                  </a:lnTo>
                  <a:lnTo>
                    <a:pt x="221161" y="471101"/>
                  </a:lnTo>
                  <a:lnTo>
                    <a:pt x="218316" y="482483"/>
                  </a:lnTo>
                  <a:lnTo>
                    <a:pt x="215269" y="493601"/>
                  </a:lnTo>
                  <a:lnTo>
                    <a:pt x="212078" y="504532"/>
                  </a:lnTo>
                  <a:lnTo>
                    <a:pt x="208781" y="515344"/>
                  </a:lnTo>
                  <a:lnTo>
                    <a:pt x="205246" y="526403"/>
                  </a:lnTo>
                  <a:lnTo>
                    <a:pt x="201187" y="538353"/>
                  </a:lnTo>
                  <a:lnTo>
                    <a:pt x="196491" y="551458"/>
                  </a:lnTo>
                  <a:lnTo>
                    <a:pt x="191201" y="565175"/>
                  </a:lnTo>
                  <a:lnTo>
                    <a:pt x="185425" y="578388"/>
                  </a:lnTo>
                  <a:lnTo>
                    <a:pt x="179279" y="590494"/>
                  </a:lnTo>
                  <a:lnTo>
                    <a:pt x="172865" y="601400"/>
                  </a:lnTo>
                  <a:lnTo>
                    <a:pt x="166260" y="611259"/>
                  </a:lnTo>
                  <a:lnTo>
                    <a:pt x="159522" y="620300"/>
                  </a:lnTo>
                  <a:lnTo>
                    <a:pt x="152694" y="628898"/>
                  </a:lnTo>
                  <a:lnTo>
                    <a:pt x="145802" y="637532"/>
                  </a:lnTo>
                  <a:lnTo>
                    <a:pt x="138865" y="646455"/>
                  </a:lnTo>
                  <a:lnTo>
                    <a:pt x="131731" y="655402"/>
                  </a:lnTo>
                  <a:lnTo>
                    <a:pt x="124102" y="663722"/>
                  </a:lnTo>
                  <a:lnTo>
                    <a:pt x="115856" y="671084"/>
                  </a:lnTo>
                  <a:lnTo>
                    <a:pt x="107029" y="677161"/>
                  </a:lnTo>
                  <a:lnTo>
                    <a:pt x="97725" y="681486"/>
                  </a:lnTo>
                  <a:lnTo>
                    <a:pt x="88057" y="683976"/>
                  </a:lnTo>
                  <a:lnTo>
                    <a:pt x="78125" y="684699"/>
                  </a:lnTo>
                  <a:lnTo>
                    <a:pt x="68005" y="683680"/>
                  </a:lnTo>
                  <a:lnTo>
                    <a:pt x="57763" y="681104"/>
                  </a:lnTo>
                  <a:lnTo>
                    <a:pt x="47768" y="677107"/>
                  </a:lnTo>
                  <a:lnTo>
                    <a:pt x="38662" y="671684"/>
                  </a:lnTo>
                  <a:lnTo>
                    <a:pt x="30726" y="664964"/>
                  </a:lnTo>
                  <a:lnTo>
                    <a:pt x="23906" y="657182"/>
                  </a:lnTo>
                  <a:lnTo>
                    <a:pt x="18008" y="648590"/>
                  </a:lnTo>
                  <a:lnTo>
                    <a:pt x="12822" y="639399"/>
                  </a:lnTo>
                  <a:lnTo>
                    <a:pt x="8320" y="629618"/>
                  </a:lnTo>
                  <a:lnTo>
                    <a:pt x="4660" y="619067"/>
                  </a:lnTo>
                  <a:lnTo>
                    <a:pt x="1869" y="607713"/>
                  </a:lnTo>
                  <a:lnTo>
                    <a:pt x="164" y="595817"/>
                  </a:lnTo>
                  <a:lnTo>
                    <a:pt x="0" y="583833"/>
                  </a:lnTo>
                  <a:lnTo>
                    <a:pt x="1486" y="572030"/>
                  </a:lnTo>
                  <a:lnTo>
                    <a:pt x="4434" y="560495"/>
                  </a:lnTo>
                  <a:lnTo>
                    <a:pt x="8548" y="549216"/>
                  </a:lnTo>
                  <a:lnTo>
                    <a:pt x="13535" y="538153"/>
                  </a:lnTo>
                  <a:lnTo>
                    <a:pt x="19152" y="527418"/>
                  </a:lnTo>
                  <a:lnTo>
                    <a:pt x="25213" y="517276"/>
                  </a:lnTo>
                  <a:lnTo>
                    <a:pt x="31587" y="507825"/>
                  </a:lnTo>
                  <a:lnTo>
                    <a:pt x="38340" y="499173"/>
                  </a:lnTo>
                  <a:lnTo>
                    <a:pt x="45712" y="491506"/>
                  </a:lnTo>
                  <a:lnTo>
                    <a:pt x="53790" y="484836"/>
                  </a:lnTo>
                  <a:lnTo>
                    <a:pt x="62675" y="479187"/>
                  </a:lnTo>
                  <a:lnTo>
                    <a:pt x="72549" y="474682"/>
                  </a:lnTo>
                  <a:lnTo>
                    <a:pt x="83414" y="471285"/>
                  </a:lnTo>
                  <a:lnTo>
                    <a:pt x="94964" y="468986"/>
                  </a:lnTo>
                  <a:lnTo>
                    <a:pt x="106709" y="467883"/>
                  </a:lnTo>
                  <a:lnTo>
                    <a:pt x="118348" y="467918"/>
                  </a:lnTo>
                  <a:lnTo>
                    <a:pt x="129771" y="468907"/>
                  </a:lnTo>
                  <a:lnTo>
                    <a:pt x="140974" y="470633"/>
                  </a:lnTo>
                  <a:lnTo>
                    <a:pt x="151995" y="472906"/>
                  </a:lnTo>
                  <a:lnTo>
                    <a:pt x="163042" y="475737"/>
                  </a:lnTo>
                  <a:lnTo>
                    <a:pt x="174458" y="479314"/>
                  </a:lnTo>
                  <a:lnTo>
                    <a:pt x="186399" y="483684"/>
                  </a:lnTo>
                  <a:lnTo>
                    <a:pt x="198693" y="488754"/>
                  </a:lnTo>
                  <a:lnTo>
                    <a:pt x="210945" y="494382"/>
                  </a:lnTo>
                  <a:lnTo>
                    <a:pt x="222932" y="500428"/>
                  </a:lnTo>
                  <a:lnTo>
                    <a:pt x="234760" y="506776"/>
                  </a:lnTo>
                  <a:lnTo>
                    <a:pt x="246768" y="513336"/>
                  </a:lnTo>
                  <a:lnTo>
                    <a:pt x="259138" y="520039"/>
                  </a:lnTo>
                  <a:lnTo>
                    <a:pt x="271735" y="526675"/>
                  </a:lnTo>
                  <a:lnTo>
                    <a:pt x="284198" y="532905"/>
                  </a:lnTo>
                  <a:lnTo>
                    <a:pt x="296330" y="538571"/>
                  </a:lnTo>
                  <a:lnTo>
                    <a:pt x="308256" y="543528"/>
                  </a:lnTo>
                  <a:lnTo>
                    <a:pt x="320331" y="547560"/>
                  </a:lnTo>
                  <a:lnTo>
                    <a:pt x="332746" y="550632"/>
                  </a:lnTo>
                  <a:lnTo>
                    <a:pt x="345373" y="552543"/>
                  </a:lnTo>
                  <a:lnTo>
                    <a:pt x="357856" y="552851"/>
                  </a:lnTo>
                  <a:lnTo>
                    <a:pt x="369983" y="551474"/>
                  </a:lnTo>
                  <a:lnTo>
                    <a:pt x="381267" y="548925"/>
                  </a:lnTo>
                  <a:lnTo>
                    <a:pt x="391981" y="545883"/>
                  </a:lnTo>
                  <a:lnTo>
                    <a:pt x="403064" y="542082"/>
                  </a:lnTo>
                  <a:lnTo>
                    <a:pt x="416294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53596" y="4526941"/>
              <a:ext cx="309173" cy="705723"/>
            </a:xfrm>
            <a:custGeom>
              <a:avLst/>
              <a:gdLst/>
              <a:ahLst/>
              <a:cxnLst/>
              <a:rect l="0" t="0" r="0" b="0"/>
              <a:pathLst>
                <a:path w="309173" h="705723">
                  <a:moveTo>
                    <a:pt x="0" y="52955"/>
                  </a:moveTo>
                  <a:lnTo>
                    <a:pt x="11668" y="55755"/>
                  </a:lnTo>
                  <a:lnTo>
                    <a:pt x="22157" y="57257"/>
                  </a:lnTo>
                  <a:lnTo>
                    <a:pt x="32467" y="57567"/>
                  </a:lnTo>
                  <a:lnTo>
                    <a:pt x="43114" y="57061"/>
                  </a:lnTo>
                  <a:lnTo>
                    <a:pt x="54755" y="56242"/>
                  </a:lnTo>
                  <a:lnTo>
                    <a:pt x="67642" y="55422"/>
                  </a:lnTo>
                  <a:lnTo>
                    <a:pt x="81375" y="54565"/>
                  </a:lnTo>
                  <a:lnTo>
                    <a:pt x="95130" y="53390"/>
                  </a:lnTo>
                  <a:lnTo>
                    <a:pt x="108419" y="51755"/>
                  </a:lnTo>
                  <a:lnTo>
                    <a:pt x="121273" y="49828"/>
                  </a:lnTo>
                  <a:lnTo>
                    <a:pt x="134043" y="47988"/>
                  </a:lnTo>
                  <a:lnTo>
                    <a:pt x="146961" y="46449"/>
                  </a:lnTo>
                  <a:lnTo>
                    <a:pt x="159942" y="45093"/>
                  </a:lnTo>
                  <a:lnTo>
                    <a:pt x="172671" y="43576"/>
                  </a:lnTo>
                  <a:lnTo>
                    <a:pt x="184979" y="41703"/>
                  </a:lnTo>
                  <a:lnTo>
                    <a:pt x="196857" y="39445"/>
                  </a:lnTo>
                  <a:lnTo>
                    <a:pt x="208367" y="36850"/>
                  </a:lnTo>
                  <a:lnTo>
                    <a:pt x="219591" y="33987"/>
                  </a:lnTo>
                  <a:lnTo>
                    <a:pt x="230602" y="30757"/>
                  </a:lnTo>
                  <a:lnTo>
                    <a:pt x="241462" y="26911"/>
                  </a:lnTo>
                  <a:lnTo>
                    <a:pt x="252216" y="22361"/>
                  </a:lnTo>
                  <a:lnTo>
                    <a:pt x="262898" y="17170"/>
                  </a:lnTo>
                  <a:lnTo>
                    <a:pt x="273530" y="11461"/>
                  </a:lnTo>
                  <a:lnTo>
                    <a:pt x="284121" y="5407"/>
                  </a:lnTo>
                  <a:lnTo>
                    <a:pt x="294383" y="754"/>
                  </a:lnTo>
                  <a:lnTo>
                    <a:pt x="302892" y="0"/>
                  </a:lnTo>
                  <a:lnTo>
                    <a:pt x="307910" y="3231"/>
                  </a:lnTo>
                  <a:lnTo>
                    <a:pt x="309172" y="9649"/>
                  </a:lnTo>
                  <a:lnTo>
                    <a:pt x="307213" y="18406"/>
                  </a:lnTo>
                  <a:lnTo>
                    <a:pt x="302913" y="28492"/>
                  </a:lnTo>
                  <a:lnTo>
                    <a:pt x="297241" y="38783"/>
                  </a:lnTo>
                  <a:lnTo>
                    <a:pt x="290855" y="48665"/>
                  </a:lnTo>
                  <a:lnTo>
                    <a:pt x="284119" y="58111"/>
                  </a:lnTo>
                  <a:lnTo>
                    <a:pt x="277219" y="67456"/>
                  </a:lnTo>
                  <a:lnTo>
                    <a:pt x="270244" y="76939"/>
                  </a:lnTo>
                  <a:lnTo>
                    <a:pt x="263238" y="86803"/>
                  </a:lnTo>
                  <a:lnTo>
                    <a:pt x="256219" y="97353"/>
                  </a:lnTo>
                  <a:lnTo>
                    <a:pt x="249195" y="108677"/>
                  </a:lnTo>
                  <a:lnTo>
                    <a:pt x="242171" y="120540"/>
                  </a:lnTo>
                  <a:lnTo>
                    <a:pt x="235147" y="132496"/>
                  </a:lnTo>
                  <a:lnTo>
                    <a:pt x="228130" y="144280"/>
                  </a:lnTo>
                  <a:lnTo>
                    <a:pt x="221281" y="155971"/>
                  </a:lnTo>
                  <a:lnTo>
                    <a:pt x="214908" y="167887"/>
                  </a:lnTo>
                  <a:lnTo>
                    <a:pt x="209137" y="180199"/>
                  </a:lnTo>
                  <a:lnTo>
                    <a:pt x="203770" y="192927"/>
                  </a:lnTo>
                  <a:lnTo>
                    <a:pt x="198399" y="206010"/>
                  </a:lnTo>
                  <a:lnTo>
                    <a:pt x="192782" y="219377"/>
                  </a:lnTo>
                  <a:lnTo>
                    <a:pt x="186856" y="233117"/>
                  </a:lnTo>
                  <a:lnTo>
                    <a:pt x="180644" y="247479"/>
                  </a:lnTo>
                  <a:lnTo>
                    <a:pt x="174203" y="262545"/>
                  </a:lnTo>
                  <a:lnTo>
                    <a:pt x="167589" y="278086"/>
                  </a:lnTo>
                  <a:lnTo>
                    <a:pt x="160850" y="293672"/>
                  </a:lnTo>
                  <a:lnTo>
                    <a:pt x="154026" y="309049"/>
                  </a:lnTo>
                  <a:lnTo>
                    <a:pt x="147310" y="324307"/>
                  </a:lnTo>
                  <a:lnTo>
                    <a:pt x="141026" y="339771"/>
                  </a:lnTo>
                  <a:lnTo>
                    <a:pt x="135315" y="355620"/>
                  </a:lnTo>
                  <a:lnTo>
                    <a:pt x="129988" y="371875"/>
                  </a:lnTo>
                  <a:lnTo>
                    <a:pt x="124644" y="388479"/>
                  </a:lnTo>
                  <a:lnTo>
                    <a:pt x="119051" y="405354"/>
                  </a:lnTo>
                  <a:lnTo>
                    <a:pt x="113309" y="422264"/>
                  </a:lnTo>
                  <a:lnTo>
                    <a:pt x="107754" y="438843"/>
                  </a:lnTo>
                  <a:lnTo>
                    <a:pt x="102572" y="454923"/>
                  </a:lnTo>
                  <a:lnTo>
                    <a:pt x="97787" y="470671"/>
                  </a:lnTo>
                  <a:lnTo>
                    <a:pt x="93346" y="486470"/>
                  </a:lnTo>
                  <a:lnTo>
                    <a:pt x="89171" y="502543"/>
                  </a:lnTo>
                  <a:lnTo>
                    <a:pt x="85029" y="518780"/>
                  </a:lnTo>
                  <a:lnTo>
                    <a:pt x="80554" y="534841"/>
                  </a:lnTo>
                  <a:lnTo>
                    <a:pt x="75580" y="550532"/>
                  </a:lnTo>
                  <a:lnTo>
                    <a:pt x="70272" y="565664"/>
                  </a:lnTo>
                  <a:lnTo>
                    <a:pt x="65015" y="579977"/>
                  </a:lnTo>
                  <a:lnTo>
                    <a:pt x="60036" y="593419"/>
                  </a:lnTo>
                  <a:lnTo>
                    <a:pt x="55390" y="606089"/>
                  </a:lnTo>
                  <a:lnTo>
                    <a:pt x="51042" y="618144"/>
                  </a:lnTo>
                  <a:lnTo>
                    <a:pt x="46935" y="629741"/>
                  </a:lnTo>
                  <a:lnTo>
                    <a:pt x="43007" y="641006"/>
                  </a:lnTo>
                  <a:lnTo>
                    <a:pt x="39209" y="652038"/>
                  </a:lnTo>
                  <a:lnTo>
                    <a:pt x="35507" y="662895"/>
                  </a:lnTo>
                  <a:lnTo>
                    <a:pt x="32024" y="673172"/>
                  </a:lnTo>
                  <a:lnTo>
                    <a:pt x="28694" y="683027"/>
                  </a:lnTo>
                  <a:lnTo>
                    <a:pt x="25224" y="693327"/>
                  </a:lnTo>
                  <a:lnTo>
                    <a:pt x="21057" y="7057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225070" y="4148366"/>
              <a:ext cx="3066564" cy="1368526"/>
            </a:xfrm>
            <a:custGeom>
              <a:avLst/>
              <a:gdLst/>
              <a:ahLst/>
              <a:cxnLst/>
              <a:rect l="0" t="0" r="0" b="0"/>
              <a:pathLst>
                <a:path w="3066564" h="1368526">
                  <a:moveTo>
                    <a:pt x="1080878" y="136732"/>
                  </a:moveTo>
                  <a:lnTo>
                    <a:pt x="1069210" y="136665"/>
                  </a:lnTo>
                  <a:lnTo>
                    <a:pt x="1058721" y="136025"/>
                  </a:lnTo>
                  <a:lnTo>
                    <a:pt x="1048415" y="134728"/>
                  </a:lnTo>
                  <a:lnTo>
                    <a:pt x="1037940" y="132868"/>
                  </a:lnTo>
                  <a:lnTo>
                    <a:pt x="1026948" y="130552"/>
                  </a:lnTo>
                  <a:lnTo>
                    <a:pt x="1015301" y="127890"/>
                  </a:lnTo>
                  <a:lnTo>
                    <a:pt x="1002875" y="125139"/>
                  </a:lnTo>
                  <a:lnTo>
                    <a:pt x="989472" y="122680"/>
                  </a:lnTo>
                  <a:lnTo>
                    <a:pt x="975083" y="120698"/>
                  </a:lnTo>
                  <a:lnTo>
                    <a:pt x="959844" y="119200"/>
                  </a:lnTo>
                  <a:lnTo>
                    <a:pt x="943937" y="118112"/>
                  </a:lnTo>
                  <a:lnTo>
                    <a:pt x="927543" y="117348"/>
                  </a:lnTo>
                  <a:lnTo>
                    <a:pt x="911129" y="116986"/>
                  </a:lnTo>
                  <a:lnTo>
                    <a:pt x="895415" y="117267"/>
                  </a:lnTo>
                  <a:lnTo>
                    <a:pt x="880725" y="118265"/>
                  </a:lnTo>
                  <a:lnTo>
                    <a:pt x="866556" y="119748"/>
                  </a:lnTo>
                  <a:lnTo>
                    <a:pt x="851822" y="121282"/>
                  </a:lnTo>
                  <a:lnTo>
                    <a:pt x="835951" y="122613"/>
                  </a:lnTo>
                  <a:lnTo>
                    <a:pt x="819357" y="123827"/>
                  </a:lnTo>
                  <a:lnTo>
                    <a:pt x="803124" y="125249"/>
                  </a:lnTo>
                  <a:lnTo>
                    <a:pt x="787851" y="127057"/>
                  </a:lnTo>
                  <a:lnTo>
                    <a:pt x="773002" y="129272"/>
                  </a:lnTo>
                  <a:lnTo>
                    <a:pt x="757220" y="131838"/>
                  </a:lnTo>
                  <a:lnTo>
                    <a:pt x="739804" y="134678"/>
                  </a:lnTo>
                  <a:lnTo>
                    <a:pt x="721344" y="137722"/>
                  </a:lnTo>
                  <a:lnTo>
                    <a:pt x="703313" y="140911"/>
                  </a:lnTo>
                  <a:lnTo>
                    <a:pt x="686548" y="144197"/>
                  </a:lnTo>
                  <a:lnTo>
                    <a:pt x="671054" y="147386"/>
                  </a:lnTo>
                  <a:lnTo>
                    <a:pt x="656361" y="150147"/>
                  </a:lnTo>
                  <a:lnTo>
                    <a:pt x="642080" y="152341"/>
                  </a:lnTo>
                  <a:lnTo>
                    <a:pt x="628151" y="154153"/>
                  </a:lnTo>
                  <a:lnTo>
                    <a:pt x="614770" y="155984"/>
                  </a:lnTo>
                  <a:lnTo>
                    <a:pt x="602012" y="158070"/>
                  </a:lnTo>
                  <a:lnTo>
                    <a:pt x="589661" y="160474"/>
                  </a:lnTo>
                  <a:lnTo>
                    <a:pt x="577300" y="163166"/>
                  </a:lnTo>
                  <a:lnTo>
                    <a:pt x="564691" y="166091"/>
                  </a:lnTo>
                  <a:lnTo>
                    <a:pt x="551935" y="169192"/>
                  </a:lnTo>
                  <a:lnTo>
                    <a:pt x="539365" y="172420"/>
                  </a:lnTo>
                  <a:lnTo>
                    <a:pt x="527167" y="175736"/>
                  </a:lnTo>
                  <a:lnTo>
                    <a:pt x="515365" y="179115"/>
                  </a:lnTo>
                  <a:lnTo>
                    <a:pt x="503907" y="182536"/>
                  </a:lnTo>
                  <a:lnTo>
                    <a:pt x="492718" y="185986"/>
                  </a:lnTo>
                  <a:lnTo>
                    <a:pt x="481730" y="189455"/>
                  </a:lnTo>
                  <a:lnTo>
                    <a:pt x="470886" y="192938"/>
                  </a:lnTo>
                  <a:lnTo>
                    <a:pt x="460137" y="196434"/>
                  </a:lnTo>
                  <a:lnTo>
                    <a:pt x="449290" y="200105"/>
                  </a:lnTo>
                  <a:lnTo>
                    <a:pt x="438014" y="204254"/>
                  </a:lnTo>
                  <a:lnTo>
                    <a:pt x="426171" y="209012"/>
                  </a:lnTo>
                  <a:lnTo>
                    <a:pt x="413945" y="214344"/>
                  </a:lnTo>
                  <a:lnTo>
                    <a:pt x="401739" y="220147"/>
                  </a:lnTo>
                  <a:lnTo>
                    <a:pt x="389788" y="226306"/>
                  </a:lnTo>
                  <a:lnTo>
                    <a:pt x="378153" y="232560"/>
                  </a:lnTo>
                  <a:lnTo>
                    <a:pt x="366807" y="238525"/>
                  </a:lnTo>
                  <a:lnTo>
                    <a:pt x="355690" y="244024"/>
                  </a:lnTo>
                  <a:lnTo>
                    <a:pt x="344580" y="249377"/>
                  </a:lnTo>
                  <a:lnTo>
                    <a:pt x="333121" y="255270"/>
                  </a:lnTo>
                  <a:lnTo>
                    <a:pt x="321151" y="262050"/>
                  </a:lnTo>
                  <a:lnTo>
                    <a:pt x="308839" y="269572"/>
                  </a:lnTo>
                  <a:lnTo>
                    <a:pt x="296574" y="277394"/>
                  </a:lnTo>
                  <a:lnTo>
                    <a:pt x="284583" y="285218"/>
                  </a:lnTo>
                  <a:lnTo>
                    <a:pt x="272922" y="293080"/>
                  </a:lnTo>
                  <a:lnTo>
                    <a:pt x="261559" y="301264"/>
                  </a:lnTo>
                  <a:lnTo>
                    <a:pt x="250434" y="309912"/>
                  </a:lnTo>
                  <a:lnTo>
                    <a:pt x="239489" y="318854"/>
                  </a:lnTo>
                  <a:lnTo>
                    <a:pt x="228673" y="327709"/>
                  </a:lnTo>
                  <a:lnTo>
                    <a:pt x="217948" y="336266"/>
                  </a:lnTo>
                  <a:lnTo>
                    <a:pt x="207286" y="344638"/>
                  </a:lnTo>
                  <a:lnTo>
                    <a:pt x="196668" y="353174"/>
                  </a:lnTo>
                  <a:lnTo>
                    <a:pt x="186083" y="362064"/>
                  </a:lnTo>
                  <a:lnTo>
                    <a:pt x="175687" y="371341"/>
                  </a:lnTo>
                  <a:lnTo>
                    <a:pt x="165779" y="380955"/>
                  </a:lnTo>
                  <a:lnTo>
                    <a:pt x="156481" y="390833"/>
                  </a:lnTo>
                  <a:lnTo>
                    <a:pt x="147593" y="400909"/>
                  </a:lnTo>
                  <a:lnTo>
                    <a:pt x="138705" y="411125"/>
                  </a:lnTo>
                  <a:lnTo>
                    <a:pt x="129578" y="421441"/>
                  </a:lnTo>
                  <a:lnTo>
                    <a:pt x="120311" y="431826"/>
                  </a:lnTo>
                  <a:lnTo>
                    <a:pt x="111237" y="442256"/>
                  </a:lnTo>
                  <a:lnTo>
                    <a:pt x="102533" y="452729"/>
                  </a:lnTo>
                  <a:lnTo>
                    <a:pt x="94062" y="463559"/>
                  </a:lnTo>
                  <a:lnTo>
                    <a:pt x="85460" y="475355"/>
                  </a:lnTo>
                  <a:lnTo>
                    <a:pt x="76534" y="488361"/>
                  </a:lnTo>
                  <a:lnTo>
                    <a:pt x="67574" y="502181"/>
                  </a:lnTo>
                  <a:lnTo>
                    <a:pt x="59237" y="515998"/>
                  </a:lnTo>
                  <a:lnTo>
                    <a:pt x="51852" y="529330"/>
                  </a:lnTo>
                  <a:lnTo>
                    <a:pt x="45419" y="542214"/>
                  </a:lnTo>
                  <a:lnTo>
                    <a:pt x="39789" y="555003"/>
                  </a:lnTo>
                  <a:lnTo>
                    <a:pt x="34782" y="567936"/>
                  </a:lnTo>
                  <a:lnTo>
                    <a:pt x="30232" y="580925"/>
                  </a:lnTo>
                  <a:lnTo>
                    <a:pt x="26007" y="593660"/>
                  </a:lnTo>
                  <a:lnTo>
                    <a:pt x="22011" y="605973"/>
                  </a:lnTo>
                  <a:lnTo>
                    <a:pt x="18173" y="617854"/>
                  </a:lnTo>
                  <a:lnTo>
                    <a:pt x="14441" y="629365"/>
                  </a:lnTo>
                  <a:lnTo>
                    <a:pt x="10787" y="640603"/>
                  </a:lnTo>
                  <a:lnTo>
                    <a:pt x="7351" y="652134"/>
                  </a:lnTo>
                  <a:lnTo>
                    <a:pt x="4422" y="664940"/>
                  </a:lnTo>
                  <a:lnTo>
                    <a:pt x="2126" y="679451"/>
                  </a:lnTo>
                  <a:lnTo>
                    <a:pt x="585" y="695436"/>
                  </a:lnTo>
                  <a:lnTo>
                    <a:pt x="0" y="712309"/>
                  </a:lnTo>
                  <a:lnTo>
                    <a:pt x="386" y="729613"/>
                  </a:lnTo>
                  <a:lnTo>
                    <a:pt x="1612" y="746772"/>
                  </a:lnTo>
                  <a:lnTo>
                    <a:pt x="3497" y="763052"/>
                  </a:lnTo>
                  <a:lnTo>
                    <a:pt x="5874" y="778141"/>
                  </a:lnTo>
                  <a:lnTo>
                    <a:pt x="8603" y="792084"/>
                  </a:lnTo>
                  <a:lnTo>
                    <a:pt x="11581" y="805076"/>
                  </a:lnTo>
                  <a:lnTo>
                    <a:pt x="14734" y="817336"/>
                  </a:lnTo>
                  <a:lnTo>
                    <a:pt x="18173" y="828896"/>
                  </a:lnTo>
                  <a:lnTo>
                    <a:pt x="22167" y="839600"/>
                  </a:lnTo>
                  <a:lnTo>
                    <a:pt x="26815" y="849441"/>
                  </a:lnTo>
                  <a:lnTo>
                    <a:pt x="31904" y="858696"/>
                  </a:lnTo>
                  <a:lnTo>
                    <a:pt x="37012" y="867832"/>
                  </a:lnTo>
                  <a:lnTo>
                    <a:pt x="41896" y="877125"/>
                  </a:lnTo>
                  <a:lnTo>
                    <a:pt x="46649" y="886503"/>
                  </a:lnTo>
                  <a:lnTo>
                    <a:pt x="51600" y="895652"/>
                  </a:lnTo>
                  <a:lnTo>
                    <a:pt x="56935" y="904401"/>
                  </a:lnTo>
                  <a:lnTo>
                    <a:pt x="62842" y="912734"/>
                  </a:lnTo>
                  <a:lnTo>
                    <a:pt x="69572" y="920709"/>
                  </a:lnTo>
                  <a:lnTo>
                    <a:pt x="77174" y="928406"/>
                  </a:lnTo>
                  <a:lnTo>
                    <a:pt x="85382" y="935896"/>
                  </a:lnTo>
                  <a:lnTo>
                    <a:pt x="93731" y="943240"/>
                  </a:lnTo>
                  <a:lnTo>
                    <a:pt x="101940" y="950476"/>
                  </a:lnTo>
                  <a:lnTo>
                    <a:pt x="110077" y="957471"/>
                  </a:lnTo>
                  <a:lnTo>
                    <a:pt x="118453" y="963943"/>
                  </a:lnTo>
                  <a:lnTo>
                    <a:pt x="127236" y="969781"/>
                  </a:lnTo>
                  <a:lnTo>
                    <a:pt x="136441" y="975193"/>
                  </a:lnTo>
                  <a:lnTo>
                    <a:pt x="146006" y="980594"/>
                  </a:lnTo>
                  <a:lnTo>
                    <a:pt x="155857" y="986227"/>
                  </a:lnTo>
                  <a:lnTo>
                    <a:pt x="166083" y="991993"/>
                  </a:lnTo>
                  <a:lnTo>
                    <a:pt x="176934" y="997566"/>
                  </a:lnTo>
                  <a:lnTo>
                    <a:pt x="188489" y="1002763"/>
                  </a:lnTo>
                  <a:lnTo>
                    <a:pt x="200519" y="1007729"/>
                  </a:lnTo>
                  <a:lnTo>
                    <a:pt x="212594" y="1012823"/>
                  </a:lnTo>
                  <a:lnTo>
                    <a:pt x="224462" y="1018250"/>
                  </a:lnTo>
                  <a:lnTo>
                    <a:pt x="236210" y="1024047"/>
                  </a:lnTo>
                  <a:lnTo>
                    <a:pt x="248164" y="1030171"/>
                  </a:lnTo>
                  <a:lnTo>
                    <a:pt x="260499" y="1036554"/>
                  </a:lnTo>
                  <a:lnTo>
                    <a:pt x="273071" y="1043129"/>
                  </a:lnTo>
                  <a:lnTo>
                    <a:pt x="285518" y="1049842"/>
                  </a:lnTo>
                  <a:lnTo>
                    <a:pt x="297639" y="1056648"/>
                  </a:lnTo>
                  <a:lnTo>
                    <a:pt x="309559" y="1063353"/>
                  </a:lnTo>
                  <a:lnTo>
                    <a:pt x="321629" y="1069628"/>
                  </a:lnTo>
                  <a:lnTo>
                    <a:pt x="334041" y="1075334"/>
                  </a:lnTo>
                  <a:lnTo>
                    <a:pt x="346666" y="1080657"/>
                  </a:lnTo>
                  <a:lnTo>
                    <a:pt x="359148" y="1085999"/>
                  </a:lnTo>
                  <a:lnTo>
                    <a:pt x="371292" y="1091591"/>
                  </a:lnTo>
                  <a:lnTo>
                    <a:pt x="383227" y="1097332"/>
                  </a:lnTo>
                  <a:lnTo>
                    <a:pt x="395307" y="1102886"/>
                  </a:lnTo>
                  <a:lnTo>
                    <a:pt x="407727" y="1108068"/>
                  </a:lnTo>
                  <a:lnTo>
                    <a:pt x="420356" y="1112853"/>
                  </a:lnTo>
                  <a:lnTo>
                    <a:pt x="432841" y="1117293"/>
                  </a:lnTo>
                  <a:lnTo>
                    <a:pt x="444987" y="1121463"/>
                  </a:lnTo>
                  <a:lnTo>
                    <a:pt x="456924" y="1125433"/>
                  </a:lnTo>
                  <a:lnTo>
                    <a:pt x="469005" y="1129259"/>
                  </a:lnTo>
                  <a:lnTo>
                    <a:pt x="481430" y="1132989"/>
                  </a:lnTo>
                  <a:lnTo>
                    <a:pt x="494232" y="1136817"/>
                  </a:lnTo>
                  <a:lnTo>
                    <a:pt x="507366" y="1141074"/>
                  </a:lnTo>
                  <a:lnTo>
                    <a:pt x="520761" y="1145899"/>
                  </a:lnTo>
                  <a:lnTo>
                    <a:pt x="534351" y="1151105"/>
                  </a:lnTo>
                  <a:lnTo>
                    <a:pt x="548080" y="1156293"/>
                  </a:lnTo>
                  <a:lnTo>
                    <a:pt x="561907" y="1161225"/>
                  </a:lnTo>
                  <a:lnTo>
                    <a:pt x="575803" y="1165841"/>
                  </a:lnTo>
                  <a:lnTo>
                    <a:pt x="589744" y="1170167"/>
                  </a:lnTo>
                  <a:lnTo>
                    <a:pt x="603717" y="1174261"/>
                  </a:lnTo>
                  <a:lnTo>
                    <a:pt x="617712" y="1178179"/>
                  </a:lnTo>
                  <a:lnTo>
                    <a:pt x="631721" y="1181970"/>
                  </a:lnTo>
                  <a:lnTo>
                    <a:pt x="645739" y="1185673"/>
                  </a:lnTo>
                  <a:lnTo>
                    <a:pt x="659764" y="1189313"/>
                  </a:lnTo>
                  <a:lnTo>
                    <a:pt x="673793" y="1192911"/>
                  </a:lnTo>
                  <a:lnTo>
                    <a:pt x="687825" y="1196480"/>
                  </a:lnTo>
                  <a:lnTo>
                    <a:pt x="701860" y="1200030"/>
                  </a:lnTo>
                  <a:lnTo>
                    <a:pt x="715895" y="1203566"/>
                  </a:lnTo>
                  <a:lnTo>
                    <a:pt x="729931" y="1207089"/>
                  </a:lnTo>
                  <a:lnTo>
                    <a:pt x="743968" y="1210438"/>
                  </a:lnTo>
                  <a:lnTo>
                    <a:pt x="758005" y="1213307"/>
                  </a:lnTo>
                  <a:lnTo>
                    <a:pt x="772043" y="1215573"/>
                  </a:lnTo>
                  <a:lnTo>
                    <a:pt x="786081" y="1217433"/>
                  </a:lnTo>
                  <a:lnTo>
                    <a:pt x="800118" y="1219296"/>
                  </a:lnTo>
                  <a:lnTo>
                    <a:pt x="814156" y="1221405"/>
                  </a:lnTo>
                  <a:lnTo>
                    <a:pt x="828194" y="1223823"/>
                  </a:lnTo>
                  <a:lnTo>
                    <a:pt x="842232" y="1226526"/>
                  </a:lnTo>
                  <a:lnTo>
                    <a:pt x="856270" y="1229458"/>
                  </a:lnTo>
                  <a:lnTo>
                    <a:pt x="870308" y="1232562"/>
                  </a:lnTo>
                  <a:lnTo>
                    <a:pt x="884346" y="1235792"/>
                  </a:lnTo>
                  <a:lnTo>
                    <a:pt x="898384" y="1239111"/>
                  </a:lnTo>
                  <a:lnTo>
                    <a:pt x="912422" y="1242491"/>
                  </a:lnTo>
                  <a:lnTo>
                    <a:pt x="926460" y="1245912"/>
                  </a:lnTo>
                  <a:lnTo>
                    <a:pt x="940498" y="1249363"/>
                  </a:lnTo>
                  <a:lnTo>
                    <a:pt x="954536" y="1252833"/>
                  </a:lnTo>
                  <a:lnTo>
                    <a:pt x="968574" y="1256316"/>
                  </a:lnTo>
                  <a:lnTo>
                    <a:pt x="982612" y="1259803"/>
                  </a:lnTo>
                  <a:lnTo>
                    <a:pt x="996650" y="1263128"/>
                  </a:lnTo>
                  <a:lnTo>
                    <a:pt x="1010688" y="1265981"/>
                  </a:lnTo>
                  <a:lnTo>
                    <a:pt x="1024726" y="1268237"/>
                  </a:lnTo>
                  <a:lnTo>
                    <a:pt x="1038764" y="1270090"/>
                  </a:lnTo>
                  <a:lnTo>
                    <a:pt x="1052802" y="1271949"/>
                  </a:lnTo>
                  <a:lnTo>
                    <a:pt x="1066840" y="1274054"/>
                  </a:lnTo>
                  <a:lnTo>
                    <a:pt x="1080878" y="1276469"/>
                  </a:lnTo>
                  <a:lnTo>
                    <a:pt x="1094916" y="1279170"/>
                  </a:lnTo>
                  <a:lnTo>
                    <a:pt x="1108954" y="1282101"/>
                  </a:lnTo>
                  <a:lnTo>
                    <a:pt x="1122992" y="1285206"/>
                  </a:lnTo>
                  <a:lnTo>
                    <a:pt x="1137030" y="1288435"/>
                  </a:lnTo>
                  <a:lnTo>
                    <a:pt x="1151068" y="1291749"/>
                  </a:lnTo>
                  <a:lnTo>
                    <a:pt x="1165106" y="1294956"/>
                  </a:lnTo>
                  <a:lnTo>
                    <a:pt x="1179144" y="1297729"/>
                  </a:lnTo>
                  <a:lnTo>
                    <a:pt x="1193182" y="1299932"/>
                  </a:lnTo>
                  <a:lnTo>
                    <a:pt x="1207220" y="1301748"/>
                  </a:lnTo>
                  <a:lnTo>
                    <a:pt x="1221258" y="1303583"/>
                  </a:lnTo>
                  <a:lnTo>
                    <a:pt x="1235300" y="1305672"/>
                  </a:lnTo>
                  <a:lnTo>
                    <a:pt x="1249511" y="1308076"/>
                  </a:lnTo>
                  <a:lnTo>
                    <a:pt x="1264197" y="1310770"/>
                  </a:lnTo>
                  <a:lnTo>
                    <a:pt x="1279484" y="1313696"/>
                  </a:lnTo>
                  <a:lnTo>
                    <a:pt x="1295175" y="1316798"/>
                  </a:lnTo>
                  <a:lnTo>
                    <a:pt x="1310861" y="1320025"/>
                  </a:lnTo>
                  <a:lnTo>
                    <a:pt x="1326302" y="1323337"/>
                  </a:lnTo>
                  <a:lnTo>
                    <a:pt x="1341433" y="1326544"/>
                  </a:lnTo>
                  <a:lnTo>
                    <a:pt x="1356279" y="1329316"/>
                  </a:lnTo>
                  <a:lnTo>
                    <a:pt x="1370900" y="1331517"/>
                  </a:lnTo>
                  <a:lnTo>
                    <a:pt x="1385515" y="1333335"/>
                  </a:lnTo>
                  <a:lnTo>
                    <a:pt x="1400481" y="1335169"/>
                  </a:lnTo>
                  <a:lnTo>
                    <a:pt x="1415959" y="1337253"/>
                  </a:lnTo>
                  <a:lnTo>
                    <a:pt x="1431779" y="1339485"/>
                  </a:lnTo>
                  <a:lnTo>
                    <a:pt x="1447553" y="1341530"/>
                  </a:lnTo>
                  <a:lnTo>
                    <a:pt x="1463057" y="1343203"/>
                  </a:lnTo>
                  <a:lnTo>
                    <a:pt x="1478401" y="1344478"/>
                  </a:lnTo>
                  <a:lnTo>
                    <a:pt x="1493922" y="1345410"/>
                  </a:lnTo>
                  <a:lnTo>
                    <a:pt x="1509804" y="1346075"/>
                  </a:lnTo>
                  <a:lnTo>
                    <a:pt x="1525911" y="1346708"/>
                  </a:lnTo>
                  <a:lnTo>
                    <a:pt x="1541885" y="1347673"/>
                  </a:lnTo>
                  <a:lnTo>
                    <a:pt x="1557527" y="1349138"/>
                  </a:lnTo>
                  <a:lnTo>
                    <a:pt x="1572964" y="1350937"/>
                  </a:lnTo>
                  <a:lnTo>
                    <a:pt x="1588548" y="1352684"/>
                  </a:lnTo>
                  <a:lnTo>
                    <a:pt x="1604473" y="1354153"/>
                  </a:lnTo>
                  <a:lnTo>
                    <a:pt x="1620609" y="1355290"/>
                  </a:lnTo>
                  <a:lnTo>
                    <a:pt x="1636602" y="1356128"/>
                  </a:lnTo>
                  <a:lnTo>
                    <a:pt x="1652257" y="1356730"/>
                  </a:lnTo>
                  <a:lnTo>
                    <a:pt x="1667703" y="1357322"/>
                  </a:lnTo>
                  <a:lnTo>
                    <a:pt x="1683293" y="1358259"/>
                  </a:lnTo>
                  <a:lnTo>
                    <a:pt x="1699222" y="1359705"/>
                  </a:lnTo>
                  <a:lnTo>
                    <a:pt x="1715361" y="1361491"/>
                  </a:lnTo>
                  <a:lnTo>
                    <a:pt x="1731355" y="1363229"/>
                  </a:lnTo>
                  <a:lnTo>
                    <a:pt x="1747006" y="1364693"/>
                  </a:lnTo>
                  <a:lnTo>
                    <a:pt x="1762280" y="1365827"/>
                  </a:lnTo>
                  <a:lnTo>
                    <a:pt x="1777222" y="1366662"/>
                  </a:lnTo>
                  <a:lnTo>
                    <a:pt x="1791908" y="1367258"/>
                  </a:lnTo>
                  <a:lnTo>
                    <a:pt x="1806567" y="1367675"/>
                  </a:lnTo>
                  <a:lnTo>
                    <a:pt x="1821562" y="1367963"/>
                  </a:lnTo>
                  <a:lnTo>
                    <a:pt x="1837059" y="1368160"/>
                  </a:lnTo>
                  <a:lnTo>
                    <a:pt x="1852893" y="1368293"/>
                  </a:lnTo>
                  <a:lnTo>
                    <a:pt x="1868675" y="1368383"/>
                  </a:lnTo>
                  <a:lnTo>
                    <a:pt x="1884185" y="1368444"/>
                  </a:lnTo>
                  <a:lnTo>
                    <a:pt x="1899532" y="1368485"/>
                  </a:lnTo>
                  <a:lnTo>
                    <a:pt x="1915056" y="1368512"/>
                  </a:lnTo>
                  <a:lnTo>
                    <a:pt x="1930940" y="1368525"/>
                  </a:lnTo>
                  <a:lnTo>
                    <a:pt x="1947049" y="1368365"/>
                  </a:lnTo>
                  <a:lnTo>
                    <a:pt x="1963023" y="1367725"/>
                  </a:lnTo>
                  <a:lnTo>
                    <a:pt x="1978666" y="1366481"/>
                  </a:lnTo>
                  <a:lnTo>
                    <a:pt x="1994103" y="1364832"/>
                  </a:lnTo>
                  <a:lnTo>
                    <a:pt x="2009687" y="1363186"/>
                  </a:lnTo>
                  <a:lnTo>
                    <a:pt x="2025613" y="1361781"/>
                  </a:lnTo>
                  <a:lnTo>
                    <a:pt x="2041749" y="1360516"/>
                  </a:lnTo>
                  <a:lnTo>
                    <a:pt x="2057743" y="1359061"/>
                  </a:lnTo>
                  <a:lnTo>
                    <a:pt x="2073393" y="1357235"/>
                  </a:lnTo>
                  <a:lnTo>
                    <a:pt x="2088665" y="1355177"/>
                  </a:lnTo>
                  <a:lnTo>
                    <a:pt x="2103607" y="1353250"/>
                  </a:lnTo>
                  <a:lnTo>
                    <a:pt x="2118292" y="1351651"/>
                  </a:lnTo>
                  <a:lnTo>
                    <a:pt x="2132951" y="1350256"/>
                  </a:lnTo>
                  <a:lnTo>
                    <a:pt x="2147946" y="1348712"/>
                  </a:lnTo>
                  <a:lnTo>
                    <a:pt x="2163443" y="1346822"/>
                  </a:lnTo>
                  <a:lnTo>
                    <a:pt x="2179276" y="1344551"/>
                  </a:lnTo>
                  <a:lnTo>
                    <a:pt x="2195059" y="1341949"/>
                  </a:lnTo>
                  <a:lnTo>
                    <a:pt x="2210564" y="1339088"/>
                  </a:lnTo>
                  <a:lnTo>
                    <a:pt x="2225739" y="1336202"/>
                  </a:lnTo>
                  <a:lnTo>
                    <a:pt x="2240614" y="1333650"/>
                  </a:lnTo>
                  <a:lnTo>
                    <a:pt x="2255250" y="1331600"/>
                  </a:lnTo>
                  <a:lnTo>
                    <a:pt x="2269706" y="1329886"/>
                  </a:lnTo>
                  <a:lnTo>
                    <a:pt x="2284032" y="1328122"/>
                  </a:lnTo>
                  <a:lnTo>
                    <a:pt x="2298272" y="1326080"/>
                  </a:lnTo>
                  <a:lnTo>
                    <a:pt x="2312616" y="1323706"/>
                  </a:lnTo>
                  <a:lnTo>
                    <a:pt x="2327392" y="1321034"/>
                  </a:lnTo>
                  <a:lnTo>
                    <a:pt x="2342739" y="1318127"/>
                  </a:lnTo>
                  <a:lnTo>
                    <a:pt x="2358471" y="1315209"/>
                  </a:lnTo>
                  <a:lnTo>
                    <a:pt x="2374185" y="1312636"/>
                  </a:lnTo>
                  <a:lnTo>
                    <a:pt x="2389643" y="1310572"/>
                  </a:lnTo>
                  <a:lnTo>
                    <a:pt x="2404786" y="1308848"/>
                  </a:lnTo>
                  <a:lnTo>
                    <a:pt x="2419641" y="1307078"/>
                  </a:lnTo>
                  <a:lnTo>
                    <a:pt x="2434262" y="1305031"/>
                  </a:lnTo>
                  <a:lnTo>
                    <a:pt x="2448709" y="1302655"/>
                  </a:lnTo>
                  <a:lnTo>
                    <a:pt x="2463029" y="1299980"/>
                  </a:lnTo>
                  <a:lnTo>
                    <a:pt x="2477260" y="1297068"/>
                  </a:lnTo>
                  <a:lnTo>
                    <a:pt x="2491428" y="1293975"/>
                  </a:lnTo>
                  <a:lnTo>
                    <a:pt x="2505554" y="1290754"/>
                  </a:lnTo>
                  <a:lnTo>
                    <a:pt x="2519652" y="1287441"/>
                  </a:lnTo>
                  <a:lnTo>
                    <a:pt x="2533730" y="1284065"/>
                  </a:lnTo>
                  <a:lnTo>
                    <a:pt x="2547795" y="1280645"/>
                  </a:lnTo>
                  <a:lnTo>
                    <a:pt x="2561846" y="1277197"/>
                  </a:lnTo>
                  <a:lnTo>
                    <a:pt x="2575723" y="1273727"/>
                  </a:lnTo>
                  <a:lnTo>
                    <a:pt x="2589121" y="1270246"/>
                  </a:lnTo>
                  <a:lnTo>
                    <a:pt x="2601911" y="1266755"/>
                  </a:lnTo>
                  <a:lnTo>
                    <a:pt x="2614127" y="1263257"/>
                  </a:lnTo>
                  <a:lnTo>
                    <a:pt x="2625871" y="1259756"/>
                  </a:lnTo>
                  <a:lnTo>
                    <a:pt x="2637254" y="1256252"/>
                  </a:lnTo>
                  <a:lnTo>
                    <a:pt x="2648375" y="1252746"/>
                  </a:lnTo>
                  <a:lnTo>
                    <a:pt x="2659309" y="1249239"/>
                  </a:lnTo>
                  <a:lnTo>
                    <a:pt x="2670114" y="1245726"/>
                  </a:lnTo>
                  <a:lnTo>
                    <a:pt x="2680829" y="1242045"/>
                  </a:lnTo>
                  <a:lnTo>
                    <a:pt x="2691483" y="1237888"/>
                  </a:lnTo>
                  <a:lnTo>
                    <a:pt x="2702095" y="1233131"/>
                  </a:lnTo>
                  <a:lnTo>
                    <a:pt x="2712681" y="1227969"/>
                  </a:lnTo>
                  <a:lnTo>
                    <a:pt x="2723248" y="1222811"/>
                  </a:lnTo>
                  <a:lnTo>
                    <a:pt x="2733797" y="1217894"/>
                  </a:lnTo>
                  <a:lnTo>
                    <a:pt x="2744170" y="1213119"/>
                  </a:lnTo>
                  <a:lnTo>
                    <a:pt x="2754061" y="1208154"/>
                  </a:lnTo>
                  <a:lnTo>
                    <a:pt x="2763348" y="1202813"/>
                  </a:lnTo>
                  <a:lnTo>
                    <a:pt x="2772229" y="1197072"/>
                  </a:lnTo>
                  <a:lnTo>
                    <a:pt x="2781113" y="1190987"/>
                  </a:lnTo>
                  <a:lnTo>
                    <a:pt x="2790237" y="1184630"/>
                  </a:lnTo>
                  <a:lnTo>
                    <a:pt x="2799501" y="1178073"/>
                  </a:lnTo>
                  <a:lnTo>
                    <a:pt x="2808573" y="1171371"/>
                  </a:lnTo>
                  <a:lnTo>
                    <a:pt x="2817271" y="1164568"/>
                  </a:lnTo>
                  <a:lnTo>
                    <a:pt x="2825570" y="1157696"/>
                  </a:lnTo>
                  <a:lnTo>
                    <a:pt x="2833523" y="1150776"/>
                  </a:lnTo>
                  <a:lnTo>
                    <a:pt x="2841209" y="1143828"/>
                  </a:lnTo>
                  <a:lnTo>
                    <a:pt x="2848862" y="1137027"/>
                  </a:lnTo>
                  <a:lnTo>
                    <a:pt x="2856847" y="1130686"/>
                  </a:lnTo>
                  <a:lnTo>
                    <a:pt x="2865331" y="1124935"/>
                  </a:lnTo>
                  <a:lnTo>
                    <a:pt x="2874149" y="1119582"/>
                  </a:lnTo>
                  <a:lnTo>
                    <a:pt x="2882915" y="1114220"/>
                  </a:lnTo>
                  <a:lnTo>
                    <a:pt x="2891404" y="1108611"/>
                  </a:lnTo>
                  <a:lnTo>
                    <a:pt x="2899560" y="1102688"/>
                  </a:lnTo>
                  <a:lnTo>
                    <a:pt x="2907417" y="1096480"/>
                  </a:lnTo>
                  <a:lnTo>
                    <a:pt x="2915039" y="1090032"/>
                  </a:lnTo>
                  <a:lnTo>
                    <a:pt x="2922649" y="1083073"/>
                  </a:lnTo>
                  <a:lnTo>
                    <a:pt x="2930605" y="1075038"/>
                  </a:lnTo>
                  <a:lnTo>
                    <a:pt x="2939074" y="1065709"/>
                  </a:lnTo>
                  <a:lnTo>
                    <a:pt x="2948052" y="1055341"/>
                  </a:lnTo>
                  <a:lnTo>
                    <a:pt x="2957457" y="1044465"/>
                  </a:lnTo>
                  <a:lnTo>
                    <a:pt x="2967189" y="1033446"/>
                  </a:lnTo>
                  <a:lnTo>
                    <a:pt x="2976995" y="1022456"/>
                  </a:lnTo>
                  <a:lnTo>
                    <a:pt x="2986497" y="1011552"/>
                  </a:lnTo>
                  <a:lnTo>
                    <a:pt x="2995511" y="1000738"/>
                  </a:lnTo>
                  <a:lnTo>
                    <a:pt x="3003867" y="990003"/>
                  </a:lnTo>
                  <a:lnTo>
                    <a:pt x="3011333" y="979328"/>
                  </a:lnTo>
                  <a:lnTo>
                    <a:pt x="3017878" y="968699"/>
                  </a:lnTo>
                  <a:lnTo>
                    <a:pt x="3023783" y="958100"/>
                  </a:lnTo>
                  <a:lnTo>
                    <a:pt x="3029523" y="947524"/>
                  </a:lnTo>
                  <a:lnTo>
                    <a:pt x="3035386" y="936960"/>
                  </a:lnTo>
                  <a:lnTo>
                    <a:pt x="3041310" y="926237"/>
                  </a:lnTo>
                  <a:lnTo>
                    <a:pt x="3046988" y="915045"/>
                  </a:lnTo>
                  <a:lnTo>
                    <a:pt x="3052248" y="903249"/>
                  </a:lnTo>
                  <a:lnTo>
                    <a:pt x="3056916" y="890715"/>
                  </a:lnTo>
                  <a:lnTo>
                    <a:pt x="3060745" y="877238"/>
                  </a:lnTo>
                  <a:lnTo>
                    <a:pt x="3063682" y="862802"/>
                  </a:lnTo>
                  <a:lnTo>
                    <a:pt x="3065670" y="847700"/>
                  </a:lnTo>
                  <a:lnTo>
                    <a:pt x="3066563" y="832417"/>
                  </a:lnTo>
                  <a:lnTo>
                    <a:pt x="3066391" y="817251"/>
                  </a:lnTo>
                  <a:lnTo>
                    <a:pt x="3065480" y="802307"/>
                  </a:lnTo>
                  <a:lnTo>
                    <a:pt x="3064339" y="787585"/>
                  </a:lnTo>
                  <a:lnTo>
                    <a:pt x="3063276" y="773054"/>
                  </a:lnTo>
                  <a:lnTo>
                    <a:pt x="3062243" y="758666"/>
                  </a:lnTo>
                  <a:lnTo>
                    <a:pt x="3060943" y="744386"/>
                  </a:lnTo>
                  <a:lnTo>
                    <a:pt x="3059216" y="730182"/>
                  </a:lnTo>
                  <a:lnTo>
                    <a:pt x="3057056" y="716032"/>
                  </a:lnTo>
                  <a:lnTo>
                    <a:pt x="3054527" y="701917"/>
                  </a:lnTo>
                  <a:lnTo>
                    <a:pt x="3051707" y="687824"/>
                  </a:lnTo>
                  <a:lnTo>
                    <a:pt x="3048507" y="673578"/>
                  </a:lnTo>
                  <a:lnTo>
                    <a:pt x="3044681" y="658869"/>
                  </a:lnTo>
                  <a:lnTo>
                    <a:pt x="3040143" y="643566"/>
                  </a:lnTo>
                  <a:lnTo>
                    <a:pt x="3034962" y="627865"/>
                  </a:lnTo>
                  <a:lnTo>
                    <a:pt x="3029258" y="612172"/>
                  </a:lnTo>
                  <a:lnTo>
                    <a:pt x="3023167" y="596732"/>
                  </a:lnTo>
                  <a:lnTo>
                    <a:pt x="3016958" y="581770"/>
                  </a:lnTo>
                  <a:lnTo>
                    <a:pt x="3011023" y="567570"/>
                  </a:lnTo>
                  <a:lnTo>
                    <a:pt x="3005545" y="554201"/>
                  </a:lnTo>
                  <a:lnTo>
                    <a:pt x="3000206" y="541410"/>
                  </a:lnTo>
                  <a:lnTo>
                    <a:pt x="2994322" y="528740"/>
                  </a:lnTo>
                  <a:lnTo>
                    <a:pt x="2987547" y="515914"/>
                  </a:lnTo>
                  <a:lnTo>
                    <a:pt x="2980029" y="502838"/>
                  </a:lnTo>
                  <a:lnTo>
                    <a:pt x="2972211" y="489521"/>
                  </a:lnTo>
                  <a:lnTo>
                    <a:pt x="2964394" y="476011"/>
                  </a:lnTo>
                  <a:lnTo>
                    <a:pt x="2956705" y="462684"/>
                  </a:lnTo>
                  <a:lnTo>
                    <a:pt x="2949170" y="450195"/>
                  </a:lnTo>
                  <a:lnTo>
                    <a:pt x="2941771" y="438837"/>
                  </a:lnTo>
                  <a:lnTo>
                    <a:pt x="2934483" y="428568"/>
                  </a:lnTo>
                  <a:lnTo>
                    <a:pt x="2927276" y="419203"/>
                  </a:lnTo>
                  <a:lnTo>
                    <a:pt x="2920122" y="410521"/>
                  </a:lnTo>
                  <a:lnTo>
                    <a:pt x="2912842" y="402010"/>
                  </a:lnTo>
                  <a:lnTo>
                    <a:pt x="2905115" y="392909"/>
                  </a:lnTo>
                  <a:lnTo>
                    <a:pt x="2896798" y="382853"/>
                  </a:lnTo>
                  <a:lnTo>
                    <a:pt x="2887753" y="371994"/>
                  </a:lnTo>
                  <a:lnTo>
                    <a:pt x="2877770" y="360787"/>
                  </a:lnTo>
                  <a:lnTo>
                    <a:pt x="2866840" y="349551"/>
                  </a:lnTo>
                  <a:lnTo>
                    <a:pt x="2855414" y="338583"/>
                  </a:lnTo>
                  <a:lnTo>
                    <a:pt x="2844285" y="328227"/>
                  </a:lnTo>
                  <a:lnTo>
                    <a:pt x="2833874" y="318603"/>
                  </a:lnTo>
                  <a:lnTo>
                    <a:pt x="2824089" y="309822"/>
                  </a:lnTo>
                  <a:lnTo>
                    <a:pt x="2814525" y="302062"/>
                  </a:lnTo>
                  <a:lnTo>
                    <a:pt x="2804909" y="295317"/>
                  </a:lnTo>
                  <a:lnTo>
                    <a:pt x="2795297" y="289277"/>
                  </a:lnTo>
                  <a:lnTo>
                    <a:pt x="2785982" y="283445"/>
                  </a:lnTo>
                  <a:lnTo>
                    <a:pt x="2777115" y="277520"/>
                  </a:lnTo>
                  <a:lnTo>
                    <a:pt x="2768531" y="271555"/>
                  </a:lnTo>
                  <a:lnTo>
                    <a:pt x="2759854" y="265849"/>
                  </a:lnTo>
                  <a:lnTo>
                    <a:pt x="2750872" y="260561"/>
                  </a:lnTo>
                  <a:lnTo>
                    <a:pt x="2741704" y="255536"/>
                  </a:lnTo>
                  <a:lnTo>
                    <a:pt x="2732696" y="250401"/>
                  </a:lnTo>
                  <a:lnTo>
                    <a:pt x="2724038" y="244952"/>
                  </a:lnTo>
                  <a:lnTo>
                    <a:pt x="2715596" y="239309"/>
                  </a:lnTo>
                  <a:lnTo>
                    <a:pt x="2707016" y="233821"/>
                  </a:lnTo>
                  <a:lnTo>
                    <a:pt x="2698098" y="228680"/>
                  </a:lnTo>
                  <a:lnTo>
                    <a:pt x="2688974" y="223752"/>
                  </a:lnTo>
                  <a:lnTo>
                    <a:pt x="2679996" y="218684"/>
                  </a:lnTo>
                  <a:lnTo>
                    <a:pt x="2671357" y="213279"/>
                  </a:lnTo>
                  <a:lnTo>
                    <a:pt x="2662928" y="207665"/>
                  </a:lnTo>
                  <a:lnTo>
                    <a:pt x="2654355" y="202197"/>
                  </a:lnTo>
                  <a:lnTo>
                    <a:pt x="2645440" y="197072"/>
                  </a:lnTo>
                  <a:lnTo>
                    <a:pt x="2636147" y="192326"/>
                  </a:lnTo>
                  <a:lnTo>
                    <a:pt x="2626522" y="187912"/>
                  </a:lnTo>
                  <a:lnTo>
                    <a:pt x="2616623" y="183759"/>
                  </a:lnTo>
                  <a:lnTo>
                    <a:pt x="2606024" y="179801"/>
                  </a:lnTo>
                  <a:lnTo>
                    <a:pt x="2593858" y="175982"/>
                  </a:lnTo>
                  <a:lnTo>
                    <a:pt x="2579794" y="172262"/>
                  </a:lnTo>
                  <a:lnTo>
                    <a:pt x="2564451" y="168610"/>
                  </a:lnTo>
                  <a:lnTo>
                    <a:pt x="2549075" y="165004"/>
                  </a:lnTo>
                  <a:lnTo>
                    <a:pt x="2534403" y="161430"/>
                  </a:lnTo>
                  <a:lnTo>
                    <a:pt x="2520639" y="157877"/>
                  </a:lnTo>
                  <a:lnTo>
                    <a:pt x="2507716" y="154338"/>
                  </a:lnTo>
                  <a:lnTo>
                    <a:pt x="2495472" y="150809"/>
                  </a:lnTo>
                  <a:lnTo>
                    <a:pt x="2483742" y="147286"/>
                  </a:lnTo>
                  <a:lnTo>
                    <a:pt x="2472383" y="143768"/>
                  </a:lnTo>
                  <a:lnTo>
                    <a:pt x="2461283" y="140254"/>
                  </a:lnTo>
                  <a:lnTo>
                    <a:pt x="2450196" y="136740"/>
                  </a:lnTo>
                  <a:lnTo>
                    <a:pt x="2438759" y="133228"/>
                  </a:lnTo>
                  <a:lnTo>
                    <a:pt x="2426789" y="129717"/>
                  </a:lnTo>
                  <a:lnTo>
                    <a:pt x="2413799" y="126206"/>
                  </a:lnTo>
                  <a:lnTo>
                    <a:pt x="2398949" y="122696"/>
                  </a:lnTo>
                  <a:lnTo>
                    <a:pt x="2381970" y="119186"/>
                  </a:lnTo>
                  <a:lnTo>
                    <a:pt x="2363703" y="115676"/>
                  </a:lnTo>
                  <a:lnTo>
                    <a:pt x="2345750" y="112166"/>
                  </a:lnTo>
                  <a:lnTo>
                    <a:pt x="2329012" y="108656"/>
                  </a:lnTo>
                  <a:lnTo>
                    <a:pt x="2313524" y="105147"/>
                  </a:lnTo>
                  <a:lnTo>
                    <a:pt x="2298829" y="101637"/>
                  </a:lnTo>
                  <a:lnTo>
                    <a:pt x="2284539" y="98128"/>
                  </a:lnTo>
                  <a:lnTo>
                    <a:pt x="2270433" y="94618"/>
                  </a:lnTo>
                  <a:lnTo>
                    <a:pt x="2256400" y="91108"/>
                  </a:lnTo>
                  <a:lnTo>
                    <a:pt x="2242377" y="87599"/>
                  </a:lnTo>
                  <a:lnTo>
                    <a:pt x="2227851" y="84089"/>
                  </a:lnTo>
                  <a:lnTo>
                    <a:pt x="2211896" y="80580"/>
                  </a:lnTo>
                  <a:lnTo>
                    <a:pt x="2194133" y="77071"/>
                  </a:lnTo>
                  <a:lnTo>
                    <a:pt x="2175153" y="73561"/>
                  </a:lnTo>
                  <a:lnTo>
                    <a:pt x="2156181" y="70052"/>
                  </a:lnTo>
                  <a:lnTo>
                    <a:pt x="2137943" y="66547"/>
                  </a:lnTo>
                  <a:lnTo>
                    <a:pt x="2120632" y="63211"/>
                  </a:lnTo>
                  <a:lnTo>
                    <a:pt x="2104174" y="60349"/>
                  </a:lnTo>
                  <a:lnTo>
                    <a:pt x="2088404" y="58088"/>
                  </a:lnTo>
                  <a:lnTo>
                    <a:pt x="2073153" y="56231"/>
                  </a:lnTo>
                  <a:lnTo>
                    <a:pt x="2058277" y="54370"/>
                  </a:lnTo>
                  <a:lnTo>
                    <a:pt x="2043667" y="52263"/>
                  </a:lnTo>
                  <a:lnTo>
                    <a:pt x="2029240" y="49847"/>
                  </a:lnTo>
                  <a:lnTo>
                    <a:pt x="2014939" y="47146"/>
                  </a:lnTo>
                  <a:lnTo>
                    <a:pt x="2000720" y="44219"/>
                  </a:lnTo>
                  <a:lnTo>
                    <a:pt x="1986391" y="41287"/>
                  </a:lnTo>
                  <a:lnTo>
                    <a:pt x="1971625" y="38705"/>
                  </a:lnTo>
                  <a:lnTo>
                    <a:pt x="1956285" y="36635"/>
                  </a:lnTo>
                  <a:lnTo>
                    <a:pt x="1940559" y="34908"/>
                  </a:lnTo>
                  <a:lnTo>
                    <a:pt x="1924849" y="33135"/>
                  </a:lnTo>
                  <a:lnTo>
                    <a:pt x="1909392" y="31087"/>
                  </a:lnTo>
                  <a:lnTo>
                    <a:pt x="1894251" y="28709"/>
                  </a:lnTo>
                  <a:lnTo>
                    <a:pt x="1879398" y="26034"/>
                  </a:lnTo>
                  <a:lnTo>
                    <a:pt x="1864772" y="23125"/>
                  </a:lnTo>
                  <a:lnTo>
                    <a:pt x="1850153" y="20205"/>
                  </a:lnTo>
                  <a:lnTo>
                    <a:pt x="1835186" y="17632"/>
                  </a:lnTo>
                  <a:lnTo>
                    <a:pt x="1819702" y="15567"/>
                  </a:lnTo>
                  <a:lnTo>
                    <a:pt x="1803708" y="13844"/>
                  </a:lnTo>
                  <a:lnTo>
                    <a:pt x="1787285" y="12073"/>
                  </a:lnTo>
                  <a:lnTo>
                    <a:pt x="1770536" y="10031"/>
                  </a:lnTo>
                  <a:lnTo>
                    <a:pt x="1753713" y="7828"/>
                  </a:lnTo>
                  <a:lnTo>
                    <a:pt x="1737192" y="5802"/>
                  </a:lnTo>
                  <a:lnTo>
                    <a:pt x="1721151" y="4142"/>
                  </a:lnTo>
                  <a:lnTo>
                    <a:pt x="1705430" y="2875"/>
                  </a:lnTo>
                  <a:lnTo>
                    <a:pt x="1689648" y="1950"/>
                  </a:lnTo>
                  <a:lnTo>
                    <a:pt x="1673578" y="1293"/>
                  </a:lnTo>
                  <a:lnTo>
                    <a:pt x="1657003" y="835"/>
                  </a:lnTo>
                  <a:lnTo>
                    <a:pt x="1639651" y="520"/>
                  </a:lnTo>
                  <a:lnTo>
                    <a:pt x="1621461" y="305"/>
                  </a:lnTo>
                  <a:lnTo>
                    <a:pt x="1602854" y="160"/>
                  </a:lnTo>
                  <a:lnTo>
                    <a:pt x="1584597" y="62"/>
                  </a:lnTo>
                  <a:lnTo>
                    <a:pt x="1567093" y="0"/>
                  </a:lnTo>
                  <a:lnTo>
                    <a:pt x="1550240" y="128"/>
                  </a:lnTo>
                  <a:lnTo>
                    <a:pt x="1533624" y="747"/>
                  </a:lnTo>
                  <a:lnTo>
                    <a:pt x="1516962" y="1976"/>
                  </a:lnTo>
                  <a:lnTo>
                    <a:pt x="1500144" y="3615"/>
                  </a:lnTo>
                  <a:lnTo>
                    <a:pt x="1483152" y="5254"/>
                  </a:lnTo>
                  <a:lnTo>
                    <a:pt x="1466010" y="6651"/>
                  </a:lnTo>
                  <a:lnTo>
                    <a:pt x="1448750" y="7740"/>
                  </a:lnTo>
                  <a:lnTo>
                    <a:pt x="1431403" y="8546"/>
                  </a:lnTo>
                  <a:lnTo>
                    <a:pt x="1413993" y="9122"/>
                  </a:lnTo>
                  <a:lnTo>
                    <a:pt x="1396539" y="9526"/>
                  </a:lnTo>
                  <a:lnTo>
                    <a:pt x="1379056" y="9804"/>
                  </a:lnTo>
                  <a:lnTo>
                    <a:pt x="1361551" y="9995"/>
                  </a:lnTo>
                  <a:lnTo>
                    <a:pt x="1344032" y="10124"/>
                  </a:lnTo>
                  <a:lnTo>
                    <a:pt x="1326504" y="10212"/>
                  </a:lnTo>
                  <a:lnTo>
                    <a:pt x="1308969" y="10276"/>
                  </a:lnTo>
                  <a:lnTo>
                    <a:pt x="1291430" y="10488"/>
                  </a:lnTo>
                  <a:lnTo>
                    <a:pt x="1273889" y="11163"/>
                  </a:lnTo>
                  <a:lnTo>
                    <a:pt x="1256345" y="12433"/>
                  </a:lnTo>
                  <a:lnTo>
                    <a:pt x="1238800" y="14271"/>
                  </a:lnTo>
                  <a:lnTo>
                    <a:pt x="1221254" y="16575"/>
                  </a:lnTo>
                  <a:lnTo>
                    <a:pt x="1203708" y="19236"/>
                  </a:lnTo>
                  <a:lnTo>
                    <a:pt x="1186161" y="22158"/>
                  </a:lnTo>
                  <a:lnTo>
                    <a:pt x="1168614" y="25265"/>
                  </a:lnTo>
                  <a:lnTo>
                    <a:pt x="1151063" y="28500"/>
                  </a:lnTo>
                  <a:lnTo>
                    <a:pt x="1133342" y="31825"/>
                  </a:lnTo>
                  <a:lnTo>
                    <a:pt x="1115147" y="35210"/>
                  </a:lnTo>
                  <a:lnTo>
                    <a:pt x="1096351" y="38635"/>
                  </a:lnTo>
                  <a:lnTo>
                    <a:pt x="1077151" y="42089"/>
                  </a:lnTo>
                  <a:lnTo>
                    <a:pt x="1057955" y="45561"/>
                  </a:lnTo>
                  <a:lnTo>
                    <a:pt x="1039000" y="49046"/>
                  </a:lnTo>
                  <a:lnTo>
                    <a:pt x="1020187" y="52538"/>
                  </a:lnTo>
                  <a:lnTo>
                    <a:pt x="1001183" y="56036"/>
                  </a:lnTo>
                  <a:lnTo>
                    <a:pt x="981809" y="59538"/>
                  </a:lnTo>
                  <a:lnTo>
                    <a:pt x="962204" y="63042"/>
                  </a:lnTo>
                  <a:lnTo>
                    <a:pt x="942729" y="66549"/>
                  </a:lnTo>
                  <a:lnTo>
                    <a:pt x="923588" y="70056"/>
                  </a:lnTo>
                  <a:lnTo>
                    <a:pt x="904817" y="73564"/>
                  </a:lnTo>
                  <a:lnTo>
                    <a:pt x="886374" y="77072"/>
                  </a:lnTo>
                  <a:lnTo>
                    <a:pt x="868189" y="80581"/>
                  </a:lnTo>
                  <a:lnTo>
                    <a:pt x="850198" y="84090"/>
                  </a:lnTo>
                  <a:lnTo>
                    <a:pt x="832344" y="87599"/>
                  </a:lnTo>
                  <a:lnTo>
                    <a:pt x="814588" y="91109"/>
                  </a:lnTo>
                  <a:lnTo>
                    <a:pt x="796899" y="94618"/>
                  </a:lnTo>
                  <a:lnTo>
                    <a:pt x="779255" y="98128"/>
                  </a:lnTo>
                  <a:lnTo>
                    <a:pt x="761639" y="101642"/>
                  </a:lnTo>
                  <a:lnTo>
                    <a:pt x="743875" y="105324"/>
                  </a:lnTo>
                  <a:lnTo>
                    <a:pt x="725651" y="109482"/>
                  </a:lnTo>
                  <a:lnTo>
                    <a:pt x="706840" y="114235"/>
                  </a:lnTo>
                  <a:lnTo>
                    <a:pt x="687799" y="119225"/>
                  </a:lnTo>
                  <a:lnTo>
                    <a:pt x="669243" y="123735"/>
                  </a:lnTo>
                  <a:lnTo>
                    <a:pt x="651550" y="127398"/>
                  </a:lnTo>
                  <a:lnTo>
                    <a:pt x="634964" y="130383"/>
                  </a:lnTo>
                  <a:lnTo>
                    <a:pt x="617933" y="133610"/>
                  </a:lnTo>
                  <a:lnTo>
                    <a:pt x="596728" y="138477"/>
                  </a:lnTo>
                  <a:lnTo>
                    <a:pt x="564981" y="1472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68746" y="370509"/>
            <a:ext cx="705410" cy="1387750"/>
            <a:chOff x="1568746" y="370509"/>
            <a:chExt cx="705410" cy="1387750"/>
          </a:xfrm>
        </p:grpSpPr>
        <p:sp>
          <p:nvSpPr>
            <p:cNvPr id="2" name="Freeform 1"/>
            <p:cNvSpPr/>
            <p:nvPr/>
          </p:nvSpPr>
          <p:spPr>
            <a:xfrm>
              <a:off x="1641271" y="370509"/>
              <a:ext cx="285445" cy="533839"/>
            </a:xfrm>
            <a:custGeom>
              <a:avLst/>
              <a:gdLst/>
              <a:ahLst/>
              <a:cxnLst/>
              <a:rect l="0" t="0" r="0" b="0"/>
              <a:pathLst>
                <a:path w="285445" h="533839">
                  <a:moveTo>
                    <a:pt x="285444" y="92744"/>
                  </a:moveTo>
                  <a:lnTo>
                    <a:pt x="276709" y="98612"/>
                  </a:lnTo>
                  <a:lnTo>
                    <a:pt x="269003" y="104176"/>
                  </a:lnTo>
                  <a:lnTo>
                    <a:pt x="261601" y="109976"/>
                  </a:lnTo>
                  <a:lnTo>
                    <a:pt x="254340" y="116056"/>
                  </a:lnTo>
                  <a:lnTo>
                    <a:pt x="247161" y="122386"/>
                  </a:lnTo>
                  <a:lnTo>
                    <a:pt x="240031" y="128923"/>
                  </a:lnTo>
                  <a:lnTo>
                    <a:pt x="232768" y="135945"/>
                  </a:lnTo>
                  <a:lnTo>
                    <a:pt x="225053" y="144024"/>
                  </a:lnTo>
                  <a:lnTo>
                    <a:pt x="216748" y="153388"/>
                  </a:lnTo>
                  <a:lnTo>
                    <a:pt x="207882" y="163949"/>
                  </a:lnTo>
                  <a:lnTo>
                    <a:pt x="198553" y="175487"/>
                  </a:lnTo>
                  <a:lnTo>
                    <a:pt x="188877" y="187764"/>
                  </a:lnTo>
                  <a:lnTo>
                    <a:pt x="179279" y="200413"/>
                  </a:lnTo>
                  <a:lnTo>
                    <a:pt x="170448" y="212970"/>
                  </a:lnTo>
                  <a:lnTo>
                    <a:pt x="162694" y="225185"/>
                  </a:lnTo>
                  <a:lnTo>
                    <a:pt x="155828" y="236842"/>
                  </a:lnTo>
                  <a:lnTo>
                    <a:pt x="149369" y="247677"/>
                  </a:lnTo>
                  <a:lnTo>
                    <a:pt x="142978" y="257647"/>
                  </a:lnTo>
                  <a:lnTo>
                    <a:pt x="136344" y="267343"/>
                  </a:lnTo>
                  <a:lnTo>
                    <a:pt x="129117" y="277848"/>
                  </a:lnTo>
                  <a:lnTo>
                    <a:pt x="121181" y="289694"/>
                  </a:lnTo>
                  <a:lnTo>
                    <a:pt x="112918" y="302587"/>
                  </a:lnTo>
                  <a:lnTo>
                    <a:pt x="105064" y="315706"/>
                  </a:lnTo>
                  <a:lnTo>
                    <a:pt x="98005" y="328536"/>
                  </a:lnTo>
                  <a:lnTo>
                    <a:pt x="91624" y="341064"/>
                  </a:lnTo>
                  <a:lnTo>
                    <a:pt x="85499" y="353608"/>
                  </a:lnTo>
                  <a:lnTo>
                    <a:pt x="79345" y="366376"/>
                  </a:lnTo>
                  <a:lnTo>
                    <a:pt x="73211" y="379423"/>
                  </a:lnTo>
                  <a:lnTo>
                    <a:pt x="67385" y="392729"/>
                  </a:lnTo>
                  <a:lnTo>
                    <a:pt x="62017" y="406239"/>
                  </a:lnTo>
                  <a:lnTo>
                    <a:pt x="57106" y="419737"/>
                  </a:lnTo>
                  <a:lnTo>
                    <a:pt x="52580" y="432873"/>
                  </a:lnTo>
                  <a:lnTo>
                    <a:pt x="48362" y="445489"/>
                  </a:lnTo>
                  <a:lnTo>
                    <a:pt x="44699" y="457756"/>
                  </a:lnTo>
                  <a:lnTo>
                    <a:pt x="42144" y="470067"/>
                  </a:lnTo>
                  <a:lnTo>
                    <a:pt x="40921" y="482635"/>
                  </a:lnTo>
                  <a:lnTo>
                    <a:pt x="41423" y="495025"/>
                  </a:lnTo>
                  <a:lnTo>
                    <a:pt x="44345" y="506286"/>
                  </a:lnTo>
                  <a:lnTo>
                    <a:pt x="49836" y="515961"/>
                  </a:lnTo>
                  <a:lnTo>
                    <a:pt x="57592" y="523761"/>
                  </a:lnTo>
                  <a:lnTo>
                    <a:pt x="67149" y="529326"/>
                  </a:lnTo>
                  <a:lnTo>
                    <a:pt x="78049" y="532685"/>
                  </a:lnTo>
                  <a:lnTo>
                    <a:pt x="89754" y="533838"/>
                  </a:lnTo>
                  <a:lnTo>
                    <a:pt x="101668" y="532583"/>
                  </a:lnTo>
                  <a:lnTo>
                    <a:pt x="113452" y="529045"/>
                  </a:lnTo>
                  <a:lnTo>
                    <a:pt x="124989" y="523757"/>
                  </a:lnTo>
                  <a:lnTo>
                    <a:pt x="136275" y="517463"/>
                  </a:lnTo>
                  <a:lnTo>
                    <a:pt x="147352" y="510675"/>
                  </a:lnTo>
                  <a:lnTo>
                    <a:pt x="158267" y="503511"/>
                  </a:lnTo>
                  <a:lnTo>
                    <a:pt x="169063" y="495798"/>
                  </a:lnTo>
                  <a:lnTo>
                    <a:pt x="179771" y="487462"/>
                  </a:lnTo>
                  <a:lnTo>
                    <a:pt x="190252" y="478559"/>
                  </a:lnTo>
                  <a:lnTo>
                    <a:pt x="200217" y="469196"/>
                  </a:lnTo>
                  <a:lnTo>
                    <a:pt x="209549" y="459486"/>
                  </a:lnTo>
                  <a:lnTo>
                    <a:pt x="218291" y="449523"/>
                  </a:lnTo>
                  <a:lnTo>
                    <a:pt x="226548" y="439382"/>
                  </a:lnTo>
                  <a:lnTo>
                    <a:pt x="234429" y="429112"/>
                  </a:lnTo>
                  <a:lnTo>
                    <a:pt x="241705" y="418588"/>
                  </a:lnTo>
                  <a:lnTo>
                    <a:pt x="247840" y="407531"/>
                  </a:lnTo>
                  <a:lnTo>
                    <a:pt x="252629" y="395825"/>
                  </a:lnTo>
                  <a:lnTo>
                    <a:pt x="256013" y="383352"/>
                  </a:lnTo>
                  <a:lnTo>
                    <a:pt x="257919" y="369915"/>
                  </a:lnTo>
                  <a:lnTo>
                    <a:pt x="258454" y="355515"/>
                  </a:lnTo>
                  <a:lnTo>
                    <a:pt x="257695" y="340777"/>
                  </a:lnTo>
                  <a:lnTo>
                    <a:pt x="255599" y="326803"/>
                  </a:lnTo>
                  <a:lnTo>
                    <a:pt x="252266" y="314147"/>
                  </a:lnTo>
                  <a:lnTo>
                    <a:pt x="247912" y="302685"/>
                  </a:lnTo>
                  <a:lnTo>
                    <a:pt x="242773" y="291913"/>
                  </a:lnTo>
                  <a:lnTo>
                    <a:pt x="237055" y="281446"/>
                  </a:lnTo>
                  <a:lnTo>
                    <a:pt x="230759" y="271245"/>
                  </a:lnTo>
                  <a:lnTo>
                    <a:pt x="223701" y="261527"/>
                  </a:lnTo>
                  <a:lnTo>
                    <a:pt x="215841" y="252389"/>
                  </a:lnTo>
                  <a:lnTo>
                    <a:pt x="207274" y="243793"/>
                  </a:lnTo>
                  <a:lnTo>
                    <a:pt x="198146" y="235639"/>
                  </a:lnTo>
                  <a:lnTo>
                    <a:pt x="188592" y="227822"/>
                  </a:lnTo>
                  <a:lnTo>
                    <a:pt x="178566" y="220251"/>
                  </a:lnTo>
                  <a:lnTo>
                    <a:pt x="167850" y="212853"/>
                  </a:lnTo>
                  <a:lnTo>
                    <a:pt x="156386" y="205582"/>
                  </a:lnTo>
                  <a:lnTo>
                    <a:pt x="144416" y="198562"/>
                  </a:lnTo>
                  <a:lnTo>
                    <a:pt x="132381" y="192074"/>
                  </a:lnTo>
                  <a:lnTo>
                    <a:pt x="120545" y="186229"/>
                  </a:lnTo>
                  <a:lnTo>
                    <a:pt x="108988" y="180983"/>
                  </a:lnTo>
                  <a:lnTo>
                    <a:pt x="97694" y="176225"/>
                  </a:lnTo>
                  <a:lnTo>
                    <a:pt x="86621" y="171834"/>
                  </a:lnTo>
                  <a:lnTo>
                    <a:pt x="75879" y="167545"/>
                  </a:lnTo>
                  <a:lnTo>
                    <a:pt x="65732" y="162972"/>
                  </a:lnTo>
                  <a:lnTo>
                    <a:pt x="56274" y="157926"/>
                  </a:lnTo>
                  <a:lnTo>
                    <a:pt x="47448" y="152400"/>
                  </a:lnTo>
                  <a:lnTo>
                    <a:pt x="39132" y="146466"/>
                  </a:lnTo>
                  <a:lnTo>
                    <a:pt x="31207" y="140209"/>
                  </a:lnTo>
                  <a:lnTo>
                    <a:pt x="23732" y="133551"/>
                  </a:lnTo>
                  <a:lnTo>
                    <a:pt x="16931" y="126250"/>
                  </a:lnTo>
                  <a:lnTo>
                    <a:pt x="10882" y="118227"/>
                  </a:lnTo>
                  <a:lnTo>
                    <a:pt x="5836" y="109551"/>
                  </a:lnTo>
                  <a:lnTo>
                    <a:pt x="2277" y="100350"/>
                  </a:lnTo>
                  <a:lnTo>
                    <a:pt x="336" y="90756"/>
                  </a:lnTo>
                  <a:lnTo>
                    <a:pt x="0" y="81043"/>
                  </a:lnTo>
                  <a:lnTo>
                    <a:pt x="1286" y="71602"/>
                  </a:lnTo>
                  <a:lnTo>
                    <a:pt x="4044" y="62625"/>
                  </a:lnTo>
                  <a:lnTo>
                    <a:pt x="8166" y="54124"/>
                  </a:lnTo>
                  <a:lnTo>
                    <a:pt x="13673" y="46028"/>
                  </a:lnTo>
                  <a:lnTo>
                    <a:pt x="20448" y="38251"/>
                  </a:lnTo>
                  <a:lnTo>
                    <a:pt x="28267" y="30875"/>
                  </a:lnTo>
                  <a:lnTo>
                    <a:pt x="36886" y="24140"/>
                  </a:lnTo>
                  <a:lnTo>
                    <a:pt x="46098" y="18130"/>
                  </a:lnTo>
                  <a:lnTo>
                    <a:pt x="56063" y="12942"/>
                  </a:lnTo>
                  <a:lnTo>
                    <a:pt x="67270" y="8754"/>
                  </a:lnTo>
                  <a:lnTo>
                    <a:pt x="79886" y="5569"/>
                  </a:lnTo>
                  <a:lnTo>
                    <a:pt x="93784" y="3242"/>
                  </a:lnTo>
                  <a:lnTo>
                    <a:pt x="108716" y="1590"/>
                  </a:lnTo>
                  <a:lnTo>
                    <a:pt x="124425" y="447"/>
                  </a:lnTo>
                  <a:lnTo>
                    <a:pt x="140532" y="0"/>
                  </a:lnTo>
                  <a:lnTo>
                    <a:pt x="156564" y="756"/>
                  </a:lnTo>
                  <a:lnTo>
                    <a:pt x="172256" y="2901"/>
                  </a:lnTo>
                  <a:lnTo>
                    <a:pt x="187062" y="6477"/>
                  </a:lnTo>
                  <a:lnTo>
                    <a:pt x="200100" y="11553"/>
                  </a:lnTo>
                  <a:lnTo>
                    <a:pt x="211047" y="18006"/>
                  </a:lnTo>
                  <a:lnTo>
                    <a:pt x="219931" y="25711"/>
                  </a:lnTo>
                  <a:lnTo>
                    <a:pt x="227726" y="35694"/>
                  </a:lnTo>
                  <a:lnTo>
                    <a:pt x="235116" y="52182"/>
                  </a:lnTo>
                  <a:lnTo>
                    <a:pt x="243330" y="8221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47853" y="442196"/>
              <a:ext cx="10490" cy="547483"/>
            </a:xfrm>
            <a:custGeom>
              <a:avLst/>
              <a:gdLst/>
              <a:ahLst/>
              <a:cxnLst/>
              <a:rect l="0" t="0" r="0" b="0"/>
              <a:pathLst>
                <a:path w="10490" h="547483">
                  <a:moveTo>
                    <a:pt x="10489" y="0"/>
                  </a:moveTo>
                  <a:lnTo>
                    <a:pt x="7622" y="11736"/>
                  </a:lnTo>
                  <a:lnTo>
                    <a:pt x="5480" y="22865"/>
                  </a:lnTo>
                  <a:lnTo>
                    <a:pt x="3877" y="34476"/>
                  </a:lnTo>
                  <a:lnTo>
                    <a:pt x="2696" y="47156"/>
                  </a:lnTo>
                  <a:lnTo>
                    <a:pt x="1847" y="61761"/>
                  </a:lnTo>
                  <a:lnTo>
                    <a:pt x="1250" y="78577"/>
                  </a:lnTo>
                  <a:lnTo>
                    <a:pt x="836" y="97405"/>
                  </a:lnTo>
                  <a:lnTo>
                    <a:pt x="551" y="117860"/>
                  </a:lnTo>
                  <a:lnTo>
                    <a:pt x="358" y="139530"/>
                  </a:lnTo>
                  <a:lnTo>
                    <a:pt x="227" y="161585"/>
                  </a:lnTo>
                  <a:lnTo>
                    <a:pt x="139" y="182844"/>
                  </a:lnTo>
                  <a:lnTo>
                    <a:pt x="80" y="202739"/>
                  </a:lnTo>
                  <a:lnTo>
                    <a:pt x="40" y="221721"/>
                  </a:lnTo>
                  <a:lnTo>
                    <a:pt x="13" y="240922"/>
                  </a:lnTo>
                  <a:lnTo>
                    <a:pt x="0" y="260979"/>
                  </a:lnTo>
                  <a:lnTo>
                    <a:pt x="161" y="281387"/>
                  </a:lnTo>
                  <a:lnTo>
                    <a:pt x="802" y="300809"/>
                  </a:lnTo>
                  <a:lnTo>
                    <a:pt x="2045" y="318548"/>
                  </a:lnTo>
                  <a:lnTo>
                    <a:pt x="3694" y="334714"/>
                  </a:lnTo>
                  <a:lnTo>
                    <a:pt x="5340" y="349866"/>
                  </a:lnTo>
                  <a:lnTo>
                    <a:pt x="6741" y="364472"/>
                  </a:lnTo>
                  <a:lnTo>
                    <a:pt x="7833" y="379131"/>
                  </a:lnTo>
                  <a:lnTo>
                    <a:pt x="8640" y="394598"/>
                  </a:lnTo>
                  <a:lnTo>
                    <a:pt x="9218" y="411197"/>
                  </a:lnTo>
                  <a:lnTo>
                    <a:pt x="9623" y="428571"/>
                  </a:lnTo>
                  <a:lnTo>
                    <a:pt x="9902" y="445919"/>
                  </a:lnTo>
                  <a:lnTo>
                    <a:pt x="10093" y="462760"/>
                  </a:lnTo>
                  <a:lnTo>
                    <a:pt x="10223" y="478752"/>
                  </a:lnTo>
                  <a:lnTo>
                    <a:pt x="10325" y="495312"/>
                  </a:lnTo>
                  <a:lnTo>
                    <a:pt x="10408" y="516123"/>
                  </a:lnTo>
                  <a:lnTo>
                    <a:pt x="10489" y="5474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68746" y="1105492"/>
              <a:ext cx="315856" cy="547482"/>
            </a:xfrm>
            <a:custGeom>
              <a:avLst/>
              <a:gdLst/>
              <a:ahLst/>
              <a:cxnLst/>
              <a:rect l="0" t="0" r="0" b="0"/>
              <a:pathLst>
                <a:path w="315856" h="547482">
                  <a:moveTo>
                    <a:pt x="315855" y="0"/>
                  </a:moveTo>
                  <a:lnTo>
                    <a:pt x="309987" y="8868"/>
                  </a:lnTo>
                  <a:lnTo>
                    <a:pt x="304422" y="17855"/>
                  </a:lnTo>
                  <a:lnTo>
                    <a:pt x="298623" y="27855"/>
                  </a:lnTo>
                  <a:lnTo>
                    <a:pt x="292543" y="39008"/>
                  </a:lnTo>
                  <a:lnTo>
                    <a:pt x="286213" y="51468"/>
                  </a:lnTo>
                  <a:lnTo>
                    <a:pt x="279685" y="65171"/>
                  </a:lnTo>
                  <a:lnTo>
                    <a:pt x="273009" y="79588"/>
                  </a:lnTo>
                  <a:lnTo>
                    <a:pt x="266226" y="93869"/>
                  </a:lnTo>
                  <a:lnTo>
                    <a:pt x="259373" y="107540"/>
                  </a:lnTo>
                  <a:lnTo>
                    <a:pt x="252637" y="120496"/>
                  </a:lnTo>
                  <a:lnTo>
                    <a:pt x="246340" y="132809"/>
                  </a:lnTo>
                  <a:lnTo>
                    <a:pt x="240619" y="144610"/>
                  </a:lnTo>
                  <a:lnTo>
                    <a:pt x="235286" y="156029"/>
                  </a:lnTo>
                  <a:lnTo>
                    <a:pt x="229938" y="167170"/>
                  </a:lnTo>
                  <a:lnTo>
                    <a:pt x="224337" y="178118"/>
                  </a:lnTo>
                  <a:lnTo>
                    <a:pt x="218420" y="188930"/>
                  </a:lnTo>
                  <a:lnTo>
                    <a:pt x="212216" y="199651"/>
                  </a:lnTo>
                  <a:lnTo>
                    <a:pt x="205779" y="210308"/>
                  </a:lnTo>
                  <a:lnTo>
                    <a:pt x="199168" y="220923"/>
                  </a:lnTo>
                  <a:lnTo>
                    <a:pt x="192431" y="231510"/>
                  </a:lnTo>
                  <a:lnTo>
                    <a:pt x="185604" y="242081"/>
                  </a:lnTo>
                  <a:lnTo>
                    <a:pt x="178716" y="252809"/>
                  </a:lnTo>
                  <a:lnTo>
                    <a:pt x="171785" y="264003"/>
                  </a:lnTo>
                  <a:lnTo>
                    <a:pt x="164830" y="275792"/>
                  </a:lnTo>
                  <a:lnTo>
                    <a:pt x="158024" y="287981"/>
                  </a:lnTo>
                  <a:lnTo>
                    <a:pt x="151680" y="300162"/>
                  </a:lnTo>
                  <a:lnTo>
                    <a:pt x="145923" y="312097"/>
                  </a:lnTo>
                  <a:lnTo>
                    <a:pt x="140396" y="323721"/>
                  </a:lnTo>
                  <a:lnTo>
                    <a:pt x="134385" y="335059"/>
                  </a:lnTo>
                  <a:lnTo>
                    <a:pt x="127525" y="346166"/>
                  </a:lnTo>
                  <a:lnTo>
                    <a:pt x="119950" y="357100"/>
                  </a:lnTo>
                  <a:lnTo>
                    <a:pt x="112093" y="367909"/>
                  </a:lnTo>
                  <a:lnTo>
                    <a:pt x="104255" y="378629"/>
                  </a:lnTo>
                  <a:lnTo>
                    <a:pt x="96722" y="389287"/>
                  </a:lnTo>
                  <a:lnTo>
                    <a:pt x="89824" y="399904"/>
                  </a:lnTo>
                  <a:lnTo>
                    <a:pt x="83667" y="410487"/>
                  </a:lnTo>
                  <a:lnTo>
                    <a:pt x="78026" y="420882"/>
                  </a:lnTo>
                  <a:lnTo>
                    <a:pt x="72464" y="430789"/>
                  </a:lnTo>
                  <a:lnTo>
                    <a:pt x="66715" y="440082"/>
                  </a:lnTo>
                  <a:lnTo>
                    <a:pt x="60699" y="448797"/>
                  </a:lnTo>
                  <a:lnTo>
                    <a:pt x="54427" y="457037"/>
                  </a:lnTo>
                  <a:lnTo>
                    <a:pt x="47949" y="464919"/>
                  </a:lnTo>
                  <a:lnTo>
                    <a:pt x="41481" y="472706"/>
                  </a:lnTo>
                  <a:lnTo>
                    <a:pt x="35371" y="480780"/>
                  </a:lnTo>
                  <a:lnTo>
                    <a:pt x="29784" y="489325"/>
                  </a:lnTo>
                  <a:lnTo>
                    <a:pt x="24667" y="498275"/>
                  </a:lnTo>
                  <a:lnTo>
                    <a:pt x="19238" y="508501"/>
                  </a:lnTo>
                  <a:lnTo>
                    <a:pt x="11903" y="523141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95129" y="1105492"/>
              <a:ext cx="379027" cy="652767"/>
            </a:xfrm>
            <a:custGeom>
              <a:avLst/>
              <a:gdLst/>
              <a:ahLst/>
              <a:cxnLst/>
              <a:rect l="0" t="0" r="0" b="0"/>
              <a:pathLst>
                <a:path w="379027" h="652767">
                  <a:moveTo>
                    <a:pt x="0" y="0"/>
                  </a:moveTo>
                  <a:lnTo>
                    <a:pt x="2934" y="14535"/>
                  </a:lnTo>
                  <a:lnTo>
                    <a:pt x="5716" y="27165"/>
                  </a:lnTo>
                  <a:lnTo>
                    <a:pt x="8620" y="39070"/>
                  </a:lnTo>
                  <a:lnTo>
                    <a:pt x="11833" y="50552"/>
                  </a:lnTo>
                  <a:lnTo>
                    <a:pt x="15647" y="61744"/>
                  </a:lnTo>
                  <a:lnTo>
                    <a:pt x="20164" y="72731"/>
                  </a:lnTo>
                  <a:lnTo>
                    <a:pt x="25327" y="83574"/>
                  </a:lnTo>
                  <a:lnTo>
                    <a:pt x="31015" y="94316"/>
                  </a:lnTo>
                  <a:lnTo>
                    <a:pt x="37100" y="104998"/>
                  </a:lnTo>
                  <a:lnTo>
                    <a:pt x="43473" y="115970"/>
                  </a:lnTo>
                  <a:lnTo>
                    <a:pt x="50050" y="127861"/>
                  </a:lnTo>
                  <a:lnTo>
                    <a:pt x="56773" y="140935"/>
                  </a:lnTo>
                  <a:lnTo>
                    <a:pt x="63763" y="154971"/>
                  </a:lnTo>
                  <a:lnTo>
                    <a:pt x="71293" y="169464"/>
                  </a:lnTo>
                  <a:lnTo>
                    <a:pt x="79473" y="184069"/>
                  </a:lnTo>
                  <a:lnTo>
                    <a:pt x="88257" y="198790"/>
                  </a:lnTo>
                  <a:lnTo>
                    <a:pt x="97531" y="213885"/>
                  </a:lnTo>
                  <a:lnTo>
                    <a:pt x="107183" y="229488"/>
                  </a:lnTo>
                  <a:lnTo>
                    <a:pt x="117275" y="245745"/>
                  </a:lnTo>
                  <a:lnTo>
                    <a:pt x="128034" y="262884"/>
                  </a:lnTo>
                  <a:lnTo>
                    <a:pt x="139532" y="280939"/>
                  </a:lnTo>
                  <a:lnTo>
                    <a:pt x="151695" y="299795"/>
                  </a:lnTo>
                  <a:lnTo>
                    <a:pt x="164391" y="319284"/>
                  </a:lnTo>
                  <a:lnTo>
                    <a:pt x="177488" y="339246"/>
                  </a:lnTo>
                  <a:lnTo>
                    <a:pt x="190877" y="359549"/>
                  </a:lnTo>
                  <a:lnTo>
                    <a:pt x="204471" y="380091"/>
                  </a:lnTo>
                  <a:lnTo>
                    <a:pt x="218208" y="400803"/>
                  </a:lnTo>
                  <a:lnTo>
                    <a:pt x="232042" y="421797"/>
                  </a:lnTo>
                  <a:lnTo>
                    <a:pt x="245943" y="443344"/>
                  </a:lnTo>
                  <a:lnTo>
                    <a:pt x="259898" y="465557"/>
                  </a:lnTo>
                  <a:lnTo>
                    <a:pt x="274220" y="488714"/>
                  </a:lnTo>
                  <a:lnTo>
                    <a:pt x="289514" y="513316"/>
                  </a:lnTo>
                  <a:lnTo>
                    <a:pt x="306003" y="539463"/>
                  </a:lnTo>
                  <a:lnTo>
                    <a:pt x="322702" y="565614"/>
                  </a:lnTo>
                  <a:lnTo>
                    <a:pt x="339241" y="591355"/>
                  </a:lnTo>
                  <a:lnTo>
                    <a:pt x="357075" y="618948"/>
                  </a:lnTo>
                  <a:lnTo>
                    <a:pt x="379026" y="65276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275496" y="1798621"/>
            <a:ext cx="1135690" cy="591349"/>
            <a:chOff x="1275496" y="1798621"/>
            <a:chExt cx="1135690" cy="591349"/>
          </a:xfrm>
        </p:grpSpPr>
        <p:sp>
          <p:nvSpPr>
            <p:cNvPr id="7" name="Freeform 6"/>
            <p:cNvSpPr/>
            <p:nvPr/>
          </p:nvSpPr>
          <p:spPr>
            <a:xfrm>
              <a:off x="1275496" y="1798621"/>
              <a:ext cx="238119" cy="591349"/>
            </a:xfrm>
            <a:custGeom>
              <a:avLst/>
              <a:gdLst/>
              <a:ahLst/>
              <a:cxnLst/>
              <a:rect l="0" t="0" r="0" b="0"/>
              <a:pathLst>
                <a:path w="238119" h="591349">
                  <a:moveTo>
                    <a:pt x="219550" y="222850"/>
                  </a:moveTo>
                  <a:lnTo>
                    <a:pt x="222484" y="214049"/>
                  </a:lnTo>
                  <a:lnTo>
                    <a:pt x="225266" y="205702"/>
                  </a:lnTo>
                  <a:lnTo>
                    <a:pt x="228161" y="196999"/>
                  </a:lnTo>
                  <a:lnTo>
                    <a:pt x="231029" y="187705"/>
                  </a:lnTo>
                  <a:lnTo>
                    <a:pt x="233545" y="177562"/>
                  </a:lnTo>
                  <a:lnTo>
                    <a:pt x="235552" y="166517"/>
                  </a:lnTo>
                  <a:lnTo>
                    <a:pt x="236891" y="154677"/>
                  </a:lnTo>
                  <a:lnTo>
                    <a:pt x="237338" y="142207"/>
                  </a:lnTo>
                  <a:lnTo>
                    <a:pt x="236853" y="129269"/>
                  </a:lnTo>
                  <a:lnTo>
                    <a:pt x="235391" y="116159"/>
                  </a:lnTo>
                  <a:lnTo>
                    <a:pt x="232814" y="103285"/>
                  </a:lnTo>
                  <a:lnTo>
                    <a:pt x="229155" y="90851"/>
                  </a:lnTo>
                  <a:lnTo>
                    <a:pt x="224581" y="78874"/>
                  </a:lnTo>
                  <a:lnTo>
                    <a:pt x="219294" y="67292"/>
                  </a:lnTo>
                  <a:lnTo>
                    <a:pt x="213476" y="56026"/>
                  </a:lnTo>
                  <a:lnTo>
                    <a:pt x="207113" y="45323"/>
                  </a:lnTo>
                  <a:lnTo>
                    <a:pt x="200011" y="35734"/>
                  </a:lnTo>
                  <a:lnTo>
                    <a:pt x="192121" y="27469"/>
                  </a:lnTo>
                  <a:lnTo>
                    <a:pt x="183535" y="20427"/>
                  </a:lnTo>
                  <a:lnTo>
                    <a:pt x="174393" y="14380"/>
                  </a:lnTo>
                  <a:lnTo>
                    <a:pt x="164835" y="9098"/>
                  </a:lnTo>
                  <a:lnTo>
                    <a:pt x="154975" y="4701"/>
                  </a:lnTo>
                  <a:lnTo>
                    <a:pt x="144904" y="1645"/>
                  </a:lnTo>
                  <a:lnTo>
                    <a:pt x="134686" y="73"/>
                  </a:lnTo>
                  <a:lnTo>
                    <a:pt x="124367" y="0"/>
                  </a:lnTo>
                  <a:lnTo>
                    <a:pt x="113979" y="1471"/>
                  </a:lnTo>
                  <a:lnTo>
                    <a:pt x="103550" y="4356"/>
                  </a:lnTo>
                  <a:lnTo>
                    <a:pt x="93258" y="8564"/>
                  </a:lnTo>
                  <a:lnTo>
                    <a:pt x="83420" y="14130"/>
                  </a:lnTo>
                  <a:lnTo>
                    <a:pt x="74173" y="20950"/>
                  </a:lnTo>
                  <a:lnTo>
                    <a:pt x="65489" y="28968"/>
                  </a:lnTo>
                  <a:lnTo>
                    <a:pt x="57270" y="38253"/>
                  </a:lnTo>
                  <a:lnTo>
                    <a:pt x="49410" y="48721"/>
                  </a:lnTo>
                  <a:lnTo>
                    <a:pt x="41979" y="60174"/>
                  </a:lnTo>
                  <a:lnTo>
                    <a:pt x="35207" y="72386"/>
                  </a:lnTo>
                  <a:lnTo>
                    <a:pt x="29168" y="85156"/>
                  </a:lnTo>
                  <a:lnTo>
                    <a:pt x="23790" y="98323"/>
                  </a:lnTo>
                  <a:lnTo>
                    <a:pt x="18943" y="111768"/>
                  </a:lnTo>
                  <a:lnTo>
                    <a:pt x="14501" y="125409"/>
                  </a:lnTo>
                  <a:lnTo>
                    <a:pt x="10517" y="139350"/>
                  </a:lnTo>
                  <a:lnTo>
                    <a:pt x="7214" y="153854"/>
                  </a:lnTo>
                  <a:lnTo>
                    <a:pt x="4657" y="169019"/>
                  </a:lnTo>
                  <a:lnTo>
                    <a:pt x="2770" y="184627"/>
                  </a:lnTo>
                  <a:lnTo>
                    <a:pt x="1420" y="200259"/>
                  </a:lnTo>
                  <a:lnTo>
                    <a:pt x="480" y="215663"/>
                  </a:lnTo>
                  <a:lnTo>
                    <a:pt x="0" y="230770"/>
                  </a:lnTo>
                  <a:lnTo>
                    <a:pt x="202" y="245599"/>
                  </a:lnTo>
                  <a:lnTo>
                    <a:pt x="1157" y="260195"/>
                  </a:lnTo>
                  <a:lnTo>
                    <a:pt x="2951" y="274285"/>
                  </a:lnTo>
                  <a:lnTo>
                    <a:pt x="5758" y="287302"/>
                  </a:lnTo>
                  <a:lnTo>
                    <a:pt x="9579" y="299017"/>
                  </a:lnTo>
                  <a:lnTo>
                    <a:pt x="14434" y="309358"/>
                  </a:lnTo>
                  <a:lnTo>
                    <a:pt x="20442" y="318241"/>
                  </a:lnTo>
                  <a:lnTo>
                    <a:pt x="27562" y="325772"/>
                  </a:lnTo>
                  <a:lnTo>
                    <a:pt x="35783" y="332187"/>
                  </a:lnTo>
                  <a:lnTo>
                    <a:pt x="45204" y="337745"/>
                  </a:lnTo>
                  <a:lnTo>
                    <a:pt x="55764" y="342667"/>
                  </a:lnTo>
                  <a:lnTo>
                    <a:pt x="67279" y="346806"/>
                  </a:lnTo>
                  <a:lnTo>
                    <a:pt x="79532" y="349683"/>
                  </a:lnTo>
                  <a:lnTo>
                    <a:pt x="92320" y="351131"/>
                  </a:lnTo>
                  <a:lnTo>
                    <a:pt x="105160" y="351119"/>
                  </a:lnTo>
                  <a:lnTo>
                    <a:pt x="117321" y="349591"/>
                  </a:lnTo>
                  <a:lnTo>
                    <a:pt x="128464" y="346667"/>
                  </a:lnTo>
                  <a:lnTo>
                    <a:pt x="138758" y="342433"/>
                  </a:lnTo>
                  <a:lnTo>
                    <a:pt x="148673" y="336850"/>
                  </a:lnTo>
                  <a:lnTo>
                    <a:pt x="158524" y="330022"/>
                  </a:lnTo>
                  <a:lnTo>
                    <a:pt x="168125" y="322169"/>
                  </a:lnTo>
                  <a:lnTo>
                    <a:pt x="176900" y="313528"/>
                  </a:lnTo>
                  <a:lnTo>
                    <a:pt x="184588" y="304304"/>
                  </a:lnTo>
                  <a:lnTo>
                    <a:pt x="191396" y="294501"/>
                  </a:lnTo>
                  <a:lnTo>
                    <a:pt x="197810" y="283936"/>
                  </a:lnTo>
                  <a:lnTo>
                    <a:pt x="204157" y="272573"/>
                  </a:lnTo>
                  <a:lnTo>
                    <a:pt x="210422" y="260670"/>
                  </a:lnTo>
                  <a:lnTo>
                    <a:pt x="216335" y="248681"/>
                  </a:lnTo>
                  <a:lnTo>
                    <a:pt x="221761" y="236876"/>
                  </a:lnTo>
                  <a:lnTo>
                    <a:pt x="226711" y="225338"/>
                  </a:lnTo>
                  <a:lnTo>
                    <a:pt x="231263" y="214058"/>
                  </a:lnTo>
                  <a:lnTo>
                    <a:pt x="235470" y="203059"/>
                  </a:lnTo>
                  <a:lnTo>
                    <a:pt x="238118" y="194763"/>
                  </a:lnTo>
                  <a:lnTo>
                    <a:pt x="238118" y="192583"/>
                  </a:lnTo>
                  <a:lnTo>
                    <a:pt x="236833" y="196176"/>
                  </a:lnTo>
                  <a:lnTo>
                    <a:pt x="235278" y="204116"/>
                  </a:lnTo>
                  <a:lnTo>
                    <a:pt x="233719" y="214796"/>
                  </a:lnTo>
                  <a:lnTo>
                    <a:pt x="231970" y="226644"/>
                  </a:lnTo>
                  <a:lnTo>
                    <a:pt x="229900" y="238738"/>
                  </a:lnTo>
                  <a:lnTo>
                    <a:pt x="227657" y="251167"/>
                  </a:lnTo>
                  <a:lnTo>
                    <a:pt x="225594" y="264736"/>
                  </a:lnTo>
                  <a:lnTo>
                    <a:pt x="223905" y="279842"/>
                  </a:lnTo>
                  <a:lnTo>
                    <a:pt x="222616" y="296434"/>
                  </a:lnTo>
                  <a:lnTo>
                    <a:pt x="221674" y="314265"/>
                  </a:lnTo>
                  <a:lnTo>
                    <a:pt x="221001" y="333034"/>
                  </a:lnTo>
                  <a:lnTo>
                    <a:pt x="220363" y="351994"/>
                  </a:lnTo>
                  <a:lnTo>
                    <a:pt x="219394" y="370024"/>
                  </a:lnTo>
                  <a:lnTo>
                    <a:pt x="217927" y="386594"/>
                  </a:lnTo>
                  <a:lnTo>
                    <a:pt x="216126" y="402022"/>
                  </a:lnTo>
                  <a:lnTo>
                    <a:pt x="214378" y="417151"/>
                  </a:lnTo>
                  <a:lnTo>
                    <a:pt x="212908" y="432516"/>
                  </a:lnTo>
                  <a:lnTo>
                    <a:pt x="211770" y="448145"/>
                  </a:lnTo>
                  <a:lnTo>
                    <a:pt x="210932" y="463732"/>
                  </a:lnTo>
                  <a:lnTo>
                    <a:pt x="210334" y="479077"/>
                  </a:lnTo>
                  <a:lnTo>
                    <a:pt x="209916" y="494131"/>
                  </a:lnTo>
                  <a:lnTo>
                    <a:pt x="209627" y="508918"/>
                  </a:lnTo>
                  <a:lnTo>
                    <a:pt x="209430" y="523477"/>
                  </a:lnTo>
                  <a:lnTo>
                    <a:pt x="209296" y="537450"/>
                  </a:lnTo>
                  <a:lnTo>
                    <a:pt x="209191" y="551551"/>
                  </a:lnTo>
                  <a:lnTo>
                    <a:pt x="209105" y="568138"/>
                  </a:lnTo>
                  <a:lnTo>
                    <a:pt x="209022" y="59134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74130" y="1819817"/>
              <a:ext cx="237056" cy="559624"/>
            </a:xfrm>
            <a:custGeom>
              <a:avLst/>
              <a:gdLst/>
              <a:ahLst/>
              <a:cxnLst/>
              <a:rect l="0" t="0" r="0" b="0"/>
              <a:pathLst>
                <a:path w="237056" h="559624">
                  <a:moveTo>
                    <a:pt x="226367" y="149012"/>
                  </a:moveTo>
                  <a:lnTo>
                    <a:pt x="223433" y="140210"/>
                  </a:lnTo>
                  <a:lnTo>
                    <a:pt x="220651" y="131864"/>
                  </a:lnTo>
                  <a:lnTo>
                    <a:pt x="217751" y="123160"/>
                  </a:lnTo>
                  <a:lnTo>
                    <a:pt x="214711" y="113866"/>
                  </a:lnTo>
                  <a:lnTo>
                    <a:pt x="211546" y="103723"/>
                  </a:lnTo>
                  <a:lnTo>
                    <a:pt x="208278" y="92683"/>
                  </a:lnTo>
                  <a:lnTo>
                    <a:pt x="204767" y="81016"/>
                  </a:lnTo>
                  <a:lnTo>
                    <a:pt x="200727" y="69194"/>
                  </a:lnTo>
                  <a:lnTo>
                    <a:pt x="196041" y="57514"/>
                  </a:lnTo>
                  <a:lnTo>
                    <a:pt x="190587" y="46403"/>
                  </a:lnTo>
                  <a:lnTo>
                    <a:pt x="184170" y="36473"/>
                  </a:lnTo>
                  <a:lnTo>
                    <a:pt x="176776" y="27948"/>
                  </a:lnTo>
                  <a:lnTo>
                    <a:pt x="168539" y="20716"/>
                  </a:lnTo>
                  <a:lnTo>
                    <a:pt x="159640" y="14534"/>
                  </a:lnTo>
                  <a:lnTo>
                    <a:pt x="150248" y="9158"/>
                  </a:lnTo>
                  <a:lnTo>
                    <a:pt x="140502" y="4697"/>
                  </a:lnTo>
                  <a:lnTo>
                    <a:pt x="130507" y="1597"/>
                  </a:lnTo>
                  <a:lnTo>
                    <a:pt x="120341" y="0"/>
                  </a:lnTo>
                  <a:lnTo>
                    <a:pt x="110057" y="79"/>
                  </a:lnTo>
                  <a:lnTo>
                    <a:pt x="99692" y="2185"/>
                  </a:lnTo>
                  <a:lnTo>
                    <a:pt x="89279" y="6305"/>
                  </a:lnTo>
                  <a:lnTo>
                    <a:pt x="78997" y="11987"/>
                  </a:lnTo>
                  <a:lnTo>
                    <a:pt x="69166" y="18548"/>
                  </a:lnTo>
                  <a:lnTo>
                    <a:pt x="59924" y="25515"/>
                  </a:lnTo>
                  <a:lnTo>
                    <a:pt x="51243" y="32799"/>
                  </a:lnTo>
                  <a:lnTo>
                    <a:pt x="43025" y="40594"/>
                  </a:lnTo>
                  <a:lnTo>
                    <a:pt x="35167" y="48988"/>
                  </a:lnTo>
                  <a:lnTo>
                    <a:pt x="27737" y="58100"/>
                  </a:lnTo>
                  <a:lnTo>
                    <a:pt x="20965" y="68135"/>
                  </a:lnTo>
                  <a:lnTo>
                    <a:pt x="14932" y="79119"/>
                  </a:lnTo>
                  <a:lnTo>
                    <a:pt x="9727" y="91091"/>
                  </a:lnTo>
                  <a:lnTo>
                    <a:pt x="5528" y="104185"/>
                  </a:lnTo>
                  <a:lnTo>
                    <a:pt x="2344" y="118360"/>
                  </a:lnTo>
                  <a:lnTo>
                    <a:pt x="359" y="133285"/>
                  </a:lnTo>
                  <a:lnTo>
                    <a:pt x="0" y="148448"/>
                  </a:lnTo>
                  <a:lnTo>
                    <a:pt x="1353" y="163526"/>
                  </a:lnTo>
                  <a:lnTo>
                    <a:pt x="4209" y="178071"/>
                  </a:lnTo>
                  <a:lnTo>
                    <a:pt x="8261" y="191460"/>
                  </a:lnTo>
                  <a:lnTo>
                    <a:pt x="13220" y="203452"/>
                  </a:lnTo>
                  <a:lnTo>
                    <a:pt x="19327" y="213826"/>
                  </a:lnTo>
                  <a:lnTo>
                    <a:pt x="27314" y="222206"/>
                  </a:lnTo>
                  <a:lnTo>
                    <a:pt x="37426" y="228575"/>
                  </a:lnTo>
                  <a:lnTo>
                    <a:pt x="49301" y="232888"/>
                  </a:lnTo>
                  <a:lnTo>
                    <a:pt x="62260" y="234900"/>
                  </a:lnTo>
                  <a:lnTo>
                    <a:pt x="75788" y="234701"/>
                  </a:lnTo>
                  <a:lnTo>
                    <a:pt x="89428" y="232638"/>
                  </a:lnTo>
                  <a:lnTo>
                    <a:pt x="102725" y="229128"/>
                  </a:lnTo>
                  <a:lnTo>
                    <a:pt x="115472" y="224546"/>
                  </a:lnTo>
                  <a:lnTo>
                    <a:pt x="127503" y="219032"/>
                  </a:lnTo>
                  <a:lnTo>
                    <a:pt x="138598" y="212508"/>
                  </a:lnTo>
                  <a:lnTo>
                    <a:pt x="148732" y="205010"/>
                  </a:lnTo>
                  <a:lnTo>
                    <a:pt x="158031" y="196688"/>
                  </a:lnTo>
                  <a:lnTo>
                    <a:pt x="166671" y="187723"/>
                  </a:lnTo>
                  <a:lnTo>
                    <a:pt x="174822" y="178288"/>
                  </a:lnTo>
                  <a:lnTo>
                    <a:pt x="182621" y="168682"/>
                  </a:lnTo>
                  <a:lnTo>
                    <a:pt x="190172" y="159312"/>
                  </a:lnTo>
                  <a:lnTo>
                    <a:pt x="197547" y="150378"/>
                  </a:lnTo>
                  <a:lnTo>
                    <a:pt x="204637" y="141736"/>
                  </a:lnTo>
                  <a:lnTo>
                    <a:pt x="211172" y="133012"/>
                  </a:lnTo>
                  <a:lnTo>
                    <a:pt x="217047" y="123992"/>
                  </a:lnTo>
                  <a:lnTo>
                    <a:pt x="222315" y="114627"/>
                  </a:lnTo>
                  <a:lnTo>
                    <a:pt x="227086" y="104953"/>
                  </a:lnTo>
                  <a:lnTo>
                    <a:pt x="231467" y="95106"/>
                  </a:lnTo>
                  <a:lnTo>
                    <a:pt x="235013" y="87660"/>
                  </a:lnTo>
                  <a:lnTo>
                    <a:pt x="236893" y="86121"/>
                  </a:lnTo>
                  <a:lnTo>
                    <a:pt x="237055" y="90129"/>
                  </a:lnTo>
                  <a:lnTo>
                    <a:pt x="235945" y="98332"/>
                  </a:lnTo>
                  <a:lnTo>
                    <a:pt x="234157" y="109678"/>
                  </a:lnTo>
                  <a:lnTo>
                    <a:pt x="232299" y="123558"/>
                  </a:lnTo>
                  <a:lnTo>
                    <a:pt x="230691" y="139450"/>
                  </a:lnTo>
                  <a:lnTo>
                    <a:pt x="229262" y="156869"/>
                  </a:lnTo>
                  <a:lnTo>
                    <a:pt x="227682" y="175402"/>
                  </a:lnTo>
                  <a:lnTo>
                    <a:pt x="225765" y="194729"/>
                  </a:lnTo>
                  <a:lnTo>
                    <a:pt x="223644" y="214608"/>
                  </a:lnTo>
                  <a:lnTo>
                    <a:pt x="221672" y="234868"/>
                  </a:lnTo>
                  <a:lnTo>
                    <a:pt x="220043" y="255374"/>
                  </a:lnTo>
                  <a:lnTo>
                    <a:pt x="218627" y="275552"/>
                  </a:lnTo>
                  <a:lnTo>
                    <a:pt x="217070" y="294421"/>
                  </a:lnTo>
                  <a:lnTo>
                    <a:pt x="215174" y="311570"/>
                  </a:lnTo>
                  <a:lnTo>
                    <a:pt x="213071" y="327561"/>
                  </a:lnTo>
                  <a:lnTo>
                    <a:pt x="211112" y="343601"/>
                  </a:lnTo>
                  <a:lnTo>
                    <a:pt x="209498" y="360397"/>
                  </a:lnTo>
                  <a:lnTo>
                    <a:pt x="208261" y="377970"/>
                  </a:lnTo>
                  <a:lnTo>
                    <a:pt x="207357" y="395933"/>
                  </a:lnTo>
                  <a:lnTo>
                    <a:pt x="206709" y="413989"/>
                  </a:lnTo>
                  <a:lnTo>
                    <a:pt x="206087" y="431996"/>
                  </a:lnTo>
                  <a:lnTo>
                    <a:pt x="205130" y="449911"/>
                  </a:lnTo>
                  <a:lnTo>
                    <a:pt x="203671" y="467721"/>
                  </a:lnTo>
                  <a:lnTo>
                    <a:pt x="201867" y="485069"/>
                  </a:lnTo>
                  <a:lnTo>
                    <a:pt x="199928" y="503158"/>
                  </a:lnTo>
                  <a:lnTo>
                    <a:pt x="197682" y="525815"/>
                  </a:lnTo>
                  <a:lnTo>
                    <a:pt x="194781" y="5596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58093" y="2568953"/>
            <a:ext cx="1621389" cy="547483"/>
            <a:chOff x="958093" y="2568953"/>
            <a:chExt cx="1621389" cy="547483"/>
          </a:xfrm>
        </p:grpSpPr>
        <p:sp>
          <p:nvSpPr>
            <p:cNvPr id="10" name="Freeform 9"/>
            <p:cNvSpPr/>
            <p:nvPr/>
          </p:nvSpPr>
          <p:spPr>
            <a:xfrm>
              <a:off x="958093" y="2653181"/>
              <a:ext cx="315856" cy="452726"/>
            </a:xfrm>
            <a:custGeom>
              <a:avLst/>
              <a:gdLst/>
              <a:ahLst/>
              <a:cxnLst/>
              <a:rect l="0" t="0" r="0" b="0"/>
              <a:pathLst>
                <a:path w="315856" h="452726">
                  <a:moveTo>
                    <a:pt x="315855" y="0"/>
                  </a:moveTo>
                  <a:lnTo>
                    <a:pt x="309987" y="8868"/>
                  </a:lnTo>
                  <a:lnTo>
                    <a:pt x="304423" y="17855"/>
                  </a:lnTo>
                  <a:lnTo>
                    <a:pt x="298623" y="27841"/>
                  </a:lnTo>
                  <a:lnTo>
                    <a:pt x="292543" y="38476"/>
                  </a:lnTo>
                  <a:lnTo>
                    <a:pt x="286213" y="48991"/>
                  </a:lnTo>
                  <a:lnTo>
                    <a:pt x="279685" y="58948"/>
                  </a:lnTo>
                  <a:lnTo>
                    <a:pt x="273009" y="68407"/>
                  </a:lnTo>
                  <a:lnTo>
                    <a:pt x="266226" y="77743"/>
                  </a:lnTo>
                  <a:lnTo>
                    <a:pt x="259369" y="87206"/>
                  </a:lnTo>
                  <a:lnTo>
                    <a:pt x="252459" y="96884"/>
                  </a:lnTo>
                  <a:lnTo>
                    <a:pt x="245514" y="106773"/>
                  </a:lnTo>
                  <a:lnTo>
                    <a:pt x="238545" y="116840"/>
                  </a:lnTo>
                  <a:lnTo>
                    <a:pt x="231559" y="127043"/>
                  </a:lnTo>
                  <a:lnTo>
                    <a:pt x="224563" y="137346"/>
                  </a:lnTo>
                  <a:lnTo>
                    <a:pt x="217549" y="147720"/>
                  </a:lnTo>
                  <a:lnTo>
                    <a:pt x="210195" y="158144"/>
                  </a:lnTo>
                  <a:lnTo>
                    <a:pt x="201886" y="168601"/>
                  </a:lnTo>
                  <a:lnTo>
                    <a:pt x="192374" y="179082"/>
                  </a:lnTo>
                  <a:lnTo>
                    <a:pt x="182053" y="189578"/>
                  </a:lnTo>
                  <a:lnTo>
                    <a:pt x="171739" y="200085"/>
                  </a:lnTo>
                  <a:lnTo>
                    <a:pt x="161916" y="210604"/>
                  </a:lnTo>
                  <a:lnTo>
                    <a:pt x="152712" y="221295"/>
                  </a:lnTo>
                  <a:lnTo>
                    <a:pt x="144078" y="232466"/>
                  </a:lnTo>
                  <a:lnTo>
                    <a:pt x="135903" y="244238"/>
                  </a:lnTo>
                  <a:lnTo>
                    <a:pt x="128075" y="256417"/>
                  </a:lnTo>
                  <a:lnTo>
                    <a:pt x="120497" y="268592"/>
                  </a:lnTo>
                  <a:lnTo>
                    <a:pt x="113095" y="280521"/>
                  </a:lnTo>
                  <a:lnTo>
                    <a:pt x="105817" y="292142"/>
                  </a:lnTo>
                  <a:lnTo>
                    <a:pt x="98623" y="303478"/>
                  </a:lnTo>
                  <a:lnTo>
                    <a:pt x="91486" y="314584"/>
                  </a:lnTo>
                  <a:lnTo>
                    <a:pt x="84388" y="325517"/>
                  </a:lnTo>
                  <a:lnTo>
                    <a:pt x="77316" y="336325"/>
                  </a:lnTo>
                  <a:lnTo>
                    <a:pt x="70261" y="347045"/>
                  </a:lnTo>
                  <a:lnTo>
                    <a:pt x="63218" y="357703"/>
                  </a:lnTo>
                  <a:lnTo>
                    <a:pt x="56184" y="368319"/>
                  </a:lnTo>
                  <a:lnTo>
                    <a:pt x="49154" y="378906"/>
                  </a:lnTo>
                  <a:lnTo>
                    <a:pt x="42128" y="389474"/>
                  </a:lnTo>
                  <a:lnTo>
                    <a:pt x="35104" y="400030"/>
                  </a:lnTo>
                  <a:lnTo>
                    <a:pt x="28091" y="410562"/>
                  </a:lnTo>
                  <a:lnTo>
                    <a:pt x="21391" y="420620"/>
                  </a:lnTo>
                  <a:lnTo>
                    <a:pt x="14940" y="430305"/>
                  </a:lnTo>
                  <a:lnTo>
                    <a:pt x="8170" y="44046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05533" y="2632124"/>
              <a:ext cx="168457" cy="484312"/>
            </a:xfrm>
            <a:custGeom>
              <a:avLst/>
              <a:gdLst/>
              <a:ahLst/>
              <a:cxnLst/>
              <a:rect l="0" t="0" r="0" b="0"/>
              <a:pathLst>
                <a:path w="168457" h="48431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1"/>
                  </a:lnTo>
                  <a:lnTo>
                    <a:pt x="3864" y="50552"/>
                  </a:lnTo>
                  <a:lnTo>
                    <a:pt x="6180" y="61745"/>
                  </a:lnTo>
                  <a:lnTo>
                    <a:pt x="8847" y="72732"/>
                  </a:lnTo>
                  <a:lnTo>
                    <a:pt x="11770" y="83574"/>
                  </a:lnTo>
                  <a:lnTo>
                    <a:pt x="14877" y="94316"/>
                  </a:lnTo>
                  <a:lnTo>
                    <a:pt x="18113" y="104989"/>
                  </a:lnTo>
                  <a:lnTo>
                    <a:pt x="21437" y="115615"/>
                  </a:lnTo>
                  <a:lnTo>
                    <a:pt x="24821" y="126209"/>
                  </a:lnTo>
                  <a:lnTo>
                    <a:pt x="28251" y="136782"/>
                  </a:lnTo>
                  <a:lnTo>
                    <a:pt x="31877" y="147340"/>
                  </a:lnTo>
                  <a:lnTo>
                    <a:pt x="35997" y="157888"/>
                  </a:lnTo>
                  <a:lnTo>
                    <a:pt x="40725" y="168434"/>
                  </a:lnTo>
                  <a:lnTo>
                    <a:pt x="45698" y="179144"/>
                  </a:lnTo>
                  <a:lnTo>
                    <a:pt x="50196" y="190327"/>
                  </a:lnTo>
                  <a:lnTo>
                    <a:pt x="53857" y="202108"/>
                  </a:lnTo>
                  <a:lnTo>
                    <a:pt x="56974" y="214292"/>
                  </a:lnTo>
                  <a:lnTo>
                    <a:pt x="60288" y="226470"/>
                  </a:lnTo>
                  <a:lnTo>
                    <a:pt x="64220" y="238407"/>
                  </a:lnTo>
                  <a:lnTo>
                    <a:pt x="68692" y="250202"/>
                  </a:lnTo>
                  <a:lnTo>
                    <a:pt x="73321" y="262187"/>
                  </a:lnTo>
                  <a:lnTo>
                    <a:pt x="77850" y="274548"/>
                  </a:lnTo>
                  <a:lnTo>
                    <a:pt x="82349" y="287307"/>
                  </a:lnTo>
                  <a:lnTo>
                    <a:pt x="87123" y="300412"/>
                  </a:lnTo>
                  <a:lnTo>
                    <a:pt x="92327" y="313787"/>
                  </a:lnTo>
                  <a:lnTo>
                    <a:pt x="97804" y="327364"/>
                  </a:lnTo>
                  <a:lnTo>
                    <a:pt x="103180" y="341085"/>
                  </a:lnTo>
                  <a:lnTo>
                    <a:pt x="108246" y="354902"/>
                  </a:lnTo>
                  <a:lnTo>
                    <a:pt x="113123" y="368620"/>
                  </a:lnTo>
                  <a:lnTo>
                    <a:pt x="118158" y="381911"/>
                  </a:lnTo>
                  <a:lnTo>
                    <a:pt x="123546" y="394634"/>
                  </a:lnTo>
                  <a:lnTo>
                    <a:pt x="129317" y="406975"/>
                  </a:lnTo>
                  <a:lnTo>
                    <a:pt x="135423" y="419334"/>
                  </a:lnTo>
                  <a:lnTo>
                    <a:pt x="141785" y="431931"/>
                  </a:lnTo>
                  <a:lnTo>
                    <a:pt x="148030" y="444218"/>
                  </a:lnTo>
                  <a:lnTo>
                    <a:pt x="154118" y="456179"/>
                  </a:lnTo>
                  <a:lnTo>
                    <a:pt x="160585" y="468869"/>
                  </a:lnTo>
                  <a:lnTo>
                    <a:pt x="168456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1471" y="2568953"/>
              <a:ext cx="326384" cy="463255"/>
            </a:xfrm>
            <a:custGeom>
              <a:avLst/>
              <a:gdLst/>
              <a:ahLst/>
              <a:cxnLst/>
              <a:rect l="0" t="0" r="0" b="0"/>
              <a:pathLst>
                <a:path w="326384" h="463255">
                  <a:moveTo>
                    <a:pt x="326383" y="0"/>
                  </a:moveTo>
                  <a:lnTo>
                    <a:pt x="320516" y="8801"/>
                  </a:lnTo>
                  <a:lnTo>
                    <a:pt x="314951" y="17148"/>
                  </a:lnTo>
                  <a:lnTo>
                    <a:pt x="309157" y="25847"/>
                  </a:lnTo>
                  <a:lnTo>
                    <a:pt x="303249" y="34968"/>
                  </a:lnTo>
                  <a:lnTo>
                    <a:pt x="297567" y="44463"/>
                  </a:lnTo>
                  <a:lnTo>
                    <a:pt x="292288" y="54250"/>
                  </a:lnTo>
                  <a:lnTo>
                    <a:pt x="287265" y="64091"/>
                  </a:lnTo>
                  <a:lnTo>
                    <a:pt x="282131" y="73617"/>
                  </a:lnTo>
                  <a:lnTo>
                    <a:pt x="276680" y="82654"/>
                  </a:lnTo>
                  <a:lnTo>
                    <a:pt x="271036" y="91366"/>
                  </a:lnTo>
                  <a:lnTo>
                    <a:pt x="265548" y="100135"/>
                  </a:lnTo>
                  <a:lnTo>
                    <a:pt x="260405" y="109182"/>
                  </a:lnTo>
                  <a:lnTo>
                    <a:pt x="255477" y="118394"/>
                  </a:lnTo>
                  <a:lnTo>
                    <a:pt x="250408" y="127433"/>
                  </a:lnTo>
                  <a:lnTo>
                    <a:pt x="244998" y="136113"/>
                  </a:lnTo>
                  <a:lnTo>
                    <a:pt x="239212" y="144568"/>
                  </a:lnTo>
                  <a:lnTo>
                    <a:pt x="233095" y="153159"/>
                  </a:lnTo>
                  <a:lnTo>
                    <a:pt x="226717" y="162087"/>
                  </a:lnTo>
                  <a:lnTo>
                    <a:pt x="220146" y="171389"/>
                  </a:lnTo>
                  <a:lnTo>
                    <a:pt x="213435" y="181019"/>
                  </a:lnTo>
                  <a:lnTo>
                    <a:pt x="206626" y="190908"/>
                  </a:lnTo>
                  <a:lnTo>
                    <a:pt x="199750" y="200991"/>
                  </a:lnTo>
                  <a:lnTo>
                    <a:pt x="192827" y="211212"/>
                  </a:lnTo>
                  <a:lnTo>
                    <a:pt x="185859" y="221531"/>
                  </a:lnTo>
                  <a:lnTo>
                    <a:pt x="178365" y="231918"/>
                  </a:lnTo>
                  <a:lnTo>
                    <a:pt x="169430" y="242350"/>
                  </a:lnTo>
                  <a:lnTo>
                    <a:pt x="158689" y="252814"/>
                  </a:lnTo>
                  <a:lnTo>
                    <a:pt x="146898" y="263299"/>
                  </a:lnTo>
                  <a:lnTo>
                    <a:pt x="135591" y="273799"/>
                  </a:lnTo>
                  <a:lnTo>
                    <a:pt x="125618" y="284308"/>
                  </a:lnTo>
                  <a:lnTo>
                    <a:pt x="116977" y="294824"/>
                  </a:lnTo>
                  <a:lnTo>
                    <a:pt x="109185" y="305344"/>
                  </a:lnTo>
                  <a:lnTo>
                    <a:pt x="101836" y="315867"/>
                  </a:lnTo>
                  <a:lnTo>
                    <a:pt x="94697" y="326391"/>
                  </a:lnTo>
                  <a:lnTo>
                    <a:pt x="87648" y="336917"/>
                  </a:lnTo>
                  <a:lnTo>
                    <a:pt x="80634" y="347439"/>
                  </a:lnTo>
                  <a:lnTo>
                    <a:pt x="73631" y="357794"/>
                  </a:lnTo>
                  <a:lnTo>
                    <a:pt x="66629" y="367673"/>
                  </a:lnTo>
                  <a:lnTo>
                    <a:pt x="59624" y="376958"/>
                  </a:lnTo>
                  <a:lnTo>
                    <a:pt x="52616" y="386006"/>
                  </a:lnTo>
                  <a:lnTo>
                    <a:pt x="45605" y="395534"/>
                  </a:lnTo>
                  <a:lnTo>
                    <a:pt x="38597" y="405899"/>
                  </a:lnTo>
                  <a:lnTo>
                    <a:pt x="31701" y="416713"/>
                  </a:lnTo>
                  <a:lnTo>
                    <a:pt x="24353" y="428188"/>
                  </a:lnTo>
                  <a:lnTo>
                    <a:pt x="14789" y="44245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8911" y="2568953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0" y="0"/>
                  </a:moveTo>
                  <a:lnTo>
                    <a:pt x="2934" y="14535"/>
                  </a:lnTo>
                  <a:lnTo>
                    <a:pt x="5717" y="27166"/>
                  </a:lnTo>
                  <a:lnTo>
                    <a:pt x="8621" y="39070"/>
                  </a:lnTo>
                  <a:lnTo>
                    <a:pt x="11834" y="50552"/>
                  </a:lnTo>
                  <a:lnTo>
                    <a:pt x="15647" y="61745"/>
                  </a:lnTo>
                  <a:lnTo>
                    <a:pt x="20164" y="72732"/>
                  </a:lnTo>
                  <a:lnTo>
                    <a:pt x="25328" y="83574"/>
                  </a:lnTo>
                  <a:lnTo>
                    <a:pt x="31016" y="94316"/>
                  </a:lnTo>
                  <a:lnTo>
                    <a:pt x="37100" y="104994"/>
                  </a:lnTo>
                  <a:lnTo>
                    <a:pt x="43473" y="115793"/>
                  </a:lnTo>
                  <a:lnTo>
                    <a:pt x="50050" y="127035"/>
                  </a:lnTo>
                  <a:lnTo>
                    <a:pt x="56769" y="138861"/>
                  </a:lnTo>
                  <a:lnTo>
                    <a:pt x="63585" y="151244"/>
                  </a:lnTo>
                  <a:lnTo>
                    <a:pt x="70468" y="164089"/>
                  </a:lnTo>
                  <a:lnTo>
                    <a:pt x="77400" y="177282"/>
                  </a:lnTo>
                  <a:lnTo>
                    <a:pt x="84530" y="190564"/>
                  </a:lnTo>
                  <a:lnTo>
                    <a:pt x="92156" y="203555"/>
                  </a:lnTo>
                  <a:lnTo>
                    <a:pt x="100382" y="216078"/>
                  </a:lnTo>
                  <a:lnTo>
                    <a:pt x="108517" y="228452"/>
                  </a:lnTo>
                  <a:lnTo>
                    <a:pt x="115227" y="241366"/>
                  </a:lnTo>
                  <a:lnTo>
                    <a:pt x="119899" y="255167"/>
                  </a:lnTo>
                  <a:lnTo>
                    <a:pt x="123220" y="269709"/>
                  </a:lnTo>
                  <a:lnTo>
                    <a:pt x="126747" y="284550"/>
                  </a:lnTo>
                  <a:lnTo>
                    <a:pt x="131382" y="299383"/>
                  </a:lnTo>
                  <a:lnTo>
                    <a:pt x="137179" y="313920"/>
                  </a:lnTo>
                  <a:lnTo>
                    <a:pt x="143701" y="327827"/>
                  </a:lnTo>
                  <a:lnTo>
                    <a:pt x="150579" y="340991"/>
                  </a:lnTo>
                  <a:lnTo>
                    <a:pt x="157605" y="353474"/>
                  </a:lnTo>
                  <a:lnTo>
                    <a:pt x="164681" y="365404"/>
                  </a:lnTo>
                  <a:lnTo>
                    <a:pt x="171759" y="376911"/>
                  </a:lnTo>
                  <a:lnTo>
                    <a:pt x="178713" y="388043"/>
                  </a:lnTo>
                  <a:lnTo>
                    <a:pt x="186114" y="400060"/>
                  </a:lnTo>
                  <a:lnTo>
                    <a:pt x="195727" y="416259"/>
                  </a:lnTo>
                  <a:lnTo>
                    <a:pt x="210570" y="4421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2579" y="2994464"/>
            <a:ext cx="2186487" cy="812229"/>
            <a:chOff x="612579" y="2994464"/>
            <a:chExt cx="2186487" cy="812229"/>
          </a:xfrm>
        </p:grpSpPr>
        <p:sp>
          <p:nvSpPr>
            <p:cNvPr id="15" name="Freeform 14"/>
            <p:cNvSpPr/>
            <p:nvPr/>
          </p:nvSpPr>
          <p:spPr>
            <a:xfrm>
              <a:off x="694880" y="3210663"/>
              <a:ext cx="297081" cy="416532"/>
            </a:xfrm>
            <a:custGeom>
              <a:avLst/>
              <a:gdLst/>
              <a:ahLst/>
              <a:cxnLst/>
              <a:rect l="0" t="0" r="0" b="0"/>
              <a:pathLst>
                <a:path w="297081" h="416532">
                  <a:moveTo>
                    <a:pt x="147399" y="42642"/>
                  </a:moveTo>
                  <a:lnTo>
                    <a:pt x="138665" y="48510"/>
                  </a:lnTo>
                  <a:lnTo>
                    <a:pt x="130959" y="54074"/>
                  </a:lnTo>
                  <a:lnTo>
                    <a:pt x="123561" y="59878"/>
                  </a:lnTo>
                  <a:lnTo>
                    <a:pt x="116473" y="66132"/>
                  </a:lnTo>
                  <a:lnTo>
                    <a:pt x="109942" y="73110"/>
                  </a:lnTo>
                  <a:lnTo>
                    <a:pt x="104066" y="80886"/>
                  </a:lnTo>
                  <a:lnTo>
                    <a:pt x="98628" y="89215"/>
                  </a:lnTo>
                  <a:lnTo>
                    <a:pt x="93209" y="97646"/>
                  </a:lnTo>
                  <a:lnTo>
                    <a:pt x="87561" y="105907"/>
                  </a:lnTo>
                  <a:lnTo>
                    <a:pt x="81614" y="113909"/>
                  </a:lnTo>
                  <a:lnTo>
                    <a:pt x="75388" y="121662"/>
                  </a:lnTo>
                  <a:lnTo>
                    <a:pt x="68935" y="129164"/>
                  </a:lnTo>
                  <a:lnTo>
                    <a:pt x="62237" y="134857"/>
                  </a:lnTo>
                  <a:lnTo>
                    <a:pt x="56005" y="136369"/>
                  </a:lnTo>
                  <a:lnTo>
                    <a:pt x="51692" y="133808"/>
                  </a:lnTo>
                  <a:lnTo>
                    <a:pt x="49833" y="128350"/>
                  </a:lnTo>
                  <a:lnTo>
                    <a:pt x="50261" y="121032"/>
                  </a:lnTo>
                  <a:lnTo>
                    <a:pt x="52552" y="112549"/>
                  </a:lnTo>
                  <a:lnTo>
                    <a:pt x="56253" y="103334"/>
                  </a:lnTo>
                  <a:lnTo>
                    <a:pt x="60978" y="93657"/>
                  </a:lnTo>
                  <a:lnTo>
                    <a:pt x="66427" y="83683"/>
                  </a:lnTo>
                  <a:lnTo>
                    <a:pt x="72380" y="73518"/>
                  </a:lnTo>
                  <a:lnTo>
                    <a:pt x="78683" y="63239"/>
                  </a:lnTo>
                  <a:lnTo>
                    <a:pt x="85390" y="53214"/>
                  </a:lnTo>
                  <a:lnTo>
                    <a:pt x="92732" y="44087"/>
                  </a:lnTo>
                  <a:lnTo>
                    <a:pt x="100785" y="36134"/>
                  </a:lnTo>
                  <a:lnTo>
                    <a:pt x="109484" y="29303"/>
                  </a:lnTo>
                  <a:lnTo>
                    <a:pt x="118702" y="23398"/>
                  </a:lnTo>
                  <a:lnTo>
                    <a:pt x="128311" y="18202"/>
                  </a:lnTo>
                  <a:lnTo>
                    <a:pt x="138205" y="13523"/>
                  </a:lnTo>
                  <a:lnTo>
                    <a:pt x="148299" y="9213"/>
                  </a:lnTo>
                  <a:lnTo>
                    <a:pt x="158533" y="5173"/>
                  </a:lnTo>
                  <a:lnTo>
                    <a:pt x="168862" y="1813"/>
                  </a:lnTo>
                  <a:lnTo>
                    <a:pt x="179257" y="0"/>
                  </a:lnTo>
                  <a:lnTo>
                    <a:pt x="189681" y="97"/>
                  </a:lnTo>
                  <a:lnTo>
                    <a:pt x="199631" y="2471"/>
                  </a:lnTo>
                  <a:lnTo>
                    <a:pt x="208174" y="7721"/>
                  </a:lnTo>
                  <a:lnTo>
                    <a:pt x="214907" y="15885"/>
                  </a:lnTo>
                  <a:lnTo>
                    <a:pt x="219595" y="26401"/>
                  </a:lnTo>
                  <a:lnTo>
                    <a:pt x="221925" y="38423"/>
                  </a:lnTo>
                  <a:lnTo>
                    <a:pt x="221971" y="51307"/>
                  </a:lnTo>
                  <a:lnTo>
                    <a:pt x="220089" y="64341"/>
                  </a:lnTo>
                  <a:lnTo>
                    <a:pt x="216707" y="76697"/>
                  </a:lnTo>
                  <a:lnTo>
                    <a:pt x="212219" y="87999"/>
                  </a:lnTo>
                  <a:lnTo>
                    <a:pt x="206939" y="98246"/>
                  </a:lnTo>
                  <a:lnTo>
                    <a:pt x="201106" y="107604"/>
                  </a:lnTo>
                  <a:lnTo>
                    <a:pt x="194885" y="116270"/>
                  </a:lnTo>
                  <a:lnTo>
                    <a:pt x="188235" y="124264"/>
                  </a:lnTo>
                  <a:lnTo>
                    <a:pt x="180932" y="131422"/>
                  </a:lnTo>
                  <a:lnTo>
                    <a:pt x="172934" y="137668"/>
                  </a:lnTo>
                  <a:lnTo>
                    <a:pt x="165406" y="141155"/>
                  </a:lnTo>
                  <a:lnTo>
                    <a:pt x="160950" y="140475"/>
                  </a:lnTo>
                  <a:lnTo>
                    <a:pt x="161020" y="138002"/>
                  </a:lnTo>
                  <a:lnTo>
                    <a:pt x="165133" y="135313"/>
                  </a:lnTo>
                  <a:lnTo>
                    <a:pt x="172303" y="133003"/>
                  </a:lnTo>
                  <a:lnTo>
                    <a:pt x="181651" y="131207"/>
                  </a:lnTo>
                  <a:lnTo>
                    <a:pt x="192501" y="129893"/>
                  </a:lnTo>
                  <a:lnTo>
                    <a:pt x="204048" y="129294"/>
                  </a:lnTo>
                  <a:lnTo>
                    <a:pt x="215348" y="129931"/>
                  </a:lnTo>
                  <a:lnTo>
                    <a:pt x="225912" y="131982"/>
                  </a:lnTo>
                  <a:lnTo>
                    <a:pt x="235651" y="135322"/>
                  </a:lnTo>
                  <a:lnTo>
                    <a:pt x="244663" y="139704"/>
                  </a:lnTo>
                  <a:lnTo>
                    <a:pt x="253094" y="144879"/>
                  </a:lnTo>
                  <a:lnTo>
                    <a:pt x="260930" y="150793"/>
                  </a:lnTo>
                  <a:lnTo>
                    <a:pt x="267981" y="157586"/>
                  </a:lnTo>
                  <a:lnTo>
                    <a:pt x="274212" y="165273"/>
                  </a:lnTo>
                  <a:lnTo>
                    <a:pt x="279720" y="174062"/>
                  </a:lnTo>
                  <a:lnTo>
                    <a:pt x="284655" y="184404"/>
                  </a:lnTo>
                  <a:lnTo>
                    <a:pt x="289152" y="196399"/>
                  </a:lnTo>
                  <a:lnTo>
                    <a:pt x="293003" y="209693"/>
                  </a:lnTo>
                  <a:lnTo>
                    <a:pt x="295685" y="223680"/>
                  </a:lnTo>
                  <a:lnTo>
                    <a:pt x="297007" y="237942"/>
                  </a:lnTo>
                  <a:lnTo>
                    <a:pt x="297080" y="252432"/>
                  </a:lnTo>
                  <a:lnTo>
                    <a:pt x="296141" y="267371"/>
                  </a:lnTo>
                  <a:lnTo>
                    <a:pt x="294427" y="282856"/>
                  </a:lnTo>
                  <a:lnTo>
                    <a:pt x="291819" y="298525"/>
                  </a:lnTo>
                  <a:lnTo>
                    <a:pt x="287866" y="313672"/>
                  </a:lnTo>
                  <a:lnTo>
                    <a:pt x="282430" y="327936"/>
                  </a:lnTo>
                  <a:lnTo>
                    <a:pt x="275662" y="341295"/>
                  </a:lnTo>
                  <a:lnTo>
                    <a:pt x="267823" y="353880"/>
                  </a:lnTo>
                  <a:lnTo>
                    <a:pt x="259174" y="365856"/>
                  </a:lnTo>
                  <a:lnTo>
                    <a:pt x="249774" y="377052"/>
                  </a:lnTo>
                  <a:lnTo>
                    <a:pt x="239486" y="386980"/>
                  </a:lnTo>
                  <a:lnTo>
                    <a:pt x="228304" y="395471"/>
                  </a:lnTo>
                  <a:lnTo>
                    <a:pt x="216185" y="402497"/>
                  </a:lnTo>
                  <a:lnTo>
                    <a:pt x="202987" y="408001"/>
                  </a:lnTo>
                  <a:lnTo>
                    <a:pt x="188733" y="412105"/>
                  </a:lnTo>
                  <a:lnTo>
                    <a:pt x="173585" y="414896"/>
                  </a:lnTo>
                  <a:lnTo>
                    <a:pt x="157738" y="416336"/>
                  </a:lnTo>
                  <a:lnTo>
                    <a:pt x="141384" y="416531"/>
                  </a:lnTo>
                  <a:lnTo>
                    <a:pt x="124996" y="415698"/>
                  </a:lnTo>
                  <a:lnTo>
                    <a:pt x="109300" y="414077"/>
                  </a:lnTo>
                  <a:lnTo>
                    <a:pt x="94631" y="411882"/>
                  </a:lnTo>
                  <a:lnTo>
                    <a:pt x="80815" y="409445"/>
                  </a:lnTo>
                  <a:lnTo>
                    <a:pt x="67383" y="407196"/>
                  </a:lnTo>
                  <a:lnTo>
                    <a:pt x="54027" y="405353"/>
                  </a:lnTo>
                  <a:lnTo>
                    <a:pt x="41212" y="403946"/>
                  </a:lnTo>
                  <a:lnTo>
                    <a:pt x="28830" y="402766"/>
                  </a:lnTo>
                  <a:lnTo>
                    <a:pt x="15788" y="401713"/>
                  </a:lnTo>
                  <a:lnTo>
                    <a:pt x="0" y="40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05533" y="3200663"/>
              <a:ext cx="277930" cy="370713"/>
            </a:xfrm>
            <a:custGeom>
              <a:avLst/>
              <a:gdLst/>
              <a:ahLst/>
              <a:cxnLst/>
              <a:rect l="0" t="0" r="0" b="0"/>
              <a:pathLst>
                <a:path w="277930" h="370713">
                  <a:moveTo>
                    <a:pt x="157928" y="0"/>
                  </a:moveTo>
                  <a:lnTo>
                    <a:pt x="149193" y="5867"/>
                  </a:lnTo>
                  <a:lnTo>
                    <a:pt x="141487" y="11432"/>
                  </a:lnTo>
                  <a:lnTo>
                    <a:pt x="134085" y="17231"/>
                  </a:lnTo>
                  <a:lnTo>
                    <a:pt x="126824" y="23312"/>
                  </a:lnTo>
                  <a:lnTo>
                    <a:pt x="119645" y="29641"/>
                  </a:lnTo>
                  <a:lnTo>
                    <a:pt x="112515" y="36170"/>
                  </a:lnTo>
                  <a:lnTo>
                    <a:pt x="105252" y="42846"/>
                  </a:lnTo>
                  <a:lnTo>
                    <a:pt x="97537" y="49628"/>
                  </a:lnTo>
                  <a:lnTo>
                    <a:pt x="89232" y="56486"/>
                  </a:lnTo>
                  <a:lnTo>
                    <a:pt x="80367" y="63395"/>
                  </a:lnTo>
                  <a:lnTo>
                    <a:pt x="71037" y="70340"/>
                  </a:lnTo>
                  <a:lnTo>
                    <a:pt x="61360" y="77276"/>
                  </a:lnTo>
                  <a:lnTo>
                    <a:pt x="51762" y="82973"/>
                  </a:lnTo>
                  <a:lnTo>
                    <a:pt x="44176" y="84503"/>
                  </a:lnTo>
                  <a:lnTo>
                    <a:pt x="40796" y="81151"/>
                  </a:lnTo>
                  <a:lnTo>
                    <a:pt x="41497" y="75090"/>
                  </a:lnTo>
                  <a:lnTo>
                    <a:pt x="45136" y="67695"/>
                  </a:lnTo>
                  <a:lnTo>
                    <a:pt x="50482" y="59820"/>
                  </a:lnTo>
                  <a:lnTo>
                    <a:pt x="56716" y="51912"/>
                  </a:lnTo>
                  <a:lnTo>
                    <a:pt x="63551" y="44305"/>
                  </a:lnTo>
                  <a:lnTo>
                    <a:pt x="71067" y="37344"/>
                  </a:lnTo>
                  <a:lnTo>
                    <a:pt x="79280" y="31143"/>
                  </a:lnTo>
                  <a:lnTo>
                    <a:pt x="88107" y="25640"/>
                  </a:lnTo>
                  <a:lnTo>
                    <a:pt x="97421" y="20701"/>
                  </a:lnTo>
                  <a:lnTo>
                    <a:pt x="107100" y="16198"/>
                  </a:lnTo>
                  <a:lnTo>
                    <a:pt x="117043" y="12341"/>
                  </a:lnTo>
                  <a:lnTo>
                    <a:pt x="127171" y="9654"/>
                  </a:lnTo>
                  <a:lnTo>
                    <a:pt x="137419" y="8338"/>
                  </a:lnTo>
                  <a:lnTo>
                    <a:pt x="147418" y="8607"/>
                  </a:lnTo>
                  <a:lnTo>
                    <a:pt x="156527" y="10841"/>
                  </a:lnTo>
                  <a:lnTo>
                    <a:pt x="164461" y="15056"/>
                  </a:lnTo>
                  <a:lnTo>
                    <a:pt x="171110" y="21141"/>
                  </a:lnTo>
                  <a:lnTo>
                    <a:pt x="176360" y="29038"/>
                  </a:lnTo>
                  <a:lnTo>
                    <a:pt x="180289" y="38528"/>
                  </a:lnTo>
                  <a:lnTo>
                    <a:pt x="182793" y="49134"/>
                  </a:lnTo>
                  <a:lnTo>
                    <a:pt x="183509" y="60237"/>
                  </a:lnTo>
                  <a:lnTo>
                    <a:pt x="182399" y="71436"/>
                  </a:lnTo>
                  <a:lnTo>
                    <a:pt x="179707" y="82393"/>
                  </a:lnTo>
                  <a:lnTo>
                    <a:pt x="175767" y="92751"/>
                  </a:lnTo>
                  <a:lnTo>
                    <a:pt x="170892" y="102382"/>
                  </a:lnTo>
                  <a:lnTo>
                    <a:pt x="165180" y="111341"/>
                  </a:lnTo>
                  <a:lnTo>
                    <a:pt x="158523" y="119754"/>
                  </a:lnTo>
                  <a:lnTo>
                    <a:pt x="151000" y="127683"/>
                  </a:lnTo>
                  <a:lnTo>
                    <a:pt x="145009" y="132876"/>
                  </a:lnTo>
                  <a:lnTo>
                    <a:pt x="143400" y="133098"/>
                  </a:lnTo>
                  <a:lnTo>
                    <a:pt x="145528" y="130557"/>
                  </a:lnTo>
                  <a:lnTo>
                    <a:pt x="150697" y="127298"/>
                  </a:lnTo>
                  <a:lnTo>
                    <a:pt x="158308" y="124309"/>
                  </a:lnTo>
                  <a:lnTo>
                    <a:pt x="167628" y="122238"/>
                  </a:lnTo>
                  <a:lnTo>
                    <a:pt x="177855" y="121715"/>
                  </a:lnTo>
                  <a:lnTo>
                    <a:pt x="188465" y="122905"/>
                  </a:lnTo>
                  <a:lnTo>
                    <a:pt x="199196" y="125627"/>
                  </a:lnTo>
                  <a:lnTo>
                    <a:pt x="209933" y="129576"/>
                  </a:lnTo>
                  <a:lnTo>
                    <a:pt x="220634" y="134447"/>
                  </a:lnTo>
                  <a:lnTo>
                    <a:pt x="231125" y="139983"/>
                  </a:lnTo>
                  <a:lnTo>
                    <a:pt x="241105" y="145988"/>
                  </a:lnTo>
                  <a:lnTo>
                    <a:pt x="250442" y="152333"/>
                  </a:lnTo>
                  <a:lnTo>
                    <a:pt x="258848" y="159406"/>
                  </a:lnTo>
                  <a:lnTo>
                    <a:pt x="265818" y="168058"/>
                  </a:lnTo>
                  <a:lnTo>
                    <a:pt x="271202" y="178622"/>
                  </a:lnTo>
                  <a:lnTo>
                    <a:pt x="275004" y="190804"/>
                  </a:lnTo>
                  <a:lnTo>
                    <a:pt x="277198" y="203970"/>
                  </a:lnTo>
                  <a:lnTo>
                    <a:pt x="277929" y="217636"/>
                  </a:lnTo>
                  <a:lnTo>
                    <a:pt x="277304" y="231370"/>
                  </a:lnTo>
                  <a:lnTo>
                    <a:pt x="275298" y="244729"/>
                  </a:lnTo>
                  <a:lnTo>
                    <a:pt x="272026" y="257522"/>
                  </a:lnTo>
                  <a:lnTo>
                    <a:pt x="267713" y="269755"/>
                  </a:lnTo>
                  <a:lnTo>
                    <a:pt x="262601" y="281517"/>
                  </a:lnTo>
                  <a:lnTo>
                    <a:pt x="256906" y="292911"/>
                  </a:lnTo>
                  <a:lnTo>
                    <a:pt x="250795" y="303871"/>
                  </a:lnTo>
                  <a:lnTo>
                    <a:pt x="244393" y="314165"/>
                  </a:lnTo>
                  <a:lnTo>
                    <a:pt x="237783" y="323719"/>
                  </a:lnTo>
                  <a:lnTo>
                    <a:pt x="230700" y="332440"/>
                  </a:lnTo>
                  <a:lnTo>
                    <a:pt x="222574" y="340152"/>
                  </a:lnTo>
                  <a:lnTo>
                    <a:pt x="213175" y="346858"/>
                  </a:lnTo>
                  <a:lnTo>
                    <a:pt x="202590" y="352701"/>
                  </a:lnTo>
                  <a:lnTo>
                    <a:pt x="191035" y="357867"/>
                  </a:lnTo>
                  <a:lnTo>
                    <a:pt x="178733" y="362522"/>
                  </a:lnTo>
                  <a:lnTo>
                    <a:pt x="165557" y="366480"/>
                  </a:lnTo>
                  <a:lnTo>
                    <a:pt x="151049" y="369236"/>
                  </a:lnTo>
                  <a:lnTo>
                    <a:pt x="135076" y="370606"/>
                  </a:lnTo>
                  <a:lnTo>
                    <a:pt x="118113" y="370712"/>
                  </a:lnTo>
                  <a:lnTo>
                    <a:pt x="101034" y="369796"/>
                  </a:lnTo>
                  <a:lnTo>
                    <a:pt x="84372" y="368105"/>
                  </a:lnTo>
                  <a:lnTo>
                    <a:pt x="68497" y="365814"/>
                  </a:lnTo>
                  <a:lnTo>
                    <a:pt x="52029" y="362686"/>
                  </a:lnTo>
                  <a:lnTo>
                    <a:pt x="31291" y="35733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53015" y="3137322"/>
              <a:ext cx="264645" cy="363960"/>
            </a:xfrm>
            <a:custGeom>
              <a:avLst/>
              <a:gdLst/>
              <a:ahLst/>
              <a:cxnLst/>
              <a:rect l="0" t="0" r="0" b="0"/>
              <a:pathLst>
                <a:path w="264645" h="363960">
                  <a:moveTo>
                    <a:pt x="147399" y="10698"/>
                  </a:moveTo>
                  <a:lnTo>
                    <a:pt x="138665" y="16566"/>
                  </a:lnTo>
                  <a:lnTo>
                    <a:pt x="130958" y="22130"/>
                  </a:lnTo>
                  <a:lnTo>
                    <a:pt x="123556" y="27929"/>
                  </a:lnTo>
                  <a:lnTo>
                    <a:pt x="116295" y="34010"/>
                  </a:lnTo>
                  <a:lnTo>
                    <a:pt x="109116" y="40340"/>
                  </a:lnTo>
                  <a:lnTo>
                    <a:pt x="102000" y="46822"/>
                  </a:lnTo>
                  <a:lnTo>
                    <a:pt x="95267" y="51777"/>
                  </a:lnTo>
                  <a:lnTo>
                    <a:pt x="90007" y="52751"/>
                  </a:lnTo>
                  <a:lnTo>
                    <a:pt x="87233" y="49833"/>
                  </a:lnTo>
                  <a:lnTo>
                    <a:pt x="86955" y="44151"/>
                  </a:lnTo>
                  <a:lnTo>
                    <a:pt x="88744" y="36702"/>
                  </a:lnTo>
                  <a:lnTo>
                    <a:pt x="92266" y="28477"/>
                  </a:lnTo>
                  <a:lnTo>
                    <a:pt x="97398" y="20503"/>
                  </a:lnTo>
                  <a:lnTo>
                    <a:pt x="103942" y="13305"/>
                  </a:lnTo>
                  <a:lnTo>
                    <a:pt x="111782" y="7305"/>
                  </a:lnTo>
                  <a:lnTo>
                    <a:pt x="120951" y="3014"/>
                  </a:lnTo>
                  <a:lnTo>
                    <a:pt x="131335" y="543"/>
                  </a:lnTo>
                  <a:lnTo>
                    <a:pt x="142393" y="0"/>
                  </a:lnTo>
                  <a:lnTo>
                    <a:pt x="153276" y="1670"/>
                  </a:lnTo>
                  <a:lnTo>
                    <a:pt x="163508" y="5500"/>
                  </a:lnTo>
                  <a:lnTo>
                    <a:pt x="172664" y="11322"/>
                  </a:lnTo>
                  <a:lnTo>
                    <a:pt x="180210" y="19042"/>
                  </a:lnTo>
                  <a:lnTo>
                    <a:pt x="186013" y="28412"/>
                  </a:lnTo>
                  <a:lnTo>
                    <a:pt x="189943" y="38938"/>
                  </a:lnTo>
                  <a:lnTo>
                    <a:pt x="191697" y="49987"/>
                  </a:lnTo>
                  <a:lnTo>
                    <a:pt x="191325" y="61154"/>
                  </a:lnTo>
                  <a:lnTo>
                    <a:pt x="189145" y="72260"/>
                  </a:lnTo>
                  <a:lnTo>
                    <a:pt x="185558" y="83250"/>
                  </a:lnTo>
                  <a:lnTo>
                    <a:pt x="180924" y="94115"/>
                  </a:lnTo>
                  <a:lnTo>
                    <a:pt x="175375" y="104547"/>
                  </a:lnTo>
                  <a:lnTo>
                    <a:pt x="168828" y="113954"/>
                  </a:lnTo>
                  <a:lnTo>
                    <a:pt x="161397" y="122057"/>
                  </a:lnTo>
                  <a:lnTo>
                    <a:pt x="156140" y="127532"/>
                  </a:lnTo>
                  <a:lnTo>
                    <a:pt x="156646" y="129453"/>
                  </a:lnTo>
                  <a:lnTo>
                    <a:pt x="161687" y="129595"/>
                  </a:lnTo>
                  <a:lnTo>
                    <a:pt x="169418" y="129459"/>
                  </a:lnTo>
                  <a:lnTo>
                    <a:pt x="178199" y="130158"/>
                  </a:lnTo>
                  <a:lnTo>
                    <a:pt x="187096" y="132135"/>
                  </a:lnTo>
                  <a:lnTo>
                    <a:pt x="195730" y="135536"/>
                  </a:lnTo>
                  <a:lnTo>
                    <a:pt x="204008" y="140463"/>
                  </a:lnTo>
                  <a:lnTo>
                    <a:pt x="211957" y="146798"/>
                  </a:lnTo>
                  <a:lnTo>
                    <a:pt x="219640" y="154129"/>
                  </a:lnTo>
                  <a:lnTo>
                    <a:pt x="227124" y="161877"/>
                  </a:lnTo>
                  <a:lnTo>
                    <a:pt x="234459" y="169682"/>
                  </a:lnTo>
                  <a:lnTo>
                    <a:pt x="241524" y="177716"/>
                  </a:lnTo>
                  <a:lnTo>
                    <a:pt x="248044" y="186554"/>
                  </a:lnTo>
                  <a:lnTo>
                    <a:pt x="253901" y="196471"/>
                  </a:lnTo>
                  <a:lnTo>
                    <a:pt x="258816" y="207590"/>
                  </a:lnTo>
                  <a:lnTo>
                    <a:pt x="262288" y="220044"/>
                  </a:lnTo>
                  <a:lnTo>
                    <a:pt x="264174" y="233753"/>
                  </a:lnTo>
                  <a:lnTo>
                    <a:pt x="264644" y="248180"/>
                  </a:lnTo>
                  <a:lnTo>
                    <a:pt x="263979" y="262470"/>
                  </a:lnTo>
                  <a:lnTo>
                    <a:pt x="262457" y="276144"/>
                  </a:lnTo>
                  <a:lnTo>
                    <a:pt x="260149" y="288932"/>
                  </a:lnTo>
                  <a:lnTo>
                    <a:pt x="256931" y="300601"/>
                  </a:lnTo>
                  <a:lnTo>
                    <a:pt x="252796" y="311147"/>
                  </a:lnTo>
                  <a:lnTo>
                    <a:pt x="247547" y="320568"/>
                  </a:lnTo>
                  <a:lnTo>
                    <a:pt x="240734" y="328767"/>
                  </a:lnTo>
                  <a:lnTo>
                    <a:pt x="232261" y="335805"/>
                  </a:lnTo>
                  <a:lnTo>
                    <a:pt x="222486" y="341875"/>
                  </a:lnTo>
                  <a:lnTo>
                    <a:pt x="212014" y="347195"/>
                  </a:lnTo>
                  <a:lnTo>
                    <a:pt x="201261" y="351958"/>
                  </a:lnTo>
                  <a:lnTo>
                    <a:pt x="190111" y="356159"/>
                  </a:lnTo>
                  <a:lnTo>
                    <a:pt x="178034" y="359609"/>
                  </a:lnTo>
                  <a:lnTo>
                    <a:pt x="164803" y="362255"/>
                  </a:lnTo>
                  <a:lnTo>
                    <a:pt x="150646" y="363862"/>
                  </a:lnTo>
                  <a:lnTo>
                    <a:pt x="136064" y="363959"/>
                  </a:lnTo>
                  <a:lnTo>
                    <a:pt x="121405" y="362432"/>
                  </a:lnTo>
                  <a:lnTo>
                    <a:pt x="106985" y="359626"/>
                  </a:lnTo>
                  <a:lnTo>
                    <a:pt x="93156" y="356140"/>
                  </a:lnTo>
                  <a:lnTo>
                    <a:pt x="80044" y="352393"/>
                  </a:lnTo>
                  <a:lnTo>
                    <a:pt x="67596" y="348592"/>
                  </a:lnTo>
                  <a:lnTo>
                    <a:pt x="55689" y="344821"/>
                  </a:lnTo>
                  <a:lnTo>
                    <a:pt x="44206" y="341109"/>
                  </a:lnTo>
                  <a:lnTo>
                    <a:pt x="33489" y="337605"/>
                  </a:lnTo>
                  <a:lnTo>
                    <a:pt x="23283" y="334251"/>
                  </a:lnTo>
                  <a:lnTo>
                    <a:pt x="12687" y="330754"/>
                  </a:lnTo>
                  <a:lnTo>
                    <a:pt x="0" y="3265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53139" y="3084849"/>
              <a:ext cx="216449" cy="384451"/>
            </a:xfrm>
            <a:custGeom>
              <a:avLst/>
              <a:gdLst/>
              <a:ahLst/>
              <a:cxnLst/>
              <a:rect l="0" t="0" r="0" b="0"/>
              <a:pathLst>
                <a:path w="216449" h="384451">
                  <a:moveTo>
                    <a:pt x="136871" y="0"/>
                  </a:moveTo>
                  <a:lnTo>
                    <a:pt x="131003" y="5868"/>
                  </a:lnTo>
                  <a:lnTo>
                    <a:pt x="125439" y="11432"/>
                  </a:lnTo>
                  <a:lnTo>
                    <a:pt x="119640" y="17232"/>
                  </a:lnTo>
                  <a:lnTo>
                    <a:pt x="113559" y="23312"/>
                  </a:lnTo>
                  <a:lnTo>
                    <a:pt x="107229" y="29642"/>
                  </a:lnTo>
                  <a:lnTo>
                    <a:pt x="100696" y="36170"/>
                  </a:lnTo>
                  <a:lnTo>
                    <a:pt x="93848" y="42846"/>
                  </a:lnTo>
                  <a:lnTo>
                    <a:pt x="86417" y="49629"/>
                  </a:lnTo>
                  <a:lnTo>
                    <a:pt x="78306" y="56482"/>
                  </a:lnTo>
                  <a:lnTo>
                    <a:pt x="69571" y="63218"/>
                  </a:lnTo>
                  <a:lnTo>
                    <a:pt x="60329" y="69515"/>
                  </a:lnTo>
                  <a:lnTo>
                    <a:pt x="50724" y="75198"/>
                  </a:lnTo>
                  <a:lnTo>
                    <a:pt x="41605" y="79117"/>
                  </a:lnTo>
                  <a:lnTo>
                    <a:pt x="34915" y="79716"/>
                  </a:lnTo>
                  <a:lnTo>
                    <a:pt x="31824" y="77373"/>
                  </a:lnTo>
                  <a:lnTo>
                    <a:pt x="31846" y="73102"/>
                  </a:lnTo>
                  <a:lnTo>
                    <a:pt x="34132" y="67688"/>
                  </a:lnTo>
                  <a:lnTo>
                    <a:pt x="37975" y="61450"/>
                  </a:lnTo>
                  <a:lnTo>
                    <a:pt x="42870" y="54357"/>
                  </a:lnTo>
                  <a:lnTo>
                    <a:pt x="48479" y="46451"/>
                  </a:lnTo>
                  <a:lnTo>
                    <a:pt x="54896" y="38346"/>
                  </a:lnTo>
                  <a:lnTo>
                    <a:pt x="62579" y="31114"/>
                  </a:lnTo>
                  <a:lnTo>
                    <a:pt x="71679" y="25293"/>
                  </a:lnTo>
                  <a:lnTo>
                    <a:pt x="81894" y="21063"/>
                  </a:lnTo>
                  <a:lnTo>
                    <a:pt x="92671" y="18515"/>
                  </a:lnTo>
                  <a:lnTo>
                    <a:pt x="103618" y="17512"/>
                  </a:lnTo>
                  <a:lnTo>
                    <a:pt x="114393" y="17939"/>
                  </a:lnTo>
                  <a:lnTo>
                    <a:pt x="124620" y="19805"/>
                  </a:lnTo>
                  <a:lnTo>
                    <a:pt x="134147" y="22993"/>
                  </a:lnTo>
                  <a:lnTo>
                    <a:pt x="142526" y="27758"/>
                  </a:lnTo>
                  <a:lnTo>
                    <a:pt x="148950" y="34769"/>
                  </a:lnTo>
                  <a:lnTo>
                    <a:pt x="153154" y="44184"/>
                  </a:lnTo>
                  <a:lnTo>
                    <a:pt x="155181" y="55405"/>
                  </a:lnTo>
                  <a:lnTo>
                    <a:pt x="155112" y="67385"/>
                  </a:lnTo>
                  <a:lnTo>
                    <a:pt x="153216" y="79434"/>
                  </a:lnTo>
                  <a:lnTo>
                    <a:pt x="149861" y="91096"/>
                  </a:lnTo>
                  <a:lnTo>
                    <a:pt x="145409" y="101993"/>
                  </a:lnTo>
                  <a:lnTo>
                    <a:pt x="140163" y="112020"/>
                  </a:lnTo>
                  <a:lnTo>
                    <a:pt x="134357" y="121260"/>
                  </a:lnTo>
                  <a:lnTo>
                    <a:pt x="128161" y="129867"/>
                  </a:lnTo>
                  <a:lnTo>
                    <a:pt x="121694" y="137994"/>
                  </a:lnTo>
                  <a:lnTo>
                    <a:pt x="114877" y="145608"/>
                  </a:lnTo>
                  <a:lnTo>
                    <a:pt x="107461" y="152504"/>
                  </a:lnTo>
                  <a:lnTo>
                    <a:pt x="99406" y="158578"/>
                  </a:lnTo>
                  <a:lnTo>
                    <a:pt x="92525" y="162227"/>
                  </a:lnTo>
                  <a:lnTo>
                    <a:pt x="89661" y="162155"/>
                  </a:lnTo>
                  <a:lnTo>
                    <a:pt x="91034" y="160160"/>
                  </a:lnTo>
                  <a:lnTo>
                    <a:pt x="95729" y="157680"/>
                  </a:lnTo>
                  <a:lnTo>
                    <a:pt x="103003" y="155787"/>
                  </a:lnTo>
                  <a:lnTo>
                    <a:pt x="112240" y="154935"/>
                  </a:lnTo>
                  <a:lnTo>
                    <a:pt x="122761" y="155149"/>
                  </a:lnTo>
                  <a:lnTo>
                    <a:pt x="133847" y="156266"/>
                  </a:lnTo>
                  <a:lnTo>
                    <a:pt x="145056" y="158088"/>
                  </a:lnTo>
                  <a:lnTo>
                    <a:pt x="156030" y="160595"/>
                  </a:lnTo>
                  <a:lnTo>
                    <a:pt x="166404" y="163945"/>
                  </a:lnTo>
                  <a:lnTo>
                    <a:pt x="176044" y="168163"/>
                  </a:lnTo>
                  <a:lnTo>
                    <a:pt x="184840" y="173299"/>
                  </a:lnTo>
                  <a:lnTo>
                    <a:pt x="192611" y="179502"/>
                  </a:lnTo>
                  <a:lnTo>
                    <a:pt x="199356" y="186761"/>
                  </a:lnTo>
                  <a:lnTo>
                    <a:pt x="205057" y="195247"/>
                  </a:lnTo>
                  <a:lnTo>
                    <a:pt x="209596" y="205379"/>
                  </a:lnTo>
                  <a:lnTo>
                    <a:pt x="213018" y="217229"/>
                  </a:lnTo>
                  <a:lnTo>
                    <a:pt x="215334" y="230425"/>
                  </a:lnTo>
                  <a:lnTo>
                    <a:pt x="216448" y="244345"/>
                  </a:lnTo>
                  <a:lnTo>
                    <a:pt x="216415" y="258554"/>
                  </a:lnTo>
                  <a:lnTo>
                    <a:pt x="215259" y="272668"/>
                  </a:lnTo>
                  <a:lnTo>
                    <a:pt x="212888" y="286290"/>
                  </a:lnTo>
                  <a:lnTo>
                    <a:pt x="209368" y="299263"/>
                  </a:lnTo>
                  <a:lnTo>
                    <a:pt x="204886" y="311618"/>
                  </a:lnTo>
                  <a:lnTo>
                    <a:pt x="199661" y="323463"/>
                  </a:lnTo>
                  <a:lnTo>
                    <a:pt x="193880" y="334908"/>
                  </a:lnTo>
                  <a:lnTo>
                    <a:pt x="187372" y="345733"/>
                  </a:lnTo>
                  <a:lnTo>
                    <a:pt x="179640" y="355404"/>
                  </a:lnTo>
                  <a:lnTo>
                    <a:pt x="170505" y="363720"/>
                  </a:lnTo>
                  <a:lnTo>
                    <a:pt x="159929" y="370627"/>
                  </a:lnTo>
                  <a:lnTo>
                    <a:pt x="147847" y="376051"/>
                  </a:lnTo>
                  <a:lnTo>
                    <a:pt x="134387" y="380101"/>
                  </a:lnTo>
                  <a:lnTo>
                    <a:pt x="119959" y="382856"/>
                  </a:lnTo>
                  <a:lnTo>
                    <a:pt x="105137" y="384271"/>
                  </a:lnTo>
                  <a:lnTo>
                    <a:pt x="90288" y="384450"/>
                  </a:lnTo>
                  <a:lnTo>
                    <a:pt x="75726" y="383606"/>
                  </a:lnTo>
                  <a:lnTo>
                    <a:pt x="61796" y="381978"/>
                  </a:lnTo>
                  <a:lnTo>
                    <a:pt x="48626" y="379774"/>
                  </a:lnTo>
                  <a:lnTo>
                    <a:pt x="36606" y="377121"/>
                  </a:lnTo>
                  <a:lnTo>
                    <a:pt x="25303" y="373703"/>
                  </a:lnTo>
                  <a:lnTo>
                    <a:pt x="13724" y="3681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52220" y="2994464"/>
              <a:ext cx="446846" cy="530597"/>
            </a:xfrm>
            <a:custGeom>
              <a:avLst/>
              <a:gdLst/>
              <a:ahLst/>
              <a:cxnLst/>
              <a:rect l="0" t="0" r="0" b="0"/>
              <a:pathLst>
                <a:path w="446846" h="530597">
                  <a:moveTo>
                    <a:pt x="248318" y="6157"/>
                  </a:moveTo>
                  <a:lnTo>
                    <a:pt x="239517" y="3358"/>
                  </a:lnTo>
                  <a:lnTo>
                    <a:pt x="231170" y="1856"/>
                  </a:lnTo>
                  <a:lnTo>
                    <a:pt x="222472" y="1550"/>
                  </a:lnTo>
                  <a:lnTo>
                    <a:pt x="213351" y="2229"/>
                  </a:lnTo>
                  <a:lnTo>
                    <a:pt x="203856" y="3696"/>
                  </a:lnTo>
                  <a:lnTo>
                    <a:pt x="194064" y="5770"/>
                  </a:lnTo>
                  <a:lnTo>
                    <a:pt x="184050" y="8452"/>
                  </a:lnTo>
                  <a:lnTo>
                    <a:pt x="173876" y="11924"/>
                  </a:lnTo>
                  <a:lnTo>
                    <a:pt x="163590" y="16219"/>
                  </a:lnTo>
                  <a:lnTo>
                    <a:pt x="153225" y="21237"/>
                  </a:lnTo>
                  <a:lnTo>
                    <a:pt x="142808" y="26830"/>
                  </a:lnTo>
                  <a:lnTo>
                    <a:pt x="132359" y="32857"/>
                  </a:lnTo>
                  <a:lnTo>
                    <a:pt x="122053" y="39361"/>
                  </a:lnTo>
                  <a:lnTo>
                    <a:pt x="112206" y="46559"/>
                  </a:lnTo>
                  <a:lnTo>
                    <a:pt x="102954" y="54517"/>
                  </a:lnTo>
                  <a:lnTo>
                    <a:pt x="94265" y="63320"/>
                  </a:lnTo>
                  <a:lnTo>
                    <a:pt x="86043" y="73139"/>
                  </a:lnTo>
                  <a:lnTo>
                    <a:pt x="78178" y="83970"/>
                  </a:lnTo>
                  <a:lnTo>
                    <a:pt x="70572" y="95668"/>
                  </a:lnTo>
                  <a:lnTo>
                    <a:pt x="63151" y="108044"/>
                  </a:lnTo>
                  <a:lnTo>
                    <a:pt x="55858" y="120924"/>
                  </a:lnTo>
                  <a:lnTo>
                    <a:pt x="48654" y="134165"/>
                  </a:lnTo>
                  <a:lnTo>
                    <a:pt x="41511" y="147660"/>
                  </a:lnTo>
                  <a:lnTo>
                    <a:pt x="34413" y="161330"/>
                  </a:lnTo>
                  <a:lnTo>
                    <a:pt x="27510" y="175119"/>
                  </a:lnTo>
                  <a:lnTo>
                    <a:pt x="21102" y="188990"/>
                  </a:lnTo>
                  <a:lnTo>
                    <a:pt x="15316" y="202920"/>
                  </a:lnTo>
                  <a:lnTo>
                    <a:pt x="10279" y="217056"/>
                  </a:lnTo>
                  <a:lnTo>
                    <a:pt x="6193" y="231692"/>
                  </a:lnTo>
                  <a:lnTo>
                    <a:pt x="3080" y="246945"/>
                  </a:lnTo>
                  <a:lnTo>
                    <a:pt x="973" y="262613"/>
                  </a:lnTo>
                  <a:lnTo>
                    <a:pt x="0" y="278285"/>
                  </a:lnTo>
                  <a:lnTo>
                    <a:pt x="122" y="293720"/>
                  </a:lnTo>
                  <a:lnTo>
                    <a:pt x="1169" y="309017"/>
                  </a:lnTo>
                  <a:lnTo>
                    <a:pt x="2934" y="324507"/>
                  </a:lnTo>
                  <a:lnTo>
                    <a:pt x="5230" y="340364"/>
                  </a:lnTo>
                  <a:lnTo>
                    <a:pt x="7905" y="356284"/>
                  </a:lnTo>
                  <a:lnTo>
                    <a:pt x="10846" y="371601"/>
                  </a:lnTo>
                  <a:lnTo>
                    <a:pt x="13975" y="385975"/>
                  </a:lnTo>
                  <a:lnTo>
                    <a:pt x="17397" y="399236"/>
                  </a:lnTo>
                  <a:lnTo>
                    <a:pt x="21380" y="411224"/>
                  </a:lnTo>
                  <a:lnTo>
                    <a:pt x="26030" y="421989"/>
                  </a:lnTo>
                  <a:lnTo>
                    <a:pt x="31460" y="431728"/>
                  </a:lnTo>
                  <a:lnTo>
                    <a:pt x="37862" y="440671"/>
                  </a:lnTo>
                  <a:lnTo>
                    <a:pt x="45245" y="449028"/>
                  </a:lnTo>
                  <a:lnTo>
                    <a:pt x="53475" y="456966"/>
                  </a:lnTo>
                  <a:lnTo>
                    <a:pt x="62370" y="464611"/>
                  </a:lnTo>
                  <a:lnTo>
                    <a:pt x="71759" y="472054"/>
                  </a:lnTo>
                  <a:lnTo>
                    <a:pt x="81503" y="479359"/>
                  </a:lnTo>
                  <a:lnTo>
                    <a:pt x="91497" y="486570"/>
                  </a:lnTo>
                  <a:lnTo>
                    <a:pt x="101662" y="493713"/>
                  </a:lnTo>
                  <a:lnTo>
                    <a:pt x="111946" y="500646"/>
                  </a:lnTo>
                  <a:lnTo>
                    <a:pt x="122310" y="507074"/>
                  </a:lnTo>
                  <a:lnTo>
                    <a:pt x="132732" y="512874"/>
                  </a:lnTo>
                  <a:lnTo>
                    <a:pt x="143360" y="517920"/>
                  </a:lnTo>
                  <a:lnTo>
                    <a:pt x="154487" y="522012"/>
                  </a:lnTo>
                  <a:lnTo>
                    <a:pt x="166236" y="525133"/>
                  </a:lnTo>
                  <a:lnTo>
                    <a:pt x="178568" y="527415"/>
                  </a:lnTo>
                  <a:lnTo>
                    <a:pt x="191378" y="529039"/>
                  </a:lnTo>
                  <a:lnTo>
                    <a:pt x="204553" y="530161"/>
                  </a:lnTo>
                  <a:lnTo>
                    <a:pt x="217993" y="530596"/>
                  </a:lnTo>
                  <a:lnTo>
                    <a:pt x="231621" y="529832"/>
                  </a:lnTo>
                  <a:lnTo>
                    <a:pt x="245372" y="527686"/>
                  </a:lnTo>
                  <a:lnTo>
                    <a:pt x="258876" y="524278"/>
                  </a:lnTo>
                  <a:lnTo>
                    <a:pt x="271491" y="519849"/>
                  </a:lnTo>
                  <a:lnTo>
                    <a:pt x="282942" y="514647"/>
                  </a:lnTo>
                  <a:lnTo>
                    <a:pt x="293444" y="508884"/>
                  </a:lnTo>
                  <a:lnTo>
                    <a:pt x="303500" y="502724"/>
                  </a:lnTo>
                  <a:lnTo>
                    <a:pt x="313449" y="496284"/>
                  </a:lnTo>
                  <a:lnTo>
                    <a:pt x="323285" y="489486"/>
                  </a:lnTo>
                  <a:lnTo>
                    <a:pt x="332751" y="482085"/>
                  </a:lnTo>
                  <a:lnTo>
                    <a:pt x="341716" y="473995"/>
                  </a:lnTo>
                  <a:lnTo>
                    <a:pt x="350196" y="465443"/>
                  </a:lnTo>
                  <a:lnTo>
                    <a:pt x="358270" y="456856"/>
                  </a:lnTo>
                  <a:lnTo>
                    <a:pt x="366029" y="448483"/>
                  </a:lnTo>
                  <a:lnTo>
                    <a:pt x="373392" y="440234"/>
                  </a:lnTo>
                  <a:lnTo>
                    <a:pt x="380116" y="431783"/>
                  </a:lnTo>
                  <a:lnTo>
                    <a:pt x="386128" y="422944"/>
                  </a:lnTo>
                  <a:lnTo>
                    <a:pt x="391657" y="413533"/>
                  </a:lnTo>
                  <a:lnTo>
                    <a:pt x="397138" y="403296"/>
                  </a:lnTo>
                  <a:lnTo>
                    <a:pt x="402824" y="392186"/>
                  </a:lnTo>
                  <a:lnTo>
                    <a:pt x="408626" y="380469"/>
                  </a:lnTo>
                  <a:lnTo>
                    <a:pt x="414222" y="368612"/>
                  </a:lnTo>
                  <a:lnTo>
                    <a:pt x="419432" y="356899"/>
                  </a:lnTo>
                  <a:lnTo>
                    <a:pt x="424235" y="345425"/>
                  </a:lnTo>
                  <a:lnTo>
                    <a:pt x="428688" y="334188"/>
                  </a:lnTo>
                  <a:lnTo>
                    <a:pt x="432862" y="323143"/>
                  </a:lnTo>
                  <a:lnTo>
                    <a:pt x="436665" y="312083"/>
                  </a:lnTo>
                  <a:lnTo>
                    <a:pt x="439846" y="300656"/>
                  </a:lnTo>
                  <a:lnTo>
                    <a:pt x="442321" y="288704"/>
                  </a:lnTo>
                  <a:lnTo>
                    <a:pt x="444153" y="276233"/>
                  </a:lnTo>
                  <a:lnTo>
                    <a:pt x="445465" y="263330"/>
                  </a:lnTo>
                  <a:lnTo>
                    <a:pt x="446381" y="250097"/>
                  </a:lnTo>
                  <a:lnTo>
                    <a:pt x="446845" y="236787"/>
                  </a:lnTo>
                  <a:lnTo>
                    <a:pt x="446632" y="223778"/>
                  </a:lnTo>
                  <a:lnTo>
                    <a:pt x="445674" y="211253"/>
                  </a:lnTo>
                  <a:lnTo>
                    <a:pt x="444048" y="199216"/>
                  </a:lnTo>
                  <a:lnTo>
                    <a:pt x="441886" y="187593"/>
                  </a:lnTo>
                  <a:lnTo>
                    <a:pt x="439316" y="176286"/>
                  </a:lnTo>
                  <a:lnTo>
                    <a:pt x="436285" y="165047"/>
                  </a:lnTo>
                  <a:lnTo>
                    <a:pt x="432573" y="153501"/>
                  </a:lnTo>
                  <a:lnTo>
                    <a:pt x="428113" y="141476"/>
                  </a:lnTo>
                  <a:lnTo>
                    <a:pt x="422982" y="129298"/>
                  </a:lnTo>
                  <a:lnTo>
                    <a:pt x="417314" y="117655"/>
                  </a:lnTo>
                  <a:lnTo>
                    <a:pt x="411240" y="106899"/>
                  </a:lnTo>
                  <a:lnTo>
                    <a:pt x="404874" y="97052"/>
                  </a:lnTo>
                  <a:lnTo>
                    <a:pt x="398302" y="87977"/>
                  </a:lnTo>
                  <a:lnTo>
                    <a:pt x="391586" y="79504"/>
                  </a:lnTo>
                  <a:lnTo>
                    <a:pt x="384772" y="71473"/>
                  </a:lnTo>
                  <a:lnTo>
                    <a:pt x="377890" y="63759"/>
                  </a:lnTo>
                  <a:lnTo>
                    <a:pt x="370959" y="56266"/>
                  </a:lnTo>
                  <a:lnTo>
                    <a:pt x="363830" y="48927"/>
                  </a:lnTo>
                  <a:lnTo>
                    <a:pt x="356204" y="41692"/>
                  </a:lnTo>
                  <a:lnTo>
                    <a:pt x="347959" y="34532"/>
                  </a:lnTo>
                  <a:lnTo>
                    <a:pt x="339133" y="27588"/>
                  </a:lnTo>
                  <a:lnTo>
                    <a:pt x="329830" y="21153"/>
                  </a:lnTo>
                  <a:lnTo>
                    <a:pt x="320159" y="15348"/>
                  </a:lnTo>
                  <a:lnTo>
                    <a:pt x="310054" y="10298"/>
                  </a:lnTo>
                  <a:lnTo>
                    <a:pt x="299286" y="6204"/>
                  </a:lnTo>
                  <a:lnTo>
                    <a:pt x="287787" y="3086"/>
                  </a:lnTo>
                  <a:lnTo>
                    <a:pt x="275794" y="975"/>
                  </a:lnTo>
                  <a:lnTo>
                    <a:pt x="263743" y="0"/>
                  </a:lnTo>
                  <a:lnTo>
                    <a:pt x="251892" y="120"/>
                  </a:lnTo>
                  <a:lnTo>
                    <a:pt x="240155" y="1166"/>
                  </a:lnTo>
                  <a:lnTo>
                    <a:pt x="228209" y="2930"/>
                  </a:lnTo>
                  <a:lnTo>
                    <a:pt x="215888" y="5225"/>
                  </a:lnTo>
                  <a:lnTo>
                    <a:pt x="203590" y="7939"/>
                  </a:lnTo>
                  <a:lnTo>
                    <a:pt x="190876" y="11405"/>
                  </a:lnTo>
                  <a:lnTo>
                    <a:pt x="175509" y="17041"/>
                  </a:lnTo>
                  <a:lnTo>
                    <a:pt x="153562" y="272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71793" y="3004411"/>
              <a:ext cx="508707" cy="598841"/>
            </a:xfrm>
            <a:custGeom>
              <a:avLst/>
              <a:gdLst/>
              <a:ahLst/>
              <a:cxnLst/>
              <a:rect l="0" t="0" r="0" b="0"/>
              <a:pathLst>
                <a:path w="508707" h="598841">
                  <a:moveTo>
                    <a:pt x="228621" y="17267"/>
                  </a:moveTo>
                  <a:lnTo>
                    <a:pt x="216953" y="20268"/>
                  </a:lnTo>
                  <a:lnTo>
                    <a:pt x="206464" y="23690"/>
                  </a:lnTo>
                  <a:lnTo>
                    <a:pt x="196163" y="27887"/>
                  </a:lnTo>
                  <a:lnTo>
                    <a:pt x="185861" y="32787"/>
                  </a:lnTo>
                  <a:lnTo>
                    <a:pt x="175517" y="38268"/>
                  </a:lnTo>
                  <a:lnTo>
                    <a:pt x="165132" y="44199"/>
                  </a:lnTo>
                  <a:lnTo>
                    <a:pt x="154877" y="50460"/>
                  </a:lnTo>
                  <a:lnTo>
                    <a:pt x="145067" y="56959"/>
                  </a:lnTo>
                  <a:lnTo>
                    <a:pt x="135841" y="63623"/>
                  </a:lnTo>
                  <a:lnTo>
                    <a:pt x="127171" y="70402"/>
                  </a:lnTo>
                  <a:lnTo>
                    <a:pt x="118962" y="77259"/>
                  </a:lnTo>
                  <a:lnTo>
                    <a:pt x="111105" y="84173"/>
                  </a:lnTo>
                  <a:lnTo>
                    <a:pt x="103505" y="91292"/>
                  </a:lnTo>
                  <a:lnTo>
                    <a:pt x="96088" y="98910"/>
                  </a:lnTo>
                  <a:lnTo>
                    <a:pt x="88798" y="107154"/>
                  </a:lnTo>
                  <a:lnTo>
                    <a:pt x="81596" y="116150"/>
                  </a:lnTo>
                  <a:lnTo>
                    <a:pt x="74453" y="126099"/>
                  </a:lnTo>
                  <a:lnTo>
                    <a:pt x="67351" y="137022"/>
                  </a:lnTo>
                  <a:lnTo>
                    <a:pt x="60277" y="148951"/>
                  </a:lnTo>
                  <a:lnTo>
                    <a:pt x="53221" y="162015"/>
                  </a:lnTo>
                  <a:lnTo>
                    <a:pt x="46182" y="176170"/>
                  </a:lnTo>
                  <a:lnTo>
                    <a:pt x="39319" y="191081"/>
                  </a:lnTo>
                  <a:lnTo>
                    <a:pt x="32937" y="206236"/>
                  </a:lnTo>
                  <a:lnTo>
                    <a:pt x="27169" y="221316"/>
                  </a:lnTo>
                  <a:lnTo>
                    <a:pt x="22143" y="236204"/>
                  </a:lnTo>
                  <a:lnTo>
                    <a:pt x="18065" y="250886"/>
                  </a:lnTo>
                  <a:lnTo>
                    <a:pt x="14949" y="265392"/>
                  </a:lnTo>
                  <a:lnTo>
                    <a:pt x="12499" y="279761"/>
                  </a:lnTo>
                  <a:lnTo>
                    <a:pt x="10232" y="294029"/>
                  </a:lnTo>
                  <a:lnTo>
                    <a:pt x="7854" y="308230"/>
                  </a:lnTo>
                  <a:lnTo>
                    <a:pt x="5424" y="322549"/>
                  </a:lnTo>
                  <a:lnTo>
                    <a:pt x="3245" y="337308"/>
                  </a:lnTo>
                  <a:lnTo>
                    <a:pt x="1486" y="352644"/>
                  </a:lnTo>
                  <a:lnTo>
                    <a:pt x="324" y="368368"/>
                  </a:lnTo>
                  <a:lnTo>
                    <a:pt x="0" y="384076"/>
                  </a:lnTo>
                  <a:lnTo>
                    <a:pt x="571" y="399527"/>
                  </a:lnTo>
                  <a:lnTo>
                    <a:pt x="2091" y="414495"/>
                  </a:lnTo>
                  <a:lnTo>
                    <a:pt x="4707" y="428699"/>
                  </a:lnTo>
                  <a:lnTo>
                    <a:pt x="8392" y="442067"/>
                  </a:lnTo>
                  <a:lnTo>
                    <a:pt x="12984" y="454687"/>
                  </a:lnTo>
                  <a:lnTo>
                    <a:pt x="18283" y="466710"/>
                  </a:lnTo>
                  <a:lnTo>
                    <a:pt x="24104" y="478280"/>
                  </a:lnTo>
                  <a:lnTo>
                    <a:pt x="30300" y="489357"/>
                  </a:lnTo>
                  <a:lnTo>
                    <a:pt x="36757" y="499731"/>
                  </a:lnTo>
                  <a:lnTo>
                    <a:pt x="43396" y="509341"/>
                  </a:lnTo>
                  <a:lnTo>
                    <a:pt x="50158" y="518270"/>
                  </a:lnTo>
                  <a:lnTo>
                    <a:pt x="57005" y="526654"/>
                  </a:lnTo>
                  <a:lnTo>
                    <a:pt x="63912" y="534629"/>
                  </a:lnTo>
                  <a:lnTo>
                    <a:pt x="71027" y="542308"/>
                  </a:lnTo>
                  <a:lnTo>
                    <a:pt x="78642" y="549777"/>
                  </a:lnTo>
                  <a:lnTo>
                    <a:pt x="86880" y="557097"/>
                  </a:lnTo>
                  <a:lnTo>
                    <a:pt x="95701" y="564151"/>
                  </a:lnTo>
                  <a:lnTo>
                    <a:pt x="105001" y="570661"/>
                  </a:lnTo>
                  <a:lnTo>
                    <a:pt x="114671" y="576520"/>
                  </a:lnTo>
                  <a:lnTo>
                    <a:pt x="124774" y="581775"/>
                  </a:lnTo>
                  <a:lnTo>
                    <a:pt x="135541" y="586540"/>
                  </a:lnTo>
                  <a:lnTo>
                    <a:pt x="147049" y="590922"/>
                  </a:lnTo>
                  <a:lnTo>
                    <a:pt x="159388" y="594696"/>
                  </a:lnTo>
                  <a:lnTo>
                    <a:pt x="172735" y="597326"/>
                  </a:lnTo>
                  <a:lnTo>
                    <a:pt x="187082" y="598617"/>
                  </a:lnTo>
                  <a:lnTo>
                    <a:pt x="202125" y="598840"/>
                  </a:lnTo>
                  <a:lnTo>
                    <a:pt x="217368" y="598534"/>
                  </a:lnTo>
                  <a:lnTo>
                    <a:pt x="232508" y="598067"/>
                  </a:lnTo>
                  <a:lnTo>
                    <a:pt x="247435" y="597451"/>
                  </a:lnTo>
                  <a:lnTo>
                    <a:pt x="262144" y="596438"/>
                  </a:lnTo>
                  <a:lnTo>
                    <a:pt x="276664" y="594904"/>
                  </a:lnTo>
                  <a:lnTo>
                    <a:pt x="290872" y="592704"/>
                  </a:lnTo>
                  <a:lnTo>
                    <a:pt x="304500" y="589617"/>
                  </a:lnTo>
                  <a:lnTo>
                    <a:pt x="317453" y="585604"/>
                  </a:lnTo>
                  <a:lnTo>
                    <a:pt x="329950" y="580619"/>
                  </a:lnTo>
                  <a:lnTo>
                    <a:pt x="342415" y="574524"/>
                  </a:lnTo>
                  <a:lnTo>
                    <a:pt x="355092" y="567354"/>
                  </a:lnTo>
                  <a:lnTo>
                    <a:pt x="367725" y="559438"/>
                  </a:lnTo>
                  <a:lnTo>
                    <a:pt x="379682" y="551287"/>
                  </a:lnTo>
                  <a:lnTo>
                    <a:pt x="390650" y="543211"/>
                  </a:lnTo>
                  <a:lnTo>
                    <a:pt x="400643" y="535163"/>
                  </a:lnTo>
                  <a:lnTo>
                    <a:pt x="409815" y="526847"/>
                  </a:lnTo>
                  <a:lnTo>
                    <a:pt x="418354" y="518098"/>
                  </a:lnTo>
                  <a:lnTo>
                    <a:pt x="426429" y="508747"/>
                  </a:lnTo>
                  <a:lnTo>
                    <a:pt x="434172" y="498552"/>
                  </a:lnTo>
                  <a:lnTo>
                    <a:pt x="441680" y="487465"/>
                  </a:lnTo>
                  <a:lnTo>
                    <a:pt x="448860" y="475593"/>
                  </a:lnTo>
                  <a:lnTo>
                    <a:pt x="455456" y="463100"/>
                  </a:lnTo>
                  <a:lnTo>
                    <a:pt x="461377" y="450141"/>
                  </a:lnTo>
                  <a:lnTo>
                    <a:pt x="466845" y="436847"/>
                  </a:lnTo>
                  <a:lnTo>
                    <a:pt x="472284" y="423318"/>
                  </a:lnTo>
                  <a:lnTo>
                    <a:pt x="477941" y="409629"/>
                  </a:lnTo>
                  <a:lnTo>
                    <a:pt x="483724" y="395997"/>
                  </a:lnTo>
                  <a:lnTo>
                    <a:pt x="489308" y="382764"/>
                  </a:lnTo>
                  <a:lnTo>
                    <a:pt x="494504" y="370079"/>
                  </a:lnTo>
                  <a:lnTo>
                    <a:pt x="499129" y="357765"/>
                  </a:lnTo>
                  <a:lnTo>
                    <a:pt x="502929" y="345422"/>
                  </a:lnTo>
                  <a:lnTo>
                    <a:pt x="505847" y="332813"/>
                  </a:lnTo>
                  <a:lnTo>
                    <a:pt x="507823" y="319717"/>
                  </a:lnTo>
                  <a:lnTo>
                    <a:pt x="508706" y="305852"/>
                  </a:lnTo>
                  <a:lnTo>
                    <a:pt x="508524" y="291149"/>
                  </a:lnTo>
                  <a:lnTo>
                    <a:pt x="507438" y="275696"/>
                  </a:lnTo>
                  <a:lnTo>
                    <a:pt x="505646" y="259645"/>
                  </a:lnTo>
                  <a:lnTo>
                    <a:pt x="503332" y="243154"/>
                  </a:lnTo>
                  <a:lnTo>
                    <a:pt x="500644" y="226675"/>
                  </a:lnTo>
                  <a:lnTo>
                    <a:pt x="497695" y="210918"/>
                  </a:lnTo>
                  <a:lnTo>
                    <a:pt x="494561" y="196213"/>
                  </a:lnTo>
                  <a:lnTo>
                    <a:pt x="491135" y="182542"/>
                  </a:lnTo>
                  <a:lnTo>
                    <a:pt x="487149" y="169740"/>
                  </a:lnTo>
                  <a:lnTo>
                    <a:pt x="482502" y="157612"/>
                  </a:lnTo>
                  <a:lnTo>
                    <a:pt x="477245" y="146143"/>
                  </a:lnTo>
                  <a:lnTo>
                    <a:pt x="471490" y="135498"/>
                  </a:lnTo>
                  <a:lnTo>
                    <a:pt x="465360" y="125698"/>
                  </a:lnTo>
                  <a:lnTo>
                    <a:pt x="458955" y="116470"/>
                  </a:lnTo>
                  <a:lnTo>
                    <a:pt x="452356" y="107353"/>
                  </a:lnTo>
                  <a:lnTo>
                    <a:pt x="445619" y="98072"/>
                  </a:lnTo>
                  <a:lnTo>
                    <a:pt x="438620" y="88702"/>
                  </a:lnTo>
                  <a:lnTo>
                    <a:pt x="431083" y="79558"/>
                  </a:lnTo>
                  <a:lnTo>
                    <a:pt x="422898" y="70813"/>
                  </a:lnTo>
                  <a:lnTo>
                    <a:pt x="414112" y="62483"/>
                  </a:lnTo>
                  <a:lnTo>
                    <a:pt x="404835" y="54510"/>
                  </a:lnTo>
                  <a:lnTo>
                    <a:pt x="395182" y="46819"/>
                  </a:lnTo>
                  <a:lnTo>
                    <a:pt x="385089" y="39502"/>
                  </a:lnTo>
                  <a:lnTo>
                    <a:pt x="374329" y="32807"/>
                  </a:lnTo>
                  <a:lnTo>
                    <a:pt x="362835" y="26821"/>
                  </a:lnTo>
                  <a:lnTo>
                    <a:pt x="350846" y="21478"/>
                  </a:lnTo>
                  <a:lnTo>
                    <a:pt x="338798" y="16654"/>
                  </a:lnTo>
                  <a:lnTo>
                    <a:pt x="326949" y="12228"/>
                  </a:lnTo>
                  <a:lnTo>
                    <a:pt x="315212" y="8255"/>
                  </a:lnTo>
                  <a:lnTo>
                    <a:pt x="303266" y="4958"/>
                  </a:lnTo>
                  <a:lnTo>
                    <a:pt x="290933" y="2411"/>
                  </a:lnTo>
                  <a:lnTo>
                    <a:pt x="278191" y="700"/>
                  </a:lnTo>
                  <a:lnTo>
                    <a:pt x="265098" y="0"/>
                  </a:lnTo>
                  <a:lnTo>
                    <a:pt x="251735" y="310"/>
                  </a:lnTo>
                  <a:lnTo>
                    <a:pt x="238336" y="1484"/>
                  </a:lnTo>
                  <a:lnTo>
                    <a:pt x="225267" y="3335"/>
                  </a:lnTo>
                  <a:lnTo>
                    <a:pt x="212701" y="5693"/>
                  </a:lnTo>
                  <a:lnTo>
                    <a:pt x="200637" y="8580"/>
                  </a:lnTo>
                  <a:lnTo>
                    <a:pt x="188995" y="12195"/>
                  </a:lnTo>
                  <a:lnTo>
                    <a:pt x="177685" y="16585"/>
                  </a:lnTo>
                  <a:lnTo>
                    <a:pt x="166688" y="21549"/>
                  </a:lnTo>
                  <a:lnTo>
                    <a:pt x="154775" y="27308"/>
                  </a:lnTo>
                  <a:lnTo>
                    <a:pt x="138662" y="35486"/>
                  </a:lnTo>
                  <a:lnTo>
                    <a:pt x="112808" y="488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73046" y="3110296"/>
              <a:ext cx="529721" cy="519502"/>
            </a:xfrm>
            <a:custGeom>
              <a:avLst/>
              <a:gdLst/>
              <a:ahLst/>
              <a:cxnLst/>
              <a:rect l="0" t="0" r="0" b="0"/>
              <a:pathLst>
                <a:path w="529721" h="519502">
                  <a:moveTo>
                    <a:pt x="237772" y="37724"/>
                  </a:moveTo>
                  <a:lnTo>
                    <a:pt x="228904" y="34925"/>
                  </a:lnTo>
                  <a:lnTo>
                    <a:pt x="219917" y="33423"/>
                  </a:lnTo>
                  <a:lnTo>
                    <a:pt x="209926" y="33121"/>
                  </a:lnTo>
                  <a:lnTo>
                    <a:pt x="199118" y="33973"/>
                  </a:lnTo>
                  <a:lnTo>
                    <a:pt x="187955" y="36089"/>
                  </a:lnTo>
                  <a:lnTo>
                    <a:pt x="176750" y="39407"/>
                  </a:lnTo>
                  <a:lnTo>
                    <a:pt x="165638" y="43569"/>
                  </a:lnTo>
                  <a:lnTo>
                    <a:pt x="154653" y="48040"/>
                  </a:lnTo>
                  <a:lnTo>
                    <a:pt x="143788" y="52494"/>
                  </a:lnTo>
                  <a:lnTo>
                    <a:pt x="133018" y="57125"/>
                  </a:lnTo>
                  <a:lnTo>
                    <a:pt x="122320" y="62526"/>
                  </a:lnTo>
                  <a:lnTo>
                    <a:pt x="111680" y="68977"/>
                  </a:lnTo>
                  <a:lnTo>
                    <a:pt x="101244" y="76446"/>
                  </a:lnTo>
                  <a:lnTo>
                    <a:pt x="91310" y="84764"/>
                  </a:lnTo>
                  <a:lnTo>
                    <a:pt x="81998" y="93734"/>
                  </a:lnTo>
                  <a:lnTo>
                    <a:pt x="73271" y="103181"/>
                  </a:lnTo>
                  <a:lnTo>
                    <a:pt x="65022" y="112967"/>
                  </a:lnTo>
                  <a:lnTo>
                    <a:pt x="57143" y="122991"/>
                  </a:lnTo>
                  <a:lnTo>
                    <a:pt x="49698" y="133178"/>
                  </a:lnTo>
                  <a:lnTo>
                    <a:pt x="42918" y="143477"/>
                  </a:lnTo>
                  <a:lnTo>
                    <a:pt x="36873" y="153855"/>
                  </a:lnTo>
                  <a:lnTo>
                    <a:pt x="31491" y="164453"/>
                  </a:lnTo>
                  <a:lnTo>
                    <a:pt x="26642" y="175560"/>
                  </a:lnTo>
                  <a:lnTo>
                    <a:pt x="22194" y="187296"/>
                  </a:lnTo>
                  <a:lnTo>
                    <a:pt x="18036" y="199619"/>
                  </a:lnTo>
                  <a:lnTo>
                    <a:pt x="14083" y="212423"/>
                  </a:lnTo>
                  <a:lnTo>
                    <a:pt x="10277" y="225593"/>
                  </a:lnTo>
                  <a:lnTo>
                    <a:pt x="6737" y="239031"/>
                  </a:lnTo>
                  <a:lnTo>
                    <a:pt x="3739" y="252658"/>
                  </a:lnTo>
                  <a:lnTo>
                    <a:pt x="1400" y="266412"/>
                  </a:lnTo>
                  <a:lnTo>
                    <a:pt x="0" y="280088"/>
                  </a:lnTo>
                  <a:lnTo>
                    <a:pt x="43" y="293351"/>
                  </a:lnTo>
                  <a:lnTo>
                    <a:pt x="1668" y="306054"/>
                  </a:lnTo>
                  <a:lnTo>
                    <a:pt x="4709" y="318382"/>
                  </a:lnTo>
                  <a:lnTo>
                    <a:pt x="8885" y="330734"/>
                  </a:lnTo>
                  <a:lnTo>
                    <a:pt x="13914" y="343339"/>
                  </a:lnTo>
                  <a:lnTo>
                    <a:pt x="19559" y="356094"/>
                  </a:lnTo>
                  <a:lnTo>
                    <a:pt x="25638" y="368664"/>
                  </a:lnTo>
                  <a:lnTo>
                    <a:pt x="32020" y="380863"/>
                  </a:lnTo>
                  <a:lnTo>
                    <a:pt x="38608" y="392666"/>
                  </a:lnTo>
                  <a:lnTo>
                    <a:pt x="45338" y="404124"/>
                  </a:lnTo>
                  <a:lnTo>
                    <a:pt x="52162" y="415308"/>
                  </a:lnTo>
                  <a:lnTo>
                    <a:pt x="59050" y="426124"/>
                  </a:lnTo>
                  <a:lnTo>
                    <a:pt x="65982" y="436320"/>
                  </a:lnTo>
                  <a:lnTo>
                    <a:pt x="72948" y="445812"/>
                  </a:lnTo>
                  <a:lnTo>
                    <a:pt x="80100" y="454661"/>
                  </a:lnTo>
                  <a:lnTo>
                    <a:pt x="87742" y="462991"/>
                  </a:lnTo>
                  <a:lnTo>
                    <a:pt x="95997" y="470930"/>
                  </a:lnTo>
                  <a:lnTo>
                    <a:pt x="104829" y="478584"/>
                  </a:lnTo>
                  <a:lnTo>
                    <a:pt x="114137" y="486038"/>
                  </a:lnTo>
                  <a:lnTo>
                    <a:pt x="123812" y="493344"/>
                  </a:lnTo>
                  <a:lnTo>
                    <a:pt x="133918" y="500217"/>
                  </a:lnTo>
                  <a:lnTo>
                    <a:pt x="144688" y="506073"/>
                  </a:lnTo>
                  <a:lnTo>
                    <a:pt x="156197" y="510676"/>
                  </a:lnTo>
                  <a:lnTo>
                    <a:pt x="168537" y="514104"/>
                  </a:lnTo>
                  <a:lnTo>
                    <a:pt x="181884" y="516570"/>
                  </a:lnTo>
                  <a:lnTo>
                    <a:pt x="196232" y="518300"/>
                  </a:lnTo>
                  <a:lnTo>
                    <a:pt x="211275" y="519328"/>
                  </a:lnTo>
                  <a:lnTo>
                    <a:pt x="226518" y="519501"/>
                  </a:lnTo>
                  <a:lnTo>
                    <a:pt x="241654" y="518803"/>
                  </a:lnTo>
                  <a:lnTo>
                    <a:pt x="256408" y="517182"/>
                  </a:lnTo>
                  <a:lnTo>
                    <a:pt x="270469" y="514492"/>
                  </a:lnTo>
                  <a:lnTo>
                    <a:pt x="283745" y="510753"/>
                  </a:lnTo>
                  <a:lnTo>
                    <a:pt x="296473" y="506124"/>
                  </a:lnTo>
                  <a:lnTo>
                    <a:pt x="309102" y="500800"/>
                  </a:lnTo>
                  <a:lnTo>
                    <a:pt x="321896" y="494957"/>
                  </a:lnTo>
                  <a:lnTo>
                    <a:pt x="334779" y="488577"/>
                  </a:lnTo>
                  <a:lnTo>
                    <a:pt x="347437" y="481463"/>
                  </a:lnTo>
                  <a:lnTo>
                    <a:pt x="359689" y="473570"/>
                  </a:lnTo>
                  <a:lnTo>
                    <a:pt x="371358" y="465151"/>
                  </a:lnTo>
                  <a:lnTo>
                    <a:pt x="382195" y="456654"/>
                  </a:lnTo>
                  <a:lnTo>
                    <a:pt x="392148" y="448346"/>
                  </a:lnTo>
                  <a:lnTo>
                    <a:pt x="401323" y="440311"/>
                  </a:lnTo>
                  <a:lnTo>
                    <a:pt x="409879" y="432535"/>
                  </a:lnTo>
                  <a:lnTo>
                    <a:pt x="417972" y="424968"/>
                  </a:lnTo>
                  <a:lnTo>
                    <a:pt x="425732" y="417394"/>
                  </a:lnTo>
                  <a:lnTo>
                    <a:pt x="433257" y="409462"/>
                  </a:lnTo>
                  <a:lnTo>
                    <a:pt x="440619" y="401004"/>
                  </a:lnTo>
                  <a:lnTo>
                    <a:pt x="447870" y="391864"/>
                  </a:lnTo>
                  <a:lnTo>
                    <a:pt x="455045" y="381817"/>
                  </a:lnTo>
                  <a:lnTo>
                    <a:pt x="462169" y="370838"/>
                  </a:lnTo>
                  <a:lnTo>
                    <a:pt x="469258" y="359210"/>
                  </a:lnTo>
                  <a:lnTo>
                    <a:pt x="476324" y="347413"/>
                  </a:lnTo>
                  <a:lnTo>
                    <a:pt x="483374" y="335736"/>
                  </a:lnTo>
                  <a:lnTo>
                    <a:pt x="490414" y="324116"/>
                  </a:lnTo>
                  <a:lnTo>
                    <a:pt x="497447" y="312249"/>
                  </a:lnTo>
                  <a:lnTo>
                    <a:pt x="504466" y="299964"/>
                  </a:lnTo>
                  <a:lnTo>
                    <a:pt x="511146" y="287086"/>
                  </a:lnTo>
                  <a:lnTo>
                    <a:pt x="516872" y="273368"/>
                  </a:lnTo>
                  <a:lnTo>
                    <a:pt x="521388" y="258763"/>
                  </a:lnTo>
                  <a:lnTo>
                    <a:pt x="524757" y="243377"/>
                  </a:lnTo>
                  <a:lnTo>
                    <a:pt x="527185" y="227371"/>
                  </a:lnTo>
                  <a:lnTo>
                    <a:pt x="528883" y="210905"/>
                  </a:lnTo>
                  <a:lnTo>
                    <a:pt x="529720" y="194273"/>
                  </a:lnTo>
                  <a:lnTo>
                    <a:pt x="529234" y="177880"/>
                  </a:lnTo>
                  <a:lnTo>
                    <a:pt x="527283" y="161934"/>
                  </a:lnTo>
                  <a:lnTo>
                    <a:pt x="524178" y="146618"/>
                  </a:lnTo>
                  <a:lnTo>
                    <a:pt x="520484" y="132171"/>
                  </a:lnTo>
                  <a:lnTo>
                    <a:pt x="516585" y="118643"/>
                  </a:lnTo>
                  <a:lnTo>
                    <a:pt x="512341" y="106082"/>
                  </a:lnTo>
                  <a:lnTo>
                    <a:pt x="507208" y="94631"/>
                  </a:lnTo>
                  <a:lnTo>
                    <a:pt x="500944" y="84259"/>
                  </a:lnTo>
                  <a:lnTo>
                    <a:pt x="493772" y="74799"/>
                  </a:lnTo>
                  <a:lnTo>
                    <a:pt x="486186" y="66051"/>
                  </a:lnTo>
                  <a:lnTo>
                    <a:pt x="478526" y="57828"/>
                  </a:lnTo>
                  <a:lnTo>
                    <a:pt x="470942" y="49981"/>
                  </a:lnTo>
                  <a:lnTo>
                    <a:pt x="463477" y="42398"/>
                  </a:lnTo>
                  <a:lnTo>
                    <a:pt x="456117" y="35001"/>
                  </a:lnTo>
                  <a:lnTo>
                    <a:pt x="448514" y="27898"/>
                  </a:lnTo>
                  <a:lnTo>
                    <a:pt x="440031" y="21354"/>
                  </a:lnTo>
                  <a:lnTo>
                    <a:pt x="430385" y="15476"/>
                  </a:lnTo>
                  <a:lnTo>
                    <a:pt x="419463" y="10378"/>
                  </a:lnTo>
                  <a:lnTo>
                    <a:pt x="407149" y="6251"/>
                  </a:lnTo>
                  <a:lnTo>
                    <a:pt x="393528" y="3112"/>
                  </a:lnTo>
                  <a:lnTo>
                    <a:pt x="378823" y="985"/>
                  </a:lnTo>
                  <a:lnTo>
                    <a:pt x="363282" y="0"/>
                  </a:lnTo>
                  <a:lnTo>
                    <a:pt x="347132" y="110"/>
                  </a:lnTo>
                  <a:lnTo>
                    <a:pt x="330714" y="978"/>
                  </a:lnTo>
                  <a:lnTo>
                    <a:pt x="314466" y="2091"/>
                  </a:lnTo>
                  <a:lnTo>
                    <a:pt x="298616" y="3141"/>
                  </a:lnTo>
                  <a:lnTo>
                    <a:pt x="283364" y="4334"/>
                  </a:lnTo>
                  <a:lnTo>
                    <a:pt x="268961" y="6274"/>
                  </a:lnTo>
                  <a:lnTo>
                    <a:pt x="255466" y="9239"/>
                  </a:lnTo>
                  <a:lnTo>
                    <a:pt x="243028" y="12893"/>
                  </a:lnTo>
                  <a:lnTo>
                    <a:pt x="230653" y="16813"/>
                  </a:lnTo>
                  <a:lnTo>
                    <a:pt x="216137" y="21347"/>
                  </a:lnTo>
                  <a:lnTo>
                    <a:pt x="195658" y="271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2579" y="3110290"/>
              <a:ext cx="521551" cy="696403"/>
            </a:xfrm>
            <a:custGeom>
              <a:avLst/>
              <a:gdLst/>
              <a:ahLst/>
              <a:cxnLst/>
              <a:rect l="0" t="0" r="0" b="0"/>
              <a:pathLst>
                <a:path w="521551" h="696403">
                  <a:moveTo>
                    <a:pt x="313928" y="27202"/>
                  </a:moveTo>
                  <a:lnTo>
                    <a:pt x="302260" y="30136"/>
                  </a:lnTo>
                  <a:lnTo>
                    <a:pt x="291771" y="32918"/>
                  </a:lnTo>
                  <a:lnTo>
                    <a:pt x="281470" y="35822"/>
                  </a:lnTo>
                  <a:lnTo>
                    <a:pt x="271168" y="39035"/>
                  </a:lnTo>
                  <a:lnTo>
                    <a:pt x="260825" y="42848"/>
                  </a:lnTo>
                  <a:lnTo>
                    <a:pt x="250435" y="47361"/>
                  </a:lnTo>
                  <a:lnTo>
                    <a:pt x="240007" y="52352"/>
                  </a:lnTo>
                  <a:lnTo>
                    <a:pt x="229549" y="57391"/>
                  </a:lnTo>
                  <a:lnTo>
                    <a:pt x="219065" y="62232"/>
                  </a:lnTo>
                  <a:lnTo>
                    <a:pt x="208397" y="67125"/>
                  </a:lnTo>
                  <a:lnTo>
                    <a:pt x="197242" y="72702"/>
                  </a:lnTo>
                  <a:lnTo>
                    <a:pt x="185485" y="79267"/>
                  </a:lnTo>
                  <a:lnTo>
                    <a:pt x="173487" y="86643"/>
                  </a:lnTo>
                  <a:lnTo>
                    <a:pt x="161966" y="94366"/>
                  </a:lnTo>
                  <a:lnTo>
                    <a:pt x="151292" y="102117"/>
                  </a:lnTo>
                  <a:lnTo>
                    <a:pt x="141500" y="109763"/>
                  </a:lnTo>
                  <a:lnTo>
                    <a:pt x="132462" y="117269"/>
                  </a:lnTo>
                  <a:lnTo>
                    <a:pt x="124013" y="124647"/>
                  </a:lnTo>
                  <a:lnTo>
                    <a:pt x="115999" y="131923"/>
                  </a:lnTo>
                  <a:lnTo>
                    <a:pt x="108295" y="139122"/>
                  </a:lnTo>
                  <a:lnTo>
                    <a:pt x="100806" y="146274"/>
                  </a:lnTo>
                  <a:lnTo>
                    <a:pt x="93298" y="153723"/>
                  </a:lnTo>
                  <a:lnTo>
                    <a:pt x="85418" y="162097"/>
                  </a:lnTo>
                  <a:lnTo>
                    <a:pt x="77012" y="171656"/>
                  </a:lnTo>
                  <a:lnTo>
                    <a:pt x="68417" y="182179"/>
                  </a:lnTo>
                  <a:lnTo>
                    <a:pt x="60334" y="193161"/>
                  </a:lnTo>
                  <a:lnTo>
                    <a:pt x="53118" y="204260"/>
                  </a:lnTo>
                  <a:lnTo>
                    <a:pt x="46630" y="215643"/>
                  </a:lnTo>
                  <a:lnTo>
                    <a:pt x="40432" y="227877"/>
                  </a:lnTo>
                  <a:lnTo>
                    <a:pt x="34229" y="241218"/>
                  </a:lnTo>
                  <a:lnTo>
                    <a:pt x="28062" y="255618"/>
                  </a:lnTo>
                  <a:lnTo>
                    <a:pt x="22214" y="270895"/>
                  </a:lnTo>
                  <a:lnTo>
                    <a:pt x="16836" y="286848"/>
                  </a:lnTo>
                  <a:lnTo>
                    <a:pt x="12088" y="303460"/>
                  </a:lnTo>
                  <a:lnTo>
                    <a:pt x="8205" y="320896"/>
                  </a:lnTo>
                  <a:lnTo>
                    <a:pt x="5226" y="339180"/>
                  </a:lnTo>
                  <a:lnTo>
                    <a:pt x="3040" y="358204"/>
                  </a:lnTo>
                  <a:lnTo>
                    <a:pt x="1483" y="377812"/>
                  </a:lnTo>
                  <a:lnTo>
                    <a:pt x="404" y="397853"/>
                  </a:lnTo>
                  <a:lnTo>
                    <a:pt x="0" y="418039"/>
                  </a:lnTo>
                  <a:lnTo>
                    <a:pt x="784" y="437972"/>
                  </a:lnTo>
                  <a:lnTo>
                    <a:pt x="2939" y="457448"/>
                  </a:lnTo>
                  <a:lnTo>
                    <a:pt x="6182" y="476289"/>
                  </a:lnTo>
                  <a:lnTo>
                    <a:pt x="9969" y="494255"/>
                  </a:lnTo>
                  <a:lnTo>
                    <a:pt x="13922" y="511300"/>
                  </a:lnTo>
                  <a:lnTo>
                    <a:pt x="17862" y="527374"/>
                  </a:lnTo>
                  <a:lnTo>
                    <a:pt x="21727" y="542338"/>
                  </a:lnTo>
                  <a:lnTo>
                    <a:pt x="25517" y="556222"/>
                  </a:lnTo>
                  <a:lnTo>
                    <a:pt x="29570" y="569192"/>
                  </a:lnTo>
                  <a:lnTo>
                    <a:pt x="34516" y="581450"/>
                  </a:lnTo>
                  <a:lnTo>
                    <a:pt x="40629" y="593179"/>
                  </a:lnTo>
                  <a:lnTo>
                    <a:pt x="47857" y="604363"/>
                  </a:lnTo>
                  <a:lnTo>
                    <a:pt x="56005" y="614807"/>
                  </a:lnTo>
                  <a:lnTo>
                    <a:pt x="64862" y="624465"/>
                  </a:lnTo>
                  <a:lnTo>
                    <a:pt x="74402" y="633426"/>
                  </a:lnTo>
                  <a:lnTo>
                    <a:pt x="84782" y="641831"/>
                  </a:lnTo>
                  <a:lnTo>
                    <a:pt x="96023" y="649815"/>
                  </a:lnTo>
                  <a:lnTo>
                    <a:pt x="108010" y="657330"/>
                  </a:lnTo>
                  <a:lnTo>
                    <a:pt x="120589" y="664158"/>
                  </a:lnTo>
                  <a:lnTo>
                    <a:pt x="133608" y="670234"/>
                  </a:lnTo>
                  <a:lnTo>
                    <a:pt x="146943" y="675637"/>
                  </a:lnTo>
                  <a:lnTo>
                    <a:pt x="160502" y="680501"/>
                  </a:lnTo>
                  <a:lnTo>
                    <a:pt x="174215" y="684954"/>
                  </a:lnTo>
                  <a:lnTo>
                    <a:pt x="188033" y="688945"/>
                  </a:lnTo>
                  <a:lnTo>
                    <a:pt x="201923" y="692254"/>
                  </a:lnTo>
                  <a:lnTo>
                    <a:pt x="215858" y="694804"/>
                  </a:lnTo>
                  <a:lnTo>
                    <a:pt x="229657" y="696348"/>
                  </a:lnTo>
                  <a:lnTo>
                    <a:pt x="243002" y="696402"/>
                  </a:lnTo>
                  <a:lnTo>
                    <a:pt x="255761" y="694847"/>
                  </a:lnTo>
                  <a:lnTo>
                    <a:pt x="268127" y="692022"/>
                  </a:lnTo>
                  <a:lnTo>
                    <a:pt x="280503" y="688524"/>
                  </a:lnTo>
                  <a:lnTo>
                    <a:pt x="293125" y="684759"/>
                  </a:lnTo>
                  <a:lnTo>
                    <a:pt x="305892" y="680607"/>
                  </a:lnTo>
                  <a:lnTo>
                    <a:pt x="318470" y="675536"/>
                  </a:lnTo>
                  <a:lnTo>
                    <a:pt x="330674" y="669310"/>
                  </a:lnTo>
                  <a:lnTo>
                    <a:pt x="342480" y="661993"/>
                  </a:lnTo>
                  <a:lnTo>
                    <a:pt x="353940" y="653778"/>
                  </a:lnTo>
                  <a:lnTo>
                    <a:pt x="365130" y="644877"/>
                  </a:lnTo>
                  <a:lnTo>
                    <a:pt x="376120" y="635476"/>
                  </a:lnTo>
                  <a:lnTo>
                    <a:pt x="386965" y="625721"/>
                  </a:lnTo>
                  <a:lnTo>
                    <a:pt x="397705" y="615717"/>
                  </a:lnTo>
                  <a:lnTo>
                    <a:pt x="408208" y="605544"/>
                  </a:lnTo>
                  <a:lnTo>
                    <a:pt x="418187" y="595255"/>
                  </a:lnTo>
                  <a:lnTo>
                    <a:pt x="427524" y="584887"/>
                  </a:lnTo>
                  <a:lnTo>
                    <a:pt x="436098" y="574467"/>
                  </a:lnTo>
                  <a:lnTo>
                    <a:pt x="443712" y="564010"/>
                  </a:lnTo>
                  <a:lnTo>
                    <a:pt x="450356" y="553525"/>
                  </a:lnTo>
                  <a:lnTo>
                    <a:pt x="456327" y="542856"/>
                  </a:lnTo>
                  <a:lnTo>
                    <a:pt x="462111" y="531701"/>
                  </a:lnTo>
                  <a:lnTo>
                    <a:pt x="468004" y="519934"/>
                  </a:lnTo>
                  <a:lnTo>
                    <a:pt x="473948" y="507589"/>
                  </a:lnTo>
                  <a:lnTo>
                    <a:pt x="479639" y="494770"/>
                  </a:lnTo>
                  <a:lnTo>
                    <a:pt x="484912" y="481595"/>
                  </a:lnTo>
                  <a:lnTo>
                    <a:pt x="489759" y="468323"/>
                  </a:lnTo>
                  <a:lnTo>
                    <a:pt x="494240" y="455341"/>
                  </a:lnTo>
                  <a:lnTo>
                    <a:pt x="498433" y="442828"/>
                  </a:lnTo>
                  <a:lnTo>
                    <a:pt x="502249" y="430630"/>
                  </a:lnTo>
                  <a:lnTo>
                    <a:pt x="505439" y="418366"/>
                  </a:lnTo>
                  <a:lnTo>
                    <a:pt x="507924" y="405811"/>
                  </a:lnTo>
                  <a:lnTo>
                    <a:pt x="509932" y="392750"/>
                  </a:lnTo>
                  <a:lnTo>
                    <a:pt x="511896" y="378909"/>
                  </a:lnTo>
                  <a:lnTo>
                    <a:pt x="514067" y="364222"/>
                  </a:lnTo>
                  <a:lnTo>
                    <a:pt x="516357" y="348781"/>
                  </a:lnTo>
                  <a:lnTo>
                    <a:pt x="518441" y="332737"/>
                  </a:lnTo>
                  <a:lnTo>
                    <a:pt x="520135" y="316251"/>
                  </a:lnTo>
                  <a:lnTo>
                    <a:pt x="521255" y="299775"/>
                  </a:lnTo>
                  <a:lnTo>
                    <a:pt x="521550" y="284020"/>
                  </a:lnTo>
                  <a:lnTo>
                    <a:pt x="520965" y="269311"/>
                  </a:lnTo>
                  <a:lnTo>
                    <a:pt x="519605" y="255469"/>
                  </a:lnTo>
                  <a:lnTo>
                    <a:pt x="517629" y="242019"/>
                  </a:lnTo>
                  <a:lnTo>
                    <a:pt x="515195" y="228633"/>
                  </a:lnTo>
                  <a:lnTo>
                    <a:pt x="512598" y="215165"/>
                  </a:lnTo>
                  <a:lnTo>
                    <a:pt x="510241" y="201576"/>
                  </a:lnTo>
                  <a:lnTo>
                    <a:pt x="508318" y="187877"/>
                  </a:lnTo>
                  <a:lnTo>
                    <a:pt x="506520" y="174250"/>
                  </a:lnTo>
                  <a:lnTo>
                    <a:pt x="504166" y="161029"/>
                  </a:lnTo>
                  <a:lnTo>
                    <a:pt x="500910" y="148360"/>
                  </a:lnTo>
                  <a:lnTo>
                    <a:pt x="496738" y="136227"/>
                  </a:lnTo>
                  <a:lnTo>
                    <a:pt x="491787" y="124539"/>
                  </a:lnTo>
                  <a:lnTo>
                    <a:pt x="486231" y="113198"/>
                  </a:lnTo>
                  <a:lnTo>
                    <a:pt x="480229" y="102276"/>
                  </a:lnTo>
                  <a:lnTo>
                    <a:pt x="473908" y="92007"/>
                  </a:lnTo>
                  <a:lnTo>
                    <a:pt x="467361" y="82468"/>
                  </a:lnTo>
                  <a:lnTo>
                    <a:pt x="460491" y="73586"/>
                  </a:lnTo>
                  <a:lnTo>
                    <a:pt x="453041" y="65233"/>
                  </a:lnTo>
                  <a:lnTo>
                    <a:pt x="444915" y="57280"/>
                  </a:lnTo>
                  <a:lnTo>
                    <a:pt x="436168" y="49616"/>
                  </a:lnTo>
                  <a:lnTo>
                    <a:pt x="426918" y="42155"/>
                  </a:lnTo>
                  <a:lnTo>
                    <a:pt x="417283" y="34841"/>
                  </a:lnTo>
                  <a:lnTo>
                    <a:pt x="407202" y="27792"/>
                  </a:lnTo>
                  <a:lnTo>
                    <a:pt x="396450" y="21285"/>
                  </a:lnTo>
                  <a:lnTo>
                    <a:pt x="384952" y="15432"/>
                  </a:lnTo>
                  <a:lnTo>
                    <a:pt x="372620" y="10350"/>
                  </a:lnTo>
                  <a:lnTo>
                    <a:pt x="359278" y="6235"/>
                  </a:lnTo>
                  <a:lnTo>
                    <a:pt x="344937" y="3103"/>
                  </a:lnTo>
                  <a:lnTo>
                    <a:pt x="330070" y="982"/>
                  </a:lnTo>
                  <a:lnTo>
                    <a:pt x="315476" y="0"/>
                  </a:lnTo>
                  <a:lnTo>
                    <a:pt x="301586" y="121"/>
                  </a:lnTo>
                  <a:lnTo>
                    <a:pt x="288312" y="1336"/>
                  </a:lnTo>
                  <a:lnTo>
                    <a:pt x="275251" y="3747"/>
                  </a:lnTo>
                  <a:lnTo>
                    <a:pt x="262135" y="7294"/>
                  </a:lnTo>
                  <a:lnTo>
                    <a:pt x="249019" y="11794"/>
                  </a:lnTo>
                  <a:lnTo>
                    <a:pt x="236199" y="17030"/>
                  </a:lnTo>
                  <a:lnTo>
                    <a:pt x="223834" y="22810"/>
                  </a:lnTo>
                  <a:lnTo>
                    <a:pt x="212088" y="28978"/>
                  </a:lnTo>
                  <a:lnTo>
                    <a:pt x="201199" y="35417"/>
                  </a:lnTo>
                  <a:lnTo>
                    <a:pt x="191201" y="42043"/>
                  </a:lnTo>
                  <a:lnTo>
                    <a:pt x="181657" y="48797"/>
                  </a:lnTo>
                  <a:lnTo>
                    <a:pt x="171788" y="55638"/>
                  </a:lnTo>
                  <a:lnTo>
                    <a:pt x="161196" y="62529"/>
                  </a:lnTo>
                  <a:lnTo>
                    <a:pt x="150426" y="69146"/>
                  </a:lnTo>
                  <a:lnTo>
                    <a:pt x="139730" y="75534"/>
                  </a:lnTo>
                  <a:lnTo>
                    <a:pt x="128161" y="82252"/>
                  </a:lnTo>
                  <a:lnTo>
                    <a:pt x="113887" y="903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463461" y="5190549"/>
            <a:ext cx="421141" cy="796304"/>
            <a:chOff x="1463461" y="5190549"/>
            <a:chExt cx="421141" cy="796304"/>
          </a:xfrm>
        </p:grpSpPr>
        <p:sp>
          <p:nvSpPr>
            <p:cNvPr id="24" name="Freeform 23"/>
            <p:cNvSpPr/>
            <p:nvPr/>
          </p:nvSpPr>
          <p:spPr>
            <a:xfrm>
              <a:off x="1463461" y="5400151"/>
              <a:ext cx="312238" cy="586702"/>
            </a:xfrm>
            <a:custGeom>
              <a:avLst/>
              <a:gdLst/>
              <a:ahLst/>
              <a:cxnLst/>
              <a:rect l="0" t="0" r="0" b="0"/>
              <a:pathLst>
                <a:path w="312238" h="586702">
                  <a:moveTo>
                    <a:pt x="52642" y="968"/>
                  </a:moveTo>
                  <a:lnTo>
                    <a:pt x="49641" y="12569"/>
                  </a:lnTo>
                  <a:lnTo>
                    <a:pt x="46219" y="22418"/>
                  </a:lnTo>
                  <a:lnTo>
                    <a:pt x="42027" y="31427"/>
                  </a:lnTo>
                  <a:lnTo>
                    <a:pt x="37300" y="40042"/>
                  </a:lnTo>
                  <a:lnTo>
                    <a:pt x="32467" y="48717"/>
                  </a:lnTo>
                  <a:lnTo>
                    <a:pt x="27785" y="57689"/>
                  </a:lnTo>
                  <a:lnTo>
                    <a:pt x="23176" y="66846"/>
                  </a:lnTo>
                  <a:lnTo>
                    <a:pt x="18326" y="75845"/>
                  </a:lnTo>
                  <a:lnTo>
                    <a:pt x="13078" y="84440"/>
                  </a:lnTo>
                  <a:lnTo>
                    <a:pt x="7898" y="90769"/>
                  </a:lnTo>
                  <a:lnTo>
                    <a:pt x="4092" y="92487"/>
                  </a:lnTo>
                  <a:lnTo>
                    <a:pt x="2454" y="90209"/>
                  </a:lnTo>
                  <a:lnTo>
                    <a:pt x="2603" y="85130"/>
                  </a:lnTo>
                  <a:lnTo>
                    <a:pt x="3960" y="78189"/>
                  </a:lnTo>
                  <a:lnTo>
                    <a:pt x="6089" y="70025"/>
                  </a:lnTo>
                  <a:lnTo>
                    <a:pt x="8713" y="61063"/>
                  </a:lnTo>
                  <a:lnTo>
                    <a:pt x="11817" y="51741"/>
                  </a:lnTo>
                  <a:lnTo>
                    <a:pt x="15597" y="42547"/>
                  </a:lnTo>
                  <a:lnTo>
                    <a:pt x="20116" y="33732"/>
                  </a:lnTo>
                  <a:lnTo>
                    <a:pt x="25460" y="25504"/>
                  </a:lnTo>
                  <a:lnTo>
                    <a:pt x="31806" y="18122"/>
                  </a:lnTo>
                  <a:lnTo>
                    <a:pt x="39154" y="11646"/>
                  </a:lnTo>
                  <a:lnTo>
                    <a:pt x="47359" y="6296"/>
                  </a:lnTo>
                  <a:lnTo>
                    <a:pt x="56238" y="2524"/>
                  </a:lnTo>
                  <a:lnTo>
                    <a:pt x="65617" y="437"/>
                  </a:lnTo>
                  <a:lnTo>
                    <a:pt x="75354" y="0"/>
                  </a:lnTo>
                  <a:lnTo>
                    <a:pt x="85343" y="1219"/>
                  </a:lnTo>
                  <a:lnTo>
                    <a:pt x="95501" y="3931"/>
                  </a:lnTo>
                  <a:lnTo>
                    <a:pt x="105610" y="8022"/>
                  </a:lnTo>
                  <a:lnTo>
                    <a:pt x="115324" y="13508"/>
                  </a:lnTo>
                  <a:lnTo>
                    <a:pt x="124479" y="20275"/>
                  </a:lnTo>
                  <a:lnTo>
                    <a:pt x="132761" y="28258"/>
                  </a:lnTo>
                  <a:lnTo>
                    <a:pt x="139647" y="37518"/>
                  </a:lnTo>
                  <a:lnTo>
                    <a:pt x="144979" y="47974"/>
                  </a:lnTo>
                  <a:lnTo>
                    <a:pt x="148916" y="59589"/>
                  </a:lnTo>
                  <a:lnTo>
                    <a:pt x="151732" y="72443"/>
                  </a:lnTo>
                  <a:lnTo>
                    <a:pt x="153696" y="86447"/>
                  </a:lnTo>
                  <a:lnTo>
                    <a:pt x="154712" y="100918"/>
                  </a:lnTo>
                  <a:lnTo>
                    <a:pt x="154346" y="114713"/>
                  </a:lnTo>
                  <a:lnTo>
                    <a:pt x="152476" y="127249"/>
                  </a:lnTo>
                  <a:lnTo>
                    <a:pt x="149425" y="138630"/>
                  </a:lnTo>
                  <a:lnTo>
                    <a:pt x="145768" y="149349"/>
                  </a:lnTo>
                  <a:lnTo>
                    <a:pt x="141893" y="159779"/>
                  </a:lnTo>
                  <a:lnTo>
                    <a:pt x="137666" y="169956"/>
                  </a:lnTo>
                  <a:lnTo>
                    <a:pt x="132543" y="179658"/>
                  </a:lnTo>
                  <a:lnTo>
                    <a:pt x="126287" y="188785"/>
                  </a:lnTo>
                  <a:lnTo>
                    <a:pt x="119119" y="197374"/>
                  </a:lnTo>
                  <a:lnTo>
                    <a:pt x="111537" y="205523"/>
                  </a:lnTo>
                  <a:lnTo>
                    <a:pt x="103926" y="213289"/>
                  </a:lnTo>
                  <a:lnTo>
                    <a:pt x="98106" y="219074"/>
                  </a:lnTo>
                  <a:lnTo>
                    <a:pt x="96204" y="220867"/>
                  </a:lnTo>
                  <a:lnTo>
                    <a:pt x="97554" y="219438"/>
                  </a:lnTo>
                  <a:lnTo>
                    <a:pt x="101366" y="216084"/>
                  </a:lnTo>
                  <a:lnTo>
                    <a:pt x="107450" y="211907"/>
                  </a:lnTo>
                  <a:lnTo>
                    <a:pt x="115561" y="207543"/>
                  </a:lnTo>
                  <a:lnTo>
                    <a:pt x="125325" y="203587"/>
                  </a:lnTo>
                  <a:lnTo>
                    <a:pt x="136352" y="200740"/>
                  </a:lnTo>
                  <a:lnTo>
                    <a:pt x="148297" y="199264"/>
                  </a:lnTo>
                  <a:lnTo>
                    <a:pt x="160730" y="199233"/>
                  </a:lnTo>
                  <a:lnTo>
                    <a:pt x="173145" y="200723"/>
                  </a:lnTo>
                  <a:lnTo>
                    <a:pt x="185271" y="203615"/>
                  </a:lnTo>
                  <a:lnTo>
                    <a:pt x="197039" y="207825"/>
                  </a:lnTo>
                  <a:lnTo>
                    <a:pt x="208482" y="213390"/>
                  </a:lnTo>
                  <a:lnTo>
                    <a:pt x="219659" y="220210"/>
                  </a:lnTo>
                  <a:lnTo>
                    <a:pt x="230472" y="228228"/>
                  </a:lnTo>
                  <a:lnTo>
                    <a:pt x="240668" y="237512"/>
                  </a:lnTo>
                  <a:lnTo>
                    <a:pt x="250154" y="247975"/>
                  </a:lnTo>
                  <a:lnTo>
                    <a:pt x="258830" y="259255"/>
                  </a:lnTo>
                  <a:lnTo>
                    <a:pt x="266513" y="270819"/>
                  </a:lnTo>
                  <a:lnTo>
                    <a:pt x="273198" y="282335"/>
                  </a:lnTo>
                  <a:lnTo>
                    <a:pt x="279028" y="293677"/>
                  </a:lnTo>
                  <a:lnTo>
                    <a:pt x="284185" y="304825"/>
                  </a:lnTo>
                  <a:lnTo>
                    <a:pt x="288844" y="315824"/>
                  </a:lnTo>
                  <a:lnTo>
                    <a:pt x="293144" y="327364"/>
                  </a:lnTo>
                  <a:lnTo>
                    <a:pt x="297193" y="340709"/>
                  </a:lnTo>
                  <a:lnTo>
                    <a:pt x="301063" y="356395"/>
                  </a:lnTo>
                  <a:lnTo>
                    <a:pt x="304647" y="373984"/>
                  </a:lnTo>
                  <a:lnTo>
                    <a:pt x="307674" y="392473"/>
                  </a:lnTo>
                  <a:lnTo>
                    <a:pt x="310037" y="411158"/>
                  </a:lnTo>
                  <a:lnTo>
                    <a:pt x="311623" y="429395"/>
                  </a:lnTo>
                  <a:lnTo>
                    <a:pt x="312237" y="446473"/>
                  </a:lnTo>
                  <a:lnTo>
                    <a:pt x="311861" y="462134"/>
                  </a:lnTo>
                  <a:lnTo>
                    <a:pt x="310304" y="476477"/>
                  </a:lnTo>
                  <a:lnTo>
                    <a:pt x="307130" y="489747"/>
                  </a:lnTo>
                  <a:lnTo>
                    <a:pt x="302258" y="502196"/>
                  </a:lnTo>
                  <a:lnTo>
                    <a:pt x="296054" y="513883"/>
                  </a:lnTo>
                  <a:lnTo>
                    <a:pt x="289135" y="524674"/>
                  </a:lnTo>
                  <a:lnTo>
                    <a:pt x="281915" y="534565"/>
                  </a:lnTo>
                  <a:lnTo>
                    <a:pt x="274121" y="543513"/>
                  </a:lnTo>
                  <a:lnTo>
                    <a:pt x="264919" y="551380"/>
                  </a:lnTo>
                  <a:lnTo>
                    <a:pt x="253943" y="558188"/>
                  </a:lnTo>
                  <a:lnTo>
                    <a:pt x="241130" y="564099"/>
                  </a:lnTo>
                  <a:lnTo>
                    <a:pt x="226469" y="569313"/>
                  </a:lnTo>
                  <a:lnTo>
                    <a:pt x="210155" y="574003"/>
                  </a:lnTo>
                  <a:lnTo>
                    <a:pt x="192504" y="578155"/>
                  </a:lnTo>
                  <a:lnTo>
                    <a:pt x="173840" y="581572"/>
                  </a:lnTo>
                  <a:lnTo>
                    <a:pt x="154453" y="584200"/>
                  </a:lnTo>
                  <a:lnTo>
                    <a:pt x="135048" y="585965"/>
                  </a:lnTo>
                  <a:lnTo>
                    <a:pt x="116707" y="586701"/>
                  </a:lnTo>
                  <a:lnTo>
                    <a:pt x="99926" y="586420"/>
                  </a:lnTo>
                  <a:lnTo>
                    <a:pt x="84523" y="585435"/>
                  </a:lnTo>
                  <a:lnTo>
                    <a:pt x="69943" y="584243"/>
                  </a:lnTo>
                  <a:lnTo>
                    <a:pt x="55777" y="583150"/>
                  </a:lnTo>
                  <a:lnTo>
                    <a:pt x="42399" y="582265"/>
                  </a:lnTo>
                  <a:lnTo>
                    <a:pt x="29569" y="581500"/>
                  </a:lnTo>
                  <a:lnTo>
                    <a:pt x="16154" y="580796"/>
                  </a:lnTo>
                  <a:lnTo>
                    <a:pt x="0" y="58003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4072" y="519054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5"/>
                  </a:lnTo>
                  <a:lnTo>
                    <a:pt x="0" y="69992"/>
                  </a:lnTo>
                  <a:lnTo>
                    <a:pt x="0" y="85879"/>
                  </a:lnTo>
                  <a:lnTo>
                    <a:pt x="0" y="101600"/>
                  </a:lnTo>
                  <a:lnTo>
                    <a:pt x="0" y="117435"/>
                  </a:lnTo>
                  <a:lnTo>
                    <a:pt x="5" y="133557"/>
                  </a:lnTo>
                  <a:lnTo>
                    <a:pt x="177" y="149840"/>
                  </a:lnTo>
                  <a:lnTo>
                    <a:pt x="826" y="165938"/>
                  </a:lnTo>
                  <a:lnTo>
                    <a:pt x="2074" y="181657"/>
                  </a:lnTo>
                  <a:lnTo>
                    <a:pt x="3736" y="196947"/>
                  </a:lnTo>
                  <a:lnTo>
                    <a:pt x="5563" y="213631"/>
                  </a:lnTo>
                  <a:lnTo>
                    <a:pt x="7717" y="236527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3203" y="5190549"/>
              <a:ext cx="111399" cy="195476"/>
            </a:xfrm>
            <a:custGeom>
              <a:avLst/>
              <a:gdLst/>
              <a:ahLst/>
              <a:cxnLst/>
              <a:rect l="0" t="0" r="0" b="0"/>
              <a:pathLst>
                <a:path w="111399" h="195476">
                  <a:moveTo>
                    <a:pt x="111398" y="147399"/>
                  </a:moveTo>
                  <a:lnTo>
                    <a:pt x="102596" y="153199"/>
                  </a:lnTo>
                  <a:lnTo>
                    <a:pt x="94250" y="158124"/>
                  </a:lnTo>
                  <a:lnTo>
                    <a:pt x="85551" y="162631"/>
                  </a:lnTo>
                  <a:lnTo>
                    <a:pt x="76430" y="167025"/>
                  </a:lnTo>
                  <a:lnTo>
                    <a:pt x="66935" y="171686"/>
                  </a:lnTo>
                  <a:lnTo>
                    <a:pt x="57143" y="176797"/>
                  </a:lnTo>
                  <a:lnTo>
                    <a:pt x="47129" y="182201"/>
                  </a:lnTo>
                  <a:lnTo>
                    <a:pt x="36955" y="187525"/>
                  </a:lnTo>
                  <a:lnTo>
                    <a:pt x="26676" y="192504"/>
                  </a:lnTo>
                  <a:lnTo>
                    <a:pt x="16631" y="195475"/>
                  </a:lnTo>
                  <a:lnTo>
                    <a:pt x="8268" y="194385"/>
                  </a:lnTo>
                  <a:lnTo>
                    <a:pt x="3004" y="189859"/>
                  </a:lnTo>
                  <a:lnTo>
                    <a:pt x="508" y="183062"/>
                  </a:lnTo>
                  <a:lnTo>
                    <a:pt x="0" y="174849"/>
                  </a:lnTo>
                  <a:lnTo>
                    <a:pt x="673" y="165439"/>
                  </a:lnTo>
                  <a:lnTo>
                    <a:pt x="1768" y="154545"/>
                  </a:lnTo>
                  <a:lnTo>
                    <a:pt x="2856" y="142113"/>
                  </a:lnTo>
                  <a:lnTo>
                    <a:pt x="3934" y="128494"/>
                  </a:lnTo>
                  <a:lnTo>
                    <a:pt x="5278" y="114274"/>
                  </a:lnTo>
                  <a:lnTo>
                    <a:pt x="7036" y="99854"/>
                  </a:lnTo>
                  <a:lnTo>
                    <a:pt x="9050" y="85424"/>
                  </a:lnTo>
                  <a:lnTo>
                    <a:pt x="10951" y="71055"/>
                  </a:lnTo>
                  <a:lnTo>
                    <a:pt x="12527" y="56781"/>
                  </a:lnTo>
                  <a:lnTo>
                    <a:pt x="13741" y="43197"/>
                  </a:lnTo>
                  <a:lnTo>
                    <a:pt x="14763" y="30145"/>
                  </a:lnTo>
                  <a:lnTo>
                    <a:pt x="15678" y="16474"/>
                  </a:lnTo>
                  <a:lnTo>
                    <a:pt x="1664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3663950" y="42163"/>
            <a:ext cx="0" cy="627494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4727295" y="263212"/>
            <a:ext cx="928712" cy="1000208"/>
            <a:chOff x="4727295" y="263212"/>
            <a:chExt cx="928712" cy="1000208"/>
          </a:xfrm>
        </p:grpSpPr>
        <p:sp>
          <p:nvSpPr>
            <p:cNvPr id="29" name="Freeform 28"/>
            <p:cNvSpPr/>
            <p:nvPr/>
          </p:nvSpPr>
          <p:spPr>
            <a:xfrm>
              <a:off x="4727295" y="263212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8" y="51468"/>
                  </a:lnTo>
                  <a:lnTo>
                    <a:pt x="1290" y="65180"/>
                  </a:lnTo>
                  <a:lnTo>
                    <a:pt x="876" y="79943"/>
                  </a:lnTo>
                  <a:lnTo>
                    <a:pt x="591" y="95521"/>
                  </a:lnTo>
                  <a:lnTo>
                    <a:pt x="398" y="111698"/>
                  </a:lnTo>
                  <a:lnTo>
                    <a:pt x="267" y="128305"/>
                  </a:lnTo>
                  <a:lnTo>
                    <a:pt x="180" y="145211"/>
                  </a:lnTo>
                  <a:lnTo>
                    <a:pt x="120" y="162329"/>
                  </a:lnTo>
                  <a:lnTo>
                    <a:pt x="80" y="179757"/>
                  </a:lnTo>
                  <a:lnTo>
                    <a:pt x="54" y="197756"/>
                  </a:lnTo>
                  <a:lnTo>
                    <a:pt x="36" y="216416"/>
                  </a:lnTo>
                  <a:lnTo>
                    <a:pt x="24" y="235355"/>
                  </a:lnTo>
                  <a:lnTo>
                    <a:pt x="16" y="253843"/>
                  </a:lnTo>
                  <a:lnTo>
                    <a:pt x="11" y="271500"/>
                  </a:lnTo>
                  <a:lnTo>
                    <a:pt x="7" y="288289"/>
                  </a:lnTo>
                  <a:lnTo>
                    <a:pt x="4" y="304330"/>
                  </a:lnTo>
                  <a:lnTo>
                    <a:pt x="3" y="319779"/>
                  </a:lnTo>
                  <a:lnTo>
                    <a:pt x="2" y="334568"/>
                  </a:lnTo>
                  <a:lnTo>
                    <a:pt x="1" y="350058"/>
                  </a:lnTo>
                  <a:lnTo>
                    <a:pt x="1" y="36985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01976" y="263212"/>
              <a:ext cx="283184" cy="437743"/>
            </a:xfrm>
            <a:custGeom>
              <a:avLst/>
              <a:gdLst/>
              <a:ahLst/>
              <a:cxnLst/>
              <a:rect l="0" t="0" r="0" b="0"/>
              <a:pathLst>
                <a:path w="283184" h="437743">
                  <a:moveTo>
                    <a:pt x="67474" y="0"/>
                  </a:moveTo>
                  <a:lnTo>
                    <a:pt x="61674" y="8801"/>
                  </a:lnTo>
                  <a:lnTo>
                    <a:pt x="56750" y="17148"/>
                  </a:lnTo>
                  <a:lnTo>
                    <a:pt x="52243" y="25847"/>
                  </a:lnTo>
                  <a:lnTo>
                    <a:pt x="47849" y="34968"/>
                  </a:lnTo>
                  <a:lnTo>
                    <a:pt x="43187" y="44463"/>
                  </a:lnTo>
                  <a:lnTo>
                    <a:pt x="38077" y="54255"/>
                  </a:lnTo>
                  <a:lnTo>
                    <a:pt x="32672" y="64269"/>
                  </a:lnTo>
                  <a:lnTo>
                    <a:pt x="27349" y="74442"/>
                  </a:lnTo>
                  <a:lnTo>
                    <a:pt x="22323" y="84729"/>
                  </a:lnTo>
                  <a:lnTo>
                    <a:pt x="17645" y="95093"/>
                  </a:lnTo>
                  <a:lnTo>
                    <a:pt x="13276" y="105511"/>
                  </a:lnTo>
                  <a:lnTo>
                    <a:pt x="9148" y="115894"/>
                  </a:lnTo>
                  <a:lnTo>
                    <a:pt x="5005" y="123751"/>
                  </a:lnTo>
                  <a:lnTo>
                    <a:pt x="1467" y="126108"/>
                  </a:lnTo>
                  <a:lnTo>
                    <a:pt x="0" y="124239"/>
                  </a:lnTo>
                  <a:lnTo>
                    <a:pt x="763" y="119912"/>
                  </a:lnTo>
                  <a:lnTo>
                    <a:pt x="3349" y="114112"/>
                  </a:lnTo>
                  <a:lnTo>
                    <a:pt x="7290" y="107162"/>
                  </a:lnTo>
                  <a:lnTo>
                    <a:pt x="12198" y="99267"/>
                  </a:lnTo>
                  <a:lnTo>
                    <a:pt x="17783" y="90791"/>
                  </a:lnTo>
                  <a:lnTo>
                    <a:pt x="23832" y="82228"/>
                  </a:lnTo>
                  <a:lnTo>
                    <a:pt x="30202" y="73864"/>
                  </a:lnTo>
                  <a:lnTo>
                    <a:pt x="36954" y="65783"/>
                  </a:lnTo>
                  <a:lnTo>
                    <a:pt x="44327" y="57975"/>
                  </a:lnTo>
                  <a:lnTo>
                    <a:pt x="52407" y="50397"/>
                  </a:lnTo>
                  <a:lnTo>
                    <a:pt x="61292" y="43325"/>
                  </a:lnTo>
                  <a:lnTo>
                    <a:pt x="71168" y="37327"/>
                  </a:lnTo>
                  <a:lnTo>
                    <a:pt x="82028" y="32635"/>
                  </a:lnTo>
                  <a:lnTo>
                    <a:pt x="93406" y="29484"/>
                  </a:lnTo>
                  <a:lnTo>
                    <a:pt x="104504" y="28268"/>
                  </a:lnTo>
                  <a:lnTo>
                    <a:pt x="114885" y="29014"/>
                  </a:lnTo>
                  <a:lnTo>
                    <a:pt x="124309" y="31616"/>
                  </a:lnTo>
                  <a:lnTo>
                    <a:pt x="132568" y="36021"/>
                  </a:lnTo>
                  <a:lnTo>
                    <a:pt x="139667" y="42023"/>
                  </a:lnTo>
                  <a:lnTo>
                    <a:pt x="145450" y="49474"/>
                  </a:lnTo>
                  <a:lnTo>
                    <a:pt x="149521" y="58368"/>
                  </a:lnTo>
                  <a:lnTo>
                    <a:pt x="151817" y="68568"/>
                  </a:lnTo>
                  <a:lnTo>
                    <a:pt x="152565" y="79669"/>
                  </a:lnTo>
                  <a:lnTo>
                    <a:pt x="152087" y="91111"/>
                  </a:lnTo>
                  <a:lnTo>
                    <a:pt x="150696" y="102546"/>
                  </a:lnTo>
                  <a:lnTo>
                    <a:pt x="148646" y="113834"/>
                  </a:lnTo>
                  <a:lnTo>
                    <a:pt x="146133" y="124946"/>
                  </a:lnTo>
                  <a:lnTo>
                    <a:pt x="143294" y="135897"/>
                  </a:lnTo>
                  <a:lnTo>
                    <a:pt x="140068" y="146557"/>
                  </a:lnTo>
                  <a:lnTo>
                    <a:pt x="136217" y="156650"/>
                  </a:lnTo>
                  <a:lnTo>
                    <a:pt x="131722" y="166035"/>
                  </a:lnTo>
                  <a:lnTo>
                    <a:pt x="128838" y="173505"/>
                  </a:lnTo>
                  <a:lnTo>
                    <a:pt x="130367" y="177695"/>
                  </a:lnTo>
                  <a:lnTo>
                    <a:pt x="135623" y="179504"/>
                  </a:lnTo>
                  <a:lnTo>
                    <a:pt x="143571" y="180401"/>
                  </a:lnTo>
                  <a:lnTo>
                    <a:pt x="153425" y="181710"/>
                  </a:lnTo>
                  <a:lnTo>
                    <a:pt x="164601" y="184041"/>
                  </a:lnTo>
                  <a:lnTo>
                    <a:pt x="176361" y="187483"/>
                  </a:lnTo>
                  <a:lnTo>
                    <a:pt x="187799" y="191891"/>
                  </a:lnTo>
                  <a:lnTo>
                    <a:pt x="198453" y="197056"/>
                  </a:lnTo>
                  <a:lnTo>
                    <a:pt x="208252" y="202785"/>
                  </a:lnTo>
                  <a:lnTo>
                    <a:pt x="217303" y="208916"/>
                  </a:lnTo>
                  <a:lnTo>
                    <a:pt x="225761" y="215334"/>
                  </a:lnTo>
                  <a:lnTo>
                    <a:pt x="233613" y="222115"/>
                  </a:lnTo>
                  <a:lnTo>
                    <a:pt x="240676" y="229506"/>
                  </a:lnTo>
                  <a:lnTo>
                    <a:pt x="246919" y="237597"/>
                  </a:lnTo>
                  <a:lnTo>
                    <a:pt x="252605" y="246489"/>
                  </a:lnTo>
                  <a:lnTo>
                    <a:pt x="258192" y="256369"/>
                  </a:lnTo>
                  <a:lnTo>
                    <a:pt x="263944" y="267242"/>
                  </a:lnTo>
                  <a:lnTo>
                    <a:pt x="269622" y="278967"/>
                  </a:lnTo>
                  <a:lnTo>
                    <a:pt x="274601" y="291362"/>
                  </a:lnTo>
                  <a:lnTo>
                    <a:pt x="278575" y="304250"/>
                  </a:lnTo>
                  <a:lnTo>
                    <a:pt x="281394" y="317327"/>
                  </a:lnTo>
                  <a:lnTo>
                    <a:pt x="282912" y="330179"/>
                  </a:lnTo>
                  <a:lnTo>
                    <a:pt x="283183" y="342594"/>
                  </a:lnTo>
                  <a:lnTo>
                    <a:pt x="282247" y="354388"/>
                  </a:lnTo>
                  <a:lnTo>
                    <a:pt x="280030" y="365315"/>
                  </a:lnTo>
                  <a:lnTo>
                    <a:pt x="276616" y="375333"/>
                  </a:lnTo>
                  <a:lnTo>
                    <a:pt x="272207" y="384553"/>
                  </a:lnTo>
                  <a:lnTo>
                    <a:pt x="267032" y="393140"/>
                  </a:lnTo>
                  <a:lnTo>
                    <a:pt x="261290" y="401250"/>
                  </a:lnTo>
                  <a:lnTo>
                    <a:pt x="254977" y="408851"/>
                  </a:lnTo>
                  <a:lnTo>
                    <a:pt x="247909" y="415738"/>
                  </a:lnTo>
                  <a:lnTo>
                    <a:pt x="240033" y="421849"/>
                  </a:lnTo>
                  <a:lnTo>
                    <a:pt x="231116" y="427106"/>
                  </a:lnTo>
                  <a:lnTo>
                    <a:pt x="220688" y="431339"/>
                  </a:lnTo>
                  <a:lnTo>
                    <a:pt x="208639" y="434550"/>
                  </a:lnTo>
                  <a:lnTo>
                    <a:pt x="195478" y="436724"/>
                  </a:lnTo>
                  <a:lnTo>
                    <a:pt x="182113" y="437742"/>
                  </a:lnTo>
                  <a:lnTo>
                    <a:pt x="169091" y="437649"/>
                  </a:lnTo>
                  <a:lnTo>
                    <a:pt x="156588" y="436622"/>
                  </a:lnTo>
                  <a:lnTo>
                    <a:pt x="144586" y="434871"/>
                  </a:lnTo>
                  <a:lnTo>
                    <a:pt x="132996" y="432589"/>
                  </a:lnTo>
                  <a:lnTo>
                    <a:pt x="121597" y="430081"/>
                  </a:lnTo>
                  <a:lnTo>
                    <a:pt x="108619" y="427522"/>
                  </a:lnTo>
                  <a:lnTo>
                    <a:pt x="89566" y="424688"/>
                  </a:lnTo>
                  <a:lnTo>
                    <a:pt x="56946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43033" y="263212"/>
              <a:ext cx="312974" cy="440383"/>
            </a:xfrm>
            <a:custGeom>
              <a:avLst/>
              <a:gdLst/>
              <a:ahLst/>
              <a:cxnLst/>
              <a:rect l="0" t="0" r="0" b="0"/>
              <a:pathLst>
                <a:path w="312974" h="440383">
                  <a:moveTo>
                    <a:pt x="216013" y="0"/>
                  </a:moveTo>
                  <a:lnTo>
                    <a:pt x="204345" y="5800"/>
                  </a:lnTo>
                  <a:lnTo>
                    <a:pt x="193856" y="10725"/>
                  </a:lnTo>
                  <a:lnTo>
                    <a:pt x="183555" y="15227"/>
                  </a:lnTo>
                  <a:lnTo>
                    <a:pt x="173253" y="19448"/>
                  </a:lnTo>
                  <a:lnTo>
                    <a:pt x="162909" y="23462"/>
                  </a:lnTo>
                  <a:lnTo>
                    <a:pt x="152516" y="27319"/>
                  </a:lnTo>
                  <a:lnTo>
                    <a:pt x="141914" y="30898"/>
                  </a:lnTo>
                  <a:lnTo>
                    <a:pt x="130808" y="33925"/>
                  </a:lnTo>
                  <a:lnTo>
                    <a:pt x="119080" y="36299"/>
                  </a:lnTo>
                  <a:lnTo>
                    <a:pt x="106932" y="38232"/>
                  </a:lnTo>
                  <a:lnTo>
                    <a:pt x="94778" y="40144"/>
                  </a:lnTo>
                  <a:lnTo>
                    <a:pt x="82862" y="42276"/>
                  </a:lnTo>
                  <a:lnTo>
                    <a:pt x="71251" y="44370"/>
                  </a:lnTo>
                  <a:lnTo>
                    <a:pt x="59921" y="45791"/>
                  </a:lnTo>
                  <a:lnTo>
                    <a:pt x="48828" y="46244"/>
                  </a:lnTo>
                  <a:lnTo>
                    <a:pt x="38244" y="46396"/>
                  </a:lnTo>
                  <a:lnTo>
                    <a:pt x="28735" y="47631"/>
                  </a:lnTo>
                  <a:lnTo>
                    <a:pt x="20527" y="50658"/>
                  </a:lnTo>
                  <a:lnTo>
                    <a:pt x="13693" y="55678"/>
                  </a:lnTo>
                  <a:lnTo>
                    <a:pt x="8320" y="62726"/>
                  </a:lnTo>
                  <a:lnTo>
                    <a:pt x="4303" y="71582"/>
                  </a:lnTo>
                  <a:lnTo>
                    <a:pt x="1570" y="81732"/>
                  </a:lnTo>
                  <a:lnTo>
                    <a:pt x="169" y="92514"/>
                  </a:lnTo>
                  <a:lnTo>
                    <a:pt x="0" y="103494"/>
                  </a:lnTo>
                  <a:lnTo>
                    <a:pt x="850" y="114472"/>
                  </a:lnTo>
                  <a:lnTo>
                    <a:pt x="2482" y="125375"/>
                  </a:lnTo>
                  <a:lnTo>
                    <a:pt x="4689" y="136194"/>
                  </a:lnTo>
                  <a:lnTo>
                    <a:pt x="7305" y="147104"/>
                  </a:lnTo>
                  <a:lnTo>
                    <a:pt x="10206" y="158430"/>
                  </a:lnTo>
                  <a:lnTo>
                    <a:pt x="13299" y="170315"/>
                  </a:lnTo>
                  <a:lnTo>
                    <a:pt x="16358" y="182740"/>
                  </a:lnTo>
                  <a:lnTo>
                    <a:pt x="19033" y="195614"/>
                  </a:lnTo>
                  <a:lnTo>
                    <a:pt x="21178" y="208800"/>
                  </a:lnTo>
                  <a:lnTo>
                    <a:pt x="23307" y="221064"/>
                  </a:lnTo>
                  <a:lnTo>
                    <a:pt x="26508" y="229093"/>
                  </a:lnTo>
                  <a:lnTo>
                    <a:pt x="30926" y="231333"/>
                  </a:lnTo>
                  <a:lnTo>
                    <a:pt x="35923" y="229787"/>
                  </a:lnTo>
                  <a:lnTo>
                    <a:pt x="41492" y="226233"/>
                  </a:lnTo>
                  <a:lnTo>
                    <a:pt x="47911" y="221885"/>
                  </a:lnTo>
                  <a:lnTo>
                    <a:pt x="55261" y="217383"/>
                  </a:lnTo>
                  <a:lnTo>
                    <a:pt x="63446" y="212991"/>
                  </a:lnTo>
                  <a:lnTo>
                    <a:pt x="72298" y="208783"/>
                  </a:lnTo>
                  <a:lnTo>
                    <a:pt x="81654" y="204752"/>
                  </a:lnTo>
                  <a:lnTo>
                    <a:pt x="91372" y="200869"/>
                  </a:lnTo>
                  <a:lnTo>
                    <a:pt x="101347" y="197096"/>
                  </a:lnTo>
                  <a:lnTo>
                    <a:pt x="111499" y="193414"/>
                  </a:lnTo>
                  <a:lnTo>
                    <a:pt x="121774" y="190126"/>
                  </a:lnTo>
                  <a:lnTo>
                    <a:pt x="132132" y="187829"/>
                  </a:lnTo>
                  <a:lnTo>
                    <a:pt x="142545" y="186773"/>
                  </a:lnTo>
                  <a:lnTo>
                    <a:pt x="152997" y="187049"/>
                  </a:lnTo>
                  <a:lnTo>
                    <a:pt x="163474" y="188755"/>
                  </a:lnTo>
                  <a:lnTo>
                    <a:pt x="173973" y="191789"/>
                  </a:lnTo>
                  <a:lnTo>
                    <a:pt x="184651" y="195757"/>
                  </a:lnTo>
                  <a:lnTo>
                    <a:pt x="195813" y="200097"/>
                  </a:lnTo>
                  <a:lnTo>
                    <a:pt x="207575" y="204458"/>
                  </a:lnTo>
                  <a:lnTo>
                    <a:pt x="219577" y="208857"/>
                  </a:lnTo>
                  <a:lnTo>
                    <a:pt x="231101" y="213569"/>
                  </a:lnTo>
                  <a:lnTo>
                    <a:pt x="241776" y="218745"/>
                  </a:lnTo>
                  <a:lnTo>
                    <a:pt x="251570" y="224543"/>
                  </a:lnTo>
                  <a:lnTo>
                    <a:pt x="260608" y="231201"/>
                  </a:lnTo>
                  <a:lnTo>
                    <a:pt x="269053" y="238760"/>
                  </a:lnTo>
                  <a:lnTo>
                    <a:pt x="276895" y="247109"/>
                  </a:lnTo>
                  <a:lnTo>
                    <a:pt x="283950" y="256084"/>
                  </a:lnTo>
                  <a:lnTo>
                    <a:pt x="290182" y="265528"/>
                  </a:lnTo>
                  <a:lnTo>
                    <a:pt x="295691" y="275308"/>
                  </a:lnTo>
                  <a:lnTo>
                    <a:pt x="300626" y="285326"/>
                  </a:lnTo>
                  <a:lnTo>
                    <a:pt x="305123" y="295508"/>
                  </a:lnTo>
                  <a:lnTo>
                    <a:pt x="308974" y="305803"/>
                  </a:lnTo>
                  <a:lnTo>
                    <a:pt x="311656" y="316174"/>
                  </a:lnTo>
                  <a:lnTo>
                    <a:pt x="312973" y="326592"/>
                  </a:lnTo>
                  <a:lnTo>
                    <a:pt x="312874" y="336877"/>
                  </a:lnTo>
                  <a:lnTo>
                    <a:pt x="311286" y="346710"/>
                  </a:lnTo>
                  <a:lnTo>
                    <a:pt x="308328" y="355953"/>
                  </a:lnTo>
                  <a:lnTo>
                    <a:pt x="304241" y="364635"/>
                  </a:lnTo>
                  <a:lnTo>
                    <a:pt x="299288" y="372853"/>
                  </a:lnTo>
                  <a:lnTo>
                    <a:pt x="293698" y="380716"/>
                  </a:lnTo>
                  <a:lnTo>
                    <a:pt x="287489" y="388320"/>
                  </a:lnTo>
                  <a:lnTo>
                    <a:pt x="280491" y="395740"/>
                  </a:lnTo>
                  <a:lnTo>
                    <a:pt x="272671" y="403027"/>
                  </a:lnTo>
                  <a:lnTo>
                    <a:pt x="264132" y="410057"/>
                  </a:lnTo>
                  <a:lnTo>
                    <a:pt x="255021" y="416552"/>
                  </a:lnTo>
                  <a:lnTo>
                    <a:pt x="245479" y="422397"/>
                  </a:lnTo>
                  <a:lnTo>
                    <a:pt x="235461" y="427474"/>
                  </a:lnTo>
                  <a:lnTo>
                    <a:pt x="224751" y="431585"/>
                  </a:lnTo>
                  <a:lnTo>
                    <a:pt x="213285" y="434720"/>
                  </a:lnTo>
                  <a:lnTo>
                    <a:pt x="201146" y="437012"/>
                  </a:lnTo>
                  <a:lnTo>
                    <a:pt x="188464" y="438641"/>
                  </a:lnTo>
                  <a:lnTo>
                    <a:pt x="175381" y="439773"/>
                  </a:lnTo>
                  <a:lnTo>
                    <a:pt x="162172" y="440382"/>
                  </a:lnTo>
                  <a:lnTo>
                    <a:pt x="149230" y="440268"/>
                  </a:lnTo>
                  <a:lnTo>
                    <a:pt x="136763" y="439381"/>
                  </a:lnTo>
                  <a:lnTo>
                    <a:pt x="125235" y="437964"/>
                  </a:lnTo>
                  <a:lnTo>
                    <a:pt x="114323" y="436329"/>
                  </a:lnTo>
                  <a:lnTo>
                    <a:pt x="103071" y="434331"/>
                  </a:lnTo>
                  <a:lnTo>
                    <a:pt x="89671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32580" y="810694"/>
              <a:ext cx="315856" cy="379027"/>
            </a:xfrm>
            <a:custGeom>
              <a:avLst/>
              <a:gdLst/>
              <a:ahLst/>
              <a:cxnLst/>
              <a:rect l="0" t="0" r="0" b="0"/>
              <a:pathLst>
                <a:path w="315856" h="379027">
                  <a:moveTo>
                    <a:pt x="315855" y="0"/>
                  </a:moveTo>
                  <a:lnTo>
                    <a:pt x="307053" y="5934"/>
                  </a:lnTo>
                  <a:lnTo>
                    <a:pt x="298707" y="12139"/>
                  </a:lnTo>
                  <a:lnTo>
                    <a:pt x="290013" y="19239"/>
                  </a:lnTo>
                  <a:lnTo>
                    <a:pt x="281065" y="27353"/>
                  </a:lnTo>
                  <a:lnTo>
                    <a:pt x="272218" y="36647"/>
                  </a:lnTo>
                  <a:lnTo>
                    <a:pt x="263679" y="47086"/>
                  </a:lnTo>
                  <a:lnTo>
                    <a:pt x="255491" y="58165"/>
                  </a:lnTo>
                  <a:lnTo>
                    <a:pt x="247614" y="69055"/>
                  </a:lnTo>
                  <a:lnTo>
                    <a:pt x="239979" y="79311"/>
                  </a:lnTo>
                  <a:lnTo>
                    <a:pt x="232360" y="89330"/>
                  </a:lnTo>
                  <a:lnTo>
                    <a:pt x="224398" y="100116"/>
                  </a:lnTo>
                  <a:lnTo>
                    <a:pt x="215930" y="112179"/>
                  </a:lnTo>
                  <a:lnTo>
                    <a:pt x="207122" y="125062"/>
                  </a:lnTo>
                  <a:lnTo>
                    <a:pt x="198363" y="137650"/>
                  </a:lnTo>
                  <a:lnTo>
                    <a:pt x="189880" y="149308"/>
                  </a:lnTo>
                  <a:lnTo>
                    <a:pt x="181726" y="160068"/>
                  </a:lnTo>
                  <a:lnTo>
                    <a:pt x="173871" y="170354"/>
                  </a:lnTo>
                  <a:lnTo>
                    <a:pt x="166255" y="180487"/>
                  </a:lnTo>
                  <a:lnTo>
                    <a:pt x="158819" y="190462"/>
                  </a:lnTo>
                  <a:lnTo>
                    <a:pt x="151512" y="200027"/>
                  </a:lnTo>
                  <a:lnTo>
                    <a:pt x="144292" y="209071"/>
                  </a:lnTo>
                  <a:lnTo>
                    <a:pt x="136967" y="217944"/>
                  </a:lnTo>
                  <a:lnTo>
                    <a:pt x="129210" y="227348"/>
                  </a:lnTo>
                  <a:lnTo>
                    <a:pt x="120881" y="237636"/>
                  </a:lnTo>
                  <a:lnTo>
                    <a:pt x="112169" y="248664"/>
                  </a:lnTo>
                  <a:lnTo>
                    <a:pt x="103474" y="259993"/>
                  </a:lnTo>
                  <a:lnTo>
                    <a:pt x="95030" y="271318"/>
                  </a:lnTo>
                  <a:lnTo>
                    <a:pt x="86733" y="282516"/>
                  </a:lnTo>
                  <a:lnTo>
                    <a:pt x="78250" y="293560"/>
                  </a:lnTo>
                  <a:lnTo>
                    <a:pt x="69398" y="304468"/>
                  </a:lnTo>
                  <a:lnTo>
                    <a:pt x="60317" y="315266"/>
                  </a:lnTo>
                  <a:lnTo>
                    <a:pt x="51368" y="325982"/>
                  </a:lnTo>
                  <a:lnTo>
                    <a:pt x="42759" y="336627"/>
                  </a:lnTo>
                  <a:lnTo>
                    <a:pt x="34632" y="346762"/>
                  </a:lnTo>
                  <a:lnTo>
                    <a:pt x="26250" y="356506"/>
                  </a:lnTo>
                  <a:lnTo>
                    <a:pt x="15761" y="36671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58963" y="789637"/>
              <a:ext cx="326385" cy="473783"/>
            </a:xfrm>
            <a:custGeom>
              <a:avLst/>
              <a:gdLst/>
              <a:ahLst/>
              <a:cxnLst/>
              <a:rect l="0" t="0" r="0" b="0"/>
              <a:pathLst>
                <a:path w="326385" h="473783">
                  <a:moveTo>
                    <a:pt x="0" y="0"/>
                  </a:moveTo>
                  <a:lnTo>
                    <a:pt x="3001" y="11735"/>
                  </a:lnTo>
                  <a:lnTo>
                    <a:pt x="6424" y="22864"/>
                  </a:lnTo>
                  <a:lnTo>
                    <a:pt x="10621" y="34453"/>
                  </a:lnTo>
                  <a:lnTo>
                    <a:pt x="15520" y="46269"/>
                  </a:lnTo>
                  <a:lnTo>
                    <a:pt x="21001" y="57632"/>
                  </a:lnTo>
                  <a:lnTo>
                    <a:pt x="26932" y="68186"/>
                  </a:lnTo>
                  <a:lnTo>
                    <a:pt x="33193" y="78060"/>
                  </a:lnTo>
                  <a:lnTo>
                    <a:pt x="39692" y="87680"/>
                  </a:lnTo>
                  <a:lnTo>
                    <a:pt x="46356" y="97337"/>
                  </a:lnTo>
                  <a:lnTo>
                    <a:pt x="53135" y="107144"/>
                  </a:lnTo>
                  <a:lnTo>
                    <a:pt x="59992" y="117122"/>
                  </a:lnTo>
                  <a:lnTo>
                    <a:pt x="66902" y="127249"/>
                  </a:lnTo>
                  <a:lnTo>
                    <a:pt x="73847" y="137492"/>
                  </a:lnTo>
                  <a:lnTo>
                    <a:pt x="80817" y="147821"/>
                  </a:lnTo>
                  <a:lnTo>
                    <a:pt x="87808" y="158213"/>
                  </a:lnTo>
                  <a:lnTo>
                    <a:pt x="94979" y="168648"/>
                  </a:lnTo>
                  <a:lnTo>
                    <a:pt x="102631" y="179114"/>
                  </a:lnTo>
                  <a:lnTo>
                    <a:pt x="110894" y="189604"/>
                  </a:lnTo>
                  <a:lnTo>
                    <a:pt x="119731" y="200277"/>
                  </a:lnTo>
                  <a:lnTo>
                    <a:pt x="129043" y="211434"/>
                  </a:lnTo>
                  <a:lnTo>
                    <a:pt x="138715" y="223203"/>
                  </a:lnTo>
                  <a:lnTo>
                    <a:pt x="148650" y="235549"/>
                  </a:lnTo>
                  <a:lnTo>
                    <a:pt x="158772" y="248368"/>
                  </a:lnTo>
                  <a:lnTo>
                    <a:pt x="169020" y="261544"/>
                  </a:lnTo>
                  <a:lnTo>
                    <a:pt x="179189" y="274815"/>
                  </a:lnTo>
                  <a:lnTo>
                    <a:pt x="188943" y="287798"/>
                  </a:lnTo>
                  <a:lnTo>
                    <a:pt x="198139" y="300316"/>
                  </a:lnTo>
                  <a:lnTo>
                    <a:pt x="206958" y="312687"/>
                  </a:lnTo>
                  <a:lnTo>
                    <a:pt x="215800" y="325599"/>
                  </a:lnTo>
                  <a:lnTo>
                    <a:pt x="224901" y="339394"/>
                  </a:lnTo>
                  <a:lnTo>
                    <a:pt x="234319" y="353762"/>
                  </a:lnTo>
                  <a:lnTo>
                    <a:pt x="244028" y="367954"/>
                  </a:lnTo>
                  <a:lnTo>
                    <a:pt x="253966" y="381538"/>
                  </a:lnTo>
                  <a:lnTo>
                    <a:pt x="263912" y="394421"/>
                  </a:lnTo>
                  <a:lnTo>
                    <a:pt x="273509" y="406680"/>
                  </a:lnTo>
                  <a:lnTo>
                    <a:pt x="282587" y="418432"/>
                  </a:lnTo>
                  <a:lnTo>
                    <a:pt x="291043" y="429544"/>
                  </a:lnTo>
                  <a:lnTo>
                    <a:pt x="299689" y="440808"/>
                  </a:lnTo>
                  <a:lnTo>
                    <a:pt x="310401" y="454336"/>
                  </a:lnTo>
                  <a:lnTo>
                    <a:pt x="326384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06197" y="1328065"/>
            <a:ext cx="1137078" cy="514423"/>
            <a:chOff x="4506197" y="1328065"/>
            <a:chExt cx="1137078" cy="514423"/>
          </a:xfrm>
        </p:grpSpPr>
        <p:sp>
          <p:nvSpPr>
            <p:cNvPr id="35" name="Freeform 34"/>
            <p:cNvSpPr/>
            <p:nvPr/>
          </p:nvSpPr>
          <p:spPr>
            <a:xfrm>
              <a:off x="4506197" y="1400290"/>
              <a:ext cx="21057" cy="442198"/>
            </a:xfrm>
            <a:custGeom>
              <a:avLst/>
              <a:gdLst/>
              <a:ahLst/>
              <a:cxnLst/>
              <a:rect l="0" t="0" r="0" b="0"/>
              <a:pathLst>
                <a:path w="21057" h="442198">
                  <a:moveTo>
                    <a:pt x="21056" y="0"/>
                  </a:moveTo>
                  <a:lnTo>
                    <a:pt x="18190" y="8935"/>
                  </a:lnTo>
                  <a:lnTo>
                    <a:pt x="16047" y="18562"/>
                  </a:lnTo>
                  <a:lnTo>
                    <a:pt x="14440" y="29854"/>
                  </a:lnTo>
                  <a:lnTo>
                    <a:pt x="13087" y="42694"/>
                  </a:lnTo>
                  <a:lnTo>
                    <a:pt x="11590" y="56822"/>
                  </a:lnTo>
                  <a:lnTo>
                    <a:pt x="9744" y="71952"/>
                  </a:lnTo>
                  <a:lnTo>
                    <a:pt x="7677" y="87986"/>
                  </a:lnTo>
                  <a:lnTo>
                    <a:pt x="5744" y="105022"/>
                  </a:lnTo>
                  <a:lnTo>
                    <a:pt x="4148" y="123024"/>
                  </a:lnTo>
                  <a:lnTo>
                    <a:pt x="2925" y="141516"/>
                  </a:lnTo>
                  <a:lnTo>
                    <a:pt x="2028" y="159702"/>
                  </a:lnTo>
                  <a:lnTo>
                    <a:pt x="1391" y="177165"/>
                  </a:lnTo>
                  <a:lnTo>
                    <a:pt x="946" y="194163"/>
                  </a:lnTo>
                  <a:lnTo>
                    <a:pt x="640" y="211409"/>
                  </a:lnTo>
                  <a:lnTo>
                    <a:pt x="431" y="229308"/>
                  </a:lnTo>
                  <a:lnTo>
                    <a:pt x="290" y="247771"/>
                  </a:lnTo>
                  <a:lnTo>
                    <a:pt x="194" y="266406"/>
                  </a:lnTo>
                  <a:lnTo>
                    <a:pt x="129" y="284943"/>
                  </a:lnTo>
                  <a:lnTo>
                    <a:pt x="87" y="303121"/>
                  </a:lnTo>
                  <a:lnTo>
                    <a:pt x="58" y="320626"/>
                  </a:lnTo>
                  <a:lnTo>
                    <a:pt x="39" y="337360"/>
                  </a:lnTo>
                  <a:lnTo>
                    <a:pt x="26" y="353392"/>
                  </a:lnTo>
                  <a:lnTo>
                    <a:pt x="17" y="368859"/>
                  </a:lnTo>
                  <a:lnTo>
                    <a:pt x="11" y="383880"/>
                  </a:lnTo>
                  <a:lnTo>
                    <a:pt x="7" y="397969"/>
                  </a:lnTo>
                  <a:lnTo>
                    <a:pt x="5" y="411418"/>
                  </a:lnTo>
                  <a:lnTo>
                    <a:pt x="2" y="42541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74653" y="1358176"/>
              <a:ext cx="292881" cy="440350"/>
            </a:xfrm>
            <a:custGeom>
              <a:avLst/>
              <a:gdLst/>
              <a:ahLst/>
              <a:cxnLst/>
              <a:rect l="0" t="0" r="0" b="0"/>
              <a:pathLst>
                <a:path w="292881" h="440350">
                  <a:moveTo>
                    <a:pt x="242155" y="0"/>
                  </a:moveTo>
                  <a:lnTo>
                    <a:pt x="233354" y="2933"/>
                  </a:lnTo>
                  <a:lnTo>
                    <a:pt x="225007" y="5716"/>
                  </a:lnTo>
                  <a:lnTo>
                    <a:pt x="216304" y="8611"/>
                  </a:lnTo>
                  <a:lnTo>
                    <a:pt x="207010" y="11478"/>
                  </a:lnTo>
                  <a:lnTo>
                    <a:pt x="196867" y="13995"/>
                  </a:lnTo>
                  <a:lnTo>
                    <a:pt x="185816" y="16006"/>
                  </a:lnTo>
                  <a:lnTo>
                    <a:pt x="173804" y="17518"/>
                  </a:lnTo>
                  <a:lnTo>
                    <a:pt x="160686" y="18613"/>
                  </a:lnTo>
                  <a:lnTo>
                    <a:pt x="146495" y="19386"/>
                  </a:lnTo>
                  <a:lnTo>
                    <a:pt x="131560" y="19922"/>
                  </a:lnTo>
                  <a:lnTo>
                    <a:pt x="116389" y="20290"/>
                  </a:lnTo>
                  <a:lnTo>
                    <a:pt x="101307" y="20550"/>
                  </a:lnTo>
                  <a:lnTo>
                    <a:pt x="86758" y="21065"/>
                  </a:lnTo>
                  <a:lnTo>
                    <a:pt x="73368" y="22476"/>
                  </a:lnTo>
                  <a:lnTo>
                    <a:pt x="61375" y="25068"/>
                  </a:lnTo>
                  <a:lnTo>
                    <a:pt x="51000" y="29117"/>
                  </a:lnTo>
                  <a:lnTo>
                    <a:pt x="42620" y="35041"/>
                  </a:lnTo>
                  <a:lnTo>
                    <a:pt x="36246" y="42882"/>
                  </a:lnTo>
                  <a:lnTo>
                    <a:pt x="31760" y="52386"/>
                  </a:lnTo>
                  <a:lnTo>
                    <a:pt x="29099" y="63198"/>
                  </a:lnTo>
                  <a:lnTo>
                    <a:pt x="28040" y="74985"/>
                  </a:lnTo>
                  <a:lnTo>
                    <a:pt x="28105" y="87473"/>
                  </a:lnTo>
                  <a:lnTo>
                    <a:pt x="28670" y="100453"/>
                  </a:lnTo>
                  <a:lnTo>
                    <a:pt x="29343" y="113773"/>
                  </a:lnTo>
                  <a:lnTo>
                    <a:pt x="30114" y="127327"/>
                  </a:lnTo>
                  <a:lnTo>
                    <a:pt x="31236" y="141040"/>
                  </a:lnTo>
                  <a:lnTo>
                    <a:pt x="32849" y="154832"/>
                  </a:lnTo>
                  <a:lnTo>
                    <a:pt x="35125" y="167683"/>
                  </a:lnTo>
                  <a:lnTo>
                    <a:pt x="39053" y="177607"/>
                  </a:lnTo>
                  <a:lnTo>
                    <a:pt x="44751" y="183341"/>
                  </a:lnTo>
                  <a:lnTo>
                    <a:pt x="50514" y="184694"/>
                  </a:lnTo>
                  <a:lnTo>
                    <a:pt x="55779" y="182492"/>
                  </a:lnTo>
                  <a:lnTo>
                    <a:pt x="60878" y="178020"/>
                  </a:lnTo>
                  <a:lnTo>
                    <a:pt x="66543" y="172669"/>
                  </a:lnTo>
                  <a:lnTo>
                    <a:pt x="73145" y="167269"/>
                  </a:lnTo>
                  <a:lnTo>
                    <a:pt x="80701" y="162157"/>
                  </a:lnTo>
                  <a:lnTo>
                    <a:pt x="89070" y="157407"/>
                  </a:lnTo>
                  <a:lnTo>
                    <a:pt x="98071" y="152993"/>
                  </a:lnTo>
                  <a:lnTo>
                    <a:pt x="107537" y="149179"/>
                  </a:lnTo>
                  <a:lnTo>
                    <a:pt x="117335" y="146511"/>
                  </a:lnTo>
                  <a:lnTo>
                    <a:pt x="127367" y="145195"/>
                  </a:lnTo>
                  <a:lnTo>
                    <a:pt x="137559" y="145122"/>
                  </a:lnTo>
                  <a:lnTo>
                    <a:pt x="147860" y="146060"/>
                  </a:lnTo>
                  <a:lnTo>
                    <a:pt x="158236" y="147765"/>
                  </a:lnTo>
                  <a:lnTo>
                    <a:pt x="168662" y="150026"/>
                  </a:lnTo>
                  <a:lnTo>
                    <a:pt x="179122" y="152681"/>
                  </a:lnTo>
                  <a:lnTo>
                    <a:pt x="189605" y="155619"/>
                  </a:lnTo>
                  <a:lnTo>
                    <a:pt x="200102" y="159082"/>
                  </a:lnTo>
                  <a:lnTo>
                    <a:pt x="210610" y="163624"/>
                  </a:lnTo>
                  <a:lnTo>
                    <a:pt x="221121" y="169467"/>
                  </a:lnTo>
                  <a:lnTo>
                    <a:pt x="231468" y="176682"/>
                  </a:lnTo>
                  <a:lnTo>
                    <a:pt x="241341" y="185353"/>
                  </a:lnTo>
                  <a:lnTo>
                    <a:pt x="250608" y="195370"/>
                  </a:lnTo>
                  <a:lnTo>
                    <a:pt x="259135" y="206333"/>
                  </a:lnTo>
                  <a:lnTo>
                    <a:pt x="266717" y="217676"/>
                  </a:lnTo>
                  <a:lnTo>
                    <a:pt x="273331" y="229045"/>
                  </a:lnTo>
                  <a:lnTo>
                    <a:pt x="278942" y="240457"/>
                  </a:lnTo>
                  <a:lnTo>
                    <a:pt x="283421" y="252183"/>
                  </a:lnTo>
                  <a:lnTo>
                    <a:pt x="286806" y="264370"/>
                  </a:lnTo>
                  <a:lnTo>
                    <a:pt x="289267" y="277013"/>
                  </a:lnTo>
                  <a:lnTo>
                    <a:pt x="291010" y="290040"/>
                  </a:lnTo>
                  <a:lnTo>
                    <a:pt x="292219" y="303359"/>
                  </a:lnTo>
                  <a:lnTo>
                    <a:pt x="292880" y="316728"/>
                  </a:lnTo>
                  <a:lnTo>
                    <a:pt x="292799" y="329777"/>
                  </a:lnTo>
                  <a:lnTo>
                    <a:pt x="291926" y="342325"/>
                  </a:lnTo>
                  <a:lnTo>
                    <a:pt x="290188" y="354208"/>
                  </a:lnTo>
                  <a:lnTo>
                    <a:pt x="287418" y="365195"/>
                  </a:lnTo>
                  <a:lnTo>
                    <a:pt x="283625" y="375253"/>
                  </a:lnTo>
                  <a:lnTo>
                    <a:pt x="278960" y="384499"/>
                  </a:lnTo>
                  <a:lnTo>
                    <a:pt x="273611" y="393104"/>
                  </a:lnTo>
                  <a:lnTo>
                    <a:pt x="267751" y="401226"/>
                  </a:lnTo>
                  <a:lnTo>
                    <a:pt x="261361" y="408835"/>
                  </a:lnTo>
                  <a:lnTo>
                    <a:pt x="254239" y="415727"/>
                  </a:lnTo>
                  <a:lnTo>
                    <a:pt x="246328" y="421842"/>
                  </a:lnTo>
                  <a:lnTo>
                    <a:pt x="237388" y="427101"/>
                  </a:lnTo>
                  <a:lnTo>
                    <a:pt x="226943" y="431335"/>
                  </a:lnTo>
                  <a:lnTo>
                    <a:pt x="214879" y="434553"/>
                  </a:lnTo>
                  <a:lnTo>
                    <a:pt x="201539" y="436900"/>
                  </a:lnTo>
                  <a:lnTo>
                    <a:pt x="187521" y="438566"/>
                  </a:lnTo>
                  <a:lnTo>
                    <a:pt x="173248" y="439723"/>
                  </a:lnTo>
                  <a:lnTo>
                    <a:pt x="159090" y="440349"/>
                  </a:lnTo>
                  <a:lnTo>
                    <a:pt x="145438" y="440245"/>
                  </a:lnTo>
                  <a:lnTo>
                    <a:pt x="132440" y="439366"/>
                  </a:lnTo>
                  <a:lnTo>
                    <a:pt x="119899" y="437963"/>
                  </a:lnTo>
                  <a:lnTo>
                    <a:pt x="107397" y="436482"/>
                  </a:lnTo>
                  <a:lnTo>
                    <a:pt x="94684" y="435187"/>
                  </a:lnTo>
                  <a:lnTo>
                    <a:pt x="81684" y="433997"/>
                  </a:lnTo>
                  <a:lnTo>
                    <a:pt x="68417" y="432591"/>
                  </a:lnTo>
                  <a:lnTo>
                    <a:pt x="54950" y="430798"/>
                  </a:lnTo>
                  <a:lnTo>
                    <a:pt x="41943" y="428753"/>
                  </a:lnTo>
                  <a:lnTo>
                    <a:pt x="29355" y="426620"/>
                  </a:lnTo>
                  <a:lnTo>
                    <a:pt x="16079" y="42420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88318" y="1328065"/>
              <a:ext cx="254957" cy="514423"/>
            </a:xfrm>
            <a:custGeom>
              <a:avLst/>
              <a:gdLst/>
              <a:ahLst/>
              <a:cxnLst/>
              <a:rect l="0" t="0" r="0" b="0"/>
              <a:pathLst>
                <a:path w="254957" h="514423">
                  <a:moveTo>
                    <a:pt x="202314" y="114339"/>
                  </a:moveTo>
                  <a:lnTo>
                    <a:pt x="205114" y="102604"/>
                  </a:lnTo>
                  <a:lnTo>
                    <a:pt x="206616" y="91475"/>
                  </a:lnTo>
                  <a:lnTo>
                    <a:pt x="206917" y="79885"/>
                  </a:lnTo>
                  <a:lnTo>
                    <a:pt x="206066" y="68070"/>
                  </a:lnTo>
                  <a:lnTo>
                    <a:pt x="203949" y="56707"/>
                  </a:lnTo>
                  <a:lnTo>
                    <a:pt x="200623" y="46157"/>
                  </a:lnTo>
                  <a:lnTo>
                    <a:pt x="196115" y="36456"/>
                  </a:lnTo>
                  <a:lnTo>
                    <a:pt x="190347" y="27484"/>
                  </a:lnTo>
                  <a:lnTo>
                    <a:pt x="183391" y="19095"/>
                  </a:lnTo>
                  <a:lnTo>
                    <a:pt x="175281" y="11631"/>
                  </a:lnTo>
                  <a:lnTo>
                    <a:pt x="165936" y="5894"/>
                  </a:lnTo>
                  <a:lnTo>
                    <a:pt x="155431" y="2184"/>
                  </a:lnTo>
                  <a:lnTo>
                    <a:pt x="144123" y="336"/>
                  </a:lnTo>
                  <a:lnTo>
                    <a:pt x="132542" y="0"/>
                  </a:lnTo>
                  <a:lnTo>
                    <a:pt x="121018" y="815"/>
                  </a:lnTo>
                  <a:lnTo>
                    <a:pt x="109840" y="2631"/>
                  </a:lnTo>
                  <a:lnTo>
                    <a:pt x="99335" y="5511"/>
                  </a:lnTo>
                  <a:lnTo>
                    <a:pt x="89604" y="9406"/>
                  </a:lnTo>
                  <a:lnTo>
                    <a:pt x="80578" y="14155"/>
                  </a:lnTo>
                  <a:lnTo>
                    <a:pt x="72121" y="19566"/>
                  </a:lnTo>
                  <a:lnTo>
                    <a:pt x="64094" y="25470"/>
                  </a:lnTo>
                  <a:lnTo>
                    <a:pt x="56379" y="31893"/>
                  </a:lnTo>
                  <a:lnTo>
                    <a:pt x="48883" y="39037"/>
                  </a:lnTo>
                  <a:lnTo>
                    <a:pt x="41545" y="46954"/>
                  </a:lnTo>
                  <a:lnTo>
                    <a:pt x="34480" y="55559"/>
                  </a:lnTo>
                  <a:lnTo>
                    <a:pt x="27963" y="64714"/>
                  </a:lnTo>
                  <a:lnTo>
                    <a:pt x="22098" y="74285"/>
                  </a:lnTo>
                  <a:lnTo>
                    <a:pt x="16839" y="84323"/>
                  </a:lnTo>
                  <a:lnTo>
                    <a:pt x="12072" y="95046"/>
                  </a:lnTo>
                  <a:lnTo>
                    <a:pt x="7688" y="106516"/>
                  </a:lnTo>
                  <a:lnTo>
                    <a:pt x="3914" y="118489"/>
                  </a:lnTo>
                  <a:lnTo>
                    <a:pt x="1283" y="130526"/>
                  </a:lnTo>
                  <a:lnTo>
                    <a:pt x="0" y="142363"/>
                  </a:lnTo>
                  <a:lnTo>
                    <a:pt x="122" y="153922"/>
                  </a:lnTo>
                  <a:lnTo>
                    <a:pt x="1725" y="165216"/>
                  </a:lnTo>
                  <a:lnTo>
                    <a:pt x="4703" y="176290"/>
                  </a:lnTo>
                  <a:lnTo>
                    <a:pt x="9143" y="187032"/>
                  </a:lnTo>
                  <a:lnTo>
                    <a:pt x="15397" y="197179"/>
                  </a:lnTo>
                  <a:lnTo>
                    <a:pt x="23487" y="206623"/>
                  </a:lnTo>
                  <a:lnTo>
                    <a:pt x="33003" y="214932"/>
                  </a:lnTo>
                  <a:lnTo>
                    <a:pt x="43299" y="221303"/>
                  </a:lnTo>
                  <a:lnTo>
                    <a:pt x="53930" y="225468"/>
                  </a:lnTo>
                  <a:lnTo>
                    <a:pt x="64828" y="227466"/>
                  </a:lnTo>
                  <a:lnTo>
                    <a:pt x="76203" y="227378"/>
                  </a:lnTo>
                  <a:lnTo>
                    <a:pt x="88142" y="225468"/>
                  </a:lnTo>
                  <a:lnTo>
                    <a:pt x="100277" y="222104"/>
                  </a:lnTo>
                  <a:lnTo>
                    <a:pt x="111898" y="217646"/>
                  </a:lnTo>
                  <a:lnTo>
                    <a:pt x="122642" y="212396"/>
                  </a:lnTo>
                  <a:lnTo>
                    <a:pt x="132483" y="206587"/>
                  </a:lnTo>
                  <a:lnTo>
                    <a:pt x="141555" y="200390"/>
                  </a:lnTo>
                  <a:lnTo>
                    <a:pt x="150027" y="193921"/>
                  </a:lnTo>
                  <a:lnTo>
                    <a:pt x="158057" y="187103"/>
                  </a:lnTo>
                  <a:lnTo>
                    <a:pt x="165770" y="179686"/>
                  </a:lnTo>
                  <a:lnTo>
                    <a:pt x="173258" y="171582"/>
                  </a:lnTo>
                  <a:lnTo>
                    <a:pt x="180425" y="162850"/>
                  </a:lnTo>
                  <a:lnTo>
                    <a:pt x="187011" y="153610"/>
                  </a:lnTo>
                  <a:lnTo>
                    <a:pt x="192922" y="143985"/>
                  </a:lnTo>
                  <a:lnTo>
                    <a:pt x="198213" y="134082"/>
                  </a:lnTo>
                  <a:lnTo>
                    <a:pt x="203001" y="123980"/>
                  </a:lnTo>
                  <a:lnTo>
                    <a:pt x="207414" y="113813"/>
                  </a:lnTo>
                  <a:lnTo>
                    <a:pt x="211768" y="106119"/>
                  </a:lnTo>
                  <a:lnTo>
                    <a:pt x="215799" y="104221"/>
                  </a:lnTo>
                  <a:lnTo>
                    <a:pt x="218657" y="107458"/>
                  </a:lnTo>
                  <a:lnTo>
                    <a:pt x="220457" y="114334"/>
                  </a:lnTo>
                  <a:lnTo>
                    <a:pt x="221555" y="123811"/>
                  </a:lnTo>
                  <a:lnTo>
                    <a:pt x="222227" y="135369"/>
                  </a:lnTo>
                  <a:lnTo>
                    <a:pt x="222641" y="148585"/>
                  </a:lnTo>
                  <a:lnTo>
                    <a:pt x="222901" y="162903"/>
                  </a:lnTo>
                  <a:lnTo>
                    <a:pt x="223065" y="177678"/>
                  </a:lnTo>
                  <a:lnTo>
                    <a:pt x="223176" y="192522"/>
                  </a:lnTo>
                  <a:lnTo>
                    <a:pt x="223417" y="207595"/>
                  </a:lnTo>
                  <a:lnTo>
                    <a:pt x="224110" y="223470"/>
                  </a:lnTo>
                  <a:lnTo>
                    <a:pt x="225388" y="240405"/>
                  </a:lnTo>
                  <a:lnTo>
                    <a:pt x="227060" y="258034"/>
                  </a:lnTo>
                  <a:lnTo>
                    <a:pt x="228721" y="275569"/>
                  </a:lnTo>
                  <a:lnTo>
                    <a:pt x="230137" y="292564"/>
                  </a:lnTo>
                  <a:lnTo>
                    <a:pt x="231408" y="309401"/>
                  </a:lnTo>
                  <a:lnTo>
                    <a:pt x="232868" y="327064"/>
                  </a:lnTo>
                  <a:lnTo>
                    <a:pt x="234702" y="346066"/>
                  </a:lnTo>
                  <a:lnTo>
                    <a:pt x="236934" y="366592"/>
                  </a:lnTo>
                  <a:lnTo>
                    <a:pt x="239511" y="388747"/>
                  </a:lnTo>
                  <a:lnTo>
                    <a:pt x="242354" y="412365"/>
                  </a:lnTo>
                  <a:lnTo>
                    <a:pt x="245242" y="435961"/>
                  </a:lnTo>
                  <a:lnTo>
                    <a:pt x="248099" y="459162"/>
                  </a:lnTo>
                  <a:lnTo>
                    <a:pt x="251175" y="484004"/>
                  </a:lnTo>
                  <a:lnTo>
                    <a:pt x="254956" y="5144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097042" y="2053057"/>
            <a:ext cx="2060502" cy="1010061"/>
            <a:chOff x="4097042" y="2053057"/>
            <a:chExt cx="2060502" cy="1010061"/>
          </a:xfrm>
        </p:grpSpPr>
        <p:sp>
          <p:nvSpPr>
            <p:cNvPr id="39" name="Freeform 38"/>
            <p:cNvSpPr/>
            <p:nvPr/>
          </p:nvSpPr>
          <p:spPr>
            <a:xfrm>
              <a:off x="4390383" y="2063585"/>
              <a:ext cx="242156" cy="379027"/>
            </a:xfrm>
            <a:custGeom>
              <a:avLst/>
              <a:gdLst/>
              <a:ahLst/>
              <a:cxnLst/>
              <a:rect l="0" t="0" r="0" b="0"/>
              <a:pathLst>
                <a:path w="242156" h="379027">
                  <a:moveTo>
                    <a:pt x="242155" y="0"/>
                  </a:moveTo>
                  <a:lnTo>
                    <a:pt x="239155" y="8868"/>
                  </a:lnTo>
                  <a:lnTo>
                    <a:pt x="235732" y="17855"/>
                  </a:lnTo>
                  <a:lnTo>
                    <a:pt x="231536" y="27846"/>
                  </a:lnTo>
                  <a:lnTo>
                    <a:pt x="226636" y="38654"/>
                  </a:lnTo>
                  <a:lnTo>
                    <a:pt x="221154" y="49817"/>
                  </a:lnTo>
                  <a:lnTo>
                    <a:pt x="215229" y="61022"/>
                  </a:lnTo>
                  <a:lnTo>
                    <a:pt x="209140" y="72134"/>
                  </a:lnTo>
                  <a:lnTo>
                    <a:pt x="203290" y="83119"/>
                  </a:lnTo>
                  <a:lnTo>
                    <a:pt x="197870" y="93994"/>
                  </a:lnTo>
                  <a:lnTo>
                    <a:pt x="192572" y="105109"/>
                  </a:lnTo>
                  <a:lnTo>
                    <a:pt x="186714" y="117103"/>
                  </a:lnTo>
                  <a:lnTo>
                    <a:pt x="179953" y="130250"/>
                  </a:lnTo>
                  <a:lnTo>
                    <a:pt x="172275" y="144337"/>
                  </a:lnTo>
                  <a:lnTo>
                    <a:pt x="163816" y="158864"/>
                  </a:lnTo>
                  <a:lnTo>
                    <a:pt x="154752" y="173488"/>
                  </a:lnTo>
                  <a:lnTo>
                    <a:pt x="145241" y="188052"/>
                  </a:lnTo>
                  <a:lnTo>
                    <a:pt x="135412" y="202510"/>
                  </a:lnTo>
                  <a:lnTo>
                    <a:pt x="125365" y="216862"/>
                  </a:lnTo>
                  <a:lnTo>
                    <a:pt x="115331" y="231126"/>
                  </a:lnTo>
                  <a:lnTo>
                    <a:pt x="105669" y="245323"/>
                  </a:lnTo>
                  <a:lnTo>
                    <a:pt x="96535" y="259467"/>
                  </a:lnTo>
                  <a:lnTo>
                    <a:pt x="87758" y="273407"/>
                  </a:lnTo>
                  <a:lnTo>
                    <a:pt x="78943" y="286848"/>
                  </a:lnTo>
                  <a:lnTo>
                    <a:pt x="69861" y="299662"/>
                  </a:lnTo>
                  <a:lnTo>
                    <a:pt x="60455" y="311726"/>
                  </a:lnTo>
                  <a:lnTo>
                    <a:pt x="50753" y="322834"/>
                  </a:lnTo>
                  <a:lnTo>
                    <a:pt x="40830" y="332969"/>
                  </a:lnTo>
                  <a:lnTo>
                    <a:pt x="31198" y="342155"/>
                  </a:lnTo>
                  <a:lnTo>
                    <a:pt x="21854" y="351380"/>
                  </a:lnTo>
                  <a:lnTo>
                    <a:pt x="11979" y="36257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32538" y="2053057"/>
              <a:ext cx="242157" cy="336913"/>
            </a:xfrm>
            <a:custGeom>
              <a:avLst/>
              <a:gdLst/>
              <a:ahLst/>
              <a:cxnLst/>
              <a:rect l="0" t="0" r="0" b="0"/>
              <a:pathLst>
                <a:path w="242157" h="336913">
                  <a:moveTo>
                    <a:pt x="0" y="0"/>
                  </a:moveTo>
                  <a:lnTo>
                    <a:pt x="5868" y="8734"/>
                  </a:lnTo>
                  <a:lnTo>
                    <a:pt x="11432" y="16440"/>
                  </a:lnTo>
                  <a:lnTo>
                    <a:pt x="17227" y="23847"/>
                  </a:lnTo>
                  <a:lnTo>
                    <a:pt x="23135" y="31281"/>
                  </a:lnTo>
                  <a:lnTo>
                    <a:pt x="28817" y="39108"/>
                  </a:lnTo>
                  <a:lnTo>
                    <a:pt x="34096" y="47482"/>
                  </a:lnTo>
                  <a:lnTo>
                    <a:pt x="39119" y="56225"/>
                  </a:lnTo>
                  <a:lnTo>
                    <a:pt x="44254" y="64940"/>
                  </a:lnTo>
                  <a:lnTo>
                    <a:pt x="49713" y="73398"/>
                  </a:lnTo>
                  <a:lnTo>
                    <a:pt x="55703" y="81704"/>
                  </a:lnTo>
                  <a:lnTo>
                    <a:pt x="62488" y="90194"/>
                  </a:lnTo>
                  <a:lnTo>
                    <a:pt x="70128" y="99049"/>
                  </a:lnTo>
                  <a:lnTo>
                    <a:pt x="78361" y="108132"/>
                  </a:lnTo>
                  <a:lnTo>
                    <a:pt x="86727" y="117083"/>
                  </a:lnTo>
                  <a:lnTo>
                    <a:pt x="94942" y="125708"/>
                  </a:lnTo>
                  <a:lnTo>
                    <a:pt x="102914" y="134297"/>
                  </a:lnTo>
                  <a:lnTo>
                    <a:pt x="110646" y="143510"/>
                  </a:lnTo>
                  <a:lnTo>
                    <a:pt x="118180" y="153668"/>
                  </a:lnTo>
                  <a:lnTo>
                    <a:pt x="125562" y="164611"/>
                  </a:lnTo>
                  <a:lnTo>
                    <a:pt x="132832" y="175881"/>
                  </a:lnTo>
                  <a:lnTo>
                    <a:pt x="140023" y="187163"/>
                  </a:lnTo>
                  <a:lnTo>
                    <a:pt x="147158" y="198162"/>
                  </a:lnTo>
                  <a:lnTo>
                    <a:pt x="154256" y="208541"/>
                  </a:lnTo>
                  <a:lnTo>
                    <a:pt x="161324" y="218188"/>
                  </a:lnTo>
                  <a:lnTo>
                    <a:pt x="168206" y="227326"/>
                  </a:lnTo>
                  <a:lnTo>
                    <a:pt x="174601" y="236389"/>
                  </a:lnTo>
                  <a:lnTo>
                    <a:pt x="180388" y="245636"/>
                  </a:lnTo>
                  <a:lnTo>
                    <a:pt x="185764" y="254986"/>
                  </a:lnTo>
                  <a:lnTo>
                    <a:pt x="191143" y="264116"/>
                  </a:lnTo>
                  <a:lnTo>
                    <a:pt x="196764" y="272858"/>
                  </a:lnTo>
                  <a:lnTo>
                    <a:pt x="202693" y="281355"/>
                  </a:lnTo>
                  <a:lnTo>
                    <a:pt x="208907" y="289974"/>
                  </a:lnTo>
                  <a:lnTo>
                    <a:pt x="215340" y="298906"/>
                  </a:lnTo>
                  <a:lnTo>
                    <a:pt x="221633" y="307736"/>
                  </a:lnTo>
                  <a:lnTo>
                    <a:pt x="227759" y="316386"/>
                  </a:lnTo>
                  <a:lnTo>
                    <a:pt x="234256" y="325622"/>
                  </a:lnTo>
                  <a:lnTo>
                    <a:pt x="242156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11399" y="2547896"/>
              <a:ext cx="234139" cy="406091"/>
            </a:xfrm>
            <a:custGeom>
              <a:avLst/>
              <a:gdLst/>
              <a:ahLst/>
              <a:cxnLst/>
              <a:rect l="0" t="0" r="0" b="0"/>
              <a:pathLst>
                <a:path w="234139" h="406091">
                  <a:moveTo>
                    <a:pt x="189512" y="0"/>
                  </a:moveTo>
                  <a:lnTo>
                    <a:pt x="180711" y="2934"/>
                  </a:lnTo>
                  <a:lnTo>
                    <a:pt x="172365" y="5716"/>
                  </a:lnTo>
                  <a:lnTo>
                    <a:pt x="163662" y="8611"/>
                  </a:lnTo>
                  <a:lnTo>
                    <a:pt x="154368" y="11478"/>
                  </a:lnTo>
                  <a:lnTo>
                    <a:pt x="144224" y="13995"/>
                  </a:lnTo>
                  <a:lnTo>
                    <a:pt x="133179" y="16006"/>
                  </a:lnTo>
                  <a:lnTo>
                    <a:pt x="121340" y="17518"/>
                  </a:lnTo>
                  <a:lnTo>
                    <a:pt x="108869" y="18613"/>
                  </a:lnTo>
                  <a:lnTo>
                    <a:pt x="95926" y="19386"/>
                  </a:lnTo>
                  <a:lnTo>
                    <a:pt x="82644" y="19922"/>
                  </a:lnTo>
                  <a:lnTo>
                    <a:pt x="69122" y="20290"/>
                  </a:lnTo>
                  <a:lnTo>
                    <a:pt x="55448" y="20554"/>
                  </a:lnTo>
                  <a:lnTo>
                    <a:pt x="42165" y="21243"/>
                  </a:lnTo>
                  <a:lnTo>
                    <a:pt x="30230" y="23302"/>
                  </a:lnTo>
                  <a:lnTo>
                    <a:pt x="20068" y="27139"/>
                  </a:lnTo>
                  <a:lnTo>
                    <a:pt x="11924" y="32667"/>
                  </a:lnTo>
                  <a:lnTo>
                    <a:pt x="6120" y="39591"/>
                  </a:lnTo>
                  <a:lnTo>
                    <a:pt x="2588" y="47582"/>
                  </a:lnTo>
                  <a:lnTo>
                    <a:pt x="978" y="56352"/>
                  </a:lnTo>
                  <a:lnTo>
                    <a:pt x="861" y="65676"/>
                  </a:lnTo>
                  <a:lnTo>
                    <a:pt x="1846" y="75385"/>
                  </a:lnTo>
                  <a:lnTo>
                    <a:pt x="3622" y="85359"/>
                  </a:lnTo>
                  <a:lnTo>
                    <a:pt x="5949" y="95514"/>
                  </a:lnTo>
                  <a:lnTo>
                    <a:pt x="8657" y="105797"/>
                  </a:lnTo>
                  <a:lnTo>
                    <a:pt x="11626" y="116330"/>
                  </a:lnTo>
                  <a:lnTo>
                    <a:pt x="14773" y="127394"/>
                  </a:lnTo>
                  <a:lnTo>
                    <a:pt x="18034" y="139101"/>
                  </a:lnTo>
                  <a:lnTo>
                    <a:pt x="21207" y="151404"/>
                  </a:lnTo>
                  <a:lnTo>
                    <a:pt x="23959" y="164196"/>
                  </a:lnTo>
                  <a:lnTo>
                    <a:pt x="26157" y="177327"/>
                  </a:lnTo>
                  <a:lnTo>
                    <a:pt x="28317" y="189548"/>
                  </a:lnTo>
                  <a:lnTo>
                    <a:pt x="31372" y="197377"/>
                  </a:lnTo>
                  <a:lnTo>
                    <a:pt x="35159" y="198949"/>
                  </a:lnTo>
                  <a:lnTo>
                    <a:pt x="38913" y="196139"/>
                  </a:lnTo>
                  <a:lnTo>
                    <a:pt x="42663" y="190753"/>
                  </a:lnTo>
                  <a:lnTo>
                    <a:pt x="46789" y="184104"/>
                  </a:lnTo>
                  <a:lnTo>
                    <a:pt x="51490" y="176944"/>
                  </a:lnTo>
                  <a:lnTo>
                    <a:pt x="56931" y="169632"/>
                  </a:lnTo>
                  <a:lnTo>
                    <a:pt x="63328" y="162319"/>
                  </a:lnTo>
                  <a:lnTo>
                    <a:pt x="70707" y="155063"/>
                  </a:lnTo>
                  <a:lnTo>
                    <a:pt x="79101" y="148202"/>
                  </a:lnTo>
                  <a:lnTo>
                    <a:pt x="88636" y="142341"/>
                  </a:lnTo>
                  <a:lnTo>
                    <a:pt x="99269" y="137736"/>
                  </a:lnTo>
                  <a:lnTo>
                    <a:pt x="110662" y="134473"/>
                  </a:lnTo>
                  <a:lnTo>
                    <a:pt x="122300" y="132648"/>
                  </a:lnTo>
                  <a:lnTo>
                    <a:pt x="133867" y="132167"/>
                  </a:lnTo>
                  <a:lnTo>
                    <a:pt x="145242" y="132962"/>
                  </a:lnTo>
                  <a:lnTo>
                    <a:pt x="156413" y="135082"/>
                  </a:lnTo>
                  <a:lnTo>
                    <a:pt x="167400" y="138435"/>
                  </a:lnTo>
                  <a:lnTo>
                    <a:pt x="177912" y="142973"/>
                  </a:lnTo>
                  <a:lnTo>
                    <a:pt x="187374" y="148767"/>
                  </a:lnTo>
                  <a:lnTo>
                    <a:pt x="195554" y="155743"/>
                  </a:lnTo>
                  <a:lnTo>
                    <a:pt x="202539" y="163868"/>
                  </a:lnTo>
                  <a:lnTo>
                    <a:pt x="208547" y="173224"/>
                  </a:lnTo>
                  <a:lnTo>
                    <a:pt x="213813" y="183737"/>
                  </a:lnTo>
                  <a:lnTo>
                    <a:pt x="218537" y="195050"/>
                  </a:lnTo>
                  <a:lnTo>
                    <a:pt x="222879" y="206635"/>
                  </a:lnTo>
                  <a:lnTo>
                    <a:pt x="226945" y="218176"/>
                  </a:lnTo>
                  <a:lnTo>
                    <a:pt x="230491" y="229873"/>
                  </a:lnTo>
                  <a:lnTo>
                    <a:pt x="232962" y="242324"/>
                  </a:lnTo>
                  <a:lnTo>
                    <a:pt x="234138" y="255811"/>
                  </a:lnTo>
                  <a:lnTo>
                    <a:pt x="234112" y="270141"/>
                  </a:lnTo>
                  <a:lnTo>
                    <a:pt x="233107" y="284839"/>
                  </a:lnTo>
                  <a:lnTo>
                    <a:pt x="231351" y="299572"/>
                  </a:lnTo>
                  <a:lnTo>
                    <a:pt x="228886" y="313872"/>
                  </a:lnTo>
                  <a:lnTo>
                    <a:pt x="225562" y="327088"/>
                  </a:lnTo>
                  <a:lnTo>
                    <a:pt x="221360" y="338970"/>
                  </a:lnTo>
                  <a:lnTo>
                    <a:pt x="216235" y="349608"/>
                  </a:lnTo>
                  <a:lnTo>
                    <a:pt x="210039" y="359229"/>
                  </a:lnTo>
                  <a:lnTo>
                    <a:pt x="202793" y="368071"/>
                  </a:lnTo>
                  <a:lnTo>
                    <a:pt x="194656" y="376183"/>
                  </a:lnTo>
                  <a:lnTo>
                    <a:pt x="185823" y="383420"/>
                  </a:lnTo>
                  <a:lnTo>
                    <a:pt x="176466" y="389770"/>
                  </a:lnTo>
                  <a:lnTo>
                    <a:pt x="166404" y="395189"/>
                  </a:lnTo>
                  <a:lnTo>
                    <a:pt x="155132" y="399531"/>
                  </a:lnTo>
                  <a:lnTo>
                    <a:pt x="142477" y="402817"/>
                  </a:lnTo>
                  <a:lnTo>
                    <a:pt x="128724" y="405040"/>
                  </a:lnTo>
                  <a:lnTo>
                    <a:pt x="114421" y="406090"/>
                  </a:lnTo>
                  <a:lnTo>
                    <a:pt x="99948" y="406024"/>
                  </a:lnTo>
                  <a:lnTo>
                    <a:pt x="85485" y="405185"/>
                  </a:lnTo>
                  <a:lnTo>
                    <a:pt x="71095" y="404091"/>
                  </a:lnTo>
                  <a:lnTo>
                    <a:pt x="56807" y="403064"/>
                  </a:lnTo>
                  <a:lnTo>
                    <a:pt x="43215" y="402223"/>
                  </a:lnTo>
                  <a:lnTo>
                    <a:pt x="30155" y="401493"/>
                  </a:lnTo>
                  <a:lnTo>
                    <a:pt x="16479" y="4008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79938" y="2469048"/>
              <a:ext cx="258782" cy="438584"/>
            </a:xfrm>
            <a:custGeom>
              <a:avLst/>
              <a:gdLst/>
              <a:ahLst/>
              <a:cxnLst/>
              <a:rect l="0" t="0" r="0" b="0"/>
              <a:pathLst>
                <a:path w="258782" h="438584">
                  <a:moveTo>
                    <a:pt x="94756" y="5149"/>
                  </a:moveTo>
                  <a:lnTo>
                    <a:pt x="88888" y="13883"/>
                  </a:lnTo>
                  <a:lnTo>
                    <a:pt x="83324" y="21589"/>
                  </a:lnTo>
                  <a:lnTo>
                    <a:pt x="77525" y="28991"/>
                  </a:lnTo>
                  <a:lnTo>
                    <a:pt x="71444" y="36253"/>
                  </a:lnTo>
                  <a:lnTo>
                    <a:pt x="65115" y="43431"/>
                  </a:lnTo>
                  <a:lnTo>
                    <a:pt x="58586" y="50557"/>
                  </a:lnTo>
                  <a:lnTo>
                    <a:pt x="51910" y="57647"/>
                  </a:lnTo>
                  <a:lnTo>
                    <a:pt x="45127" y="64714"/>
                  </a:lnTo>
                  <a:lnTo>
                    <a:pt x="38279" y="71719"/>
                  </a:lnTo>
                  <a:lnTo>
                    <a:pt x="31732" y="77050"/>
                  </a:lnTo>
                  <a:lnTo>
                    <a:pt x="26604" y="78297"/>
                  </a:lnTo>
                  <a:lnTo>
                    <a:pt x="23916" y="75560"/>
                  </a:lnTo>
                  <a:lnTo>
                    <a:pt x="23692" y="69991"/>
                  </a:lnTo>
                  <a:lnTo>
                    <a:pt x="25510" y="62609"/>
                  </a:lnTo>
                  <a:lnTo>
                    <a:pt x="28880" y="54254"/>
                  </a:lnTo>
                  <a:lnTo>
                    <a:pt x="33377" y="45661"/>
                  </a:lnTo>
                  <a:lnTo>
                    <a:pt x="38676" y="37223"/>
                  </a:lnTo>
                  <a:lnTo>
                    <a:pt x="44696" y="29236"/>
                  </a:lnTo>
                  <a:lnTo>
                    <a:pt x="51572" y="22009"/>
                  </a:lnTo>
                  <a:lnTo>
                    <a:pt x="59316" y="15628"/>
                  </a:lnTo>
                  <a:lnTo>
                    <a:pt x="67975" y="10171"/>
                  </a:lnTo>
                  <a:lnTo>
                    <a:pt x="77699" y="5795"/>
                  </a:lnTo>
                  <a:lnTo>
                    <a:pt x="88463" y="2487"/>
                  </a:lnTo>
                  <a:lnTo>
                    <a:pt x="99945" y="416"/>
                  </a:lnTo>
                  <a:lnTo>
                    <a:pt x="111645" y="0"/>
                  </a:lnTo>
                  <a:lnTo>
                    <a:pt x="123240" y="1322"/>
                  </a:lnTo>
                  <a:lnTo>
                    <a:pt x="134125" y="4498"/>
                  </a:lnTo>
                  <a:lnTo>
                    <a:pt x="143370" y="9828"/>
                  </a:lnTo>
                  <a:lnTo>
                    <a:pt x="150617" y="17268"/>
                  </a:lnTo>
                  <a:lnTo>
                    <a:pt x="156008" y="26500"/>
                  </a:lnTo>
                  <a:lnTo>
                    <a:pt x="159883" y="37130"/>
                  </a:lnTo>
                  <a:lnTo>
                    <a:pt x="162596" y="48790"/>
                  </a:lnTo>
                  <a:lnTo>
                    <a:pt x="164134" y="61023"/>
                  </a:lnTo>
                  <a:lnTo>
                    <a:pt x="164126" y="73300"/>
                  </a:lnTo>
                  <a:lnTo>
                    <a:pt x="162496" y="85331"/>
                  </a:lnTo>
                  <a:lnTo>
                    <a:pt x="159438" y="97035"/>
                  </a:lnTo>
                  <a:lnTo>
                    <a:pt x="155243" y="108434"/>
                  </a:lnTo>
                  <a:lnTo>
                    <a:pt x="150194" y="119582"/>
                  </a:lnTo>
                  <a:lnTo>
                    <a:pt x="144365" y="130376"/>
                  </a:lnTo>
                  <a:lnTo>
                    <a:pt x="137628" y="140558"/>
                  </a:lnTo>
                  <a:lnTo>
                    <a:pt x="130037" y="149971"/>
                  </a:lnTo>
                  <a:lnTo>
                    <a:pt x="123490" y="156285"/>
                  </a:lnTo>
                  <a:lnTo>
                    <a:pt x="120874" y="157454"/>
                  </a:lnTo>
                  <a:lnTo>
                    <a:pt x="122402" y="155794"/>
                  </a:lnTo>
                  <a:lnTo>
                    <a:pt x="127015" y="152919"/>
                  </a:lnTo>
                  <a:lnTo>
                    <a:pt x="133691" y="149550"/>
                  </a:lnTo>
                  <a:lnTo>
                    <a:pt x="141709" y="146009"/>
                  </a:lnTo>
                  <a:lnTo>
                    <a:pt x="150593" y="142751"/>
                  </a:lnTo>
                  <a:lnTo>
                    <a:pt x="160042" y="140444"/>
                  </a:lnTo>
                  <a:lnTo>
                    <a:pt x="169853" y="139371"/>
                  </a:lnTo>
                  <a:lnTo>
                    <a:pt x="179738" y="139797"/>
                  </a:lnTo>
                  <a:lnTo>
                    <a:pt x="189305" y="142134"/>
                  </a:lnTo>
                  <a:lnTo>
                    <a:pt x="198374" y="146416"/>
                  </a:lnTo>
                  <a:lnTo>
                    <a:pt x="206939" y="152545"/>
                  </a:lnTo>
                  <a:lnTo>
                    <a:pt x="215079" y="160471"/>
                  </a:lnTo>
                  <a:lnTo>
                    <a:pt x="222886" y="169985"/>
                  </a:lnTo>
                  <a:lnTo>
                    <a:pt x="230283" y="180777"/>
                  </a:lnTo>
                  <a:lnTo>
                    <a:pt x="237031" y="192536"/>
                  </a:lnTo>
                  <a:lnTo>
                    <a:pt x="243050" y="204998"/>
                  </a:lnTo>
                  <a:lnTo>
                    <a:pt x="248245" y="217958"/>
                  </a:lnTo>
                  <a:lnTo>
                    <a:pt x="252437" y="231263"/>
                  </a:lnTo>
                  <a:lnTo>
                    <a:pt x="255621" y="244805"/>
                  </a:lnTo>
                  <a:lnTo>
                    <a:pt x="257776" y="258510"/>
                  </a:lnTo>
                  <a:lnTo>
                    <a:pt x="258781" y="272323"/>
                  </a:lnTo>
                  <a:lnTo>
                    <a:pt x="258681" y="286216"/>
                  </a:lnTo>
                  <a:lnTo>
                    <a:pt x="257649" y="300326"/>
                  </a:lnTo>
                  <a:lnTo>
                    <a:pt x="255893" y="314945"/>
                  </a:lnTo>
                  <a:lnTo>
                    <a:pt x="253599" y="330182"/>
                  </a:lnTo>
                  <a:lnTo>
                    <a:pt x="250756" y="345670"/>
                  </a:lnTo>
                  <a:lnTo>
                    <a:pt x="247169" y="360688"/>
                  </a:lnTo>
                  <a:lnTo>
                    <a:pt x="242789" y="374853"/>
                  </a:lnTo>
                  <a:lnTo>
                    <a:pt x="237542" y="387804"/>
                  </a:lnTo>
                  <a:lnTo>
                    <a:pt x="231264" y="399050"/>
                  </a:lnTo>
                  <a:lnTo>
                    <a:pt x="223958" y="408500"/>
                  </a:lnTo>
                  <a:lnTo>
                    <a:pt x="215611" y="416371"/>
                  </a:lnTo>
                  <a:lnTo>
                    <a:pt x="206104" y="422990"/>
                  </a:lnTo>
                  <a:lnTo>
                    <a:pt x="195487" y="428662"/>
                  </a:lnTo>
                  <a:lnTo>
                    <a:pt x="183934" y="433324"/>
                  </a:lnTo>
                  <a:lnTo>
                    <a:pt x="171655" y="436559"/>
                  </a:lnTo>
                  <a:lnTo>
                    <a:pt x="158841" y="438256"/>
                  </a:lnTo>
                  <a:lnTo>
                    <a:pt x="145643" y="438583"/>
                  </a:lnTo>
                  <a:lnTo>
                    <a:pt x="132179" y="437814"/>
                  </a:lnTo>
                  <a:lnTo>
                    <a:pt x="118533" y="436219"/>
                  </a:lnTo>
                  <a:lnTo>
                    <a:pt x="104930" y="433861"/>
                  </a:lnTo>
                  <a:lnTo>
                    <a:pt x="91717" y="430607"/>
                  </a:lnTo>
                  <a:lnTo>
                    <a:pt x="79049" y="426463"/>
                  </a:lnTo>
                  <a:lnTo>
                    <a:pt x="66916" y="421716"/>
                  </a:lnTo>
                  <a:lnTo>
                    <a:pt x="55228" y="416838"/>
                  </a:lnTo>
                  <a:lnTo>
                    <a:pt x="43895" y="412117"/>
                  </a:lnTo>
                  <a:lnTo>
                    <a:pt x="33279" y="407799"/>
                  </a:lnTo>
                  <a:lnTo>
                    <a:pt x="23153" y="403744"/>
                  </a:lnTo>
                  <a:lnTo>
                    <a:pt x="12623" y="399600"/>
                  </a:lnTo>
                  <a:lnTo>
                    <a:pt x="0" y="3947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85853" y="2347854"/>
              <a:ext cx="512216" cy="648093"/>
            </a:xfrm>
            <a:custGeom>
              <a:avLst/>
              <a:gdLst/>
              <a:ahLst/>
              <a:cxnLst/>
              <a:rect l="0" t="0" r="0" b="0"/>
              <a:pathLst>
                <a:path w="512216" h="648093">
                  <a:moveTo>
                    <a:pt x="304654" y="21057"/>
                  </a:moveTo>
                  <a:lnTo>
                    <a:pt x="295719" y="18258"/>
                  </a:lnTo>
                  <a:lnTo>
                    <a:pt x="286092" y="16756"/>
                  </a:lnTo>
                  <a:lnTo>
                    <a:pt x="274809" y="16449"/>
                  </a:lnTo>
                  <a:lnTo>
                    <a:pt x="262315" y="17129"/>
                  </a:lnTo>
                  <a:lnTo>
                    <a:pt x="249483" y="18597"/>
                  </a:lnTo>
                  <a:lnTo>
                    <a:pt x="236860" y="20670"/>
                  </a:lnTo>
                  <a:lnTo>
                    <a:pt x="224477" y="23353"/>
                  </a:lnTo>
                  <a:lnTo>
                    <a:pt x="212034" y="26824"/>
                  </a:lnTo>
                  <a:lnTo>
                    <a:pt x="199340" y="31119"/>
                  </a:lnTo>
                  <a:lnTo>
                    <a:pt x="186512" y="36137"/>
                  </a:lnTo>
                  <a:lnTo>
                    <a:pt x="173886" y="41730"/>
                  </a:lnTo>
                  <a:lnTo>
                    <a:pt x="161652" y="47752"/>
                  </a:lnTo>
                  <a:lnTo>
                    <a:pt x="149993" y="54084"/>
                  </a:lnTo>
                  <a:lnTo>
                    <a:pt x="139164" y="60633"/>
                  </a:lnTo>
                  <a:lnTo>
                    <a:pt x="129215" y="67339"/>
                  </a:lnTo>
                  <a:lnTo>
                    <a:pt x="120042" y="74315"/>
                  </a:lnTo>
                  <a:lnTo>
                    <a:pt x="111488" y="81838"/>
                  </a:lnTo>
                  <a:lnTo>
                    <a:pt x="103395" y="90009"/>
                  </a:lnTo>
                  <a:lnTo>
                    <a:pt x="95636" y="98615"/>
                  </a:lnTo>
                  <a:lnTo>
                    <a:pt x="88112" y="107239"/>
                  </a:lnTo>
                  <a:lnTo>
                    <a:pt x="80751" y="115640"/>
                  </a:lnTo>
                  <a:lnTo>
                    <a:pt x="73499" y="124079"/>
                  </a:lnTo>
                  <a:lnTo>
                    <a:pt x="66325" y="133189"/>
                  </a:lnTo>
                  <a:lnTo>
                    <a:pt x="59201" y="143284"/>
                  </a:lnTo>
                  <a:lnTo>
                    <a:pt x="52112" y="154353"/>
                  </a:lnTo>
                  <a:lnTo>
                    <a:pt x="45046" y="166241"/>
                  </a:lnTo>
                  <a:lnTo>
                    <a:pt x="38000" y="178765"/>
                  </a:lnTo>
                  <a:lnTo>
                    <a:pt x="31133" y="191922"/>
                  </a:lnTo>
                  <a:lnTo>
                    <a:pt x="24748" y="205884"/>
                  </a:lnTo>
                  <a:lnTo>
                    <a:pt x="18978" y="220678"/>
                  </a:lnTo>
                  <a:lnTo>
                    <a:pt x="13951" y="236036"/>
                  </a:lnTo>
                  <a:lnTo>
                    <a:pt x="9873" y="251497"/>
                  </a:lnTo>
                  <a:lnTo>
                    <a:pt x="6760" y="266792"/>
                  </a:lnTo>
                  <a:lnTo>
                    <a:pt x="4483" y="281994"/>
                  </a:lnTo>
                  <a:lnTo>
                    <a:pt x="2864" y="297420"/>
                  </a:lnTo>
                  <a:lnTo>
                    <a:pt x="1734" y="313240"/>
                  </a:lnTo>
                  <a:lnTo>
                    <a:pt x="956" y="329305"/>
                  </a:lnTo>
                  <a:lnTo>
                    <a:pt x="425" y="345251"/>
                  </a:lnTo>
                  <a:lnTo>
                    <a:pt x="70" y="360874"/>
                  </a:lnTo>
                  <a:lnTo>
                    <a:pt x="0" y="376298"/>
                  </a:lnTo>
                  <a:lnTo>
                    <a:pt x="485" y="391874"/>
                  </a:lnTo>
                  <a:lnTo>
                    <a:pt x="1628" y="407794"/>
                  </a:lnTo>
                  <a:lnTo>
                    <a:pt x="3380" y="423926"/>
                  </a:lnTo>
                  <a:lnTo>
                    <a:pt x="5628" y="439917"/>
                  </a:lnTo>
                  <a:lnTo>
                    <a:pt x="8256" y="455560"/>
                  </a:lnTo>
                  <a:lnTo>
                    <a:pt x="11325" y="470659"/>
                  </a:lnTo>
                  <a:lnTo>
                    <a:pt x="15063" y="484952"/>
                  </a:lnTo>
                  <a:lnTo>
                    <a:pt x="19545" y="498383"/>
                  </a:lnTo>
                  <a:lnTo>
                    <a:pt x="24861" y="511217"/>
                  </a:lnTo>
                  <a:lnTo>
                    <a:pt x="31185" y="523914"/>
                  </a:lnTo>
                  <a:lnTo>
                    <a:pt x="38516" y="536755"/>
                  </a:lnTo>
                  <a:lnTo>
                    <a:pt x="46711" y="549670"/>
                  </a:lnTo>
                  <a:lnTo>
                    <a:pt x="55583" y="562349"/>
                  </a:lnTo>
                  <a:lnTo>
                    <a:pt x="64956" y="574615"/>
                  </a:lnTo>
                  <a:lnTo>
                    <a:pt x="74690" y="586294"/>
                  </a:lnTo>
                  <a:lnTo>
                    <a:pt x="84675" y="597136"/>
                  </a:lnTo>
                  <a:lnTo>
                    <a:pt x="94837" y="607089"/>
                  </a:lnTo>
                  <a:lnTo>
                    <a:pt x="105118" y="616093"/>
                  </a:lnTo>
                  <a:lnTo>
                    <a:pt x="115479" y="624003"/>
                  </a:lnTo>
                  <a:lnTo>
                    <a:pt x="125906" y="630840"/>
                  </a:lnTo>
                  <a:lnTo>
                    <a:pt x="136704" y="636602"/>
                  </a:lnTo>
                  <a:lnTo>
                    <a:pt x="148480" y="641183"/>
                  </a:lnTo>
                  <a:lnTo>
                    <a:pt x="161472" y="644632"/>
                  </a:lnTo>
                  <a:lnTo>
                    <a:pt x="175284" y="646966"/>
                  </a:lnTo>
                  <a:lnTo>
                    <a:pt x="189094" y="648092"/>
                  </a:lnTo>
                  <a:lnTo>
                    <a:pt x="202422" y="648073"/>
                  </a:lnTo>
                  <a:lnTo>
                    <a:pt x="215302" y="647095"/>
                  </a:lnTo>
                  <a:lnTo>
                    <a:pt x="228091" y="645376"/>
                  </a:lnTo>
                  <a:lnTo>
                    <a:pt x="241021" y="643111"/>
                  </a:lnTo>
                  <a:lnTo>
                    <a:pt x="254010" y="640456"/>
                  </a:lnTo>
                  <a:lnTo>
                    <a:pt x="266744" y="637529"/>
                  </a:lnTo>
                  <a:lnTo>
                    <a:pt x="279057" y="634404"/>
                  </a:lnTo>
                  <a:lnTo>
                    <a:pt x="290937" y="630815"/>
                  </a:lnTo>
                  <a:lnTo>
                    <a:pt x="302448" y="626188"/>
                  </a:lnTo>
                  <a:lnTo>
                    <a:pt x="313677" y="620296"/>
                  </a:lnTo>
                  <a:lnTo>
                    <a:pt x="324862" y="613389"/>
                  </a:lnTo>
                  <a:lnTo>
                    <a:pt x="336372" y="605988"/>
                  </a:lnTo>
                  <a:lnTo>
                    <a:pt x="348375" y="598451"/>
                  </a:lnTo>
                  <a:lnTo>
                    <a:pt x="360710" y="590782"/>
                  </a:lnTo>
                  <a:lnTo>
                    <a:pt x="372990" y="582728"/>
                  </a:lnTo>
                  <a:lnTo>
                    <a:pt x="384987" y="574163"/>
                  </a:lnTo>
                  <a:lnTo>
                    <a:pt x="396482" y="565107"/>
                  </a:lnTo>
                  <a:lnTo>
                    <a:pt x="407201" y="555642"/>
                  </a:lnTo>
                  <a:lnTo>
                    <a:pt x="417075" y="545859"/>
                  </a:lnTo>
                  <a:lnTo>
                    <a:pt x="426197" y="535678"/>
                  </a:lnTo>
                  <a:lnTo>
                    <a:pt x="434718" y="524858"/>
                  </a:lnTo>
                  <a:lnTo>
                    <a:pt x="442788" y="513319"/>
                  </a:lnTo>
                  <a:lnTo>
                    <a:pt x="450532" y="501129"/>
                  </a:lnTo>
                  <a:lnTo>
                    <a:pt x="458046" y="488414"/>
                  </a:lnTo>
                  <a:lnTo>
                    <a:pt x="465397" y="475300"/>
                  </a:lnTo>
                  <a:lnTo>
                    <a:pt x="472470" y="461730"/>
                  </a:lnTo>
                  <a:lnTo>
                    <a:pt x="478994" y="447482"/>
                  </a:lnTo>
                  <a:lnTo>
                    <a:pt x="484858" y="432493"/>
                  </a:lnTo>
                  <a:lnTo>
                    <a:pt x="489947" y="417003"/>
                  </a:lnTo>
                  <a:lnTo>
                    <a:pt x="494067" y="401452"/>
                  </a:lnTo>
                  <a:lnTo>
                    <a:pt x="497212" y="386103"/>
                  </a:lnTo>
                  <a:lnTo>
                    <a:pt x="499680" y="371033"/>
                  </a:lnTo>
                  <a:lnTo>
                    <a:pt x="501961" y="356228"/>
                  </a:lnTo>
                  <a:lnTo>
                    <a:pt x="504348" y="341634"/>
                  </a:lnTo>
                  <a:lnTo>
                    <a:pt x="506784" y="327037"/>
                  </a:lnTo>
                  <a:lnTo>
                    <a:pt x="508966" y="312083"/>
                  </a:lnTo>
                  <a:lnTo>
                    <a:pt x="510727" y="296618"/>
                  </a:lnTo>
                  <a:lnTo>
                    <a:pt x="511891" y="280975"/>
                  </a:lnTo>
                  <a:lnTo>
                    <a:pt x="512215" y="265854"/>
                  </a:lnTo>
                  <a:lnTo>
                    <a:pt x="511651" y="251605"/>
                  </a:lnTo>
                  <a:lnTo>
                    <a:pt x="510304" y="238089"/>
                  </a:lnTo>
                  <a:lnTo>
                    <a:pt x="508337" y="224866"/>
                  </a:lnTo>
                  <a:lnTo>
                    <a:pt x="505905" y="211640"/>
                  </a:lnTo>
                  <a:lnTo>
                    <a:pt x="503139" y="198451"/>
                  </a:lnTo>
                  <a:lnTo>
                    <a:pt x="500137" y="185582"/>
                  </a:lnTo>
                  <a:lnTo>
                    <a:pt x="496967" y="173179"/>
                  </a:lnTo>
                  <a:lnTo>
                    <a:pt x="493517" y="161239"/>
                  </a:lnTo>
                  <a:lnTo>
                    <a:pt x="489515" y="149687"/>
                  </a:lnTo>
                  <a:lnTo>
                    <a:pt x="484858" y="138440"/>
                  </a:lnTo>
                  <a:lnTo>
                    <a:pt x="479593" y="127582"/>
                  </a:lnTo>
                  <a:lnTo>
                    <a:pt x="473834" y="117358"/>
                  </a:lnTo>
                  <a:lnTo>
                    <a:pt x="467700" y="107843"/>
                  </a:lnTo>
                  <a:lnTo>
                    <a:pt x="461293" y="98809"/>
                  </a:lnTo>
                  <a:lnTo>
                    <a:pt x="454693" y="89822"/>
                  </a:lnTo>
                  <a:lnTo>
                    <a:pt x="447954" y="80633"/>
                  </a:lnTo>
                  <a:lnTo>
                    <a:pt x="440955" y="71495"/>
                  </a:lnTo>
                  <a:lnTo>
                    <a:pt x="433417" y="63038"/>
                  </a:lnTo>
                  <a:lnTo>
                    <a:pt x="425232" y="55568"/>
                  </a:lnTo>
                  <a:lnTo>
                    <a:pt x="416446" y="48908"/>
                  </a:lnTo>
                  <a:lnTo>
                    <a:pt x="407169" y="42594"/>
                  </a:lnTo>
                  <a:lnTo>
                    <a:pt x="397520" y="36314"/>
                  </a:lnTo>
                  <a:lnTo>
                    <a:pt x="387601" y="30095"/>
                  </a:lnTo>
                  <a:lnTo>
                    <a:pt x="377489" y="24212"/>
                  </a:lnTo>
                  <a:lnTo>
                    <a:pt x="367239" y="18810"/>
                  </a:lnTo>
                  <a:lnTo>
                    <a:pt x="356729" y="14047"/>
                  </a:lnTo>
                  <a:lnTo>
                    <a:pt x="345681" y="10152"/>
                  </a:lnTo>
                  <a:lnTo>
                    <a:pt x="333986" y="7167"/>
                  </a:lnTo>
                  <a:lnTo>
                    <a:pt x="321690" y="4976"/>
                  </a:lnTo>
                  <a:lnTo>
                    <a:pt x="308903" y="3416"/>
                  </a:lnTo>
                  <a:lnTo>
                    <a:pt x="295763" y="2326"/>
                  </a:lnTo>
                  <a:lnTo>
                    <a:pt x="282977" y="1573"/>
                  </a:lnTo>
                  <a:lnTo>
                    <a:pt x="270562" y="978"/>
                  </a:lnTo>
                  <a:lnTo>
                    <a:pt x="257427" y="483"/>
                  </a:lnTo>
                  <a:lnTo>
                    <a:pt x="2414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97042" y="2352491"/>
              <a:ext cx="545433" cy="710627"/>
            </a:xfrm>
            <a:custGeom>
              <a:avLst/>
              <a:gdLst/>
              <a:ahLst/>
              <a:cxnLst/>
              <a:rect l="0" t="0" r="0" b="0"/>
              <a:pathLst>
                <a:path w="545433" h="710627">
                  <a:moveTo>
                    <a:pt x="282813" y="37478"/>
                  </a:moveTo>
                  <a:lnTo>
                    <a:pt x="274011" y="40411"/>
                  </a:lnTo>
                  <a:lnTo>
                    <a:pt x="265664" y="43194"/>
                  </a:lnTo>
                  <a:lnTo>
                    <a:pt x="256961" y="46102"/>
                  </a:lnTo>
                  <a:lnTo>
                    <a:pt x="247667" y="49488"/>
                  </a:lnTo>
                  <a:lnTo>
                    <a:pt x="237524" y="53950"/>
                  </a:lnTo>
                  <a:lnTo>
                    <a:pt x="226484" y="59716"/>
                  </a:lnTo>
                  <a:lnTo>
                    <a:pt x="214817" y="66532"/>
                  </a:lnTo>
                  <a:lnTo>
                    <a:pt x="202994" y="73868"/>
                  </a:lnTo>
                  <a:lnTo>
                    <a:pt x="191305" y="81360"/>
                  </a:lnTo>
                  <a:lnTo>
                    <a:pt x="179849" y="88999"/>
                  </a:lnTo>
                  <a:lnTo>
                    <a:pt x="168623" y="97032"/>
                  </a:lnTo>
                  <a:lnTo>
                    <a:pt x="157591" y="105587"/>
                  </a:lnTo>
                  <a:lnTo>
                    <a:pt x="146708" y="114806"/>
                  </a:lnTo>
                  <a:lnTo>
                    <a:pt x="135934" y="124913"/>
                  </a:lnTo>
                  <a:lnTo>
                    <a:pt x="125246" y="135936"/>
                  </a:lnTo>
                  <a:lnTo>
                    <a:pt x="114948" y="147594"/>
                  </a:lnTo>
                  <a:lnTo>
                    <a:pt x="105638" y="159412"/>
                  </a:lnTo>
                  <a:lnTo>
                    <a:pt x="97559" y="171095"/>
                  </a:lnTo>
                  <a:lnTo>
                    <a:pt x="90474" y="182378"/>
                  </a:lnTo>
                  <a:lnTo>
                    <a:pt x="83866" y="192955"/>
                  </a:lnTo>
                  <a:lnTo>
                    <a:pt x="77381" y="202748"/>
                  </a:lnTo>
                  <a:lnTo>
                    <a:pt x="70853" y="212324"/>
                  </a:lnTo>
                  <a:lnTo>
                    <a:pt x="64230" y="222747"/>
                  </a:lnTo>
                  <a:lnTo>
                    <a:pt x="57514" y="234548"/>
                  </a:lnTo>
                  <a:lnTo>
                    <a:pt x="50883" y="247749"/>
                  </a:lnTo>
                  <a:lnTo>
                    <a:pt x="44664" y="262141"/>
                  </a:lnTo>
                  <a:lnTo>
                    <a:pt x="39003" y="277451"/>
                  </a:lnTo>
                  <a:lnTo>
                    <a:pt x="33883" y="293273"/>
                  </a:lnTo>
                  <a:lnTo>
                    <a:pt x="29210" y="309106"/>
                  </a:lnTo>
                  <a:lnTo>
                    <a:pt x="24880" y="324670"/>
                  </a:lnTo>
                  <a:lnTo>
                    <a:pt x="20802" y="339727"/>
                  </a:lnTo>
                  <a:lnTo>
                    <a:pt x="16902" y="353999"/>
                  </a:lnTo>
                  <a:lnTo>
                    <a:pt x="13132" y="367423"/>
                  </a:lnTo>
                  <a:lnTo>
                    <a:pt x="9616" y="380423"/>
                  </a:lnTo>
                  <a:lnTo>
                    <a:pt x="6634" y="393766"/>
                  </a:lnTo>
                  <a:lnTo>
                    <a:pt x="4296" y="407858"/>
                  </a:lnTo>
                  <a:lnTo>
                    <a:pt x="2558" y="422598"/>
                  </a:lnTo>
                  <a:lnTo>
                    <a:pt x="1309" y="437571"/>
                  </a:lnTo>
                  <a:lnTo>
                    <a:pt x="435" y="452503"/>
                  </a:lnTo>
                  <a:lnTo>
                    <a:pt x="0" y="467445"/>
                  </a:lnTo>
                  <a:lnTo>
                    <a:pt x="233" y="482689"/>
                  </a:lnTo>
                  <a:lnTo>
                    <a:pt x="1208" y="498382"/>
                  </a:lnTo>
                  <a:lnTo>
                    <a:pt x="3015" y="514361"/>
                  </a:lnTo>
                  <a:lnTo>
                    <a:pt x="5831" y="530247"/>
                  </a:lnTo>
                  <a:lnTo>
                    <a:pt x="9658" y="545822"/>
                  </a:lnTo>
                  <a:lnTo>
                    <a:pt x="14517" y="560874"/>
                  </a:lnTo>
                  <a:lnTo>
                    <a:pt x="20528" y="575135"/>
                  </a:lnTo>
                  <a:lnTo>
                    <a:pt x="27645" y="588536"/>
                  </a:lnTo>
                  <a:lnTo>
                    <a:pt x="35695" y="601010"/>
                  </a:lnTo>
                  <a:lnTo>
                    <a:pt x="44469" y="612402"/>
                  </a:lnTo>
                  <a:lnTo>
                    <a:pt x="53772" y="622734"/>
                  </a:lnTo>
                  <a:lnTo>
                    <a:pt x="63288" y="632167"/>
                  </a:lnTo>
                  <a:lnTo>
                    <a:pt x="72596" y="640897"/>
                  </a:lnTo>
                  <a:lnTo>
                    <a:pt x="81494" y="649108"/>
                  </a:lnTo>
                  <a:lnTo>
                    <a:pt x="90281" y="656947"/>
                  </a:lnTo>
                  <a:lnTo>
                    <a:pt x="99634" y="664524"/>
                  </a:lnTo>
                  <a:lnTo>
                    <a:pt x="109895" y="671917"/>
                  </a:lnTo>
                  <a:lnTo>
                    <a:pt x="121078" y="679019"/>
                  </a:lnTo>
                  <a:lnTo>
                    <a:pt x="133042" y="685561"/>
                  </a:lnTo>
                  <a:lnTo>
                    <a:pt x="145613" y="691438"/>
                  </a:lnTo>
                  <a:lnTo>
                    <a:pt x="158631" y="696536"/>
                  </a:lnTo>
                  <a:lnTo>
                    <a:pt x="171969" y="700662"/>
                  </a:lnTo>
                  <a:lnTo>
                    <a:pt x="185530" y="703806"/>
                  </a:lnTo>
                  <a:lnTo>
                    <a:pt x="199245" y="706104"/>
                  </a:lnTo>
                  <a:lnTo>
                    <a:pt x="213065" y="707738"/>
                  </a:lnTo>
                  <a:lnTo>
                    <a:pt x="226957" y="708877"/>
                  </a:lnTo>
                  <a:lnTo>
                    <a:pt x="240897" y="709661"/>
                  </a:lnTo>
                  <a:lnTo>
                    <a:pt x="254869" y="710196"/>
                  </a:lnTo>
                  <a:lnTo>
                    <a:pt x="268858" y="710554"/>
                  </a:lnTo>
                  <a:lnTo>
                    <a:pt x="282694" y="710626"/>
                  </a:lnTo>
                  <a:lnTo>
                    <a:pt x="296064" y="710142"/>
                  </a:lnTo>
                  <a:lnTo>
                    <a:pt x="308841" y="708995"/>
                  </a:lnTo>
                  <a:lnTo>
                    <a:pt x="321217" y="707071"/>
                  </a:lnTo>
                  <a:lnTo>
                    <a:pt x="333601" y="704175"/>
                  </a:lnTo>
                  <a:lnTo>
                    <a:pt x="346228" y="700299"/>
                  </a:lnTo>
                  <a:lnTo>
                    <a:pt x="358998" y="695577"/>
                  </a:lnTo>
                  <a:lnTo>
                    <a:pt x="371578" y="690191"/>
                  </a:lnTo>
                  <a:lnTo>
                    <a:pt x="383783" y="684311"/>
                  </a:lnTo>
                  <a:lnTo>
                    <a:pt x="395590" y="678076"/>
                  </a:lnTo>
                  <a:lnTo>
                    <a:pt x="407051" y="671592"/>
                  </a:lnTo>
                  <a:lnTo>
                    <a:pt x="418237" y="664935"/>
                  </a:lnTo>
                  <a:lnTo>
                    <a:pt x="429054" y="658161"/>
                  </a:lnTo>
                  <a:lnTo>
                    <a:pt x="439252" y="651307"/>
                  </a:lnTo>
                  <a:lnTo>
                    <a:pt x="448743" y="644389"/>
                  </a:lnTo>
                  <a:lnTo>
                    <a:pt x="457593" y="637098"/>
                  </a:lnTo>
                  <a:lnTo>
                    <a:pt x="465923" y="628832"/>
                  </a:lnTo>
                  <a:lnTo>
                    <a:pt x="473862" y="619344"/>
                  </a:lnTo>
                  <a:lnTo>
                    <a:pt x="481517" y="608869"/>
                  </a:lnTo>
                  <a:lnTo>
                    <a:pt x="488971" y="597920"/>
                  </a:lnTo>
                  <a:lnTo>
                    <a:pt x="496281" y="586848"/>
                  </a:lnTo>
                  <a:lnTo>
                    <a:pt x="503326" y="575651"/>
                  </a:lnTo>
                  <a:lnTo>
                    <a:pt x="509832" y="564076"/>
                  </a:lnTo>
                  <a:lnTo>
                    <a:pt x="515687" y="551990"/>
                  </a:lnTo>
                  <a:lnTo>
                    <a:pt x="520942" y="539246"/>
                  </a:lnTo>
                  <a:lnTo>
                    <a:pt x="525704" y="525620"/>
                  </a:lnTo>
                  <a:lnTo>
                    <a:pt x="530090" y="511081"/>
                  </a:lnTo>
                  <a:lnTo>
                    <a:pt x="534036" y="495909"/>
                  </a:lnTo>
                  <a:lnTo>
                    <a:pt x="537314" y="480578"/>
                  </a:lnTo>
                  <a:lnTo>
                    <a:pt x="539854" y="465375"/>
                  </a:lnTo>
                  <a:lnTo>
                    <a:pt x="541729" y="450235"/>
                  </a:lnTo>
                  <a:lnTo>
                    <a:pt x="543071" y="434851"/>
                  </a:lnTo>
                  <a:lnTo>
                    <a:pt x="544012" y="419060"/>
                  </a:lnTo>
                  <a:lnTo>
                    <a:pt x="544661" y="403014"/>
                  </a:lnTo>
                  <a:lnTo>
                    <a:pt x="545105" y="387082"/>
                  </a:lnTo>
                  <a:lnTo>
                    <a:pt x="545402" y="371468"/>
                  </a:lnTo>
                  <a:lnTo>
                    <a:pt x="545432" y="356049"/>
                  </a:lnTo>
                  <a:lnTo>
                    <a:pt x="544921" y="340477"/>
                  </a:lnTo>
                  <a:lnTo>
                    <a:pt x="543760" y="324560"/>
                  </a:lnTo>
                  <a:lnTo>
                    <a:pt x="541996" y="308429"/>
                  </a:lnTo>
                  <a:lnTo>
                    <a:pt x="539741" y="292440"/>
                  </a:lnTo>
                  <a:lnTo>
                    <a:pt x="537112" y="276792"/>
                  </a:lnTo>
                  <a:lnTo>
                    <a:pt x="534213" y="261521"/>
                  </a:lnTo>
                  <a:lnTo>
                    <a:pt x="531121" y="246580"/>
                  </a:lnTo>
                  <a:lnTo>
                    <a:pt x="527890" y="231901"/>
                  </a:lnTo>
                  <a:lnTo>
                    <a:pt x="524399" y="217415"/>
                  </a:lnTo>
                  <a:lnTo>
                    <a:pt x="520371" y="203069"/>
                  </a:lnTo>
                  <a:lnTo>
                    <a:pt x="515690" y="188820"/>
                  </a:lnTo>
                  <a:lnTo>
                    <a:pt x="510241" y="174640"/>
                  </a:lnTo>
                  <a:lnTo>
                    <a:pt x="503825" y="160506"/>
                  </a:lnTo>
                  <a:lnTo>
                    <a:pt x="496433" y="146408"/>
                  </a:lnTo>
                  <a:lnTo>
                    <a:pt x="488196" y="132499"/>
                  </a:lnTo>
                  <a:lnTo>
                    <a:pt x="479297" y="119080"/>
                  </a:lnTo>
                  <a:lnTo>
                    <a:pt x="469905" y="106276"/>
                  </a:lnTo>
                  <a:lnTo>
                    <a:pt x="460160" y="94051"/>
                  </a:lnTo>
                  <a:lnTo>
                    <a:pt x="450165" y="82300"/>
                  </a:lnTo>
                  <a:lnTo>
                    <a:pt x="439998" y="70917"/>
                  </a:lnTo>
                  <a:lnTo>
                    <a:pt x="429715" y="59967"/>
                  </a:lnTo>
                  <a:lnTo>
                    <a:pt x="419350" y="49679"/>
                  </a:lnTo>
                  <a:lnTo>
                    <a:pt x="408927" y="40131"/>
                  </a:lnTo>
                  <a:lnTo>
                    <a:pt x="398300" y="31414"/>
                  </a:lnTo>
                  <a:lnTo>
                    <a:pt x="387173" y="23704"/>
                  </a:lnTo>
                  <a:lnTo>
                    <a:pt x="375424" y="17004"/>
                  </a:lnTo>
                  <a:lnTo>
                    <a:pt x="363091" y="11335"/>
                  </a:lnTo>
                  <a:lnTo>
                    <a:pt x="350282" y="6818"/>
                  </a:lnTo>
                  <a:lnTo>
                    <a:pt x="337112" y="3412"/>
                  </a:lnTo>
                  <a:lnTo>
                    <a:pt x="323844" y="1107"/>
                  </a:lnTo>
                  <a:lnTo>
                    <a:pt x="310864" y="0"/>
                  </a:lnTo>
                  <a:lnTo>
                    <a:pt x="298353" y="37"/>
                  </a:lnTo>
                  <a:lnTo>
                    <a:pt x="286156" y="1196"/>
                  </a:lnTo>
                  <a:lnTo>
                    <a:pt x="273893" y="3570"/>
                  </a:lnTo>
                  <a:lnTo>
                    <a:pt x="261343" y="7091"/>
                  </a:lnTo>
                  <a:lnTo>
                    <a:pt x="248455" y="11574"/>
                  </a:lnTo>
                  <a:lnTo>
                    <a:pt x="235263" y="16800"/>
                  </a:lnTo>
                  <a:lnTo>
                    <a:pt x="221842" y="22568"/>
                  </a:lnTo>
                  <a:lnTo>
                    <a:pt x="208668" y="28609"/>
                  </a:lnTo>
                  <a:lnTo>
                    <a:pt x="195204" y="35283"/>
                  </a:lnTo>
                  <a:lnTo>
                    <a:pt x="179151" y="44289"/>
                  </a:lnTo>
                  <a:lnTo>
                    <a:pt x="156471" y="585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64290" y="2074114"/>
              <a:ext cx="115814" cy="368498"/>
            </a:xfrm>
            <a:custGeom>
              <a:avLst/>
              <a:gdLst/>
              <a:ahLst/>
              <a:cxnLst/>
              <a:rect l="0" t="0" r="0" b="0"/>
              <a:pathLst>
                <a:path w="115814" h="368498">
                  <a:moveTo>
                    <a:pt x="115813" y="0"/>
                  </a:moveTo>
                  <a:lnTo>
                    <a:pt x="112880" y="8868"/>
                  </a:lnTo>
                  <a:lnTo>
                    <a:pt x="110098" y="17855"/>
                  </a:lnTo>
                  <a:lnTo>
                    <a:pt x="107198" y="27846"/>
                  </a:lnTo>
                  <a:lnTo>
                    <a:pt x="104158" y="38653"/>
                  </a:lnTo>
                  <a:lnTo>
                    <a:pt x="100993" y="49816"/>
                  </a:lnTo>
                  <a:lnTo>
                    <a:pt x="97729" y="61031"/>
                  </a:lnTo>
                  <a:lnTo>
                    <a:pt x="94390" y="72489"/>
                  </a:lnTo>
                  <a:lnTo>
                    <a:pt x="90999" y="84770"/>
                  </a:lnTo>
                  <a:lnTo>
                    <a:pt x="87570" y="98133"/>
                  </a:lnTo>
                  <a:lnTo>
                    <a:pt x="84116" y="112208"/>
                  </a:lnTo>
                  <a:lnTo>
                    <a:pt x="80643" y="126202"/>
                  </a:lnTo>
                  <a:lnTo>
                    <a:pt x="77158" y="139653"/>
                  </a:lnTo>
                  <a:lnTo>
                    <a:pt x="73666" y="152446"/>
                  </a:lnTo>
                  <a:lnTo>
                    <a:pt x="70167" y="164645"/>
                  </a:lnTo>
                  <a:lnTo>
                    <a:pt x="66660" y="176371"/>
                  </a:lnTo>
                  <a:lnTo>
                    <a:pt x="62983" y="187907"/>
                  </a:lnTo>
                  <a:lnTo>
                    <a:pt x="58829" y="199659"/>
                  </a:lnTo>
                  <a:lnTo>
                    <a:pt x="54073" y="211829"/>
                  </a:lnTo>
                  <a:lnTo>
                    <a:pt x="48913" y="224278"/>
                  </a:lnTo>
                  <a:lnTo>
                    <a:pt x="43755" y="236635"/>
                  </a:lnTo>
                  <a:lnTo>
                    <a:pt x="38844" y="248692"/>
                  </a:lnTo>
                  <a:lnTo>
                    <a:pt x="34242" y="260567"/>
                  </a:lnTo>
                  <a:lnTo>
                    <a:pt x="29925" y="272607"/>
                  </a:lnTo>
                  <a:lnTo>
                    <a:pt x="25837" y="284998"/>
                  </a:lnTo>
                  <a:lnTo>
                    <a:pt x="21923" y="297609"/>
                  </a:lnTo>
                  <a:lnTo>
                    <a:pt x="18135" y="310081"/>
                  </a:lnTo>
                  <a:lnTo>
                    <a:pt x="14438" y="322201"/>
                  </a:lnTo>
                  <a:lnTo>
                    <a:pt x="10959" y="333480"/>
                  </a:lnTo>
                  <a:lnTo>
                    <a:pt x="7633" y="344190"/>
                  </a:lnTo>
                  <a:lnTo>
                    <a:pt x="4165" y="35527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59046" y="2074114"/>
              <a:ext cx="210571" cy="379026"/>
            </a:xfrm>
            <a:custGeom>
              <a:avLst/>
              <a:gdLst/>
              <a:ahLst/>
              <a:cxnLst/>
              <a:rect l="0" t="0" r="0" b="0"/>
              <a:pathLst>
                <a:path w="210571" h="379026">
                  <a:moveTo>
                    <a:pt x="0" y="0"/>
                  </a:moveTo>
                  <a:lnTo>
                    <a:pt x="5935" y="11802"/>
                  </a:lnTo>
                  <a:lnTo>
                    <a:pt x="12139" y="23571"/>
                  </a:lnTo>
                  <a:lnTo>
                    <a:pt x="19226" y="36456"/>
                  </a:lnTo>
                  <a:lnTo>
                    <a:pt x="26821" y="50132"/>
                  </a:lnTo>
                  <a:lnTo>
                    <a:pt x="34171" y="63812"/>
                  </a:lnTo>
                  <a:lnTo>
                    <a:pt x="40863" y="77028"/>
                  </a:lnTo>
                  <a:lnTo>
                    <a:pt x="46984" y="89652"/>
                  </a:lnTo>
                  <a:lnTo>
                    <a:pt x="52930" y="101731"/>
                  </a:lnTo>
                  <a:lnTo>
                    <a:pt x="58959" y="113370"/>
                  </a:lnTo>
                  <a:lnTo>
                    <a:pt x="65009" y="124676"/>
                  </a:lnTo>
                  <a:lnTo>
                    <a:pt x="70777" y="135742"/>
                  </a:lnTo>
                  <a:lnTo>
                    <a:pt x="76111" y="146638"/>
                  </a:lnTo>
                  <a:lnTo>
                    <a:pt x="81169" y="157415"/>
                  </a:lnTo>
                  <a:lnTo>
                    <a:pt x="86326" y="168112"/>
                  </a:lnTo>
                  <a:lnTo>
                    <a:pt x="91795" y="178754"/>
                  </a:lnTo>
                  <a:lnTo>
                    <a:pt x="97620" y="189359"/>
                  </a:lnTo>
                  <a:lnTo>
                    <a:pt x="103764" y="199938"/>
                  </a:lnTo>
                  <a:lnTo>
                    <a:pt x="110159" y="210501"/>
                  </a:lnTo>
                  <a:lnTo>
                    <a:pt x="116743" y="221052"/>
                  </a:lnTo>
                  <a:lnTo>
                    <a:pt x="123461" y="231596"/>
                  </a:lnTo>
                  <a:lnTo>
                    <a:pt x="130281" y="242148"/>
                  </a:lnTo>
                  <a:lnTo>
                    <a:pt x="137333" y="253202"/>
                  </a:lnTo>
                  <a:lnTo>
                    <a:pt x="144906" y="265680"/>
                  </a:lnTo>
                  <a:lnTo>
                    <a:pt x="153111" y="279958"/>
                  </a:lnTo>
                  <a:lnTo>
                    <a:pt x="161741" y="295446"/>
                  </a:lnTo>
                  <a:lnTo>
                    <a:pt x="170380" y="310921"/>
                  </a:lnTo>
                  <a:lnTo>
                    <a:pt x="178773" y="325645"/>
                  </a:lnTo>
                  <a:lnTo>
                    <a:pt x="186554" y="338978"/>
                  </a:lnTo>
                  <a:lnTo>
                    <a:pt x="193921" y="351437"/>
                  </a:lnTo>
                  <a:lnTo>
                    <a:pt x="201520" y="364106"/>
                  </a:lnTo>
                  <a:lnTo>
                    <a:pt x="210570" y="3790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48477" y="2535264"/>
              <a:ext cx="225710" cy="358940"/>
            </a:xfrm>
            <a:custGeom>
              <a:avLst/>
              <a:gdLst/>
              <a:ahLst/>
              <a:cxnLst/>
              <a:rect l="0" t="0" r="0" b="0"/>
              <a:pathLst>
                <a:path w="225710" h="358940">
                  <a:moveTo>
                    <a:pt x="21056" y="23161"/>
                  </a:moveTo>
                  <a:lnTo>
                    <a:pt x="29857" y="17360"/>
                  </a:lnTo>
                  <a:lnTo>
                    <a:pt x="38204" y="12436"/>
                  </a:lnTo>
                  <a:lnTo>
                    <a:pt x="46903" y="7942"/>
                  </a:lnTo>
                  <a:lnTo>
                    <a:pt x="56024" y="4067"/>
                  </a:lnTo>
                  <a:lnTo>
                    <a:pt x="65518" y="1350"/>
                  </a:lnTo>
                  <a:lnTo>
                    <a:pt x="75306" y="0"/>
                  </a:lnTo>
                  <a:lnTo>
                    <a:pt x="85147" y="71"/>
                  </a:lnTo>
                  <a:lnTo>
                    <a:pt x="94673" y="1637"/>
                  </a:lnTo>
                  <a:lnTo>
                    <a:pt x="103697" y="4594"/>
                  </a:lnTo>
                  <a:lnTo>
                    <a:pt x="111890" y="9189"/>
                  </a:lnTo>
                  <a:lnTo>
                    <a:pt x="118715" y="16079"/>
                  </a:lnTo>
                  <a:lnTo>
                    <a:pt x="123997" y="25410"/>
                  </a:lnTo>
                  <a:lnTo>
                    <a:pt x="127560" y="36573"/>
                  </a:lnTo>
                  <a:lnTo>
                    <a:pt x="129061" y="48513"/>
                  </a:lnTo>
                  <a:lnTo>
                    <a:pt x="128515" y="60535"/>
                  </a:lnTo>
                  <a:lnTo>
                    <a:pt x="126217" y="72179"/>
                  </a:lnTo>
                  <a:lnTo>
                    <a:pt x="122550" y="83064"/>
                  </a:lnTo>
                  <a:lnTo>
                    <a:pt x="117889" y="93082"/>
                  </a:lnTo>
                  <a:lnTo>
                    <a:pt x="113341" y="102317"/>
                  </a:lnTo>
                  <a:lnTo>
                    <a:pt x="110659" y="110920"/>
                  </a:lnTo>
                  <a:lnTo>
                    <a:pt x="110649" y="119045"/>
                  </a:lnTo>
                  <a:lnTo>
                    <a:pt x="113259" y="126658"/>
                  </a:lnTo>
                  <a:lnTo>
                    <a:pt x="118059" y="133553"/>
                  </a:lnTo>
                  <a:lnTo>
                    <a:pt x="124547" y="139679"/>
                  </a:lnTo>
                  <a:lnTo>
                    <a:pt x="132271" y="145286"/>
                  </a:lnTo>
                  <a:lnTo>
                    <a:pt x="140875" y="150818"/>
                  </a:lnTo>
                  <a:lnTo>
                    <a:pt x="150090" y="156547"/>
                  </a:lnTo>
                  <a:lnTo>
                    <a:pt x="159559" y="162719"/>
                  </a:lnTo>
                  <a:lnTo>
                    <a:pt x="168842" y="169627"/>
                  </a:lnTo>
                  <a:lnTo>
                    <a:pt x="177717" y="177359"/>
                  </a:lnTo>
                  <a:lnTo>
                    <a:pt x="186151" y="185993"/>
                  </a:lnTo>
                  <a:lnTo>
                    <a:pt x="194202" y="195692"/>
                  </a:lnTo>
                  <a:lnTo>
                    <a:pt x="201945" y="206443"/>
                  </a:lnTo>
                  <a:lnTo>
                    <a:pt x="209130" y="218256"/>
                  </a:lnTo>
                  <a:lnTo>
                    <a:pt x="215203" y="231241"/>
                  </a:lnTo>
                  <a:lnTo>
                    <a:pt x="219951" y="245337"/>
                  </a:lnTo>
                  <a:lnTo>
                    <a:pt x="223308" y="260040"/>
                  </a:lnTo>
                  <a:lnTo>
                    <a:pt x="225195" y="274522"/>
                  </a:lnTo>
                  <a:lnTo>
                    <a:pt x="225709" y="288329"/>
                  </a:lnTo>
                  <a:lnTo>
                    <a:pt x="224597" y="301207"/>
                  </a:lnTo>
                  <a:lnTo>
                    <a:pt x="221198" y="312937"/>
                  </a:lnTo>
                  <a:lnTo>
                    <a:pt x="215350" y="323520"/>
                  </a:lnTo>
                  <a:lnTo>
                    <a:pt x="207170" y="332797"/>
                  </a:lnTo>
                  <a:lnTo>
                    <a:pt x="196789" y="340366"/>
                  </a:lnTo>
                  <a:lnTo>
                    <a:pt x="184509" y="346164"/>
                  </a:lnTo>
                  <a:lnTo>
                    <a:pt x="170722" y="350416"/>
                  </a:lnTo>
                  <a:lnTo>
                    <a:pt x="155806" y="353445"/>
                  </a:lnTo>
                  <a:lnTo>
                    <a:pt x="140075" y="355560"/>
                  </a:lnTo>
                  <a:lnTo>
                    <a:pt x="123770" y="357018"/>
                  </a:lnTo>
                  <a:lnTo>
                    <a:pt x="107065" y="358014"/>
                  </a:lnTo>
                  <a:lnTo>
                    <a:pt x="90100" y="358684"/>
                  </a:lnTo>
                  <a:lnTo>
                    <a:pt x="73336" y="358939"/>
                  </a:lnTo>
                  <a:lnTo>
                    <a:pt x="55709" y="358394"/>
                  </a:lnTo>
                  <a:lnTo>
                    <a:pt x="33434" y="355887"/>
                  </a:lnTo>
                  <a:lnTo>
                    <a:pt x="0" y="3495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90673" y="2514613"/>
              <a:ext cx="251178" cy="344527"/>
            </a:xfrm>
            <a:custGeom>
              <a:avLst/>
              <a:gdLst/>
              <a:ahLst/>
              <a:cxnLst/>
              <a:rect l="0" t="0" r="0" b="0"/>
              <a:pathLst>
                <a:path w="251178" h="344527">
                  <a:moveTo>
                    <a:pt x="0" y="43812"/>
                  </a:moveTo>
                  <a:lnTo>
                    <a:pt x="5868" y="37944"/>
                  </a:lnTo>
                  <a:lnTo>
                    <a:pt x="11432" y="32380"/>
                  </a:lnTo>
                  <a:lnTo>
                    <a:pt x="17240" y="26585"/>
                  </a:lnTo>
                  <a:lnTo>
                    <a:pt x="23667" y="20677"/>
                  </a:lnTo>
                  <a:lnTo>
                    <a:pt x="31294" y="14995"/>
                  </a:lnTo>
                  <a:lnTo>
                    <a:pt x="40329" y="9730"/>
                  </a:lnTo>
                  <a:lnTo>
                    <a:pt x="50655" y="5225"/>
                  </a:lnTo>
                  <a:lnTo>
                    <a:pt x="62031" y="2035"/>
                  </a:lnTo>
                  <a:lnTo>
                    <a:pt x="74196" y="340"/>
                  </a:lnTo>
                  <a:lnTo>
                    <a:pt x="86769" y="0"/>
                  </a:lnTo>
                  <a:lnTo>
                    <a:pt x="99275" y="753"/>
                  </a:lnTo>
                  <a:lnTo>
                    <a:pt x="111450" y="2343"/>
                  </a:lnTo>
                  <a:lnTo>
                    <a:pt x="122911" y="5036"/>
                  </a:lnTo>
                  <a:lnTo>
                    <a:pt x="133083" y="9578"/>
                  </a:lnTo>
                  <a:lnTo>
                    <a:pt x="141765" y="16222"/>
                  </a:lnTo>
                  <a:lnTo>
                    <a:pt x="148765" y="24616"/>
                  </a:lnTo>
                  <a:lnTo>
                    <a:pt x="153726" y="34085"/>
                  </a:lnTo>
                  <a:lnTo>
                    <a:pt x="156652" y="44120"/>
                  </a:lnTo>
                  <a:lnTo>
                    <a:pt x="157669" y="54432"/>
                  </a:lnTo>
                  <a:lnTo>
                    <a:pt x="156849" y="64873"/>
                  </a:lnTo>
                  <a:lnTo>
                    <a:pt x="154412" y="75368"/>
                  </a:lnTo>
                  <a:lnTo>
                    <a:pt x="150678" y="85718"/>
                  </a:lnTo>
                  <a:lnTo>
                    <a:pt x="145963" y="95601"/>
                  </a:lnTo>
                  <a:lnTo>
                    <a:pt x="140533" y="104878"/>
                  </a:lnTo>
                  <a:lnTo>
                    <a:pt x="134431" y="113413"/>
                  </a:lnTo>
                  <a:lnTo>
                    <a:pt x="127505" y="121002"/>
                  </a:lnTo>
                  <a:lnTo>
                    <a:pt x="119820" y="127614"/>
                  </a:lnTo>
                  <a:lnTo>
                    <a:pt x="114550" y="133012"/>
                  </a:lnTo>
                  <a:lnTo>
                    <a:pt x="115564" y="136934"/>
                  </a:lnTo>
                  <a:lnTo>
                    <a:pt x="121770" y="139855"/>
                  </a:lnTo>
                  <a:lnTo>
                    <a:pt x="131276" y="142576"/>
                  </a:lnTo>
                  <a:lnTo>
                    <a:pt x="142325" y="145780"/>
                  </a:lnTo>
                  <a:lnTo>
                    <a:pt x="153858" y="149745"/>
                  </a:lnTo>
                  <a:lnTo>
                    <a:pt x="165228" y="154467"/>
                  </a:lnTo>
                  <a:lnTo>
                    <a:pt x="175957" y="159823"/>
                  </a:lnTo>
                  <a:lnTo>
                    <a:pt x="185883" y="165674"/>
                  </a:lnTo>
                  <a:lnTo>
                    <a:pt x="195062" y="172052"/>
                  </a:lnTo>
                  <a:lnTo>
                    <a:pt x="203632" y="179161"/>
                  </a:lnTo>
                  <a:lnTo>
                    <a:pt x="211740" y="187053"/>
                  </a:lnTo>
                  <a:lnTo>
                    <a:pt x="219514" y="195640"/>
                  </a:lnTo>
                  <a:lnTo>
                    <a:pt x="227048" y="204783"/>
                  </a:lnTo>
                  <a:lnTo>
                    <a:pt x="234404" y="214341"/>
                  </a:lnTo>
                  <a:lnTo>
                    <a:pt x="241140" y="224200"/>
                  </a:lnTo>
                  <a:lnTo>
                    <a:pt x="246374" y="234271"/>
                  </a:lnTo>
                  <a:lnTo>
                    <a:pt x="249736" y="244490"/>
                  </a:lnTo>
                  <a:lnTo>
                    <a:pt x="251177" y="254809"/>
                  </a:lnTo>
                  <a:lnTo>
                    <a:pt x="250707" y="265196"/>
                  </a:lnTo>
                  <a:lnTo>
                    <a:pt x="248532" y="275625"/>
                  </a:lnTo>
                  <a:lnTo>
                    <a:pt x="244819" y="285917"/>
                  </a:lnTo>
                  <a:lnTo>
                    <a:pt x="239594" y="295755"/>
                  </a:lnTo>
                  <a:lnTo>
                    <a:pt x="233002" y="304997"/>
                  </a:lnTo>
                  <a:lnTo>
                    <a:pt x="224968" y="313508"/>
                  </a:lnTo>
                  <a:lnTo>
                    <a:pt x="215141" y="321079"/>
                  </a:lnTo>
                  <a:lnTo>
                    <a:pt x="203496" y="327686"/>
                  </a:lnTo>
                  <a:lnTo>
                    <a:pt x="190437" y="333292"/>
                  </a:lnTo>
                  <a:lnTo>
                    <a:pt x="176609" y="337767"/>
                  </a:lnTo>
                  <a:lnTo>
                    <a:pt x="162463" y="341145"/>
                  </a:lnTo>
                  <a:lnTo>
                    <a:pt x="148390" y="343432"/>
                  </a:lnTo>
                  <a:lnTo>
                    <a:pt x="134795" y="344526"/>
                  </a:lnTo>
                  <a:lnTo>
                    <a:pt x="121840" y="344485"/>
                  </a:lnTo>
                  <a:lnTo>
                    <a:pt x="109498" y="343493"/>
                  </a:lnTo>
                  <a:lnTo>
                    <a:pt x="97662" y="341765"/>
                  </a:lnTo>
                  <a:lnTo>
                    <a:pt x="86226" y="339498"/>
                  </a:lnTo>
                  <a:lnTo>
                    <a:pt x="75540" y="337002"/>
                  </a:lnTo>
                  <a:lnTo>
                    <a:pt x="65358" y="334450"/>
                  </a:lnTo>
                  <a:lnTo>
                    <a:pt x="54782" y="331623"/>
                  </a:lnTo>
                  <a:lnTo>
                    <a:pt x="42114" y="3280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93257" y="2368911"/>
              <a:ext cx="464287" cy="574274"/>
            </a:xfrm>
            <a:custGeom>
              <a:avLst/>
              <a:gdLst/>
              <a:ahLst/>
              <a:cxnLst/>
              <a:rect l="0" t="0" r="0" b="0"/>
              <a:pathLst>
                <a:path w="464287" h="574274">
                  <a:moveTo>
                    <a:pt x="244815" y="0"/>
                  </a:moveTo>
                  <a:lnTo>
                    <a:pt x="233013" y="2934"/>
                  </a:lnTo>
                  <a:lnTo>
                    <a:pt x="221244" y="5717"/>
                  </a:lnTo>
                  <a:lnTo>
                    <a:pt x="208354" y="8625"/>
                  </a:lnTo>
                  <a:lnTo>
                    <a:pt x="194505" y="12011"/>
                  </a:lnTo>
                  <a:lnTo>
                    <a:pt x="180177" y="16473"/>
                  </a:lnTo>
                  <a:lnTo>
                    <a:pt x="165708" y="22244"/>
                  </a:lnTo>
                  <a:lnTo>
                    <a:pt x="151258" y="29232"/>
                  </a:lnTo>
                  <a:lnTo>
                    <a:pt x="136883" y="37217"/>
                  </a:lnTo>
                  <a:lnTo>
                    <a:pt x="122597" y="45953"/>
                  </a:lnTo>
                  <a:lnTo>
                    <a:pt x="108718" y="55072"/>
                  </a:lnTo>
                  <a:lnTo>
                    <a:pt x="95845" y="64105"/>
                  </a:lnTo>
                  <a:lnTo>
                    <a:pt x="84221" y="72813"/>
                  </a:lnTo>
                  <a:lnTo>
                    <a:pt x="73771" y="81473"/>
                  </a:lnTo>
                  <a:lnTo>
                    <a:pt x="64284" y="90740"/>
                  </a:lnTo>
                  <a:lnTo>
                    <a:pt x="55533" y="100938"/>
                  </a:lnTo>
                  <a:lnTo>
                    <a:pt x="47485" y="111908"/>
                  </a:lnTo>
                  <a:lnTo>
                    <a:pt x="40291" y="123198"/>
                  </a:lnTo>
                  <a:lnTo>
                    <a:pt x="33966" y="134498"/>
                  </a:lnTo>
                  <a:lnTo>
                    <a:pt x="28394" y="145679"/>
                  </a:lnTo>
                  <a:lnTo>
                    <a:pt x="23416" y="156713"/>
                  </a:lnTo>
                  <a:lnTo>
                    <a:pt x="18882" y="167621"/>
                  </a:lnTo>
                  <a:lnTo>
                    <a:pt x="14667" y="178760"/>
                  </a:lnTo>
                  <a:lnTo>
                    <a:pt x="10675" y="190771"/>
                  </a:lnTo>
                  <a:lnTo>
                    <a:pt x="6848" y="203942"/>
                  </a:lnTo>
                  <a:lnTo>
                    <a:pt x="3463" y="218554"/>
                  </a:lnTo>
                  <a:lnTo>
                    <a:pt x="1103" y="235031"/>
                  </a:lnTo>
                  <a:lnTo>
                    <a:pt x="0" y="253409"/>
                  </a:lnTo>
                  <a:lnTo>
                    <a:pt x="75" y="273106"/>
                  </a:lnTo>
                  <a:lnTo>
                    <a:pt x="1114" y="293158"/>
                  </a:lnTo>
                  <a:lnTo>
                    <a:pt x="2886" y="312964"/>
                  </a:lnTo>
                  <a:lnTo>
                    <a:pt x="5194" y="331987"/>
                  </a:lnTo>
                  <a:lnTo>
                    <a:pt x="7880" y="349608"/>
                  </a:lnTo>
                  <a:lnTo>
                    <a:pt x="10830" y="365640"/>
                  </a:lnTo>
                  <a:lnTo>
                    <a:pt x="13961" y="380236"/>
                  </a:lnTo>
                  <a:lnTo>
                    <a:pt x="17215" y="393675"/>
                  </a:lnTo>
                  <a:lnTo>
                    <a:pt x="20558" y="406239"/>
                  </a:lnTo>
                  <a:lnTo>
                    <a:pt x="24125" y="418003"/>
                  </a:lnTo>
                  <a:lnTo>
                    <a:pt x="28206" y="428847"/>
                  </a:lnTo>
                  <a:lnTo>
                    <a:pt x="32922" y="438780"/>
                  </a:lnTo>
                  <a:lnTo>
                    <a:pt x="38396" y="448098"/>
                  </a:lnTo>
                  <a:lnTo>
                    <a:pt x="44828" y="457276"/>
                  </a:lnTo>
                  <a:lnTo>
                    <a:pt x="52226" y="466596"/>
                  </a:lnTo>
                  <a:lnTo>
                    <a:pt x="60297" y="475994"/>
                  </a:lnTo>
                  <a:lnTo>
                    <a:pt x="68552" y="485155"/>
                  </a:lnTo>
                  <a:lnTo>
                    <a:pt x="76698" y="493917"/>
                  </a:lnTo>
                  <a:lnTo>
                    <a:pt x="84794" y="502428"/>
                  </a:lnTo>
                  <a:lnTo>
                    <a:pt x="93142" y="511055"/>
                  </a:lnTo>
                  <a:lnTo>
                    <a:pt x="101911" y="519998"/>
                  </a:lnTo>
                  <a:lnTo>
                    <a:pt x="111276" y="528971"/>
                  </a:lnTo>
                  <a:lnTo>
                    <a:pt x="121481" y="537315"/>
                  </a:lnTo>
                  <a:lnTo>
                    <a:pt x="132574" y="544705"/>
                  </a:lnTo>
                  <a:lnTo>
                    <a:pt x="144450" y="551142"/>
                  </a:lnTo>
                  <a:lnTo>
                    <a:pt x="156946" y="556773"/>
                  </a:lnTo>
                  <a:lnTo>
                    <a:pt x="169907" y="561778"/>
                  </a:lnTo>
                  <a:lnTo>
                    <a:pt x="183202" y="566156"/>
                  </a:lnTo>
                  <a:lnTo>
                    <a:pt x="196733" y="569733"/>
                  </a:lnTo>
                  <a:lnTo>
                    <a:pt x="210431" y="572467"/>
                  </a:lnTo>
                  <a:lnTo>
                    <a:pt x="224409" y="574135"/>
                  </a:lnTo>
                  <a:lnTo>
                    <a:pt x="238939" y="574273"/>
                  </a:lnTo>
                  <a:lnTo>
                    <a:pt x="254121" y="572774"/>
                  </a:lnTo>
                  <a:lnTo>
                    <a:pt x="269741" y="569988"/>
                  </a:lnTo>
                  <a:lnTo>
                    <a:pt x="285380" y="566515"/>
                  </a:lnTo>
                  <a:lnTo>
                    <a:pt x="300780" y="562772"/>
                  </a:lnTo>
                  <a:lnTo>
                    <a:pt x="315544" y="558804"/>
                  </a:lnTo>
                  <a:lnTo>
                    <a:pt x="329080" y="554389"/>
                  </a:lnTo>
                  <a:lnTo>
                    <a:pt x="341189" y="549416"/>
                  </a:lnTo>
                  <a:lnTo>
                    <a:pt x="352320" y="543755"/>
                  </a:lnTo>
                  <a:lnTo>
                    <a:pt x="363337" y="537190"/>
                  </a:lnTo>
                  <a:lnTo>
                    <a:pt x="374745" y="529694"/>
                  </a:lnTo>
                  <a:lnTo>
                    <a:pt x="386206" y="521387"/>
                  </a:lnTo>
                  <a:lnTo>
                    <a:pt x="396770" y="512440"/>
                  </a:lnTo>
                  <a:lnTo>
                    <a:pt x="405950" y="503015"/>
                  </a:lnTo>
                  <a:lnTo>
                    <a:pt x="413741" y="493247"/>
                  </a:lnTo>
                  <a:lnTo>
                    <a:pt x="420357" y="483238"/>
                  </a:lnTo>
                  <a:lnTo>
                    <a:pt x="426062" y="473057"/>
                  </a:lnTo>
                  <a:lnTo>
                    <a:pt x="431097" y="462593"/>
                  </a:lnTo>
                  <a:lnTo>
                    <a:pt x="435654" y="451576"/>
                  </a:lnTo>
                  <a:lnTo>
                    <a:pt x="439877" y="439897"/>
                  </a:lnTo>
                  <a:lnTo>
                    <a:pt x="443869" y="427442"/>
                  </a:lnTo>
                  <a:lnTo>
                    <a:pt x="447705" y="414017"/>
                  </a:lnTo>
                  <a:lnTo>
                    <a:pt x="451429" y="399616"/>
                  </a:lnTo>
                  <a:lnTo>
                    <a:pt x="454912" y="384538"/>
                  </a:lnTo>
                  <a:lnTo>
                    <a:pt x="457871" y="369271"/>
                  </a:lnTo>
                  <a:lnTo>
                    <a:pt x="460193" y="354111"/>
                  </a:lnTo>
                  <a:lnTo>
                    <a:pt x="461921" y="339000"/>
                  </a:lnTo>
                  <a:lnTo>
                    <a:pt x="463163" y="323635"/>
                  </a:lnTo>
                  <a:lnTo>
                    <a:pt x="464028" y="307857"/>
                  </a:lnTo>
                  <a:lnTo>
                    <a:pt x="464286" y="291820"/>
                  </a:lnTo>
                  <a:lnTo>
                    <a:pt x="463403" y="275893"/>
                  </a:lnTo>
                  <a:lnTo>
                    <a:pt x="461183" y="260292"/>
                  </a:lnTo>
                  <a:lnTo>
                    <a:pt x="457895" y="245222"/>
                  </a:lnTo>
                  <a:lnTo>
                    <a:pt x="454078" y="230948"/>
                  </a:lnTo>
                  <a:lnTo>
                    <a:pt x="450096" y="217530"/>
                  </a:lnTo>
                  <a:lnTo>
                    <a:pt x="445797" y="204705"/>
                  </a:lnTo>
                  <a:lnTo>
                    <a:pt x="440627" y="192013"/>
                  </a:lnTo>
                  <a:lnTo>
                    <a:pt x="434334" y="179171"/>
                  </a:lnTo>
                  <a:lnTo>
                    <a:pt x="426972" y="166086"/>
                  </a:lnTo>
                  <a:lnTo>
                    <a:pt x="418726" y="152761"/>
                  </a:lnTo>
                  <a:lnTo>
                    <a:pt x="409801" y="139247"/>
                  </a:lnTo>
                  <a:lnTo>
                    <a:pt x="400214" y="125917"/>
                  </a:lnTo>
                  <a:lnTo>
                    <a:pt x="389801" y="113426"/>
                  </a:lnTo>
                  <a:lnTo>
                    <a:pt x="378538" y="102072"/>
                  </a:lnTo>
                  <a:lnTo>
                    <a:pt x="366535" y="91974"/>
                  </a:lnTo>
                  <a:lnTo>
                    <a:pt x="353946" y="83257"/>
                  </a:lnTo>
                  <a:lnTo>
                    <a:pt x="340926" y="75837"/>
                  </a:lnTo>
                  <a:lnTo>
                    <a:pt x="327758" y="69497"/>
                  </a:lnTo>
                  <a:lnTo>
                    <a:pt x="314845" y="63989"/>
                  </a:lnTo>
                  <a:lnTo>
                    <a:pt x="302374" y="59096"/>
                  </a:lnTo>
                  <a:lnTo>
                    <a:pt x="290035" y="54806"/>
                  </a:lnTo>
                  <a:lnTo>
                    <a:pt x="277143" y="51296"/>
                  </a:lnTo>
                  <a:lnTo>
                    <a:pt x="263348" y="48605"/>
                  </a:lnTo>
                  <a:lnTo>
                    <a:pt x="248471" y="46798"/>
                  </a:lnTo>
                  <a:lnTo>
                    <a:pt x="232340" y="46035"/>
                  </a:lnTo>
                  <a:lnTo>
                    <a:pt x="215014" y="46296"/>
                  </a:lnTo>
                  <a:lnTo>
                    <a:pt x="197021" y="47276"/>
                  </a:lnTo>
                  <a:lnTo>
                    <a:pt x="177175" y="48563"/>
                  </a:lnTo>
                  <a:lnTo>
                    <a:pt x="150381" y="50269"/>
                  </a:lnTo>
                  <a:lnTo>
                    <a:pt x="107945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34283" y="2442611"/>
              <a:ext cx="396710" cy="502148"/>
            </a:xfrm>
            <a:custGeom>
              <a:avLst/>
              <a:gdLst/>
              <a:ahLst/>
              <a:cxnLst/>
              <a:rect l="0" t="0" r="0" b="0"/>
              <a:pathLst>
                <a:path w="396710" h="502148">
                  <a:moveTo>
                    <a:pt x="219478" y="0"/>
                  </a:moveTo>
                  <a:lnTo>
                    <a:pt x="207811" y="67"/>
                  </a:lnTo>
                  <a:lnTo>
                    <a:pt x="197322" y="707"/>
                  </a:lnTo>
                  <a:lnTo>
                    <a:pt x="187025" y="2008"/>
                  </a:lnTo>
                  <a:lnTo>
                    <a:pt x="176896" y="4041"/>
                  </a:lnTo>
                  <a:lnTo>
                    <a:pt x="167200" y="7006"/>
                  </a:lnTo>
                  <a:lnTo>
                    <a:pt x="158059" y="10925"/>
                  </a:lnTo>
                  <a:lnTo>
                    <a:pt x="149284" y="15675"/>
                  </a:lnTo>
                  <a:lnTo>
                    <a:pt x="140474" y="21078"/>
                  </a:lnTo>
                  <a:lnTo>
                    <a:pt x="131402" y="26970"/>
                  </a:lnTo>
                  <a:lnTo>
                    <a:pt x="122172" y="33212"/>
                  </a:lnTo>
                  <a:lnTo>
                    <a:pt x="113123" y="39701"/>
                  </a:lnTo>
                  <a:lnTo>
                    <a:pt x="104441" y="46360"/>
                  </a:lnTo>
                  <a:lnTo>
                    <a:pt x="96154" y="53137"/>
                  </a:lnTo>
                  <a:lnTo>
                    <a:pt x="88208" y="59992"/>
                  </a:lnTo>
                  <a:lnTo>
                    <a:pt x="80527" y="66911"/>
                  </a:lnTo>
                  <a:lnTo>
                    <a:pt x="72877" y="74202"/>
                  </a:lnTo>
                  <a:lnTo>
                    <a:pt x="64894" y="82468"/>
                  </a:lnTo>
                  <a:lnTo>
                    <a:pt x="56416" y="91961"/>
                  </a:lnTo>
                  <a:lnTo>
                    <a:pt x="47771" y="102609"/>
                  </a:lnTo>
                  <a:lnTo>
                    <a:pt x="39654" y="114207"/>
                  </a:lnTo>
                  <a:lnTo>
                    <a:pt x="32419" y="126524"/>
                  </a:lnTo>
                  <a:lnTo>
                    <a:pt x="26089" y="139200"/>
                  </a:lnTo>
                  <a:lnTo>
                    <a:pt x="20529" y="151775"/>
                  </a:lnTo>
                  <a:lnTo>
                    <a:pt x="15572" y="164015"/>
                  </a:lnTo>
                  <a:lnTo>
                    <a:pt x="11226" y="176199"/>
                  </a:lnTo>
                  <a:lnTo>
                    <a:pt x="7671" y="188985"/>
                  </a:lnTo>
                  <a:lnTo>
                    <a:pt x="4943" y="202704"/>
                  </a:lnTo>
                  <a:lnTo>
                    <a:pt x="2939" y="217361"/>
                  </a:lnTo>
                  <a:lnTo>
                    <a:pt x="1510" y="232811"/>
                  </a:lnTo>
                  <a:lnTo>
                    <a:pt x="516" y="248867"/>
                  </a:lnTo>
                  <a:lnTo>
                    <a:pt x="0" y="265040"/>
                  </a:lnTo>
                  <a:lnTo>
                    <a:pt x="178" y="280583"/>
                  </a:lnTo>
                  <a:lnTo>
                    <a:pt x="1118" y="295152"/>
                  </a:lnTo>
                  <a:lnTo>
                    <a:pt x="2901" y="309067"/>
                  </a:lnTo>
                  <a:lnTo>
                    <a:pt x="5701" y="323099"/>
                  </a:lnTo>
                  <a:lnTo>
                    <a:pt x="9517" y="337679"/>
                  </a:lnTo>
                  <a:lnTo>
                    <a:pt x="14369" y="352424"/>
                  </a:lnTo>
                  <a:lnTo>
                    <a:pt x="20374" y="366344"/>
                  </a:lnTo>
                  <a:lnTo>
                    <a:pt x="27489" y="378935"/>
                  </a:lnTo>
                  <a:lnTo>
                    <a:pt x="35536" y="390340"/>
                  </a:lnTo>
                  <a:lnTo>
                    <a:pt x="44308" y="401067"/>
                  </a:lnTo>
                  <a:lnTo>
                    <a:pt x="53615" y="411504"/>
                  </a:lnTo>
                  <a:lnTo>
                    <a:pt x="63304" y="421854"/>
                  </a:lnTo>
                  <a:lnTo>
                    <a:pt x="73260" y="432203"/>
                  </a:lnTo>
                  <a:lnTo>
                    <a:pt x="83405" y="442578"/>
                  </a:lnTo>
                  <a:lnTo>
                    <a:pt x="93846" y="452820"/>
                  </a:lnTo>
                  <a:lnTo>
                    <a:pt x="104846" y="462616"/>
                  </a:lnTo>
                  <a:lnTo>
                    <a:pt x="116515" y="471823"/>
                  </a:lnTo>
                  <a:lnTo>
                    <a:pt x="128963" y="480140"/>
                  </a:lnTo>
                  <a:lnTo>
                    <a:pt x="142384" y="487046"/>
                  </a:lnTo>
                  <a:lnTo>
                    <a:pt x="156781" y="492393"/>
                  </a:lnTo>
                  <a:lnTo>
                    <a:pt x="171857" y="496339"/>
                  </a:lnTo>
                  <a:lnTo>
                    <a:pt x="187123" y="499161"/>
                  </a:lnTo>
                  <a:lnTo>
                    <a:pt x="202277" y="501128"/>
                  </a:lnTo>
                  <a:lnTo>
                    <a:pt x="217214" y="502147"/>
                  </a:lnTo>
                  <a:lnTo>
                    <a:pt x="231931" y="501784"/>
                  </a:lnTo>
                  <a:lnTo>
                    <a:pt x="246450" y="499910"/>
                  </a:lnTo>
                  <a:lnTo>
                    <a:pt x="260488" y="496687"/>
                  </a:lnTo>
                  <a:lnTo>
                    <a:pt x="273471" y="492382"/>
                  </a:lnTo>
                  <a:lnTo>
                    <a:pt x="285172" y="487259"/>
                  </a:lnTo>
                  <a:lnTo>
                    <a:pt x="295843" y="481379"/>
                  </a:lnTo>
                  <a:lnTo>
                    <a:pt x="306013" y="474608"/>
                  </a:lnTo>
                  <a:lnTo>
                    <a:pt x="316034" y="466940"/>
                  </a:lnTo>
                  <a:lnTo>
                    <a:pt x="325750" y="458334"/>
                  </a:lnTo>
                  <a:lnTo>
                    <a:pt x="334602" y="448647"/>
                  </a:lnTo>
                  <a:lnTo>
                    <a:pt x="342341" y="437900"/>
                  </a:lnTo>
                  <a:lnTo>
                    <a:pt x="349183" y="426089"/>
                  </a:lnTo>
                  <a:lnTo>
                    <a:pt x="355620" y="413104"/>
                  </a:lnTo>
                  <a:lnTo>
                    <a:pt x="361983" y="399002"/>
                  </a:lnTo>
                  <a:lnTo>
                    <a:pt x="368257" y="384126"/>
                  </a:lnTo>
                  <a:lnTo>
                    <a:pt x="374177" y="368995"/>
                  </a:lnTo>
                  <a:lnTo>
                    <a:pt x="379603" y="353921"/>
                  </a:lnTo>
                  <a:lnTo>
                    <a:pt x="384383" y="338698"/>
                  </a:lnTo>
                  <a:lnTo>
                    <a:pt x="388289" y="322726"/>
                  </a:lnTo>
                  <a:lnTo>
                    <a:pt x="391282" y="305723"/>
                  </a:lnTo>
                  <a:lnTo>
                    <a:pt x="393477" y="287879"/>
                  </a:lnTo>
                  <a:lnTo>
                    <a:pt x="395041" y="269668"/>
                  </a:lnTo>
                  <a:lnTo>
                    <a:pt x="396129" y="251423"/>
                  </a:lnTo>
                  <a:lnTo>
                    <a:pt x="396709" y="233613"/>
                  </a:lnTo>
                  <a:lnTo>
                    <a:pt x="396574" y="216887"/>
                  </a:lnTo>
                  <a:lnTo>
                    <a:pt x="395665" y="201490"/>
                  </a:lnTo>
                  <a:lnTo>
                    <a:pt x="393902" y="187169"/>
                  </a:lnTo>
                  <a:lnTo>
                    <a:pt x="391115" y="173390"/>
                  </a:lnTo>
                  <a:lnTo>
                    <a:pt x="387312" y="159780"/>
                  </a:lnTo>
                  <a:lnTo>
                    <a:pt x="382639" y="146160"/>
                  </a:lnTo>
                  <a:lnTo>
                    <a:pt x="377286" y="132469"/>
                  </a:lnTo>
                  <a:lnTo>
                    <a:pt x="371428" y="118700"/>
                  </a:lnTo>
                  <a:lnTo>
                    <a:pt x="365208" y="105028"/>
                  </a:lnTo>
                  <a:lnTo>
                    <a:pt x="358733" y="91775"/>
                  </a:lnTo>
                  <a:lnTo>
                    <a:pt x="352084" y="79090"/>
                  </a:lnTo>
                  <a:lnTo>
                    <a:pt x="345314" y="67116"/>
                  </a:lnTo>
                  <a:lnTo>
                    <a:pt x="338462" y="56068"/>
                  </a:lnTo>
                  <a:lnTo>
                    <a:pt x="331547" y="45974"/>
                  </a:lnTo>
                  <a:lnTo>
                    <a:pt x="324257" y="36873"/>
                  </a:lnTo>
                  <a:lnTo>
                    <a:pt x="315992" y="28898"/>
                  </a:lnTo>
                  <a:lnTo>
                    <a:pt x="306500" y="22017"/>
                  </a:lnTo>
                  <a:lnTo>
                    <a:pt x="295853" y="16225"/>
                  </a:lnTo>
                  <a:lnTo>
                    <a:pt x="284255" y="11625"/>
                  </a:lnTo>
                  <a:lnTo>
                    <a:pt x="271930" y="8163"/>
                  </a:lnTo>
                  <a:lnTo>
                    <a:pt x="258908" y="5819"/>
                  </a:lnTo>
                  <a:lnTo>
                    <a:pt x="245037" y="4687"/>
                  </a:lnTo>
                  <a:lnTo>
                    <a:pt x="230294" y="4708"/>
                  </a:lnTo>
                  <a:lnTo>
                    <a:pt x="214632" y="5856"/>
                  </a:lnTo>
                  <a:lnTo>
                    <a:pt x="197902" y="8221"/>
                  </a:lnTo>
                  <a:lnTo>
                    <a:pt x="180152" y="11729"/>
                  </a:lnTo>
                  <a:lnTo>
                    <a:pt x="162452" y="15882"/>
                  </a:lnTo>
                  <a:lnTo>
                    <a:pt x="145059" y="20257"/>
                  </a:lnTo>
                  <a:lnTo>
                    <a:pt x="126447" y="25235"/>
                  </a:lnTo>
                  <a:lnTo>
                    <a:pt x="103665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632538" y="4833655"/>
            <a:ext cx="1270297" cy="878453"/>
            <a:chOff x="4632538" y="4833655"/>
            <a:chExt cx="1270297" cy="878453"/>
          </a:xfrm>
        </p:grpSpPr>
        <p:sp>
          <p:nvSpPr>
            <p:cNvPr id="52" name="Freeform 51"/>
            <p:cNvSpPr/>
            <p:nvPr/>
          </p:nvSpPr>
          <p:spPr>
            <a:xfrm>
              <a:off x="4632538" y="5032621"/>
              <a:ext cx="280441" cy="679487"/>
            </a:xfrm>
            <a:custGeom>
              <a:avLst/>
              <a:gdLst/>
              <a:ahLst/>
              <a:cxnLst/>
              <a:rect l="0" t="0" r="0" b="0"/>
              <a:pathLst>
                <a:path w="280441" h="679487">
                  <a:moveTo>
                    <a:pt x="168456" y="0"/>
                  </a:moveTo>
                  <a:lnTo>
                    <a:pt x="162656" y="8868"/>
                  </a:lnTo>
                  <a:lnTo>
                    <a:pt x="157732" y="17856"/>
                  </a:lnTo>
                  <a:lnTo>
                    <a:pt x="153225" y="27851"/>
                  </a:lnTo>
                  <a:lnTo>
                    <a:pt x="148831" y="38831"/>
                  </a:lnTo>
                  <a:lnTo>
                    <a:pt x="144169" y="50643"/>
                  </a:lnTo>
                  <a:lnTo>
                    <a:pt x="139054" y="63101"/>
                  </a:lnTo>
                  <a:lnTo>
                    <a:pt x="133476" y="76039"/>
                  </a:lnTo>
                  <a:lnTo>
                    <a:pt x="127504" y="89320"/>
                  </a:lnTo>
                  <a:lnTo>
                    <a:pt x="121230" y="102841"/>
                  </a:lnTo>
                  <a:lnTo>
                    <a:pt x="114899" y="116530"/>
                  </a:lnTo>
                  <a:lnTo>
                    <a:pt x="108882" y="130332"/>
                  </a:lnTo>
                  <a:lnTo>
                    <a:pt x="103354" y="144211"/>
                  </a:lnTo>
                  <a:lnTo>
                    <a:pt x="98151" y="158143"/>
                  </a:lnTo>
                  <a:lnTo>
                    <a:pt x="92890" y="172109"/>
                  </a:lnTo>
                  <a:lnTo>
                    <a:pt x="87346" y="186057"/>
                  </a:lnTo>
                  <a:lnTo>
                    <a:pt x="81425" y="198415"/>
                  </a:lnTo>
                  <a:lnTo>
                    <a:pt x="75812" y="205127"/>
                  </a:lnTo>
                  <a:lnTo>
                    <a:pt x="71916" y="204793"/>
                  </a:lnTo>
                  <a:lnTo>
                    <a:pt x="70166" y="200253"/>
                  </a:lnTo>
                  <a:lnTo>
                    <a:pt x="70304" y="193401"/>
                  </a:lnTo>
                  <a:lnTo>
                    <a:pt x="72112" y="185195"/>
                  </a:lnTo>
                  <a:lnTo>
                    <a:pt x="75317" y="176153"/>
                  </a:lnTo>
                  <a:lnTo>
                    <a:pt x="79452" y="166420"/>
                  </a:lnTo>
                  <a:lnTo>
                    <a:pt x="83930" y="155875"/>
                  </a:lnTo>
                  <a:lnTo>
                    <a:pt x="88396" y="144517"/>
                  </a:lnTo>
                  <a:lnTo>
                    <a:pt x="92872" y="132783"/>
                  </a:lnTo>
                  <a:lnTo>
                    <a:pt x="97639" y="121435"/>
                  </a:lnTo>
                  <a:lnTo>
                    <a:pt x="102847" y="110877"/>
                  </a:lnTo>
                  <a:lnTo>
                    <a:pt x="108499" y="101160"/>
                  </a:lnTo>
                  <a:lnTo>
                    <a:pt x="114526" y="92174"/>
                  </a:lnTo>
                  <a:lnTo>
                    <a:pt x="120843" y="83758"/>
                  </a:lnTo>
                  <a:lnTo>
                    <a:pt x="127375" y="75767"/>
                  </a:lnTo>
                  <a:lnTo>
                    <a:pt x="134059" y="68079"/>
                  </a:lnTo>
                  <a:lnTo>
                    <a:pt x="140859" y="60613"/>
                  </a:lnTo>
                  <a:lnTo>
                    <a:pt x="148070" y="53630"/>
                  </a:lnTo>
                  <a:lnTo>
                    <a:pt x="156282" y="47700"/>
                  </a:lnTo>
                  <a:lnTo>
                    <a:pt x="165728" y="43056"/>
                  </a:lnTo>
                  <a:lnTo>
                    <a:pt x="176005" y="39940"/>
                  </a:lnTo>
                  <a:lnTo>
                    <a:pt x="186289" y="38748"/>
                  </a:lnTo>
                  <a:lnTo>
                    <a:pt x="196093" y="39505"/>
                  </a:lnTo>
                  <a:lnTo>
                    <a:pt x="205283" y="41945"/>
                  </a:lnTo>
                  <a:lnTo>
                    <a:pt x="213909" y="45709"/>
                  </a:lnTo>
                  <a:lnTo>
                    <a:pt x="222069" y="50467"/>
                  </a:lnTo>
                  <a:lnTo>
                    <a:pt x="229547" y="56269"/>
                  </a:lnTo>
                  <a:lnTo>
                    <a:pt x="235826" y="63517"/>
                  </a:lnTo>
                  <a:lnTo>
                    <a:pt x="240719" y="72320"/>
                  </a:lnTo>
                  <a:lnTo>
                    <a:pt x="244346" y="82502"/>
                  </a:lnTo>
                  <a:lnTo>
                    <a:pt x="246946" y="93786"/>
                  </a:lnTo>
                  <a:lnTo>
                    <a:pt x="248762" y="105897"/>
                  </a:lnTo>
                  <a:lnTo>
                    <a:pt x="249677" y="118605"/>
                  </a:lnTo>
                  <a:lnTo>
                    <a:pt x="249243" y="131734"/>
                  </a:lnTo>
                  <a:lnTo>
                    <a:pt x="247323" y="145151"/>
                  </a:lnTo>
                  <a:lnTo>
                    <a:pt x="244068" y="158599"/>
                  </a:lnTo>
                  <a:lnTo>
                    <a:pt x="239742" y="171708"/>
                  </a:lnTo>
                  <a:lnTo>
                    <a:pt x="234608" y="184305"/>
                  </a:lnTo>
                  <a:lnTo>
                    <a:pt x="228892" y="196391"/>
                  </a:lnTo>
                  <a:lnTo>
                    <a:pt x="222763" y="208049"/>
                  </a:lnTo>
                  <a:lnTo>
                    <a:pt x="216349" y="219374"/>
                  </a:lnTo>
                  <a:lnTo>
                    <a:pt x="209738" y="230456"/>
                  </a:lnTo>
                  <a:lnTo>
                    <a:pt x="202994" y="241365"/>
                  </a:lnTo>
                  <a:lnTo>
                    <a:pt x="196155" y="252143"/>
                  </a:lnTo>
                  <a:lnTo>
                    <a:pt x="189087" y="262500"/>
                  </a:lnTo>
                  <a:lnTo>
                    <a:pt x="181502" y="271850"/>
                  </a:lnTo>
                  <a:lnTo>
                    <a:pt x="173295" y="279920"/>
                  </a:lnTo>
                  <a:lnTo>
                    <a:pt x="164885" y="285662"/>
                  </a:lnTo>
                  <a:lnTo>
                    <a:pt x="158417" y="287132"/>
                  </a:lnTo>
                  <a:lnTo>
                    <a:pt x="156358" y="285074"/>
                  </a:lnTo>
                  <a:lnTo>
                    <a:pt x="158733" y="282289"/>
                  </a:lnTo>
                  <a:lnTo>
                    <a:pt x="164280" y="280219"/>
                  </a:lnTo>
                  <a:lnTo>
                    <a:pt x="171426" y="279673"/>
                  </a:lnTo>
                  <a:lnTo>
                    <a:pt x="179154" y="280848"/>
                  </a:lnTo>
                  <a:lnTo>
                    <a:pt x="187139" y="283562"/>
                  </a:lnTo>
                  <a:lnTo>
                    <a:pt x="195497" y="287507"/>
                  </a:lnTo>
                  <a:lnTo>
                    <a:pt x="204307" y="292384"/>
                  </a:lnTo>
                  <a:lnTo>
                    <a:pt x="213379" y="298266"/>
                  </a:lnTo>
                  <a:lnTo>
                    <a:pt x="222333" y="305568"/>
                  </a:lnTo>
                  <a:lnTo>
                    <a:pt x="230951" y="314406"/>
                  </a:lnTo>
                  <a:lnTo>
                    <a:pt x="239029" y="324611"/>
                  </a:lnTo>
                  <a:lnTo>
                    <a:pt x="246303" y="335910"/>
                  </a:lnTo>
                  <a:lnTo>
                    <a:pt x="252711" y="348036"/>
                  </a:lnTo>
                  <a:lnTo>
                    <a:pt x="258353" y="360924"/>
                  </a:lnTo>
                  <a:lnTo>
                    <a:pt x="263385" y="374706"/>
                  </a:lnTo>
                  <a:lnTo>
                    <a:pt x="267954" y="389388"/>
                  </a:lnTo>
                  <a:lnTo>
                    <a:pt x="272025" y="405010"/>
                  </a:lnTo>
                  <a:lnTo>
                    <a:pt x="275387" y="421713"/>
                  </a:lnTo>
                  <a:lnTo>
                    <a:pt x="277979" y="439464"/>
                  </a:lnTo>
                  <a:lnTo>
                    <a:pt x="279720" y="457775"/>
                  </a:lnTo>
                  <a:lnTo>
                    <a:pt x="280440" y="475834"/>
                  </a:lnTo>
                  <a:lnTo>
                    <a:pt x="280139" y="493204"/>
                  </a:lnTo>
                  <a:lnTo>
                    <a:pt x="278801" y="509968"/>
                  </a:lnTo>
                  <a:lnTo>
                    <a:pt x="276308" y="526524"/>
                  </a:lnTo>
                  <a:lnTo>
                    <a:pt x="272700" y="543142"/>
                  </a:lnTo>
                  <a:lnTo>
                    <a:pt x="267991" y="559761"/>
                  </a:lnTo>
                  <a:lnTo>
                    <a:pt x="262081" y="576087"/>
                  </a:lnTo>
                  <a:lnTo>
                    <a:pt x="255031" y="591955"/>
                  </a:lnTo>
                  <a:lnTo>
                    <a:pt x="247026" y="607035"/>
                  </a:lnTo>
                  <a:lnTo>
                    <a:pt x="238284" y="620784"/>
                  </a:lnTo>
                  <a:lnTo>
                    <a:pt x="228996" y="633024"/>
                  </a:lnTo>
                  <a:lnTo>
                    <a:pt x="219320" y="643733"/>
                  </a:lnTo>
                  <a:lnTo>
                    <a:pt x="209373" y="652869"/>
                  </a:lnTo>
                  <a:lnTo>
                    <a:pt x="199233" y="660569"/>
                  </a:lnTo>
                  <a:lnTo>
                    <a:pt x="188797" y="666929"/>
                  </a:lnTo>
                  <a:lnTo>
                    <a:pt x="177799" y="671919"/>
                  </a:lnTo>
                  <a:lnTo>
                    <a:pt x="166132" y="675645"/>
                  </a:lnTo>
                  <a:lnTo>
                    <a:pt x="153685" y="678168"/>
                  </a:lnTo>
                  <a:lnTo>
                    <a:pt x="140265" y="679420"/>
                  </a:lnTo>
                  <a:lnTo>
                    <a:pt x="125868" y="679486"/>
                  </a:lnTo>
                  <a:lnTo>
                    <a:pt x="110792" y="678565"/>
                  </a:lnTo>
                  <a:lnTo>
                    <a:pt x="95527" y="676884"/>
                  </a:lnTo>
                  <a:lnTo>
                    <a:pt x="80381" y="674649"/>
                  </a:lnTo>
                  <a:lnTo>
                    <a:pt x="65681" y="672174"/>
                  </a:lnTo>
                  <a:lnTo>
                    <a:pt x="50202" y="669639"/>
                  </a:lnTo>
                  <a:lnTo>
                    <a:pt x="30353" y="666825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58922" y="4833655"/>
              <a:ext cx="119986" cy="251610"/>
            </a:xfrm>
            <a:custGeom>
              <a:avLst/>
              <a:gdLst/>
              <a:ahLst/>
              <a:cxnLst/>
              <a:rect l="0" t="0" r="0" b="0"/>
              <a:pathLst>
                <a:path w="119986" h="251610">
                  <a:moveTo>
                    <a:pt x="42114" y="9454"/>
                  </a:moveTo>
                  <a:lnTo>
                    <a:pt x="36314" y="15388"/>
                  </a:lnTo>
                  <a:lnTo>
                    <a:pt x="31390" y="21593"/>
                  </a:lnTo>
                  <a:lnTo>
                    <a:pt x="26901" y="28613"/>
                  </a:lnTo>
                  <a:lnTo>
                    <a:pt x="23251" y="33762"/>
                  </a:lnTo>
                  <a:lnTo>
                    <a:pt x="21439" y="33953"/>
                  </a:lnTo>
                  <a:lnTo>
                    <a:pt x="21849" y="30639"/>
                  </a:lnTo>
                  <a:lnTo>
                    <a:pt x="24174" y="25442"/>
                  </a:lnTo>
                  <a:lnTo>
                    <a:pt x="28104" y="19463"/>
                  </a:lnTo>
                  <a:lnTo>
                    <a:pt x="33537" y="13496"/>
                  </a:lnTo>
                  <a:lnTo>
                    <a:pt x="40286" y="7926"/>
                  </a:lnTo>
                  <a:lnTo>
                    <a:pt x="47933" y="3329"/>
                  </a:lnTo>
                  <a:lnTo>
                    <a:pt x="55909" y="584"/>
                  </a:lnTo>
                  <a:lnTo>
                    <a:pt x="63858" y="0"/>
                  </a:lnTo>
                  <a:lnTo>
                    <a:pt x="71313" y="1723"/>
                  </a:lnTo>
                  <a:lnTo>
                    <a:pt x="77635" y="5993"/>
                  </a:lnTo>
                  <a:lnTo>
                    <a:pt x="82583" y="12676"/>
                  </a:lnTo>
                  <a:lnTo>
                    <a:pt x="86090" y="21212"/>
                  </a:lnTo>
                  <a:lnTo>
                    <a:pt x="88085" y="30833"/>
                  </a:lnTo>
                  <a:lnTo>
                    <a:pt x="88684" y="40995"/>
                  </a:lnTo>
                  <a:lnTo>
                    <a:pt x="87970" y="51236"/>
                  </a:lnTo>
                  <a:lnTo>
                    <a:pt x="85904" y="61104"/>
                  </a:lnTo>
                  <a:lnTo>
                    <a:pt x="82592" y="70403"/>
                  </a:lnTo>
                  <a:lnTo>
                    <a:pt x="78253" y="79138"/>
                  </a:lnTo>
                  <a:lnTo>
                    <a:pt x="73123" y="87400"/>
                  </a:lnTo>
                  <a:lnTo>
                    <a:pt x="67476" y="95261"/>
                  </a:lnTo>
                  <a:lnTo>
                    <a:pt x="63584" y="101627"/>
                  </a:lnTo>
                  <a:lnTo>
                    <a:pt x="64262" y="105413"/>
                  </a:lnTo>
                  <a:lnTo>
                    <a:pt x="68941" y="107775"/>
                  </a:lnTo>
                  <a:lnTo>
                    <a:pt x="76206" y="109916"/>
                  </a:lnTo>
                  <a:lnTo>
                    <a:pt x="84571" y="112639"/>
                  </a:lnTo>
                  <a:lnTo>
                    <a:pt x="93132" y="116250"/>
                  </a:lnTo>
                  <a:lnTo>
                    <a:pt x="101176" y="121053"/>
                  </a:lnTo>
                  <a:lnTo>
                    <a:pt x="107984" y="127520"/>
                  </a:lnTo>
                  <a:lnTo>
                    <a:pt x="113299" y="135738"/>
                  </a:lnTo>
                  <a:lnTo>
                    <a:pt x="117074" y="145333"/>
                  </a:lnTo>
                  <a:lnTo>
                    <a:pt x="119259" y="155678"/>
                  </a:lnTo>
                  <a:lnTo>
                    <a:pt x="119985" y="166330"/>
                  </a:lnTo>
                  <a:lnTo>
                    <a:pt x="119189" y="176903"/>
                  </a:lnTo>
                  <a:lnTo>
                    <a:pt x="116537" y="186994"/>
                  </a:lnTo>
                  <a:lnTo>
                    <a:pt x="112014" y="196438"/>
                  </a:lnTo>
                  <a:lnTo>
                    <a:pt x="105876" y="205101"/>
                  </a:lnTo>
                  <a:lnTo>
                    <a:pt x="98470" y="212781"/>
                  </a:lnTo>
                  <a:lnTo>
                    <a:pt x="90119" y="219468"/>
                  </a:lnTo>
                  <a:lnTo>
                    <a:pt x="81090" y="225300"/>
                  </a:lnTo>
                  <a:lnTo>
                    <a:pt x="71585" y="230460"/>
                  </a:lnTo>
                  <a:lnTo>
                    <a:pt x="61755" y="235116"/>
                  </a:lnTo>
                  <a:lnTo>
                    <a:pt x="51774" y="239258"/>
                  </a:lnTo>
                  <a:lnTo>
                    <a:pt x="40662" y="243112"/>
                  </a:lnTo>
                  <a:lnTo>
                    <a:pt x="25211" y="247017"/>
                  </a:lnTo>
                  <a:lnTo>
                    <a:pt x="0" y="2516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53720" y="5158963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200041" y="0"/>
                  </a:moveTo>
                  <a:lnTo>
                    <a:pt x="194174" y="8801"/>
                  </a:lnTo>
                  <a:lnTo>
                    <a:pt x="188609" y="17148"/>
                  </a:lnTo>
                  <a:lnTo>
                    <a:pt x="182810" y="25842"/>
                  </a:lnTo>
                  <a:lnTo>
                    <a:pt x="176730" y="34790"/>
                  </a:lnTo>
                  <a:lnTo>
                    <a:pt x="170400" y="43637"/>
                  </a:lnTo>
                  <a:lnTo>
                    <a:pt x="163867" y="52185"/>
                  </a:lnTo>
                  <a:lnTo>
                    <a:pt x="157018" y="60719"/>
                  </a:lnTo>
                  <a:lnTo>
                    <a:pt x="149587" y="69893"/>
                  </a:lnTo>
                  <a:lnTo>
                    <a:pt x="141481" y="80021"/>
                  </a:lnTo>
                  <a:lnTo>
                    <a:pt x="132919" y="90773"/>
                  </a:lnTo>
                  <a:lnTo>
                    <a:pt x="124326" y="101382"/>
                  </a:lnTo>
                  <a:lnTo>
                    <a:pt x="115953" y="111407"/>
                  </a:lnTo>
                  <a:lnTo>
                    <a:pt x="107875" y="120748"/>
                  </a:lnTo>
                  <a:lnTo>
                    <a:pt x="100070" y="129475"/>
                  </a:lnTo>
                  <a:lnTo>
                    <a:pt x="92483" y="137717"/>
                  </a:lnTo>
                  <a:lnTo>
                    <a:pt x="84896" y="145760"/>
                  </a:lnTo>
                  <a:lnTo>
                    <a:pt x="76956" y="154014"/>
                  </a:lnTo>
                  <a:lnTo>
                    <a:pt x="68502" y="162687"/>
                  </a:lnTo>
                  <a:lnTo>
                    <a:pt x="59704" y="171804"/>
                  </a:lnTo>
                  <a:lnTo>
                    <a:pt x="50951" y="181303"/>
                  </a:lnTo>
                  <a:lnTo>
                    <a:pt x="42476" y="191088"/>
                  </a:lnTo>
                  <a:lnTo>
                    <a:pt x="34443" y="200625"/>
                  </a:lnTo>
                  <a:lnTo>
                    <a:pt x="26133" y="209894"/>
                  </a:lnTo>
                  <a:lnTo>
                    <a:pt x="15703" y="21970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85306" y="5201077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5867" y="8802"/>
                  </a:lnTo>
                  <a:lnTo>
                    <a:pt x="11431" y="17149"/>
                  </a:lnTo>
                  <a:lnTo>
                    <a:pt x="17235" y="25852"/>
                  </a:lnTo>
                  <a:lnTo>
                    <a:pt x="23488" y="35146"/>
                  </a:lnTo>
                  <a:lnTo>
                    <a:pt x="30467" y="45289"/>
                  </a:lnTo>
                  <a:lnTo>
                    <a:pt x="38239" y="56330"/>
                  </a:lnTo>
                  <a:lnTo>
                    <a:pt x="46395" y="67996"/>
                  </a:lnTo>
                  <a:lnTo>
                    <a:pt x="54177" y="79818"/>
                  </a:lnTo>
                  <a:lnTo>
                    <a:pt x="61189" y="91502"/>
                  </a:lnTo>
                  <a:lnTo>
                    <a:pt x="67539" y="102787"/>
                  </a:lnTo>
                  <a:lnTo>
                    <a:pt x="73644" y="113364"/>
                  </a:lnTo>
                  <a:lnTo>
                    <a:pt x="79788" y="123148"/>
                  </a:lnTo>
                  <a:lnTo>
                    <a:pt x="86085" y="132378"/>
                  </a:lnTo>
                  <a:lnTo>
                    <a:pt x="92554" y="141505"/>
                  </a:lnTo>
                  <a:lnTo>
                    <a:pt x="99166" y="150785"/>
                  </a:lnTo>
                  <a:lnTo>
                    <a:pt x="105780" y="159851"/>
                  </a:lnTo>
                  <a:lnTo>
                    <a:pt x="112901" y="168689"/>
                  </a:lnTo>
                  <a:lnTo>
                    <a:pt x="122274" y="178076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85347" y="4969450"/>
              <a:ext cx="417488" cy="694882"/>
            </a:xfrm>
            <a:custGeom>
              <a:avLst/>
              <a:gdLst/>
              <a:ahLst/>
              <a:cxnLst/>
              <a:rect l="0" t="0" r="0" b="0"/>
              <a:pathLst>
                <a:path w="417488" h="694882">
                  <a:moveTo>
                    <a:pt x="379026" y="0"/>
                  </a:moveTo>
                  <a:lnTo>
                    <a:pt x="370224" y="2934"/>
                  </a:lnTo>
                  <a:lnTo>
                    <a:pt x="361877" y="5716"/>
                  </a:lnTo>
                  <a:lnTo>
                    <a:pt x="353174" y="8611"/>
                  </a:lnTo>
                  <a:lnTo>
                    <a:pt x="343881" y="11479"/>
                  </a:lnTo>
                  <a:lnTo>
                    <a:pt x="333737" y="13995"/>
                  </a:lnTo>
                  <a:lnTo>
                    <a:pt x="322692" y="16006"/>
                  </a:lnTo>
                  <a:lnTo>
                    <a:pt x="310853" y="17519"/>
                  </a:lnTo>
                  <a:lnTo>
                    <a:pt x="298382" y="18614"/>
                  </a:lnTo>
                  <a:lnTo>
                    <a:pt x="285444" y="19382"/>
                  </a:lnTo>
                  <a:lnTo>
                    <a:pt x="272335" y="19745"/>
                  </a:lnTo>
                  <a:lnTo>
                    <a:pt x="259461" y="19465"/>
                  </a:lnTo>
                  <a:lnTo>
                    <a:pt x="247022" y="18462"/>
                  </a:lnTo>
                  <a:lnTo>
                    <a:pt x="234873" y="16806"/>
                  </a:lnTo>
                  <a:lnTo>
                    <a:pt x="222642" y="14624"/>
                  </a:lnTo>
                  <a:lnTo>
                    <a:pt x="210123" y="12059"/>
                  </a:lnTo>
                  <a:lnTo>
                    <a:pt x="197594" y="9710"/>
                  </a:lnTo>
                  <a:lnTo>
                    <a:pt x="185709" y="8585"/>
                  </a:lnTo>
                  <a:lnTo>
                    <a:pt x="174797" y="9143"/>
                  </a:lnTo>
                  <a:lnTo>
                    <a:pt x="165181" y="11657"/>
                  </a:lnTo>
                  <a:lnTo>
                    <a:pt x="157327" y="16470"/>
                  </a:lnTo>
                  <a:lnTo>
                    <a:pt x="151308" y="23531"/>
                  </a:lnTo>
                  <a:lnTo>
                    <a:pt x="146894" y="32661"/>
                  </a:lnTo>
                  <a:lnTo>
                    <a:pt x="143750" y="43747"/>
                  </a:lnTo>
                  <a:lnTo>
                    <a:pt x="141559" y="56523"/>
                  </a:lnTo>
                  <a:lnTo>
                    <a:pt x="140218" y="70318"/>
                  </a:lnTo>
                  <a:lnTo>
                    <a:pt x="139834" y="84183"/>
                  </a:lnTo>
                  <a:lnTo>
                    <a:pt x="140382" y="97579"/>
                  </a:lnTo>
                  <a:lnTo>
                    <a:pt x="141561" y="110520"/>
                  </a:lnTo>
                  <a:lnTo>
                    <a:pt x="142891" y="123358"/>
                  </a:lnTo>
                  <a:lnTo>
                    <a:pt x="144079" y="136329"/>
                  </a:lnTo>
                  <a:lnTo>
                    <a:pt x="145029" y="149517"/>
                  </a:lnTo>
                  <a:lnTo>
                    <a:pt x="145742" y="162918"/>
                  </a:lnTo>
                  <a:lnTo>
                    <a:pt x="146256" y="176497"/>
                  </a:lnTo>
                  <a:lnTo>
                    <a:pt x="146618" y="190211"/>
                  </a:lnTo>
                  <a:lnTo>
                    <a:pt x="146869" y="204025"/>
                  </a:lnTo>
                  <a:lnTo>
                    <a:pt x="147054" y="217878"/>
                  </a:lnTo>
                  <a:lnTo>
                    <a:pt x="147640" y="230618"/>
                  </a:lnTo>
                  <a:lnTo>
                    <a:pt x="149628" y="238828"/>
                  </a:lnTo>
                  <a:lnTo>
                    <a:pt x="153187" y="240662"/>
                  </a:lnTo>
                  <a:lnTo>
                    <a:pt x="157640" y="238014"/>
                  </a:lnTo>
                  <a:lnTo>
                    <a:pt x="162714" y="232723"/>
                  </a:lnTo>
                  <a:lnTo>
                    <a:pt x="168292" y="226130"/>
                  </a:lnTo>
                  <a:lnTo>
                    <a:pt x="174278" y="219008"/>
                  </a:lnTo>
                  <a:lnTo>
                    <a:pt x="180740" y="211890"/>
                  </a:lnTo>
                  <a:lnTo>
                    <a:pt x="187900" y="205237"/>
                  </a:lnTo>
                  <a:lnTo>
                    <a:pt x="195834" y="199238"/>
                  </a:lnTo>
                  <a:lnTo>
                    <a:pt x="204788" y="194034"/>
                  </a:lnTo>
                  <a:lnTo>
                    <a:pt x="215240" y="189825"/>
                  </a:lnTo>
                  <a:lnTo>
                    <a:pt x="227300" y="186629"/>
                  </a:lnTo>
                  <a:lnTo>
                    <a:pt x="240297" y="184633"/>
                  </a:lnTo>
                  <a:lnTo>
                    <a:pt x="253020" y="184266"/>
                  </a:lnTo>
                  <a:lnTo>
                    <a:pt x="264798" y="185612"/>
                  </a:lnTo>
                  <a:lnTo>
                    <a:pt x="275651" y="188464"/>
                  </a:lnTo>
                  <a:lnTo>
                    <a:pt x="286007" y="192513"/>
                  </a:lnTo>
                  <a:lnTo>
                    <a:pt x="296191" y="197464"/>
                  </a:lnTo>
                  <a:lnTo>
                    <a:pt x="306201" y="203397"/>
                  </a:lnTo>
                  <a:lnTo>
                    <a:pt x="315789" y="210735"/>
                  </a:lnTo>
                  <a:lnTo>
                    <a:pt x="324845" y="219593"/>
                  </a:lnTo>
                  <a:lnTo>
                    <a:pt x="333556" y="229643"/>
                  </a:lnTo>
                  <a:lnTo>
                    <a:pt x="342320" y="240306"/>
                  </a:lnTo>
                  <a:lnTo>
                    <a:pt x="351355" y="251190"/>
                  </a:lnTo>
                  <a:lnTo>
                    <a:pt x="360389" y="262431"/>
                  </a:lnTo>
                  <a:lnTo>
                    <a:pt x="368775" y="274568"/>
                  </a:lnTo>
                  <a:lnTo>
                    <a:pt x="376193" y="287845"/>
                  </a:lnTo>
                  <a:lnTo>
                    <a:pt x="382648" y="302202"/>
                  </a:lnTo>
                  <a:lnTo>
                    <a:pt x="388292" y="317451"/>
                  </a:lnTo>
                  <a:lnTo>
                    <a:pt x="393309" y="333371"/>
                  </a:lnTo>
                  <a:lnTo>
                    <a:pt x="397866" y="349452"/>
                  </a:lnTo>
                  <a:lnTo>
                    <a:pt x="402095" y="364934"/>
                  </a:lnTo>
                  <a:lnTo>
                    <a:pt x="406089" y="379461"/>
                  </a:lnTo>
                  <a:lnTo>
                    <a:pt x="409757" y="393350"/>
                  </a:lnTo>
                  <a:lnTo>
                    <a:pt x="412842" y="407363"/>
                  </a:lnTo>
                  <a:lnTo>
                    <a:pt x="415243" y="421936"/>
                  </a:lnTo>
                  <a:lnTo>
                    <a:pt x="416855" y="436846"/>
                  </a:lnTo>
                  <a:lnTo>
                    <a:pt x="417487" y="451409"/>
                  </a:lnTo>
                  <a:lnTo>
                    <a:pt x="417133" y="465250"/>
                  </a:lnTo>
                  <a:lnTo>
                    <a:pt x="415928" y="478477"/>
                  </a:lnTo>
                  <a:lnTo>
                    <a:pt x="414057" y="491500"/>
                  </a:lnTo>
                  <a:lnTo>
                    <a:pt x="411685" y="504587"/>
                  </a:lnTo>
                  <a:lnTo>
                    <a:pt x="408789" y="517682"/>
                  </a:lnTo>
                  <a:lnTo>
                    <a:pt x="405168" y="530487"/>
                  </a:lnTo>
                  <a:lnTo>
                    <a:pt x="400765" y="542842"/>
                  </a:lnTo>
                  <a:lnTo>
                    <a:pt x="395502" y="554581"/>
                  </a:lnTo>
                  <a:lnTo>
                    <a:pt x="389213" y="565466"/>
                  </a:lnTo>
                  <a:lnTo>
                    <a:pt x="381900" y="575442"/>
                  </a:lnTo>
                  <a:lnTo>
                    <a:pt x="373548" y="584293"/>
                  </a:lnTo>
                  <a:lnTo>
                    <a:pt x="364039" y="591567"/>
                  </a:lnTo>
                  <a:lnTo>
                    <a:pt x="353414" y="597163"/>
                  </a:lnTo>
                  <a:lnTo>
                    <a:pt x="341687" y="601278"/>
                  </a:lnTo>
                  <a:lnTo>
                    <a:pt x="328759" y="604214"/>
                  </a:lnTo>
                  <a:lnTo>
                    <a:pt x="314691" y="606267"/>
                  </a:lnTo>
                  <a:lnTo>
                    <a:pt x="299668" y="607683"/>
                  </a:lnTo>
                  <a:lnTo>
                    <a:pt x="283906" y="608651"/>
                  </a:lnTo>
                  <a:lnTo>
                    <a:pt x="267609" y="609312"/>
                  </a:lnTo>
                  <a:lnTo>
                    <a:pt x="251260" y="609928"/>
                  </a:lnTo>
                  <a:lnTo>
                    <a:pt x="235590" y="610875"/>
                  </a:lnTo>
                  <a:lnTo>
                    <a:pt x="220943" y="612328"/>
                  </a:lnTo>
                  <a:lnTo>
                    <a:pt x="207312" y="614287"/>
                  </a:lnTo>
                  <a:lnTo>
                    <a:pt x="194535" y="616674"/>
                  </a:lnTo>
                  <a:lnTo>
                    <a:pt x="182419" y="619390"/>
                  </a:lnTo>
                  <a:lnTo>
                    <a:pt x="170788" y="622349"/>
                  </a:lnTo>
                  <a:lnTo>
                    <a:pt x="159504" y="625480"/>
                  </a:lnTo>
                  <a:lnTo>
                    <a:pt x="148460" y="628731"/>
                  </a:lnTo>
                  <a:lnTo>
                    <a:pt x="137583" y="632067"/>
                  </a:lnTo>
                  <a:lnTo>
                    <a:pt x="126819" y="635459"/>
                  </a:lnTo>
                  <a:lnTo>
                    <a:pt x="116132" y="638894"/>
                  </a:lnTo>
                  <a:lnTo>
                    <a:pt x="105498" y="642523"/>
                  </a:lnTo>
                  <a:lnTo>
                    <a:pt x="94899" y="646646"/>
                  </a:lnTo>
                  <a:lnTo>
                    <a:pt x="84319" y="651384"/>
                  </a:lnTo>
                  <a:lnTo>
                    <a:pt x="73586" y="656703"/>
                  </a:lnTo>
                  <a:lnTo>
                    <a:pt x="62387" y="662500"/>
                  </a:lnTo>
                  <a:lnTo>
                    <a:pt x="50610" y="668648"/>
                  </a:lnTo>
                  <a:lnTo>
                    <a:pt x="38892" y="674749"/>
                  </a:lnTo>
                  <a:lnTo>
                    <a:pt x="27384" y="680725"/>
                  </a:lnTo>
                  <a:lnTo>
                    <a:pt x="15071" y="687099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6864604" y="31623"/>
            <a:ext cx="0" cy="644334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>
            <a:off x="7212021" y="1467913"/>
            <a:ext cx="2675649" cy="532502"/>
            <a:chOff x="7212021" y="1467913"/>
            <a:chExt cx="2675649" cy="532502"/>
          </a:xfrm>
        </p:grpSpPr>
        <p:sp>
          <p:nvSpPr>
            <p:cNvPr id="59" name="Freeform 58"/>
            <p:cNvSpPr/>
            <p:nvPr/>
          </p:nvSpPr>
          <p:spPr>
            <a:xfrm>
              <a:off x="7212021" y="1484518"/>
              <a:ext cx="275677" cy="402182"/>
            </a:xfrm>
            <a:custGeom>
              <a:avLst/>
              <a:gdLst/>
              <a:ahLst/>
              <a:cxnLst/>
              <a:rect l="0" t="0" r="0" b="0"/>
              <a:pathLst>
                <a:path w="275677" h="402182">
                  <a:moveTo>
                    <a:pt x="136870" y="0"/>
                  </a:moveTo>
                  <a:lnTo>
                    <a:pt x="128135" y="5867"/>
                  </a:lnTo>
                  <a:lnTo>
                    <a:pt x="120429" y="11432"/>
                  </a:lnTo>
                  <a:lnTo>
                    <a:pt x="113027" y="17235"/>
                  </a:lnTo>
                  <a:lnTo>
                    <a:pt x="105766" y="23489"/>
                  </a:lnTo>
                  <a:lnTo>
                    <a:pt x="98587" y="30467"/>
                  </a:lnTo>
                  <a:lnTo>
                    <a:pt x="91458" y="38244"/>
                  </a:lnTo>
                  <a:lnTo>
                    <a:pt x="84194" y="46573"/>
                  </a:lnTo>
                  <a:lnTo>
                    <a:pt x="76479" y="55003"/>
                  </a:lnTo>
                  <a:lnTo>
                    <a:pt x="68179" y="63264"/>
                  </a:lnTo>
                  <a:lnTo>
                    <a:pt x="59486" y="71266"/>
                  </a:lnTo>
                  <a:lnTo>
                    <a:pt x="50805" y="79019"/>
                  </a:lnTo>
                  <a:lnTo>
                    <a:pt x="42382" y="86513"/>
                  </a:lnTo>
                  <a:lnTo>
                    <a:pt x="34607" y="91905"/>
                  </a:lnTo>
                  <a:lnTo>
                    <a:pt x="28709" y="92852"/>
                  </a:lnTo>
                  <a:lnTo>
                    <a:pt x="25673" y="90053"/>
                  </a:lnTo>
                  <a:lnTo>
                    <a:pt x="24976" y="84660"/>
                  </a:lnTo>
                  <a:lnTo>
                    <a:pt x="25997" y="77701"/>
                  </a:lnTo>
                  <a:lnTo>
                    <a:pt x="28471" y="70071"/>
                  </a:lnTo>
                  <a:lnTo>
                    <a:pt x="32163" y="62293"/>
                  </a:lnTo>
                  <a:lnTo>
                    <a:pt x="36979" y="54754"/>
                  </a:lnTo>
                  <a:lnTo>
                    <a:pt x="42984" y="47829"/>
                  </a:lnTo>
                  <a:lnTo>
                    <a:pt x="50109" y="41643"/>
                  </a:lnTo>
                  <a:lnTo>
                    <a:pt x="58170" y="35977"/>
                  </a:lnTo>
                  <a:lnTo>
                    <a:pt x="66953" y="30396"/>
                  </a:lnTo>
                  <a:lnTo>
                    <a:pt x="76278" y="24642"/>
                  </a:lnTo>
                  <a:lnTo>
                    <a:pt x="86319" y="18962"/>
                  </a:lnTo>
                  <a:lnTo>
                    <a:pt x="97577" y="13979"/>
                  </a:lnTo>
                  <a:lnTo>
                    <a:pt x="110214" y="10008"/>
                  </a:lnTo>
                  <a:lnTo>
                    <a:pt x="123617" y="7360"/>
                  </a:lnTo>
                  <a:lnTo>
                    <a:pt x="136619" y="6489"/>
                  </a:lnTo>
                  <a:lnTo>
                    <a:pt x="148578" y="7470"/>
                  </a:lnTo>
                  <a:lnTo>
                    <a:pt x="159215" y="10232"/>
                  </a:lnTo>
                  <a:lnTo>
                    <a:pt x="168363" y="14745"/>
                  </a:lnTo>
                  <a:lnTo>
                    <a:pt x="176094" y="20814"/>
                  </a:lnTo>
                  <a:lnTo>
                    <a:pt x="182320" y="28141"/>
                  </a:lnTo>
                  <a:lnTo>
                    <a:pt x="186694" y="36420"/>
                  </a:lnTo>
                  <a:lnTo>
                    <a:pt x="189197" y="45392"/>
                  </a:lnTo>
                  <a:lnTo>
                    <a:pt x="190086" y="54855"/>
                  </a:lnTo>
                  <a:lnTo>
                    <a:pt x="189704" y="64659"/>
                  </a:lnTo>
                  <a:lnTo>
                    <a:pt x="188372" y="74694"/>
                  </a:lnTo>
                  <a:lnTo>
                    <a:pt x="186191" y="84719"/>
                  </a:lnTo>
                  <a:lnTo>
                    <a:pt x="183059" y="94378"/>
                  </a:lnTo>
                  <a:lnTo>
                    <a:pt x="178986" y="103505"/>
                  </a:lnTo>
                  <a:lnTo>
                    <a:pt x="173947" y="112109"/>
                  </a:lnTo>
                  <a:lnTo>
                    <a:pt x="167809" y="120274"/>
                  </a:lnTo>
                  <a:lnTo>
                    <a:pt x="160601" y="128098"/>
                  </a:lnTo>
                  <a:lnTo>
                    <a:pt x="152489" y="135505"/>
                  </a:lnTo>
                  <a:lnTo>
                    <a:pt x="143674" y="142261"/>
                  </a:lnTo>
                  <a:lnTo>
                    <a:pt x="134390" y="148245"/>
                  </a:lnTo>
                  <a:lnTo>
                    <a:pt x="126616" y="152000"/>
                  </a:lnTo>
                  <a:lnTo>
                    <a:pt x="123504" y="152526"/>
                  </a:lnTo>
                  <a:lnTo>
                    <a:pt x="125531" y="151748"/>
                  </a:lnTo>
                  <a:lnTo>
                    <a:pt x="131527" y="150902"/>
                  </a:lnTo>
                  <a:lnTo>
                    <a:pt x="140247" y="150647"/>
                  </a:lnTo>
                  <a:lnTo>
                    <a:pt x="150772" y="151197"/>
                  </a:lnTo>
                  <a:lnTo>
                    <a:pt x="162319" y="152673"/>
                  </a:lnTo>
                  <a:lnTo>
                    <a:pt x="174175" y="155244"/>
                  </a:lnTo>
                  <a:lnTo>
                    <a:pt x="185942" y="158897"/>
                  </a:lnTo>
                  <a:lnTo>
                    <a:pt x="197479" y="163634"/>
                  </a:lnTo>
                  <a:lnTo>
                    <a:pt x="208772" y="169560"/>
                  </a:lnTo>
                  <a:lnTo>
                    <a:pt x="219846" y="176620"/>
                  </a:lnTo>
                  <a:lnTo>
                    <a:pt x="230421" y="184631"/>
                  </a:lnTo>
                  <a:lnTo>
                    <a:pt x="239926" y="193378"/>
                  </a:lnTo>
                  <a:lnTo>
                    <a:pt x="248135" y="202667"/>
                  </a:lnTo>
                  <a:lnTo>
                    <a:pt x="255140" y="212345"/>
                  </a:lnTo>
                  <a:lnTo>
                    <a:pt x="261163" y="222294"/>
                  </a:lnTo>
                  <a:lnTo>
                    <a:pt x="266428" y="232439"/>
                  </a:lnTo>
                  <a:lnTo>
                    <a:pt x="270812" y="243048"/>
                  </a:lnTo>
                  <a:lnTo>
                    <a:pt x="273863" y="254695"/>
                  </a:lnTo>
                  <a:lnTo>
                    <a:pt x="275433" y="267606"/>
                  </a:lnTo>
                  <a:lnTo>
                    <a:pt x="275676" y="281533"/>
                  </a:lnTo>
                  <a:lnTo>
                    <a:pt x="274851" y="295953"/>
                  </a:lnTo>
                  <a:lnTo>
                    <a:pt x="273213" y="310495"/>
                  </a:lnTo>
                  <a:lnTo>
                    <a:pt x="270657" y="324665"/>
                  </a:lnTo>
                  <a:lnTo>
                    <a:pt x="266738" y="337794"/>
                  </a:lnTo>
                  <a:lnTo>
                    <a:pt x="261321" y="349613"/>
                  </a:lnTo>
                  <a:lnTo>
                    <a:pt x="254396" y="360038"/>
                  </a:lnTo>
                  <a:lnTo>
                    <a:pt x="245918" y="368984"/>
                  </a:lnTo>
                  <a:lnTo>
                    <a:pt x="236022" y="376561"/>
                  </a:lnTo>
                  <a:lnTo>
                    <a:pt x="224802" y="383008"/>
                  </a:lnTo>
                  <a:lnTo>
                    <a:pt x="212221" y="388589"/>
                  </a:lnTo>
                  <a:lnTo>
                    <a:pt x="198394" y="393526"/>
                  </a:lnTo>
                  <a:lnTo>
                    <a:pt x="183704" y="397676"/>
                  </a:lnTo>
                  <a:lnTo>
                    <a:pt x="168699" y="400559"/>
                  </a:lnTo>
                  <a:lnTo>
                    <a:pt x="153718" y="402016"/>
                  </a:lnTo>
                  <a:lnTo>
                    <a:pt x="138896" y="402181"/>
                  </a:lnTo>
                  <a:lnTo>
                    <a:pt x="124260" y="401303"/>
                  </a:lnTo>
                  <a:lnTo>
                    <a:pt x="109788" y="399638"/>
                  </a:lnTo>
                  <a:lnTo>
                    <a:pt x="95612" y="397403"/>
                  </a:lnTo>
                  <a:lnTo>
                    <a:pt x="82005" y="394765"/>
                  </a:lnTo>
                  <a:lnTo>
                    <a:pt x="69075" y="391852"/>
                  </a:lnTo>
                  <a:lnTo>
                    <a:pt x="56836" y="388904"/>
                  </a:lnTo>
                  <a:lnTo>
                    <a:pt x="43880" y="385993"/>
                  </a:lnTo>
                  <a:lnTo>
                    <a:pt x="26834" y="38286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22632" y="1642445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128136" y="8734"/>
                  </a:lnTo>
                  <a:lnTo>
                    <a:pt x="120430" y="16441"/>
                  </a:lnTo>
                  <a:lnTo>
                    <a:pt x="113028" y="23848"/>
                  </a:lnTo>
                  <a:lnTo>
                    <a:pt x="105766" y="31282"/>
                  </a:lnTo>
                  <a:lnTo>
                    <a:pt x="98588" y="39108"/>
                  </a:lnTo>
                  <a:lnTo>
                    <a:pt x="91462" y="47483"/>
                  </a:lnTo>
                  <a:lnTo>
                    <a:pt x="84372" y="56226"/>
                  </a:lnTo>
                  <a:lnTo>
                    <a:pt x="77305" y="64941"/>
                  </a:lnTo>
                  <a:lnTo>
                    <a:pt x="70250" y="73394"/>
                  </a:lnTo>
                  <a:lnTo>
                    <a:pt x="63037" y="81528"/>
                  </a:lnTo>
                  <a:lnTo>
                    <a:pt x="55355" y="89369"/>
                  </a:lnTo>
                  <a:lnTo>
                    <a:pt x="47082" y="96971"/>
                  </a:lnTo>
                  <a:lnTo>
                    <a:pt x="38515" y="104282"/>
                  </a:lnTo>
                  <a:lnTo>
                    <a:pt x="29331" y="111963"/>
                  </a:lnTo>
                  <a:lnTo>
                    <a:pt x="17607" y="12180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54218" y="1663502"/>
              <a:ext cx="126342" cy="126343"/>
            </a:xfrm>
            <a:custGeom>
              <a:avLst/>
              <a:gdLst/>
              <a:ahLst/>
              <a:cxnLst/>
              <a:rect l="0" t="0" r="0" b="0"/>
              <a:pathLst>
                <a:path w="126342" h="126343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35" y="17231"/>
                  </a:lnTo>
                  <a:lnTo>
                    <a:pt x="23489" y="23312"/>
                  </a:lnTo>
                  <a:lnTo>
                    <a:pt x="30467" y="29642"/>
                  </a:lnTo>
                  <a:lnTo>
                    <a:pt x="38245" y="36170"/>
                  </a:lnTo>
                  <a:lnTo>
                    <a:pt x="46573" y="42846"/>
                  </a:lnTo>
                  <a:lnTo>
                    <a:pt x="55003" y="49629"/>
                  </a:lnTo>
                  <a:lnTo>
                    <a:pt x="63264" y="56491"/>
                  </a:lnTo>
                  <a:lnTo>
                    <a:pt x="71266" y="63573"/>
                  </a:lnTo>
                  <a:lnTo>
                    <a:pt x="79019" y="71167"/>
                  </a:lnTo>
                  <a:lnTo>
                    <a:pt x="86562" y="79380"/>
                  </a:lnTo>
                  <a:lnTo>
                    <a:pt x="93833" y="87907"/>
                  </a:lnTo>
                  <a:lnTo>
                    <a:pt x="101483" y="97059"/>
                  </a:lnTo>
                  <a:lnTo>
                    <a:pt x="111301" y="108759"/>
                  </a:lnTo>
                  <a:lnTo>
                    <a:pt x="12634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27958" y="1495046"/>
              <a:ext cx="237776" cy="416318"/>
            </a:xfrm>
            <a:custGeom>
              <a:avLst/>
              <a:gdLst/>
              <a:ahLst/>
              <a:cxnLst/>
              <a:rect l="0" t="0" r="0" b="0"/>
              <a:pathLst>
                <a:path w="237776" h="416318">
                  <a:moveTo>
                    <a:pt x="73700" y="0"/>
                  </a:moveTo>
                  <a:lnTo>
                    <a:pt x="67832" y="5868"/>
                  </a:lnTo>
                  <a:lnTo>
                    <a:pt x="62269" y="11432"/>
                  </a:lnTo>
                  <a:lnTo>
                    <a:pt x="56468" y="17231"/>
                  </a:lnTo>
                  <a:lnTo>
                    <a:pt x="50388" y="23312"/>
                  </a:lnTo>
                  <a:lnTo>
                    <a:pt x="44058" y="29642"/>
                  </a:lnTo>
                  <a:lnTo>
                    <a:pt x="37530" y="36170"/>
                  </a:lnTo>
                  <a:lnTo>
                    <a:pt x="30853" y="42846"/>
                  </a:lnTo>
                  <a:lnTo>
                    <a:pt x="24072" y="49629"/>
                  </a:lnTo>
                  <a:lnTo>
                    <a:pt x="17224" y="56440"/>
                  </a:lnTo>
                  <a:lnTo>
                    <a:pt x="10676" y="61637"/>
                  </a:lnTo>
                  <a:lnTo>
                    <a:pt x="5549" y="62793"/>
                  </a:lnTo>
                  <a:lnTo>
                    <a:pt x="2861" y="60166"/>
                  </a:lnTo>
                  <a:lnTo>
                    <a:pt x="2637" y="55206"/>
                  </a:lnTo>
                  <a:lnTo>
                    <a:pt x="4459" y="49053"/>
                  </a:lnTo>
                  <a:lnTo>
                    <a:pt x="8002" y="42509"/>
                  </a:lnTo>
                  <a:lnTo>
                    <a:pt x="13146" y="36202"/>
                  </a:lnTo>
                  <a:lnTo>
                    <a:pt x="19698" y="30410"/>
                  </a:lnTo>
                  <a:lnTo>
                    <a:pt x="27544" y="25165"/>
                  </a:lnTo>
                  <a:lnTo>
                    <a:pt x="36717" y="20391"/>
                  </a:lnTo>
                  <a:lnTo>
                    <a:pt x="47107" y="15995"/>
                  </a:lnTo>
                  <a:lnTo>
                    <a:pt x="58339" y="12207"/>
                  </a:lnTo>
                  <a:lnTo>
                    <a:pt x="69871" y="9566"/>
                  </a:lnTo>
                  <a:lnTo>
                    <a:pt x="81363" y="8275"/>
                  </a:lnTo>
                  <a:lnTo>
                    <a:pt x="92517" y="8391"/>
                  </a:lnTo>
                  <a:lnTo>
                    <a:pt x="103008" y="9990"/>
                  </a:lnTo>
                  <a:lnTo>
                    <a:pt x="112720" y="12965"/>
                  </a:lnTo>
                  <a:lnTo>
                    <a:pt x="121394" y="17403"/>
                  </a:lnTo>
                  <a:lnTo>
                    <a:pt x="128550" y="23655"/>
                  </a:lnTo>
                  <a:lnTo>
                    <a:pt x="134063" y="31745"/>
                  </a:lnTo>
                  <a:lnTo>
                    <a:pt x="137952" y="41261"/>
                  </a:lnTo>
                  <a:lnTo>
                    <a:pt x="140206" y="51556"/>
                  </a:lnTo>
                  <a:lnTo>
                    <a:pt x="140973" y="62178"/>
                  </a:lnTo>
                  <a:lnTo>
                    <a:pt x="140203" y="72730"/>
                  </a:lnTo>
                  <a:lnTo>
                    <a:pt x="137565" y="82809"/>
                  </a:lnTo>
                  <a:lnTo>
                    <a:pt x="133057" y="92249"/>
                  </a:lnTo>
                  <a:lnTo>
                    <a:pt x="127099" y="101079"/>
                  </a:lnTo>
                  <a:lnTo>
                    <a:pt x="120346" y="109404"/>
                  </a:lnTo>
                  <a:lnTo>
                    <a:pt x="113260" y="117289"/>
                  </a:lnTo>
                  <a:lnTo>
                    <a:pt x="106494" y="122965"/>
                  </a:lnTo>
                  <a:lnTo>
                    <a:pt x="102958" y="124310"/>
                  </a:lnTo>
                  <a:lnTo>
                    <a:pt x="105081" y="122986"/>
                  </a:lnTo>
                  <a:lnTo>
                    <a:pt x="111020" y="121515"/>
                  </a:lnTo>
                  <a:lnTo>
                    <a:pt x="119056" y="121267"/>
                  </a:lnTo>
                  <a:lnTo>
                    <a:pt x="128210" y="122613"/>
                  </a:lnTo>
                  <a:lnTo>
                    <a:pt x="137799" y="125434"/>
                  </a:lnTo>
                  <a:lnTo>
                    <a:pt x="147240" y="129448"/>
                  </a:lnTo>
                  <a:lnTo>
                    <a:pt x="156259" y="134361"/>
                  </a:lnTo>
                  <a:lnTo>
                    <a:pt x="164809" y="139926"/>
                  </a:lnTo>
                  <a:lnTo>
                    <a:pt x="172945" y="145950"/>
                  </a:lnTo>
                  <a:lnTo>
                    <a:pt x="180761" y="152303"/>
                  </a:lnTo>
                  <a:lnTo>
                    <a:pt x="188334" y="159212"/>
                  </a:lnTo>
                  <a:lnTo>
                    <a:pt x="195735" y="167221"/>
                  </a:lnTo>
                  <a:lnTo>
                    <a:pt x="203010" y="176540"/>
                  </a:lnTo>
                  <a:lnTo>
                    <a:pt x="210032" y="187072"/>
                  </a:lnTo>
                  <a:lnTo>
                    <a:pt x="216521" y="198592"/>
                  </a:lnTo>
                  <a:lnTo>
                    <a:pt x="222362" y="210861"/>
                  </a:lnTo>
                  <a:lnTo>
                    <a:pt x="227437" y="223675"/>
                  </a:lnTo>
                  <a:lnTo>
                    <a:pt x="231547" y="236876"/>
                  </a:lnTo>
                  <a:lnTo>
                    <a:pt x="234676" y="250344"/>
                  </a:lnTo>
                  <a:lnTo>
                    <a:pt x="236794" y="263997"/>
                  </a:lnTo>
                  <a:lnTo>
                    <a:pt x="237775" y="277776"/>
                  </a:lnTo>
                  <a:lnTo>
                    <a:pt x="237653" y="291640"/>
                  </a:lnTo>
                  <a:lnTo>
                    <a:pt x="236437" y="305562"/>
                  </a:lnTo>
                  <a:lnTo>
                    <a:pt x="234026" y="319522"/>
                  </a:lnTo>
                  <a:lnTo>
                    <a:pt x="230475" y="333498"/>
                  </a:lnTo>
                  <a:lnTo>
                    <a:pt x="225802" y="347156"/>
                  </a:lnTo>
                  <a:lnTo>
                    <a:pt x="219916" y="359874"/>
                  </a:lnTo>
                  <a:lnTo>
                    <a:pt x="212879" y="371385"/>
                  </a:lnTo>
                  <a:lnTo>
                    <a:pt x="204713" y="381589"/>
                  </a:lnTo>
                  <a:lnTo>
                    <a:pt x="195329" y="390379"/>
                  </a:lnTo>
                  <a:lnTo>
                    <a:pt x="184793" y="397842"/>
                  </a:lnTo>
                  <a:lnTo>
                    <a:pt x="173295" y="404042"/>
                  </a:lnTo>
                  <a:lnTo>
                    <a:pt x="161054" y="408924"/>
                  </a:lnTo>
                  <a:lnTo>
                    <a:pt x="148263" y="412579"/>
                  </a:lnTo>
                  <a:lnTo>
                    <a:pt x="135083" y="415053"/>
                  </a:lnTo>
                  <a:lnTo>
                    <a:pt x="121629" y="416273"/>
                  </a:lnTo>
                  <a:lnTo>
                    <a:pt x="107991" y="416317"/>
                  </a:lnTo>
                  <a:lnTo>
                    <a:pt x="94393" y="415381"/>
                  </a:lnTo>
                  <a:lnTo>
                    <a:pt x="81182" y="413691"/>
                  </a:lnTo>
                  <a:lnTo>
                    <a:pt x="68522" y="411449"/>
                  </a:lnTo>
                  <a:lnTo>
                    <a:pt x="56465" y="408970"/>
                  </a:lnTo>
                  <a:lnTo>
                    <a:pt x="43652" y="406431"/>
                  </a:lnTo>
                  <a:lnTo>
                    <a:pt x="26723" y="40361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06984" y="1642445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109947" y="8734"/>
                  </a:lnTo>
                  <a:lnTo>
                    <a:pt x="104382" y="16441"/>
                  </a:lnTo>
                  <a:lnTo>
                    <a:pt x="98584" y="23848"/>
                  </a:lnTo>
                  <a:lnTo>
                    <a:pt x="92503" y="31282"/>
                  </a:lnTo>
                  <a:lnTo>
                    <a:pt x="86172" y="39108"/>
                  </a:lnTo>
                  <a:lnTo>
                    <a:pt x="79644" y="47483"/>
                  </a:lnTo>
                  <a:lnTo>
                    <a:pt x="72968" y="56226"/>
                  </a:lnTo>
                  <a:lnTo>
                    <a:pt x="66185" y="64941"/>
                  </a:lnTo>
                  <a:lnTo>
                    <a:pt x="59327" y="73394"/>
                  </a:lnTo>
                  <a:lnTo>
                    <a:pt x="52418" y="81528"/>
                  </a:lnTo>
                  <a:lnTo>
                    <a:pt x="45474" y="89369"/>
                  </a:lnTo>
                  <a:lnTo>
                    <a:pt x="38508" y="96966"/>
                  </a:lnTo>
                  <a:lnTo>
                    <a:pt x="31642" y="104076"/>
                  </a:lnTo>
                  <a:lnTo>
                    <a:pt x="24318" y="110855"/>
                  </a:lnTo>
                  <a:lnTo>
                    <a:pt x="14771" y="11790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17513" y="1621388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0" y="0"/>
                  </a:moveTo>
                  <a:lnTo>
                    <a:pt x="5867" y="8734"/>
                  </a:lnTo>
                  <a:lnTo>
                    <a:pt x="11431" y="16441"/>
                  </a:lnTo>
                  <a:lnTo>
                    <a:pt x="17230" y="23848"/>
                  </a:lnTo>
                  <a:lnTo>
                    <a:pt x="23311" y="31282"/>
                  </a:lnTo>
                  <a:lnTo>
                    <a:pt x="29641" y="39108"/>
                  </a:lnTo>
                  <a:lnTo>
                    <a:pt x="36173" y="47487"/>
                  </a:lnTo>
                  <a:lnTo>
                    <a:pt x="43023" y="56403"/>
                  </a:lnTo>
                  <a:lnTo>
                    <a:pt x="50453" y="65766"/>
                  </a:lnTo>
                  <a:lnTo>
                    <a:pt x="58559" y="75469"/>
                  </a:lnTo>
                  <a:lnTo>
                    <a:pt x="67122" y="85255"/>
                  </a:lnTo>
                  <a:lnTo>
                    <a:pt x="75715" y="94744"/>
                  </a:lnTo>
                  <a:lnTo>
                    <a:pt x="84087" y="103754"/>
                  </a:lnTo>
                  <a:lnTo>
                    <a:pt x="92165" y="112277"/>
                  </a:lnTo>
                  <a:lnTo>
                    <a:pt x="99970" y="120387"/>
                  </a:lnTo>
                  <a:lnTo>
                    <a:pt x="107544" y="128169"/>
                  </a:lnTo>
                  <a:lnTo>
                    <a:pt x="114637" y="135405"/>
                  </a:lnTo>
                  <a:lnTo>
                    <a:pt x="121403" y="142282"/>
                  </a:lnTo>
                  <a:lnTo>
                    <a:pt x="128438" y="149407"/>
                  </a:lnTo>
                  <a:lnTo>
                    <a:pt x="13687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17554" y="1467913"/>
              <a:ext cx="292906" cy="503106"/>
            </a:xfrm>
            <a:custGeom>
              <a:avLst/>
              <a:gdLst/>
              <a:ahLst/>
              <a:cxnLst/>
              <a:rect l="0" t="0" r="0" b="0"/>
              <a:pathLst>
                <a:path w="292906" h="503106">
                  <a:moveTo>
                    <a:pt x="52643" y="37662"/>
                  </a:moveTo>
                  <a:lnTo>
                    <a:pt x="55711" y="28994"/>
                  </a:lnTo>
                  <a:lnTo>
                    <a:pt x="59774" y="21928"/>
                  </a:lnTo>
                  <a:lnTo>
                    <a:pt x="65271" y="15827"/>
                  </a:lnTo>
                  <a:lnTo>
                    <a:pt x="72203" y="10599"/>
                  </a:lnTo>
                  <a:lnTo>
                    <a:pt x="80650" y="6385"/>
                  </a:lnTo>
                  <a:lnTo>
                    <a:pt x="90496" y="3183"/>
                  </a:lnTo>
                  <a:lnTo>
                    <a:pt x="101333" y="1015"/>
                  </a:lnTo>
                  <a:lnTo>
                    <a:pt x="112587" y="0"/>
                  </a:lnTo>
                  <a:lnTo>
                    <a:pt x="123885" y="99"/>
                  </a:lnTo>
                  <a:lnTo>
                    <a:pt x="134907" y="1299"/>
                  </a:lnTo>
                  <a:lnTo>
                    <a:pt x="145308" y="3699"/>
                  </a:lnTo>
                  <a:lnTo>
                    <a:pt x="154968" y="7239"/>
                  </a:lnTo>
                  <a:lnTo>
                    <a:pt x="163947" y="11734"/>
                  </a:lnTo>
                  <a:lnTo>
                    <a:pt x="172371" y="16968"/>
                  </a:lnTo>
                  <a:lnTo>
                    <a:pt x="180367" y="22755"/>
                  </a:lnTo>
                  <a:lnTo>
                    <a:pt x="187723" y="29267"/>
                  </a:lnTo>
                  <a:lnTo>
                    <a:pt x="193912" y="37001"/>
                  </a:lnTo>
                  <a:lnTo>
                    <a:pt x="198738" y="46129"/>
                  </a:lnTo>
                  <a:lnTo>
                    <a:pt x="202147" y="56361"/>
                  </a:lnTo>
                  <a:lnTo>
                    <a:pt x="204069" y="67146"/>
                  </a:lnTo>
                  <a:lnTo>
                    <a:pt x="204615" y="78100"/>
                  </a:lnTo>
                  <a:lnTo>
                    <a:pt x="203864" y="88877"/>
                  </a:lnTo>
                  <a:lnTo>
                    <a:pt x="201772" y="99107"/>
                  </a:lnTo>
                  <a:lnTo>
                    <a:pt x="198439" y="108649"/>
                  </a:lnTo>
                  <a:lnTo>
                    <a:pt x="193913" y="117547"/>
                  </a:lnTo>
                  <a:lnTo>
                    <a:pt x="188128" y="125917"/>
                  </a:lnTo>
                  <a:lnTo>
                    <a:pt x="181162" y="133881"/>
                  </a:lnTo>
                  <a:lnTo>
                    <a:pt x="173214" y="141384"/>
                  </a:lnTo>
                  <a:lnTo>
                    <a:pt x="164508" y="148205"/>
                  </a:lnTo>
                  <a:lnTo>
                    <a:pt x="155298" y="154237"/>
                  </a:lnTo>
                  <a:lnTo>
                    <a:pt x="147577" y="158196"/>
                  </a:lnTo>
                  <a:lnTo>
                    <a:pt x="144504" y="159393"/>
                  </a:lnTo>
                  <a:lnTo>
                    <a:pt x="146551" y="159879"/>
                  </a:lnTo>
                  <a:lnTo>
                    <a:pt x="152388" y="160695"/>
                  </a:lnTo>
                  <a:lnTo>
                    <a:pt x="160468" y="162093"/>
                  </a:lnTo>
                  <a:lnTo>
                    <a:pt x="169744" y="164048"/>
                  </a:lnTo>
                  <a:lnTo>
                    <a:pt x="179468" y="166618"/>
                  </a:lnTo>
                  <a:lnTo>
                    <a:pt x="189028" y="169998"/>
                  </a:lnTo>
                  <a:lnTo>
                    <a:pt x="198145" y="174229"/>
                  </a:lnTo>
                  <a:lnTo>
                    <a:pt x="206937" y="179371"/>
                  </a:lnTo>
                  <a:lnTo>
                    <a:pt x="215774" y="185577"/>
                  </a:lnTo>
                  <a:lnTo>
                    <a:pt x="224873" y="192828"/>
                  </a:lnTo>
                  <a:lnTo>
                    <a:pt x="234123" y="200969"/>
                  </a:lnTo>
                  <a:lnTo>
                    <a:pt x="243189" y="209804"/>
                  </a:lnTo>
                  <a:lnTo>
                    <a:pt x="251878" y="219157"/>
                  </a:lnTo>
                  <a:lnTo>
                    <a:pt x="260000" y="229047"/>
                  </a:lnTo>
                  <a:lnTo>
                    <a:pt x="267303" y="239671"/>
                  </a:lnTo>
                  <a:lnTo>
                    <a:pt x="273727" y="251082"/>
                  </a:lnTo>
                  <a:lnTo>
                    <a:pt x="279208" y="263356"/>
                  </a:lnTo>
                  <a:lnTo>
                    <a:pt x="283600" y="276659"/>
                  </a:lnTo>
                  <a:lnTo>
                    <a:pt x="286926" y="290979"/>
                  </a:lnTo>
                  <a:lnTo>
                    <a:pt x="289347" y="306002"/>
                  </a:lnTo>
                  <a:lnTo>
                    <a:pt x="291064" y="321232"/>
                  </a:lnTo>
                  <a:lnTo>
                    <a:pt x="292255" y="336363"/>
                  </a:lnTo>
                  <a:lnTo>
                    <a:pt x="292905" y="351285"/>
                  </a:lnTo>
                  <a:lnTo>
                    <a:pt x="292816" y="365990"/>
                  </a:lnTo>
                  <a:lnTo>
                    <a:pt x="291938" y="380507"/>
                  </a:lnTo>
                  <a:lnTo>
                    <a:pt x="290195" y="394714"/>
                  </a:lnTo>
                  <a:lnTo>
                    <a:pt x="287423" y="408341"/>
                  </a:lnTo>
                  <a:lnTo>
                    <a:pt x="283625" y="421284"/>
                  </a:lnTo>
                  <a:lnTo>
                    <a:pt x="278785" y="433434"/>
                  </a:lnTo>
                  <a:lnTo>
                    <a:pt x="272787" y="444602"/>
                  </a:lnTo>
                  <a:lnTo>
                    <a:pt x="265674" y="454777"/>
                  </a:lnTo>
                  <a:lnTo>
                    <a:pt x="257457" y="463933"/>
                  </a:lnTo>
                  <a:lnTo>
                    <a:pt x="248039" y="471944"/>
                  </a:lnTo>
                  <a:lnTo>
                    <a:pt x="237481" y="478854"/>
                  </a:lnTo>
                  <a:lnTo>
                    <a:pt x="225968" y="484835"/>
                  </a:lnTo>
                  <a:lnTo>
                    <a:pt x="213716" y="490095"/>
                  </a:lnTo>
                  <a:lnTo>
                    <a:pt x="200915" y="494813"/>
                  </a:lnTo>
                  <a:lnTo>
                    <a:pt x="187556" y="498814"/>
                  </a:lnTo>
                  <a:lnTo>
                    <a:pt x="173451" y="501597"/>
                  </a:lnTo>
                  <a:lnTo>
                    <a:pt x="158558" y="502986"/>
                  </a:lnTo>
                  <a:lnTo>
                    <a:pt x="143132" y="503105"/>
                  </a:lnTo>
                  <a:lnTo>
                    <a:pt x="127625" y="502197"/>
                  </a:lnTo>
                  <a:lnTo>
                    <a:pt x="112308" y="500512"/>
                  </a:lnTo>
                  <a:lnTo>
                    <a:pt x="97430" y="498264"/>
                  </a:lnTo>
                  <a:lnTo>
                    <a:pt x="83286" y="495617"/>
                  </a:lnTo>
                  <a:lnTo>
                    <a:pt x="69965" y="492693"/>
                  </a:lnTo>
                  <a:lnTo>
                    <a:pt x="57445" y="489539"/>
                  </a:lnTo>
                  <a:lnTo>
                    <a:pt x="44263" y="485723"/>
                  </a:lnTo>
                  <a:lnTo>
                    <a:pt x="27025" y="479793"/>
                  </a:lnTo>
                  <a:lnTo>
                    <a:pt x="0" y="469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07109" y="163191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8" y="0"/>
                  </a:lnTo>
                  <a:lnTo>
                    <a:pt x="92950" y="0"/>
                  </a:lnTo>
                  <a:lnTo>
                    <a:pt x="81356" y="4"/>
                  </a:lnTo>
                  <a:lnTo>
                    <a:pt x="69367" y="177"/>
                  </a:lnTo>
                  <a:lnTo>
                    <a:pt x="57355" y="825"/>
                  </a:lnTo>
                  <a:lnTo>
                    <a:pt x="45566" y="2074"/>
                  </a:lnTo>
                  <a:lnTo>
                    <a:pt x="34519" y="3735"/>
                  </a:lnTo>
                  <a:lnTo>
                    <a:pt x="23995" y="5562"/>
                  </a:lnTo>
                  <a:lnTo>
                    <a:pt x="13072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96580" y="171614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9060" y="2866"/>
                  </a:lnTo>
                  <a:lnTo>
                    <a:pt x="140073" y="5008"/>
                  </a:lnTo>
                  <a:lnTo>
                    <a:pt x="130072" y="6611"/>
                  </a:lnTo>
                  <a:lnTo>
                    <a:pt x="118919" y="7792"/>
                  </a:lnTo>
                  <a:lnTo>
                    <a:pt x="106459" y="8641"/>
                  </a:lnTo>
                  <a:lnTo>
                    <a:pt x="92756" y="9238"/>
                  </a:lnTo>
                  <a:lnTo>
                    <a:pt x="78196" y="9653"/>
                  </a:lnTo>
                  <a:lnTo>
                    <a:pt x="61644" y="9983"/>
                  </a:lnTo>
                  <a:lnTo>
                    <a:pt x="38293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59789" y="1507280"/>
              <a:ext cx="405373" cy="459742"/>
            </a:xfrm>
            <a:custGeom>
              <a:avLst/>
              <a:gdLst/>
              <a:ahLst/>
              <a:cxnLst/>
              <a:rect l="0" t="0" r="0" b="0"/>
              <a:pathLst>
                <a:path w="405373" h="459742">
                  <a:moveTo>
                    <a:pt x="36874" y="19352"/>
                  </a:moveTo>
                  <a:lnTo>
                    <a:pt x="33873" y="33887"/>
                  </a:lnTo>
                  <a:lnTo>
                    <a:pt x="30450" y="46517"/>
                  </a:lnTo>
                  <a:lnTo>
                    <a:pt x="26259" y="58422"/>
                  </a:lnTo>
                  <a:lnTo>
                    <a:pt x="21532" y="69904"/>
                  </a:lnTo>
                  <a:lnTo>
                    <a:pt x="16699" y="81096"/>
                  </a:lnTo>
                  <a:lnTo>
                    <a:pt x="12014" y="92013"/>
                  </a:lnTo>
                  <a:lnTo>
                    <a:pt x="7325" y="100249"/>
                  </a:lnTo>
                  <a:lnTo>
                    <a:pt x="3137" y="102716"/>
                  </a:lnTo>
                  <a:lnTo>
                    <a:pt x="691" y="100381"/>
                  </a:lnTo>
                  <a:lnTo>
                    <a:pt x="0" y="94914"/>
                  </a:lnTo>
                  <a:lnTo>
                    <a:pt x="808" y="87525"/>
                  </a:lnTo>
                  <a:lnTo>
                    <a:pt x="3026" y="78964"/>
                  </a:lnTo>
                  <a:lnTo>
                    <a:pt x="6486" y="69689"/>
                  </a:lnTo>
                  <a:lnTo>
                    <a:pt x="10949" y="60134"/>
                  </a:lnTo>
                  <a:lnTo>
                    <a:pt x="16171" y="50772"/>
                  </a:lnTo>
                  <a:lnTo>
                    <a:pt x="21956" y="41835"/>
                  </a:lnTo>
                  <a:lnTo>
                    <a:pt x="28468" y="33353"/>
                  </a:lnTo>
                  <a:lnTo>
                    <a:pt x="36205" y="25267"/>
                  </a:lnTo>
                  <a:lnTo>
                    <a:pt x="45336" y="17504"/>
                  </a:lnTo>
                  <a:lnTo>
                    <a:pt x="55571" y="10476"/>
                  </a:lnTo>
                  <a:lnTo>
                    <a:pt x="66356" y="5039"/>
                  </a:lnTo>
                  <a:lnTo>
                    <a:pt x="77310" y="1537"/>
                  </a:lnTo>
                  <a:lnTo>
                    <a:pt x="88088" y="0"/>
                  </a:lnTo>
                  <a:lnTo>
                    <a:pt x="98318" y="406"/>
                  </a:lnTo>
                  <a:lnTo>
                    <a:pt x="107866" y="2532"/>
                  </a:lnTo>
                  <a:lnTo>
                    <a:pt x="116936" y="6043"/>
                  </a:lnTo>
                  <a:lnTo>
                    <a:pt x="125955" y="10599"/>
                  </a:lnTo>
                  <a:lnTo>
                    <a:pt x="135177" y="15925"/>
                  </a:lnTo>
                  <a:lnTo>
                    <a:pt x="144678" y="22125"/>
                  </a:lnTo>
                  <a:lnTo>
                    <a:pt x="154444" y="29649"/>
                  </a:lnTo>
                  <a:lnTo>
                    <a:pt x="164416" y="38634"/>
                  </a:lnTo>
                  <a:lnTo>
                    <a:pt x="174214" y="48771"/>
                  </a:lnTo>
                  <a:lnTo>
                    <a:pt x="183181" y="59493"/>
                  </a:lnTo>
                  <a:lnTo>
                    <a:pt x="191020" y="70418"/>
                  </a:lnTo>
                  <a:lnTo>
                    <a:pt x="197775" y="81685"/>
                  </a:lnTo>
                  <a:lnTo>
                    <a:pt x="203627" y="93841"/>
                  </a:lnTo>
                  <a:lnTo>
                    <a:pt x="208783" y="107130"/>
                  </a:lnTo>
                  <a:lnTo>
                    <a:pt x="213264" y="121495"/>
                  </a:lnTo>
                  <a:lnTo>
                    <a:pt x="216909" y="136749"/>
                  </a:lnTo>
                  <a:lnTo>
                    <a:pt x="219699" y="152682"/>
                  </a:lnTo>
                  <a:lnTo>
                    <a:pt x="221744" y="169111"/>
                  </a:lnTo>
                  <a:lnTo>
                    <a:pt x="223201" y="185892"/>
                  </a:lnTo>
                  <a:lnTo>
                    <a:pt x="224214" y="202918"/>
                  </a:lnTo>
                  <a:lnTo>
                    <a:pt x="224742" y="220113"/>
                  </a:lnTo>
                  <a:lnTo>
                    <a:pt x="224571" y="237423"/>
                  </a:lnTo>
                  <a:lnTo>
                    <a:pt x="223633" y="254807"/>
                  </a:lnTo>
                  <a:lnTo>
                    <a:pt x="221682" y="272074"/>
                  </a:lnTo>
                  <a:lnTo>
                    <a:pt x="218236" y="288901"/>
                  </a:lnTo>
                  <a:lnTo>
                    <a:pt x="213172" y="305148"/>
                  </a:lnTo>
                  <a:lnTo>
                    <a:pt x="206668" y="320838"/>
                  </a:lnTo>
                  <a:lnTo>
                    <a:pt x="199015" y="336067"/>
                  </a:lnTo>
                  <a:lnTo>
                    <a:pt x="190503" y="350940"/>
                  </a:lnTo>
                  <a:lnTo>
                    <a:pt x="181537" y="365387"/>
                  </a:lnTo>
                  <a:lnTo>
                    <a:pt x="172606" y="379175"/>
                  </a:lnTo>
                  <a:lnTo>
                    <a:pt x="163966" y="392227"/>
                  </a:lnTo>
                  <a:lnTo>
                    <a:pt x="155352" y="404450"/>
                  </a:lnTo>
                  <a:lnTo>
                    <a:pt x="146115" y="415666"/>
                  </a:lnTo>
                  <a:lnTo>
                    <a:pt x="135932" y="425874"/>
                  </a:lnTo>
                  <a:lnTo>
                    <a:pt x="124802" y="435051"/>
                  </a:lnTo>
                  <a:lnTo>
                    <a:pt x="112873" y="443076"/>
                  </a:lnTo>
                  <a:lnTo>
                    <a:pt x="100335" y="449982"/>
                  </a:lnTo>
                  <a:lnTo>
                    <a:pt x="87678" y="455451"/>
                  </a:lnTo>
                  <a:lnTo>
                    <a:pt x="75648" y="458771"/>
                  </a:lnTo>
                  <a:lnTo>
                    <a:pt x="64596" y="459741"/>
                  </a:lnTo>
                  <a:lnTo>
                    <a:pt x="54364" y="458613"/>
                  </a:lnTo>
                  <a:lnTo>
                    <a:pt x="44491" y="455805"/>
                  </a:lnTo>
                  <a:lnTo>
                    <a:pt x="34675" y="451724"/>
                  </a:lnTo>
                  <a:lnTo>
                    <a:pt x="25266" y="446394"/>
                  </a:lnTo>
                  <a:lnTo>
                    <a:pt x="17152" y="439469"/>
                  </a:lnTo>
                  <a:lnTo>
                    <a:pt x="10735" y="430887"/>
                  </a:lnTo>
                  <a:lnTo>
                    <a:pt x="6105" y="420855"/>
                  </a:lnTo>
                  <a:lnTo>
                    <a:pt x="3289" y="409672"/>
                  </a:lnTo>
                  <a:lnTo>
                    <a:pt x="2106" y="397638"/>
                  </a:lnTo>
                  <a:lnTo>
                    <a:pt x="2412" y="385321"/>
                  </a:lnTo>
                  <a:lnTo>
                    <a:pt x="4198" y="373519"/>
                  </a:lnTo>
                  <a:lnTo>
                    <a:pt x="7323" y="362625"/>
                  </a:lnTo>
                  <a:lnTo>
                    <a:pt x="11706" y="352668"/>
                  </a:lnTo>
                  <a:lnTo>
                    <a:pt x="17396" y="343513"/>
                  </a:lnTo>
                  <a:lnTo>
                    <a:pt x="24303" y="334994"/>
                  </a:lnTo>
                  <a:lnTo>
                    <a:pt x="32381" y="327442"/>
                  </a:lnTo>
                  <a:lnTo>
                    <a:pt x="41706" y="321645"/>
                  </a:lnTo>
                  <a:lnTo>
                    <a:pt x="52197" y="317893"/>
                  </a:lnTo>
                  <a:lnTo>
                    <a:pt x="63496" y="316017"/>
                  </a:lnTo>
                  <a:lnTo>
                    <a:pt x="75072" y="315662"/>
                  </a:lnTo>
                  <a:lnTo>
                    <a:pt x="86597" y="316460"/>
                  </a:lnTo>
                  <a:lnTo>
                    <a:pt x="97944" y="318095"/>
                  </a:lnTo>
                  <a:lnTo>
                    <a:pt x="109097" y="320321"/>
                  </a:lnTo>
                  <a:lnTo>
                    <a:pt x="120079" y="322963"/>
                  </a:lnTo>
                  <a:lnTo>
                    <a:pt x="130930" y="326057"/>
                  </a:lnTo>
                  <a:lnTo>
                    <a:pt x="141683" y="329818"/>
                  </a:lnTo>
                  <a:lnTo>
                    <a:pt x="152371" y="334314"/>
                  </a:lnTo>
                  <a:lnTo>
                    <a:pt x="163177" y="339471"/>
                  </a:lnTo>
                  <a:lnTo>
                    <a:pt x="174425" y="345157"/>
                  </a:lnTo>
                  <a:lnTo>
                    <a:pt x="186251" y="351238"/>
                  </a:lnTo>
                  <a:lnTo>
                    <a:pt x="198464" y="357440"/>
                  </a:lnTo>
                  <a:lnTo>
                    <a:pt x="210662" y="363370"/>
                  </a:lnTo>
                  <a:lnTo>
                    <a:pt x="222612" y="368837"/>
                  </a:lnTo>
                  <a:lnTo>
                    <a:pt x="234415" y="373828"/>
                  </a:lnTo>
                  <a:lnTo>
                    <a:pt x="246407" y="378415"/>
                  </a:lnTo>
                  <a:lnTo>
                    <a:pt x="258774" y="382681"/>
                  </a:lnTo>
                  <a:lnTo>
                    <a:pt x="271710" y="386548"/>
                  </a:lnTo>
                  <a:lnTo>
                    <a:pt x="285465" y="389773"/>
                  </a:lnTo>
                  <a:lnTo>
                    <a:pt x="300086" y="392273"/>
                  </a:lnTo>
                  <a:lnTo>
                    <a:pt x="315144" y="393952"/>
                  </a:lnTo>
                  <a:lnTo>
                    <a:pt x="329865" y="394630"/>
                  </a:lnTo>
                  <a:lnTo>
                    <a:pt x="343827" y="394306"/>
                  </a:lnTo>
                  <a:lnTo>
                    <a:pt x="356711" y="393087"/>
                  </a:lnTo>
                  <a:lnTo>
                    <a:pt x="369499" y="390868"/>
                  </a:lnTo>
                  <a:lnTo>
                    <a:pt x="384425" y="386340"/>
                  </a:lnTo>
                  <a:lnTo>
                    <a:pt x="405372" y="377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612518" y="1537160"/>
              <a:ext cx="275152" cy="463255"/>
            </a:xfrm>
            <a:custGeom>
              <a:avLst/>
              <a:gdLst/>
              <a:ahLst/>
              <a:cxnLst/>
              <a:rect l="0" t="0" r="0" b="0"/>
              <a:pathLst>
                <a:path w="275152" h="463255">
                  <a:moveTo>
                    <a:pt x="0" y="0"/>
                  </a:moveTo>
                  <a:lnTo>
                    <a:pt x="8869" y="2934"/>
                  </a:lnTo>
                  <a:lnTo>
                    <a:pt x="17856" y="5716"/>
                  </a:lnTo>
                  <a:lnTo>
                    <a:pt x="27847" y="8616"/>
                  </a:lnTo>
                  <a:lnTo>
                    <a:pt x="38654" y="11656"/>
                  </a:lnTo>
                  <a:lnTo>
                    <a:pt x="49817" y="14821"/>
                  </a:lnTo>
                  <a:lnTo>
                    <a:pt x="61032" y="18081"/>
                  </a:lnTo>
                  <a:lnTo>
                    <a:pt x="72489" y="21246"/>
                  </a:lnTo>
                  <a:lnTo>
                    <a:pt x="84771" y="23989"/>
                  </a:lnTo>
                  <a:lnTo>
                    <a:pt x="98144" y="26164"/>
                  </a:lnTo>
                  <a:lnTo>
                    <a:pt x="112564" y="27794"/>
                  </a:lnTo>
                  <a:lnTo>
                    <a:pt x="127854" y="28970"/>
                  </a:lnTo>
                  <a:lnTo>
                    <a:pt x="143807" y="29794"/>
                  </a:lnTo>
                  <a:lnTo>
                    <a:pt x="160080" y="30195"/>
                  </a:lnTo>
                  <a:lnTo>
                    <a:pt x="176222" y="29941"/>
                  </a:lnTo>
                  <a:lnTo>
                    <a:pt x="192002" y="28955"/>
                  </a:lnTo>
                  <a:lnTo>
                    <a:pt x="207377" y="27311"/>
                  </a:lnTo>
                  <a:lnTo>
                    <a:pt x="222393" y="25137"/>
                  </a:lnTo>
                  <a:lnTo>
                    <a:pt x="237105" y="22581"/>
                  </a:lnTo>
                  <a:lnTo>
                    <a:pt x="250771" y="20434"/>
                  </a:lnTo>
                  <a:lnTo>
                    <a:pt x="262138" y="20874"/>
                  </a:lnTo>
                  <a:lnTo>
                    <a:pt x="270261" y="24708"/>
                  </a:lnTo>
                  <a:lnTo>
                    <a:pt x="274399" y="30197"/>
                  </a:lnTo>
                  <a:lnTo>
                    <a:pt x="275151" y="36396"/>
                  </a:lnTo>
                  <a:lnTo>
                    <a:pt x="273428" y="43106"/>
                  </a:lnTo>
                  <a:lnTo>
                    <a:pt x="269985" y="50480"/>
                  </a:lnTo>
                  <a:lnTo>
                    <a:pt x="265366" y="58572"/>
                  </a:lnTo>
                  <a:lnTo>
                    <a:pt x="259786" y="67472"/>
                  </a:lnTo>
                  <a:lnTo>
                    <a:pt x="253197" y="77361"/>
                  </a:lnTo>
                  <a:lnTo>
                    <a:pt x="245656" y="88235"/>
                  </a:lnTo>
                  <a:lnTo>
                    <a:pt x="237638" y="99793"/>
                  </a:lnTo>
                  <a:lnTo>
                    <a:pt x="229942" y="111544"/>
                  </a:lnTo>
                  <a:lnTo>
                    <a:pt x="222979" y="123195"/>
                  </a:lnTo>
                  <a:lnTo>
                    <a:pt x="216490" y="134966"/>
                  </a:lnTo>
                  <a:lnTo>
                    <a:pt x="209759" y="147468"/>
                  </a:lnTo>
                  <a:lnTo>
                    <a:pt x="202384" y="160984"/>
                  </a:lnTo>
                  <a:lnTo>
                    <a:pt x="194615" y="175163"/>
                  </a:lnTo>
                  <a:lnTo>
                    <a:pt x="187154" y="189228"/>
                  </a:lnTo>
                  <a:lnTo>
                    <a:pt x="180391" y="202727"/>
                  </a:lnTo>
                  <a:lnTo>
                    <a:pt x="174393" y="215552"/>
                  </a:lnTo>
                  <a:lnTo>
                    <a:pt x="169063" y="227773"/>
                  </a:lnTo>
                  <a:lnTo>
                    <a:pt x="164255" y="239504"/>
                  </a:lnTo>
                  <a:lnTo>
                    <a:pt x="159670" y="250704"/>
                  </a:lnTo>
                  <a:lnTo>
                    <a:pt x="154892" y="261166"/>
                  </a:lnTo>
                  <a:lnTo>
                    <a:pt x="149709" y="270844"/>
                  </a:lnTo>
                  <a:lnTo>
                    <a:pt x="144259" y="279989"/>
                  </a:lnTo>
                  <a:lnTo>
                    <a:pt x="138908" y="289052"/>
                  </a:lnTo>
                  <a:lnTo>
                    <a:pt x="133861" y="298309"/>
                  </a:lnTo>
                  <a:lnTo>
                    <a:pt x="128999" y="308173"/>
                  </a:lnTo>
                  <a:lnTo>
                    <a:pt x="123974" y="319245"/>
                  </a:lnTo>
                  <a:lnTo>
                    <a:pt x="118593" y="331734"/>
                  </a:lnTo>
                  <a:lnTo>
                    <a:pt x="112828" y="345361"/>
                  </a:lnTo>
                  <a:lnTo>
                    <a:pt x="106725" y="359571"/>
                  </a:lnTo>
                  <a:lnTo>
                    <a:pt x="100362" y="373973"/>
                  </a:lnTo>
                  <a:lnTo>
                    <a:pt x="93969" y="388218"/>
                  </a:lnTo>
                  <a:lnTo>
                    <a:pt x="87911" y="401928"/>
                  </a:lnTo>
                  <a:lnTo>
                    <a:pt x="82361" y="414946"/>
                  </a:lnTo>
                  <a:lnTo>
                    <a:pt x="77470" y="426861"/>
                  </a:lnTo>
                  <a:lnTo>
                    <a:pt x="72960" y="438083"/>
                  </a:lnTo>
                  <a:lnTo>
                    <a:pt x="68439" y="449596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222549" y="333513"/>
            <a:ext cx="1621390" cy="635109"/>
            <a:chOff x="7222549" y="333513"/>
            <a:chExt cx="1621390" cy="635109"/>
          </a:xfrm>
        </p:grpSpPr>
        <p:sp>
          <p:nvSpPr>
            <p:cNvPr id="71" name="Freeform 70"/>
            <p:cNvSpPr/>
            <p:nvPr/>
          </p:nvSpPr>
          <p:spPr>
            <a:xfrm>
              <a:off x="7662773" y="333513"/>
              <a:ext cx="507342" cy="557457"/>
            </a:xfrm>
            <a:custGeom>
              <a:avLst/>
              <a:gdLst/>
              <a:ahLst/>
              <a:cxnLst/>
              <a:rect l="0" t="0" r="0" b="0"/>
              <a:pathLst>
                <a:path w="507342" h="557457">
                  <a:moveTo>
                    <a:pt x="328357" y="13927"/>
                  </a:moveTo>
                  <a:lnTo>
                    <a:pt x="316688" y="10993"/>
                  </a:lnTo>
                  <a:lnTo>
                    <a:pt x="306199" y="8211"/>
                  </a:lnTo>
                  <a:lnTo>
                    <a:pt x="295897" y="5320"/>
                  </a:lnTo>
                  <a:lnTo>
                    <a:pt x="285596" y="2626"/>
                  </a:lnTo>
                  <a:lnTo>
                    <a:pt x="275252" y="757"/>
                  </a:lnTo>
                  <a:lnTo>
                    <a:pt x="264859" y="0"/>
                  </a:lnTo>
                  <a:lnTo>
                    <a:pt x="254258" y="313"/>
                  </a:lnTo>
                  <a:lnTo>
                    <a:pt x="243152" y="1515"/>
                  </a:lnTo>
                  <a:lnTo>
                    <a:pt x="231419" y="3403"/>
                  </a:lnTo>
                  <a:lnTo>
                    <a:pt x="219098" y="5957"/>
                  </a:lnTo>
                  <a:lnTo>
                    <a:pt x="206297" y="9342"/>
                  </a:lnTo>
                  <a:lnTo>
                    <a:pt x="193127" y="13583"/>
                  </a:lnTo>
                  <a:lnTo>
                    <a:pt x="179690" y="18735"/>
                  </a:lnTo>
                  <a:lnTo>
                    <a:pt x="166064" y="24950"/>
                  </a:lnTo>
                  <a:lnTo>
                    <a:pt x="152315" y="32203"/>
                  </a:lnTo>
                  <a:lnTo>
                    <a:pt x="138812" y="40176"/>
                  </a:lnTo>
                  <a:lnTo>
                    <a:pt x="126198" y="48366"/>
                  </a:lnTo>
                  <a:lnTo>
                    <a:pt x="114747" y="56473"/>
                  </a:lnTo>
                  <a:lnTo>
                    <a:pt x="104245" y="64712"/>
                  </a:lnTo>
                  <a:lnTo>
                    <a:pt x="94190" y="73688"/>
                  </a:lnTo>
                  <a:lnTo>
                    <a:pt x="84237" y="83698"/>
                  </a:lnTo>
                  <a:lnTo>
                    <a:pt x="74228" y="94879"/>
                  </a:lnTo>
                  <a:lnTo>
                    <a:pt x="64113" y="107375"/>
                  </a:lnTo>
                  <a:lnTo>
                    <a:pt x="53905" y="121121"/>
                  </a:lnTo>
                  <a:lnTo>
                    <a:pt x="43945" y="135912"/>
                  </a:lnTo>
                  <a:lnTo>
                    <a:pt x="34871" y="151511"/>
                  </a:lnTo>
                  <a:lnTo>
                    <a:pt x="26958" y="167695"/>
                  </a:lnTo>
                  <a:lnTo>
                    <a:pt x="20155" y="183967"/>
                  </a:lnTo>
                  <a:lnTo>
                    <a:pt x="14271" y="199585"/>
                  </a:lnTo>
                  <a:lnTo>
                    <a:pt x="9098" y="214210"/>
                  </a:lnTo>
                  <a:lnTo>
                    <a:pt x="4775" y="228336"/>
                  </a:lnTo>
                  <a:lnTo>
                    <a:pt x="1767" y="243041"/>
                  </a:lnTo>
                  <a:lnTo>
                    <a:pt x="224" y="258902"/>
                  </a:lnTo>
                  <a:lnTo>
                    <a:pt x="0" y="275829"/>
                  </a:lnTo>
                  <a:lnTo>
                    <a:pt x="836" y="293350"/>
                  </a:lnTo>
                  <a:lnTo>
                    <a:pt x="2473" y="311096"/>
                  </a:lnTo>
                  <a:lnTo>
                    <a:pt x="4690" y="328555"/>
                  </a:lnTo>
                  <a:lnTo>
                    <a:pt x="7316" y="345037"/>
                  </a:lnTo>
                  <a:lnTo>
                    <a:pt x="10224" y="360263"/>
                  </a:lnTo>
                  <a:lnTo>
                    <a:pt x="13328" y="374297"/>
                  </a:lnTo>
                  <a:lnTo>
                    <a:pt x="16565" y="387350"/>
                  </a:lnTo>
                  <a:lnTo>
                    <a:pt x="19896" y="399651"/>
                  </a:lnTo>
                  <a:lnTo>
                    <a:pt x="23455" y="411237"/>
                  </a:lnTo>
                  <a:lnTo>
                    <a:pt x="27531" y="421960"/>
                  </a:lnTo>
                  <a:lnTo>
                    <a:pt x="32239" y="431809"/>
                  </a:lnTo>
                  <a:lnTo>
                    <a:pt x="37537" y="440900"/>
                  </a:lnTo>
                  <a:lnTo>
                    <a:pt x="43318" y="449393"/>
                  </a:lnTo>
                  <a:lnTo>
                    <a:pt x="49468" y="457441"/>
                  </a:lnTo>
                  <a:lnTo>
                    <a:pt x="55885" y="465168"/>
                  </a:lnTo>
                  <a:lnTo>
                    <a:pt x="62491" y="472671"/>
                  </a:lnTo>
                  <a:lnTo>
                    <a:pt x="69234" y="480023"/>
                  </a:lnTo>
                  <a:lnTo>
                    <a:pt x="76237" y="487436"/>
                  </a:lnTo>
                  <a:lnTo>
                    <a:pt x="83777" y="495252"/>
                  </a:lnTo>
                  <a:lnTo>
                    <a:pt x="91967" y="503615"/>
                  </a:lnTo>
                  <a:lnTo>
                    <a:pt x="100927" y="512181"/>
                  </a:lnTo>
                  <a:lnTo>
                    <a:pt x="110853" y="520245"/>
                  </a:lnTo>
                  <a:lnTo>
                    <a:pt x="121755" y="527443"/>
                  </a:lnTo>
                  <a:lnTo>
                    <a:pt x="133499" y="533750"/>
                  </a:lnTo>
                  <a:lnTo>
                    <a:pt x="145909" y="539293"/>
                  </a:lnTo>
                  <a:lnTo>
                    <a:pt x="158810" y="544239"/>
                  </a:lnTo>
                  <a:lnTo>
                    <a:pt x="172065" y="548578"/>
                  </a:lnTo>
                  <a:lnTo>
                    <a:pt x="185570" y="552127"/>
                  </a:lnTo>
                  <a:lnTo>
                    <a:pt x="199241" y="554848"/>
                  </a:lnTo>
                  <a:lnTo>
                    <a:pt x="212862" y="556677"/>
                  </a:lnTo>
                  <a:lnTo>
                    <a:pt x="226088" y="557456"/>
                  </a:lnTo>
                  <a:lnTo>
                    <a:pt x="238763" y="557196"/>
                  </a:lnTo>
                  <a:lnTo>
                    <a:pt x="250902" y="555885"/>
                  </a:lnTo>
                  <a:lnTo>
                    <a:pt x="262593" y="553410"/>
                  </a:lnTo>
                  <a:lnTo>
                    <a:pt x="273942" y="549815"/>
                  </a:lnTo>
                  <a:lnTo>
                    <a:pt x="285040" y="545113"/>
                  </a:lnTo>
                  <a:lnTo>
                    <a:pt x="295957" y="539209"/>
                  </a:lnTo>
                  <a:lnTo>
                    <a:pt x="306742" y="532163"/>
                  </a:lnTo>
                  <a:lnTo>
                    <a:pt x="317106" y="524161"/>
                  </a:lnTo>
                  <a:lnTo>
                    <a:pt x="326459" y="515419"/>
                  </a:lnTo>
                  <a:lnTo>
                    <a:pt x="334563" y="506133"/>
                  </a:lnTo>
                  <a:lnTo>
                    <a:pt x="341495" y="496458"/>
                  </a:lnTo>
                  <a:lnTo>
                    <a:pt x="347467" y="486511"/>
                  </a:lnTo>
                  <a:lnTo>
                    <a:pt x="352698" y="476376"/>
                  </a:lnTo>
                  <a:lnTo>
                    <a:pt x="357060" y="466113"/>
                  </a:lnTo>
                  <a:lnTo>
                    <a:pt x="360094" y="455763"/>
                  </a:lnTo>
                  <a:lnTo>
                    <a:pt x="361651" y="445349"/>
                  </a:lnTo>
                  <a:lnTo>
                    <a:pt x="361714" y="434728"/>
                  </a:lnTo>
                  <a:lnTo>
                    <a:pt x="360237" y="423605"/>
                  </a:lnTo>
                  <a:lnTo>
                    <a:pt x="357347" y="411873"/>
                  </a:lnTo>
                  <a:lnTo>
                    <a:pt x="353136" y="400061"/>
                  </a:lnTo>
                  <a:lnTo>
                    <a:pt x="347569" y="389197"/>
                  </a:lnTo>
                  <a:lnTo>
                    <a:pt x="340751" y="379778"/>
                  </a:lnTo>
                  <a:lnTo>
                    <a:pt x="332905" y="371642"/>
                  </a:lnTo>
                  <a:lnTo>
                    <a:pt x="324268" y="364255"/>
                  </a:lnTo>
                  <a:lnTo>
                    <a:pt x="315044" y="357220"/>
                  </a:lnTo>
                  <a:lnTo>
                    <a:pt x="305070" y="350645"/>
                  </a:lnTo>
                  <a:lnTo>
                    <a:pt x="293857" y="345048"/>
                  </a:lnTo>
                  <a:lnTo>
                    <a:pt x="281242" y="340652"/>
                  </a:lnTo>
                  <a:lnTo>
                    <a:pt x="267515" y="337547"/>
                  </a:lnTo>
                  <a:lnTo>
                    <a:pt x="253229" y="335836"/>
                  </a:lnTo>
                  <a:lnTo>
                    <a:pt x="238800" y="335430"/>
                  </a:lnTo>
                  <a:lnTo>
                    <a:pt x="225567" y="336119"/>
                  </a:lnTo>
                  <a:lnTo>
                    <a:pt x="216201" y="338045"/>
                  </a:lnTo>
                  <a:lnTo>
                    <a:pt x="213026" y="340694"/>
                  </a:lnTo>
                  <a:lnTo>
                    <a:pt x="215757" y="342441"/>
                  </a:lnTo>
                  <a:lnTo>
                    <a:pt x="221786" y="342947"/>
                  </a:lnTo>
                  <a:lnTo>
                    <a:pt x="229951" y="342737"/>
                  </a:lnTo>
                  <a:lnTo>
                    <a:pt x="239738" y="342274"/>
                  </a:lnTo>
                  <a:lnTo>
                    <a:pt x="250925" y="341793"/>
                  </a:lnTo>
                  <a:lnTo>
                    <a:pt x="263500" y="341385"/>
                  </a:lnTo>
                  <a:lnTo>
                    <a:pt x="277336" y="341065"/>
                  </a:lnTo>
                  <a:lnTo>
                    <a:pt x="292205" y="340660"/>
                  </a:lnTo>
                  <a:lnTo>
                    <a:pt x="307865" y="339846"/>
                  </a:lnTo>
                  <a:lnTo>
                    <a:pt x="324103" y="338482"/>
                  </a:lnTo>
                  <a:lnTo>
                    <a:pt x="340753" y="336750"/>
                  </a:lnTo>
                  <a:lnTo>
                    <a:pt x="357690" y="335047"/>
                  </a:lnTo>
                  <a:lnTo>
                    <a:pt x="374819" y="333603"/>
                  </a:lnTo>
                  <a:lnTo>
                    <a:pt x="391915" y="332313"/>
                  </a:lnTo>
                  <a:lnTo>
                    <a:pt x="408628" y="330840"/>
                  </a:lnTo>
                  <a:lnTo>
                    <a:pt x="424787" y="329002"/>
                  </a:lnTo>
                  <a:lnTo>
                    <a:pt x="440189" y="326927"/>
                  </a:lnTo>
                  <a:lnTo>
                    <a:pt x="456225" y="324770"/>
                  </a:lnTo>
                  <a:lnTo>
                    <a:pt x="476536" y="322339"/>
                  </a:lnTo>
                  <a:lnTo>
                    <a:pt x="507341" y="319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72716" y="483148"/>
              <a:ext cx="365896" cy="439542"/>
            </a:xfrm>
            <a:custGeom>
              <a:avLst/>
              <a:gdLst/>
              <a:ahLst/>
              <a:cxnLst/>
              <a:rect l="0" t="0" r="0" b="0"/>
              <a:pathLst>
                <a:path w="365896" h="439542">
                  <a:moveTo>
                    <a:pt x="260611" y="64333"/>
                  </a:moveTo>
                  <a:lnTo>
                    <a:pt x="260409" y="52732"/>
                  </a:lnTo>
                  <a:lnTo>
                    <a:pt x="258489" y="42884"/>
                  </a:lnTo>
                  <a:lnTo>
                    <a:pt x="254595" y="33883"/>
                  </a:lnTo>
                  <a:lnTo>
                    <a:pt x="248842" y="25614"/>
                  </a:lnTo>
                  <a:lnTo>
                    <a:pt x="241245" y="18235"/>
                  </a:lnTo>
                  <a:lnTo>
                    <a:pt x="231992" y="11775"/>
                  </a:lnTo>
                  <a:lnTo>
                    <a:pt x="221395" y="6441"/>
                  </a:lnTo>
                  <a:lnTo>
                    <a:pt x="209776" y="2684"/>
                  </a:lnTo>
                  <a:lnTo>
                    <a:pt x="197420" y="602"/>
                  </a:lnTo>
                  <a:lnTo>
                    <a:pt x="184702" y="0"/>
                  </a:lnTo>
                  <a:lnTo>
                    <a:pt x="172094" y="576"/>
                  </a:lnTo>
                  <a:lnTo>
                    <a:pt x="159832" y="2039"/>
                  </a:lnTo>
                  <a:lnTo>
                    <a:pt x="147803" y="4307"/>
                  </a:lnTo>
                  <a:lnTo>
                    <a:pt x="135651" y="7498"/>
                  </a:lnTo>
                  <a:lnTo>
                    <a:pt x="123181" y="11610"/>
                  </a:lnTo>
                  <a:lnTo>
                    <a:pt x="110516" y="16675"/>
                  </a:lnTo>
                  <a:lnTo>
                    <a:pt x="98006" y="22831"/>
                  </a:lnTo>
                  <a:lnTo>
                    <a:pt x="85851" y="30054"/>
                  </a:lnTo>
                  <a:lnTo>
                    <a:pt x="74248" y="38347"/>
                  </a:lnTo>
                  <a:lnTo>
                    <a:pt x="63457" y="47816"/>
                  </a:lnTo>
                  <a:lnTo>
                    <a:pt x="53533" y="58409"/>
                  </a:lnTo>
                  <a:lnTo>
                    <a:pt x="44378" y="69945"/>
                  </a:lnTo>
                  <a:lnTo>
                    <a:pt x="35836" y="82213"/>
                  </a:lnTo>
                  <a:lnTo>
                    <a:pt x="27760" y="95025"/>
                  </a:lnTo>
                  <a:lnTo>
                    <a:pt x="20351" y="108390"/>
                  </a:lnTo>
                  <a:lnTo>
                    <a:pt x="14126" y="122500"/>
                  </a:lnTo>
                  <a:lnTo>
                    <a:pt x="9273" y="137396"/>
                  </a:lnTo>
                  <a:lnTo>
                    <a:pt x="5674" y="152824"/>
                  </a:lnTo>
                  <a:lnTo>
                    <a:pt x="3095" y="168333"/>
                  </a:lnTo>
                  <a:lnTo>
                    <a:pt x="1288" y="183659"/>
                  </a:lnTo>
                  <a:lnTo>
                    <a:pt x="209" y="198884"/>
                  </a:lnTo>
                  <a:lnTo>
                    <a:pt x="0" y="214325"/>
                  </a:lnTo>
                  <a:lnTo>
                    <a:pt x="671" y="230154"/>
                  </a:lnTo>
                  <a:lnTo>
                    <a:pt x="2105" y="246226"/>
                  </a:lnTo>
                  <a:lnTo>
                    <a:pt x="4136" y="262176"/>
                  </a:lnTo>
                  <a:lnTo>
                    <a:pt x="6619" y="277797"/>
                  </a:lnTo>
                  <a:lnTo>
                    <a:pt x="9591" y="293051"/>
                  </a:lnTo>
                  <a:lnTo>
                    <a:pt x="13264" y="307979"/>
                  </a:lnTo>
                  <a:lnTo>
                    <a:pt x="17702" y="322642"/>
                  </a:lnTo>
                  <a:lnTo>
                    <a:pt x="22988" y="336777"/>
                  </a:lnTo>
                  <a:lnTo>
                    <a:pt x="29293" y="349823"/>
                  </a:lnTo>
                  <a:lnTo>
                    <a:pt x="36607" y="361563"/>
                  </a:lnTo>
                  <a:lnTo>
                    <a:pt x="44621" y="372090"/>
                  </a:lnTo>
                  <a:lnTo>
                    <a:pt x="52838" y="381631"/>
                  </a:lnTo>
                  <a:lnTo>
                    <a:pt x="60959" y="390416"/>
                  </a:lnTo>
                  <a:lnTo>
                    <a:pt x="69037" y="398488"/>
                  </a:lnTo>
                  <a:lnTo>
                    <a:pt x="77373" y="405697"/>
                  </a:lnTo>
                  <a:lnTo>
                    <a:pt x="86131" y="412033"/>
                  </a:lnTo>
                  <a:lnTo>
                    <a:pt x="95318" y="417612"/>
                  </a:lnTo>
                  <a:lnTo>
                    <a:pt x="104871" y="422594"/>
                  </a:lnTo>
                  <a:lnTo>
                    <a:pt x="114714" y="427126"/>
                  </a:lnTo>
                  <a:lnTo>
                    <a:pt x="124934" y="431171"/>
                  </a:lnTo>
                  <a:lnTo>
                    <a:pt x="135782" y="434516"/>
                  </a:lnTo>
                  <a:lnTo>
                    <a:pt x="147335" y="437095"/>
                  </a:lnTo>
                  <a:lnTo>
                    <a:pt x="159364" y="438827"/>
                  </a:lnTo>
                  <a:lnTo>
                    <a:pt x="171437" y="439541"/>
                  </a:lnTo>
                  <a:lnTo>
                    <a:pt x="183301" y="439236"/>
                  </a:lnTo>
                  <a:lnTo>
                    <a:pt x="194875" y="437896"/>
                  </a:lnTo>
                  <a:lnTo>
                    <a:pt x="206181" y="435401"/>
                  </a:lnTo>
                  <a:lnTo>
                    <a:pt x="217267" y="431792"/>
                  </a:lnTo>
                  <a:lnTo>
                    <a:pt x="228186" y="427082"/>
                  </a:lnTo>
                  <a:lnTo>
                    <a:pt x="238986" y="421171"/>
                  </a:lnTo>
                  <a:lnTo>
                    <a:pt x="249698" y="414126"/>
                  </a:lnTo>
                  <a:lnTo>
                    <a:pt x="260352" y="406294"/>
                  </a:lnTo>
                  <a:lnTo>
                    <a:pt x="270967" y="398199"/>
                  </a:lnTo>
                  <a:lnTo>
                    <a:pt x="281547" y="390160"/>
                  </a:lnTo>
                  <a:lnTo>
                    <a:pt x="291940" y="382137"/>
                  </a:lnTo>
                  <a:lnTo>
                    <a:pt x="301846" y="373838"/>
                  </a:lnTo>
                  <a:lnTo>
                    <a:pt x="311139" y="365110"/>
                  </a:lnTo>
                  <a:lnTo>
                    <a:pt x="319853" y="356112"/>
                  </a:lnTo>
                  <a:lnTo>
                    <a:pt x="328093" y="347218"/>
                  </a:lnTo>
                  <a:lnTo>
                    <a:pt x="335961" y="338650"/>
                  </a:lnTo>
                  <a:lnTo>
                    <a:pt x="343254" y="330750"/>
                  </a:lnTo>
                  <a:lnTo>
                    <a:pt x="350177" y="323289"/>
                  </a:lnTo>
                  <a:lnTo>
                    <a:pt x="357340" y="315613"/>
                  </a:lnTo>
                  <a:lnTo>
                    <a:pt x="365895" y="306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583596" y="431668"/>
              <a:ext cx="260343" cy="469897"/>
            </a:xfrm>
            <a:custGeom>
              <a:avLst/>
              <a:gdLst/>
              <a:ahLst/>
              <a:cxnLst/>
              <a:rect l="0" t="0" r="0" b="0"/>
              <a:pathLst>
                <a:path w="260343" h="469897">
                  <a:moveTo>
                    <a:pt x="28715" y="263212"/>
                  </a:moveTo>
                  <a:lnTo>
                    <a:pt x="25849" y="274947"/>
                  </a:lnTo>
                  <a:lnTo>
                    <a:pt x="23706" y="286076"/>
                  </a:lnTo>
                  <a:lnTo>
                    <a:pt x="22107" y="297675"/>
                  </a:lnTo>
                  <a:lnTo>
                    <a:pt x="21101" y="309836"/>
                  </a:lnTo>
                  <a:lnTo>
                    <a:pt x="20900" y="322496"/>
                  </a:lnTo>
                  <a:lnTo>
                    <a:pt x="21555" y="335552"/>
                  </a:lnTo>
                  <a:lnTo>
                    <a:pt x="22967" y="348904"/>
                  </a:lnTo>
                  <a:lnTo>
                    <a:pt x="24979" y="362469"/>
                  </a:lnTo>
                  <a:lnTo>
                    <a:pt x="27438" y="376184"/>
                  </a:lnTo>
                  <a:lnTo>
                    <a:pt x="30052" y="390003"/>
                  </a:lnTo>
                  <a:lnTo>
                    <a:pt x="32420" y="403893"/>
                  </a:lnTo>
                  <a:lnTo>
                    <a:pt x="34346" y="417827"/>
                  </a:lnTo>
                  <a:lnTo>
                    <a:pt x="35977" y="431626"/>
                  </a:lnTo>
                  <a:lnTo>
                    <a:pt x="37686" y="444971"/>
                  </a:lnTo>
                  <a:lnTo>
                    <a:pt x="39663" y="457651"/>
                  </a:lnTo>
                  <a:lnTo>
                    <a:pt x="41000" y="467073"/>
                  </a:lnTo>
                  <a:lnTo>
                    <a:pt x="40631" y="469896"/>
                  </a:lnTo>
                  <a:lnTo>
                    <a:pt x="39088" y="467011"/>
                  </a:lnTo>
                  <a:lnTo>
                    <a:pt x="37008" y="460032"/>
                  </a:lnTo>
                  <a:lnTo>
                    <a:pt x="34967" y="450027"/>
                  </a:lnTo>
                  <a:lnTo>
                    <a:pt x="33244" y="437784"/>
                  </a:lnTo>
                  <a:lnTo>
                    <a:pt x="31742" y="424082"/>
                  </a:lnTo>
                  <a:lnTo>
                    <a:pt x="30116" y="409702"/>
                  </a:lnTo>
                  <a:lnTo>
                    <a:pt x="28169" y="395118"/>
                  </a:lnTo>
                  <a:lnTo>
                    <a:pt x="26029" y="380383"/>
                  </a:lnTo>
                  <a:lnTo>
                    <a:pt x="24046" y="365265"/>
                  </a:lnTo>
                  <a:lnTo>
                    <a:pt x="22408" y="349655"/>
                  </a:lnTo>
                  <a:lnTo>
                    <a:pt x="20985" y="333898"/>
                  </a:lnTo>
                  <a:lnTo>
                    <a:pt x="19425" y="318691"/>
                  </a:lnTo>
                  <a:lnTo>
                    <a:pt x="17527" y="304382"/>
                  </a:lnTo>
                  <a:lnTo>
                    <a:pt x="15423" y="290823"/>
                  </a:lnTo>
                  <a:lnTo>
                    <a:pt x="13463" y="277570"/>
                  </a:lnTo>
                  <a:lnTo>
                    <a:pt x="11842" y="264315"/>
                  </a:lnTo>
                  <a:lnTo>
                    <a:pt x="10432" y="250767"/>
                  </a:lnTo>
                  <a:lnTo>
                    <a:pt x="8879" y="236592"/>
                  </a:lnTo>
                  <a:lnTo>
                    <a:pt x="6988" y="221681"/>
                  </a:lnTo>
                  <a:lnTo>
                    <a:pt x="4886" y="206258"/>
                  </a:lnTo>
                  <a:lnTo>
                    <a:pt x="2929" y="190758"/>
                  </a:lnTo>
                  <a:lnTo>
                    <a:pt x="1319" y="175446"/>
                  </a:lnTo>
                  <a:lnTo>
                    <a:pt x="257" y="160403"/>
                  </a:lnTo>
                  <a:lnTo>
                    <a:pt x="0" y="145617"/>
                  </a:lnTo>
                  <a:lnTo>
                    <a:pt x="615" y="131046"/>
                  </a:lnTo>
                  <a:lnTo>
                    <a:pt x="2165" y="116803"/>
                  </a:lnTo>
                  <a:lnTo>
                    <a:pt x="4801" y="103152"/>
                  </a:lnTo>
                  <a:lnTo>
                    <a:pt x="8509" y="90197"/>
                  </a:lnTo>
                  <a:lnTo>
                    <a:pt x="13455" y="78209"/>
                  </a:lnTo>
                  <a:lnTo>
                    <a:pt x="20057" y="67682"/>
                  </a:lnTo>
                  <a:lnTo>
                    <a:pt x="28389" y="58751"/>
                  </a:lnTo>
                  <a:lnTo>
                    <a:pt x="38239" y="51245"/>
                  </a:lnTo>
                  <a:lnTo>
                    <a:pt x="49291" y="44879"/>
                  </a:lnTo>
                  <a:lnTo>
                    <a:pt x="61242" y="39371"/>
                  </a:lnTo>
                  <a:lnTo>
                    <a:pt x="73843" y="34482"/>
                  </a:lnTo>
                  <a:lnTo>
                    <a:pt x="86898" y="30029"/>
                  </a:lnTo>
                  <a:lnTo>
                    <a:pt x="100270" y="25880"/>
                  </a:lnTo>
                  <a:lnTo>
                    <a:pt x="113858" y="21938"/>
                  </a:lnTo>
                  <a:lnTo>
                    <a:pt x="127594" y="18137"/>
                  </a:lnTo>
                  <a:lnTo>
                    <a:pt x="141429" y="14437"/>
                  </a:lnTo>
                  <a:lnTo>
                    <a:pt x="155331" y="10970"/>
                  </a:lnTo>
                  <a:lnTo>
                    <a:pt x="169278" y="8021"/>
                  </a:lnTo>
                  <a:lnTo>
                    <a:pt x="183246" y="5706"/>
                  </a:lnTo>
                  <a:lnTo>
                    <a:pt x="197005" y="3979"/>
                  </a:lnTo>
                  <a:lnTo>
                    <a:pt x="211675" y="2551"/>
                  </a:lnTo>
                  <a:lnTo>
                    <a:pt x="230784" y="1296"/>
                  </a:lnTo>
                  <a:lnTo>
                    <a:pt x="260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70197" y="684352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80644" y="5800"/>
                  </a:lnTo>
                  <a:lnTo>
                    <a:pt x="171658" y="10725"/>
                  </a:lnTo>
                  <a:lnTo>
                    <a:pt x="161663" y="15227"/>
                  </a:lnTo>
                  <a:lnTo>
                    <a:pt x="150682" y="19448"/>
                  </a:lnTo>
                  <a:lnTo>
                    <a:pt x="138870" y="23462"/>
                  </a:lnTo>
                  <a:lnTo>
                    <a:pt x="126412" y="27323"/>
                  </a:lnTo>
                  <a:lnTo>
                    <a:pt x="113473" y="31076"/>
                  </a:lnTo>
                  <a:lnTo>
                    <a:pt x="100192" y="34751"/>
                  </a:lnTo>
                  <a:lnTo>
                    <a:pt x="86675" y="38373"/>
                  </a:lnTo>
                  <a:lnTo>
                    <a:pt x="73160" y="41959"/>
                  </a:lnTo>
                  <a:lnTo>
                    <a:pt x="60006" y="45519"/>
                  </a:lnTo>
                  <a:lnTo>
                    <a:pt x="47394" y="49059"/>
                  </a:lnTo>
                  <a:lnTo>
                    <a:pt x="35766" y="52431"/>
                  </a:lnTo>
                  <a:lnTo>
                    <a:pt x="24777" y="55674"/>
                  </a:lnTo>
                  <a:lnTo>
                    <a:pt x="13462" y="5907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22549" y="897667"/>
              <a:ext cx="1600332" cy="70955"/>
            </a:xfrm>
            <a:custGeom>
              <a:avLst/>
              <a:gdLst/>
              <a:ahLst/>
              <a:cxnLst/>
              <a:rect l="0" t="0" r="0" b="0"/>
              <a:pathLst>
                <a:path w="1600332" h="70955">
                  <a:moveTo>
                    <a:pt x="1600331" y="49897"/>
                  </a:moveTo>
                  <a:lnTo>
                    <a:pt x="1588462" y="52764"/>
                  </a:lnTo>
                  <a:lnTo>
                    <a:pt x="1576052" y="54906"/>
                  </a:lnTo>
                  <a:lnTo>
                    <a:pt x="1561870" y="56509"/>
                  </a:lnTo>
                  <a:lnTo>
                    <a:pt x="1546335" y="57690"/>
                  </a:lnTo>
                  <a:lnTo>
                    <a:pt x="1530340" y="58538"/>
                  </a:lnTo>
                  <a:lnTo>
                    <a:pt x="1514457" y="59131"/>
                  </a:lnTo>
                  <a:lnTo>
                    <a:pt x="1498909" y="59373"/>
                  </a:lnTo>
                  <a:lnTo>
                    <a:pt x="1483723" y="59009"/>
                  </a:lnTo>
                  <a:lnTo>
                    <a:pt x="1468844" y="57949"/>
                  </a:lnTo>
                  <a:lnTo>
                    <a:pt x="1454040" y="56254"/>
                  </a:lnTo>
                  <a:lnTo>
                    <a:pt x="1438943" y="54046"/>
                  </a:lnTo>
                  <a:lnTo>
                    <a:pt x="1423365" y="51454"/>
                  </a:lnTo>
                  <a:lnTo>
                    <a:pt x="1407135" y="48748"/>
                  </a:lnTo>
                  <a:lnTo>
                    <a:pt x="1390022" y="46318"/>
                  </a:lnTo>
                  <a:lnTo>
                    <a:pt x="1371986" y="44351"/>
                  </a:lnTo>
                  <a:lnTo>
                    <a:pt x="1353145" y="42692"/>
                  </a:lnTo>
                  <a:lnTo>
                    <a:pt x="1333665" y="40964"/>
                  </a:lnTo>
                  <a:lnTo>
                    <a:pt x="1313712" y="38951"/>
                  </a:lnTo>
                  <a:lnTo>
                    <a:pt x="1293414" y="36768"/>
                  </a:lnTo>
                  <a:lnTo>
                    <a:pt x="1272875" y="34755"/>
                  </a:lnTo>
                  <a:lnTo>
                    <a:pt x="1252166" y="33103"/>
                  </a:lnTo>
                  <a:lnTo>
                    <a:pt x="1231173" y="31842"/>
                  </a:lnTo>
                  <a:lnTo>
                    <a:pt x="1209628" y="30921"/>
                  </a:lnTo>
                  <a:lnTo>
                    <a:pt x="1187426" y="30262"/>
                  </a:lnTo>
                  <a:lnTo>
                    <a:pt x="1164614" y="29633"/>
                  </a:lnTo>
                  <a:lnTo>
                    <a:pt x="1141308" y="28671"/>
                  </a:lnTo>
                  <a:lnTo>
                    <a:pt x="1117622" y="27203"/>
                  </a:lnTo>
                  <a:lnTo>
                    <a:pt x="1093496" y="25233"/>
                  </a:lnTo>
                  <a:lnTo>
                    <a:pt x="1068701" y="22838"/>
                  </a:lnTo>
                  <a:lnTo>
                    <a:pt x="1043167" y="20121"/>
                  </a:lnTo>
                  <a:lnTo>
                    <a:pt x="1016967" y="17331"/>
                  </a:lnTo>
                  <a:lnTo>
                    <a:pt x="990234" y="14846"/>
                  </a:lnTo>
                  <a:lnTo>
                    <a:pt x="963099" y="12845"/>
                  </a:lnTo>
                  <a:lnTo>
                    <a:pt x="935672" y="11334"/>
                  </a:lnTo>
                  <a:lnTo>
                    <a:pt x="908040" y="10238"/>
                  </a:lnTo>
                  <a:lnTo>
                    <a:pt x="880266" y="9458"/>
                  </a:lnTo>
                  <a:lnTo>
                    <a:pt x="852394" y="8747"/>
                  </a:lnTo>
                  <a:lnTo>
                    <a:pt x="824455" y="7729"/>
                  </a:lnTo>
                  <a:lnTo>
                    <a:pt x="796466" y="6228"/>
                  </a:lnTo>
                  <a:lnTo>
                    <a:pt x="768279" y="4405"/>
                  </a:lnTo>
                  <a:lnTo>
                    <a:pt x="739596" y="2642"/>
                  </a:lnTo>
                  <a:lnTo>
                    <a:pt x="710299" y="1166"/>
                  </a:lnTo>
                  <a:lnTo>
                    <a:pt x="680588" y="194"/>
                  </a:lnTo>
                  <a:lnTo>
                    <a:pt x="650877" y="0"/>
                  </a:lnTo>
                  <a:lnTo>
                    <a:pt x="621406" y="648"/>
                  </a:lnTo>
                  <a:lnTo>
                    <a:pt x="592243" y="1880"/>
                  </a:lnTo>
                  <a:lnTo>
                    <a:pt x="563363" y="3238"/>
                  </a:lnTo>
                  <a:lnTo>
                    <a:pt x="534710" y="4447"/>
                  </a:lnTo>
                  <a:lnTo>
                    <a:pt x="506231" y="5579"/>
                  </a:lnTo>
                  <a:lnTo>
                    <a:pt x="477877" y="6944"/>
                  </a:lnTo>
                  <a:lnTo>
                    <a:pt x="449610" y="8710"/>
                  </a:lnTo>
                  <a:lnTo>
                    <a:pt x="421405" y="10726"/>
                  </a:lnTo>
                  <a:lnTo>
                    <a:pt x="393242" y="12627"/>
                  </a:lnTo>
                  <a:lnTo>
                    <a:pt x="365108" y="14211"/>
                  </a:lnTo>
                  <a:lnTo>
                    <a:pt x="336992" y="15767"/>
                  </a:lnTo>
                  <a:lnTo>
                    <a:pt x="308889" y="17951"/>
                  </a:lnTo>
                  <a:lnTo>
                    <a:pt x="280799" y="21085"/>
                  </a:lnTo>
                  <a:lnTo>
                    <a:pt x="252885" y="25004"/>
                  </a:lnTo>
                  <a:lnTo>
                    <a:pt x="225449" y="29252"/>
                  </a:lnTo>
                  <a:lnTo>
                    <a:pt x="198613" y="33523"/>
                  </a:lnTo>
                  <a:lnTo>
                    <a:pt x="172013" y="37847"/>
                  </a:lnTo>
                  <a:lnTo>
                    <a:pt x="144935" y="42503"/>
                  </a:lnTo>
                  <a:lnTo>
                    <a:pt x="117047" y="47623"/>
                  </a:lnTo>
                  <a:lnTo>
                    <a:pt x="89689" y="52895"/>
                  </a:lnTo>
                  <a:lnTo>
                    <a:pt x="62992" y="58159"/>
                  </a:lnTo>
                  <a:lnTo>
                    <a:pt x="34601" y="63877"/>
                  </a:lnTo>
                  <a:lnTo>
                    <a:pt x="0" y="70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9163393" y="1242362"/>
            <a:ext cx="806526" cy="891145"/>
          </a:xfrm>
          <a:custGeom>
            <a:avLst/>
            <a:gdLst/>
            <a:ahLst/>
            <a:cxnLst/>
            <a:rect l="0" t="0" r="0" b="0"/>
            <a:pathLst>
              <a:path w="806526" h="891145">
                <a:moveTo>
                  <a:pt x="533353" y="0"/>
                </a:moveTo>
                <a:lnTo>
                  <a:pt x="524684" y="0"/>
                </a:lnTo>
                <a:lnTo>
                  <a:pt x="512510" y="0"/>
                </a:lnTo>
                <a:lnTo>
                  <a:pt x="498980" y="0"/>
                </a:lnTo>
                <a:lnTo>
                  <a:pt x="484970" y="5"/>
                </a:lnTo>
                <a:lnTo>
                  <a:pt x="470811" y="178"/>
                </a:lnTo>
                <a:lnTo>
                  <a:pt x="456626" y="826"/>
                </a:lnTo>
                <a:lnTo>
                  <a:pt x="442457" y="2079"/>
                </a:lnTo>
                <a:lnTo>
                  <a:pt x="428317" y="3905"/>
                </a:lnTo>
                <a:lnTo>
                  <a:pt x="414203" y="6201"/>
                </a:lnTo>
                <a:lnTo>
                  <a:pt x="400110" y="8862"/>
                </a:lnTo>
                <a:lnTo>
                  <a:pt x="386035" y="11953"/>
                </a:lnTo>
                <a:lnTo>
                  <a:pt x="371972" y="15706"/>
                </a:lnTo>
                <a:lnTo>
                  <a:pt x="357915" y="20193"/>
                </a:lnTo>
                <a:lnTo>
                  <a:pt x="343865" y="25342"/>
                </a:lnTo>
                <a:lnTo>
                  <a:pt x="329819" y="31022"/>
                </a:lnTo>
                <a:lnTo>
                  <a:pt x="315776" y="37104"/>
                </a:lnTo>
                <a:lnTo>
                  <a:pt x="301733" y="43475"/>
                </a:lnTo>
                <a:lnTo>
                  <a:pt x="287693" y="50051"/>
                </a:lnTo>
                <a:lnTo>
                  <a:pt x="273654" y="56774"/>
                </a:lnTo>
                <a:lnTo>
                  <a:pt x="259614" y="63763"/>
                </a:lnTo>
                <a:lnTo>
                  <a:pt x="245576" y="71293"/>
                </a:lnTo>
                <a:lnTo>
                  <a:pt x="231537" y="79474"/>
                </a:lnTo>
                <a:lnTo>
                  <a:pt x="217499" y="88257"/>
                </a:lnTo>
                <a:lnTo>
                  <a:pt x="203461" y="97531"/>
                </a:lnTo>
                <a:lnTo>
                  <a:pt x="189427" y="107179"/>
                </a:lnTo>
                <a:lnTo>
                  <a:pt x="175561" y="117098"/>
                </a:lnTo>
                <a:lnTo>
                  <a:pt x="162172" y="127209"/>
                </a:lnTo>
                <a:lnTo>
                  <a:pt x="149386" y="137458"/>
                </a:lnTo>
                <a:lnTo>
                  <a:pt x="137174" y="147968"/>
                </a:lnTo>
                <a:lnTo>
                  <a:pt x="125433" y="159015"/>
                </a:lnTo>
                <a:lnTo>
                  <a:pt x="114055" y="170710"/>
                </a:lnTo>
                <a:lnTo>
                  <a:pt x="103109" y="183006"/>
                </a:lnTo>
                <a:lnTo>
                  <a:pt x="92823" y="195792"/>
                </a:lnTo>
                <a:lnTo>
                  <a:pt x="83272" y="208951"/>
                </a:lnTo>
                <a:lnTo>
                  <a:pt x="74383" y="222380"/>
                </a:lnTo>
                <a:lnTo>
                  <a:pt x="66026" y="236002"/>
                </a:lnTo>
                <a:lnTo>
                  <a:pt x="58074" y="249761"/>
                </a:lnTo>
                <a:lnTo>
                  <a:pt x="50580" y="263781"/>
                </a:lnTo>
                <a:lnTo>
                  <a:pt x="43767" y="278338"/>
                </a:lnTo>
                <a:lnTo>
                  <a:pt x="37701" y="293538"/>
                </a:lnTo>
                <a:lnTo>
                  <a:pt x="32303" y="309171"/>
                </a:lnTo>
                <a:lnTo>
                  <a:pt x="27444" y="324818"/>
                </a:lnTo>
                <a:lnTo>
                  <a:pt x="22989" y="340238"/>
                </a:lnTo>
                <a:lnTo>
                  <a:pt x="18827" y="355524"/>
                </a:lnTo>
                <a:lnTo>
                  <a:pt x="14871" y="371006"/>
                </a:lnTo>
                <a:lnTo>
                  <a:pt x="11064" y="386863"/>
                </a:lnTo>
                <a:lnTo>
                  <a:pt x="7523" y="402954"/>
                </a:lnTo>
                <a:lnTo>
                  <a:pt x="4524" y="418916"/>
                </a:lnTo>
                <a:lnTo>
                  <a:pt x="2179" y="434546"/>
                </a:lnTo>
                <a:lnTo>
                  <a:pt x="606" y="449805"/>
                </a:lnTo>
                <a:lnTo>
                  <a:pt x="0" y="464737"/>
                </a:lnTo>
                <a:lnTo>
                  <a:pt x="372" y="479412"/>
                </a:lnTo>
                <a:lnTo>
                  <a:pt x="1588" y="493894"/>
                </a:lnTo>
                <a:lnTo>
                  <a:pt x="3468" y="508238"/>
                </a:lnTo>
                <a:lnTo>
                  <a:pt x="5841" y="522489"/>
                </a:lnTo>
                <a:lnTo>
                  <a:pt x="8568" y="536841"/>
                </a:lnTo>
                <a:lnTo>
                  <a:pt x="11543" y="551623"/>
                </a:lnTo>
                <a:lnTo>
                  <a:pt x="14694" y="566974"/>
                </a:lnTo>
                <a:lnTo>
                  <a:pt x="18131" y="582708"/>
                </a:lnTo>
                <a:lnTo>
                  <a:pt x="22125" y="598423"/>
                </a:lnTo>
                <a:lnTo>
                  <a:pt x="26778" y="613878"/>
                </a:lnTo>
                <a:lnTo>
                  <a:pt x="32039" y="628849"/>
                </a:lnTo>
                <a:lnTo>
                  <a:pt x="37794" y="643055"/>
                </a:lnTo>
                <a:lnTo>
                  <a:pt x="43931" y="656429"/>
                </a:lnTo>
                <a:lnTo>
                  <a:pt x="50510" y="669223"/>
                </a:lnTo>
                <a:lnTo>
                  <a:pt x="57758" y="681894"/>
                </a:lnTo>
                <a:lnTo>
                  <a:pt x="65745" y="694718"/>
                </a:lnTo>
                <a:lnTo>
                  <a:pt x="74396" y="707621"/>
                </a:lnTo>
                <a:lnTo>
                  <a:pt x="83583" y="720291"/>
                </a:lnTo>
                <a:lnTo>
                  <a:pt x="93174" y="732558"/>
                </a:lnTo>
                <a:lnTo>
                  <a:pt x="103226" y="744405"/>
                </a:lnTo>
                <a:lnTo>
                  <a:pt x="113959" y="755894"/>
                </a:lnTo>
                <a:lnTo>
                  <a:pt x="125435" y="767098"/>
                </a:lnTo>
                <a:lnTo>
                  <a:pt x="137412" y="777927"/>
                </a:lnTo>
                <a:lnTo>
                  <a:pt x="149452" y="788133"/>
                </a:lnTo>
                <a:lnTo>
                  <a:pt x="161295" y="797629"/>
                </a:lnTo>
                <a:lnTo>
                  <a:pt x="173027" y="806483"/>
                </a:lnTo>
                <a:lnTo>
                  <a:pt x="184972" y="814816"/>
                </a:lnTo>
                <a:lnTo>
                  <a:pt x="197304" y="822757"/>
                </a:lnTo>
                <a:lnTo>
                  <a:pt x="210045" y="830412"/>
                </a:lnTo>
                <a:lnTo>
                  <a:pt x="223137" y="837867"/>
                </a:lnTo>
                <a:lnTo>
                  <a:pt x="236504" y="845177"/>
                </a:lnTo>
                <a:lnTo>
                  <a:pt x="250075" y="852224"/>
                </a:lnTo>
                <a:lnTo>
                  <a:pt x="263792" y="858729"/>
                </a:lnTo>
                <a:lnTo>
                  <a:pt x="277611" y="864585"/>
                </a:lnTo>
                <a:lnTo>
                  <a:pt x="291501" y="869839"/>
                </a:lnTo>
                <a:lnTo>
                  <a:pt x="305439" y="874602"/>
                </a:lnTo>
                <a:lnTo>
                  <a:pt x="319410" y="878987"/>
                </a:lnTo>
                <a:lnTo>
                  <a:pt x="333404" y="882934"/>
                </a:lnTo>
                <a:lnTo>
                  <a:pt x="347410" y="886212"/>
                </a:lnTo>
                <a:lnTo>
                  <a:pt x="361428" y="888747"/>
                </a:lnTo>
                <a:lnTo>
                  <a:pt x="375453" y="890450"/>
                </a:lnTo>
                <a:lnTo>
                  <a:pt x="389482" y="891144"/>
                </a:lnTo>
                <a:lnTo>
                  <a:pt x="403514" y="890830"/>
                </a:lnTo>
                <a:lnTo>
                  <a:pt x="417547" y="889654"/>
                </a:lnTo>
                <a:lnTo>
                  <a:pt x="431583" y="887801"/>
                </a:lnTo>
                <a:lnTo>
                  <a:pt x="445619" y="885447"/>
                </a:lnTo>
                <a:lnTo>
                  <a:pt x="459656" y="882732"/>
                </a:lnTo>
                <a:lnTo>
                  <a:pt x="473693" y="879765"/>
                </a:lnTo>
                <a:lnTo>
                  <a:pt x="487727" y="876618"/>
                </a:lnTo>
                <a:lnTo>
                  <a:pt x="501591" y="873184"/>
                </a:lnTo>
                <a:lnTo>
                  <a:pt x="514980" y="869193"/>
                </a:lnTo>
                <a:lnTo>
                  <a:pt x="527770" y="864542"/>
                </a:lnTo>
                <a:lnTo>
                  <a:pt x="540155" y="859282"/>
                </a:lnTo>
                <a:lnTo>
                  <a:pt x="552544" y="853526"/>
                </a:lnTo>
                <a:lnTo>
                  <a:pt x="565175" y="847394"/>
                </a:lnTo>
                <a:lnTo>
                  <a:pt x="577948" y="840988"/>
                </a:lnTo>
                <a:lnTo>
                  <a:pt x="590530" y="834389"/>
                </a:lnTo>
                <a:lnTo>
                  <a:pt x="602737" y="827651"/>
                </a:lnTo>
                <a:lnTo>
                  <a:pt x="614543" y="820652"/>
                </a:lnTo>
                <a:lnTo>
                  <a:pt x="626006" y="813115"/>
                </a:lnTo>
                <a:lnTo>
                  <a:pt x="637197" y="804930"/>
                </a:lnTo>
                <a:lnTo>
                  <a:pt x="648186" y="796144"/>
                </a:lnTo>
                <a:lnTo>
                  <a:pt x="659031" y="786868"/>
                </a:lnTo>
                <a:lnTo>
                  <a:pt x="669771" y="777214"/>
                </a:lnTo>
                <a:lnTo>
                  <a:pt x="680274" y="767121"/>
                </a:lnTo>
                <a:lnTo>
                  <a:pt x="690254" y="756361"/>
                </a:lnTo>
                <a:lnTo>
                  <a:pt x="699595" y="744863"/>
                </a:lnTo>
                <a:lnTo>
                  <a:pt x="708343" y="732700"/>
                </a:lnTo>
                <a:lnTo>
                  <a:pt x="716605" y="720004"/>
                </a:lnTo>
                <a:lnTo>
                  <a:pt x="724497" y="706906"/>
                </a:lnTo>
                <a:lnTo>
                  <a:pt x="732120" y="693517"/>
                </a:lnTo>
                <a:lnTo>
                  <a:pt x="739553" y="679923"/>
                </a:lnTo>
                <a:lnTo>
                  <a:pt x="746849" y="666186"/>
                </a:lnTo>
                <a:lnTo>
                  <a:pt x="753886" y="652352"/>
                </a:lnTo>
                <a:lnTo>
                  <a:pt x="760384" y="638451"/>
                </a:lnTo>
                <a:lnTo>
                  <a:pt x="766237" y="624505"/>
                </a:lnTo>
                <a:lnTo>
                  <a:pt x="771488" y="610529"/>
                </a:lnTo>
                <a:lnTo>
                  <a:pt x="776249" y="596532"/>
                </a:lnTo>
                <a:lnTo>
                  <a:pt x="780638" y="582522"/>
                </a:lnTo>
                <a:lnTo>
                  <a:pt x="784756" y="568502"/>
                </a:lnTo>
                <a:lnTo>
                  <a:pt x="788682" y="554476"/>
                </a:lnTo>
                <a:lnTo>
                  <a:pt x="792470" y="540442"/>
                </a:lnTo>
                <a:lnTo>
                  <a:pt x="795998" y="526237"/>
                </a:lnTo>
                <a:lnTo>
                  <a:pt x="798987" y="511554"/>
                </a:lnTo>
                <a:lnTo>
                  <a:pt x="801330" y="496270"/>
                </a:lnTo>
                <a:lnTo>
                  <a:pt x="803073" y="480581"/>
                </a:lnTo>
                <a:lnTo>
                  <a:pt x="804324" y="464896"/>
                </a:lnTo>
                <a:lnTo>
                  <a:pt x="805203" y="449456"/>
                </a:lnTo>
                <a:lnTo>
                  <a:pt x="805813" y="434325"/>
                </a:lnTo>
                <a:lnTo>
                  <a:pt x="806229" y="419479"/>
                </a:lnTo>
                <a:lnTo>
                  <a:pt x="806507" y="404864"/>
                </a:lnTo>
                <a:lnTo>
                  <a:pt x="806525" y="390421"/>
                </a:lnTo>
                <a:lnTo>
                  <a:pt x="806006" y="376104"/>
                </a:lnTo>
                <a:lnTo>
                  <a:pt x="804838" y="361879"/>
                </a:lnTo>
                <a:lnTo>
                  <a:pt x="803072" y="347884"/>
                </a:lnTo>
                <a:lnTo>
                  <a:pt x="800815" y="334407"/>
                </a:lnTo>
                <a:lnTo>
                  <a:pt x="798181" y="321559"/>
                </a:lnTo>
                <a:lnTo>
                  <a:pt x="795106" y="309134"/>
                </a:lnTo>
                <a:lnTo>
                  <a:pt x="791366" y="296717"/>
                </a:lnTo>
                <a:lnTo>
                  <a:pt x="786887" y="284069"/>
                </a:lnTo>
                <a:lnTo>
                  <a:pt x="781743" y="271285"/>
                </a:lnTo>
                <a:lnTo>
                  <a:pt x="776065" y="258695"/>
                </a:lnTo>
                <a:lnTo>
                  <a:pt x="769986" y="246479"/>
                </a:lnTo>
                <a:lnTo>
                  <a:pt x="763616" y="234495"/>
                </a:lnTo>
                <a:lnTo>
                  <a:pt x="757041" y="222382"/>
                </a:lnTo>
                <a:lnTo>
                  <a:pt x="750318" y="209941"/>
                </a:lnTo>
                <a:lnTo>
                  <a:pt x="743330" y="197297"/>
                </a:lnTo>
                <a:lnTo>
                  <a:pt x="735800" y="184803"/>
                </a:lnTo>
                <a:lnTo>
                  <a:pt x="727620" y="172659"/>
                </a:lnTo>
                <a:lnTo>
                  <a:pt x="718837" y="161063"/>
                </a:lnTo>
                <a:lnTo>
                  <a:pt x="709563" y="150276"/>
                </a:lnTo>
                <a:lnTo>
                  <a:pt x="699911" y="140352"/>
                </a:lnTo>
                <a:lnTo>
                  <a:pt x="689819" y="131026"/>
                </a:lnTo>
                <a:lnTo>
                  <a:pt x="679060" y="121836"/>
                </a:lnTo>
                <a:lnTo>
                  <a:pt x="667561" y="112509"/>
                </a:lnTo>
                <a:lnTo>
                  <a:pt x="655399" y="103276"/>
                </a:lnTo>
                <a:lnTo>
                  <a:pt x="642703" y="94755"/>
                </a:lnTo>
                <a:lnTo>
                  <a:pt x="629601" y="87242"/>
                </a:lnTo>
                <a:lnTo>
                  <a:pt x="616039" y="80552"/>
                </a:lnTo>
                <a:lnTo>
                  <a:pt x="601797" y="74219"/>
                </a:lnTo>
                <a:lnTo>
                  <a:pt x="586807" y="67930"/>
                </a:lnTo>
                <a:lnTo>
                  <a:pt x="571147" y="61875"/>
                </a:lnTo>
                <a:lnTo>
                  <a:pt x="554950" y="56635"/>
                </a:lnTo>
                <a:lnTo>
                  <a:pt x="538348" y="52478"/>
                </a:lnTo>
                <a:lnTo>
                  <a:pt x="521453" y="49364"/>
                </a:lnTo>
                <a:lnTo>
                  <a:pt x="504353" y="47117"/>
                </a:lnTo>
                <a:lnTo>
                  <a:pt x="487113" y="45532"/>
                </a:lnTo>
                <a:lnTo>
                  <a:pt x="469942" y="44434"/>
                </a:lnTo>
                <a:lnTo>
                  <a:pt x="453180" y="43681"/>
                </a:lnTo>
                <a:lnTo>
                  <a:pt x="436979" y="43173"/>
                </a:lnTo>
                <a:lnTo>
                  <a:pt x="421318" y="42999"/>
                </a:lnTo>
                <a:lnTo>
                  <a:pt x="406110" y="43414"/>
                </a:lnTo>
                <a:lnTo>
                  <a:pt x="391250" y="44510"/>
                </a:lnTo>
                <a:lnTo>
                  <a:pt x="376813" y="46231"/>
                </a:lnTo>
                <a:lnTo>
                  <a:pt x="363031" y="48457"/>
                </a:lnTo>
                <a:lnTo>
                  <a:pt x="349993" y="51061"/>
                </a:lnTo>
                <a:lnTo>
                  <a:pt x="338077" y="53786"/>
                </a:lnTo>
                <a:lnTo>
                  <a:pt x="326862" y="56517"/>
                </a:lnTo>
                <a:lnTo>
                  <a:pt x="315364" y="59490"/>
                </a:lnTo>
                <a:lnTo>
                  <a:pt x="301726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842279" y="4253513"/>
            <a:ext cx="2132667" cy="560013"/>
            <a:chOff x="842279" y="4253513"/>
            <a:chExt cx="2132667" cy="560013"/>
          </a:xfrm>
        </p:grpSpPr>
        <p:sp>
          <p:nvSpPr>
            <p:cNvPr id="78" name="Freeform 77"/>
            <p:cNvSpPr/>
            <p:nvPr/>
          </p:nvSpPr>
          <p:spPr>
            <a:xfrm>
              <a:off x="842279" y="4430445"/>
              <a:ext cx="250763" cy="383081"/>
            </a:xfrm>
            <a:custGeom>
              <a:avLst/>
              <a:gdLst/>
              <a:ahLst/>
              <a:cxnLst/>
              <a:rect l="0" t="0" r="0" b="0"/>
              <a:pathLst>
                <a:path w="250763" h="383081">
                  <a:moveTo>
                    <a:pt x="84228" y="12581"/>
                  </a:moveTo>
                  <a:lnTo>
                    <a:pt x="78361" y="18515"/>
                  </a:lnTo>
                  <a:lnTo>
                    <a:pt x="72796" y="24720"/>
                  </a:lnTo>
                  <a:lnTo>
                    <a:pt x="66997" y="31811"/>
                  </a:lnTo>
                  <a:lnTo>
                    <a:pt x="60917" y="39579"/>
                  </a:lnTo>
                  <a:lnTo>
                    <a:pt x="54587" y="47577"/>
                  </a:lnTo>
                  <a:lnTo>
                    <a:pt x="48059" y="55523"/>
                  </a:lnTo>
                  <a:lnTo>
                    <a:pt x="41383" y="63469"/>
                  </a:lnTo>
                  <a:lnTo>
                    <a:pt x="34600" y="71711"/>
                  </a:lnTo>
                  <a:lnTo>
                    <a:pt x="27753" y="80327"/>
                  </a:lnTo>
                  <a:lnTo>
                    <a:pt x="21272" y="86749"/>
                  </a:lnTo>
                  <a:lnTo>
                    <a:pt x="16587" y="87621"/>
                  </a:lnTo>
                  <a:lnTo>
                    <a:pt x="14895" y="83696"/>
                  </a:lnTo>
                  <a:lnTo>
                    <a:pt x="15870" y="76414"/>
                  </a:lnTo>
                  <a:lnTo>
                    <a:pt x="18797" y="67206"/>
                  </a:lnTo>
                  <a:lnTo>
                    <a:pt x="23070" y="57444"/>
                  </a:lnTo>
                  <a:lnTo>
                    <a:pt x="28257" y="47897"/>
                  </a:lnTo>
                  <a:lnTo>
                    <a:pt x="34222" y="39000"/>
                  </a:lnTo>
                  <a:lnTo>
                    <a:pt x="41071" y="31079"/>
                  </a:lnTo>
                  <a:lnTo>
                    <a:pt x="48797" y="24190"/>
                  </a:lnTo>
                  <a:lnTo>
                    <a:pt x="57277" y="18202"/>
                  </a:lnTo>
                  <a:lnTo>
                    <a:pt x="66349" y="12929"/>
                  </a:lnTo>
                  <a:lnTo>
                    <a:pt x="75862" y="8197"/>
                  </a:lnTo>
                  <a:lnTo>
                    <a:pt x="85691" y="4184"/>
                  </a:lnTo>
                  <a:lnTo>
                    <a:pt x="95743" y="1392"/>
                  </a:lnTo>
                  <a:lnTo>
                    <a:pt x="105943" y="0"/>
                  </a:lnTo>
                  <a:lnTo>
                    <a:pt x="116081" y="50"/>
                  </a:lnTo>
                  <a:lnTo>
                    <a:pt x="125814" y="1604"/>
                  </a:lnTo>
                  <a:lnTo>
                    <a:pt x="134977" y="4554"/>
                  </a:lnTo>
                  <a:lnTo>
                    <a:pt x="143096" y="9144"/>
                  </a:lnTo>
                  <a:lnTo>
                    <a:pt x="149338" y="16032"/>
                  </a:lnTo>
                  <a:lnTo>
                    <a:pt x="153417" y="25356"/>
                  </a:lnTo>
                  <a:lnTo>
                    <a:pt x="155358" y="36346"/>
                  </a:lnTo>
                  <a:lnTo>
                    <a:pt x="155231" y="47637"/>
                  </a:lnTo>
                  <a:lnTo>
                    <a:pt x="153295" y="58410"/>
                  </a:lnTo>
                  <a:lnTo>
                    <a:pt x="149914" y="68401"/>
                  </a:lnTo>
                  <a:lnTo>
                    <a:pt x="145445" y="77638"/>
                  </a:lnTo>
                  <a:lnTo>
                    <a:pt x="140243" y="86244"/>
                  </a:lnTo>
                  <a:lnTo>
                    <a:pt x="136511" y="94039"/>
                  </a:lnTo>
                  <a:lnTo>
                    <a:pt x="136796" y="100222"/>
                  </a:lnTo>
                  <a:lnTo>
                    <a:pt x="140391" y="104495"/>
                  </a:lnTo>
                  <a:lnTo>
                    <a:pt x="146264" y="107666"/>
                  </a:lnTo>
                  <a:lnTo>
                    <a:pt x="153674" y="110613"/>
                  </a:lnTo>
                  <a:lnTo>
                    <a:pt x="162117" y="114011"/>
                  </a:lnTo>
                  <a:lnTo>
                    <a:pt x="171248" y="118134"/>
                  </a:lnTo>
                  <a:lnTo>
                    <a:pt x="180673" y="123144"/>
                  </a:lnTo>
                  <a:lnTo>
                    <a:pt x="189932" y="129233"/>
                  </a:lnTo>
                  <a:lnTo>
                    <a:pt x="198788" y="136391"/>
                  </a:lnTo>
                  <a:lnTo>
                    <a:pt x="207042" y="144462"/>
                  </a:lnTo>
                  <a:lnTo>
                    <a:pt x="214441" y="153247"/>
                  </a:lnTo>
                  <a:lnTo>
                    <a:pt x="220937" y="162566"/>
                  </a:lnTo>
                  <a:lnTo>
                    <a:pt x="226640" y="172431"/>
                  </a:lnTo>
                  <a:lnTo>
                    <a:pt x="231713" y="183038"/>
                  </a:lnTo>
                  <a:lnTo>
                    <a:pt x="236310" y="194439"/>
                  </a:lnTo>
                  <a:lnTo>
                    <a:pt x="240400" y="206706"/>
                  </a:lnTo>
                  <a:lnTo>
                    <a:pt x="243775" y="220003"/>
                  </a:lnTo>
                  <a:lnTo>
                    <a:pt x="246381" y="234319"/>
                  </a:lnTo>
                  <a:lnTo>
                    <a:pt x="248300" y="249340"/>
                  </a:lnTo>
                  <a:lnTo>
                    <a:pt x="249672" y="264568"/>
                  </a:lnTo>
                  <a:lnTo>
                    <a:pt x="250618" y="279694"/>
                  </a:lnTo>
                  <a:lnTo>
                    <a:pt x="250762" y="294443"/>
                  </a:lnTo>
                  <a:lnTo>
                    <a:pt x="249269" y="308499"/>
                  </a:lnTo>
                  <a:lnTo>
                    <a:pt x="245817" y="321757"/>
                  </a:lnTo>
                  <a:lnTo>
                    <a:pt x="240548" y="333966"/>
                  </a:lnTo>
                  <a:lnTo>
                    <a:pt x="233798" y="344648"/>
                  </a:lnTo>
                  <a:lnTo>
                    <a:pt x="225915" y="353686"/>
                  </a:lnTo>
                  <a:lnTo>
                    <a:pt x="216877" y="361266"/>
                  </a:lnTo>
                  <a:lnTo>
                    <a:pt x="206309" y="367681"/>
                  </a:lnTo>
                  <a:lnTo>
                    <a:pt x="194128" y="373214"/>
                  </a:lnTo>
                  <a:lnTo>
                    <a:pt x="180526" y="377781"/>
                  </a:lnTo>
                  <a:lnTo>
                    <a:pt x="165794" y="380952"/>
                  </a:lnTo>
                  <a:lnTo>
                    <a:pt x="150219" y="382610"/>
                  </a:lnTo>
                  <a:lnTo>
                    <a:pt x="134202" y="383080"/>
                  </a:lnTo>
                  <a:lnTo>
                    <a:pt x="118230" y="382941"/>
                  </a:lnTo>
                  <a:lnTo>
                    <a:pt x="102569" y="382585"/>
                  </a:lnTo>
                  <a:lnTo>
                    <a:pt x="87445" y="382044"/>
                  </a:lnTo>
                  <a:lnTo>
                    <a:pt x="73128" y="381081"/>
                  </a:lnTo>
                  <a:lnTo>
                    <a:pt x="59691" y="379590"/>
                  </a:lnTo>
                  <a:lnTo>
                    <a:pt x="47291" y="377749"/>
                  </a:lnTo>
                  <a:lnTo>
                    <a:pt x="34947" y="375774"/>
                  </a:lnTo>
                  <a:lnTo>
                    <a:pt x="20455" y="373492"/>
                  </a:lnTo>
                  <a:lnTo>
                    <a:pt x="0" y="37054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42362" y="4506197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112746" y="8801"/>
                  </a:lnTo>
                  <a:lnTo>
                    <a:pt x="108683" y="17147"/>
                  </a:lnTo>
                  <a:lnTo>
                    <a:pt x="103195" y="25846"/>
                  </a:lnTo>
                  <a:lnTo>
                    <a:pt x="96608" y="34967"/>
                  </a:lnTo>
                  <a:lnTo>
                    <a:pt x="89459" y="44462"/>
                  </a:lnTo>
                  <a:lnTo>
                    <a:pt x="82115" y="54250"/>
                  </a:lnTo>
                  <a:lnTo>
                    <a:pt x="74755" y="64091"/>
                  </a:lnTo>
                  <a:lnTo>
                    <a:pt x="67446" y="73616"/>
                  </a:lnTo>
                  <a:lnTo>
                    <a:pt x="60203" y="82649"/>
                  </a:lnTo>
                  <a:lnTo>
                    <a:pt x="53018" y="91188"/>
                  </a:lnTo>
                  <a:lnTo>
                    <a:pt x="45881" y="99309"/>
                  </a:lnTo>
                  <a:lnTo>
                    <a:pt x="38785" y="107103"/>
                  </a:lnTo>
                  <a:lnTo>
                    <a:pt x="31829" y="114544"/>
                  </a:lnTo>
                  <a:lnTo>
                    <a:pt x="24432" y="122327"/>
                  </a:lnTo>
                  <a:lnTo>
                    <a:pt x="14828" y="1322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84476" y="4506197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20" y="25846"/>
                  </a:lnTo>
                  <a:lnTo>
                    <a:pt x="15520" y="34967"/>
                  </a:lnTo>
                  <a:lnTo>
                    <a:pt x="21001" y="44462"/>
                  </a:lnTo>
                  <a:lnTo>
                    <a:pt x="26932" y="54254"/>
                  </a:lnTo>
                  <a:lnTo>
                    <a:pt x="33193" y="64268"/>
                  </a:lnTo>
                  <a:lnTo>
                    <a:pt x="39692" y="74442"/>
                  </a:lnTo>
                  <a:lnTo>
                    <a:pt x="46356" y="84724"/>
                  </a:lnTo>
                  <a:lnTo>
                    <a:pt x="53134" y="94915"/>
                  </a:lnTo>
                  <a:lnTo>
                    <a:pt x="59991" y="104684"/>
                  </a:lnTo>
                  <a:lnTo>
                    <a:pt x="66897" y="113881"/>
                  </a:lnTo>
                  <a:lnTo>
                    <a:pt x="73723" y="122418"/>
                  </a:lnTo>
                  <a:lnTo>
                    <a:pt x="81017" y="131128"/>
                  </a:lnTo>
                  <a:lnTo>
                    <a:pt x="90538" y="141893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54205" y="4358798"/>
              <a:ext cx="231211" cy="400083"/>
            </a:xfrm>
            <a:custGeom>
              <a:avLst/>
              <a:gdLst/>
              <a:ahLst/>
              <a:cxnLst/>
              <a:rect l="0" t="0" r="0" b="0"/>
              <a:pathLst>
                <a:path w="231211" h="400083">
                  <a:moveTo>
                    <a:pt x="98769" y="0"/>
                  </a:moveTo>
                  <a:lnTo>
                    <a:pt x="92901" y="5934"/>
                  </a:lnTo>
                  <a:lnTo>
                    <a:pt x="87337" y="12139"/>
                  </a:lnTo>
                  <a:lnTo>
                    <a:pt x="81542" y="19235"/>
                  </a:lnTo>
                  <a:lnTo>
                    <a:pt x="75634" y="27175"/>
                  </a:lnTo>
                  <a:lnTo>
                    <a:pt x="69952" y="35821"/>
                  </a:lnTo>
                  <a:lnTo>
                    <a:pt x="64669" y="45011"/>
                  </a:lnTo>
                  <a:lnTo>
                    <a:pt x="59473" y="54438"/>
                  </a:lnTo>
                  <a:lnTo>
                    <a:pt x="53690" y="63680"/>
                  </a:lnTo>
                  <a:lnTo>
                    <a:pt x="46986" y="72519"/>
                  </a:lnTo>
                  <a:lnTo>
                    <a:pt x="39517" y="80927"/>
                  </a:lnTo>
                  <a:lnTo>
                    <a:pt x="31732" y="88960"/>
                  </a:lnTo>
                  <a:lnTo>
                    <a:pt x="23934" y="96654"/>
                  </a:lnTo>
                  <a:lnTo>
                    <a:pt x="16138" y="102480"/>
                  </a:lnTo>
                  <a:lnTo>
                    <a:pt x="9037" y="104088"/>
                  </a:lnTo>
                  <a:lnTo>
                    <a:pt x="3956" y="101589"/>
                  </a:lnTo>
                  <a:lnTo>
                    <a:pt x="1064" y="96169"/>
                  </a:lnTo>
                  <a:lnTo>
                    <a:pt x="0" y="88880"/>
                  </a:lnTo>
                  <a:lnTo>
                    <a:pt x="482" y="80585"/>
                  </a:lnTo>
                  <a:lnTo>
                    <a:pt x="2435" y="72028"/>
                  </a:lnTo>
                  <a:lnTo>
                    <a:pt x="5693" y="63609"/>
                  </a:lnTo>
                  <a:lnTo>
                    <a:pt x="10007" y="55465"/>
                  </a:lnTo>
                  <a:lnTo>
                    <a:pt x="15124" y="47600"/>
                  </a:lnTo>
                  <a:lnTo>
                    <a:pt x="20836" y="39978"/>
                  </a:lnTo>
                  <a:lnTo>
                    <a:pt x="27298" y="32872"/>
                  </a:lnTo>
                  <a:lnTo>
                    <a:pt x="35001" y="26851"/>
                  </a:lnTo>
                  <a:lnTo>
                    <a:pt x="44107" y="22138"/>
                  </a:lnTo>
                  <a:lnTo>
                    <a:pt x="54325" y="18803"/>
                  </a:lnTo>
                  <a:lnTo>
                    <a:pt x="65101" y="16930"/>
                  </a:lnTo>
                  <a:lnTo>
                    <a:pt x="76044" y="16422"/>
                  </a:lnTo>
                  <a:lnTo>
                    <a:pt x="86644" y="17368"/>
                  </a:lnTo>
                  <a:lnTo>
                    <a:pt x="96222" y="20122"/>
                  </a:lnTo>
                  <a:lnTo>
                    <a:pt x="104505" y="24724"/>
                  </a:lnTo>
                  <a:lnTo>
                    <a:pt x="111403" y="31254"/>
                  </a:lnTo>
                  <a:lnTo>
                    <a:pt x="116827" y="39988"/>
                  </a:lnTo>
                  <a:lnTo>
                    <a:pt x="120878" y="50857"/>
                  </a:lnTo>
                  <a:lnTo>
                    <a:pt x="123464" y="63206"/>
                  </a:lnTo>
                  <a:lnTo>
                    <a:pt x="124235" y="76017"/>
                  </a:lnTo>
                  <a:lnTo>
                    <a:pt x="123159" y="88659"/>
                  </a:lnTo>
                  <a:lnTo>
                    <a:pt x="120319" y="100736"/>
                  </a:lnTo>
                  <a:lnTo>
                    <a:pt x="115747" y="111920"/>
                  </a:lnTo>
                  <a:lnTo>
                    <a:pt x="109646" y="122111"/>
                  </a:lnTo>
                  <a:lnTo>
                    <a:pt x="102729" y="130294"/>
                  </a:lnTo>
                  <a:lnTo>
                    <a:pt x="97187" y="134075"/>
                  </a:lnTo>
                  <a:lnTo>
                    <a:pt x="95228" y="133352"/>
                  </a:lnTo>
                  <a:lnTo>
                    <a:pt x="96819" y="130634"/>
                  </a:lnTo>
                  <a:lnTo>
                    <a:pt x="101158" y="127559"/>
                  </a:lnTo>
                  <a:lnTo>
                    <a:pt x="107464" y="125221"/>
                  </a:lnTo>
                  <a:lnTo>
                    <a:pt x="115134" y="124055"/>
                  </a:lnTo>
                  <a:lnTo>
                    <a:pt x="123737" y="124217"/>
                  </a:lnTo>
                  <a:lnTo>
                    <a:pt x="132971" y="125828"/>
                  </a:lnTo>
                  <a:lnTo>
                    <a:pt x="142627" y="128799"/>
                  </a:lnTo>
                  <a:lnTo>
                    <a:pt x="152402" y="133059"/>
                  </a:lnTo>
                  <a:lnTo>
                    <a:pt x="161894" y="138658"/>
                  </a:lnTo>
                  <a:lnTo>
                    <a:pt x="170910" y="145496"/>
                  </a:lnTo>
                  <a:lnTo>
                    <a:pt x="179439" y="153355"/>
                  </a:lnTo>
                  <a:lnTo>
                    <a:pt x="187556" y="162000"/>
                  </a:lnTo>
                  <a:lnTo>
                    <a:pt x="195347" y="171225"/>
                  </a:lnTo>
                  <a:lnTo>
                    <a:pt x="202733" y="181029"/>
                  </a:lnTo>
                  <a:lnTo>
                    <a:pt x="209474" y="191596"/>
                  </a:lnTo>
                  <a:lnTo>
                    <a:pt x="215488" y="202965"/>
                  </a:lnTo>
                  <a:lnTo>
                    <a:pt x="220680" y="215040"/>
                  </a:lnTo>
                  <a:lnTo>
                    <a:pt x="224869" y="227677"/>
                  </a:lnTo>
                  <a:lnTo>
                    <a:pt x="228051" y="240732"/>
                  </a:lnTo>
                  <a:lnTo>
                    <a:pt x="230205" y="253922"/>
                  </a:lnTo>
                  <a:lnTo>
                    <a:pt x="231210" y="266851"/>
                  </a:lnTo>
                  <a:lnTo>
                    <a:pt x="231100" y="279322"/>
                  </a:lnTo>
                  <a:lnTo>
                    <a:pt x="229722" y="291323"/>
                  </a:lnTo>
                  <a:lnTo>
                    <a:pt x="226670" y="302922"/>
                  </a:lnTo>
                  <a:lnTo>
                    <a:pt x="221874" y="314200"/>
                  </a:lnTo>
                  <a:lnTo>
                    <a:pt x="215552" y="324910"/>
                  </a:lnTo>
                  <a:lnTo>
                    <a:pt x="208021" y="334504"/>
                  </a:lnTo>
                  <a:lnTo>
                    <a:pt x="199586" y="342778"/>
                  </a:lnTo>
                  <a:lnTo>
                    <a:pt x="190501" y="349995"/>
                  </a:lnTo>
                  <a:lnTo>
                    <a:pt x="180958" y="356692"/>
                  </a:lnTo>
                  <a:lnTo>
                    <a:pt x="171093" y="363228"/>
                  </a:lnTo>
                  <a:lnTo>
                    <a:pt x="160843" y="369450"/>
                  </a:lnTo>
                  <a:lnTo>
                    <a:pt x="149970" y="374804"/>
                  </a:lnTo>
                  <a:lnTo>
                    <a:pt x="138392" y="379041"/>
                  </a:lnTo>
                  <a:lnTo>
                    <a:pt x="126175" y="382378"/>
                  </a:lnTo>
                  <a:lnTo>
                    <a:pt x="113441" y="385308"/>
                  </a:lnTo>
                  <a:lnTo>
                    <a:pt x="100327" y="388164"/>
                  </a:lnTo>
                  <a:lnTo>
                    <a:pt x="87161" y="390941"/>
                  </a:lnTo>
                  <a:lnTo>
                    <a:pt x="72960" y="393654"/>
                  </a:lnTo>
                  <a:lnTo>
                    <a:pt x="54243" y="396546"/>
                  </a:lnTo>
                  <a:lnTo>
                    <a:pt x="25069" y="4000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26715" y="4453554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88889" y="5935"/>
                  </a:lnTo>
                  <a:lnTo>
                    <a:pt x="83324" y="12139"/>
                  </a:lnTo>
                  <a:lnTo>
                    <a:pt x="77525" y="19230"/>
                  </a:lnTo>
                  <a:lnTo>
                    <a:pt x="71444" y="26998"/>
                  </a:lnTo>
                  <a:lnTo>
                    <a:pt x="65114" y="34996"/>
                  </a:lnTo>
                  <a:lnTo>
                    <a:pt x="58586" y="42937"/>
                  </a:lnTo>
                  <a:lnTo>
                    <a:pt x="51910" y="50711"/>
                  </a:lnTo>
                  <a:lnTo>
                    <a:pt x="45128" y="58305"/>
                  </a:lnTo>
                  <a:lnTo>
                    <a:pt x="38275" y="65742"/>
                  </a:lnTo>
                  <a:lnTo>
                    <a:pt x="31485" y="73139"/>
                  </a:lnTo>
                  <a:lnTo>
                    <a:pt x="24220" y="81631"/>
                  </a:lnTo>
                  <a:lnTo>
                    <a:pt x="14723" y="941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37243" y="445355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5" y="34968"/>
                  </a:lnTo>
                  <a:lnTo>
                    <a:pt x="28816" y="44463"/>
                  </a:lnTo>
                  <a:lnTo>
                    <a:pt x="34096" y="54250"/>
                  </a:lnTo>
                  <a:lnTo>
                    <a:pt x="39119" y="64091"/>
                  </a:lnTo>
                  <a:lnTo>
                    <a:pt x="44253" y="73617"/>
                  </a:lnTo>
                  <a:lnTo>
                    <a:pt x="49704" y="82655"/>
                  </a:lnTo>
                  <a:lnTo>
                    <a:pt x="55347" y="91366"/>
                  </a:lnTo>
                  <a:lnTo>
                    <a:pt x="60836" y="100136"/>
                  </a:lnTo>
                  <a:lnTo>
                    <a:pt x="65969" y="109173"/>
                  </a:lnTo>
                  <a:lnTo>
                    <a:pt x="70567" y="118074"/>
                  </a:lnTo>
                  <a:lnTo>
                    <a:pt x="74840" y="126782"/>
                  </a:lnTo>
                  <a:lnTo>
                    <a:pt x="79161" y="136065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94349" y="4327212"/>
              <a:ext cx="207299" cy="322349"/>
            </a:xfrm>
            <a:custGeom>
              <a:avLst/>
              <a:gdLst/>
              <a:ahLst/>
              <a:cxnLst/>
              <a:rect l="0" t="0" r="0" b="0"/>
              <a:pathLst>
                <a:path w="207299" h="322349">
                  <a:moveTo>
                    <a:pt x="90334" y="0"/>
                  </a:moveTo>
                  <a:lnTo>
                    <a:pt x="84467" y="5868"/>
                  </a:lnTo>
                  <a:lnTo>
                    <a:pt x="78903" y="11432"/>
                  </a:lnTo>
                  <a:lnTo>
                    <a:pt x="73103" y="17231"/>
                  </a:lnTo>
                  <a:lnTo>
                    <a:pt x="67023" y="23312"/>
                  </a:lnTo>
                  <a:lnTo>
                    <a:pt x="60693" y="29642"/>
                  </a:lnTo>
                  <a:lnTo>
                    <a:pt x="54165" y="36170"/>
                  </a:lnTo>
                  <a:lnTo>
                    <a:pt x="47489" y="42846"/>
                  </a:lnTo>
                  <a:lnTo>
                    <a:pt x="40706" y="49628"/>
                  </a:lnTo>
                  <a:lnTo>
                    <a:pt x="33848" y="56486"/>
                  </a:lnTo>
                  <a:lnTo>
                    <a:pt x="26939" y="63395"/>
                  </a:lnTo>
                  <a:lnTo>
                    <a:pt x="19994" y="70341"/>
                  </a:lnTo>
                  <a:lnTo>
                    <a:pt x="13036" y="77255"/>
                  </a:lnTo>
                  <a:lnTo>
                    <a:pt x="6474" y="82225"/>
                  </a:lnTo>
                  <a:lnTo>
                    <a:pt x="1731" y="83024"/>
                  </a:lnTo>
                  <a:lnTo>
                    <a:pt x="0" y="80664"/>
                  </a:lnTo>
                  <a:lnTo>
                    <a:pt x="953" y="76394"/>
                  </a:lnTo>
                  <a:lnTo>
                    <a:pt x="3867" y="71014"/>
                  </a:lnTo>
                  <a:lnTo>
                    <a:pt x="8132" y="64989"/>
                  </a:lnTo>
                  <a:lnTo>
                    <a:pt x="13309" y="58578"/>
                  </a:lnTo>
                  <a:lnTo>
                    <a:pt x="19099" y="51770"/>
                  </a:lnTo>
                  <a:lnTo>
                    <a:pt x="25297" y="44346"/>
                  </a:lnTo>
                  <a:lnTo>
                    <a:pt x="31774" y="36240"/>
                  </a:lnTo>
                  <a:lnTo>
                    <a:pt x="38600" y="27842"/>
                  </a:lnTo>
                  <a:lnTo>
                    <a:pt x="46024" y="19889"/>
                  </a:lnTo>
                  <a:lnTo>
                    <a:pt x="54134" y="12778"/>
                  </a:lnTo>
                  <a:lnTo>
                    <a:pt x="62870" y="7038"/>
                  </a:lnTo>
                  <a:lnTo>
                    <a:pt x="72113" y="3472"/>
                  </a:lnTo>
                  <a:lnTo>
                    <a:pt x="81731" y="2312"/>
                  </a:lnTo>
                  <a:lnTo>
                    <a:pt x="91290" y="3637"/>
                  </a:lnTo>
                  <a:lnTo>
                    <a:pt x="100096" y="7635"/>
                  </a:lnTo>
                  <a:lnTo>
                    <a:pt x="107824" y="14141"/>
                  </a:lnTo>
                  <a:lnTo>
                    <a:pt x="114333" y="22897"/>
                  </a:lnTo>
                  <a:lnTo>
                    <a:pt x="119488" y="33731"/>
                  </a:lnTo>
                  <a:lnTo>
                    <a:pt x="123354" y="46333"/>
                  </a:lnTo>
                  <a:lnTo>
                    <a:pt x="125815" y="59841"/>
                  </a:lnTo>
                  <a:lnTo>
                    <a:pt x="126502" y="72981"/>
                  </a:lnTo>
                  <a:lnTo>
                    <a:pt x="125373" y="85069"/>
                  </a:lnTo>
                  <a:lnTo>
                    <a:pt x="122668" y="95978"/>
                  </a:lnTo>
                  <a:lnTo>
                    <a:pt x="118719" y="105848"/>
                  </a:lnTo>
                  <a:lnTo>
                    <a:pt x="113900" y="114886"/>
                  </a:lnTo>
                  <a:lnTo>
                    <a:pt x="110459" y="122993"/>
                  </a:lnTo>
                  <a:lnTo>
                    <a:pt x="111136" y="129574"/>
                  </a:lnTo>
                  <a:lnTo>
                    <a:pt x="115522" y="134640"/>
                  </a:lnTo>
                  <a:lnTo>
                    <a:pt x="122724" y="139146"/>
                  </a:lnTo>
                  <a:lnTo>
                    <a:pt x="131665" y="143796"/>
                  </a:lnTo>
                  <a:lnTo>
                    <a:pt x="141139" y="148872"/>
                  </a:lnTo>
                  <a:lnTo>
                    <a:pt x="150442" y="154412"/>
                  </a:lnTo>
                  <a:lnTo>
                    <a:pt x="159318" y="160352"/>
                  </a:lnTo>
                  <a:lnTo>
                    <a:pt x="167744" y="166607"/>
                  </a:lnTo>
                  <a:lnTo>
                    <a:pt x="175780" y="173104"/>
                  </a:lnTo>
                  <a:lnTo>
                    <a:pt x="183348" y="180102"/>
                  </a:lnTo>
                  <a:lnTo>
                    <a:pt x="190221" y="188169"/>
                  </a:lnTo>
                  <a:lnTo>
                    <a:pt x="196322" y="197521"/>
                  </a:lnTo>
                  <a:lnTo>
                    <a:pt x="201405" y="207904"/>
                  </a:lnTo>
                  <a:lnTo>
                    <a:pt x="204990" y="218791"/>
                  </a:lnTo>
                  <a:lnTo>
                    <a:pt x="206949" y="229818"/>
                  </a:lnTo>
                  <a:lnTo>
                    <a:pt x="207298" y="240814"/>
                  </a:lnTo>
                  <a:lnTo>
                    <a:pt x="206019" y="251722"/>
                  </a:lnTo>
                  <a:lnTo>
                    <a:pt x="203266" y="262529"/>
                  </a:lnTo>
                  <a:lnTo>
                    <a:pt x="199149" y="272920"/>
                  </a:lnTo>
                  <a:lnTo>
                    <a:pt x="193644" y="282300"/>
                  </a:lnTo>
                  <a:lnTo>
                    <a:pt x="186870" y="290423"/>
                  </a:lnTo>
                  <a:lnTo>
                    <a:pt x="179053" y="297371"/>
                  </a:lnTo>
                  <a:lnTo>
                    <a:pt x="170435" y="303355"/>
                  </a:lnTo>
                  <a:lnTo>
                    <a:pt x="161228" y="308599"/>
                  </a:lnTo>
                  <a:lnTo>
                    <a:pt x="151435" y="313140"/>
                  </a:lnTo>
                  <a:lnTo>
                    <a:pt x="140878" y="316825"/>
                  </a:lnTo>
                  <a:lnTo>
                    <a:pt x="129519" y="319638"/>
                  </a:lnTo>
                  <a:lnTo>
                    <a:pt x="117620" y="321528"/>
                  </a:lnTo>
                  <a:lnTo>
                    <a:pt x="105633" y="322348"/>
                  </a:lnTo>
                  <a:lnTo>
                    <a:pt x="93829" y="322120"/>
                  </a:lnTo>
                  <a:lnTo>
                    <a:pt x="82292" y="321001"/>
                  </a:lnTo>
                  <a:lnTo>
                    <a:pt x="71013" y="319186"/>
                  </a:lnTo>
                  <a:lnTo>
                    <a:pt x="59954" y="316861"/>
                  </a:lnTo>
                  <a:lnTo>
                    <a:pt x="49325" y="314326"/>
                  </a:lnTo>
                  <a:lnTo>
                    <a:pt x="38444" y="311744"/>
                  </a:lnTo>
                  <a:lnTo>
                    <a:pt x="25237" y="308892"/>
                  </a:lnTo>
                  <a:lnTo>
                    <a:pt x="6106" y="3053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16310" y="4421969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86023" y="5868"/>
                  </a:lnTo>
                  <a:lnTo>
                    <a:pt x="78316" y="11432"/>
                  </a:lnTo>
                  <a:lnTo>
                    <a:pt x="70918" y="17235"/>
                  </a:lnTo>
                  <a:lnTo>
                    <a:pt x="63830" y="23489"/>
                  </a:lnTo>
                  <a:lnTo>
                    <a:pt x="57300" y="30467"/>
                  </a:lnTo>
                  <a:lnTo>
                    <a:pt x="51428" y="38248"/>
                  </a:lnTo>
                  <a:lnTo>
                    <a:pt x="46163" y="46750"/>
                  </a:lnTo>
                  <a:lnTo>
                    <a:pt x="41393" y="55829"/>
                  </a:lnTo>
                  <a:lnTo>
                    <a:pt x="36993" y="65338"/>
                  </a:lnTo>
                  <a:lnTo>
                    <a:pt x="32698" y="74993"/>
                  </a:lnTo>
                  <a:lnTo>
                    <a:pt x="28121" y="84394"/>
                  </a:lnTo>
                  <a:lnTo>
                    <a:pt x="23083" y="93335"/>
                  </a:lnTo>
                  <a:lnTo>
                    <a:pt x="17880" y="101501"/>
                  </a:lnTo>
                  <a:lnTo>
                    <a:pt x="12677" y="109176"/>
                  </a:lnTo>
                  <a:lnTo>
                    <a:pt x="7015" y="11703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26839" y="4400911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5868" y="8802"/>
                  </a:lnTo>
                  <a:lnTo>
                    <a:pt x="11432" y="17149"/>
                  </a:lnTo>
                  <a:lnTo>
                    <a:pt x="17231" y="25848"/>
                  </a:lnTo>
                  <a:lnTo>
                    <a:pt x="23312" y="34969"/>
                  </a:lnTo>
                  <a:lnTo>
                    <a:pt x="29641" y="44463"/>
                  </a:lnTo>
                  <a:lnTo>
                    <a:pt x="36170" y="54255"/>
                  </a:lnTo>
                  <a:lnTo>
                    <a:pt x="42846" y="64269"/>
                  </a:lnTo>
                  <a:lnTo>
                    <a:pt x="49628" y="74443"/>
                  </a:lnTo>
                  <a:lnTo>
                    <a:pt x="56481" y="84720"/>
                  </a:lnTo>
                  <a:lnTo>
                    <a:pt x="63271" y="94804"/>
                  </a:lnTo>
                  <a:lnTo>
                    <a:pt x="70536" y="105251"/>
                  </a:lnTo>
                  <a:lnTo>
                    <a:pt x="80033" y="118097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05823" y="4253513"/>
              <a:ext cx="269123" cy="484311"/>
            </a:xfrm>
            <a:custGeom>
              <a:avLst/>
              <a:gdLst/>
              <a:ahLst/>
              <a:cxnLst/>
              <a:rect l="0" t="0" r="0" b="0"/>
              <a:pathLst>
                <a:path w="269123" h="484311">
                  <a:moveTo>
                    <a:pt x="126342" y="0"/>
                  </a:moveTo>
                  <a:lnTo>
                    <a:pt x="117608" y="5868"/>
                  </a:lnTo>
                  <a:lnTo>
                    <a:pt x="109902" y="11432"/>
                  </a:lnTo>
                  <a:lnTo>
                    <a:pt x="102504" y="17236"/>
                  </a:lnTo>
                  <a:lnTo>
                    <a:pt x="95416" y="23489"/>
                  </a:lnTo>
                  <a:lnTo>
                    <a:pt x="88885" y="30467"/>
                  </a:lnTo>
                  <a:lnTo>
                    <a:pt x="83009" y="38243"/>
                  </a:lnTo>
                  <a:lnTo>
                    <a:pt x="77571" y="46572"/>
                  </a:lnTo>
                  <a:lnTo>
                    <a:pt x="72152" y="55003"/>
                  </a:lnTo>
                  <a:lnTo>
                    <a:pt x="66505" y="63263"/>
                  </a:lnTo>
                  <a:lnTo>
                    <a:pt x="60557" y="71266"/>
                  </a:lnTo>
                  <a:lnTo>
                    <a:pt x="54331" y="79019"/>
                  </a:lnTo>
                  <a:lnTo>
                    <a:pt x="47892" y="86512"/>
                  </a:lnTo>
                  <a:lnTo>
                    <a:pt x="41712" y="91905"/>
                  </a:lnTo>
                  <a:lnTo>
                    <a:pt x="37087" y="92852"/>
                  </a:lnTo>
                  <a:lnTo>
                    <a:pt x="34898" y="90053"/>
                  </a:lnTo>
                  <a:lnTo>
                    <a:pt x="34715" y="84660"/>
                  </a:lnTo>
                  <a:lnTo>
                    <a:pt x="36043" y="77701"/>
                  </a:lnTo>
                  <a:lnTo>
                    <a:pt x="38700" y="70071"/>
                  </a:lnTo>
                  <a:lnTo>
                    <a:pt x="42499" y="62289"/>
                  </a:lnTo>
                  <a:lnTo>
                    <a:pt x="47210" y="54577"/>
                  </a:lnTo>
                  <a:lnTo>
                    <a:pt x="52610" y="47003"/>
                  </a:lnTo>
                  <a:lnTo>
                    <a:pt x="58514" y="39573"/>
                  </a:lnTo>
                  <a:lnTo>
                    <a:pt x="64939" y="32428"/>
                  </a:lnTo>
                  <a:lnTo>
                    <a:pt x="72086" y="25846"/>
                  </a:lnTo>
                  <a:lnTo>
                    <a:pt x="80006" y="19943"/>
                  </a:lnTo>
                  <a:lnTo>
                    <a:pt x="88613" y="14996"/>
                  </a:lnTo>
                  <a:lnTo>
                    <a:pt x="97770" y="11501"/>
                  </a:lnTo>
                  <a:lnTo>
                    <a:pt x="107334" y="9603"/>
                  </a:lnTo>
                  <a:lnTo>
                    <a:pt x="117027" y="9296"/>
                  </a:lnTo>
                  <a:lnTo>
                    <a:pt x="126454" y="10602"/>
                  </a:lnTo>
                  <a:lnTo>
                    <a:pt x="135418" y="13373"/>
                  </a:lnTo>
                  <a:lnTo>
                    <a:pt x="143741" y="17503"/>
                  </a:lnTo>
                  <a:lnTo>
                    <a:pt x="151184" y="23015"/>
                  </a:lnTo>
                  <a:lnTo>
                    <a:pt x="157701" y="29799"/>
                  </a:lnTo>
                  <a:lnTo>
                    <a:pt x="163077" y="37794"/>
                  </a:lnTo>
                  <a:lnTo>
                    <a:pt x="166866" y="47062"/>
                  </a:lnTo>
                  <a:lnTo>
                    <a:pt x="168965" y="57515"/>
                  </a:lnTo>
                  <a:lnTo>
                    <a:pt x="169409" y="68788"/>
                  </a:lnTo>
                  <a:lnTo>
                    <a:pt x="168195" y="80346"/>
                  </a:lnTo>
                  <a:lnTo>
                    <a:pt x="165491" y="91855"/>
                  </a:lnTo>
                  <a:lnTo>
                    <a:pt x="161576" y="103022"/>
                  </a:lnTo>
                  <a:lnTo>
                    <a:pt x="156739" y="113521"/>
                  </a:lnTo>
                  <a:lnTo>
                    <a:pt x="151231" y="123247"/>
                  </a:lnTo>
                  <a:lnTo>
                    <a:pt x="145248" y="132270"/>
                  </a:lnTo>
                  <a:lnTo>
                    <a:pt x="138933" y="140724"/>
                  </a:lnTo>
                  <a:lnTo>
                    <a:pt x="132445" y="148719"/>
                  </a:lnTo>
                  <a:lnTo>
                    <a:pt x="127786" y="155265"/>
                  </a:lnTo>
                  <a:lnTo>
                    <a:pt x="127553" y="159127"/>
                  </a:lnTo>
                  <a:lnTo>
                    <a:pt x="131351" y="161126"/>
                  </a:lnTo>
                  <a:lnTo>
                    <a:pt x="138206" y="162495"/>
                  </a:lnTo>
                  <a:lnTo>
                    <a:pt x="147113" y="163954"/>
                  </a:lnTo>
                  <a:lnTo>
                    <a:pt x="157112" y="165775"/>
                  </a:lnTo>
                  <a:lnTo>
                    <a:pt x="167594" y="168001"/>
                  </a:lnTo>
                  <a:lnTo>
                    <a:pt x="178251" y="170746"/>
                  </a:lnTo>
                  <a:lnTo>
                    <a:pt x="188946" y="174238"/>
                  </a:lnTo>
                  <a:lnTo>
                    <a:pt x="199620" y="178547"/>
                  </a:lnTo>
                  <a:lnTo>
                    <a:pt x="210096" y="183909"/>
                  </a:lnTo>
                  <a:lnTo>
                    <a:pt x="220065" y="190795"/>
                  </a:lnTo>
                  <a:lnTo>
                    <a:pt x="229401" y="199324"/>
                  </a:lnTo>
                  <a:lnTo>
                    <a:pt x="237976" y="209476"/>
                  </a:lnTo>
                  <a:lnTo>
                    <a:pt x="245591" y="221265"/>
                  </a:lnTo>
                  <a:lnTo>
                    <a:pt x="252228" y="234529"/>
                  </a:lnTo>
                  <a:lnTo>
                    <a:pt x="257854" y="248994"/>
                  </a:lnTo>
                  <a:lnTo>
                    <a:pt x="262343" y="264373"/>
                  </a:lnTo>
                  <a:lnTo>
                    <a:pt x="265730" y="280414"/>
                  </a:lnTo>
                  <a:lnTo>
                    <a:pt x="268023" y="296759"/>
                  </a:lnTo>
                  <a:lnTo>
                    <a:pt x="269122" y="312959"/>
                  </a:lnTo>
                  <a:lnTo>
                    <a:pt x="269079" y="328775"/>
                  </a:lnTo>
                  <a:lnTo>
                    <a:pt x="267916" y="344005"/>
                  </a:lnTo>
                  <a:lnTo>
                    <a:pt x="265540" y="358394"/>
                  </a:lnTo>
                  <a:lnTo>
                    <a:pt x="262008" y="371884"/>
                  </a:lnTo>
                  <a:lnTo>
                    <a:pt x="257178" y="384419"/>
                  </a:lnTo>
                  <a:lnTo>
                    <a:pt x="250655" y="395853"/>
                  </a:lnTo>
                  <a:lnTo>
                    <a:pt x="242376" y="406209"/>
                  </a:lnTo>
                  <a:lnTo>
                    <a:pt x="232562" y="415488"/>
                  </a:lnTo>
                  <a:lnTo>
                    <a:pt x="221533" y="423583"/>
                  </a:lnTo>
                  <a:lnTo>
                    <a:pt x="209592" y="430545"/>
                  </a:lnTo>
                  <a:lnTo>
                    <a:pt x="196830" y="436391"/>
                  </a:lnTo>
                  <a:lnTo>
                    <a:pt x="183132" y="441028"/>
                  </a:lnTo>
                  <a:lnTo>
                    <a:pt x="168521" y="444523"/>
                  </a:lnTo>
                  <a:lnTo>
                    <a:pt x="153456" y="447228"/>
                  </a:lnTo>
                  <a:lnTo>
                    <a:pt x="138723" y="449667"/>
                  </a:lnTo>
                  <a:lnTo>
                    <a:pt x="124735" y="452166"/>
                  </a:lnTo>
                  <a:lnTo>
                    <a:pt x="111394" y="454846"/>
                  </a:lnTo>
                  <a:lnTo>
                    <a:pt x="98288" y="457726"/>
                  </a:lnTo>
                  <a:lnTo>
                    <a:pt x="85140" y="460776"/>
                  </a:lnTo>
                  <a:lnTo>
                    <a:pt x="72004" y="463961"/>
                  </a:lnTo>
                  <a:lnTo>
                    <a:pt x="59170" y="467243"/>
                  </a:lnTo>
                  <a:lnTo>
                    <a:pt x="46804" y="470592"/>
                  </a:lnTo>
                  <a:lnTo>
                    <a:pt x="35358" y="473835"/>
                  </a:lnTo>
                  <a:lnTo>
                    <a:pt x="24517" y="476977"/>
                  </a:lnTo>
                  <a:lnTo>
                    <a:pt x="13331" y="480293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264041" y="3873176"/>
            <a:ext cx="2532969" cy="556713"/>
            <a:chOff x="4264041" y="3873176"/>
            <a:chExt cx="2532969" cy="556713"/>
          </a:xfrm>
        </p:grpSpPr>
        <p:sp>
          <p:nvSpPr>
            <p:cNvPr id="89" name="Freeform 88"/>
            <p:cNvSpPr/>
            <p:nvPr/>
          </p:nvSpPr>
          <p:spPr>
            <a:xfrm>
              <a:off x="4264041" y="3937658"/>
              <a:ext cx="269362" cy="490010"/>
            </a:xfrm>
            <a:custGeom>
              <a:avLst/>
              <a:gdLst/>
              <a:ahLst/>
              <a:cxnLst/>
              <a:rect l="0" t="0" r="0" b="0"/>
              <a:pathLst>
                <a:path w="269362" h="490010">
                  <a:moveTo>
                    <a:pt x="115814" y="0"/>
                  </a:moveTo>
                  <a:lnTo>
                    <a:pt x="110013" y="8801"/>
                  </a:lnTo>
                  <a:lnTo>
                    <a:pt x="105089" y="17148"/>
                  </a:lnTo>
                  <a:lnTo>
                    <a:pt x="100586" y="25847"/>
                  </a:lnTo>
                  <a:lnTo>
                    <a:pt x="96365" y="34967"/>
                  </a:lnTo>
                  <a:lnTo>
                    <a:pt x="92352" y="44462"/>
                  </a:lnTo>
                  <a:lnTo>
                    <a:pt x="88485" y="54259"/>
                  </a:lnTo>
                  <a:lnTo>
                    <a:pt x="84561" y="64446"/>
                  </a:lnTo>
                  <a:lnTo>
                    <a:pt x="80237" y="75268"/>
                  </a:lnTo>
                  <a:lnTo>
                    <a:pt x="75361" y="86803"/>
                  </a:lnTo>
                  <a:lnTo>
                    <a:pt x="69950" y="98820"/>
                  </a:lnTo>
                  <a:lnTo>
                    <a:pt x="64093" y="110886"/>
                  </a:lnTo>
                  <a:lnTo>
                    <a:pt x="57893" y="122738"/>
                  </a:lnTo>
                  <a:lnTo>
                    <a:pt x="51442" y="134137"/>
                  </a:lnTo>
                  <a:lnTo>
                    <a:pt x="44813" y="144791"/>
                  </a:lnTo>
                  <a:lnTo>
                    <a:pt x="38044" y="154590"/>
                  </a:lnTo>
                  <a:lnTo>
                    <a:pt x="30668" y="162501"/>
                  </a:lnTo>
                  <a:lnTo>
                    <a:pt x="22934" y="166681"/>
                  </a:lnTo>
                  <a:lnTo>
                    <a:pt x="16390" y="166632"/>
                  </a:lnTo>
                  <a:lnTo>
                    <a:pt x="11435" y="162837"/>
                  </a:lnTo>
                  <a:lnTo>
                    <a:pt x="7870" y="156086"/>
                  </a:lnTo>
                  <a:lnTo>
                    <a:pt x="5539" y="147298"/>
                  </a:lnTo>
                  <a:lnTo>
                    <a:pt x="4457" y="137405"/>
                  </a:lnTo>
                  <a:lnTo>
                    <a:pt x="4532" y="127004"/>
                  </a:lnTo>
                  <a:lnTo>
                    <a:pt x="5728" y="116408"/>
                  </a:lnTo>
                  <a:lnTo>
                    <a:pt x="8131" y="105757"/>
                  </a:lnTo>
                  <a:lnTo>
                    <a:pt x="11675" y="95114"/>
                  </a:lnTo>
                  <a:lnTo>
                    <a:pt x="16175" y="84659"/>
                  </a:lnTo>
                  <a:lnTo>
                    <a:pt x="21411" y="74703"/>
                  </a:lnTo>
                  <a:lnTo>
                    <a:pt x="27196" y="65373"/>
                  </a:lnTo>
                  <a:lnTo>
                    <a:pt x="33537" y="56631"/>
                  </a:lnTo>
                  <a:lnTo>
                    <a:pt x="40625" y="48372"/>
                  </a:lnTo>
                  <a:lnTo>
                    <a:pt x="48505" y="40486"/>
                  </a:lnTo>
                  <a:lnTo>
                    <a:pt x="57085" y="33036"/>
                  </a:lnTo>
                  <a:lnTo>
                    <a:pt x="66223" y="26251"/>
                  </a:lnTo>
                  <a:lnTo>
                    <a:pt x="75783" y="20209"/>
                  </a:lnTo>
                  <a:lnTo>
                    <a:pt x="85813" y="14998"/>
                  </a:lnTo>
                  <a:lnTo>
                    <a:pt x="96531" y="10796"/>
                  </a:lnTo>
                  <a:lnTo>
                    <a:pt x="107988" y="7613"/>
                  </a:lnTo>
                  <a:lnTo>
                    <a:pt x="119614" y="5799"/>
                  </a:lnTo>
                  <a:lnTo>
                    <a:pt x="130353" y="6088"/>
                  </a:lnTo>
                  <a:lnTo>
                    <a:pt x="139678" y="8697"/>
                  </a:lnTo>
                  <a:lnTo>
                    <a:pt x="147412" y="13552"/>
                  </a:lnTo>
                  <a:lnTo>
                    <a:pt x="153464" y="20548"/>
                  </a:lnTo>
                  <a:lnTo>
                    <a:pt x="157973" y="29397"/>
                  </a:lnTo>
                  <a:lnTo>
                    <a:pt x="161052" y="39557"/>
                  </a:lnTo>
                  <a:lnTo>
                    <a:pt x="162694" y="50352"/>
                  </a:lnTo>
                  <a:lnTo>
                    <a:pt x="163023" y="61350"/>
                  </a:lnTo>
                  <a:lnTo>
                    <a:pt x="162112" y="72510"/>
                  </a:lnTo>
                  <a:lnTo>
                    <a:pt x="159907" y="84068"/>
                  </a:lnTo>
                  <a:lnTo>
                    <a:pt x="156498" y="96132"/>
                  </a:lnTo>
                  <a:lnTo>
                    <a:pt x="152091" y="108354"/>
                  </a:lnTo>
                  <a:lnTo>
                    <a:pt x="146917" y="120034"/>
                  </a:lnTo>
                  <a:lnTo>
                    <a:pt x="141211" y="130756"/>
                  </a:lnTo>
                  <a:lnTo>
                    <a:pt x="136271" y="138359"/>
                  </a:lnTo>
                  <a:lnTo>
                    <a:pt x="134526" y="141111"/>
                  </a:lnTo>
                  <a:lnTo>
                    <a:pt x="136972" y="141329"/>
                  </a:lnTo>
                  <a:lnTo>
                    <a:pt x="142791" y="140818"/>
                  </a:lnTo>
                  <a:lnTo>
                    <a:pt x="150711" y="140604"/>
                  </a:lnTo>
                  <a:lnTo>
                    <a:pt x="159804" y="141086"/>
                  </a:lnTo>
                  <a:lnTo>
                    <a:pt x="169369" y="142469"/>
                  </a:lnTo>
                  <a:lnTo>
                    <a:pt x="178804" y="144955"/>
                  </a:lnTo>
                  <a:lnTo>
                    <a:pt x="187824" y="148535"/>
                  </a:lnTo>
                  <a:lnTo>
                    <a:pt x="196377" y="153047"/>
                  </a:lnTo>
                  <a:lnTo>
                    <a:pt x="204519" y="158288"/>
                  </a:lnTo>
                  <a:lnTo>
                    <a:pt x="212337" y="164078"/>
                  </a:lnTo>
                  <a:lnTo>
                    <a:pt x="219913" y="170590"/>
                  </a:lnTo>
                  <a:lnTo>
                    <a:pt x="227315" y="178326"/>
                  </a:lnTo>
                  <a:lnTo>
                    <a:pt x="234591" y="187457"/>
                  </a:lnTo>
                  <a:lnTo>
                    <a:pt x="241615" y="197862"/>
                  </a:lnTo>
                  <a:lnTo>
                    <a:pt x="248105" y="209295"/>
                  </a:lnTo>
                  <a:lnTo>
                    <a:pt x="253947" y="221516"/>
                  </a:lnTo>
                  <a:lnTo>
                    <a:pt x="259022" y="234636"/>
                  </a:lnTo>
                  <a:lnTo>
                    <a:pt x="263132" y="249108"/>
                  </a:lnTo>
                  <a:lnTo>
                    <a:pt x="266261" y="265056"/>
                  </a:lnTo>
                  <a:lnTo>
                    <a:pt x="268380" y="282003"/>
                  </a:lnTo>
                  <a:lnTo>
                    <a:pt x="269361" y="299070"/>
                  </a:lnTo>
                  <a:lnTo>
                    <a:pt x="269238" y="315735"/>
                  </a:lnTo>
                  <a:lnTo>
                    <a:pt x="268023" y="331838"/>
                  </a:lnTo>
                  <a:lnTo>
                    <a:pt x="265611" y="347412"/>
                  </a:lnTo>
                  <a:lnTo>
                    <a:pt x="262059" y="362553"/>
                  </a:lnTo>
                  <a:lnTo>
                    <a:pt x="257386" y="377364"/>
                  </a:lnTo>
                  <a:lnTo>
                    <a:pt x="251501" y="391937"/>
                  </a:lnTo>
                  <a:lnTo>
                    <a:pt x="244464" y="406333"/>
                  </a:lnTo>
                  <a:lnTo>
                    <a:pt x="236297" y="420274"/>
                  </a:lnTo>
                  <a:lnTo>
                    <a:pt x="226914" y="433184"/>
                  </a:lnTo>
                  <a:lnTo>
                    <a:pt x="216379" y="444824"/>
                  </a:lnTo>
                  <a:lnTo>
                    <a:pt x="204881" y="455114"/>
                  </a:lnTo>
                  <a:lnTo>
                    <a:pt x="192638" y="463962"/>
                  </a:lnTo>
                  <a:lnTo>
                    <a:pt x="179848" y="471463"/>
                  </a:lnTo>
                  <a:lnTo>
                    <a:pt x="166668" y="477689"/>
                  </a:lnTo>
                  <a:lnTo>
                    <a:pt x="153214" y="482589"/>
                  </a:lnTo>
                  <a:lnTo>
                    <a:pt x="139571" y="486255"/>
                  </a:lnTo>
                  <a:lnTo>
                    <a:pt x="125800" y="488736"/>
                  </a:lnTo>
                  <a:lnTo>
                    <a:pt x="111941" y="489962"/>
                  </a:lnTo>
                  <a:lnTo>
                    <a:pt x="98028" y="490009"/>
                  </a:lnTo>
                  <a:lnTo>
                    <a:pt x="84243" y="489076"/>
                  </a:lnTo>
                  <a:lnTo>
                    <a:pt x="70907" y="487387"/>
                  </a:lnTo>
                  <a:lnTo>
                    <a:pt x="58168" y="485142"/>
                  </a:lnTo>
                  <a:lnTo>
                    <a:pt x="46256" y="482461"/>
                  </a:lnTo>
                  <a:lnTo>
                    <a:pt x="34300" y="479021"/>
                  </a:lnTo>
                  <a:lnTo>
                    <a:pt x="20134" y="473407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64124" y="4106114"/>
              <a:ext cx="126343" cy="126342"/>
            </a:xfrm>
            <a:custGeom>
              <a:avLst/>
              <a:gdLst/>
              <a:ahLst/>
              <a:cxnLst/>
              <a:rect l="0" t="0" r="0" b="0"/>
              <a:pathLst>
                <a:path w="126343" h="126342">
                  <a:moveTo>
                    <a:pt x="126342" y="0"/>
                  </a:moveTo>
                  <a:lnTo>
                    <a:pt x="120475" y="5867"/>
                  </a:lnTo>
                  <a:lnTo>
                    <a:pt x="114910" y="11432"/>
                  </a:lnTo>
                  <a:lnTo>
                    <a:pt x="109111" y="17235"/>
                  </a:lnTo>
                  <a:lnTo>
                    <a:pt x="103030" y="23489"/>
                  </a:lnTo>
                  <a:lnTo>
                    <a:pt x="96700" y="30467"/>
                  </a:lnTo>
                  <a:lnTo>
                    <a:pt x="90168" y="38244"/>
                  </a:lnTo>
                  <a:lnTo>
                    <a:pt x="83319" y="46572"/>
                  </a:lnTo>
                  <a:lnTo>
                    <a:pt x="75888" y="55003"/>
                  </a:lnTo>
                  <a:lnTo>
                    <a:pt x="67782" y="63264"/>
                  </a:lnTo>
                  <a:lnTo>
                    <a:pt x="59219" y="71266"/>
                  </a:lnTo>
                  <a:lnTo>
                    <a:pt x="50626" y="79019"/>
                  </a:lnTo>
                  <a:lnTo>
                    <a:pt x="42259" y="86562"/>
                  </a:lnTo>
                  <a:lnTo>
                    <a:pt x="34297" y="93834"/>
                  </a:lnTo>
                  <a:lnTo>
                    <a:pt x="26044" y="101483"/>
                  </a:lnTo>
                  <a:lnTo>
                    <a:pt x="15660" y="111301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85181" y="4095585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9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36" y="54250"/>
                  </a:lnTo>
                  <a:lnTo>
                    <a:pt x="33370" y="64091"/>
                  </a:lnTo>
                  <a:lnTo>
                    <a:pt x="40518" y="73617"/>
                  </a:lnTo>
                  <a:lnTo>
                    <a:pt x="48430" y="82650"/>
                  </a:lnTo>
                  <a:lnTo>
                    <a:pt x="56862" y="91189"/>
                  </a:lnTo>
                  <a:lnTo>
                    <a:pt x="65367" y="99310"/>
                  </a:lnTo>
                  <a:lnTo>
                    <a:pt x="73675" y="107103"/>
                  </a:lnTo>
                  <a:lnTo>
                    <a:pt x="81597" y="114545"/>
                  </a:lnTo>
                  <a:lnTo>
                    <a:pt x="89819" y="122327"/>
                  </a:lnTo>
                  <a:lnTo>
                    <a:pt x="100178" y="132254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90507" y="3925268"/>
              <a:ext cx="254818" cy="444059"/>
            </a:xfrm>
            <a:custGeom>
              <a:avLst/>
              <a:gdLst/>
              <a:ahLst/>
              <a:cxnLst/>
              <a:rect l="0" t="0" r="0" b="0"/>
              <a:pathLst>
                <a:path w="254818" h="444059">
                  <a:moveTo>
                    <a:pt x="136871" y="12390"/>
                  </a:moveTo>
                  <a:lnTo>
                    <a:pt x="131004" y="18257"/>
                  </a:lnTo>
                  <a:lnTo>
                    <a:pt x="125439" y="23822"/>
                  </a:lnTo>
                  <a:lnTo>
                    <a:pt x="119639" y="29621"/>
                  </a:lnTo>
                  <a:lnTo>
                    <a:pt x="113559" y="35702"/>
                  </a:lnTo>
                  <a:lnTo>
                    <a:pt x="107229" y="42032"/>
                  </a:lnTo>
                  <a:lnTo>
                    <a:pt x="100696" y="48564"/>
                  </a:lnTo>
                  <a:lnTo>
                    <a:pt x="93848" y="55413"/>
                  </a:lnTo>
                  <a:lnTo>
                    <a:pt x="86417" y="62843"/>
                  </a:lnTo>
                  <a:lnTo>
                    <a:pt x="78311" y="70950"/>
                  </a:lnTo>
                  <a:lnTo>
                    <a:pt x="69748" y="79512"/>
                  </a:lnTo>
                  <a:lnTo>
                    <a:pt x="61155" y="88105"/>
                  </a:lnTo>
                  <a:lnTo>
                    <a:pt x="52787" y="96455"/>
                  </a:lnTo>
                  <a:lnTo>
                    <a:pt x="44863" y="103649"/>
                  </a:lnTo>
                  <a:lnTo>
                    <a:pt x="37045" y="107482"/>
                  </a:lnTo>
                  <a:lnTo>
                    <a:pt x="29643" y="106949"/>
                  </a:lnTo>
                  <a:lnTo>
                    <a:pt x="24350" y="103243"/>
                  </a:lnTo>
                  <a:lnTo>
                    <a:pt x="21393" y="97385"/>
                  </a:lnTo>
                  <a:lnTo>
                    <a:pt x="20507" y="90210"/>
                  </a:lnTo>
                  <a:lnTo>
                    <a:pt x="21504" y="82486"/>
                  </a:lnTo>
                  <a:lnTo>
                    <a:pt x="24105" y="74664"/>
                  </a:lnTo>
                  <a:lnTo>
                    <a:pt x="27973" y="66770"/>
                  </a:lnTo>
                  <a:lnTo>
                    <a:pt x="32788" y="58548"/>
                  </a:lnTo>
                  <a:lnTo>
                    <a:pt x="38291" y="49873"/>
                  </a:lnTo>
                  <a:lnTo>
                    <a:pt x="44444" y="41078"/>
                  </a:lnTo>
                  <a:lnTo>
                    <a:pt x="51406" y="32852"/>
                  </a:lnTo>
                  <a:lnTo>
                    <a:pt x="59202" y="25540"/>
                  </a:lnTo>
                  <a:lnTo>
                    <a:pt x="67726" y="19155"/>
                  </a:lnTo>
                  <a:lnTo>
                    <a:pt x="76826" y="13558"/>
                  </a:lnTo>
                  <a:lnTo>
                    <a:pt x="86362" y="8581"/>
                  </a:lnTo>
                  <a:lnTo>
                    <a:pt x="96375" y="4391"/>
                  </a:lnTo>
                  <a:lnTo>
                    <a:pt x="107082" y="1474"/>
                  </a:lnTo>
                  <a:lnTo>
                    <a:pt x="118536" y="0"/>
                  </a:lnTo>
                  <a:lnTo>
                    <a:pt x="130330" y="161"/>
                  </a:lnTo>
                  <a:lnTo>
                    <a:pt x="141714" y="2322"/>
                  </a:lnTo>
                  <a:lnTo>
                    <a:pt x="152286" y="6488"/>
                  </a:lnTo>
                  <a:lnTo>
                    <a:pt x="161671" y="12541"/>
                  </a:lnTo>
                  <a:lnTo>
                    <a:pt x="169370" y="20416"/>
                  </a:lnTo>
                  <a:lnTo>
                    <a:pt x="175280" y="29890"/>
                  </a:lnTo>
                  <a:lnTo>
                    <a:pt x="179453" y="40487"/>
                  </a:lnTo>
                  <a:lnTo>
                    <a:pt x="181902" y="51584"/>
                  </a:lnTo>
                  <a:lnTo>
                    <a:pt x="182809" y="62782"/>
                  </a:lnTo>
                  <a:lnTo>
                    <a:pt x="182303" y="73909"/>
                  </a:lnTo>
                  <a:lnTo>
                    <a:pt x="180378" y="84913"/>
                  </a:lnTo>
                  <a:lnTo>
                    <a:pt x="177160" y="95791"/>
                  </a:lnTo>
                  <a:lnTo>
                    <a:pt x="172883" y="106403"/>
                  </a:lnTo>
                  <a:lnTo>
                    <a:pt x="167796" y="116463"/>
                  </a:lnTo>
                  <a:lnTo>
                    <a:pt x="162117" y="125867"/>
                  </a:lnTo>
                  <a:lnTo>
                    <a:pt x="156017" y="134828"/>
                  </a:lnTo>
                  <a:lnTo>
                    <a:pt x="149623" y="143766"/>
                  </a:lnTo>
                  <a:lnTo>
                    <a:pt x="143052" y="152864"/>
                  </a:lnTo>
                  <a:lnTo>
                    <a:pt x="137305" y="159844"/>
                  </a:lnTo>
                  <a:lnTo>
                    <a:pt x="134428" y="162191"/>
                  </a:lnTo>
                  <a:lnTo>
                    <a:pt x="135317" y="161486"/>
                  </a:lnTo>
                  <a:lnTo>
                    <a:pt x="139305" y="159566"/>
                  </a:lnTo>
                  <a:lnTo>
                    <a:pt x="145475" y="157863"/>
                  </a:lnTo>
                  <a:lnTo>
                    <a:pt x="153113" y="157040"/>
                  </a:lnTo>
                  <a:lnTo>
                    <a:pt x="161725" y="157221"/>
                  </a:lnTo>
                  <a:lnTo>
                    <a:pt x="170981" y="158292"/>
                  </a:lnTo>
                  <a:lnTo>
                    <a:pt x="180661" y="160076"/>
                  </a:lnTo>
                  <a:lnTo>
                    <a:pt x="190455" y="162721"/>
                  </a:lnTo>
                  <a:lnTo>
                    <a:pt x="199962" y="166694"/>
                  </a:lnTo>
                  <a:lnTo>
                    <a:pt x="208983" y="172141"/>
                  </a:lnTo>
                  <a:lnTo>
                    <a:pt x="217348" y="178916"/>
                  </a:lnTo>
                  <a:lnTo>
                    <a:pt x="224821" y="186758"/>
                  </a:lnTo>
                  <a:lnTo>
                    <a:pt x="231367" y="195409"/>
                  </a:lnTo>
                  <a:lnTo>
                    <a:pt x="237103" y="204811"/>
                  </a:lnTo>
                  <a:lnTo>
                    <a:pt x="242198" y="215099"/>
                  </a:lnTo>
                  <a:lnTo>
                    <a:pt x="246805" y="226273"/>
                  </a:lnTo>
                  <a:lnTo>
                    <a:pt x="250731" y="238046"/>
                  </a:lnTo>
                  <a:lnTo>
                    <a:pt x="253465" y="249949"/>
                  </a:lnTo>
                  <a:lnTo>
                    <a:pt x="254817" y="261700"/>
                  </a:lnTo>
                  <a:lnTo>
                    <a:pt x="254741" y="273371"/>
                  </a:lnTo>
                  <a:lnTo>
                    <a:pt x="253170" y="285273"/>
                  </a:lnTo>
                  <a:lnTo>
                    <a:pt x="250222" y="297573"/>
                  </a:lnTo>
                  <a:lnTo>
                    <a:pt x="246141" y="310122"/>
                  </a:lnTo>
                  <a:lnTo>
                    <a:pt x="241193" y="322553"/>
                  </a:lnTo>
                  <a:lnTo>
                    <a:pt x="235610" y="334654"/>
                  </a:lnTo>
                  <a:lnTo>
                    <a:pt x="229577" y="346222"/>
                  </a:lnTo>
                  <a:lnTo>
                    <a:pt x="223229" y="356991"/>
                  </a:lnTo>
                  <a:lnTo>
                    <a:pt x="216654" y="366898"/>
                  </a:lnTo>
                  <a:lnTo>
                    <a:pt x="209595" y="376043"/>
                  </a:lnTo>
                  <a:lnTo>
                    <a:pt x="201485" y="384578"/>
                  </a:lnTo>
                  <a:lnTo>
                    <a:pt x="192097" y="392658"/>
                  </a:lnTo>
                  <a:lnTo>
                    <a:pt x="181519" y="400409"/>
                  </a:lnTo>
                  <a:lnTo>
                    <a:pt x="169969" y="407928"/>
                  </a:lnTo>
                  <a:lnTo>
                    <a:pt x="157674" y="415277"/>
                  </a:lnTo>
                  <a:lnTo>
                    <a:pt x="144673" y="422179"/>
                  </a:lnTo>
                  <a:lnTo>
                    <a:pt x="130816" y="428056"/>
                  </a:lnTo>
                  <a:lnTo>
                    <a:pt x="116092" y="432672"/>
                  </a:lnTo>
                  <a:lnTo>
                    <a:pt x="100782" y="436109"/>
                  </a:lnTo>
                  <a:lnTo>
                    <a:pt x="85352" y="438582"/>
                  </a:lnTo>
                  <a:lnTo>
                    <a:pt x="70097" y="440320"/>
                  </a:lnTo>
                  <a:lnTo>
                    <a:pt x="55520" y="441525"/>
                  </a:lnTo>
                  <a:lnTo>
                    <a:pt x="40881" y="442481"/>
                  </a:lnTo>
                  <a:lnTo>
                    <a:pt x="23780" y="443278"/>
                  </a:lnTo>
                  <a:lnTo>
                    <a:pt x="0" y="444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53761" y="405347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99417" y="8734"/>
                  </a:lnTo>
                  <a:lnTo>
                    <a:pt x="93853" y="16441"/>
                  </a:lnTo>
                  <a:lnTo>
                    <a:pt x="88054" y="23848"/>
                  </a:lnTo>
                  <a:lnTo>
                    <a:pt x="81973" y="31281"/>
                  </a:lnTo>
                  <a:lnTo>
                    <a:pt x="75643" y="39109"/>
                  </a:lnTo>
                  <a:lnTo>
                    <a:pt x="69116" y="47482"/>
                  </a:lnTo>
                  <a:lnTo>
                    <a:pt x="62440" y="56226"/>
                  </a:lnTo>
                  <a:lnTo>
                    <a:pt x="55657" y="64941"/>
                  </a:lnTo>
                  <a:lnTo>
                    <a:pt x="48800" y="73394"/>
                  </a:lnTo>
                  <a:lnTo>
                    <a:pt x="41890" y="81528"/>
                  </a:lnTo>
                  <a:lnTo>
                    <a:pt x="34945" y="89369"/>
                  </a:lnTo>
                  <a:lnTo>
                    <a:pt x="27985" y="96966"/>
                  </a:lnTo>
                  <a:lnTo>
                    <a:pt x="21321" y="104076"/>
                  </a:lnTo>
                  <a:lnTo>
                    <a:pt x="14897" y="110855"/>
                  </a:lnTo>
                  <a:lnTo>
                    <a:pt x="8149" y="11790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43233" y="4032414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2" y="31282"/>
                  </a:lnTo>
                  <a:lnTo>
                    <a:pt x="29642" y="39109"/>
                  </a:lnTo>
                  <a:lnTo>
                    <a:pt x="36170" y="47483"/>
                  </a:lnTo>
                  <a:lnTo>
                    <a:pt x="42846" y="56226"/>
                  </a:lnTo>
                  <a:lnTo>
                    <a:pt x="49628" y="64941"/>
                  </a:lnTo>
                  <a:lnTo>
                    <a:pt x="56486" y="73394"/>
                  </a:lnTo>
                  <a:lnTo>
                    <a:pt x="63395" y="81527"/>
                  </a:lnTo>
                  <a:lnTo>
                    <a:pt x="70340" y="89369"/>
                  </a:lnTo>
                  <a:lnTo>
                    <a:pt x="77310" y="96975"/>
                  </a:lnTo>
                  <a:lnTo>
                    <a:pt x="84295" y="104405"/>
                  </a:lnTo>
                  <a:lnTo>
                    <a:pt x="91292" y="111708"/>
                  </a:lnTo>
                  <a:lnTo>
                    <a:pt x="98287" y="118912"/>
                  </a:lnTo>
                  <a:lnTo>
                    <a:pt x="104975" y="125742"/>
                  </a:lnTo>
                  <a:lnTo>
                    <a:pt x="111417" y="132295"/>
                  </a:lnTo>
                  <a:lnTo>
                    <a:pt x="118179" y="139148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59088" y="3873176"/>
              <a:ext cx="269322" cy="454037"/>
            </a:xfrm>
            <a:custGeom>
              <a:avLst/>
              <a:gdLst/>
              <a:ahLst/>
              <a:cxnLst/>
              <a:rect l="0" t="0" r="0" b="0"/>
              <a:pathLst>
                <a:path w="269322" h="454037">
                  <a:moveTo>
                    <a:pt x="105285" y="32896"/>
                  </a:moveTo>
                  <a:lnTo>
                    <a:pt x="102284" y="41630"/>
                  </a:lnTo>
                  <a:lnTo>
                    <a:pt x="98861" y="49337"/>
                  </a:lnTo>
                  <a:lnTo>
                    <a:pt x="94666" y="56739"/>
                  </a:lnTo>
                  <a:lnTo>
                    <a:pt x="89765" y="64001"/>
                  </a:lnTo>
                  <a:lnTo>
                    <a:pt x="84284" y="71179"/>
                  </a:lnTo>
                  <a:lnTo>
                    <a:pt x="78353" y="78305"/>
                  </a:lnTo>
                  <a:lnTo>
                    <a:pt x="72092" y="85395"/>
                  </a:lnTo>
                  <a:lnTo>
                    <a:pt x="65593" y="92462"/>
                  </a:lnTo>
                  <a:lnTo>
                    <a:pt x="58929" y="99512"/>
                  </a:lnTo>
                  <a:lnTo>
                    <a:pt x="52151" y="106552"/>
                  </a:lnTo>
                  <a:lnTo>
                    <a:pt x="45294" y="113586"/>
                  </a:lnTo>
                  <a:lnTo>
                    <a:pt x="38381" y="120568"/>
                  </a:lnTo>
                  <a:lnTo>
                    <a:pt x="31346" y="125884"/>
                  </a:lnTo>
                  <a:lnTo>
                    <a:pt x="24867" y="127125"/>
                  </a:lnTo>
                  <a:lnTo>
                    <a:pt x="20389" y="124554"/>
                  </a:lnTo>
                  <a:lnTo>
                    <a:pt x="18426" y="119629"/>
                  </a:lnTo>
                  <a:lnTo>
                    <a:pt x="18790" y="113483"/>
                  </a:lnTo>
                  <a:lnTo>
                    <a:pt x="21040" y="106435"/>
                  </a:lnTo>
                  <a:lnTo>
                    <a:pt x="24715" y="98191"/>
                  </a:lnTo>
                  <a:lnTo>
                    <a:pt x="29423" y="88653"/>
                  </a:lnTo>
                  <a:lnTo>
                    <a:pt x="34862" y="78281"/>
                  </a:lnTo>
                  <a:lnTo>
                    <a:pt x="40807" y="67916"/>
                  </a:lnTo>
                  <a:lnTo>
                    <a:pt x="47106" y="58051"/>
                  </a:lnTo>
                  <a:lnTo>
                    <a:pt x="53810" y="48815"/>
                  </a:lnTo>
                  <a:lnTo>
                    <a:pt x="61149" y="40157"/>
                  </a:lnTo>
                  <a:lnTo>
                    <a:pt x="69201" y="31970"/>
                  </a:lnTo>
                  <a:lnTo>
                    <a:pt x="77899" y="24303"/>
                  </a:lnTo>
                  <a:lnTo>
                    <a:pt x="87116" y="17365"/>
                  </a:lnTo>
                  <a:lnTo>
                    <a:pt x="96726" y="11221"/>
                  </a:lnTo>
                  <a:lnTo>
                    <a:pt x="106619" y="6110"/>
                  </a:lnTo>
                  <a:lnTo>
                    <a:pt x="116714" y="2506"/>
                  </a:lnTo>
                  <a:lnTo>
                    <a:pt x="126947" y="530"/>
                  </a:lnTo>
                  <a:lnTo>
                    <a:pt x="137277" y="0"/>
                  </a:lnTo>
                  <a:lnTo>
                    <a:pt x="147671" y="625"/>
                  </a:lnTo>
                  <a:lnTo>
                    <a:pt x="158101" y="2125"/>
                  </a:lnTo>
                  <a:lnTo>
                    <a:pt x="168223" y="4588"/>
                  </a:lnTo>
                  <a:lnTo>
                    <a:pt x="177414" y="8442"/>
                  </a:lnTo>
                  <a:lnTo>
                    <a:pt x="185400" y="13817"/>
                  </a:lnTo>
                  <a:lnTo>
                    <a:pt x="191913" y="20714"/>
                  </a:lnTo>
                  <a:lnTo>
                    <a:pt x="196540" y="29172"/>
                  </a:lnTo>
                  <a:lnTo>
                    <a:pt x="199238" y="39045"/>
                  </a:lnTo>
                  <a:lnTo>
                    <a:pt x="200100" y="49912"/>
                  </a:lnTo>
                  <a:lnTo>
                    <a:pt x="199175" y="61190"/>
                  </a:lnTo>
                  <a:lnTo>
                    <a:pt x="196668" y="72511"/>
                  </a:lnTo>
                  <a:lnTo>
                    <a:pt x="192886" y="83720"/>
                  </a:lnTo>
                  <a:lnTo>
                    <a:pt x="188140" y="94779"/>
                  </a:lnTo>
                  <a:lnTo>
                    <a:pt x="182693" y="105696"/>
                  </a:lnTo>
                  <a:lnTo>
                    <a:pt x="176751" y="116332"/>
                  </a:lnTo>
                  <a:lnTo>
                    <a:pt x="170463" y="126408"/>
                  </a:lnTo>
                  <a:lnTo>
                    <a:pt x="163992" y="135759"/>
                  </a:lnTo>
                  <a:lnTo>
                    <a:pt x="159322" y="142368"/>
                  </a:lnTo>
                  <a:lnTo>
                    <a:pt x="158889" y="144796"/>
                  </a:lnTo>
                  <a:lnTo>
                    <a:pt x="162028" y="145618"/>
                  </a:lnTo>
                  <a:lnTo>
                    <a:pt x="167642" y="146380"/>
                  </a:lnTo>
                  <a:lnTo>
                    <a:pt x="174911" y="147597"/>
                  </a:lnTo>
                  <a:lnTo>
                    <a:pt x="183272" y="149363"/>
                  </a:lnTo>
                  <a:lnTo>
                    <a:pt x="192191" y="151939"/>
                  </a:lnTo>
                  <a:lnTo>
                    <a:pt x="201117" y="155840"/>
                  </a:lnTo>
                  <a:lnTo>
                    <a:pt x="209756" y="161230"/>
                  </a:lnTo>
                  <a:lnTo>
                    <a:pt x="218037" y="168129"/>
                  </a:lnTo>
                  <a:lnTo>
                    <a:pt x="225987" y="176584"/>
                  </a:lnTo>
                  <a:lnTo>
                    <a:pt x="233668" y="186464"/>
                  </a:lnTo>
                  <a:lnTo>
                    <a:pt x="240980" y="197673"/>
                  </a:lnTo>
                  <a:lnTo>
                    <a:pt x="247673" y="210246"/>
                  </a:lnTo>
                  <a:lnTo>
                    <a:pt x="253654" y="224068"/>
                  </a:lnTo>
                  <a:lnTo>
                    <a:pt x="258824" y="238754"/>
                  </a:lnTo>
                  <a:lnTo>
                    <a:pt x="262999" y="253757"/>
                  </a:lnTo>
                  <a:lnTo>
                    <a:pt x="266172" y="268736"/>
                  </a:lnTo>
                  <a:lnTo>
                    <a:pt x="268320" y="283555"/>
                  </a:lnTo>
                  <a:lnTo>
                    <a:pt x="269321" y="298192"/>
                  </a:lnTo>
                  <a:lnTo>
                    <a:pt x="269212" y="312667"/>
                  </a:lnTo>
                  <a:lnTo>
                    <a:pt x="268004" y="327016"/>
                  </a:lnTo>
                  <a:lnTo>
                    <a:pt x="265600" y="341271"/>
                  </a:lnTo>
                  <a:lnTo>
                    <a:pt x="262051" y="355449"/>
                  </a:lnTo>
                  <a:lnTo>
                    <a:pt x="257381" y="369243"/>
                  </a:lnTo>
                  <a:lnTo>
                    <a:pt x="251498" y="382054"/>
                  </a:lnTo>
                  <a:lnTo>
                    <a:pt x="244466" y="393627"/>
                  </a:lnTo>
                  <a:lnTo>
                    <a:pt x="236473" y="403873"/>
                  </a:lnTo>
                  <a:lnTo>
                    <a:pt x="227738" y="412691"/>
                  </a:lnTo>
                  <a:lnTo>
                    <a:pt x="218456" y="420177"/>
                  </a:lnTo>
                  <a:lnTo>
                    <a:pt x="208784" y="426562"/>
                  </a:lnTo>
                  <a:lnTo>
                    <a:pt x="198839" y="432101"/>
                  </a:lnTo>
                  <a:lnTo>
                    <a:pt x="188700" y="437014"/>
                  </a:lnTo>
                  <a:lnTo>
                    <a:pt x="178265" y="441318"/>
                  </a:lnTo>
                  <a:lnTo>
                    <a:pt x="167268" y="444836"/>
                  </a:lnTo>
                  <a:lnTo>
                    <a:pt x="155606" y="447538"/>
                  </a:lnTo>
                  <a:lnTo>
                    <a:pt x="143333" y="449522"/>
                  </a:lnTo>
                  <a:lnTo>
                    <a:pt x="130561" y="450937"/>
                  </a:lnTo>
                  <a:lnTo>
                    <a:pt x="117412" y="451925"/>
                  </a:lnTo>
                  <a:lnTo>
                    <a:pt x="103990" y="452607"/>
                  </a:lnTo>
                  <a:lnTo>
                    <a:pt x="90373" y="453073"/>
                  </a:lnTo>
                  <a:lnTo>
                    <a:pt x="76630" y="453388"/>
                  </a:lnTo>
                  <a:lnTo>
                    <a:pt x="63025" y="453602"/>
                  </a:lnTo>
                  <a:lnTo>
                    <a:pt x="48474" y="453769"/>
                  </a:lnTo>
                  <a:lnTo>
                    <a:pt x="29464" y="453906"/>
                  </a:lnTo>
                  <a:lnTo>
                    <a:pt x="0" y="4540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53927" y="4032414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109946" y="5868"/>
                  </a:lnTo>
                  <a:lnTo>
                    <a:pt x="104381" y="11432"/>
                  </a:lnTo>
                  <a:lnTo>
                    <a:pt x="98582" y="17236"/>
                  </a:lnTo>
                  <a:lnTo>
                    <a:pt x="92502" y="23489"/>
                  </a:lnTo>
                  <a:lnTo>
                    <a:pt x="86172" y="30468"/>
                  </a:lnTo>
                  <a:lnTo>
                    <a:pt x="79644" y="38249"/>
                  </a:lnTo>
                  <a:lnTo>
                    <a:pt x="72968" y="46750"/>
                  </a:lnTo>
                  <a:lnTo>
                    <a:pt x="66185" y="55829"/>
                  </a:lnTo>
                  <a:lnTo>
                    <a:pt x="59327" y="65343"/>
                  </a:lnTo>
                  <a:lnTo>
                    <a:pt x="52418" y="75171"/>
                  </a:lnTo>
                  <a:lnTo>
                    <a:pt x="45473" y="85221"/>
                  </a:lnTo>
                  <a:lnTo>
                    <a:pt x="38509" y="95415"/>
                  </a:lnTo>
                  <a:lnTo>
                    <a:pt x="31642" y="105443"/>
                  </a:lnTo>
                  <a:lnTo>
                    <a:pt x="24317" y="115847"/>
                  </a:lnTo>
                  <a:lnTo>
                    <a:pt x="14772" y="12865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53927" y="4021886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32" y="27846"/>
                  </a:lnTo>
                  <a:lnTo>
                    <a:pt x="23312" y="38653"/>
                  </a:lnTo>
                  <a:lnTo>
                    <a:pt x="29642" y="49817"/>
                  </a:lnTo>
                  <a:lnTo>
                    <a:pt x="36170" y="61022"/>
                  </a:lnTo>
                  <a:lnTo>
                    <a:pt x="42846" y="72135"/>
                  </a:lnTo>
                  <a:lnTo>
                    <a:pt x="49628" y="83119"/>
                  </a:lnTo>
                  <a:lnTo>
                    <a:pt x="56477" y="93975"/>
                  </a:lnTo>
                  <a:lnTo>
                    <a:pt x="63066" y="104465"/>
                  </a:lnTo>
                  <a:lnTo>
                    <a:pt x="69429" y="115237"/>
                  </a:lnTo>
                  <a:lnTo>
                    <a:pt x="76127" y="128355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04180" y="3916601"/>
              <a:ext cx="292830" cy="513288"/>
            </a:xfrm>
            <a:custGeom>
              <a:avLst/>
              <a:gdLst/>
              <a:ahLst/>
              <a:cxnLst/>
              <a:rect l="0" t="0" r="0" b="0"/>
              <a:pathLst>
                <a:path w="292830" h="513288">
                  <a:moveTo>
                    <a:pt x="223530" y="0"/>
                  </a:moveTo>
                  <a:lnTo>
                    <a:pt x="217529" y="5801"/>
                  </a:lnTo>
                  <a:lnTo>
                    <a:pt x="210683" y="10725"/>
                  </a:lnTo>
                  <a:lnTo>
                    <a:pt x="202291" y="15223"/>
                  </a:lnTo>
                  <a:lnTo>
                    <a:pt x="192491" y="19271"/>
                  </a:lnTo>
                  <a:lnTo>
                    <a:pt x="181528" y="22636"/>
                  </a:lnTo>
                  <a:lnTo>
                    <a:pt x="169662" y="25239"/>
                  </a:lnTo>
                  <a:lnTo>
                    <a:pt x="156966" y="26994"/>
                  </a:lnTo>
                  <a:lnTo>
                    <a:pt x="143321" y="27724"/>
                  </a:lnTo>
                  <a:lnTo>
                    <a:pt x="128743" y="27441"/>
                  </a:lnTo>
                  <a:lnTo>
                    <a:pt x="113534" y="26456"/>
                  </a:lnTo>
                  <a:lnTo>
                    <a:pt x="98172" y="25264"/>
                  </a:lnTo>
                  <a:lnTo>
                    <a:pt x="82953" y="24166"/>
                  </a:lnTo>
                  <a:lnTo>
                    <a:pt x="68142" y="23110"/>
                  </a:lnTo>
                  <a:lnTo>
                    <a:pt x="54042" y="21795"/>
                  </a:lnTo>
                  <a:lnTo>
                    <a:pt x="40759" y="20081"/>
                  </a:lnTo>
                  <a:lnTo>
                    <a:pt x="28704" y="18778"/>
                  </a:lnTo>
                  <a:lnTo>
                    <a:pt x="18657" y="19486"/>
                  </a:lnTo>
                  <a:lnTo>
                    <a:pt x="10868" y="22929"/>
                  </a:lnTo>
                  <a:lnTo>
                    <a:pt x="5281" y="28855"/>
                  </a:lnTo>
                  <a:lnTo>
                    <a:pt x="1806" y="36509"/>
                  </a:lnTo>
                  <a:lnTo>
                    <a:pt x="170" y="45256"/>
                  </a:lnTo>
                  <a:lnTo>
                    <a:pt x="0" y="54838"/>
                  </a:lnTo>
                  <a:lnTo>
                    <a:pt x="932" y="65305"/>
                  </a:lnTo>
                  <a:lnTo>
                    <a:pt x="2661" y="76628"/>
                  </a:lnTo>
                  <a:lnTo>
                    <a:pt x="4954" y="88516"/>
                  </a:lnTo>
                  <a:lnTo>
                    <a:pt x="7638" y="100501"/>
                  </a:lnTo>
                  <a:lnTo>
                    <a:pt x="10584" y="112311"/>
                  </a:lnTo>
                  <a:lnTo>
                    <a:pt x="13544" y="124023"/>
                  </a:lnTo>
                  <a:lnTo>
                    <a:pt x="16153" y="135953"/>
                  </a:lnTo>
                  <a:lnTo>
                    <a:pt x="18245" y="148277"/>
                  </a:lnTo>
                  <a:lnTo>
                    <a:pt x="19989" y="161012"/>
                  </a:lnTo>
                  <a:lnTo>
                    <a:pt x="21775" y="174101"/>
                  </a:lnTo>
                  <a:lnTo>
                    <a:pt x="23831" y="187434"/>
                  </a:lnTo>
                  <a:lnTo>
                    <a:pt x="26226" y="199781"/>
                  </a:lnTo>
                  <a:lnTo>
                    <a:pt x="29374" y="208485"/>
                  </a:lnTo>
                  <a:lnTo>
                    <a:pt x="33495" y="212326"/>
                  </a:lnTo>
                  <a:lnTo>
                    <a:pt x="38078" y="212291"/>
                  </a:lnTo>
                  <a:lnTo>
                    <a:pt x="43072" y="209683"/>
                  </a:lnTo>
                  <a:lnTo>
                    <a:pt x="48671" y="205459"/>
                  </a:lnTo>
                  <a:lnTo>
                    <a:pt x="55150" y="200224"/>
                  </a:lnTo>
                  <a:lnTo>
                    <a:pt x="62575" y="194362"/>
                  </a:lnTo>
                  <a:lnTo>
                    <a:pt x="71162" y="188435"/>
                  </a:lnTo>
                  <a:lnTo>
                    <a:pt x="81356" y="183199"/>
                  </a:lnTo>
                  <a:lnTo>
                    <a:pt x="93243" y="179012"/>
                  </a:lnTo>
                  <a:lnTo>
                    <a:pt x="106290" y="176027"/>
                  </a:lnTo>
                  <a:lnTo>
                    <a:pt x="119579" y="174389"/>
                  </a:lnTo>
                  <a:lnTo>
                    <a:pt x="132552" y="174037"/>
                  </a:lnTo>
                  <a:lnTo>
                    <a:pt x="145193" y="175087"/>
                  </a:lnTo>
                  <a:lnTo>
                    <a:pt x="157821" y="177911"/>
                  </a:lnTo>
                  <a:lnTo>
                    <a:pt x="170638" y="182550"/>
                  </a:lnTo>
                  <a:lnTo>
                    <a:pt x="183382" y="188765"/>
                  </a:lnTo>
                  <a:lnTo>
                    <a:pt x="195420" y="196223"/>
                  </a:lnTo>
                  <a:lnTo>
                    <a:pt x="206446" y="204604"/>
                  </a:lnTo>
                  <a:lnTo>
                    <a:pt x="216480" y="213483"/>
                  </a:lnTo>
                  <a:lnTo>
                    <a:pt x="225680" y="222356"/>
                  </a:lnTo>
                  <a:lnTo>
                    <a:pt x="234239" y="230957"/>
                  </a:lnTo>
                  <a:lnTo>
                    <a:pt x="242326" y="239544"/>
                  </a:lnTo>
                  <a:lnTo>
                    <a:pt x="250079" y="248762"/>
                  </a:lnTo>
                  <a:lnTo>
                    <a:pt x="257592" y="258938"/>
                  </a:lnTo>
                  <a:lnTo>
                    <a:pt x="264776" y="270233"/>
                  </a:lnTo>
                  <a:lnTo>
                    <a:pt x="271374" y="282805"/>
                  </a:lnTo>
                  <a:lnTo>
                    <a:pt x="277289" y="296598"/>
                  </a:lnTo>
                  <a:lnTo>
                    <a:pt x="282412" y="311251"/>
                  </a:lnTo>
                  <a:lnTo>
                    <a:pt x="286555" y="326224"/>
                  </a:lnTo>
                  <a:lnTo>
                    <a:pt x="289706" y="341180"/>
                  </a:lnTo>
                  <a:lnTo>
                    <a:pt x="291840" y="355982"/>
                  </a:lnTo>
                  <a:lnTo>
                    <a:pt x="292829" y="370607"/>
                  </a:lnTo>
                  <a:lnTo>
                    <a:pt x="292714" y="385070"/>
                  </a:lnTo>
                  <a:lnTo>
                    <a:pt x="291502" y="399240"/>
                  </a:lnTo>
                  <a:lnTo>
                    <a:pt x="289094" y="412842"/>
                  </a:lnTo>
                  <a:lnTo>
                    <a:pt x="285548" y="425769"/>
                  </a:lnTo>
                  <a:lnTo>
                    <a:pt x="281050" y="437909"/>
                  </a:lnTo>
                  <a:lnTo>
                    <a:pt x="275813" y="449069"/>
                  </a:lnTo>
                  <a:lnTo>
                    <a:pt x="270029" y="459244"/>
                  </a:lnTo>
                  <a:lnTo>
                    <a:pt x="263690" y="468568"/>
                  </a:lnTo>
                  <a:lnTo>
                    <a:pt x="256603" y="477226"/>
                  </a:lnTo>
                  <a:lnTo>
                    <a:pt x="248714" y="485378"/>
                  </a:lnTo>
                  <a:lnTo>
                    <a:pt x="239789" y="492839"/>
                  </a:lnTo>
                  <a:lnTo>
                    <a:pt x="229354" y="499098"/>
                  </a:lnTo>
                  <a:lnTo>
                    <a:pt x="217297" y="503974"/>
                  </a:lnTo>
                  <a:lnTo>
                    <a:pt x="203961" y="507587"/>
                  </a:lnTo>
                  <a:lnTo>
                    <a:pt x="189947" y="510179"/>
                  </a:lnTo>
                  <a:lnTo>
                    <a:pt x="175671" y="511991"/>
                  </a:lnTo>
                  <a:lnTo>
                    <a:pt x="161341" y="513075"/>
                  </a:lnTo>
                  <a:lnTo>
                    <a:pt x="147041" y="513287"/>
                  </a:lnTo>
                  <a:lnTo>
                    <a:pt x="132810" y="512622"/>
                  </a:lnTo>
                  <a:lnTo>
                    <a:pt x="119057" y="511357"/>
                  </a:lnTo>
                  <a:lnTo>
                    <a:pt x="105128" y="509839"/>
                  </a:lnTo>
                  <a:lnTo>
                    <a:pt x="88679" y="507937"/>
                  </a:lnTo>
                  <a:lnTo>
                    <a:pt x="65602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727893" y="4133421"/>
            <a:ext cx="523812" cy="802896"/>
          </a:xfrm>
          <a:custGeom>
            <a:avLst/>
            <a:gdLst/>
            <a:ahLst/>
            <a:cxnLst/>
            <a:rect l="0" t="0" r="0" b="0"/>
            <a:pathLst>
              <a:path w="523812" h="802896">
                <a:moveTo>
                  <a:pt x="240728" y="67449"/>
                </a:moveTo>
                <a:lnTo>
                  <a:pt x="234861" y="73317"/>
                </a:lnTo>
                <a:lnTo>
                  <a:pt x="229296" y="78881"/>
                </a:lnTo>
                <a:lnTo>
                  <a:pt x="223488" y="84690"/>
                </a:lnTo>
                <a:lnTo>
                  <a:pt x="217062" y="91116"/>
                </a:lnTo>
                <a:lnTo>
                  <a:pt x="209435" y="98742"/>
                </a:lnTo>
                <a:lnTo>
                  <a:pt x="200405" y="107777"/>
                </a:lnTo>
                <a:lnTo>
                  <a:pt x="190251" y="118104"/>
                </a:lnTo>
                <a:lnTo>
                  <a:pt x="179524" y="129479"/>
                </a:lnTo>
                <a:lnTo>
                  <a:pt x="168607" y="141654"/>
                </a:lnTo>
                <a:lnTo>
                  <a:pt x="157687" y="154573"/>
                </a:lnTo>
                <a:lnTo>
                  <a:pt x="146829" y="168375"/>
                </a:lnTo>
                <a:lnTo>
                  <a:pt x="136052" y="183066"/>
                </a:lnTo>
                <a:lnTo>
                  <a:pt x="125511" y="198524"/>
                </a:lnTo>
                <a:lnTo>
                  <a:pt x="115499" y="214585"/>
                </a:lnTo>
                <a:lnTo>
                  <a:pt x="106132" y="231086"/>
                </a:lnTo>
                <a:lnTo>
                  <a:pt x="97366" y="247573"/>
                </a:lnTo>
                <a:lnTo>
                  <a:pt x="89091" y="263337"/>
                </a:lnTo>
                <a:lnTo>
                  <a:pt x="81194" y="278047"/>
                </a:lnTo>
                <a:lnTo>
                  <a:pt x="73737" y="291721"/>
                </a:lnTo>
                <a:lnTo>
                  <a:pt x="66948" y="304525"/>
                </a:lnTo>
                <a:lnTo>
                  <a:pt x="60898" y="316660"/>
                </a:lnTo>
                <a:lnTo>
                  <a:pt x="55512" y="328304"/>
                </a:lnTo>
                <a:lnTo>
                  <a:pt x="50660" y="339597"/>
                </a:lnTo>
                <a:lnTo>
                  <a:pt x="46210" y="350647"/>
                </a:lnTo>
                <a:lnTo>
                  <a:pt x="42051" y="361527"/>
                </a:lnTo>
                <a:lnTo>
                  <a:pt x="38098" y="372293"/>
                </a:lnTo>
                <a:lnTo>
                  <a:pt x="34287" y="382985"/>
                </a:lnTo>
                <a:lnTo>
                  <a:pt x="30573" y="393794"/>
                </a:lnTo>
                <a:lnTo>
                  <a:pt x="26927" y="405043"/>
                </a:lnTo>
                <a:lnTo>
                  <a:pt x="23325" y="416882"/>
                </a:lnTo>
                <a:lnTo>
                  <a:pt x="19754" y="429614"/>
                </a:lnTo>
                <a:lnTo>
                  <a:pt x="16203" y="443756"/>
                </a:lnTo>
                <a:lnTo>
                  <a:pt x="12671" y="459461"/>
                </a:lnTo>
                <a:lnTo>
                  <a:pt x="9316" y="476569"/>
                </a:lnTo>
                <a:lnTo>
                  <a:pt x="6442" y="494801"/>
                </a:lnTo>
                <a:lnTo>
                  <a:pt x="4178" y="513876"/>
                </a:lnTo>
                <a:lnTo>
                  <a:pt x="2488" y="533394"/>
                </a:lnTo>
                <a:lnTo>
                  <a:pt x="1272" y="552869"/>
                </a:lnTo>
                <a:lnTo>
                  <a:pt x="420" y="572030"/>
                </a:lnTo>
                <a:lnTo>
                  <a:pt x="0" y="590487"/>
                </a:lnTo>
                <a:lnTo>
                  <a:pt x="243" y="607663"/>
                </a:lnTo>
                <a:lnTo>
                  <a:pt x="1224" y="623365"/>
                </a:lnTo>
                <a:lnTo>
                  <a:pt x="3036" y="637723"/>
                </a:lnTo>
                <a:lnTo>
                  <a:pt x="5855" y="650995"/>
                </a:lnTo>
                <a:lnTo>
                  <a:pt x="9680" y="663448"/>
                </a:lnTo>
                <a:lnTo>
                  <a:pt x="14367" y="675306"/>
                </a:lnTo>
                <a:lnTo>
                  <a:pt x="19730" y="686744"/>
                </a:lnTo>
                <a:lnTo>
                  <a:pt x="25599" y="697885"/>
                </a:lnTo>
                <a:lnTo>
                  <a:pt x="31997" y="708659"/>
                </a:lnTo>
                <a:lnTo>
                  <a:pt x="39122" y="718820"/>
                </a:lnTo>
                <a:lnTo>
                  <a:pt x="47032" y="728284"/>
                </a:lnTo>
                <a:lnTo>
                  <a:pt x="55801" y="737114"/>
                </a:lnTo>
                <a:lnTo>
                  <a:pt x="65599" y="745430"/>
                </a:lnTo>
                <a:lnTo>
                  <a:pt x="76410" y="753355"/>
                </a:lnTo>
                <a:lnTo>
                  <a:pt x="87926" y="760830"/>
                </a:lnTo>
                <a:lnTo>
                  <a:pt x="99647" y="767631"/>
                </a:lnTo>
                <a:lnTo>
                  <a:pt x="111274" y="773689"/>
                </a:lnTo>
                <a:lnTo>
                  <a:pt x="122860" y="779079"/>
                </a:lnTo>
                <a:lnTo>
                  <a:pt x="134704" y="783935"/>
                </a:lnTo>
                <a:lnTo>
                  <a:pt x="146970" y="788383"/>
                </a:lnTo>
                <a:lnTo>
                  <a:pt x="159666" y="792370"/>
                </a:lnTo>
                <a:lnTo>
                  <a:pt x="172728" y="795677"/>
                </a:lnTo>
                <a:lnTo>
                  <a:pt x="186075" y="798235"/>
                </a:lnTo>
                <a:lnTo>
                  <a:pt x="199633" y="800123"/>
                </a:lnTo>
                <a:lnTo>
                  <a:pt x="213341" y="801474"/>
                </a:lnTo>
                <a:lnTo>
                  <a:pt x="227158" y="802415"/>
                </a:lnTo>
                <a:lnTo>
                  <a:pt x="241217" y="802895"/>
                </a:lnTo>
                <a:lnTo>
                  <a:pt x="255801" y="802693"/>
                </a:lnTo>
                <a:lnTo>
                  <a:pt x="271014" y="801743"/>
                </a:lnTo>
                <a:lnTo>
                  <a:pt x="286485" y="800122"/>
                </a:lnTo>
                <a:lnTo>
                  <a:pt x="301492" y="797964"/>
                </a:lnTo>
                <a:lnTo>
                  <a:pt x="315659" y="795391"/>
                </a:lnTo>
                <a:lnTo>
                  <a:pt x="328950" y="792189"/>
                </a:lnTo>
                <a:lnTo>
                  <a:pt x="341491" y="787830"/>
                </a:lnTo>
                <a:lnTo>
                  <a:pt x="353445" y="782117"/>
                </a:lnTo>
                <a:lnTo>
                  <a:pt x="364965" y="775161"/>
                </a:lnTo>
                <a:lnTo>
                  <a:pt x="376175" y="767196"/>
                </a:lnTo>
                <a:lnTo>
                  <a:pt x="387159" y="758467"/>
                </a:lnTo>
                <a:lnTo>
                  <a:pt x="397657" y="749183"/>
                </a:lnTo>
                <a:lnTo>
                  <a:pt x="407101" y="739506"/>
                </a:lnTo>
                <a:lnTo>
                  <a:pt x="415275" y="729552"/>
                </a:lnTo>
                <a:lnTo>
                  <a:pt x="422594" y="719241"/>
                </a:lnTo>
                <a:lnTo>
                  <a:pt x="429890" y="708328"/>
                </a:lnTo>
                <a:lnTo>
                  <a:pt x="437647" y="696722"/>
                </a:lnTo>
                <a:lnTo>
                  <a:pt x="445673" y="684487"/>
                </a:lnTo>
                <a:lnTo>
                  <a:pt x="453308" y="671741"/>
                </a:lnTo>
                <a:lnTo>
                  <a:pt x="460191" y="658610"/>
                </a:lnTo>
                <a:lnTo>
                  <a:pt x="466440" y="645198"/>
                </a:lnTo>
                <a:lnTo>
                  <a:pt x="472470" y="631590"/>
                </a:lnTo>
                <a:lnTo>
                  <a:pt x="478557" y="617838"/>
                </a:lnTo>
                <a:lnTo>
                  <a:pt x="484645" y="603824"/>
                </a:lnTo>
                <a:lnTo>
                  <a:pt x="490439" y="589270"/>
                </a:lnTo>
                <a:lnTo>
                  <a:pt x="495780" y="574063"/>
                </a:lnTo>
                <a:lnTo>
                  <a:pt x="500504" y="558087"/>
                </a:lnTo>
                <a:lnTo>
                  <a:pt x="504371" y="541144"/>
                </a:lnTo>
                <a:lnTo>
                  <a:pt x="507344" y="523237"/>
                </a:lnTo>
                <a:lnTo>
                  <a:pt x="509695" y="504991"/>
                </a:lnTo>
                <a:lnTo>
                  <a:pt x="511896" y="487508"/>
                </a:lnTo>
                <a:lnTo>
                  <a:pt x="514229" y="471344"/>
                </a:lnTo>
                <a:lnTo>
                  <a:pt x="516629" y="456373"/>
                </a:lnTo>
                <a:lnTo>
                  <a:pt x="518788" y="442091"/>
                </a:lnTo>
                <a:lnTo>
                  <a:pt x="520537" y="428098"/>
                </a:lnTo>
                <a:lnTo>
                  <a:pt x="521864" y="413696"/>
                </a:lnTo>
                <a:lnTo>
                  <a:pt x="522829" y="397875"/>
                </a:lnTo>
                <a:lnTo>
                  <a:pt x="523508" y="380220"/>
                </a:lnTo>
                <a:lnTo>
                  <a:pt x="523811" y="360984"/>
                </a:lnTo>
                <a:lnTo>
                  <a:pt x="523490" y="340783"/>
                </a:lnTo>
                <a:lnTo>
                  <a:pt x="522464" y="320095"/>
                </a:lnTo>
                <a:lnTo>
                  <a:pt x="520962" y="299512"/>
                </a:lnTo>
                <a:lnTo>
                  <a:pt x="519416" y="279781"/>
                </a:lnTo>
                <a:lnTo>
                  <a:pt x="518077" y="261217"/>
                </a:lnTo>
                <a:lnTo>
                  <a:pt x="516857" y="243618"/>
                </a:lnTo>
                <a:lnTo>
                  <a:pt x="515431" y="226486"/>
                </a:lnTo>
                <a:lnTo>
                  <a:pt x="513621" y="209480"/>
                </a:lnTo>
                <a:lnTo>
                  <a:pt x="511404" y="192766"/>
                </a:lnTo>
                <a:lnTo>
                  <a:pt x="508837" y="176908"/>
                </a:lnTo>
                <a:lnTo>
                  <a:pt x="505991" y="162159"/>
                </a:lnTo>
                <a:lnTo>
                  <a:pt x="502775" y="148304"/>
                </a:lnTo>
                <a:lnTo>
                  <a:pt x="498937" y="134852"/>
                </a:lnTo>
                <a:lnTo>
                  <a:pt x="494392" y="121477"/>
                </a:lnTo>
                <a:lnTo>
                  <a:pt x="489205" y="108358"/>
                </a:lnTo>
                <a:lnTo>
                  <a:pt x="483499" y="96068"/>
                </a:lnTo>
                <a:lnTo>
                  <a:pt x="477396" y="84868"/>
                </a:lnTo>
                <a:lnTo>
                  <a:pt x="470840" y="74549"/>
                </a:lnTo>
                <a:lnTo>
                  <a:pt x="463608" y="64625"/>
                </a:lnTo>
                <a:lnTo>
                  <a:pt x="455627" y="54767"/>
                </a:lnTo>
                <a:lnTo>
                  <a:pt x="446809" y="44993"/>
                </a:lnTo>
                <a:lnTo>
                  <a:pt x="436980" y="35570"/>
                </a:lnTo>
                <a:lnTo>
                  <a:pt x="426142" y="26643"/>
                </a:lnTo>
                <a:lnTo>
                  <a:pt x="414440" y="18530"/>
                </a:lnTo>
                <a:lnTo>
                  <a:pt x="402060" y="11765"/>
                </a:lnTo>
                <a:lnTo>
                  <a:pt x="389178" y="6521"/>
                </a:lnTo>
                <a:lnTo>
                  <a:pt x="375935" y="2815"/>
                </a:lnTo>
                <a:lnTo>
                  <a:pt x="362440" y="688"/>
                </a:lnTo>
                <a:lnTo>
                  <a:pt x="348774" y="0"/>
                </a:lnTo>
                <a:lnTo>
                  <a:pt x="335157" y="655"/>
                </a:lnTo>
                <a:lnTo>
                  <a:pt x="321935" y="2681"/>
                </a:lnTo>
                <a:lnTo>
                  <a:pt x="309257" y="5975"/>
                </a:lnTo>
                <a:lnTo>
                  <a:pt x="296947" y="10644"/>
                </a:lnTo>
                <a:lnTo>
                  <a:pt x="284607" y="17058"/>
                </a:lnTo>
                <a:lnTo>
                  <a:pt x="272015" y="25255"/>
                </a:lnTo>
                <a:lnTo>
                  <a:pt x="259438" y="34674"/>
                </a:lnTo>
                <a:lnTo>
                  <a:pt x="247519" y="44373"/>
                </a:lnTo>
                <a:lnTo>
                  <a:pt x="236576" y="53786"/>
                </a:lnTo>
                <a:lnTo>
                  <a:pt x="226600" y="62882"/>
                </a:lnTo>
                <a:lnTo>
                  <a:pt x="217439" y="71976"/>
                </a:lnTo>
                <a:lnTo>
                  <a:pt x="208907" y="81278"/>
                </a:lnTo>
                <a:lnTo>
                  <a:pt x="200838" y="90848"/>
                </a:lnTo>
                <a:lnTo>
                  <a:pt x="193098" y="100666"/>
                </a:lnTo>
                <a:lnTo>
                  <a:pt x="185588" y="110690"/>
                </a:lnTo>
                <a:lnTo>
                  <a:pt x="178237" y="121034"/>
                </a:lnTo>
                <a:lnTo>
                  <a:pt x="170993" y="131965"/>
                </a:lnTo>
                <a:lnTo>
                  <a:pt x="163824" y="143578"/>
                </a:lnTo>
                <a:lnTo>
                  <a:pt x="156704" y="155817"/>
                </a:lnTo>
                <a:lnTo>
                  <a:pt x="149617" y="168565"/>
                </a:lnTo>
                <a:lnTo>
                  <a:pt x="142558" y="181702"/>
                </a:lnTo>
                <a:lnTo>
                  <a:pt x="135681" y="195286"/>
                </a:lnTo>
                <a:lnTo>
                  <a:pt x="129290" y="209544"/>
                </a:lnTo>
                <a:lnTo>
                  <a:pt x="123511" y="224535"/>
                </a:lnTo>
                <a:lnTo>
                  <a:pt x="118309" y="239856"/>
                </a:lnTo>
                <a:lnTo>
                  <a:pt x="113580" y="254761"/>
                </a:lnTo>
                <a:lnTo>
                  <a:pt x="109218" y="268855"/>
                </a:lnTo>
                <a:lnTo>
                  <a:pt x="105274" y="282029"/>
                </a:lnTo>
                <a:lnTo>
                  <a:pt x="101577" y="295786"/>
                </a:lnTo>
                <a:lnTo>
                  <a:pt x="97800" y="313567"/>
                </a:lnTo>
                <a:lnTo>
                  <a:pt x="93329" y="3411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4038810" y="3608497"/>
            <a:ext cx="687928" cy="895830"/>
          </a:xfrm>
          <a:custGeom>
            <a:avLst/>
            <a:gdLst/>
            <a:ahLst/>
            <a:cxnLst/>
            <a:rect l="0" t="0" r="0" b="0"/>
            <a:pathLst>
              <a:path w="687928" h="895830">
                <a:moveTo>
                  <a:pt x="256816" y="139648"/>
                </a:moveTo>
                <a:lnTo>
                  <a:pt x="242281" y="139849"/>
                </a:lnTo>
                <a:lnTo>
                  <a:pt x="229651" y="141769"/>
                </a:lnTo>
                <a:lnTo>
                  <a:pt x="217751" y="145655"/>
                </a:lnTo>
                <a:lnTo>
                  <a:pt x="206442" y="151061"/>
                </a:lnTo>
                <a:lnTo>
                  <a:pt x="195898" y="157362"/>
                </a:lnTo>
                <a:lnTo>
                  <a:pt x="186164" y="164108"/>
                </a:lnTo>
                <a:lnTo>
                  <a:pt x="177147" y="171053"/>
                </a:lnTo>
                <a:lnTo>
                  <a:pt x="168701" y="178078"/>
                </a:lnTo>
                <a:lnTo>
                  <a:pt x="160684" y="185133"/>
                </a:lnTo>
                <a:lnTo>
                  <a:pt x="152977" y="192360"/>
                </a:lnTo>
                <a:lnTo>
                  <a:pt x="145487" y="200056"/>
                </a:lnTo>
                <a:lnTo>
                  <a:pt x="138148" y="208351"/>
                </a:lnTo>
                <a:lnTo>
                  <a:pt x="130914" y="217213"/>
                </a:lnTo>
                <a:lnTo>
                  <a:pt x="123750" y="226541"/>
                </a:lnTo>
                <a:lnTo>
                  <a:pt x="116634" y="236229"/>
                </a:lnTo>
                <a:lnTo>
                  <a:pt x="109549" y="246345"/>
                </a:lnTo>
                <a:lnTo>
                  <a:pt x="102487" y="257120"/>
                </a:lnTo>
                <a:lnTo>
                  <a:pt x="95438" y="268625"/>
                </a:lnTo>
                <a:lnTo>
                  <a:pt x="88400" y="280622"/>
                </a:lnTo>
                <a:lnTo>
                  <a:pt x="81368" y="292674"/>
                </a:lnTo>
                <a:lnTo>
                  <a:pt x="74345" y="304522"/>
                </a:lnTo>
                <a:lnTo>
                  <a:pt x="67493" y="316087"/>
                </a:lnTo>
                <a:lnTo>
                  <a:pt x="61118" y="327387"/>
                </a:lnTo>
                <a:lnTo>
                  <a:pt x="55350" y="338468"/>
                </a:lnTo>
                <a:lnTo>
                  <a:pt x="50155" y="349384"/>
                </a:lnTo>
                <a:lnTo>
                  <a:pt x="45431" y="360181"/>
                </a:lnTo>
                <a:lnTo>
                  <a:pt x="41068" y="370894"/>
                </a:lnTo>
                <a:lnTo>
                  <a:pt x="36966" y="381547"/>
                </a:lnTo>
                <a:lnTo>
                  <a:pt x="33051" y="392160"/>
                </a:lnTo>
                <a:lnTo>
                  <a:pt x="29266" y="402745"/>
                </a:lnTo>
                <a:lnTo>
                  <a:pt x="25570" y="413311"/>
                </a:lnTo>
                <a:lnTo>
                  <a:pt x="21935" y="423866"/>
                </a:lnTo>
                <a:lnTo>
                  <a:pt x="18346" y="434425"/>
                </a:lnTo>
                <a:lnTo>
                  <a:pt x="14953" y="445484"/>
                </a:lnTo>
                <a:lnTo>
                  <a:pt x="12053" y="457964"/>
                </a:lnTo>
                <a:lnTo>
                  <a:pt x="9767" y="472244"/>
                </a:lnTo>
                <a:lnTo>
                  <a:pt x="7894" y="487734"/>
                </a:lnTo>
                <a:lnTo>
                  <a:pt x="6021" y="503210"/>
                </a:lnTo>
                <a:lnTo>
                  <a:pt x="3916" y="517961"/>
                </a:lnTo>
                <a:lnTo>
                  <a:pt x="1840" y="532288"/>
                </a:lnTo>
                <a:lnTo>
                  <a:pt x="432" y="547186"/>
                </a:lnTo>
                <a:lnTo>
                  <a:pt x="0" y="563200"/>
                </a:lnTo>
                <a:lnTo>
                  <a:pt x="372" y="580074"/>
                </a:lnTo>
                <a:lnTo>
                  <a:pt x="1086" y="597034"/>
                </a:lnTo>
                <a:lnTo>
                  <a:pt x="1830" y="613603"/>
                </a:lnTo>
                <a:lnTo>
                  <a:pt x="2634" y="629797"/>
                </a:lnTo>
                <a:lnTo>
                  <a:pt x="3772" y="645958"/>
                </a:lnTo>
                <a:lnTo>
                  <a:pt x="5387" y="662298"/>
                </a:lnTo>
                <a:lnTo>
                  <a:pt x="7471" y="678558"/>
                </a:lnTo>
                <a:lnTo>
                  <a:pt x="9948" y="694109"/>
                </a:lnTo>
                <a:lnTo>
                  <a:pt x="12733" y="708653"/>
                </a:lnTo>
                <a:lnTo>
                  <a:pt x="15909" y="722369"/>
                </a:lnTo>
                <a:lnTo>
                  <a:pt x="19720" y="735728"/>
                </a:lnTo>
                <a:lnTo>
                  <a:pt x="24250" y="749050"/>
                </a:lnTo>
                <a:lnTo>
                  <a:pt x="29599" y="762473"/>
                </a:lnTo>
                <a:lnTo>
                  <a:pt x="35945" y="776031"/>
                </a:lnTo>
                <a:lnTo>
                  <a:pt x="43291" y="789706"/>
                </a:lnTo>
                <a:lnTo>
                  <a:pt x="51496" y="803145"/>
                </a:lnTo>
                <a:lnTo>
                  <a:pt x="60374" y="815709"/>
                </a:lnTo>
                <a:lnTo>
                  <a:pt x="69752" y="827118"/>
                </a:lnTo>
                <a:lnTo>
                  <a:pt x="79489" y="837421"/>
                </a:lnTo>
                <a:lnTo>
                  <a:pt x="89477" y="846810"/>
                </a:lnTo>
                <a:lnTo>
                  <a:pt x="99643" y="855492"/>
                </a:lnTo>
                <a:lnTo>
                  <a:pt x="110098" y="863495"/>
                </a:lnTo>
                <a:lnTo>
                  <a:pt x="121108" y="870659"/>
                </a:lnTo>
                <a:lnTo>
                  <a:pt x="132779" y="876959"/>
                </a:lnTo>
                <a:lnTo>
                  <a:pt x="145058" y="882345"/>
                </a:lnTo>
                <a:lnTo>
                  <a:pt x="157833" y="886665"/>
                </a:lnTo>
                <a:lnTo>
                  <a:pt x="170989" y="889940"/>
                </a:lnTo>
                <a:lnTo>
                  <a:pt x="184586" y="892325"/>
                </a:lnTo>
                <a:lnTo>
                  <a:pt x="198853" y="894017"/>
                </a:lnTo>
                <a:lnTo>
                  <a:pt x="213854" y="895191"/>
                </a:lnTo>
                <a:lnTo>
                  <a:pt x="229351" y="895829"/>
                </a:lnTo>
                <a:lnTo>
                  <a:pt x="244908" y="895733"/>
                </a:lnTo>
                <a:lnTo>
                  <a:pt x="260261" y="894859"/>
                </a:lnTo>
                <a:lnTo>
                  <a:pt x="275334" y="893459"/>
                </a:lnTo>
                <a:lnTo>
                  <a:pt x="290141" y="891980"/>
                </a:lnTo>
                <a:lnTo>
                  <a:pt x="304731" y="890682"/>
                </a:lnTo>
                <a:lnTo>
                  <a:pt x="319156" y="889320"/>
                </a:lnTo>
                <a:lnTo>
                  <a:pt x="333462" y="887266"/>
                </a:lnTo>
                <a:lnTo>
                  <a:pt x="347683" y="884221"/>
                </a:lnTo>
                <a:lnTo>
                  <a:pt x="361846" y="880361"/>
                </a:lnTo>
                <a:lnTo>
                  <a:pt x="375968" y="876152"/>
                </a:lnTo>
                <a:lnTo>
                  <a:pt x="390054" y="871907"/>
                </a:lnTo>
                <a:lnTo>
                  <a:pt x="403784" y="867600"/>
                </a:lnTo>
                <a:lnTo>
                  <a:pt x="416550" y="862956"/>
                </a:lnTo>
                <a:lnTo>
                  <a:pt x="428108" y="857830"/>
                </a:lnTo>
                <a:lnTo>
                  <a:pt x="438852" y="852066"/>
                </a:lnTo>
                <a:lnTo>
                  <a:pt x="449602" y="845433"/>
                </a:lnTo>
                <a:lnTo>
                  <a:pt x="460839" y="837886"/>
                </a:lnTo>
                <a:lnTo>
                  <a:pt x="472695" y="829375"/>
                </a:lnTo>
                <a:lnTo>
                  <a:pt x="485119" y="819759"/>
                </a:lnTo>
                <a:lnTo>
                  <a:pt x="497993" y="809072"/>
                </a:lnTo>
                <a:lnTo>
                  <a:pt x="510877" y="797642"/>
                </a:lnTo>
                <a:lnTo>
                  <a:pt x="523060" y="785978"/>
                </a:lnTo>
                <a:lnTo>
                  <a:pt x="534210" y="774400"/>
                </a:lnTo>
                <a:lnTo>
                  <a:pt x="544337" y="763186"/>
                </a:lnTo>
                <a:lnTo>
                  <a:pt x="553607" y="752656"/>
                </a:lnTo>
                <a:lnTo>
                  <a:pt x="562211" y="742904"/>
                </a:lnTo>
                <a:lnTo>
                  <a:pt x="570160" y="733694"/>
                </a:lnTo>
                <a:lnTo>
                  <a:pt x="577288" y="724582"/>
                </a:lnTo>
                <a:lnTo>
                  <a:pt x="583573" y="715297"/>
                </a:lnTo>
                <a:lnTo>
                  <a:pt x="589289" y="705753"/>
                </a:lnTo>
                <a:lnTo>
                  <a:pt x="594895" y="695959"/>
                </a:lnTo>
                <a:lnTo>
                  <a:pt x="600664" y="685959"/>
                </a:lnTo>
                <a:lnTo>
                  <a:pt x="606523" y="675802"/>
                </a:lnTo>
                <a:lnTo>
                  <a:pt x="612158" y="665531"/>
                </a:lnTo>
                <a:lnTo>
                  <a:pt x="617392" y="655178"/>
                </a:lnTo>
                <a:lnTo>
                  <a:pt x="622213" y="644769"/>
                </a:lnTo>
                <a:lnTo>
                  <a:pt x="626677" y="634322"/>
                </a:lnTo>
                <a:lnTo>
                  <a:pt x="630863" y="623848"/>
                </a:lnTo>
                <a:lnTo>
                  <a:pt x="634843" y="613356"/>
                </a:lnTo>
                <a:lnTo>
                  <a:pt x="638676" y="602852"/>
                </a:lnTo>
                <a:lnTo>
                  <a:pt x="642406" y="592336"/>
                </a:lnTo>
                <a:lnTo>
                  <a:pt x="646065" y="581645"/>
                </a:lnTo>
                <a:lnTo>
                  <a:pt x="649676" y="570476"/>
                </a:lnTo>
                <a:lnTo>
                  <a:pt x="653252" y="558704"/>
                </a:lnTo>
                <a:lnTo>
                  <a:pt x="656808" y="546525"/>
                </a:lnTo>
                <a:lnTo>
                  <a:pt x="660348" y="534351"/>
                </a:lnTo>
                <a:lnTo>
                  <a:pt x="663878" y="522416"/>
                </a:lnTo>
                <a:lnTo>
                  <a:pt x="667401" y="510623"/>
                </a:lnTo>
                <a:lnTo>
                  <a:pt x="670919" y="498639"/>
                </a:lnTo>
                <a:lnTo>
                  <a:pt x="674430" y="486266"/>
                </a:lnTo>
                <a:lnTo>
                  <a:pt x="677771" y="472989"/>
                </a:lnTo>
                <a:lnTo>
                  <a:pt x="680635" y="457939"/>
                </a:lnTo>
                <a:lnTo>
                  <a:pt x="682893" y="440804"/>
                </a:lnTo>
                <a:lnTo>
                  <a:pt x="684578" y="421751"/>
                </a:lnTo>
                <a:lnTo>
                  <a:pt x="685792" y="401141"/>
                </a:lnTo>
                <a:lnTo>
                  <a:pt x="686646" y="379356"/>
                </a:lnTo>
                <a:lnTo>
                  <a:pt x="687238" y="356883"/>
                </a:lnTo>
                <a:lnTo>
                  <a:pt x="687643" y="334279"/>
                </a:lnTo>
                <a:lnTo>
                  <a:pt x="687914" y="311872"/>
                </a:lnTo>
                <a:lnTo>
                  <a:pt x="687927" y="290253"/>
                </a:lnTo>
                <a:lnTo>
                  <a:pt x="687404" y="270334"/>
                </a:lnTo>
                <a:lnTo>
                  <a:pt x="686236" y="252456"/>
                </a:lnTo>
                <a:lnTo>
                  <a:pt x="684467" y="236467"/>
                </a:lnTo>
                <a:lnTo>
                  <a:pt x="682208" y="222017"/>
                </a:lnTo>
                <a:lnTo>
                  <a:pt x="679577" y="208735"/>
                </a:lnTo>
                <a:lnTo>
                  <a:pt x="676676" y="196302"/>
                </a:lnTo>
                <a:lnTo>
                  <a:pt x="673583" y="184469"/>
                </a:lnTo>
                <a:lnTo>
                  <a:pt x="670347" y="173050"/>
                </a:lnTo>
                <a:lnTo>
                  <a:pt x="666683" y="161750"/>
                </a:lnTo>
                <a:lnTo>
                  <a:pt x="662005" y="150170"/>
                </a:lnTo>
                <a:lnTo>
                  <a:pt x="656080" y="138125"/>
                </a:lnTo>
                <a:lnTo>
                  <a:pt x="649151" y="125935"/>
                </a:lnTo>
                <a:lnTo>
                  <a:pt x="641736" y="114285"/>
                </a:lnTo>
                <a:lnTo>
                  <a:pt x="634194" y="103526"/>
                </a:lnTo>
                <a:lnTo>
                  <a:pt x="626690" y="93677"/>
                </a:lnTo>
                <a:lnTo>
                  <a:pt x="619280" y="84600"/>
                </a:lnTo>
                <a:lnTo>
                  <a:pt x="611965" y="76125"/>
                </a:lnTo>
                <a:lnTo>
                  <a:pt x="604733" y="68094"/>
                </a:lnTo>
                <a:lnTo>
                  <a:pt x="597563" y="60380"/>
                </a:lnTo>
                <a:lnTo>
                  <a:pt x="590426" y="52892"/>
                </a:lnTo>
                <a:lnTo>
                  <a:pt x="582817" y="45724"/>
                </a:lnTo>
                <a:lnTo>
                  <a:pt x="573804" y="39138"/>
                </a:lnTo>
                <a:lnTo>
                  <a:pt x="562997" y="33226"/>
                </a:lnTo>
                <a:lnTo>
                  <a:pt x="550652" y="27936"/>
                </a:lnTo>
                <a:lnTo>
                  <a:pt x="537377" y="23147"/>
                </a:lnTo>
                <a:lnTo>
                  <a:pt x="523638" y="18741"/>
                </a:lnTo>
                <a:lnTo>
                  <a:pt x="509855" y="14611"/>
                </a:lnTo>
                <a:lnTo>
                  <a:pt x="496463" y="10677"/>
                </a:lnTo>
                <a:lnTo>
                  <a:pt x="483648" y="6888"/>
                </a:lnTo>
                <a:lnTo>
                  <a:pt x="471401" y="3530"/>
                </a:lnTo>
                <a:lnTo>
                  <a:pt x="459630" y="1186"/>
                </a:lnTo>
                <a:lnTo>
                  <a:pt x="448216" y="90"/>
                </a:lnTo>
                <a:lnTo>
                  <a:pt x="436733" y="0"/>
                </a:lnTo>
                <a:lnTo>
                  <a:pt x="424490" y="395"/>
                </a:lnTo>
                <a:lnTo>
                  <a:pt x="411180" y="922"/>
                </a:lnTo>
                <a:lnTo>
                  <a:pt x="397154" y="1580"/>
                </a:lnTo>
                <a:lnTo>
                  <a:pt x="383200" y="2619"/>
                </a:lnTo>
                <a:lnTo>
                  <a:pt x="369770" y="4176"/>
                </a:lnTo>
                <a:lnTo>
                  <a:pt x="356651" y="6561"/>
                </a:lnTo>
                <a:lnTo>
                  <a:pt x="343171" y="10304"/>
                </a:lnTo>
                <a:lnTo>
                  <a:pt x="328963" y="15567"/>
                </a:lnTo>
                <a:lnTo>
                  <a:pt x="314302" y="22035"/>
                </a:lnTo>
                <a:lnTo>
                  <a:pt x="299906" y="29133"/>
                </a:lnTo>
                <a:lnTo>
                  <a:pt x="286182" y="36463"/>
                </a:lnTo>
                <a:lnTo>
                  <a:pt x="273203" y="43993"/>
                </a:lnTo>
                <a:lnTo>
                  <a:pt x="260880" y="51953"/>
                </a:lnTo>
                <a:lnTo>
                  <a:pt x="249075" y="60453"/>
                </a:lnTo>
                <a:lnTo>
                  <a:pt x="237656" y="69466"/>
                </a:lnTo>
                <a:lnTo>
                  <a:pt x="226514" y="78903"/>
                </a:lnTo>
                <a:lnTo>
                  <a:pt x="215572" y="88667"/>
                </a:lnTo>
                <a:lnTo>
                  <a:pt x="204933" y="98836"/>
                </a:lnTo>
                <a:lnTo>
                  <a:pt x="194862" y="109647"/>
                </a:lnTo>
                <a:lnTo>
                  <a:pt x="185453" y="121181"/>
                </a:lnTo>
                <a:lnTo>
                  <a:pt x="176490" y="133367"/>
                </a:lnTo>
                <a:lnTo>
                  <a:pt x="167552" y="146079"/>
                </a:lnTo>
                <a:lnTo>
                  <a:pt x="158392" y="159192"/>
                </a:lnTo>
                <a:lnTo>
                  <a:pt x="149103" y="172760"/>
                </a:lnTo>
                <a:lnTo>
                  <a:pt x="140014" y="187008"/>
                </a:lnTo>
                <a:lnTo>
                  <a:pt x="131305" y="201991"/>
                </a:lnTo>
                <a:lnTo>
                  <a:pt x="122999" y="217307"/>
                </a:lnTo>
                <a:lnTo>
                  <a:pt x="115041" y="232210"/>
                </a:lnTo>
                <a:lnTo>
                  <a:pt x="107361" y="246306"/>
                </a:lnTo>
                <a:lnTo>
                  <a:pt x="100051" y="259551"/>
                </a:lnTo>
                <a:lnTo>
                  <a:pt x="93362" y="272059"/>
                </a:lnTo>
                <a:lnTo>
                  <a:pt x="87383" y="283978"/>
                </a:lnTo>
                <a:lnTo>
                  <a:pt x="82199" y="295005"/>
                </a:lnTo>
                <a:lnTo>
                  <a:pt x="77460" y="305459"/>
                </a:lnTo>
                <a:lnTo>
                  <a:pt x="72752" y="316264"/>
                </a:lnTo>
                <a:lnTo>
                  <a:pt x="67304" y="3291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1496207" y="4219115"/>
            <a:ext cx="374331" cy="693646"/>
          </a:xfrm>
          <a:custGeom>
            <a:avLst/>
            <a:gdLst/>
            <a:ahLst/>
            <a:cxnLst/>
            <a:rect l="0" t="0" r="0" b="0"/>
            <a:pathLst>
              <a:path w="374331" h="693646">
                <a:moveTo>
                  <a:pt x="114653" y="65983"/>
                </a:moveTo>
                <a:lnTo>
                  <a:pt x="108852" y="74785"/>
                </a:lnTo>
                <a:lnTo>
                  <a:pt x="103928" y="83131"/>
                </a:lnTo>
                <a:lnTo>
                  <a:pt x="99421" y="91830"/>
                </a:lnTo>
                <a:lnTo>
                  <a:pt x="95027" y="100951"/>
                </a:lnTo>
                <a:lnTo>
                  <a:pt x="90365" y="110446"/>
                </a:lnTo>
                <a:lnTo>
                  <a:pt x="85250" y="120251"/>
                </a:lnTo>
                <a:lnTo>
                  <a:pt x="79673" y="130784"/>
                </a:lnTo>
                <a:lnTo>
                  <a:pt x="73701" y="142903"/>
                </a:lnTo>
                <a:lnTo>
                  <a:pt x="67427" y="156936"/>
                </a:lnTo>
                <a:lnTo>
                  <a:pt x="61096" y="172258"/>
                </a:lnTo>
                <a:lnTo>
                  <a:pt x="55079" y="187619"/>
                </a:lnTo>
                <a:lnTo>
                  <a:pt x="49554" y="202286"/>
                </a:lnTo>
                <a:lnTo>
                  <a:pt x="44524" y="216216"/>
                </a:lnTo>
                <a:lnTo>
                  <a:pt x="39912" y="229783"/>
                </a:lnTo>
                <a:lnTo>
                  <a:pt x="35623" y="243272"/>
                </a:lnTo>
                <a:lnTo>
                  <a:pt x="31571" y="256653"/>
                </a:lnTo>
                <a:lnTo>
                  <a:pt x="27690" y="269658"/>
                </a:lnTo>
                <a:lnTo>
                  <a:pt x="23932" y="282161"/>
                </a:lnTo>
                <a:lnTo>
                  <a:pt x="20424" y="294340"/>
                </a:lnTo>
                <a:lnTo>
                  <a:pt x="17447" y="306585"/>
                </a:lnTo>
                <a:lnTo>
                  <a:pt x="15109" y="319120"/>
                </a:lnTo>
                <a:lnTo>
                  <a:pt x="13200" y="331996"/>
                </a:lnTo>
                <a:lnTo>
                  <a:pt x="11304" y="345179"/>
                </a:lnTo>
                <a:lnTo>
                  <a:pt x="9178" y="358617"/>
                </a:lnTo>
                <a:lnTo>
                  <a:pt x="6919" y="372574"/>
                </a:lnTo>
                <a:lnTo>
                  <a:pt x="4855" y="387615"/>
                </a:lnTo>
                <a:lnTo>
                  <a:pt x="3170" y="403959"/>
                </a:lnTo>
                <a:lnTo>
                  <a:pt x="1886" y="421511"/>
                </a:lnTo>
                <a:lnTo>
                  <a:pt x="950" y="440051"/>
                </a:lnTo>
                <a:lnTo>
                  <a:pt x="290" y="459325"/>
                </a:lnTo>
                <a:lnTo>
                  <a:pt x="0" y="478640"/>
                </a:lnTo>
                <a:lnTo>
                  <a:pt x="330" y="496914"/>
                </a:lnTo>
                <a:lnTo>
                  <a:pt x="1366" y="513646"/>
                </a:lnTo>
                <a:lnTo>
                  <a:pt x="3045" y="529015"/>
                </a:lnTo>
                <a:lnTo>
                  <a:pt x="5242" y="543572"/>
                </a:lnTo>
                <a:lnTo>
                  <a:pt x="7836" y="557735"/>
                </a:lnTo>
                <a:lnTo>
                  <a:pt x="10882" y="571573"/>
                </a:lnTo>
                <a:lnTo>
                  <a:pt x="14605" y="584887"/>
                </a:lnTo>
                <a:lnTo>
                  <a:pt x="19072" y="597592"/>
                </a:lnTo>
                <a:lnTo>
                  <a:pt x="24208" y="609737"/>
                </a:lnTo>
                <a:lnTo>
                  <a:pt x="29879" y="621427"/>
                </a:lnTo>
                <a:lnTo>
                  <a:pt x="35959" y="632761"/>
                </a:lnTo>
                <a:lnTo>
                  <a:pt x="42500" y="643508"/>
                </a:lnTo>
                <a:lnTo>
                  <a:pt x="49721" y="653126"/>
                </a:lnTo>
                <a:lnTo>
                  <a:pt x="57691" y="661410"/>
                </a:lnTo>
                <a:lnTo>
                  <a:pt x="66331" y="668465"/>
                </a:lnTo>
                <a:lnTo>
                  <a:pt x="75509" y="674520"/>
                </a:lnTo>
                <a:lnTo>
                  <a:pt x="85096" y="679812"/>
                </a:lnTo>
                <a:lnTo>
                  <a:pt x="95145" y="684385"/>
                </a:lnTo>
                <a:lnTo>
                  <a:pt x="105875" y="688092"/>
                </a:lnTo>
                <a:lnTo>
                  <a:pt x="117354" y="690919"/>
                </a:lnTo>
                <a:lnTo>
                  <a:pt x="129503" y="692819"/>
                </a:lnTo>
                <a:lnTo>
                  <a:pt x="142190" y="693645"/>
                </a:lnTo>
                <a:lnTo>
                  <a:pt x="155278" y="693417"/>
                </a:lnTo>
                <a:lnTo>
                  <a:pt x="168490" y="692127"/>
                </a:lnTo>
                <a:lnTo>
                  <a:pt x="181433" y="689666"/>
                </a:lnTo>
                <a:lnTo>
                  <a:pt x="193910" y="686085"/>
                </a:lnTo>
                <a:lnTo>
                  <a:pt x="205745" y="681562"/>
                </a:lnTo>
                <a:lnTo>
                  <a:pt x="216700" y="676310"/>
                </a:lnTo>
                <a:lnTo>
                  <a:pt x="226736" y="670515"/>
                </a:lnTo>
                <a:lnTo>
                  <a:pt x="235968" y="664168"/>
                </a:lnTo>
                <a:lnTo>
                  <a:pt x="244564" y="657076"/>
                </a:lnTo>
                <a:lnTo>
                  <a:pt x="252684" y="649198"/>
                </a:lnTo>
                <a:lnTo>
                  <a:pt x="260462" y="640789"/>
                </a:lnTo>
                <a:lnTo>
                  <a:pt x="267999" y="632299"/>
                </a:lnTo>
                <a:lnTo>
                  <a:pt x="275365" y="623990"/>
                </a:lnTo>
                <a:lnTo>
                  <a:pt x="282448" y="615785"/>
                </a:lnTo>
                <a:lnTo>
                  <a:pt x="288978" y="607363"/>
                </a:lnTo>
                <a:lnTo>
                  <a:pt x="294856" y="598544"/>
                </a:lnTo>
                <a:lnTo>
                  <a:pt x="300294" y="589145"/>
                </a:lnTo>
                <a:lnTo>
                  <a:pt x="305713" y="578917"/>
                </a:lnTo>
                <a:lnTo>
                  <a:pt x="311357" y="567799"/>
                </a:lnTo>
                <a:lnTo>
                  <a:pt x="317132" y="555568"/>
                </a:lnTo>
                <a:lnTo>
                  <a:pt x="322709" y="541769"/>
                </a:lnTo>
                <a:lnTo>
                  <a:pt x="327906" y="526311"/>
                </a:lnTo>
                <a:lnTo>
                  <a:pt x="332700" y="509880"/>
                </a:lnTo>
                <a:lnTo>
                  <a:pt x="337148" y="493700"/>
                </a:lnTo>
                <a:lnTo>
                  <a:pt x="341322" y="478452"/>
                </a:lnTo>
                <a:lnTo>
                  <a:pt x="345295" y="464286"/>
                </a:lnTo>
                <a:lnTo>
                  <a:pt x="349123" y="451084"/>
                </a:lnTo>
                <a:lnTo>
                  <a:pt x="352850" y="438637"/>
                </a:lnTo>
                <a:lnTo>
                  <a:pt x="356507" y="426259"/>
                </a:lnTo>
                <a:lnTo>
                  <a:pt x="360116" y="412868"/>
                </a:lnTo>
                <a:lnTo>
                  <a:pt x="363688" y="397950"/>
                </a:lnTo>
                <a:lnTo>
                  <a:pt x="367069" y="381347"/>
                </a:lnTo>
                <a:lnTo>
                  <a:pt x="369960" y="362993"/>
                </a:lnTo>
                <a:lnTo>
                  <a:pt x="372232" y="343069"/>
                </a:lnTo>
                <a:lnTo>
                  <a:pt x="373756" y="322522"/>
                </a:lnTo>
                <a:lnTo>
                  <a:pt x="374330" y="302890"/>
                </a:lnTo>
                <a:lnTo>
                  <a:pt x="373941" y="284949"/>
                </a:lnTo>
                <a:lnTo>
                  <a:pt x="372883" y="268450"/>
                </a:lnTo>
                <a:lnTo>
                  <a:pt x="371643" y="252528"/>
                </a:lnTo>
                <a:lnTo>
                  <a:pt x="370513" y="236599"/>
                </a:lnTo>
                <a:lnTo>
                  <a:pt x="369434" y="220745"/>
                </a:lnTo>
                <a:lnTo>
                  <a:pt x="368104" y="205531"/>
                </a:lnTo>
                <a:lnTo>
                  <a:pt x="366353" y="191246"/>
                </a:lnTo>
                <a:lnTo>
                  <a:pt x="364007" y="177718"/>
                </a:lnTo>
                <a:lnTo>
                  <a:pt x="360821" y="164493"/>
                </a:lnTo>
                <a:lnTo>
                  <a:pt x="356750" y="151269"/>
                </a:lnTo>
                <a:lnTo>
                  <a:pt x="352066" y="138083"/>
                </a:lnTo>
                <a:lnTo>
                  <a:pt x="347237" y="125216"/>
                </a:lnTo>
                <a:lnTo>
                  <a:pt x="342544" y="112820"/>
                </a:lnTo>
                <a:lnTo>
                  <a:pt x="337921" y="101054"/>
                </a:lnTo>
                <a:lnTo>
                  <a:pt x="333057" y="90151"/>
                </a:lnTo>
                <a:lnTo>
                  <a:pt x="327781" y="80149"/>
                </a:lnTo>
                <a:lnTo>
                  <a:pt x="321914" y="70772"/>
                </a:lnTo>
                <a:lnTo>
                  <a:pt x="315211" y="61547"/>
                </a:lnTo>
                <a:lnTo>
                  <a:pt x="307622" y="52192"/>
                </a:lnTo>
                <a:lnTo>
                  <a:pt x="299253" y="42770"/>
                </a:lnTo>
                <a:lnTo>
                  <a:pt x="290264" y="33590"/>
                </a:lnTo>
                <a:lnTo>
                  <a:pt x="280807" y="24831"/>
                </a:lnTo>
                <a:lnTo>
                  <a:pt x="270847" y="16831"/>
                </a:lnTo>
                <a:lnTo>
                  <a:pt x="260178" y="10143"/>
                </a:lnTo>
                <a:lnTo>
                  <a:pt x="248740" y="4955"/>
                </a:lnTo>
                <a:lnTo>
                  <a:pt x="236618" y="1457"/>
                </a:lnTo>
                <a:lnTo>
                  <a:pt x="223949" y="0"/>
                </a:lnTo>
                <a:lnTo>
                  <a:pt x="210869" y="582"/>
                </a:lnTo>
                <a:lnTo>
                  <a:pt x="197492" y="3072"/>
                </a:lnTo>
                <a:lnTo>
                  <a:pt x="183906" y="7402"/>
                </a:lnTo>
                <a:lnTo>
                  <a:pt x="170184" y="13347"/>
                </a:lnTo>
                <a:lnTo>
                  <a:pt x="156699" y="20592"/>
                </a:lnTo>
                <a:lnTo>
                  <a:pt x="144097" y="28815"/>
                </a:lnTo>
                <a:lnTo>
                  <a:pt x="132660" y="37746"/>
                </a:lnTo>
                <a:lnTo>
                  <a:pt x="122335" y="47011"/>
                </a:lnTo>
                <a:lnTo>
                  <a:pt x="112932" y="56151"/>
                </a:lnTo>
                <a:lnTo>
                  <a:pt x="104234" y="64930"/>
                </a:lnTo>
                <a:lnTo>
                  <a:pt x="96052" y="73469"/>
                </a:lnTo>
                <a:lnTo>
                  <a:pt x="88235" y="82123"/>
                </a:lnTo>
                <a:lnTo>
                  <a:pt x="80674" y="91106"/>
                </a:lnTo>
                <a:lnTo>
                  <a:pt x="73288" y="100785"/>
                </a:lnTo>
                <a:lnTo>
                  <a:pt x="66022" y="111734"/>
                </a:lnTo>
                <a:lnTo>
                  <a:pt x="58841" y="124137"/>
                </a:lnTo>
                <a:lnTo>
                  <a:pt x="51884" y="137535"/>
                </a:lnTo>
                <a:lnTo>
                  <a:pt x="45439" y="151061"/>
                </a:lnTo>
                <a:lnTo>
                  <a:pt x="39623" y="164190"/>
                </a:lnTo>
                <a:lnTo>
                  <a:pt x="34396" y="176766"/>
                </a:lnTo>
                <a:lnTo>
                  <a:pt x="29651" y="188817"/>
                </a:lnTo>
                <a:lnTo>
                  <a:pt x="25278" y="200429"/>
                </a:lnTo>
                <a:lnTo>
                  <a:pt x="21327" y="211446"/>
                </a:lnTo>
                <a:lnTo>
                  <a:pt x="17624" y="222637"/>
                </a:lnTo>
                <a:lnTo>
                  <a:pt x="13842" y="236107"/>
                </a:lnTo>
                <a:lnTo>
                  <a:pt x="9368" y="2554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4906854" y="3757590"/>
            <a:ext cx="430537" cy="698147"/>
          </a:xfrm>
          <a:custGeom>
            <a:avLst/>
            <a:gdLst/>
            <a:ahLst/>
            <a:cxnLst/>
            <a:rect l="0" t="0" r="0" b="0"/>
            <a:pathLst>
              <a:path w="430537" h="698147">
                <a:moveTo>
                  <a:pt x="125767" y="85311"/>
                </a:moveTo>
                <a:lnTo>
                  <a:pt x="119900" y="94113"/>
                </a:lnTo>
                <a:lnTo>
                  <a:pt x="114336" y="102460"/>
                </a:lnTo>
                <a:lnTo>
                  <a:pt x="108536" y="111158"/>
                </a:lnTo>
                <a:lnTo>
                  <a:pt x="102456" y="120279"/>
                </a:lnTo>
                <a:lnTo>
                  <a:pt x="96126" y="129774"/>
                </a:lnTo>
                <a:lnTo>
                  <a:pt x="89593" y="139575"/>
                </a:lnTo>
                <a:lnTo>
                  <a:pt x="82744" y="149935"/>
                </a:lnTo>
                <a:lnTo>
                  <a:pt x="75314" y="161406"/>
                </a:lnTo>
                <a:lnTo>
                  <a:pt x="67212" y="174189"/>
                </a:lnTo>
                <a:lnTo>
                  <a:pt x="58822" y="187859"/>
                </a:lnTo>
                <a:lnTo>
                  <a:pt x="50877" y="201572"/>
                </a:lnTo>
                <a:lnTo>
                  <a:pt x="43758" y="214832"/>
                </a:lnTo>
                <a:lnTo>
                  <a:pt x="37506" y="227496"/>
                </a:lnTo>
                <a:lnTo>
                  <a:pt x="31998" y="239607"/>
                </a:lnTo>
                <a:lnTo>
                  <a:pt x="27072" y="251269"/>
                </a:lnTo>
                <a:lnTo>
                  <a:pt x="22576" y="262592"/>
                </a:lnTo>
                <a:lnTo>
                  <a:pt x="18389" y="273670"/>
                </a:lnTo>
                <a:lnTo>
                  <a:pt x="14422" y="284583"/>
                </a:lnTo>
                <a:lnTo>
                  <a:pt x="10772" y="295712"/>
                </a:lnTo>
                <a:lnTo>
                  <a:pt x="7700" y="307710"/>
                </a:lnTo>
                <a:lnTo>
                  <a:pt x="5301" y="320861"/>
                </a:lnTo>
                <a:lnTo>
                  <a:pt x="3523" y="335118"/>
                </a:lnTo>
                <a:lnTo>
                  <a:pt x="2246" y="350292"/>
                </a:lnTo>
                <a:lnTo>
                  <a:pt x="1349" y="366167"/>
                </a:lnTo>
                <a:lnTo>
                  <a:pt x="730" y="382556"/>
                </a:lnTo>
                <a:lnTo>
                  <a:pt x="306" y="399309"/>
                </a:lnTo>
                <a:lnTo>
                  <a:pt x="22" y="416316"/>
                </a:lnTo>
                <a:lnTo>
                  <a:pt x="0" y="433498"/>
                </a:lnTo>
                <a:lnTo>
                  <a:pt x="518" y="450800"/>
                </a:lnTo>
                <a:lnTo>
                  <a:pt x="1683" y="468181"/>
                </a:lnTo>
                <a:lnTo>
                  <a:pt x="3449" y="485618"/>
                </a:lnTo>
                <a:lnTo>
                  <a:pt x="5706" y="503091"/>
                </a:lnTo>
                <a:lnTo>
                  <a:pt x="8345" y="520584"/>
                </a:lnTo>
                <a:lnTo>
                  <a:pt x="11591" y="537926"/>
                </a:lnTo>
                <a:lnTo>
                  <a:pt x="15980" y="554802"/>
                </a:lnTo>
                <a:lnTo>
                  <a:pt x="21709" y="571077"/>
                </a:lnTo>
                <a:lnTo>
                  <a:pt x="28505" y="586616"/>
                </a:lnTo>
                <a:lnTo>
                  <a:pt x="35830" y="601213"/>
                </a:lnTo>
                <a:lnTo>
                  <a:pt x="43312" y="614842"/>
                </a:lnTo>
                <a:lnTo>
                  <a:pt x="50774" y="627470"/>
                </a:lnTo>
                <a:lnTo>
                  <a:pt x="58157" y="638966"/>
                </a:lnTo>
                <a:lnTo>
                  <a:pt x="65458" y="649365"/>
                </a:lnTo>
                <a:lnTo>
                  <a:pt x="72850" y="658672"/>
                </a:lnTo>
                <a:lnTo>
                  <a:pt x="80661" y="666785"/>
                </a:lnTo>
                <a:lnTo>
                  <a:pt x="89032" y="673763"/>
                </a:lnTo>
                <a:lnTo>
                  <a:pt x="97945" y="679791"/>
                </a:lnTo>
                <a:lnTo>
                  <a:pt x="107306" y="685081"/>
                </a:lnTo>
                <a:lnTo>
                  <a:pt x="117018" y="689820"/>
                </a:lnTo>
                <a:lnTo>
                  <a:pt x="127149" y="693835"/>
                </a:lnTo>
                <a:lnTo>
                  <a:pt x="137935" y="696627"/>
                </a:lnTo>
                <a:lnTo>
                  <a:pt x="149446" y="698022"/>
                </a:lnTo>
                <a:lnTo>
                  <a:pt x="161447" y="698146"/>
                </a:lnTo>
                <a:lnTo>
                  <a:pt x="173503" y="697240"/>
                </a:lnTo>
                <a:lnTo>
                  <a:pt x="185348" y="695552"/>
                </a:lnTo>
                <a:lnTo>
                  <a:pt x="196742" y="693132"/>
                </a:lnTo>
                <a:lnTo>
                  <a:pt x="207393" y="689838"/>
                </a:lnTo>
                <a:lnTo>
                  <a:pt x="217222" y="685662"/>
                </a:lnTo>
                <a:lnTo>
                  <a:pt x="226314" y="680723"/>
                </a:lnTo>
                <a:lnTo>
                  <a:pt x="234815" y="675184"/>
                </a:lnTo>
                <a:lnTo>
                  <a:pt x="242871" y="669193"/>
                </a:lnTo>
                <a:lnTo>
                  <a:pt x="250606" y="662713"/>
                </a:lnTo>
                <a:lnTo>
                  <a:pt x="258115" y="655530"/>
                </a:lnTo>
                <a:lnTo>
                  <a:pt x="265466" y="647588"/>
                </a:lnTo>
                <a:lnTo>
                  <a:pt x="272709" y="638965"/>
                </a:lnTo>
                <a:lnTo>
                  <a:pt x="279879" y="629799"/>
                </a:lnTo>
                <a:lnTo>
                  <a:pt x="287004" y="620219"/>
                </a:lnTo>
                <a:lnTo>
                  <a:pt x="294263" y="610177"/>
                </a:lnTo>
                <a:lnTo>
                  <a:pt x="301976" y="599450"/>
                </a:lnTo>
                <a:lnTo>
                  <a:pt x="310270" y="587978"/>
                </a:lnTo>
                <a:lnTo>
                  <a:pt x="318789" y="576003"/>
                </a:lnTo>
                <a:lnTo>
                  <a:pt x="326821" y="563965"/>
                </a:lnTo>
                <a:lnTo>
                  <a:pt x="334004" y="552123"/>
                </a:lnTo>
                <a:lnTo>
                  <a:pt x="340469" y="540391"/>
                </a:lnTo>
                <a:lnTo>
                  <a:pt x="346652" y="528448"/>
                </a:lnTo>
                <a:lnTo>
                  <a:pt x="352844" y="516121"/>
                </a:lnTo>
                <a:lnTo>
                  <a:pt x="359004" y="503554"/>
                </a:lnTo>
                <a:lnTo>
                  <a:pt x="364848" y="491110"/>
                </a:lnTo>
                <a:lnTo>
                  <a:pt x="370227" y="478987"/>
                </a:lnTo>
                <a:lnTo>
                  <a:pt x="375146" y="466895"/>
                </a:lnTo>
                <a:lnTo>
                  <a:pt x="379677" y="454178"/>
                </a:lnTo>
                <a:lnTo>
                  <a:pt x="383909" y="440518"/>
                </a:lnTo>
                <a:lnTo>
                  <a:pt x="387919" y="426241"/>
                </a:lnTo>
                <a:lnTo>
                  <a:pt x="391772" y="412111"/>
                </a:lnTo>
                <a:lnTo>
                  <a:pt x="395516" y="398560"/>
                </a:lnTo>
                <a:lnTo>
                  <a:pt x="399184" y="385359"/>
                </a:lnTo>
                <a:lnTo>
                  <a:pt x="402800" y="371823"/>
                </a:lnTo>
                <a:lnTo>
                  <a:pt x="406382" y="357577"/>
                </a:lnTo>
                <a:lnTo>
                  <a:pt x="409940" y="342890"/>
                </a:lnTo>
                <a:lnTo>
                  <a:pt x="413482" y="328477"/>
                </a:lnTo>
                <a:lnTo>
                  <a:pt x="417008" y="314732"/>
                </a:lnTo>
                <a:lnTo>
                  <a:pt x="420359" y="301400"/>
                </a:lnTo>
                <a:lnTo>
                  <a:pt x="423230" y="287775"/>
                </a:lnTo>
                <a:lnTo>
                  <a:pt x="425492" y="273465"/>
                </a:lnTo>
                <a:lnTo>
                  <a:pt x="427180" y="258565"/>
                </a:lnTo>
                <a:lnTo>
                  <a:pt x="428396" y="243477"/>
                </a:lnTo>
                <a:lnTo>
                  <a:pt x="429252" y="228466"/>
                </a:lnTo>
                <a:lnTo>
                  <a:pt x="429844" y="213469"/>
                </a:lnTo>
                <a:lnTo>
                  <a:pt x="430250" y="198188"/>
                </a:lnTo>
                <a:lnTo>
                  <a:pt x="430521" y="182474"/>
                </a:lnTo>
                <a:lnTo>
                  <a:pt x="430536" y="166651"/>
                </a:lnTo>
                <a:lnTo>
                  <a:pt x="430012" y="151401"/>
                </a:lnTo>
                <a:lnTo>
                  <a:pt x="428839" y="137063"/>
                </a:lnTo>
                <a:lnTo>
                  <a:pt x="426897" y="123486"/>
                </a:lnTo>
                <a:lnTo>
                  <a:pt x="423991" y="110221"/>
                </a:lnTo>
                <a:lnTo>
                  <a:pt x="420107" y="96971"/>
                </a:lnTo>
                <a:lnTo>
                  <a:pt x="415380" y="83937"/>
                </a:lnTo>
                <a:lnTo>
                  <a:pt x="409991" y="71703"/>
                </a:lnTo>
                <a:lnTo>
                  <a:pt x="404103" y="60545"/>
                </a:lnTo>
                <a:lnTo>
                  <a:pt x="397693" y="50424"/>
                </a:lnTo>
                <a:lnTo>
                  <a:pt x="390560" y="41165"/>
                </a:lnTo>
                <a:lnTo>
                  <a:pt x="382650" y="32572"/>
                </a:lnTo>
                <a:lnTo>
                  <a:pt x="374050" y="24630"/>
                </a:lnTo>
                <a:lnTo>
                  <a:pt x="364898" y="17509"/>
                </a:lnTo>
                <a:lnTo>
                  <a:pt x="355334" y="11241"/>
                </a:lnTo>
                <a:lnTo>
                  <a:pt x="345470" y="6048"/>
                </a:lnTo>
                <a:lnTo>
                  <a:pt x="335396" y="2390"/>
                </a:lnTo>
                <a:lnTo>
                  <a:pt x="325171" y="381"/>
                </a:lnTo>
                <a:lnTo>
                  <a:pt x="314678" y="0"/>
                </a:lnTo>
                <a:lnTo>
                  <a:pt x="303642" y="1256"/>
                </a:lnTo>
                <a:lnTo>
                  <a:pt x="291955" y="3990"/>
                </a:lnTo>
                <a:lnTo>
                  <a:pt x="279663" y="7925"/>
                </a:lnTo>
                <a:lnTo>
                  <a:pt x="266880" y="12774"/>
                </a:lnTo>
                <a:lnTo>
                  <a:pt x="253733" y="18290"/>
                </a:lnTo>
                <a:lnTo>
                  <a:pt x="240651" y="24280"/>
                </a:lnTo>
                <a:lnTo>
                  <a:pt x="228327" y="30599"/>
                </a:lnTo>
                <a:lnTo>
                  <a:pt x="217079" y="37145"/>
                </a:lnTo>
                <a:lnTo>
                  <a:pt x="206885" y="43845"/>
                </a:lnTo>
                <a:lnTo>
                  <a:pt x="197568" y="50649"/>
                </a:lnTo>
                <a:lnTo>
                  <a:pt x="188929" y="57525"/>
                </a:lnTo>
                <a:lnTo>
                  <a:pt x="180787" y="64448"/>
                </a:lnTo>
                <a:lnTo>
                  <a:pt x="172996" y="71403"/>
                </a:lnTo>
                <a:lnTo>
                  <a:pt x="165448" y="78393"/>
                </a:lnTo>
                <a:lnTo>
                  <a:pt x="157901" y="85901"/>
                </a:lnTo>
                <a:lnTo>
                  <a:pt x="149995" y="94846"/>
                </a:lnTo>
                <a:lnTo>
                  <a:pt x="141566" y="105607"/>
                </a:lnTo>
                <a:lnTo>
                  <a:pt x="132787" y="117921"/>
                </a:lnTo>
                <a:lnTo>
                  <a:pt x="124047" y="131176"/>
                </a:lnTo>
                <a:lnTo>
                  <a:pt x="115586" y="144888"/>
                </a:lnTo>
                <a:lnTo>
                  <a:pt x="107760" y="158191"/>
                </a:lnTo>
                <a:lnTo>
                  <a:pt x="100358" y="171077"/>
                </a:lnTo>
                <a:lnTo>
                  <a:pt x="92731" y="184668"/>
                </a:lnTo>
                <a:lnTo>
                  <a:pt x="83653" y="2011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2091203" y="4196275"/>
            <a:ext cx="382427" cy="610783"/>
          </a:xfrm>
          <a:custGeom>
            <a:avLst/>
            <a:gdLst/>
            <a:ahLst/>
            <a:cxnLst/>
            <a:rect l="0" t="0" r="0" b="0"/>
            <a:pathLst>
              <a:path w="382427" h="610783">
                <a:moveTo>
                  <a:pt x="119781" y="15124"/>
                </a:moveTo>
                <a:lnTo>
                  <a:pt x="113913" y="21193"/>
                </a:lnTo>
                <a:lnTo>
                  <a:pt x="108349" y="28677"/>
                </a:lnTo>
                <a:lnTo>
                  <a:pt x="102550" y="38352"/>
                </a:lnTo>
                <a:lnTo>
                  <a:pt x="96470" y="49494"/>
                </a:lnTo>
                <a:lnTo>
                  <a:pt x="90139" y="60829"/>
                </a:lnTo>
                <a:lnTo>
                  <a:pt x="83611" y="71610"/>
                </a:lnTo>
                <a:lnTo>
                  <a:pt x="76935" y="82099"/>
                </a:lnTo>
                <a:lnTo>
                  <a:pt x="70153" y="93258"/>
                </a:lnTo>
                <a:lnTo>
                  <a:pt x="63295" y="105613"/>
                </a:lnTo>
                <a:lnTo>
                  <a:pt x="56385" y="119217"/>
                </a:lnTo>
                <a:lnTo>
                  <a:pt x="49440" y="133891"/>
                </a:lnTo>
                <a:lnTo>
                  <a:pt x="42476" y="149401"/>
                </a:lnTo>
                <a:lnTo>
                  <a:pt x="35663" y="165531"/>
                </a:lnTo>
                <a:lnTo>
                  <a:pt x="29315" y="182104"/>
                </a:lnTo>
                <a:lnTo>
                  <a:pt x="23569" y="198987"/>
                </a:lnTo>
                <a:lnTo>
                  <a:pt x="18558" y="216085"/>
                </a:lnTo>
                <a:lnTo>
                  <a:pt x="14491" y="233330"/>
                </a:lnTo>
                <a:lnTo>
                  <a:pt x="11381" y="250673"/>
                </a:lnTo>
                <a:lnTo>
                  <a:pt x="8936" y="268084"/>
                </a:lnTo>
                <a:lnTo>
                  <a:pt x="6671" y="285539"/>
                </a:lnTo>
                <a:lnTo>
                  <a:pt x="4300" y="303030"/>
                </a:lnTo>
                <a:lnTo>
                  <a:pt x="2043" y="320710"/>
                </a:lnTo>
                <a:lnTo>
                  <a:pt x="513" y="338878"/>
                </a:lnTo>
                <a:lnTo>
                  <a:pt x="0" y="357655"/>
                </a:lnTo>
                <a:lnTo>
                  <a:pt x="317" y="376844"/>
                </a:lnTo>
                <a:lnTo>
                  <a:pt x="995" y="396031"/>
                </a:lnTo>
                <a:lnTo>
                  <a:pt x="1719" y="414971"/>
                </a:lnTo>
                <a:lnTo>
                  <a:pt x="2679" y="433435"/>
                </a:lnTo>
                <a:lnTo>
                  <a:pt x="4455" y="451140"/>
                </a:lnTo>
                <a:lnTo>
                  <a:pt x="7316" y="468007"/>
                </a:lnTo>
                <a:lnTo>
                  <a:pt x="11220" y="483959"/>
                </a:lnTo>
                <a:lnTo>
                  <a:pt x="15991" y="498841"/>
                </a:lnTo>
                <a:lnTo>
                  <a:pt x="21425" y="512665"/>
                </a:lnTo>
                <a:lnTo>
                  <a:pt x="27345" y="525426"/>
                </a:lnTo>
                <a:lnTo>
                  <a:pt x="33611" y="537011"/>
                </a:lnTo>
                <a:lnTo>
                  <a:pt x="40122" y="547474"/>
                </a:lnTo>
                <a:lnTo>
                  <a:pt x="46967" y="556994"/>
                </a:lnTo>
                <a:lnTo>
                  <a:pt x="54401" y="565783"/>
                </a:lnTo>
                <a:lnTo>
                  <a:pt x="62516" y="574028"/>
                </a:lnTo>
                <a:lnTo>
                  <a:pt x="71255" y="581720"/>
                </a:lnTo>
                <a:lnTo>
                  <a:pt x="80500" y="588667"/>
                </a:lnTo>
                <a:lnTo>
                  <a:pt x="90137" y="594818"/>
                </a:lnTo>
                <a:lnTo>
                  <a:pt x="100389" y="600103"/>
                </a:lnTo>
                <a:lnTo>
                  <a:pt x="111788" y="604354"/>
                </a:lnTo>
                <a:lnTo>
                  <a:pt x="124529" y="607578"/>
                </a:lnTo>
                <a:lnTo>
                  <a:pt x="138340" y="609759"/>
                </a:lnTo>
                <a:lnTo>
                  <a:pt x="152681" y="610782"/>
                </a:lnTo>
                <a:lnTo>
                  <a:pt x="167181" y="610684"/>
                </a:lnTo>
                <a:lnTo>
                  <a:pt x="181661" y="609313"/>
                </a:lnTo>
                <a:lnTo>
                  <a:pt x="196062" y="606267"/>
                </a:lnTo>
                <a:lnTo>
                  <a:pt x="210367" y="601479"/>
                </a:lnTo>
                <a:lnTo>
                  <a:pt x="224260" y="595333"/>
                </a:lnTo>
                <a:lnTo>
                  <a:pt x="237144" y="588452"/>
                </a:lnTo>
                <a:lnTo>
                  <a:pt x="248774" y="581262"/>
                </a:lnTo>
                <a:lnTo>
                  <a:pt x="259229" y="573658"/>
                </a:lnTo>
                <a:lnTo>
                  <a:pt x="268721" y="565115"/>
                </a:lnTo>
                <a:lnTo>
                  <a:pt x="277478" y="555410"/>
                </a:lnTo>
                <a:lnTo>
                  <a:pt x="285700" y="544773"/>
                </a:lnTo>
                <a:lnTo>
                  <a:pt x="293544" y="533708"/>
                </a:lnTo>
                <a:lnTo>
                  <a:pt x="301123" y="522564"/>
                </a:lnTo>
                <a:lnTo>
                  <a:pt x="308521" y="511657"/>
                </a:lnTo>
                <a:lnTo>
                  <a:pt x="315795" y="501340"/>
                </a:lnTo>
                <a:lnTo>
                  <a:pt x="322981" y="491729"/>
                </a:lnTo>
                <a:lnTo>
                  <a:pt x="329942" y="482446"/>
                </a:lnTo>
                <a:lnTo>
                  <a:pt x="336389" y="472752"/>
                </a:lnTo>
                <a:lnTo>
                  <a:pt x="342207" y="462260"/>
                </a:lnTo>
                <a:lnTo>
                  <a:pt x="347434" y="450920"/>
                </a:lnTo>
                <a:lnTo>
                  <a:pt x="352180" y="438850"/>
                </a:lnTo>
                <a:lnTo>
                  <a:pt x="356558" y="426208"/>
                </a:lnTo>
                <a:lnTo>
                  <a:pt x="360669" y="413142"/>
                </a:lnTo>
                <a:lnTo>
                  <a:pt x="364590" y="399772"/>
                </a:lnTo>
                <a:lnTo>
                  <a:pt x="368375" y="386186"/>
                </a:lnTo>
                <a:lnTo>
                  <a:pt x="371901" y="372283"/>
                </a:lnTo>
                <a:lnTo>
                  <a:pt x="374890" y="357805"/>
                </a:lnTo>
                <a:lnTo>
                  <a:pt x="377232" y="342654"/>
                </a:lnTo>
                <a:lnTo>
                  <a:pt x="378973" y="326885"/>
                </a:lnTo>
                <a:lnTo>
                  <a:pt x="380225" y="310613"/>
                </a:lnTo>
                <a:lnTo>
                  <a:pt x="381104" y="293966"/>
                </a:lnTo>
                <a:lnTo>
                  <a:pt x="381712" y="277210"/>
                </a:lnTo>
                <a:lnTo>
                  <a:pt x="382129" y="260735"/>
                </a:lnTo>
                <a:lnTo>
                  <a:pt x="382407" y="244724"/>
                </a:lnTo>
                <a:lnTo>
                  <a:pt x="382426" y="229024"/>
                </a:lnTo>
                <a:lnTo>
                  <a:pt x="381906" y="213255"/>
                </a:lnTo>
                <a:lnTo>
                  <a:pt x="380740" y="197208"/>
                </a:lnTo>
                <a:lnTo>
                  <a:pt x="378972" y="181158"/>
                </a:lnTo>
                <a:lnTo>
                  <a:pt x="376714" y="165754"/>
                </a:lnTo>
                <a:lnTo>
                  <a:pt x="374080" y="151318"/>
                </a:lnTo>
                <a:lnTo>
                  <a:pt x="371006" y="137844"/>
                </a:lnTo>
                <a:lnTo>
                  <a:pt x="367265" y="125180"/>
                </a:lnTo>
                <a:lnTo>
                  <a:pt x="362785" y="113144"/>
                </a:lnTo>
                <a:lnTo>
                  <a:pt x="357641" y="101568"/>
                </a:lnTo>
                <a:lnTo>
                  <a:pt x="351964" y="90321"/>
                </a:lnTo>
                <a:lnTo>
                  <a:pt x="345877" y="79307"/>
                </a:lnTo>
                <a:lnTo>
                  <a:pt x="339161" y="68620"/>
                </a:lnTo>
                <a:lnTo>
                  <a:pt x="331289" y="58517"/>
                </a:lnTo>
                <a:lnTo>
                  <a:pt x="322070" y="49092"/>
                </a:lnTo>
                <a:lnTo>
                  <a:pt x="311776" y="40288"/>
                </a:lnTo>
                <a:lnTo>
                  <a:pt x="300949" y="31989"/>
                </a:lnTo>
                <a:lnTo>
                  <a:pt x="289959" y="24080"/>
                </a:lnTo>
                <a:lnTo>
                  <a:pt x="278818" y="16785"/>
                </a:lnTo>
                <a:lnTo>
                  <a:pt x="267279" y="10638"/>
                </a:lnTo>
                <a:lnTo>
                  <a:pt x="255227" y="5841"/>
                </a:lnTo>
                <a:lnTo>
                  <a:pt x="242846" y="2451"/>
                </a:lnTo>
                <a:lnTo>
                  <a:pt x="230527" y="542"/>
                </a:lnTo>
                <a:lnTo>
                  <a:pt x="218492" y="0"/>
                </a:lnTo>
                <a:lnTo>
                  <a:pt x="206630" y="584"/>
                </a:lnTo>
                <a:lnTo>
                  <a:pt x="194600" y="2031"/>
                </a:lnTo>
                <a:lnTo>
                  <a:pt x="182213" y="4110"/>
                </a:lnTo>
                <a:lnTo>
                  <a:pt x="169606" y="6638"/>
                </a:lnTo>
                <a:lnTo>
                  <a:pt x="157136" y="9480"/>
                </a:lnTo>
                <a:lnTo>
                  <a:pt x="145003" y="12546"/>
                </a:lnTo>
                <a:lnTo>
                  <a:pt x="133246" y="16097"/>
                </a:lnTo>
                <a:lnTo>
                  <a:pt x="121818" y="20699"/>
                </a:lnTo>
                <a:lnTo>
                  <a:pt x="110654" y="26582"/>
                </a:lnTo>
                <a:lnTo>
                  <a:pt x="99852" y="33824"/>
                </a:lnTo>
                <a:lnTo>
                  <a:pt x="89664" y="42513"/>
                </a:lnTo>
                <a:lnTo>
                  <a:pt x="80179" y="52547"/>
                </a:lnTo>
                <a:lnTo>
                  <a:pt x="71334" y="63691"/>
                </a:lnTo>
                <a:lnTo>
                  <a:pt x="63006" y="75687"/>
                </a:lnTo>
                <a:lnTo>
                  <a:pt x="55078" y="88296"/>
                </a:lnTo>
                <a:lnTo>
                  <a:pt x="47745" y="100919"/>
                </a:lnTo>
                <a:lnTo>
                  <a:pt x="40791" y="113952"/>
                </a:lnTo>
                <a:lnTo>
                  <a:pt x="33604" y="129652"/>
                </a:lnTo>
                <a:lnTo>
                  <a:pt x="25024" y="15199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5623378" y="3706031"/>
            <a:ext cx="503617" cy="762773"/>
          </a:xfrm>
          <a:custGeom>
            <a:avLst/>
            <a:gdLst/>
            <a:ahLst/>
            <a:cxnLst/>
            <a:rect l="0" t="0" r="0" b="0"/>
            <a:pathLst>
              <a:path w="503617" h="762773">
                <a:moveTo>
                  <a:pt x="135710" y="0"/>
                </a:moveTo>
                <a:lnTo>
                  <a:pt x="129775" y="5934"/>
                </a:lnTo>
                <a:lnTo>
                  <a:pt x="123571" y="12139"/>
                </a:lnTo>
                <a:lnTo>
                  <a:pt x="116479" y="19239"/>
                </a:lnTo>
                <a:lnTo>
                  <a:pt x="108712" y="27352"/>
                </a:lnTo>
                <a:lnTo>
                  <a:pt x="100714" y="36647"/>
                </a:lnTo>
                <a:lnTo>
                  <a:pt x="92773" y="47099"/>
                </a:lnTo>
                <a:lnTo>
                  <a:pt x="84998" y="58697"/>
                </a:lnTo>
                <a:lnTo>
                  <a:pt x="77406" y="71532"/>
                </a:lnTo>
                <a:lnTo>
                  <a:pt x="69973" y="85525"/>
                </a:lnTo>
                <a:lnTo>
                  <a:pt x="62831" y="100156"/>
                </a:lnTo>
                <a:lnTo>
                  <a:pt x="56254" y="114591"/>
                </a:lnTo>
                <a:lnTo>
                  <a:pt x="50347" y="128383"/>
                </a:lnTo>
                <a:lnTo>
                  <a:pt x="45057" y="141931"/>
                </a:lnTo>
                <a:lnTo>
                  <a:pt x="40269" y="156239"/>
                </a:lnTo>
                <a:lnTo>
                  <a:pt x="35862" y="171821"/>
                </a:lnTo>
                <a:lnTo>
                  <a:pt x="31732" y="188220"/>
                </a:lnTo>
                <a:lnTo>
                  <a:pt x="27797" y="204322"/>
                </a:lnTo>
                <a:lnTo>
                  <a:pt x="24004" y="219506"/>
                </a:lnTo>
                <a:lnTo>
                  <a:pt x="20472" y="234295"/>
                </a:lnTo>
                <a:lnTo>
                  <a:pt x="17479" y="250037"/>
                </a:lnTo>
                <a:lnTo>
                  <a:pt x="15130" y="267427"/>
                </a:lnTo>
                <a:lnTo>
                  <a:pt x="13215" y="285869"/>
                </a:lnTo>
                <a:lnTo>
                  <a:pt x="11314" y="303889"/>
                </a:lnTo>
                <a:lnTo>
                  <a:pt x="9185" y="320646"/>
                </a:lnTo>
                <a:lnTo>
                  <a:pt x="6923" y="336135"/>
                </a:lnTo>
                <a:lnTo>
                  <a:pt x="4858" y="350824"/>
                </a:lnTo>
                <a:lnTo>
                  <a:pt x="3172" y="365116"/>
                </a:lnTo>
                <a:lnTo>
                  <a:pt x="1887" y="379563"/>
                </a:lnTo>
                <a:lnTo>
                  <a:pt x="951" y="394888"/>
                </a:lnTo>
                <a:lnTo>
                  <a:pt x="291" y="411386"/>
                </a:lnTo>
                <a:lnTo>
                  <a:pt x="0" y="428522"/>
                </a:lnTo>
                <a:lnTo>
                  <a:pt x="330" y="445179"/>
                </a:lnTo>
                <a:lnTo>
                  <a:pt x="1362" y="460752"/>
                </a:lnTo>
                <a:lnTo>
                  <a:pt x="2868" y="475306"/>
                </a:lnTo>
                <a:lnTo>
                  <a:pt x="4417" y="489300"/>
                </a:lnTo>
                <a:lnTo>
                  <a:pt x="5757" y="503088"/>
                </a:lnTo>
                <a:lnTo>
                  <a:pt x="6978" y="517010"/>
                </a:lnTo>
                <a:lnTo>
                  <a:pt x="8404" y="531444"/>
                </a:lnTo>
                <a:lnTo>
                  <a:pt x="10216" y="546527"/>
                </a:lnTo>
                <a:lnTo>
                  <a:pt x="12433" y="561898"/>
                </a:lnTo>
                <a:lnTo>
                  <a:pt x="14999" y="576830"/>
                </a:lnTo>
                <a:lnTo>
                  <a:pt x="17840" y="590944"/>
                </a:lnTo>
                <a:lnTo>
                  <a:pt x="20884" y="604198"/>
                </a:lnTo>
                <a:lnTo>
                  <a:pt x="24074" y="616712"/>
                </a:lnTo>
                <a:lnTo>
                  <a:pt x="27370" y="628648"/>
                </a:lnTo>
                <a:lnTo>
                  <a:pt x="30905" y="640157"/>
                </a:lnTo>
                <a:lnTo>
                  <a:pt x="34963" y="651360"/>
                </a:lnTo>
                <a:lnTo>
                  <a:pt x="39658" y="662343"/>
                </a:lnTo>
                <a:lnTo>
                  <a:pt x="44948" y="673010"/>
                </a:lnTo>
                <a:lnTo>
                  <a:pt x="50725" y="683099"/>
                </a:lnTo>
                <a:lnTo>
                  <a:pt x="56874" y="692516"/>
                </a:lnTo>
                <a:lnTo>
                  <a:pt x="63462" y="701313"/>
                </a:lnTo>
                <a:lnTo>
                  <a:pt x="70715" y="709609"/>
                </a:lnTo>
                <a:lnTo>
                  <a:pt x="78711" y="717523"/>
                </a:lnTo>
                <a:lnTo>
                  <a:pt x="87537" y="725162"/>
                </a:lnTo>
                <a:lnTo>
                  <a:pt x="97373" y="732605"/>
                </a:lnTo>
                <a:lnTo>
                  <a:pt x="108215" y="739903"/>
                </a:lnTo>
                <a:lnTo>
                  <a:pt x="119921" y="746771"/>
                </a:lnTo>
                <a:lnTo>
                  <a:pt x="132302" y="752625"/>
                </a:lnTo>
                <a:lnTo>
                  <a:pt x="145185" y="757220"/>
                </a:lnTo>
                <a:lnTo>
                  <a:pt x="158429" y="760475"/>
                </a:lnTo>
                <a:lnTo>
                  <a:pt x="171924" y="762292"/>
                </a:lnTo>
                <a:lnTo>
                  <a:pt x="185599" y="762772"/>
                </a:lnTo>
                <a:lnTo>
                  <a:pt x="199563" y="762146"/>
                </a:lnTo>
                <a:lnTo>
                  <a:pt x="214082" y="760672"/>
                </a:lnTo>
                <a:lnTo>
                  <a:pt x="229252" y="758570"/>
                </a:lnTo>
                <a:lnTo>
                  <a:pt x="244695" y="755856"/>
                </a:lnTo>
                <a:lnTo>
                  <a:pt x="259683" y="752358"/>
                </a:lnTo>
                <a:lnTo>
                  <a:pt x="273833" y="748042"/>
                </a:lnTo>
                <a:lnTo>
                  <a:pt x="286943" y="743007"/>
                </a:lnTo>
                <a:lnTo>
                  <a:pt x="298829" y="737403"/>
                </a:lnTo>
                <a:lnTo>
                  <a:pt x="309530" y="731369"/>
                </a:lnTo>
                <a:lnTo>
                  <a:pt x="319396" y="724859"/>
                </a:lnTo>
                <a:lnTo>
                  <a:pt x="328955" y="717658"/>
                </a:lnTo>
                <a:lnTo>
                  <a:pt x="338541" y="709706"/>
                </a:lnTo>
                <a:lnTo>
                  <a:pt x="348118" y="701248"/>
                </a:lnTo>
                <a:lnTo>
                  <a:pt x="357401" y="692724"/>
                </a:lnTo>
                <a:lnTo>
                  <a:pt x="366241" y="684390"/>
                </a:lnTo>
                <a:lnTo>
                  <a:pt x="374634" y="675997"/>
                </a:lnTo>
                <a:lnTo>
                  <a:pt x="382651" y="666916"/>
                </a:lnTo>
                <a:lnTo>
                  <a:pt x="390375" y="656851"/>
                </a:lnTo>
                <a:lnTo>
                  <a:pt x="397884" y="646141"/>
                </a:lnTo>
                <a:lnTo>
                  <a:pt x="405239" y="635559"/>
                </a:lnTo>
                <a:lnTo>
                  <a:pt x="412488" y="625542"/>
                </a:lnTo>
                <a:lnTo>
                  <a:pt x="419662" y="615868"/>
                </a:lnTo>
                <a:lnTo>
                  <a:pt x="426786" y="605852"/>
                </a:lnTo>
                <a:lnTo>
                  <a:pt x="433875" y="595114"/>
                </a:lnTo>
                <a:lnTo>
                  <a:pt x="440941" y="583597"/>
                </a:lnTo>
                <a:lnTo>
                  <a:pt x="447992" y="571400"/>
                </a:lnTo>
                <a:lnTo>
                  <a:pt x="455027" y="558665"/>
                </a:lnTo>
                <a:lnTo>
                  <a:pt x="461888" y="545366"/>
                </a:lnTo>
                <a:lnTo>
                  <a:pt x="468267" y="531307"/>
                </a:lnTo>
                <a:lnTo>
                  <a:pt x="474040" y="516448"/>
                </a:lnTo>
                <a:lnTo>
                  <a:pt x="479237" y="501047"/>
                </a:lnTo>
                <a:lnTo>
                  <a:pt x="483963" y="485556"/>
                </a:lnTo>
                <a:lnTo>
                  <a:pt x="488323" y="470243"/>
                </a:lnTo>
                <a:lnTo>
                  <a:pt x="492251" y="455027"/>
                </a:lnTo>
                <a:lnTo>
                  <a:pt x="495519" y="439592"/>
                </a:lnTo>
                <a:lnTo>
                  <a:pt x="498052" y="423766"/>
                </a:lnTo>
                <a:lnTo>
                  <a:pt x="499922" y="407698"/>
                </a:lnTo>
                <a:lnTo>
                  <a:pt x="501260" y="391749"/>
                </a:lnTo>
                <a:lnTo>
                  <a:pt x="502198" y="376130"/>
                </a:lnTo>
                <a:lnTo>
                  <a:pt x="502846" y="360877"/>
                </a:lnTo>
                <a:lnTo>
                  <a:pt x="503289" y="345949"/>
                </a:lnTo>
                <a:lnTo>
                  <a:pt x="503585" y="331282"/>
                </a:lnTo>
                <a:lnTo>
                  <a:pt x="503616" y="316974"/>
                </a:lnTo>
                <a:lnTo>
                  <a:pt x="503104" y="303280"/>
                </a:lnTo>
                <a:lnTo>
                  <a:pt x="501943" y="290283"/>
                </a:lnTo>
                <a:lnTo>
                  <a:pt x="500179" y="277757"/>
                </a:lnTo>
                <a:lnTo>
                  <a:pt x="497923" y="265272"/>
                </a:lnTo>
                <a:lnTo>
                  <a:pt x="495295" y="252572"/>
                </a:lnTo>
                <a:lnTo>
                  <a:pt x="492395" y="239585"/>
                </a:lnTo>
                <a:lnTo>
                  <a:pt x="489303" y="226326"/>
                </a:lnTo>
                <a:lnTo>
                  <a:pt x="486068" y="212851"/>
                </a:lnTo>
                <a:lnTo>
                  <a:pt x="482405" y="199377"/>
                </a:lnTo>
                <a:lnTo>
                  <a:pt x="477727" y="186259"/>
                </a:lnTo>
                <a:lnTo>
                  <a:pt x="471798" y="173660"/>
                </a:lnTo>
                <a:lnTo>
                  <a:pt x="464696" y="161573"/>
                </a:lnTo>
                <a:lnTo>
                  <a:pt x="456632" y="149917"/>
                </a:lnTo>
                <a:lnTo>
                  <a:pt x="447841" y="138592"/>
                </a:lnTo>
                <a:lnTo>
                  <a:pt x="438685" y="127511"/>
                </a:lnTo>
                <a:lnTo>
                  <a:pt x="429626" y="116603"/>
                </a:lnTo>
                <a:lnTo>
                  <a:pt x="420901" y="105821"/>
                </a:lnTo>
                <a:lnTo>
                  <a:pt x="412230" y="95290"/>
                </a:lnTo>
                <a:lnTo>
                  <a:pt x="402956" y="85293"/>
                </a:lnTo>
                <a:lnTo>
                  <a:pt x="392748" y="75938"/>
                </a:lnTo>
                <a:lnTo>
                  <a:pt x="381601" y="67182"/>
                </a:lnTo>
                <a:lnTo>
                  <a:pt x="369660" y="58915"/>
                </a:lnTo>
                <a:lnTo>
                  <a:pt x="357110" y="51023"/>
                </a:lnTo>
                <a:lnTo>
                  <a:pt x="344275" y="43570"/>
                </a:lnTo>
                <a:lnTo>
                  <a:pt x="331593" y="36783"/>
                </a:lnTo>
                <a:lnTo>
                  <a:pt x="319286" y="30735"/>
                </a:lnTo>
                <a:lnTo>
                  <a:pt x="307226" y="25350"/>
                </a:lnTo>
                <a:lnTo>
                  <a:pt x="295056" y="20500"/>
                </a:lnTo>
                <a:lnTo>
                  <a:pt x="282568" y="16055"/>
                </a:lnTo>
                <a:lnTo>
                  <a:pt x="269722" y="12069"/>
                </a:lnTo>
                <a:lnTo>
                  <a:pt x="256559" y="8765"/>
                </a:lnTo>
                <a:lnTo>
                  <a:pt x="243143" y="6206"/>
                </a:lnTo>
                <a:lnTo>
                  <a:pt x="229540" y="4319"/>
                </a:lnTo>
                <a:lnTo>
                  <a:pt x="215801" y="2969"/>
                </a:lnTo>
                <a:lnTo>
                  <a:pt x="201968" y="2032"/>
                </a:lnTo>
                <a:lnTo>
                  <a:pt x="188068" y="1725"/>
                </a:lnTo>
                <a:lnTo>
                  <a:pt x="174124" y="2575"/>
                </a:lnTo>
                <a:lnTo>
                  <a:pt x="160158" y="4780"/>
                </a:lnTo>
                <a:lnTo>
                  <a:pt x="146508" y="8226"/>
                </a:lnTo>
                <a:lnTo>
                  <a:pt x="133795" y="12681"/>
                </a:lnTo>
                <a:lnTo>
                  <a:pt x="122282" y="17900"/>
                </a:lnTo>
                <a:lnTo>
                  <a:pt x="111907" y="23675"/>
                </a:lnTo>
                <a:lnTo>
                  <a:pt x="102471" y="29843"/>
                </a:lnTo>
                <a:lnTo>
                  <a:pt x="93755" y="36278"/>
                </a:lnTo>
                <a:lnTo>
                  <a:pt x="85675" y="42787"/>
                </a:lnTo>
                <a:lnTo>
                  <a:pt x="77387" y="49831"/>
                </a:lnTo>
                <a:lnTo>
                  <a:pt x="67039" y="59148"/>
                </a:lnTo>
                <a:lnTo>
                  <a:pt x="51482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75204" y="135675"/>
            <a:ext cx="2683304" cy="464450"/>
            <a:chOff x="275204" y="135675"/>
            <a:chExt cx="2683304" cy="464450"/>
          </a:xfrm>
        </p:grpSpPr>
        <p:sp>
          <p:nvSpPr>
            <p:cNvPr id="2" name="Freeform 1"/>
            <p:cNvSpPr/>
            <p:nvPr/>
          </p:nvSpPr>
          <p:spPr>
            <a:xfrm>
              <a:off x="275204" y="231626"/>
              <a:ext cx="19594" cy="368499"/>
            </a:xfrm>
            <a:custGeom>
              <a:avLst/>
              <a:gdLst/>
              <a:ahLst/>
              <a:cxnLst/>
              <a:rect l="0" t="0" r="0" b="0"/>
              <a:pathLst>
                <a:path w="19594" h="368499">
                  <a:moveTo>
                    <a:pt x="9065" y="0"/>
                  </a:moveTo>
                  <a:lnTo>
                    <a:pt x="9065" y="54145"/>
                  </a:lnTo>
                  <a:lnTo>
                    <a:pt x="3476" y="114681"/>
                  </a:lnTo>
                  <a:lnTo>
                    <a:pt x="0" y="165651"/>
                  </a:lnTo>
                  <a:lnTo>
                    <a:pt x="4559" y="217798"/>
                  </a:lnTo>
                  <a:lnTo>
                    <a:pt x="7730" y="275883"/>
                  </a:lnTo>
                  <a:lnTo>
                    <a:pt x="16037" y="332006"/>
                  </a:lnTo>
                  <a:lnTo>
                    <a:pt x="1959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11" y="221098"/>
              <a:ext cx="226819" cy="315856"/>
            </a:xfrm>
            <a:custGeom>
              <a:avLst/>
              <a:gdLst/>
              <a:ahLst/>
              <a:cxnLst/>
              <a:rect l="0" t="0" r="0" b="0"/>
              <a:pathLst>
                <a:path w="226819" h="315856">
                  <a:moveTo>
                    <a:pt x="126356" y="0"/>
                  </a:moveTo>
                  <a:lnTo>
                    <a:pt x="67739" y="0"/>
                  </a:lnTo>
                  <a:lnTo>
                    <a:pt x="32949" y="5589"/>
                  </a:lnTo>
                  <a:lnTo>
                    <a:pt x="6003" y="20243"/>
                  </a:lnTo>
                  <a:lnTo>
                    <a:pt x="1667" y="27534"/>
                  </a:lnTo>
                  <a:lnTo>
                    <a:pt x="0" y="85731"/>
                  </a:lnTo>
                  <a:lnTo>
                    <a:pt x="7247" y="136257"/>
                  </a:lnTo>
                  <a:lnTo>
                    <a:pt x="9078" y="162724"/>
                  </a:lnTo>
                  <a:lnTo>
                    <a:pt x="11906" y="168144"/>
                  </a:lnTo>
                  <a:lnTo>
                    <a:pt x="16131" y="168248"/>
                  </a:lnTo>
                  <a:lnTo>
                    <a:pt x="45311" y="148788"/>
                  </a:lnTo>
                  <a:lnTo>
                    <a:pt x="80246" y="140401"/>
                  </a:lnTo>
                  <a:lnTo>
                    <a:pt x="120233" y="143506"/>
                  </a:lnTo>
                  <a:lnTo>
                    <a:pt x="156127" y="157424"/>
                  </a:lnTo>
                  <a:lnTo>
                    <a:pt x="198527" y="191493"/>
                  </a:lnTo>
                  <a:lnTo>
                    <a:pt x="215364" y="211450"/>
                  </a:lnTo>
                  <a:lnTo>
                    <a:pt x="224407" y="235138"/>
                  </a:lnTo>
                  <a:lnTo>
                    <a:pt x="226818" y="248005"/>
                  </a:lnTo>
                  <a:lnTo>
                    <a:pt x="223258" y="268542"/>
                  </a:lnTo>
                  <a:lnTo>
                    <a:pt x="219033" y="277294"/>
                  </a:lnTo>
                  <a:lnTo>
                    <a:pt x="201861" y="293258"/>
                  </a:lnTo>
                  <a:lnTo>
                    <a:pt x="190731" y="300790"/>
                  </a:lnTo>
                  <a:lnTo>
                    <a:pt x="147120" y="311391"/>
                  </a:lnTo>
                  <a:lnTo>
                    <a:pt x="91564" y="314532"/>
                  </a:lnTo>
                  <a:lnTo>
                    <a:pt x="60590" y="315267"/>
                  </a:lnTo>
                  <a:lnTo>
                    <a:pt x="2107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6016" y="336645"/>
              <a:ext cx="194275" cy="158330"/>
            </a:xfrm>
            <a:custGeom>
              <a:avLst/>
              <a:gdLst/>
              <a:ahLst/>
              <a:cxnLst/>
              <a:rect l="0" t="0" r="0" b="0"/>
              <a:pathLst>
                <a:path w="194275" h="158330">
                  <a:moveTo>
                    <a:pt x="99517" y="116080"/>
                  </a:moveTo>
                  <a:lnTo>
                    <a:pt x="92282" y="88524"/>
                  </a:lnTo>
                  <a:lnTo>
                    <a:pt x="87625" y="47734"/>
                  </a:lnTo>
                  <a:lnTo>
                    <a:pt x="78244" y="23703"/>
                  </a:lnTo>
                  <a:lnTo>
                    <a:pt x="63156" y="7563"/>
                  </a:lnTo>
                  <a:lnTo>
                    <a:pt x="54220" y="1621"/>
                  </a:lnTo>
                  <a:lnTo>
                    <a:pt x="45922" y="0"/>
                  </a:lnTo>
                  <a:lnTo>
                    <a:pt x="38051" y="1259"/>
                  </a:lnTo>
                  <a:lnTo>
                    <a:pt x="30464" y="4437"/>
                  </a:lnTo>
                  <a:lnTo>
                    <a:pt x="18914" y="17328"/>
                  </a:lnTo>
                  <a:lnTo>
                    <a:pt x="11051" y="35925"/>
                  </a:lnTo>
                  <a:lnTo>
                    <a:pt x="0" y="93942"/>
                  </a:lnTo>
                  <a:lnTo>
                    <a:pt x="1530" y="126288"/>
                  </a:lnTo>
                  <a:lnTo>
                    <a:pt x="9564" y="144403"/>
                  </a:lnTo>
                  <a:lnTo>
                    <a:pt x="14982" y="152510"/>
                  </a:lnTo>
                  <a:lnTo>
                    <a:pt x="22103" y="156744"/>
                  </a:lnTo>
                  <a:lnTo>
                    <a:pt x="39375" y="158329"/>
                  </a:lnTo>
                  <a:lnTo>
                    <a:pt x="47724" y="153605"/>
                  </a:lnTo>
                  <a:lnTo>
                    <a:pt x="63240" y="135877"/>
                  </a:lnTo>
                  <a:lnTo>
                    <a:pt x="91778" y="73855"/>
                  </a:lnTo>
                  <a:lnTo>
                    <a:pt x="95528" y="70383"/>
                  </a:lnTo>
                  <a:lnTo>
                    <a:pt x="99197" y="71577"/>
                  </a:lnTo>
                  <a:lnTo>
                    <a:pt x="106394" y="82263"/>
                  </a:lnTo>
                  <a:lnTo>
                    <a:pt x="119362" y="106840"/>
                  </a:lnTo>
                  <a:lnTo>
                    <a:pt x="135243" y="122112"/>
                  </a:lnTo>
                  <a:lnTo>
                    <a:pt x="157120" y="130459"/>
                  </a:lnTo>
                  <a:lnTo>
                    <a:pt x="194274" y="137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4701" y="363211"/>
              <a:ext cx="136071" cy="114447"/>
            </a:xfrm>
            <a:custGeom>
              <a:avLst/>
              <a:gdLst/>
              <a:ahLst/>
              <a:cxnLst/>
              <a:rect l="0" t="0" r="0" b="0"/>
              <a:pathLst>
                <a:path w="136071" h="114447">
                  <a:moveTo>
                    <a:pt x="5589" y="36871"/>
                  </a:moveTo>
                  <a:lnTo>
                    <a:pt x="0" y="53639"/>
                  </a:lnTo>
                  <a:lnTo>
                    <a:pt x="3495" y="71230"/>
                  </a:lnTo>
                  <a:lnTo>
                    <a:pt x="19213" y="111119"/>
                  </a:lnTo>
                  <a:lnTo>
                    <a:pt x="19351" y="114446"/>
                  </a:lnTo>
                  <a:lnTo>
                    <a:pt x="17103" y="113154"/>
                  </a:lnTo>
                  <a:lnTo>
                    <a:pt x="13265" y="108783"/>
                  </a:lnTo>
                  <a:lnTo>
                    <a:pt x="7863" y="80276"/>
                  </a:lnTo>
                  <a:lnTo>
                    <a:pt x="6263" y="42193"/>
                  </a:lnTo>
                  <a:lnTo>
                    <a:pt x="12127" y="21299"/>
                  </a:lnTo>
                  <a:lnTo>
                    <a:pt x="16967" y="12452"/>
                  </a:lnTo>
                  <a:lnTo>
                    <a:pt x="24873" y="6554"/>
                  </a:lnTo>
                  <a:lnTo>
                    <a:pt x="46135" y="0"/>
                  </a:lnTo>
                  <a:lnTo>
                    <a:pt x="78824" y="1900"/>
                  </a:lnTo>
                  <a:lnTo>
                    <a:pt x="88337" y="7708"/>
                  </a:lnTo>
                  <a:lnTo>
                    <a:pt x="105147" y="26640"/>
                  </a:lnTo>
                  <a:lnTo>
                    <a:pt x="134629" y="89540"/>
                  </a:lnTo>
                  <a:lnTo>
                    <a:pt x="136070" y="96550"/>
                  </a:lnTo>
                  <a:lnTo>
                    <a:pt x="135860" y="101224"/>
                  </a:lnTo>
                  <a:lnTo>
                    <a:pt x="131931" y="11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92636" y="135675"/>
              <a:ext cx="102453" cy="317017"/>
            </a:xfrm>
            <a:custGeom>
              <a:avLst/>
              <a:gdLst/>
              <a:ahLst/>
              <a:cxnLst/>
              <a:rect l="0" t="0" r="0" b="0"/>
              <a:pathLst>
                <a:path w="102453" h="317017">
                  <a:moveTo>
                    <a:pt x="60338" y="285464"/>
                  </a:moveTo>
                  <a:lnTo>
                    <a:pt x="68671" y="247986"/>
                  </a:lnTo>
                  <a:lnTo>
                    <a:pt x="69403" y="235913"/>
                  </a:lnTo>
                  <a:lnTo>
                    <a:pt x="65211" y="229033"/>
                  </a:lnTo>
                  <a:lnTo>
                    <a:pt x="57738" y="225617"/>
                  </a:lnTo>
                  <a:lnTo>
                    <a:pt x="48076" y="224509"/>
                  </a:lnTo>
                  <a:lnTo>
                    <a:pt x="31101" y="229517"/>
                  </a:lnTo>
                  <a:lnTo>
                    <a:pt x="23299" y="234128"/>
                  </a:lnTo>
                  <a:lnTo>
                    <a:pt x="11511" y="248610"/>
                  </a:lnTo>
                  <a:lnTo>
                    <a:pt x="3542" y="267915"/>
                  </a:lnTo>
                  <a:lnTo>
                    <a:pt x="0" y="292093"/>
                  </a:lnTo>
                  <a:lnTo>
                    <a:pt x="2565" y="301582"/>
                  </a:lnTo>
                  <a:lnTo>
                    <a:pt x="7785" y="309077"/>
                  </a:lnTo>
                  <a:lnTo>
                    <a:pt x="14774" y="315244"/>
                  </a:lnTo>
                  <a:lnTo>
                    <a:pt x="21773" y="317016"/>
                  </a:lnTo>
                  <a:lnTo>
                    <a:pt x="28779" y="315858"/>
                  </a:lnTo>
                  <a:lnTo>
                    <a:pt x="42802" y="308331"/>
                  </a:lnTo>
                  <a:lnTo>
                    <a:pt x="56834" y="297187"/>
                  </a:lnTo>
                  <a:lnTo>
                    <a:pt x="67749" y="278196"/>
                  </a:lnTo>
                  <a:lnTo>
                    <a:pt x="84288" y="227877"/>
                  </a:lnTo>
                  <a:lnTo>
                    <a:pt x="89661" y="175595"/>
                  </a:lnTo>
                  <a:lnTo>
                    <a:pt x="91253" y="115650"/>
                  </a:lnTo>
                  <a:lnTo>
                    <a:pt x="86135" y="59024"/>
                  </a:lnTo>
                  <a:lnTo>
                    <a:pt x="82799" y="10791"/>
                  </a:lnTo>
                  <a:lnTo>
                    <a:pt x="79991" y="2913"/>
                  </a:lnTo>
                  <a:lnTo>
                    <a:pt x="75780" y="0"/>
                  </a:lnTo>
                  <a:lnTo>
                    <a:pt x="70632" y="399"/>
                  </a:lnTo>
                  <a:lnTo>
                    <a:pt x="67201" y="6513"/>
                  </a:lnTo>
                  <a:lnTo>
                    <a:pt x="61693" y="61474"/>
                  </a:lnTo>
                  <a:lnTo>
                    <a:pt x="63859" y="119271"/>
                  </a:lnTo>
                  <a:lnTo>
                    <a:pt x="71909" y="171491"/>
                  </a:lnTo>
                  <a:lnTo>
                    <a:pt x="85110" y="226166"/>
                  </a:lnTo>
                  <a:lnTo>
                    <a:pt x="102452" y="264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68911" y="242155"/>
              <a:ext cx="21059" cy="231628"/>
            </a:xfrm>
            <a:custGeom>
              <a:avLst/>
              <a:gdLst/>
              <a:ahLst/>
              <a:cxnLst/>
              <a:rect l="0" t="0" r="0" b="0"/>
              <a:pathLst>
                <a:path w="21059" h="231628">
                  <a:moveTo>
                    <a:pt x="21058" y="0"/>
                  </a:moveTo>
                  <a:lnTo>
                    <a:pt x="9605" y="48931"/>
                  </a:lnTo>
                  <a:lnTo>
                    <a:pt x="2846" y="99896"/>
                  </a:lnTo>
                  <a:lnTo>
                    <a:pt x="844" y="156331"/>
                  </a:lnTo>
                  <a:lnTo>
                    <a:pt x="250" y="20073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21779" y="221098"/>
              <a:ext cx="157662" cy="150742"/>
            </a:xfrm>
            <a:custGeom>
              <a:avLst/>
              <a:gdLst/>
              <a:ahLst/>
              <a:cxnLst/>
              <a:rect l="0" t="0" r="0" b="0"/>
              <a:pathLst>
                <a:path w="157662" h="150742">
                  <a:moveTo>
                    <a:pt x="157661" y="115813"/>
                  </a:moveTo>
                  <a:lnTo>
                    <a:pt x="135304" y="115813"/>
                  </a:lnTo>
                  <a:lnTo>
                    <a:pt x="73319" y="139533"/>
                  </a:lnTo>
                  <a:lnTo>
                    <a:pt x="36225" y="150657"/>
                  </a:lnTo>
                  <a:lnTo>
                    <a:pt x="25231" y="150741"/>
                  </a:lnTo>
                  <a:lnTo>
                    <a:pt x="6776" y="144595"/>
                  </a:lnTo>
                  <a:lnTo>
                    <a:pt x="2089" y="138511"/>
                  </a:lnTo>
                  <a:lnTo>
                    <a:pt x="134" y="130945"/>
                  </a:lnTo>
                  <a:lnTo>
                    <a:pt x="0" y="122392"/>
                  </a:lnTo>
                  <a:lnTo>
                    <a:pt x="10991" y="87997"/>
                  </a:lnTo>
                  <a:lnTo>
                    <a:pt x="42406" y="35201"/>
                  </a:lnTo>
                  <a:lnTo>
                    <a:pt x="734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76738" y="207235"/>
              <a:ext cx="481770" cy="289214"/>
            </a:xfrm>
            <a:custGeom>
              <a:avLst/>
              <a:gdLst/>
              <a:ahLst/>
              <a:cxnLst/>
              <a:rect l="0" t="0" r="0" b="0"/>
              <a:pathLst>
                <a:path w="481770" h="289214">
                  <a:moveTo>
                    <a:pt x="18515" y="55977"/>
                  </a:moveTo>
                  <a:lnTo>
                    <a:pt x="28091" y="31930"/>
                  </a:lnTo>
                  <a:lnTo>
                    <a:pt x="38759" y="17604"/>
                  </a:lnTo>
                  <a:lnTo>
                    <a:pt x="63508" y="1973"/>
                  </a:lnTo>
                  <a:lnTo>
                    <a:pt x="82966" y="0"/>
                  </a:lnTo>
                  <a:lnTo>
                    <a:pt x="103312" y="4192"/>
                  </a:lnTo>
                  <a:lnTo>
                    <a:pt x="124053" y="13854"/>
                  </a:lnTo>
                  <a:lnTo>
                    <a:pt x="141850" y="32186"/>
                  </a:lnTo>
                  <a:lnTo>
                    <a:pt x="161904" y="68815"/>
                  </a:lnTo>
                  <a:lnTo>
                    <a:pt x="168811" y="96778"/>
                  </a:lnTo>
                  <a:lnTo>
                    <a:pt x="163714" y="156150"/>
                  </a:lnTo>
                  <a:lnTo>
                    <a:pt x="145852" y="207955"/>
                  </a:lnTo>
                  <a:lnTo>
                    <a:pt x="120976" y="243727"/>
                  </a:lnTo>
                  <a:lnTo>
                    <a:pt x="81128" y="277680"/>
                  </a:lnTo>
                  <a:lnTo>
                    <a:pt x="60381" y="288263"/>
                  </a:lnTo>
                  <a:lnTo>
                    <a:pt x="49936" y="289213"/>
                  </a:lnTo>
                  <a:lnTo>
                    <a:pt x="28971" y="284030"/>
                  </a:lnTo>
                  <a:lnTo>
                    <a:pt x="3026" y="267958"/>
                  </a:lnTo>
                  <a:lnTo>
                    <a:pt x="0" y="259298"/>
                  </a:lnTo>
                  <a:lnTo>
                    <a:pt x="2878" y="237199"/>
                  </a:lnTo>
                  <a:lnTo>
                    <a:pt x="18194" y="218018"/>
                  </a:lnTo>
                  <a:lnTo>
                    <a:pt x="65050" y="180521"/>
                  </a:lnTo>
                  <a:lnTo>
                    <a:pt x="101584" y="167488"/>
                  </a:lnTo>
                  <a:lnTo>
                    <a:pt x="158970" y="159372"/>
                  </a:lnTo>
                  <a:lnTo>
                    <a:pt x="209090" y="156413"/>
                  </a:lnTo>
                  <a:lnTo>
                    <a:pt x="264105" y="162945"/>
                  </a:lnTo>
                  <a:lnTo>
                    <a:pt x="324859" y="172289"/>
                  </a:lnTo>
                  <a:lnTo>
                    <a:pt x="384195" y="185586"/>
                  </a:lnTo>
                  <a:lnTo>
                    <a:pt x="435701" y="201224"/>
                  </a:lnTo>
                  <a:lnTo>
                    <a:pt x="481769" y="213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084642" y="1042321"/>
            <a:ext cx="526426" cy="1063379"/>
            <a:chOff x="2084642" y="1042321"/>
            <a:chExt cx="526426" cy="1063379"/>
          </a:xfrm>
        </p:grpSpPr>
        <p:sp>
          <p:nvSpPr>
            <p:cNvPr id="11" name="Freeform 10"/>
            <p:cNvSpPr/>
            <p:nvPr/>
          </p:nvSpPr>
          <p:spPr>
            <a:xfrm>
              <a:off x="2169713" y="1073906"/>
              <a:ext cx="20215" cy="505369"/>
            </a:xfrm>
            <a:custGeom>
              <a:avLst/>
              <a:gdLst/>
              <a:ahLst/>
              <a:cxnLst/>
              <a:rect l="0" t="0" r="0" b="0"/>
              <a:pathLst>
                <a:path w="20215" h="505369">
                  <a:moveTo>
                    <a:pt x="20214" y="0"/>
                  </a:moveTo>
                  <a:lnTo>
                    <a:pt x="3426" y="62281"/>
                  </a:lnTo>
                  <a:lnTo>
                    <a:pt x="0" y="122570"/>
                  </a:lnTo>
                  <a:lnTo>
                    <a:pt x="2527" y="177867"/>
                  </a:lnTo>
                  <a:lnTo>
                    <a:pt x="7564" y="234416"/>
                  </a:lnTo>
                  <a:lnTo>
                    <a:pt x="12177" y="292505"/>
                  </a:lnTo>
                  <a:lnTo>
                    <a:pt x="17833" y="346761"/>
                  </a:lnTo>
                  <a:lnTo>
                    <a:pt x="19509" y="396762"/>
                  </a:lnTo>
                  <a:lnTo>
                    <a:pt x="20005" y="444333"/>
                  </a:lnTo>
                  <a:lnTo>
                    <a:pt x="20214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91411" y="1042321"/>
              <a:ext cx="290131" cy="473783"/>
            </a:xfrm>
            <a:custGeom>
              <a:avLst/>
              <a:gdLst/>
              <a:ahLst/>
              <a:cxnLst/>
              <a:rect l="0" t="0" r="0" b="0"/>
              <a:pathLst>
                <a:path w="290131" h="473783">
                  <a:moveTo>
                    <a:pt x="161728" y="0"/>
                  </a:moveTo>
                  <a:lnTo>
                    <a:pt x="107854" y="27511"/>
                  </a:lnTo>
                  <a:lnTo>
                    <a:pt x="78305" y="39607"/>
                  </a:lnTo>
                  <a:lnTo>
                    <a:pt x="33875" y="70784"/>
                  </a:lnTo>
                  <a:lnTo>
                    <a:pt x="19897" y="87611"/>
                  </a:lnTo>
                  <a:lnTo>
                    <a:pt x="1391" y="127010"/>
                  </a:lnTo>
                  <a:lnTo>
                    <a:pt x="0" y="147696"/>
                  </a:lnTo>
                  <a:lnTo>
                    <a:pt x="8640" y="189571"/>
                  </a:lnTo>
                  <a:lnTo>
                    <a:pt x="23822" y="215526"/>
                  </a:lnTo>
                  <a:lnTo>
                    <a:pt x="30017" y="217384"/>
                  </a:lnTo>
                  <a:lnTo>
                    <a:pt x="36486" y="215112"/>
                  </a:lnTo>
                  <a:lnTo>
                    <a:pt x="90173" y="177204"/>
                  </a:lnTo>
                  <a:lnTo>
                    <a:pt x="125839" y="165459"/>
                  </a:lnTo>
                  <a:lnTo>
                    <a:pt x="149287" y="164394"/>
                  </a:lnTo>
                  <a:lnTo>
                    <a:pt x="160453" y="165748"/>
                  </a:lnTo>
                  <a:lnTo>
                    <a:pt x="198525" y="184421"/>
                  </a:lnTo>
                  <a:lnTo>
                    <a:pt x="236501" y="214937"/>
                  </a:lnTo>
                  <a:lnTo>
                    <a:pt x="259273" y="245789"/>
                  </a:lnTo>
                  <a:lnTo>
                    <a:pt x="284808" y="307430"/>
                  </a:lnTo>
                  <a:lnTo>
                    <a:pt x="290130" y="340187"/>
                  </a:lnTo>
                  <a:lnTo>
                    <a:pt x="284697" y="370343"/>
                  </a:lnTo>
                  <a:lnTo>
                    <a:pt x="262894" y="408038"/>
                  </a:lnTo>
                  <a:lnTo>
                    <a:pt x="223029" y="435845"/>
                  </a:lnTo>
                  <a:lnTo>
                    <a:pt x="166732" y="457796"/>
                  </a:lnTo>
                  <a:lnTo>
                    <a:pt x="120603" y="470278"/>
                  </a:lnTo>
                  <a:lnTo>
                    <a:pt x="88029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84642" y="1695088"/>
              <a:ext cx="242157" cy="368498"/>
            </a:xfrm>
            <a:custGeom>
              <a:avLst/>
              <a:gdLst/>
              <a:ahLst/>
              <a:cxnLst/>
              <a:rect l="0" t="0" r="0" b="0"/>
              <a:pathLst>
                <a:path w="242157" h="368498">
                  <a:moveTo>
                    <a:pt x="242156" y="0"/>
                  </a:moveTo>
                  <a:lnTo>
                    <a:pt x="206239" y="63427"/>
                  </a:lnTo>
                  <a:lnTo>
                    <a:pt x="164874" y="126364"/>
                  </a:lnTo>
                  <a:lnTo>
                    <a:pt x="122826" y="189515"/>
                  </a:lnTo>
                  <a:lnTo>
                    <a:pt x="80718" y="252684"/>
                  </a:lnTo>
                  <a:lnTo>
                    <a:pt x="39774" y="30861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7326" y="1695088"/>
              <a:ext cx="273742" cy="410612"/>
            </a:xfrm>
            <a:custGeom>
              <a:avLst/>
              <a:gdLst/>
              <a:ahLst/>
              <a:cxnLst/>
              <a:rect l="0" t="0" r="0" b="0"/>
              <a:pathLst>
                <a:path w="273742" h="410612">
                  <a:moveTo>
                    <a:pt x="0" y="0"/>
                  </a:moveTo>
                  <a:lnTo>
                    <a:pt x="15641" y="17980"/>
                  </a:lnTo>
                  <a:lnTo>
                    <a:pt x="48012" y="75523"/>
                  </a:lnTo>
                  <a:lnTo>
                    <a:pt x="82274" y="127395"/>
                  </a:lnTo>
                  <a:lnTo>
                    <a:pt x="117507" y="182702"/>
                  </a:lnTo>
                  <a:lnTo>
                    <a:pt x="147901" y="230258"/>
                  </a:lnTo>
                  <a:lnTo>
                    <a:pt x="179133" y="281394"/>
                  </a:lnTo>
                  <a:lnTo>
                    <a:pt x="219958" y="341500"/>
                  </a:lnTo>
                  <a:lnTo>
                    <a:pt x="267230" y="403100"/>
                  </a:lnTo>
                  <a:lnTo>
                    <a:pt x="27374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255261" y="926507"/>
            <a:ext cx="777569" cy="1094965"/>
            <a:chOff x="5255261" y="926507"/>
            <a:chExt cx="777569" cy="1094965"/>
          </a:xfrm>
        </p:grpSpPr>
        <p:sp>
          <p:nvSpPr>
            <p:cNvPr id="16" name="Freeform 15"/>
            <p:cNvSpPr/>
            <p:nvPr/>
          </p:nvSpPr>
          <p:spPr>
            <a:xfrm>
              <a:off x="5527461" y="926507"/>
              <a:ext cx="6067" cy="494841"/>
            </a:xfrm>
            <a:custGeom>
              <a:avLst/>
              <a:gdLst/>
              <a:ahLst/>
              <a:cxnLst/>
              <a:rect l="0" t="0" r="0" b="0"/>
              <a:pathLst>
                <a:path w="6067" h="494841">
                  <a:moveTo>
                    <a:pt x="0" y="0"/>
                  </a:moveTo>
                  <a:lnTo>
                    <a:pt x="0" y="45537"/>
                  </a:lnTo>
                  <a:lnTo>
                    <a:pt x="0" y="90039"/>
                  </a:lnTo>
                  <a:lnTo>
                    <a:pt x="0" y="150941"/>
                  </a:lnTo>
                  <a:lnTo>
                    <a:pt x="0" y="206030"/>
                  </a:lnTo>
                  <a:lnTo>
                    <a:pt x="0" y="259398"/>
                  </a:lnTo>
                  <a:lnTo>
                    <a:pt x="6066" y="322597"/>
                  </a:lnTo>
                  <a:lnTo>
                    <a:pt x="2317" y="374135"/>
                  </a:lnTo>
                  <a:lnTo>
                    <a:pt x="686" y="430999"/>
                  </a:lnTo>
                  <a:lnTo>
                    <a:pt x="136" y="48084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55261" y="979150"/>
              <a:ext cx="261673" cy="183106"/>
            </a:xfrm>
            <a:custGeom>
              <a:avLst/>
              <a:gdLst/>
              <a:ahLst/>
              <a:cxnLst/>
              <a:rect l="0" t="0" r="0" b="0"/>
              <a:pathLst>
                <a:path w="261673" h="183106">
                  <a:moveTo>
                    <a:pt x="261672" y="136870"/>
                  </a:moveTo>
                  <a:lnTo>
                    <a:pt x="201288" y="139990"/>
                  </a:lnTo>
                  <a:lnTo>
                    <a:pt x="146684" y="151443"/>
                  </a:lnTo>
                  <a:lnTo>
                    <a:pt x="96580" y="166534"/>
                  </a:lnTo>
                  <a:lnTo>
                    <a:pt x="43317" y="182114"/>
                  </a:lnTo>
                  <a:lnTo>
                    <a:pt x="20735" y="183105"/>
                  </a:lnTo>
                  <a:lnTo>
                    <a:pt x="9800" y="181731"/>
                  </a:lnTo>
                  <a:lnTo>
                    <a:pt x="3680" y="177306"/>
                  </a:lnTo>
                  <a:lnTo>
                    <a:pt x="770" y="170847"/>
                  </a:lnTo>
                  <a:lnTo>
                    <a:pt x="0" y="163031"/>
                  </a:lnTo>
                  <a:lnTo>
                    <a:pt x="18448" y="103646"/>
                  </a:lnTo>
                  <a:lnTo>
                    <a:pt x="35967" y="62685"/>
                  </a:lnTo>
                  <a:lnTo>
                    <a:pt x="721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11689" y="950152"/>
              <a:ext cx="326384" cy="445308"/>
            </a:xfrm>
            <a:custGeom>
              <a:avLst/>
              <a:gdLst/>
              <a:ahLst/>
              <a:cxnLst/>
              <a:rect l="0" t="0" r="0" b="0"/>
              <a:pathLst>
                <a:path w="326384" h="445308">
                  <a:moveTo>
                    <a:pt x="0" y="50055"/>
                  </a:moveTo>
                  <a:lnTo>
                    <a:pt x="34897" y="20746"/>
                  </a:lnTo>
                  <a:lnTo>
                    <a:pt x="69741" y="6146"/>
                  </a:lnTo>
                  <a:lnTo>
                    <a:pt x="109701" y="0"/>
                  </a:lnTo>
                  <a:lnTo>
                    <a:pt x="156720" y="6329"/>
                  </a:lnTo>
                  <a:lnTo>
                    <a:pt x="178448" y="12294"/>
                  </a:lnTo>
                  <a:lnTo>
                    <a:pt x="196683" y="28203"/>
                  </a:lnTo>
                  <a:lnTo>
                    <a:pt x="211417" y="52041"/>
                  </a:lnTo>
                  <a:lnTo>
                    <a:pt x="230408" y="108766"/>
                  </a:lnTo>
                  <a:lnTo>
                    <a:pt x="238674" y="146609"/>
                  </a:lnTo>
                  <a:lnTo>
                    <a:pt x="238004" y="196817"/>
                  </a:lnTo>
                  <a:lnTo>
                    <a:pt x="233517" y="254197"/>
                  </a:lnTo>
                  <a:lnTo>
                    <a:pt x="226411" y="309918"/>
                  </a:lnTo>
                  <a:lnTo>
                    <a:pt x="196931" y="370361"/>
                  </a:lnTo>
                  <a:lnTo>
                    <a:pt x="157313" y="422334"/>
                  </a:lnTo>
                  <a:lnTo>
                    <a:pt x="146989" y="431602"/>
                  </a:lnTo>
                  <a:lnTo>
                    <a:pt x="119921" y="441900"/>
                  </a:lnTo>
                  <a:lnTo>
                    <a:pt x="90733" y="445307"/>
                  </a:lnTo>
                  <a:lnTo>
                    <a:pt x="66062" y="442921"/>
                  </a:lnTo>
                  <a:lnTo>
                    <a:pt x="46519" y="434842"/>
                  </a:lnTo>
                  <a:lnTo>
                    <a:pt x="38031" y="429412"/>
                  </a:lnTo>
                  <a:lnTo>
                    <a:pt x="32373" y="419943"/>
                  </a:lnTo>
                  <a:lnTo>
                    <a:pt x="26087" y="393824"/>
                  </a:lnTo>
                  <a:lnTo>
                    <a:pt x="29531" y="368957"/>
                  </a:lnTo>
                  <a:lnTo>
                    <a:pt x="40031" y="346207"/>
                  </a:lnTo>
                  <a:lnTo>
                    <a:pt x="56396" y="324398"/>
                  </a:lnTo>
                  <a:lnTo>
                    <a:pt x="78487" y="309245"/>
                  </a:lnTo>
                  <a:lnTo>
                    <a:pt x="106243" y="299781"/>
                  </a:lnTo>
                  <a:lnTo>
                    <a:pt x="160161" y="294454"/>
                  </a:lnTo>
                  <a:lnTo>
                    <a:pt x="212531" y="295215"/>
                  </a:lnTo>
                  <a:lnTo>
                    <a:pt x="255865" y="309218"/>
                  </a:lnTo>
                  <a:lnTo>
                    <a:pt x="317314" y="349316"/>
                  </a:lnTo>
                  <a:lnTo>
                    <a:pt x="326383" y="355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9533" y="1610860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231627" y="0"/>
                  </a:moveTo>
                  <a:lnTo>
                    <a:pt x="185846" y="54114"/>
                  </a:lnTo>
                  <a:lnTo>
                    <a:pt x="136388" y="106648"/>
                  </a:lnTo>
                  <a:lnTo>
                    <a:pt x="89754" y="167018"/>
                  </a:lnTo>
                  <a:lnTo>
                    <a:pt x="36736" y="22243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53803" y="1642445"/>
              <a:ext cx="379027" cy="379027"/>
            </a:xfrm>
            <a:custGeom>
              <a:avLst/>
              <a:gdLst/>
              <a:ahLst/>
              <a:cxnLst/>
              <a:rect l="0" t="0" r="0" b="0"/>
              <a:pathLst>
                <a:path w="379027" h="379027">
                  <a:moveTo>
                    <a:pt x="0" y="0"/>
                  </a:moveTo>
                  <a:lnTo>
                    <a:pt x="42691" y="26026"/>
                  </a:lnTo>
                  <a:lnTo>
                    <a:pt x="103238" y="82759"/>
                  </a:lnTo>
                  <a:lnTo>
                    <a:pt x="161336" y="140393"/>
                  </a:lnTo>
                  <a:lnTo>
                    <a:pt x="211580" y="190557"/>
                  </a:lnTo>
                  <a:lnTo>
                    <a:pt x="263512" y="245584"/>
                  </a:lnTo>
                  <a:lnTo>
                    <a:pt x="309704" y="300103"/>
                  </a:lnTo>
                  <a:lnTo>
                    <a:pt x="364178" y="362914"/>
                  </a:lnTo>
                  <a:lnTo>
                    <a:pt x="37902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1947772" y="2120455"/>
            <a:ext cx="223483" cy="339735"/>
          </a:xfrm>
          <a:custGeom>
            <a:avLst/>
            <a:gdLst/>
            <a:ahLst/>
            <a:cxnLst/>
            <a:rect l="0" t="0" r="0" b="0"/>
            <a:pathLst>
              <a:path w="223483" h="339735">
                <a:moveTo>
                  <a:pt x="73699" y="48415"/>
                </a:moveTo>
                <a:lnTo>
                  <a:pt x="83274" y="24368"/>
                </a:lnTo>
                <a:lnTo>
                  <a:pt x="93942" y="10042"/>
                </a:lnTo>
                <a:lnTo>
                  <a:pt x="112722" y="2114"/>
                </a:lnTo>
                <a:lnTo>
                  <a:pt x="124281" y="0"/>
                </a:lnTo>
                <a:lnTo>
                  <a:pt x="146483" y="3891"/>
                </a:lnTo>
                <a:lnTo>
                  <a:pt x="175593" y="19235"/>
                </a:lnTo>
                <a:lnTo>
                  <a:pt x="183742" y="25452"/>
                </a:lnTo>
                <a:lnTo>
                  <a:pt x="188005" y="33106"/>
                </a:lnTo>
                <a:lnTo>
                  <a:pt x="189623" y="50970"/>
                </a:lnTo>
                <a:lnTo>
                  <a:pt x="178367" y="80757"/>
                </a:lnTo>
                <a:lnTo>
                  <a:pt x="160214" y="106221"/>
                </a:lnTo>
                <a:lnTo>
                  <a:pt x="131733" y="132276"/>
                </a:lnTo>
                <a:lnTo>
                  <a:pt x="133445" y="133569"/>
                </a:lnTo>
                <a:lnTo>
                  <a:pt x="145876" y="134224"/>
                </a:lnTo>
                <a:lnTo>
                  <a:pt x="178013" y="142340"/>
                </a:lnTo>
                <a:lnTo>
                  <a:pt x="199609" y="152940"/>
                </a:lnTo>
                <a:lnTo>
                  <a:pt x="214667" y="168570"/>
                </a:lnTo>
                <a:lnTo>
                  <a:pt x="220320" y="177652"/>
                </a:lnTo>
                <a:lnTo>
                  <a:pt x="223482" y="200220"/>
                </a:lnTo>
                <a:lnTo>
                  <a:pt x="215980" y="247247"/>
                </a:lnTo>
                <a:lnTo>
                  <a:pt x="200994" y="279684"/>
                </a:lnTo>
                <a:lnTo>
                  <a:pt x="176147" y="305932"/>
                </a:lnTo>
                <a:lnTo>
                  <a:pt x="127904" y="327357"/>
                </a:lnTo>
                <a:lnTo>
                  <a:pt x="73315" y="339734"/>
                </a:lnTo>
                <a:lnTo>
                  <a:pt x="34591" y="339063"/>
                </a:lnTo>
                <a:lnTo>
                  <a:pt x="0" y="33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526839" y="2132721"/>
            <a:ext cx="248950" cy="359613"/>
          </a:xfrm>
          <a:custGeom>
            <a:avLst/>
            <a:gdLst/>
            <a:ahLst/>
            <a:cxnLst/>
            <a:rect l="0" t="0" r="0" b="0"/>
            <a:pathLst>
              <a:path w="248950" h="359613">
                <a:moveTo>
                  <a:pt x="178984" y="15092"/>
                </a:moveTo>
                <a:lnTo>
                  <a:pt x="135022" y="438"/>
                </a:lnTo>
                <a:lnTo>
                  <a:pt x="114992" y="0"/>
                </a:lnTo>
                <a:lnTo>
                  <a:pt x="104737" y="1521"/>
                </a:lnTo>
                <a:lnTo>
                  <a:pt x="97901" y="8385"/>
                </a:lnTo>
                <a:lnTo>
                  <a:pt x="90305" y="31608"/>
                </a:lnTo>
                <a:lnTo>
                  <a:pt x="86028" y="71978"/>
                </a:lnTo>
                <a:lnTo>
                  <a:pt x="88938" y="78753"/>
                </a:lnTo>
                <a:lnTo>
                  <a:pt x="94387" y="80929"/>
                </a:lnTo>
                <a:lnTo>
                  <a:pt x="146614" y="79784"/>
                </a:lnTo>
                <a:lnTo>
                  <a:pt x="185641" y="87942"/>
                </a:lnTo>
                <a:lnTo>
                  <a:pt x="208849" y="98553"/>
                </a:lnTo>
                <a:lnTo>
                  <a:pt x="224623" y="114187"/>
                </a:lnTo>
                <a:lnTo>
                  <a:pt x="240080" y="145839"/>
                </a:lnTo>
                <a:lnTo>
                  <a:pt x="248949" y="184853"/>
                </a:lnTo>
                <a:lnTo>
                  <a:pt x="248458" y="222929"/>
                </a:lnTo>
                <a:lnTo>
                  <a:pt x="232222" y="272825"/>
                </a:lnTo>
                <a:lnTo>
                  <a:pt x="207627" y="308267"/>
                </a:lnTo>
                <a:lnTo>
                  <a:pt x="167875" y="342108"/>
                </a:lnTo>
                <a:lnTo>
                  <a:pt x="147141" y="352675"/>
                </a:lnTo>
                <a:lnTo>
                  <a:pt x="104558" y="359612"/>
                </a:lnTo>
                <a:lnTo>
                  <a:pt x="66075" y="356078"/>
                </a:lnTo>
                <a:lnTo>
                  <a:pt x="46524" y="347576"/>
                </a:lnTo>
                <a:lnTo>
                  <a:pt x="0" y="3204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1909516" y="1950475"/>
            <a:ext cx="419825" cy="466918"/>
          </a:xfrm>
          <a:custGeom>
            <a:avLst/>
            <a:gdLst/>
            <a:ahLst/>
            <a:cxnLst/>
            <a:rect l="0" t="0" r="0" b="0"/>
            <a:pathLst>
              <a:path w="419825" h="466918">
                <a:moveTo>
                  <a:pt x="280411" y="81525"/>
                </a:moveTo>
                <a:lnTo>
                  <a:pt x="263644" y="75935"/>
                </a:lnTo>
                <a:lnTo>
                  <a:pt x="210895" y="80377"/>
                </a:lnTo>
                <a:lnTo>
                  <a:pt x="168307" y="91583"/>
                </a:lnTo>
                <a:lnTo>
                  <a:pt x="109122" y="129903"/>
                </a:lnTo>
                <a:lnTo>
                  <a:pt x="63190" y="172705"/>
                </a:lnTo>
                <a:lnTo>
                  <a:pt x="29805" y="229534"/>
                </a:lnTo>
                <a:lnTo>
                  <a:pt x="5218" y="286799"/>
                </a:lnTo>
                <a:lnTo>
                  <a:pt x="0" y="331340"/>
                </a:lnTo>
                <a:lnTo>
                  <a:pt x="6514" y="378722"/>
                </a:lnTo>
                <a:lnTo>
                  <a:pt x="16739" y="404295"/>
                </a:lnTo>
                <a:lnTo>
                  <a:pt x="41239" y="432834"/>
                </a:lnTo>
                <a:lnTo>
                  <a:pt x="70725" y="450518"/>
                </a:lnTo>
                <a:lnTo>
                  <a:pt x="128941" y="465805"/>
                </a:lnTo>
                <a:lnTo>
                  <a:pt x="190526" y="466917"/>
                </a:lnTo>
                <a:lnTo>
                  <a:pt x="237180" y="456219"/>
                </a:lnTo>
                <a:lnTo>
                  <a:pt x="299126" y="422719"/>
                </a:lnTo>
                <a:lnTo>
                  <a:pt x="320314" y="410981"/>
                </a:lnTo>
                <a:lnTo>
                  <a:pt x="368816" y="359507"/>
                </a:lnTo>
                <a:lnTo>
                  <a:pt x="401339" y="306234"/>
                </a:lnTo>
                <a:lnTo>
                  <a:pt x="419722" y="250044"/>
                </a:lnTo>
                <a:lnTo>
                  <a:pt x="419824" y="194237"/>
                </a:lnTo>
                <a:lnTo>
                  <a:pt x="406856" y="138837"/>
                </a:lnTo>
                <a:lnTo>
                  <a:pt x="381514" y="78461"/>
                </a:lnTo>
                <a:lnTo>
                  <a:pt x="347003" y="33837"/>
                </a:lnTo>
                <a:lnTo>
                  <a:pt x="320419" y="17352"/>
                </a:lnTo>
                <a:lnTo>
                  <a:pt x="263184" y="2471"/>
                </a:lnTo>
                <a:lnTo>
                  <a:pt x="213956" y="0"/>
                </a:lnTo>
                <a:lnTo>
                  <a:pt x="157926" y="9052"/>
                </a:lnTo>
                <a:lnTo>
                  <a:pt x="122484" y="183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362456" y="1896156"/>
            <a:ext cx="614226" cy="593116"/>
          </a:xfrm>
          <a:custGeom>
            <a:avLst/>
            <a:gdLst/>
            <a:ahLst/>
            <a:cxnLst/>
            <a:rect l="0" t="0" r="0" b="0"/>
            <a:pathLst>
              <a:path w="614226" h="593116">
                <a:moveTo>
                  <a:pt x="406538" y="177958"/>
                </a:moveTo>
                <a:lnTo>
                  <a:pt x="377230" y="133995"/>
                </a:lnTo>
                <a:lnTo>
                  <a:pt x="357638" y="120204"/>
                </a:lnTo>
                <a:lnTo>
                  <a:pt x="334502" y="112515"/>
                </a:lnTo>
                <a:lnTo>
                  <a:pt x="301746" y="114764"/>
                </a:lnTo>
                <a:lnTo>
                  <a:pt x="243087" y="129284"/>
                </a:lnTo>
                <a:lnTo>
                  <a:pt x="189721" y="152529"/>
                </a:lnTo>
                <a:lnTo>
                  <a:pt x="127772" y="199825"/>
                </a:lnTo>
                <a:lnTo>
                  <a:pt x="73471" y="260097"/>
                </a:lnTo>
                <a:lnTo>
                  <a:pt x="42310" y="309476"/>
                </a:lnTo>
                <a:lnTo>
                  <a:pt x="14794" y="370356"/>
                </a:lnTo>
                <a:lnTo>
                  <a:pt x="0" y="421723"/>
                </a:lnTo>
                <a:lnTo>
                  <a:pt x="254" y="459584"/>
                </a:lnTo>
                <a:lnTo>
                  <a:pt x="10820" y="503819"/>
                </a:lnTo>
                <a:lnTo>
                  <a:pt x="26336" y="530183"/>
                </a:lnTo>
                <a:lnTo>
                  <a:pt x="51340" y="552812"/>
                </a:lnTo>
                <a:lnTo>
                  <a:pt x="111984" y="580876"/>
                </a:lnTo>
                <a:lnTo>
                  <a:pt x="162308" y="593115"/>
                </a:lnTo>
                <a:lnTo>
                  <a:pt x="220428" y="589813"/>
                </a:lnTo>
                <a:lnTo>
                  <a:pt x="282298" y="583226"/>
                </a:lnTo>
                <a:lnTo>
                  <a:pt x="340750" y="562254"/>
                </a:lnTo>
                <a:lnTo>
                  <a:pt x="389125" y="541258"/>
                </a:lnTo>
                <a:lnTo>
                  <a:pt x="447986" y="503314"/>
                </a:lnTo>
                <a:lnTo>
                  <a:pt x="499084" y="456435"/>
                </a:lnTo>
                <a:lnTo>
                  <a:pt x="542972" y="402115"/>
                </a:lnTo>
                <a:lnTo>
                  <a:pt x="582317" y="346324"/>
                </a:lnTo>
                <a:lnTo>
                  <a:pt x="607376" y="290244"/>
                </a:lnTo>
                <a:lnTo>
                  <a:pt x="614225" y="231375"/>
                </a:lnTo>
                <a:lnTo>
                  <a:pt x="612707" y="188830"/>
                </a:lnTo>
                <a:lnTo>
                  <a:pt x="605276" y="134776"/>
                </a:lnTo>
                <a:lnTo>
                  <a:pt x="597812" y="109633"/>
                </a:lnTo>
                <a:lnTo>
                  <a:pt x="570836" y="71308"/>
                </a:lnTo>
                <a:lnTo>
                  <a:pt x="537648" y="35878"/>
                </a:lnTo>
                <a:lnTo>
                  <a:pt x="492922" y="14755"/>
                </a:lnTo>
                <a:lnTo>
                  <a:pt x="445959" y="2437"/>
                </a:lnTo>
                <a:lnTo>
                  <a:pt x="396382" y="0"/>
                </a:lnTo>
                <a:lnTo>
                  <a:pt x="342308" y="2397"/>
                </a:lnTo>
                <a:lnTo>
                  <a:pt x="281417" y="19277"/>
                </a:lnTo>
                <a:lnTo>
                  <a:pt x="227554" y="5161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1305533" y="3527046"/>
            <a:ext cx="1007767" cy="681348"/>
            <a:chOff x="1305533" y="3527046"/>
            <a:chExt cx="1007767" cy="681348"/>
          </a:xfrm>
        </p:grpSpPr>
        <p:sp>
          <p:nvSpPr>
            <p:cNvPr id="26" name="Freeform 25"/>
            <p:cNvSpPr/>
            <p:nvPr/>
          </p:nvSpPr>
          <p:spPr>
            <a:xfrm>
              <a:off x="1305533" y="3691377"/>
              <a:ext cx="234700" cy="517017"/>
            </a:xfrm>
            <a:custGeom>
              <a:avLst/>
              <a:gdLst/>
              <a:ahLst/>
              <a:cxnLst/>
              <a:rect l="0" t="0" r="0" b="0"/>
              <a:pathLst>
                <a:path w="234700" h="517017">
                  <a:moveTo>
                    <a:pt x="0" y="14654"/>
                  </a:moveTo>
                  <a:lnTo>
                    <a:pt x="49552" y="0"/>
                  </a:lnTo>
                  <a:lnTo>
                    <a:pt x="88902" y="1083"/>
                  </a:lnTo>
                  <a:lnTo>
                    <a:pt x="124607" y="8813"/>
                  </a:lnTo>
                  <a:lnTo>
                    <a:pt x="143509" y="21417"/>
                  </a:lnTo>
                  <a:lnTo>
                    <a:pt x="151824" y="29691"/>
                  </a:lnTo>
                  <a:lnTo>
                    <a:pt x="161064" y="51363"/>
                  </a:lnTo>
                  <a:lnTo>
                    <a:pt x="163528" y="63693"/>
                  </a:lnTo>
                  <a:lnTo>
                    <a:pt x="160027" y="86752"/>
                  </a:lnTo>
                  <a:lnTo>
                    <a:pt x="144902" y="116345"/>
                  </a:lnTo>
                  <a:lnTo>
                    <a:pt x="102400" y="169031"/>
                  </a:lnTo>
                  <a:lnTo>
                    <a:pt x="54499" y="199652"/>
                  </a:lnTo>
                  <a:lnTo>
                    <a:pt x="43352" y="204667"/>
                  </a:lnTo>
                  <a:lnTo>
                    <a:pt x="40600" y="209179"/>
                  </a:lnTo>
                  <a:lnTo>
                    <a:pt x="43444" y="213358"/>
                  </a:lnTo>
                  <a:lnTo>
                    <a:pt x="69804" y="224828"/>
                  </a:lnTo>
                  <a:lnTo>
                    <a:pt x="120633" y="244773"/>
                  </a:lnTo>
                  <a:lnTo>
                    <a:pt x="178233" y="289583"/>
                  </a:lnTo>
                  <a:lnTo>
                    <a:pt x="207228" y="323452"/>
                  </a:lnTo>
                  <a:lnTo>
                    <a:pt x="232397" y="376818"/>
                  </a:lnTo>
                  <a:lnTo>
                    <a:pt x="234699" y="401394"/>
                  </a:lnTo>
                  <a:lnTo>
                    <a:pt x="230653" y="424014"/>
                  </a:lnTo>
                  <a:lnTo>
                    <a:pt x="215221" y="455310"/>
                  </a:lnTo>
                  <a:lnTo>
                    <a:pt x="202499" y="472154"/>
                  </a:lnTo>
                  <a:lnTo>
                    <a:pt x="159626" y="500861"/>
                  </a:lnTo>
                  <a:lnTo>
                    <a:pt x="125676" y="513825"/>
                  </a:lnTo>
                  <a:lnTo>
                    <a:pt x="87670" y="517016"/>
                  </a:lnTo>
                  <a:lnTo>
                    <a:pt x="24869" y="503072"/>
                  </a:lnTo>
                  <a:lnTo>
                    <a:pt x="10529" y="498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37160" y="3737616"/>
              <a:ext cx="400084" cy="452727"/>
            </a:xfrm>
            <a:custGeom>
              <a:avLst/>
              <a:gdLst/>
              <a:ahLst/>
              <a:cxnLst/>
              <a:rect l="0" t="0" r="0" b="0"/>
              <a:pathLst>
                <a:path w="400084" h="452727">
                  <a:moveTo>
                    <a:pt x="0" y="0"/>
                  </a:moveTo>
                  <a:lnTo>
                    <a:pt x="24047" y="17981"/>
                  </a:lnTo>
                  <a:lnTo>
                    <a:pt x="66635" y="80420"/>
                  </a:lnTo>
                  <a:lnTo>
                    <a:pt x="122831" y="143604"/>
                  </a:lnTo>
                  <a:lnTo>
                    <a:pt x="152714" y="187280"/>
                  </a:lnTo>
                  <a:lnTo>
                    <a:pt x="206756" y="247581"/>
                  </a:lnTo>
                  <a:lnTo>
                    <a:pt x="256176" y="308937"/>
                  </a:lnTo>
                  <a:lnTo>
                    <a:pt x="305326" y="367784"/>
                  </a:lnTo>
                  <a:lnTo>
                    <a:pt x="363524" y="426654"/>
                  </a:lnTo>
                  <a:lnTo>
                    <a:pt x="400083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21388" y="3727088"/>
              <a:ext cx="242157" cy="463255"/>
            </a:xfrm>
            <a:custGeom>
              <a:avLst/>
              <a:gdLst/>
              <a:ahLst/>
              <a:cxnLst/>
              <a:rect l="0" t="0" r="0" b="0"/>
              <a:pathLst>
                <a:path w="242157" h="463255">
                  <a:moveTo>
                    <a:pt x="242156" y="0"/>
                  </a:moveTo>
                  <a:lnTo>
                    <a:pt x="225388" y="11178"/>
                  </a:lnTo>
                  <a:lnTo>
                    <a:pt x="214036" y="26025"/>
                  </a:lnTo>
                  <a:lnTo>
                    <a:pt x="192309" y="76693"/>
                  </a:lnTo>
                  <a:lnTo>
                    <a:pt x="170742" y="132609"/>
                  </a:lnTo>
                  <a:lnTo>
                    <a:pt x="143974" y="190121"/>
                  </a:lnTo>
                  <a:lnTo>
                    <a:pt x="117717" y="251146"/>
                  </a:lnTo>
                  <a:lnTo>
                    <a:pt x="92350" y="305124"/>
                  </a:lnTo>
                  <a:lnTo>
                    <a:pt x="60765" y="365360"/>
                  </a:lnTo>
                  <a:lnTo>
                    <a:pt x="28929" y="418820"/>
                  </a:lnTo>
                  <a:lnTo>
                    <a:pt x="15331" y="44852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10943" y="3527046"/>
              <a:ext cx="302357" cy="628903"/>
            </a:xfrm>
            <a:custGeom>
              <a:avLst/>
              <a:gdLst/>
              <a:ahLst/>
              <a:cxnLst/>
              <a:rect l="0" t="0" r="0" b="0"/>
              <a:pathLst>
                <a:path w="302357" h="628903">
                  <a:moveTo>
                    <a:pt x="168456" y="0"/>
                  </a:moveTo>
                  <a:lnTo>
                    <a:pt x="106363" y="5589"/>
                  </a:lnTo>
                  <a:lnTo>
                    <a:pt x="52784" y="21331"/>
                  </a:lnTo>
                  <a:lnTo>
                    <a:pt x="32818" y="29368"/>
                  </a:lnTo>
                  <a:lnTo>
                    <a:pt x="16145" y="40738"/>
                  </a:lnTo>
                  <a:lnTo>
                    <a:pt x="11933" y="48216"/>
                  </a:lnTo>
                  <a:lnTo>
                    <a:pt x="10482" y="106738"/>
                  </a:lnTo>
                  <a:lnTo>
                    <a:pt x="17755" y="159644"/>
                  </a:lnTo>
                  <a:lnTo>
                    <a:pt x="20078" y="214198"/>
                  </a:lnTo>
                  <a:lnTo>
                    <a:pt x="20767" y="273646"/>
                  </a:lnTo>
                  <a:lnTo>
                    <a:pt x="20971" y="327655"/>
                  </a:lnTo>
                  <a:lnTo>
                    <a:pt x="21031" y="364455"/>
                  </a:lnTo>
                  <a:lnTo>
                    <a:pt x="21045" y="358122"/>
                  </a:lnTo>
                  <a:lnTo>
                    <a:pt x="37865" y="324334"/>
                  </a:lnTo>
                  <a:lnTo>
                    <a:pt x="50364" y="304416"/>
                  </a:lnTo>
                  <a:lnTo>
                    <a:pt x="69957" y="290104"/>
                  </a:lnTo>
                  <a:lnTo>
                    <a:pt x="120663" y="271384"/>
                  </a:lnTo>
                  <a:lnTo>
                    <a:pt x="161834" y="271223"/>
                  </a:lnTo>
                  <a:lnTo>
                    <a:pt x="209257" y="284174"/>
                  </a:lnTo>
                  <a:lnTo>
                    <a:pt x="249175" y="308418"/>
                  </a:lnTo>
                  <a:lnTo>
                    <a:pt x="277640" y="337828"/>
                  </a:lnTo>
                  <a:lnTo>
                    <a:pt x="295303" y="368769"/>
                  </a:lnTo>
                  <a:lnTo>
                    <a:pt x="302356" y="411342"/>
                  </a:lnTo>
                  <a:lnTo>
                    <a:pt x="298857" y="461001"/>
                  </a:lnTo>
                  <a:lnTo>
                    <a:pt x="279233" y="507170"/>
                  </a:lnTo>
                  <a:lnTo>
                    <a:pt x="239990" y="562353"/>
                  </a:lnTo>
                  <a:lnTo>
                    <a:pt x="188392" y="598209"/>
                  </a:lnTo>
                  <a:lnTo>
                    <a:pt x="133139" y="622233"/>
                  </a:lnTo>
                  <a:lnTo>
                    <a:pt x="91181" y="628902"/>
                  </a:lnTo>
                  <a:lnTo>
                    <a:pt x="54702" y="625289"/>
                  </a:lnTo>
                  <a:lnTo>
                    <a:pt x="35620" y="616768"/>
                  </a:lnTo>
                  <a:lnTo>
                    <a:pt x="14843" y="605056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243191" y="2017908"/>
            <a:ext cx="922126" cy="445761"/>
            <a:chOff x="5243191" y="2017908"/>
            <a:chExt cx="922126" cy="445761"/>
          </a:xfrm>
        </p:grpSpPr>
        <p:sp>
          <p:nvSpPr>
            <p:cNvPr id="31" name="Freeform 30"/>
            <p:cNvSpPr/>
            <p:nvPr/>
          </p:nvSpPr>
          <p:spPr>
            <a:xfrm>
              <a:off x="5243191" y="2017908"/>
              <a:ext cx="147442" cy="435232"/>
            </a:xfrm>
            <a:custGeom>
              <a:avLst/>
              <a:gdLst/>
              <a:ahLst/>
              <a:cxnLst/>
              <a:rect l="0" t="0" r="0" b="0"/>
              <a:pathLst>
                <a:path w="147442" h="435232">
                  <a:moveTo>
                    <a:pt x="0" y="35149"/>
                  </a:moveTo>
                  <a:lnTo>
                    <a:pt x="61111" y="17190"/>
                  </a:lnTo>
                  <a:lnTo>
                    <a:pt x="115542" y="0"/>
                  </a:lnTo>
                  <a:lnTo>
                    <a:pt x="124992" y="18"/>
                  </a:lnTo>
                  <a:lnTo>
                    <a:pt x="141730" y="6277"/>
                  </a:lnTo>
                  <a:lnTo>
                    <a:pt x="145959" y="13561"/>
                  </a:lnTo>
                  <a:lnTo>
                    <a:pt x="147441" y="72022"/>
                  </a:lnTo>
                  <a:lnTo>
                    <a:pt x="140172" y="126747"/>
                  </a:lnTo>
                  <a:lnTo>
                    <a:pt x="134404" y="182617"/>
                  </a:lnTo>
                  <a:lnTo>
                    <a:pt x="122345" y="238713"/>
                  </a:lnTo>
                  <a:lnTo>
                    <a:pt x="115934" y="293685"/>
                  </a:lnTo>
                  <a:lnTo>
                    <a:pt x="101329" y="350388"/>
                  </a:lnTo>
                  <a:lnTo>
                    <a:pt x="87289" y="408778"/>
                  </a:lnTo>
                  <a:lnTo>
                    <a:pt x="84228" y="435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7580" y="2084093"/>
              <a:ext cx="277737" cy="379576"/>
            </a:xfrm>
            <a:custGeom>
              <a:avLst/>
              <a:gdLst/>
              <a:ahLst/>
              <a:cxnLst/>
              <a:rect l="0" t="0" r="0" b="0"/>
              <a:pathLst>
                <a:path w="277737" h="379576">
                  <a:moveTo>
                    <a:pt x="103135" y="21606"/>
                  </a:moveTo>
                  <a:lnTo>
                    <a:pt x="97546" y="4838"/>
                  </a:lnTo>
                  <a:lnTo>
                    <a:pt x="91220" y="1069"/>
                  </a:lnTo>
                  <a:lnTo>
                    <a:pt x="71713" y="0"/>
                  </a:lnTo>
                  <a:lnTo>
                    <a:pt x="62300" y="3693"/>
                  </a:lnTo>
                  <a:lnTo>
                    <a:pt x="45602" y="17154"/>
                  </a:lnTo>
                  <a:lnTo>
                    <a:pt x="28636" y="44463"/>
                  </a:lnTo>
                  <a:lnTo>
                    <a:pt x="8735" y="106995"/>
                  </a:lnTo>
                  <a:lnTo>
                    <a:pt x="0" y="167805"/>
                  </a:lnTo>
                  <a:lnTo>
                    <a:pt x="6680" y="226566"/>
                  </a:lnTo>
                  <a:lnTo>
                    <a:pt x="22384" y="273182"/>
                  </a:lnTo>
                  <a:lnTo>
                    <a:pt x="35660" y="293685"/>
                  </a:lnTo>
                  <a:lnTo>
                    <a:pt x="53259" y="310596"/>
                  </a:lnTo>
                  <a:lnTo>
                    <a:pt x="79018" y="319672"/>
                  </a:lnTo>
                  <a:lnTo>
                    <a:pt x="107624" y="322536"/>
                  </a:lnTo>
                  <a:lnTo>
                    <a:pt x="144629" y="316401"/>
                  </a:lnTo>
                  <a:lnTo>
                    <a:pt x="206721" y="287403"/>
                  </a:lnTo>
                  <a:lnTo>
                    <a:pt x="249028" y="258900"/>
                  </a:lnTo>
                  <a:lnTo>
                    <a:pt x="265852" y="240544"/>
                  </a:lnTo>
                  <a:lnTo>
                    <a:pt x="274889" y="217568"/>
                  </a:lnTo>
                  <a:lnTo>
                    <a:pt x="277736" y="192928"/>
                  </a:lnTo>
                  <a:lnTo>
                    <a:pt x="275102" y="170279"/>
                  </a:lnTo>
                  <a:lnTo>
                    <a:pt x="270422" y="161665"/>
                  </a:lnTo>
                  <a:lnTo>
                    <a:pt x="255864" y="148975"/>
                  </a:lnTo>
                  <a:lnTo>
                    <a:pt x="234575" y="142555"/>
                  </a:lnTo>
                  <a:lnTo>
                    <a:pt x="222347" y="140843"/>
                  </a:lnTo>
                  <a:lnTo>
                    <a:pt x="199402" y="145181"/>
                  </a:lnTo>
                  <a:lnTo>
                    <a:pt x="139382" y="174706"/>
                  </a:lnTo>
                  <a:lnTo>
                    <a:pt x="89814" y="232677"/>
                  </a:lnTo>
                  <a:lnTo>
                    <a:pt x="59685" y="284884"/>
                  </a:lnTo>
                  <a:lnTo>
                    <a:pt x="47627" y="316424"/>
                  </a:lnTo>
                  <a:lnTo>
                    <a:pt x="46489" y="337470"/>
                  </a:lnTo>
                  <a:lnTo>
                    <a:pt x="50492" y="379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5124196" y="1864489"/>
            <a:ext cx="599912" cy="691636"/>
          </a:xfrm>
          <a:custGeom>
            <a:avLst/>
            <a:gdLst/>
            <a:ahLst/>
            <a:cxnLst/>
            <a:rect l="0" t="0" r="0" b="0"/>
            <a:pathLst>
              <a:path w="599912" h="691636">
                <a:moveTo>
                  <a:pt x="329565" y="62226"/>
                </a:moveTo>
                <a:lnTo>
                  <a:pt x="286874" y="59106"/>
                </a:lnTo>
                <a:lnTo>
                  <a:pt x="239634" y="53161"/>
                </a:lnTo>
                <a:lnTo>
                  <a:pt x="186412" y="60392"/>
                </a:lnTo>
                <a:lnTo>
                  <a:pt x="140891" y="76205"/>
                </a:lnTo>
                <a:lnTo>
                  <a:pt x="98104" y="107101"/>
                </a:lnTo>
                <a:lnTo>
                  <a:pt x="53651" y="168798"/>
                </a:lnTo>
                <a:lnTo>
                  <a:pt x="29834" y="210006"/>
                </a:lnTo>
                <a:lnTo>
                  <a:pt x="11306" y="271441"/>
                </a:lnTo>
                <a:lnTo>
                  <a:pt x="0" y="322567"/>
                </a:lnTo>
                <a:lnTo>
                  <a:pt x="2510" y="378943"/>
                </a:lnTo>
                <a:lnTo>
                  <a:pt x="11042" y="430589"/>
                </a:lnTo>
                <a:lnTo>
                  <a:pt x="27859" y="492490"/>
                </a:lnTo>
                <a:lnTo>
                  <a:pt x="48430" y="546352"/>
                </a:lnTo>
                <a:lnTo>
                  <a:pt x="85170" y="599792"/>
                </a:lnTo>
                <a:lnTo>
                  <a:pt x="135730" y="657354"/>
                </a:lnTo>
                <a:lnTo>
                  <a:pt x="162948" y="673868"/>
                </a:lnTo>
                <a:lnTo>
                  <a:pt x="193239" y="686170"/>
                </a:lnTo>
                <a:lnTo>
                  <a:pt x="246799" y="691635"/>
                </a:lnTo>
                <a:lnTo>
                  <a:pt x="308941" y="687665"/>
                </a:lnTo>
                <a:lnTo>
                  <a:pt x="367605" y="674673"/>
                </a:lnTo>
                <a:lnTo>
                  <a:pt x="423785" y="644114"/>
                </a:lnTo>
                <a:lnTo>
                  <a:pt x="487267" y="587224"/>
                </a:lnTo>
                <a:lnTo>
                  <a:pt x="525605" y="530231"/>
                </a:lnTo>
                <a:lnTo>
                  <a:pt x="561128" y="470343"/>
                </a:lnTo>
                <a:lnTo>
                  <a:pt x="583666" y="416192"/>
                </a:lnTo>
                <a:lnTo>
                  <a:pt x="599911" y="354763"/>
                </a:lnTo>
                <a:lnTo>
                  <a:pt x="599181" y="314240"/>
                </a:lnTo>
                <a:lnTo>
                  <a:pt x="594043" y="258625"/>
                </a:lnTo>
                <a:lnTo>
                  <a:pt x="584622" y="203749"/>
                </a:lnTo>
                <a:lnTo>
                  <a:pt x="562473" y="141477"/>
                </a:lnTo>
                <a:lnTo>
                  <a:pt x="513327" y="82307"/>
                </a:lnTo>
                <a:lnTo>
                  <a:pt x="495465" y="68031"/>
                </a:lnTo>
                <a:lnTo>
                  <a:pt x="434626" y="33345"/>
                </a:lnTo>
                <a:lnTo>
                  <a:pt x="381514" y="17137"/>
                </a:lnTo>
                <a:lnTo>
                  <a:pt x="329168" y="3839"/>
                </a:lnTo>
                <a:lnTo>
                  <a:pt x="268049" y="0"/>
                </a:lnTo>
                <a:lnTo>
                  <a:pt x="210569" y="4831"/>
                </a:lnTo>
                <a:lnTo>
                  <a:pt x="182166" y="95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577230" y="2621595"/>
            <a:ext cx="745081" cy="747525"/>
            <a:chOff x="5577230" y="2621595"/>
            <a:chExt cx="745081" cy="747525"/>
          </a:xfrm>
        </p:grpSpPr>
        <p:sp>
          <p:nvSpPr>
            <p:cNvPr id="35" name="Freeform 34"/>
            <p:cNvSpPr/>
            <p:nvPr/>
          </p:nvSpPr>
          <p:spPr>
            <a:xfrm>
              <a:off x="5674860" y="2632124"/>
              <a:ext cx="189514" cy="326384"/>
            </a:xfrm>
            <a:custGeom>
              <a:avLst/>
              <a:gdLst/>
              <a:ahLst/>
              <a:cxnLst/>
              <a:rect l="0" t="0" r="0" b="0"/>
              <a:pathLst>
                <a:path w="189514" h="326384">
                  <a:moveTo>
                    <a:pt x="189513" y="0"/>
                  </a:moveTo>
                  <a:lnTo>
                    <a:pt x="154615" y="46076"/>
                  </a:lnTo>
                  <a:lnTo>
                    <a:pt x="123564" y="100695"/>
                  </a:lnTo>
                  <a:lnTo>
                    <a:pt x="87834" y="162912"/>
                  </a:lnTo>
                  <a:lnTo>
                    <a:pt x="58510" y="212984"/>
                  </a:lnTo>
                  <a:lnTo>
                    <a:pt x="32544" y="26353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74901" y="2621595"/>
              <a:ext cx="294799" cy="263214"/>
            </a:xfrm>
            <a:custGeom>
              <a:avLst/>
              <a:gdLst/>
              <a:ahLst/>
              <a:cxnLst/>
              <a:rect l="0" t="0" r="0" b="0"/>
              <a:pathLst>
                <a:path w="294799" h="263214">
                  <a:moveTo>
                    <a:pt x="0" y="0"/>
                  </a:moveTo>
                  <a:lnTo>
                    <a:pt x="5590" y="22357"/>
                  </a:lnTo>
                  <a:lnTo>
                    <a:pt x="20812" y="42692"/>
                  </a:lnTo>
                  <a:lnTo>
                    <a:pt x="84207" y="97003"/>
                  </a:lnTo>
                  <a:lnTo>
                    <a:pt x="146443" y="148865"/>
                  </a:lnTo>
                  <a:lnTo>
                    <a:pt x="194819" y="187478"/>
                  </a:lnTo>
                  <a:lnTo>
                    <a:pt x="257328" y="236208"/>
                  </a:lnTo>
                  <a:lnTo>
                    <a:pt x="29479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77230" y="3042457"/>
              <a:ext cx="287144" cy="326663"/>
            </a:xfrm>
            <a:custGeom>
              <a:avLst/>
              <a:gdLst/>
              <a:ahLst/>
              <a:cxnLst/>
              <a:rect l="0" t="0" r="0" b="0"/>
              <a:pathLst>
                <a:path w="287144" h="326663">
                  <a:moveTo>
                    <a:pt x="34459" y="52921"/>
                  </a:moveTo>
                  <a:lnTo>
                    <a:pt x="34459" y="30564"/>
                  </a:lnTo>
                  <a:lnTo>
                    <a:pt x="40698" y="13349"/>
                  </a:lnTo>
                  <a:lnTo>
                    <a:pt x="45638" y="5482"/>
                  </a:lnTo>
                  <a:lnTo>
                    <a:pt x="53610" y="1408"/>
                  </a:lnTo>
                  <a:lnTo>
                    <a:pt x="74946" y="0"/>
                  </a:lnTo>
                  <a:lnTo>
                    <a:pt x="84847" y="4772"/>
                  </a:lnTo>
                  <a:lnTo>
                    <a:pt x="117549" y="42933"/>
                  </a:lnTo>
                  <a:lnTo>
                    <a:pt x="140949" y="84613"/>
                  </a:lnTo>
                  <a:lnTo>
                    <a:pt x="147510" y="127302"/>
                  </a:lnTo>
                  <a:lnTo>
                    <a:pt x="141321" y="184553"/>
                  </a:lnTo>
                  <a:lnTo>
                    <a:pt x="130983" y="218655"/>
                  </a:lnTo>
                  <a:lnTo>
                    <a:pt x="119862" y="236155"/>
                  </a:lnTo>
                  <a:lnTo>
                    <a:pt x="100882" y="248612"/>
                  </a:lnTo>
                  <a:lnTo>
                    <a:pt x="89269" y="253572"/>
                  </a:lnTo>
                  <a:lnTo>
                    <a:pt x="63888" y="255963"/>
                  </a:lnTo>
                  <a:lnTo>
                    <a:pt x="39350" y="251956"/>
                  </a:lnTo>
                  <a:lnTo>
                    <a:pt x="20645" y="242376"/>
                  </a:lnTo>
                  <a:lnTo>
                    <a:pt x="7652" y="227201"/>
                  </a:lnTo>
                  <a:lnTo>
                    <a:pt x="2550" y="218240"/>
                  </a:lnTo>
                  <a:lnTo>
                    <a:pt x="0" y="198926"/>
                  </a:lnTo>
                  <a:lnTo>
                    <a:pt x="3936" y="178643"/>
                  </a:lnTo>
                  <a:lnTo>
                    <a:pt x="13484" y="157930"/>
                  </a:lnTo>
                  <a:lnTo>
                    <a:pt x="28646" y="143266"/>
                  </a:lnTo>
                  <a:lnTo>
                    <a:pt x="37603" y="137717"/>
                  </a:lnTo>
                  <a:lnTo>
                    <a:pt x="60033" y="134672"/>
                  </a:lnTo>
                  <a:lnTo>
                    <a:pt x="83260" y="138388"/>
                  </a:lnTo>
                  <a:lnTo>
                    <a:pt x="130327" y="166312"/>
                  </a:lnTo>
                  <a:lnTo>
                    <a:pt x="170552" y="211916"/>
                  </a:lnTo>
                  <a:lnTo>
                    <a:pt x="213375" y="270993"/>
                  </a:lnTo>
                  <a:lnTo>
                    <a:pt x="249699" y="307546"/>
                  </a:lnTo>
                  <a:lnTo>
                    <a:pt x="287143" y="326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96000" y="2945317"/>
              <a:ext cx="226311" cy="329046"/>
            </a:xfrm>
            <a:custGeom>
              <a:avLst/>
              <a:gdLst/>
              <a:ahLst/>
              <a:cxnLst/>
              <a:rect l="0" t="0" r="0" b="0"/>
              <a:pathLst>
                <a:path w="226311" h="329046">
                  <a:moveTo>
                    <a:pt x="0" y="23719"/>
                  </a:moveTo>
                  <a:lnTo>
                    <a:pt x="17981" y="8078"/>
                  </a:lnTo>
                  <a:lnTo>
                    <a:pt x="34898" y="0"/>
                  </a:lnTo>
                  <a:lnTo>
                    <a:pt x="75331" y="53"/>
                  </a:lnTo>
                  <a:lnTo>
                    <a:pt x="113177" y="13067"/>
                  </a:lnTo>
                  <a:lnTo>
                    <a:pt x="119905" y="20127"/>
                  </a:lnTo>
                  <a:lnTo>
                    <a:pt x="123220" y="28344"/>
                  </a:lnTo>
                  <a:lnTo>
                    <a:pt x="124261" y="37330"/>
                  </a:lnTo>
                  <a:lnTo>
                    <a:pt x="119178" y="53555"/>
                  </a:lnTo>
                  <a:lnTo>
                    <a:pt x="114547" y="61157"/>
                  </a:lnTo>
                  <a:lnTo>
                    <a:pt x="100042" y="72724"/>
                  </a:lnTo>
                  <a:lnTo>
                    <a:pt x="62135" y="95270"/>
                  </a:lnTo>
                  <a:lnTo>
                    <a:pt x="60141" y="98326"/>
                  </a:lnTo>
                  <a:lnTo>
                    <a:pt x="63491" y="99193"/>
                  </a:lnTo>
                  <a:lnTo>
                    <a:pt x="78521" y="99377"/>
                  </a:lnTo>
                  <a:lnTo>
                    <a:pt x="138463" y="115446"/>
                  </a:lnTo>
                  <a:lnTo>
                    <a:pt x="174647" y="126807"/>
                  </a:lnTo>
                  <a:lnTo>
                    <a:pt x="216555" y="157715"/>
                  </a:lnTo>
                  <a:lnTo>
                    <a:pt x="224928" y="180759"/>
                  </a:lnTo>
                  <a:lnTo>
                    <a:pt x="226310" y="209328"/>
                  </a:lnTo>
                  <a:lnTo>
                    <a:pt x="213933" y="250549"/>
                  </a:lnTo>
                  <a:lnTo>
                    <a:pt x="201926" y="274271"/>
                  </a:lnTo>
                  <a:lnTo>
                    <a:pt x="185671" y="290273"/>
                  </a:lnTo>
                  <a:lnTo>
                    <a:pt x="141051" y="315668"/>
                  </a:lnTo>
                  <a:lnTo>
                    <a:pt x="100934" y="325082"/>
                  </a:lnTo>
                  <a:lnTo>
                    <a:pt x="43953" y="328523"/>
                  </a:lnTo>
                  <a:lnTo>
                    <a:pt x="31585" y="329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82648" y="2774686"/>
            <a:ext cx="981646" cy="580219"/>
            <a:chOff x="5482648" y="2774686"/>
            <a:chExt cx="981646" cy="580219"/>
          </a:xfrm>
        </p:grpSpPr>
        <p:sp>
          <p:nvSpPr>
            <p:cNvPr id="40" name="Freeform 39"/>
            <p:cNvSpPr/>
            <p:nvPr/>
          </p:nvSpPr>
          <p:spPr>
            <a:xfrm>
              <a:off x="5482648" y="2903203"/>
              <a:ext cx="383910" cy="451702"/>
            </a:xfrm>
            <a:custGeom>
              <a:avLst/>
              <a:gdLst/>
              <a:ahLst/>
              <a:cxnLst/>
              <a:rect l="0" t="0" r="0" b="0"/>
              <a:pathLst>
                <a:path w="383910" h="451702">
                  <a:moveTo>
                    <a:pt x="308025" y="23719"/>
                  </a:moveTo>
                  <a:lnTo>
                    <a:pt x="290044" y="8078"/>
                  </a:lnTo>
                  <a:lnTo>
                    <a:pt x="273128" y="0"/>
                  </a:lnTo>
                  <a:lnTo>
                    <a:pt x="232695" y="53"/>
                  </a:lnTo>
                  <a:lnTo>
                    <a:pt x="194848" y="13067"/>
                  </a:lnTo>
                  <a:lnTo>
                    <a:pt x="136797" y="56675"/>
                  </a:lnTo>
                  <a:lnTo>
                    <a:pt x="77420" y="116533"/>
                  </a:lnTo>
                  <a:lnTo>
                    <a:pt x="37606" y="171427"/>
                  </a:lnTo>
                  <a:lnTo>
                    <a:pt x="17331" y="216443"/>
                  </a:lnTo>
                  <a:lnTo>
                    <a:pt x="0" y="278467"/>
                  </a:lnTo>
                  <a:lnTo>
                    <a:pt x="80" y="338366"/>
                  </a:lnTo>
                  <a:lnTo>
                    <a:pt x="7774" y="368673"/>
                  </a:lnTo>
                  <a:lnTo>
                    <a:pt x="31777" y="412782"/>
                  </a:lnTo>
                  <a:lnTo>
                    <a:pt x="48378" y="427873"/>
                  </a:lnTo>
                  <a:lnTo>
                    <a:pt x="80574" y="442945"/>
                  </a:lnTo>
                  <a:lnTo>
                    <a:pt x="129108" y="451701"/>
                  </a:lnTo>
                  <a:lnTo>
                    <a:pt x="168845" y="451409"/>
                  </a:lnTo>
                  <a:lnTo>
                    <a:pt x="217524" y="438091"/>
                  </a:lnTo>
                  <a:lnTo>
                    <a:pt x="272774" y="412630"/>
                  </a:lnTo>
                  <a:lnTo>
                    <a:pt x="327430" y="376924"/>
                  </a:lnTo>
                  <a:lnTo>
                    <a:pt x="367007" y="328418"/>
                  </a:lnTo>
                  <a:lnTo>
                    <a:pt x="382953" y="297274"/>
                  </a:lnTo>
                  <a:lnTo>
                    <a:pt x="383909" y="243463"/>
                  </a:lnTo>
                  <a:lnTo>
                    <a:pt x="376783" y="192423"/>
                  </a:lnTo>
                  <a:lnTo>
                    <a:pt x="355489" y="141661"/>
                  </a:lnTo>
                  <a:lnTo>
                    <a:pt x="334437" y="109748"/>
                  </a:lnTo>
                  <a:lnTo>
                    <a:pt x="286287" y="70042"/>
                  </a:lnTo>
                  <a:lnTo>
                    <a:pt x="223738" y="41944"/>
                  </a:lnTo>
                  <a:lnTo>
                    <a:pt x="181016" y="36528"/>
                  </a:lnTo>
                  <a:lnTo>
                    <a:pt x="118512" y="44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56618" y="2774686"/>
              <a:ext cx="407676" cy="560037"/>
            </a:xfrm>
            <a:custGeom>
              <a:avLst/>
              <a:gdLst/>
              <a:ahLst/>
              <a:cxnLst/>
              <a:rect l="0" t="0" r="0" b="0"/>
              <a:pathLst>
                <a:path w="407676" h="560037">
                  <a:moveTo>
                    <a:pt x="292066" y="57479"/>
                  </a:moveTo>
                  <a:lnTo>
                    <a:pt x="257168" y="13517"/>
                  </a:lnTo>
                  <a:lnTo>
                    <a:pt x="234832" y="2846"/>
                  </a:lnTo>
                  <a:lnTo>
                    <a:pt x="222324" y="0"/>
                  </a:lnTo>
                  <a:lnTo>
                    <a:pt x="165597" y="7173"/>
                  </a:lnTo>
                  <a:lnTo>
                    <a:pt x="119283" y="29706"/>
                  </a:lnTo>
                  <a:lnTo>
                    <a:pt x="101020" y="51765"/>
                  </a:lnTo>
                  <a:lnTo>
                    <a:pt x="68585" y="104054"/>
                  </a:lnTo>
                  <a:lnTo>
                    <a:pt x="44265" y="151088"/>
                  </a:lnTo>
                  <a:lnTo>
                    <a:pt x="22241" y="202069"/>
                  </a:lnTo>
                  <a:lnTo>
                    <a:pt x="6487" y="254219"/>
                  </a:lnTo>
                  <a:lnTo>
                    <a:pt x="0" y="306715"/>
                  </a:lnTo>
                  <a:lnTo>
                    <a:pt x="3666" y="359315"/>
                  </a:lnTo>
                  <a:lnTo>
                    <a:pt x="23791" y="421084"/>
                  </a:lnTo>
                  <a:lnTo>
                    <a:pt x="53417" y="475226"/>
                  </a:lnTo>
                  <a:lnTo>
                    <a:pt x="92717" y="520063"/>
                  </a:lnTo>
                  <a:lnTo>
                    <a:pt x="129404" y="540942"/>
                  </a:lnTo>
                  <a:lnTo>
                    <a:pt x="187232" y="557307"/>
                  </a:lnTo>
                  <a:lnTo>
                    <a:pt x="246056" y="560036"/>
                  </a:lnTo>
                  <a:lnTo>
                    <a:pt x="299745" y="551070"/>
                  </a:lnTo>
                  <a:lnTo>
                    <a:pt x="333336" y="538300"/>
                  </a:lnTo>
                  <a:lnTo>
                    <a:pt x="353692" y="525031"/>
                  </a:lnTo>
                  <a:lnTo>
                    <a:pt x="370538" y="507436"/>
                  </a:lnTo>
                  <a:lnTo>
                    <a:pt x="392011" y="459138"/>
                  </a:lnTo>
                  <a:lnTo>
                    <a:pt x="404398" y="404538"/>
                  </a:lnTo>
                  <a:lnTo>
                    <a:pt x="407192" y="343103"/>
                  </a:lnTo>
                  <a:lnTo>
                    <a:pt x="407675" y="291977"/>
                  </a:lnTo>
                  <a:lnTo>
                    <a:pt x="392198" y="230705"/>
                  </a:lnTo>
                  <a:lnTo>
                    <a:pt x="373542" y="176661"/>
                  </a:lnTo>
                  <a:lnTo>
                    <a:pt x="342085" y="131844"/>
                  </a:lnTo>
                  <a:lnTo>
                    <a:pt x="312345" y="105380"/>
                  </a:lnTo>
                  <a:lnTo>
                    <a:pt x="254044" y="83882"/>
                  </a:lnTo>
                  <a:lnTo>
                    <a:pt x="220575" y="75843"/>
                  </a:lnTo>
                  <a:lnTo>
                    <a:pt x="205801" y="76741"/>
                  </a:lnTo>
                  <a:lnTo>
                    <a:pt x="180026" y="87097"/>
                  </a:lnTo>
                  <a:lnTo>
                    <a:pt x="166231" y="100279"/>
                  </a:lnTo>
                  <a:lnTo>
                    <a:pt x="155195" y="120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919636" y="3915004"/>
            <a:ext cx="1852506" cy="759650"/>
            <a:chOff x="4919636" y="3915004"/>
            <a:chExt cx="1852506" cy="759650"/>
          </a:xfrm>
        </p:grpSpPr>
        <p:sp>
          <p:nvSpPr>
            <p:cNvPr id="43" name="Freeform 42"/>
            <p:cNvSpPr/>
            <p:nvPr/>
          </p:nvSpPr>
          <p:spPr>
            <a:xfrm>
              <a:off x="4919636" y="3915004"/>
              <a:ext cx="365671" cy="705691"/>
            </a:xfrm>
            <a:custGeom>
              <a:avLst/>
              <a:gdLst/>
              <a:ahLst/>
              <a:cxnLst/>
              <a:rect l="0" t="0" r="0" b="0"/>
              <a:pathLst>
                <a:path w="365671" h="705691">
                  <a:moveTo>
                    <a:pt x="49814" y="285866"/>
                  </a:moveTo>
                  <a:lnTo>
                    <a:pt x="38636" y="274687"/>
                  </a:lnTo>
                  <a:lnTo>
                    <a:pt x="26095" y="245379"/>
                  </a:lnTo>
                  <a:lnTo>
                    <a:pt x="20953" y="187488"/>
                  </a:lnTo>
                  <a:lnTo>
                    <a:pt x="29989" y="136712"/>
                  </a:lnTo>
                  <a:lnTo>
                    <a:pt x="43039" y="81969"/>
                  </a:lnTo>
                  <a:lnTo>
                    <a:pt x="65287" y="35670"/>
                  </a:lnTo>
                  <a:lnTo>
                    <a:pt x="78528" y="18300"/>
                  </a:lnTo>
                  <a:lnTo>
                    <a:pt x="104725" y="957"/>
                  </a:lnTo>
                  <a:lnTo>
                    <a:pt x="113328" y="0"/>
                  </a:lnTo>
                  <a:lnTo>
                    <a:pt x="129125" y="5176"/>
                  </a:lnTo>
                  <a:lnTo>
                    <a:pt x="143946" y="21515"/>
                  </a:lnTo>
                  <a:lnTo>
                    <a:pt x="171178" y="75146"/>
                  </a:lnTo>
                  <a:lnTo>
                    <a:pt x="190001" y="133508"/>
                  </a:lnTo>
                  <a:lnTo>
                    <a:pt x="195789" y="195243"/>
                  </a:lnTo>
                  <a:lnTo>
                    <a:pt x="196932" y="253710"/>
                  </a:lnTo>
                  <a:lnTo>
                    <a:pt x="197158" y="310320"/>
                  </a:lnTo>
                  <a:lnTo>
                    <a:pt x="188797" y="373798"/>
                  </a:lnTo>
                  <a:lnTo>
                    <a:pt x="175880" y="429491"/>
                  </a:lnTo>
                  <a:lnTo>
                    <a:pt x="157403" y="484241"/>
                  </a:lnTo>
                  <a:lnTo>
                    <a:pt x="145985" y="501155"/>
                  </a:lnTo>
                  <a:lnTo>
                    <a:pt x="115224" y="523830"/>
                  </a:lnTo>
                  <a:lnTo>
                    <a:pt x="89804" y="528889"/>
                  </a:lnTo>
                  <a:lnTo>
                    <a:pt x="76474" y="528599"/>
                  </a:lnTo>
                  <a:lnTo>
                    <a:pt x="52305" y="518919"/>
                  </a:lnTo>
                  <a:lnTo>
                    <a:pt x="32204" y="502919"/>
                  </a:lnTo>
                  <a:lnTo>
                    <a:pt x="19371" y="484110"/>
                  </a:lnTo>
                  <a:lnTo>
                    <a:pt x="2770" y="427797"/>
                  </a:lnTo>
                  <a:lnTo>
                    <a:pt x="0" y="384592"/>
                  </a:lnTo>
                  <a:lnTo>
                    <a:pt x="3498" y="356260"/>
                  </a:lnTo>
                  <a:lnTo>
                    <a:pt x="8408" y="345664"/>
                  </a:lnTo>
                  <a:lnTo>
                    <a:pt x="23223" y="330770"/>
                  </a:lnTo>
                  <a:lnTo>
                    <a:pt x="32087" y="328670"/>
                  </a:lnTo>
                  <a:lnTo>
                    <a:pt x="51294" y="332577"/>
                  </a:lnTo>
                  <a:lnTo>
                    <a:pt x="76249" y="347929"/>
                  </a:lnTo>
                  <a:lnTo>
                    <a:pt x="88080" y="363753"/>
                  </a:lnTo>
                  <a:lnTo>
                    <a:pt x="124101" y="426224"/>
                  </a:lnTo>
                  <a:lnTo>
                    <a:pt x="151706" y="479578"/>
                  </a:lnTo>
                  <a:lnTo>
                    <a:pt x="179689" y="535177"/>
                  </a:lnTo>
                  <a:lnTo>
                    <a:pt x="204627" y="588100"/>
                  </a:lnTo>
                  <a:lnTo>
                    <a:pt x="215716" y="610875"/>
                  </a:lnTo>
                  <a:lnTo>
                    <a:pt x="255845" y="664711"/>
                  </a:lnTo>
                  <a:lnTo>
                    <a:pt x="283216" y="696424"/>
                  </a:lnTo>
                  <a:lnTo>
                    <a:pt x="294323" y="702291"/>
                  </a:lnTo>
                  <a:lnTo>
                    <a:pt x="319142" y="705690"/>
                  </a:lnTo>
                  <a:lnTo>
                    <a:pt x="365670" y="696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48477" y="4000829"/>
              <a:ext cx="284270" cy="526425"/>
            </a:xfrm>
            <a:custGeom>
              <a:avLst/>
              <a:gdLst/>
              <a:ahLst/>
              <a:cxnLst/>
              <a:rect l="0" t="0" r="0" b="0"/>
              <a:pathLst>
                <a:path w="284270" h="526425">
                  <a:moveTo>
                    <a:pt x="0" y="0"/>
                  </a:moveTo>
                  <a:lnTo>
                    <a:pt x="5589" y="62092"/>
                  </a:lnTo>
                  <a:lnTo>
                    <a:pt x="21330" y="124004"/>
                  </a:lnTo>
                  <a:lnTo>
                    <a:pt x="40738" y="173583"/>
                  </a:lnTo>
                  <a:lnTo>
                    <a:pt x="74337" y="235672"/>
                  </a:lnTo>
                  <a:lnTo>
                    <a:pt x="107837" y="294210"/>
                  </a:lnTo>
                  <a:lnTo>
                    <a:pt x="142313" y="350834"/>
                  </a:lnTo>
                  <a:lnTo>
                    <a:pt x="178889" y="405909"/>
                  </a:lnTo>
                  <a:lnTo>
                    <a:pt x="224291" y="464964"/>
                  </a:lnTo>
                  <a:lnTo>
                    <a:pt x="284269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59005" y="4053471"/>
              <a:ext cx="221099" cy="558012"/>
            </a:xfrm>
            <a:custGeom>
              <a:avLst/>
              <a:gdLst/>
              <a:ahLst/>
              <a:cxnLst/>
              <a:rect l="0" t="0" r="0" b="0"/>
              <a:pathLst>
                <a:path w="221099" h="558012">
                  <a:moveTo>
                    <a:pt x="221098" y="0"/>
                  </a:moveTo>
                  <a:lnTo>
                    <a:pt x="186201" y="55141"/>
                  </a:lnTo>
                  <a:lnTo>
                    <a:pt x="159340" y="117875"/>
                  </a:lnTo>
                  <a:lnTo>
                    <a:pt x="133330" y="179040"/>
                  </a:lnTo>
                  <a:lnTo>
                    <a:pt x="116501" y="235451"/>
                  </a:lnTo>
                  <a:lnTo>
                    <a:pt x="96322" y="296983"/>
                  </a:lnTo>
                  <a:lnTo>
                    <a:pt x="77041" y="355368"/>
                  </a:lnTo>
                  <a:lnTo>
                    <a:pt x="59742" y="403732"/>
                  </a:lnTo>
                  <a:lnTo>
                    <a:pt x="39703" y="459469"/>
                  </a:lnTo>
                  <a:lnTo>
                    <a:pt x="15107" y="51539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11689" y="4044515"/>
              <a:ext cx="398730" cy="440626"/>
            </a:xfrm>
            <a:custGeom>
              <a:avLst/>
              <a:gdLst/>
              <a:ahLst/>
              <a:cxnLst/>
              <a:rect l="0" t="0" r="0" b="0"/>
              <a:pathLst>
                <a:path w="398730" h="440626">
                  <a:moveTo>
                    <a:pt x="0" y="72127"/>
                  </a:moveTo>
                  <a:lnTo>
                    <a:pt x="61110" y="30145"/>
                  </a:lnTo>
                  <a:lnTo>
                    <a:pt x="121131" y="6388"/>
                  </a:lnTo>
                  <a:lnTo>
                    <a:pt x="175832" y="0"/>
                  </a:lnTo>
                  <a:lnTo>
                    <a:pt x="237936" y="1858"/>
                  </a:lnTo>
                  <a:lnTo>
                    <a:pt x="300334" y="13143"/>
                  </a:lnTo>
                  <a:lnTo>
                    <a:pt x="329843" y="28784"/>
                  </a:lnTo>
                  <a:lnTo>
                    <a:pt x="333369" y="36213"/>
                  </a:lnTo>
                  <a:lnTo>
                    <a:pt x="333380" y="44675"/>
                  </a:lnTo>
                  <a:lnTo>
                    <a:pt x="331048" y="53825"/>
                  </a:lnTo>
                  <a:lnTo>
                    <a:pt x="312859" y="70232"/>
                  </a:lnTo>
                  <a:lnTo>
                    <a:pt x="253676" y="105803"/>
                  </a:lnTo>
                  <a:lnTo>
                    <a:pt x="194583" y="127630"/>
                  </a:lnTo>
                  <a:lnTo>
                    <a:pt x="137538" y="154074"/>
                  </a:lnTo>
                  <a:lnTo>
                    <a:pt x="89299" y="175532"/>
                  </a:lnTo>
                  <a:lnTo>
                    <a:pt x="84099" y="183177"/>
                  </a:lnTo>
                  <a:lnTo>
                    <a:pt x="84142" y="191784"/>
                  </a:lnTo>
                  <a:lnTo>
                    <a:pt x="87680" y="201032"/>
                  </a:lnTo>
                  <a:lnTo>
                    <a:pt x="95888" y="208366"/>
                  </a:lnTo>
                  <a:lnTo>
                    <a:pt x="147969" y="228543"/>
                  </a:lnTo>
                  <a:lnTo>
                    <a:pt x="203663" y="238205"/>
                  </a:lnTo>
                  <a:lnTo>
                    <a:pt x="259725" y="249689"/>
                  </a:lnTo>
                  <a:lnTo>
                    <a:pt x="312740" y="270154"/>
                  </a:lnTo>
                  <a:lnTo>
                    <a:pt x="357353" y="291398"/>
                  </a:lnTo>
                  <a:lnTo>
                    <a:pt x="389372" y="316861"/>
                  </a:lnTo>
                  <a:lnTo>
                    <a:pt x="395282" y="326530"/>
                  </a:lnTo>
                  <a:lnTo>
                    <a:pt x="398729" y="346632"/>
                  </a:lnTo>
                  <a:lnTo>
                    <a:pt x="394500" y="355736"/>
                  </a:lnTo>
                  <a:lnTo>
                    <a:pt x="377324" y="372091"/>
                  </a:lnTo>
                  <a:lnTo>
                    <a:pt x="314869" y="400484"/>
                  </a:lnTo>
                  <a:lnTo>
                    <a:pt x="261978" y="418571"/>
                  </a:lnTo>
                  <a:lnTo>
                    <a:pt x="214493" y="429801"/>
                  </a:lnTo>
                  <a:lnTo>
                    <a:pt x="159090" y="437418"/>
                  </a:lnTo>
                  <a:lnTo>
                    <a:pt x="111869" y="439674"/>
                  </a:lnTo>
                  <a:lnTo>
                    <a:pt x="73700" y="440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43357" y="4042943"/>
              <a:ext cx="326385" cy="631711"/>
            </a:xfrm>
            <a:custGeom>
              <a:avLst/>
              <a:gdLst/>
              <a:ahLst/>
              <a:cxnLst/>
              <a:rect l="0" t="0" r="0" b="0"/>
              <a:pathLst>
                <a:path w="326385" h="631711">
                  <a:moveTo>
                    <a:pt x="0" y="0"/>
                  </a:moveTo>
                  <a:lnTo>
                    <a:pt x="14655" y="62092"/>
                  </a:lnTo>
                  <a:lnTo>
                    <a:pt x="31667" y="115671"/>
                  </a:lnTo>
                  <a:lnTo>
                    <a:pt x="56379" y="178012"/>
                  </a:lnTo>
                  <a:lnTo>
                    <a:pt x="70388" y="226399"/>
                  </a:lnTo>
                  <a:lnTo>
                    <a:pt x="88836" y="277781"/>
                  </a:lnTo>
                  <a:lnTo>
                    <a:pt x="109120" y="330050"/>
                  </a:lnTo>
                  <a:lnTo>
                    <a:pt x="129948" y="381412"/>
                  </a:lnTo>
                  <a:lnTo>
                    <a:pt x="161067" y="444401"/>
                  </a:lnTo>
                  <a:lnTo>
                    <a:pt x="195073" y="507233"/>
                  </a:lnTo>
                  <a:lnTo>
                    <a:pt x="225490" y="555129"/>
                  </a:lnTo>
                  <a:lnTo>
                    <a:pt x="286722" y="610278"/>
                  </a:lnTo>
                  <a:lnTo>
                    <a:pt x="310343" y="625360"/>
                  </a:lnTo>
                  <a:lnTo>
                    <a:pt x="326384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74943" y="4095585"/>
              <a:ext cx="231628" cy="505369"/>
            </a:xfrm>
            <a:custGeom>
              <a:avLst/>
              <a:gdLst/>
              <a:ahLst/>
              <a:cxnLst/>
              <a:rect l="0" t="0" r="0" b="0"/>
              <a:pathLst>
                <a:path w="231628" h="505369">
                  <a:moveTo>
                    <a:pt x="231627" y="0"/>
                  </a:moveTo>
                  <a:lnTo>
                    <a:pt x="207580" y="27556"/>
                  </a:lnTo>
                  <a:lnTo>
                    <a:pt x="182206" y="83779"/>
                  </a:lnTo>
                  <a:lnTo>
                    <a:pt x="159993" y="140291"/>
                  </a:lnTo>
                  <a:lnTo>
                    <a:pt x="133075" y="203751"/>
                  </a:lnTo>
                  <a:lnTo>
                    <a:pt x="105228" y="265679"/>
                  </a:lnTo>
                  <a:lnTo>
                    <a:pt x="82787" y="328300"/>
                  </a:lnTo>
                  <a:lnTo>
                    <a:pt x="58684" y="384560"/>
                  </a:lnTo>
                  <a:lnTo>
                    <a:pt x="30027" y="441539"/>
                  </a:lnTo>
                  <a:lnTo>
                    <a:pt x="10785" y="48851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17098" y="3979772"/>
              <a:ext cx="455044" cy="678602"/>
            </a:xfrm>
            <a:custGeom>
              <a:avLst/>
              <a:gdLst/>
              <a:ahLst/>
              <a:cxnLst/>
              <a:rect l="0" t="0" r="0" b="0"/>
              <a:pathLst>
                <a:path w="455044" h="678602">
                  <a:moveTo>
                    <a:pt x="0" y="0"/>
                  </a:moveTo>
                  <a:lnTo>
                    <a:pt x="5590" y="16767"/>
                  </a:lnTo>
                  <a:lnTo>
                    <a:pt x="20812" y="31238"/>
                  </a:lnTo>
                  <a:lnTo>
                    <a:pt x="79890" y="59593"/>
                  </a:lnTo>
                  <a:lnTo>
                    <a:pt x="142339" y="78148"/>
                  </a:lnTo>
                  <a:lnTo>
                    <a:pt x="202855" y="83026"/>
                  </a:lnTo>
                  <a:lnTo>
                    <a:pt x="253517" y="80752"/>
                  </a:lnTo>
                  <a:lnTo>
                    <a:pt x="302454" y="75789"/>
                  </a:lnTo>
                  <a:lnTo>
                    <a:pt x="360911" y="68523"/>
                  </a:lnTo>
                  <a:lnTo>
                    <a:pt x="417518" y="55822"/>
                  </a:lnTo>
                  <a:lnTo>
                    <a:pt x="445656" y="48987"/>
                  </a:lnTo>
                  <a:lnTo>
                    <a:pt x="452692" y="51375"/>
                  </a:lnTo>
                  <a:lnTo>
                    <a:pt x="455043" y="57647"/>
                  </a:lnTo>
                  <a:lnTo>
                    <a:pt x="451415" y="75923"/>
                  </a:lnTo>
                  <a:lnTo>
                    <a:pt x="425305" y="137065"/>
                  </a:lnTo>
                  <a:lnTo>
                    <a:pt x="407622" y="185262"/>
                  </a:lnTo>
                  <a:lnTo>
                    <a:pt x="387534" y="244825"/>
                  </a:lnTo>
                  <a:lnTo>
                    <a:pt x="375957" y="293119"/>
                  </a:lnTo>
                  <a:lnTo>
                    <a:pt x="370707" y="344473"/>
                  </a:lnTo>
                  <a:lnTo>
                    <a:pt x="361698" y="406992"/>
                  </a:lnTo>
                  <a:lnTo>
                    <a:pt x="357904" y="457242"/>
                  </a:lnTo>
                  <a:lnTo>
                    <a:pt x="352230" y="508006"/>
                  </a:lnTo>
                  <a:lnTo>
                    <a:pt x="355748" y="555542"/>
                  </a:lnTo>
                  <a:lnTo>
                    <a:pt x="358481" y="609531"/>
                  </a:lnTo>
                  <a:lnTo>
                    <a:pt x="372537" y="672290"/>
                  </a:lnTo>
                  <a:lnTo>
                    <a:pt x="374700" y="677480"/>
                  </a:lnTo>
                  <a:lnTo>
                    <a:pt x="376142" y="678601"/>
                  </a:lnTo>
                  <a:lnTo>
                    <a:pt x="379026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1195462" y="3474404"/>
            <a:ext cx="434322" cy="733023"/>
          </a:xfrm>
          <a:custGeom>
            <a:avLst/>
            <a:gdLst/>
            <a:ahLst/>
            <a:cxnLst/>
            <a:rect l="0" t="0" r="0" b="0"/>
            <a:pathLst>
              <a:path w="434322" h="733023">
                <a:moveTo>
                  <a:pt x="267999" y="0"/>
                </a:moveTo>
                <a:lnTo>
                  <a:pt x="240053" y="5589"/>
                </a:lnTo>
                <a:lnTo>
                  <a:pt x="194728" y="31421"/>
                </a:lnTo>
                <a:lnTo>
                  <a:pt x="140904" y="87326"/>
                </a:lnTo>
                <a:lnTo>
                  <a:pt x="99394" y="140991"/>
                </a:lnTo>
                <a:lnTo>
                  <a:pt x="73502" y="188264"/>
                </a:lnTo>
                <a:lnTo>
                  <a:pt x="51013" y="239316"/>
                </a:lnTo>
                <a:lnTo>
                  <a:pt x="29531" y="291487"/>
                </a:lnTo>
                <a:lnTo>
                  <a:pt x="13938" y="343990"/>
                </a:lnTo>
                <a:lnTo>
                  <a:pt x="7498" y="396591"/>
                </a:lnTo>
                <a:lnTo>
                  <a:pt x="0" y="449221"/>
                </a:lnTo>
                <a:lnTo>
                  <a:pt x="1548" y="501860"/>
                </a:lnTo>
                <a:lnTo>
                  <a:pt x="12552" y="563643"/>
                </a:lnTo>
                <a:lnTo>
                  <a:pt x="29110" y="617788"/>
                </a:lnTo>
                <a:lnTo>
                  <a:pt x="61369" y="673377"/>
                </a:lnTo>
                <a:lnTo>
                  <a:pt x="83293" y="702937"/>
                </a:lnTo>
                <a:lnTo>
                  <a:pt x="111495" y="720145"/>
                </a:lnTo>
                <a:lnTo>
                  <a:pt x="145588" y="731482"/>
                </a:lnTo>
                <a:lnTo>
                  <a:pt x="197414" y="733022"/>
                </a:lnTo>
                <a:lnTo>
                  <a:pt x="246825" y="719700"/>
                </a:lnTo>
                <a:lnTo>
                  <a:pt x="279013" y="699765"/>
                </a:lnTo>
                <a:lnTo>
                  <a:pt x="325644" y="652023"/>
                </a:lnTo>
                <a:lnTo>
                  <a:pt x="362490" y="588573"/>
                </a:lnTo>
                <a:lnTo>
                  <a:pt x="390779" y="527652"/>
                </a:lnTo>
                <a:lnTo>
                  <a:pt x="410491" y="467699"/>
                </a:lnTo>
                <a:lnTo>
                  <a:pt x="425650" y="410796"/>
                </a:lnTo>
                <a:lnTo>
                  <a:pt x="434321" y="354496"/>
                </a:lnTo>
                <a:lnTo>
                  <a:pt x="428797" y="298314"/>
                </a:lnTo>
                <a:lnTo>
                  <a:pt x="423374" y="245276"/>
                </a:lnTo>
                <a:lnTo>
                  <a:pt x="411522" y="211495"/>
                </a:lnTo>
                <a:lnTo>
                  <a:pt x="372943" y="150600"/>
                </a:lnTo>
                <a:lnTo>
                  <a:pt x="339551" y="119955"/>
                </a:lnTo>
                <a:lnTo>
                  <a:pt x="309477" y="104042"/>
                </a:lnTo>
                <a:lnTo>
                  <a:pt x="267160" y="91919"/>
                </a:lnTo>
                <a:lnTo>
                  <a:pt x="228756" y="92096"/>
                </a:lnTo>
                <a:lnTo>
                  <a:pt x="169867" y="102636"/>
                </a:lnTo>
                <a:lnTo>
                  <a:pt x="120600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622850" y="3792950"/>
            <a:ext cx="494083" cy="899852"/>
          </a:xfrm>
          <a:custGeom>
            <a:avLst/>
            <a:gdLst/>
            <a:ahLst/>
            <a:cxnLst/>
            <a:rect l="0" t="0" r="0" b="0"/>
            <a:pathLst>
              <a:path w="494083" h="899852">
                <a:moveTo>
                  <a:pt x="336279" y="49951"/>
                </a:moveTo>
                <a:lnTo>
                  <a:pt x="311063" y="27074"/>
                </a:lnTo>
                <a:lnTo>
                  <a:pt x="280064" y="12887"/>
                </a:lnTo>
                <a:lnTo>
                  <a:pt x="233705" y="2445"/>
                </a:lnTo>
                <a:lnTo>
                  <a:pt x="179545" y="0"/>
                </a:lnTo>
                <a:lnTo>
                  <a:pt x="116724" y="12163"/>
                </a:lnTo>
                <a:lnTo>
                  <a:pt x="89642" y="27706"/>
                </a:lnTo>
                <a:lnTo>
                  <a:pt x="45214" y="82357"/>
                </a:lnTo>
                <a:lnTo>
                  <a:pt x="21378" y="137406"/>
                </a:lnTo>
                <a:lnTo>
                  <a:pt x="6575" y="196558"/>
                </a:lnTo>
                <a:lnTo>
                  <a:pt x="1503" y="247289"/>
                </a:lnTo>
                <a:lnTo>
                  <a:pt x="0" y="299364"/>
                </a:lnTo>
                <a:lnTo>
                  <a:pt x="5144" y="357428"/>
                </a:lnTo>
                <a:lnTo>
                  <a:pt x="14077" y="419086"/>
                </a:lnTo>
                <a:lnTo>
                  <a:pt x="29722" y="481809"/>
                </a:lnTo>
                <a:lnTo>
                  <a:pt x="42494" y="526937"/>
                </a:lnTo>
                <a:lnTo>
                  <a:pt x="55970" y="571951"/>
                </a:lnTo>
                <a:lnTo>
                  <a:pt x="76710" y="631347"/>
                </a:lnTo>
                <a:lnTo>
                  <a:pt x="97673" y="690540"/>
                </a:lnTo>
                <a:lnTo>
                  <a:pt x="119872" y="739924"/>
                </a:lnTo>
                <a:lnTo>
                  <a:pt x="158221" y="802181"/>
                </a:lnTo>
                <a:lnTo>
                  <a:pt x="202824" y="858709"/>
                </a:lnTo>
                <a:lnTo>
                  <a:pt x="232006" y="882428"/>
                </a:lnTo>
                <a:lnTo>
                  <a:pt x="252501" y="892944"/>
                </a:lnTo>
                <a:lnTo>
                  <a:pt x="300538" y="899851"/>
                </a:lnTo>
                <a:lnTo>
                  <a:pt x="332872" y="892108"/>
                </a:lnTo>
                <a:lnTo>
                  <a:pt x="360501" y="876969"/>
                </a:lnTo>
                <a:lnTo>
                  <a:pt x="405037" y="828437"/>
                </a:lnTo>
                <a:lnTo>
                  <a:pt x="434262" y="777248"/>
                </a:lnTo>
                <a:lnTo>
                  <a:pt x="454349" y="728960"/>
                </a:lnTo>
                <a:lnTo>
                  <a:pt x="468229" y="677608"/>
                </a:lnTo>
                <a:lnTo>
                  <a:pt x="479751" y="624178"/>
                </a:lnTo>
                <a:lnTo>
                  <a:pt x="489404" y="565583"/>
                </a:lnTo>
                <a:lnTo>
                  <a:pt x="492784" y="509487"/>
                </a:lnTo>
                <a:lnTo>
                  <a:pt x="493785" y="450103"/>
                </a:lnTo>
                <a:lnTo>
                  <a:pt x="494082" y="394942"/>
                </a:lnTo>
                <a:lnTo>
                  <a:pt x="493000" y="341554"/>
                </a:lnTo>
                <a:lnTo>
                  <a:pt x="485791" y="289860"/>
                </a:lnTo>
                <a:lnTo>
                  <a:pt x="472874" y="229878"/>
                </a:lnTo>
                <a:lnTo>
                  <a:pt x="453468" y="172970"/>
                </a:lnTo>
                <a:lnTo>
                  <a:pt x="420226" y="114071"/>
                </a:lnTo>
                <a:lnTo>
                  <a:pt x="392376" y="76785"/>
                </a:lnTo>
                <a:lnTo>
                  <a:pt x="355938" y="48059"/>
                </a:lnTo>
                <a:lnTo>
                  <a:pt x="304509" y="26060"/>
                </a:lnTo>
                <a:lnTo>
                  <a:pt x="246813" y="27712"/>
                </a:lnTo>
                <a:lnTo>
                  <a:pt x="220466" y="2889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6728158" y="186622"/>
            <a:ext cx="1978910" cy="1205312"/>
            <a:chOff x="6728158" y="186622"/>
            <a:chExt cx="1978910" cy="1205312"/>
          </a:xfrm>
        </p:grpSpPr>
        <p:sp>
          <p:nvSpPr>
            <p:cNvPr id="53" name="Freeform 52"/>
            <p:cNvSpPr/>
            <p:nvPr/>
          </p:nvSpPr>
          <p:spPr>
            <a:xfrm>
              <a:off x="6728158" y="281106"/>
              <a:ext cx="557563" cy="1110828"/>
            </a:xfrm>
            <a:custGeom>
              <a:avLst/>
              <a:gdLst/>
              <a:ahLst/>
              <a:cxnLst/>
              <a:rect l="0" t="0" r="0" b="0"/>
              <a:pathLst>
                <a:path w="557563" h="1110828">
                  <a:moveTo>
                    <a:pt x="494391" y="87391"/>
                  </a:moveTo>
                  <a:lnTo>
                    <a:pt x="488802" y="70623"/>
                  </a:lnTo>
                  <a:lnTo>
                    <a:pt x="468559" y="43428"/>
                  </a:lnTo>
                  <a:lnTo>
                    <a:pt x="440333" y="18733"/>
                  </a:lnTo>
                  <a:lnTo>
                    <a:pt x="398565" y="2187"/>
                  </a:lnTo>
                  <a:lnTo>
                    <a:pt x="372253" y="0"/>
                  </a:lnTo>
                  <a:lnTo>
                    <a:pt x="346521" y="5267"/>
                  </a:lnTo>
                  <a:lnTo>
                    <a:pt x="285461" y="34124"/>
                  </a:lnTo>
                  <a:lnTo>
                    <a:pt x="233582" y="68290"/>
                  </a:lnTo>
                  <a:lnTo>
                    <a:pt x="189539" y="118410"/>
                  </a:lnTo>
                  <a:lnTo>
                    <a:pt x="157620" y="166512"/>
                  </a:lnTo>
                  <a:lnTo>
                    <a:pt x="125936" y="218979"/>
                  </a:lnTo>
                  <a:lnTo>
                    <a:pt x="95490" y="278458"/>
                  </a:lnTo>
                  <a:lnTo>
                    <a:pt x="71131" y="340535"/>
                  </a:lnTo>
                  <a:lnTo>
                    <a:pt x="56321" y="382394"/>
                  </a:lnTo>
                  <a:lnTo>
                    <a:pt x="41940" y="427513"/>
                  </a:lnTo>
                  <a:lnTo>
                    <a:pt x="28919" y="474863"/>
                  </a:lnTo>
                  <a:lnTo>
                    <a:pt x="19233" y="523203"/>
                  </a:lnTo>
                  <a:lnTo>
                    <a:pt x="11029" y="571984"/>
                  </a:lnTo>
                  <a:lnTo>
                    <a:pt x="4653" y="620960"/>
                  </a:lnTo>
                  <a:lnTo>
                    <a:pt x="1819" y="670023"/>
                  </a:lnTo>
                  <a:lnTo>
                    <a:pt x="559" y="716006"/>
                  </a:lnTo>
                  <a:lnTo>
                    <a:pt x="0" y="759839"/>
                  </a:lnTo>
                  <a:lnTo>
                    <a:pt x="855" y="822808"/>
                  </a:lnTo>
                  <a:lnTo>
                    <a:pt x="9166" y="879031"/>
                  </a:lnTo>
                  <a:lnTo>
                    <a:pt x="24757" y="931564"/>
                  </a:lnTo>
                  <a:lnTo>
                    <a:pt x="44219" y="991829"/>
                  </a:lnTo>
                  <a:lnTo>
                    <a:pt x="77097" y="1053323"/>
                  </a:lnTo>
                  <a:lnTo>
                    <a:pt x="108023" y="1086374"/>
                  </a:lnTo>
                  <a:lnTo>
                    <a:pt x="137366" y="1105173"/>
                  </a:lnTo>
                  <a:lnTo>
                    <a:pt x="147580" y="1109843"/>
                  </a:lnTo>
                  <a:lnTo>
                    <a:pt x="195490" y="1110827"/>
                  </a:lnTo>
                  <a:lnTo>
                    <a:pt x="249346" y="1100679"/>
                  </a:lnTo>
                  <a:lnTo>
                    <a:pt x="293779" y="1084290"/>
                  </a:lnTo>
                  <a:lnTo>
                    <a:pt x="346917" y="1052067"/>
                  </a:lnTo>
                  <a:lnTo>
                    <a:pt x="399624" y="1011762"/>
                  </a:lnTo>
                  <a:lnTo>
                    <a:pt x="448151" y="956129"/>
                  </a:lnTo>
                  <a:lnTo>
                    <a:pt x="483781" y="904819"/>
                  </a:lnTo>
                  <a:lnTo>
                    <a:pt x="506333" y="857301"/>
                  </a:lnTo>
                  <a:lnTo>
                    <a:pt x="512748" y="808012"/>
                  </a:lnTo>
                  <a:lnTo>
                    <a:pt x="509059" y="754544"/>
                  </a:lnTo>
                  <a:lnTo>
                    <a:pt x="500557" y="712835"/>
                  </a:lnTo>
                  <a:lnTo>
                    <a:pt x="484653" y="689410"/>
                  </a:lnTo>
                  <a:lnTo>
                    <a:pt x="430726" y="645776"/>
                  </a:lnTo>
                  <a:lnTo>
                    <a:pt x="380901" y="625105"/>
                  </a:lnTo>
                  <a:lnTo>
                    <a:pt x="326134" y="608810"/>
                  </a:lnTo>
                  <a:lnTo>
                    <a:pt x="264536" y="607498"/>
                  </a:lnTo>
                  <a:lnTo>
                    <a:pt x="203336" y="612984"/>
                  </a:lnTo>
                  <a:lnTo>
                    <a:pt x="223839" y="612399"/>
                  </a:lnTo>
                  <a:lnTo>
                    <a:pt x="275872" y="602314"/>
                  </a:lnTo>
                  <a:lnTo>
                    <a:pt x="327869" y="592471"/>
                  </a:lnTo>
                  <a:lnTo>
                    <a:pt x="376880" y="578664"/>
                  </a:lnTo>
                  <a:lnTo>
                    <a:pt x="426428" y="568175"/>
                  </a:lnTo>
                  <a:lnTo>
                    <a:pt x="479973" y="563248"/>
                  </a:lnTo>
                  <a:lnTo>
                    <a:pt x="537383" y="561583"/>
                  </a:lnTo>
                  <a:lnTo>
                    <a:pt x="557562" y="561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22658" y="387234"/>
              <a:ext cx="557944" cy="799008"/>
            </a:xfrm>
            <a:custGeom>
              <a:avLst/>
              <a:gdLst/>
              <a:ahLst/>
              <a:cxnLst/>
              <a:rect l="0" t="0" r="0" b="0"/>
              <a:pathLst>
                <a:path w="557944" h="799008">
                  <a:moveTo>
                    <a:pt x="305259" y="107605"/>
                  </a:moveTo>
                  <a:lnTo>
                    <a:pt x="313593" y="70127"/>
                  </a:lnTo>
                  <a:lnTo>
                    <a:pt x="312472" y="46494"/>
                  </a:lnTo>
                  <a:lnTo>
                    <a:pt x="304176" y="24293"/>
                  </a:lnTo>
                  <a:lnTo>
                    <a:pt x="289570" y="8966"/>
                  </a:lnTo>
                  <a:lnTo>
                    <a:pt x="280762" y="3241"/>
                  </a:lnTo>
                  <a:lnTo>
                    <a:pt x="252258" y="0"/>
                  </a:lnTo>
                  <a:lnTo>
                    <a:pt x="217362" y="4798"/>
                  </a:lnTo>
                  <a:lnTo>
                    <a:pt x="167171" y="26061"/>
                  </a:lnTo>
                  <a:lnTo>
                    <a:pt x="106443" y="61873"/>
                  </a:lnTo>
                  <a:lnTo>
                    <a:pt x="79584" y="88595"/>
                  </a:lnTo>
                  <a:lnTo>
                    <a:pt x="50718" y="137472"/>
                  </a:lnTo>
                  <a:lnTo>
                    <a:pt x="29418" y="195306"/>
                  </a:lnTo>
                  <a:lnTo>
                    <a:pt x="8617" y="257120"/>
                  </a:lnTo>
                  <a:lnTo>
                    <a:pt x="2505" y="305804"/>
                  </a:lnTo>
                  <a:lnTo>
                    <a:pt x="695" y="362862"/>
                  </a:lnTo>
                  <a:lnTo>
                    <a:pt x="159" y="418633"/>
                  </a:lnTo>
                  <a:lnTo>
                    <a:pt x="0" y="477792"/>
                  </a:lnTo>
                  <a:lnTo>
                    <a:pt x="5542" y="534185"/>
                  </a:lnTo>
                  <a:lnTo>
                    <a:pt x="14593" y="582349"/>
                  </a:lnTo>
                  <a:lnTo>
                    <a:pt x="30273" y="631845"/>
                  </a:lnTo>
                  <a:lnTo>
                    <a:pt x="56531" y="684161"/>
                  </a:lnTo>
                  <a:lnTo>
                    <a:pt x="91239" y="738984"/>
                  </a:lnTo>
                  <a:lnTo>
                    <a:pt x="117843" y="765213"/>
                  </a:lnTo>
                  <a:lnTo>
                    <a:pt x="168664" y="790746"/>
                  </a:lnTo>
                  <a:lnTo>
                    <a:pt x="203175" y="799007"/>
                  </a:lnTo>
                  <a:lnTo>
                    <a:pt x="252396" y="798336"/>
                  </a:lnTo>
                  <a:lnTo>
                    <a:pt x="309483" y="790728"/>
                  </a:lnTo>
                  <a:lnTo>
                    <a:pt x="370694" y="777676"/>
                  </a:lnTo>
                  <a:lnTo>
                    <a:pt x="430513" y="757220"/>
                  </a:lnTo>
                  <a:lnTo>
                    <a:pt x="491335" y="717626"/>
                  </a:lnTo>
                  <a:lnTo>
                    <a:pt x="546895" y="676397"/>
                  </a:lnTo>
                  <a:lnTo>
                    <a:pt x="550578" y="675143"/>
                  </a:lnTo>
                  <a:lnTo>
                    <a:pt x="557943" y="676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18140" y="186622"/>
              <a:ext cx="294130" cy="853612"/>
            </a:xfrm>
            <a:custGeom>
              <a:avLst/>
              <a:gdLst/>
              <a:ahLst/>
              <a:cxnLst/>
              <a:rect l="0" t="0" r="0" b="0"/>
              <a:pathLst>
                <a:path w="294130" h="853612">
                  <a:moveTo>
                    <a:pt x="94088" y="87118"/>
                  </a:moveTo>
                  <a:lnTo>
                    <a:pt x="82909" y="98297"/>
                  </a:lnTo>
                  <a:lnTo>
                    <a:pt x="70368" y="127605"/>
                  </a:lnTo>
                  <a:lnTo>
                    <a:pt x="59244" y="177103"/>
                  </a:lnTo>
                  <a:lnTo>
                    <a:pt x="52240" y="239901"/>
                  </a:lnTo>
                  <a:lnTo>
                    <a:pt x="43925" y="300485"/>
                  </a:lnTo>
                  <a:lnTo>
                    <a:pt x="36346" y="362842"/>
                  </a:lnTo>
                  <a:lnTo>
                    <a:pt x="32526" y="411620"/>
                  </a:lnTo>
                  <a:lnTo>
                    <a:pt x="25804" y="463117"/>
                  </a:lnTo>
                  <a:lnTo>
                    <a:pt x="21458" y="525684"/>
                  </a:lnTo>
                  <a:lnTo>
                    <a:pt x="20705" y="575943"/>
                  </a:lnTo>
                  <a:lnTo>
                    <a:pt x="20482" y="626709"/>
                  </a:lnTo>
                  <a:lnTo>
                    <a:pt x="23527" y="686377"/>
                  </a:lnTo>
                  <a:lnTo>
                    <a:pt x="29458" y="743224"/>
                  </a:lnTo>
                  <a:lnTo>
                    <a:pt x="30485" y="796636"/>
                  </a:lnTo>
                  <a:lnTo>
                    <a:pt x="36897" y="852568"/>
                  </a:lnTo>
                  <a:lnTo>
                    <a:pt x="36074" y="853611"/>
                  </a:lnTo>
                  <a:lnTo>
                    <a:pt x="34355" y="850798"/>
                  </a:lnTo>
                  <a:lnTo>
                    <a:pt x="31596" y="798189"/>
                  </a:lnTo>
                  <a:lnTo>
                    <a:pt x="31052" y="737191"/>
                  </a:lnTo>
                  <a:lnTo>
                    <a:pt x="27837" y="686444"/>
                  </a:lnTo>
                  <a:lnTo>
                    <a:pt x="22595" y="634364"/>
                  </a:lnTo>
                  <a:lnTo>
                    <a:pt x="17923" y="581888"/>
                  </a:lnTo>
                  <a:lnTo>
                    <a:pt x="12249" y="529295"/>
                  </a:lnTo>
                  <a:lnTo>
                    <a:pt x="10567" y="476667"/>
                  </a:lnTo>
                  <a:lnTo>
                    <a:pt x="6950" y="424029"/>
                  </a:lnTo>
                  <a:lnTo>
                    <a:pt x="1589" y="371387"/>
                  </a:lnTo>
                  <a:lnTo>
                    <a:pt x="0" y="318745"/>
                  </a:lnTo>
                  <a:lnTo>
                    <a:pt x="2649" y="266103"/>
                  </a:lnTo>
                  <a:lnTo>
                    <a:pt x="7723" y="216580"/>
                  </a:lnTo>
                  <a:lnTo>
                    <a:pt x="15027" y="157925"/>
                  </a:lnTo>
                  <a:lnTo>
                    <a:pt x="31135" y="98652"/>
                  </a:lnTo>
                  <a:lnTo>
                    <a:pt x="50833" y="39071"/>
                  </a:lnTo>
                  <a:lnTo>
                    <a:pt x="66675" y="20531"/>
                  </a:lnTo>
                  <a:lnTo>
                    <a:pt x="95324" y="2528"/>
                  </a:lnTo>
                  <a:lnTo>
                    <a:pt x="118814" y="0"/>
                  </a:lnTo>
                  <a:lnTo>
                    <a:pt x="144852" y="3945"/>
                  </a:lnTo>
                  <a:lnTo>
                    <a:pt x="199694" y="25542"/>
                  </a:lnTo>
                  <a:lnTo>
                    <a:pt x="238463" y="48597"/>
                  </a:lnTo>
                  <a:lnTo>
                    <a:pt x="294129" y="97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38487" y="463253"/>
              <a:ext cx="315856" cy="94758"/>
            </a:xfrm>
            <a:custGeom>
              <a:avLst/>
              <a:gdLst/>
              <a:ahLst/>
              <a:cxnLst/>
              <a:rect l="0" t="0" r="0" b="0"/>
              <a:pathLst>
                <a:path w="315856" h="94758">
                  <a:moveTo>
                    <a:pt x="0" y="94757"/>
                  </a:moveTo>
                  <a:lnTo>
                    <a:pt x="26387" y="79116"/>
                  </a:lnTo>
                  <a:lnTo>
                    <a:pt x="83313" y="59913"/>
                  </a:lnTo>
                  <a:lnTo>
                    <a:pt x="146108" y="42147"/>
                  </a:lnTo>
                  <a:lnTo>
                    <a:pt x="199659" y="34715"/>
                  </a:lnTo>
                  <a:lnTo>
                    <a:pt x="249451" y="29394"/>
                  </a:lnTo>
                  <a:lnTo>
                    <a:pt x="276983" y="22423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317513" y="663295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0" y="31585"/>
                  </a:moveTo>
                  <a:lnTo>
                    <a:pt x="17980" y="15944"/>
                  </a:lnTo>
                  <a:lnTo>
                    <a:pt x="34898" y="7866"/>
                  </a:lnTo>
                  <a:lnTo>
                    <a:pt x="91164" y="1554"/>
                  </a:lnTo>
                  <a:lnTo>
                    <a:pt x="141395" y="460"/>
                  </a:lnTo>
                  <a:lnTo>
                    <a:pt x="192153" y="136"/>
                  </a:lnTo>
                  <a:lnTo>
                    <a:pt x="251819" y="27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85927" y="884423"/>
              <a:ext cx="421141" cy="31557"/>
            </a:xfrm>
            <a:custGeom>
              <a:avLst/>
              <a:gdLst/>
              <a:ahLst/>
              <a:cxnLst/>
              <a:rect l="0" t="0" r="0" b="0"/>
              <a:pathLst>
                <a:path w="421141" h="31557">
                  <a:moveTo>
                    <a:pt x="0" y="31556"/>
                  </a:moveTo>
                  <a:lnTo>
                    <a:pt x="16768" y="20377"/>
                  </a:lnTo>
                  <a:lnTo>
                    <a:pt x="75446" y="8680"/>
                  </a:lnTo>
                  <a:lnTo>
                    <a:pt x="135786" y="1691"/>
                  </a:lnTo>
                  <a:lnTo>
                    <a:pt x="192312" y="480"/>
                  </a:lnTo>
                  <a:lnTo>
                    <a:pt x="242335" y="121"/>
                  </a:lnTo>
                  <a:lnTo>
                    <a:pt x="302330" y="0"/>
                  </a:lnTo>
                  <a:lnTo>
                    <a:pt x="363053" y="3096"/>
                  </a:lnTo>
                  <a:lnTo>
                    <a:pt x="421140" y="10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8801823" y="118953"/>
            <a:ext cx="623688" cy="750117"/>
          </a:xfrm>
          <a:custGeom>
            <a:avLst/>
            <a:gdLst/>
            <a:ahLst/>
            <a:cxnLst/>
            <a:rect l="0" t="0" r="0" b="0"/>
            <a:pathLst>
              <a:path w="623688" h="750117">
                <a:moveTo>
                  <a:pt x="84229" y="60031"/>
                </a:moveTo>
                <a:lnTo>
                  <a:pt x="73050" y="48853"/>
                </a:lnTo>
                <a:lnTo>
                  <a:pt x="72097" y="43220"/>
                </a:lnTo>
                <a:lnTo>
                  <a:pt x="73801" y="37125"/>
                </a:lnTo>
                <a:lnTo>
                  <a:pt x="77277" y="30723"/>
                </a:lnTo>
                <a:lnTo>
                  <a:pt x="104526" y="10533"/>
                </a:lnTo>
                <a:lnTo>
                  <a:pt x="142235" y="911"/>
                </a:lnTo>
                <a:lnTo>
                  <a:pt x="204135" y="0"/>
                </a:lnTo>
                <a:lnTo>
                  <a:pt x="233837" y="8394"/>
                </a:lnTo>
                <a:lnTo>
                  <a:pt x="271277" y="31863"/>
                </a:lnTo>
                <a:lnTo>
                  <a:pt x="299008" y="61044"/>
                </a:lnTo>
                <a:lnTo>
                  <a:pt x="316453" y="97506"/>
                </a:lnTo>
                <a:lnTo>
                  <a:pt x="323442" y="143534"/>
                </a:lnTo>
                <a:lnTo>
                  <a:pt x="319924" y="183039"/>
                </a:lnTo>
                <a:lnTo>
                  <a:pt x="292613" y="235064"/>
                </a:lnTo>
                <a:lnTo>
                  <a:pt x="256369" y="285548"/>
                </a:lnTo>
                <a:lnTo>
                  <a:pt x="199441" y="330034"/>
                </a:lnTo>
                <a:lnTo>
                  <a:pt x="145883" y="366767"/>
                </a:lnTo>
                <a:lnTo>
                  <a:pt x="91438" y="386138"/>
                </a:lnTo>
                <a:lnTo>
                  <a:pt x="66376" y="390971"/>
                </a:lnTo>
                <a:lnTo>
                  <a:pt x="43538" y="389219"/>
                </a:lnTo>
                <a:lnTo>
                  <a:pt x="37214" y="384775"/>
                </a:lnTo>
                <a:lnTo>
                  <a:pt x="34168" y="378302"/>
                </a:lnTo>
                <a:lnTo>
                  <a:pt x="33308" y="370478"/>
                </a:lnTo>
                <a:lnTo>
                  <a:pt x="36243" y="364092"/>
                </a:lnTo>
                <a:lnTo>
                  <a:pt x="48864" y="353876"/>
                </a:lnTo>
                <a:lnTo>
                  <a:pt x="110219" y="325775"/>
                </a:lnTo>
                <a:lnTo>
                  <a:pt x="170860" y="315295"/>
                </a:lnTo>
                <a:lnTo>
                  <a:pt x="230520" y="313479"/>
                </a:lnTo>
                <a:lnTo>
                  <a:pt x="283292" y="312941"/>
                </a:lnTo>
                <a:lnTo>
                  <a:pt x="345332" y="318371"/>
                </a:lnTo>
                <a:lnTo>
                  <a:pt x="407206" y="330686"/>
                </a:lnTo>
                <a:lnTo>
                  <a:pt x="460155" y="344384"/>
                </a:lnTo>
                <a:lnTo>
                  <a:pt x="504756" y="363944"/>
                </a:lnTo>
                <a:lnTo>
                  <a:pt x="559421" y="398557"/>
                </a:lnTo>
                <a:lnTo>
                  <a:pt x="590015" y="421598"/>
                </a:lnTo>
                <a:lnTo>
                  <a:pt x="610128" y="450651"/>
                </a:lnTo>
                <a:lnTo>
                  <a:pt x="623496" y="487076"/>
                </a:lnTo>
                <a:lnTo>
                  <a:pt x="623687" y="527504"/>
                </a:lnTo>
                <a:lnTo>
                  <a:pt x="610746" y="569119"/>
                </a:lnTo>
                <a:lnTo>
                  <a:pt x="585412" y="608291"/>
                </a:lnTo>
                <a:lnTo>
                  <a:pt x="524320" y="667068"/>
                </a:lnTo>
                <a:lnTo>
                  <a:pt x="463069" y="694625"/>
                </a:lnTo>
                <a:lnTo>
                  <a:pt x="402255" y="721049"/>
                </a:lnTo>
                <a:lnTo>
                  <a:pt x="366022" y="730060"/>
                </a:lnTo>
                <a:lnTo>
                  <a:pt x="311857" y="738695"/>
                </a:lnTo>
                <a:lnTo>
                  <a:pt x="256098" y="744429"/>
                </a:lnTo>
                <a:lnTo>
                  <a:pt x="210542" y="750116"/>
                </a:lnTo>
                <a:lnTo>
                  <a:pt x="149081" y="746602"/>
                </a:lnTo>
                <a:lnTo>
                  <a:pt x="93955" y="743871"/>
                </a:lnTo>
                <a:lnTo>
                  <a:pt x="49806" y="735003"/>
                </a:lnTo>
                <a:lnTo>
                  <a:pt x="29545" y="724227"/>
                </a:lnTo>
                <a:lnTo>
                  <a:pt x="0" y="691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601368" y="1315686"/>
            <a:ext cx="3379648" cy="487632"/>
          </a:xfrm>
          <a:custGeom>
            <a:avLst/>
            <a:gdLst/>
            <a:ahLst/>
            <a:cxnLst/>
            <a:rect l="0" t="0" r="0" b="0"/>
            <a:pathLst>
              <a:path w="3379648" h="487632">
                <a:moveTo>
                  <a:pt x="0" y="463630"/>
                </a:moveTo>
                <a:lnTo>
                  <a:pt x="17981" y="479271"/>
                </a:lnTo>
                <a:lnTo>
                  <a:pt x="34898" y="487349"/>
                </a:lnTo>
                <a:lnTo>
                  <a:pt x="43152" y="487631"/>
                </a:lnTo>
                <a:lnTo>
                  <a:pt x="58563" y="481706"/>
                </a:lnTo>
                <a:lnTo>
                  <a:pt x="80393" y="459627"/>
                </a:lnTo>
                <a:lnTo>
                  <a:pt x="128393" y="405696"/>
                </a:lnTo>
                <a:lnTo>
                  <a:pt x="157669" y="400057"/>
                </a:lnTo>
                <a:lnTo>
                  <a:pt x="216888" y="405968"/>
                </a:lnTo>
                <a:lnTo>
                  <a:pt x="270786" y="425637"/>
                </a:lnTo>
                <a:lnTo>
                  <a:pt x="323373" y="442000"/>
                </a:lnTo>
                <a:lnTo>
                  <a:pt x="373492" y="456498"/>
                </a:lnTo>
                <a:lnTo>
                  <a:pt x="430791" y="461051"/>
                </a:lnTo>
                <a:lnTo>
                  <a:pt x="483661" y="454807"/>
                </a:lnTo>
                <a:lnTo>
                  <a:pt x="546010" y="438826"/>
                </a:lnTo>
                <a:lnTo>
                  <a:pt x="602607" y="409337"/>
                </a:lnTo>
                <a:lnTo>
                  <a:pt x="662619" y="358454"/>
                </a:lnTo>
                <a:lnTo>
                  <a:pt x="700641" y="324434"/>
                </a:lnTo>
                <a:lnTo>
                  <a:pt x="723567" y="314807"/>
                </a:lnTo>
                <a:lnTo>
                  <a:pt x="746234" y="312869"/>
                </a:lnTo>
                <a:lnTo>
                  <a:pt x="804675" y="325363"/>
                </a:lnTo>
                <a:lnTo>
                  <a:pt x="865322" y="341294"/>
                </a:lnTo>
                <a:lnTo>
                  <a:pt x="911402" y="349986"/>
                </a:lnTo>
                <a:lnTo>
                  <a:pt x="961026" y="361457"/>
                </a:lnTo>
                <a:lnTo>
                  <a:pt x="1014724" y="366676"/>
                </a:lnTo>
                <a:lnTo>
                  <a:pt x="1077771" y="352798"/>
                </a:lnTo>
                <a:lnTo>
                  <a:pt x="1136200" y="333972"/>
                </a:lnTo>
                <a:lnTo>
                  <a:pt x="1189763" y="314883"/>
                </a:lnTo>
                <a:lnTo>
                  <a:pt x="1243155" y="316481"/>
                </a:lnTo>
                <a:lnTo>
                  <a:pt x="1301184" y="327502"/>
                </a:lnTo>
                <a:lnTo>
                  <a:pt x="1352377" y="340944"/>
                </a:lnTo>
                <a:lnTo>
                  <a:pt x="1410055" y="358364"/>
                </a:lnTo>
                <a:lnTo>
                  <a:pt x="1448418" y="365759"/>
                </a:lnTo>
                <a:lnTo>
                  <a:pt x="1508192" y="362669"/>
                </a:lnTo>
                <a:lnTo>
                  <a:pt x="1545345" y="348447"/>
                </a:lnTo>
                <a:lnTo>
                  <a:pt x="1600022" y="307518"/>
                </a:lnTo>
                <a:lnTo>
                  <a:pt x="1634944" y="288303"/>
                </a:lnTo>
                <a:lnTo>
                  <a:pt x="1663678" y="280422"/>
                </a:lnTo>
                <a:lnTo>
                  <a:pt x="1715807" y="277155"/>
                </a:lnTo>
                <a:lnTo>
                  <a:pt x="1777885" y="289017"/>
                </a:lnTo>
                <a:lnTo>
                  <a:pt x="1838009" y="314149"/>
                </a:lnTo>
                <a:lnTo>
                  <a:pt x="1886394" y="323023"/>
                </a:lnTo>
                <a:lnTo>
                  <a:pt x="1937774" y="322532"/>
                </a:lnTo>
                <a:lnTo>
                  <a:pt x="1996359" y="311886"/>
                </a:lnTo>
                <a:lnTo>
                  <a:pt x="2054164" y="276937"/>
                </a:lnTo>
                <a:lnTo>
                  <a:pt x="2090560" y="261954"/>
                </a:lnTo>
                <a:lnTo>
                  <a:pt x="2136568" y="255695"/>
                </a:lnTo>
                <a:lnTo>
                  <a:pt x="2187245" y="265019"/>
                </a:lnTo>
                <a:lnTo>
                  <a:pt x="2239305" y="277010"/>
                </a:lnTo>
                <a:lnTo>
                  <a:pt x="2291775" y="287972"/>
                </a:lnTo>
                <a:lnTo>
                  <a:pt x="2338777" y="287451"/>
                </a:lnTo>
                <a:lnTo>
                  <a:pt x="2382340" y="268709"/>
                </a:lnTo>
                <a:lnTo>
                  <a:pt x="2438487" y="223882"/>
                </a:lnTo>
                <a:lnTo>
                  <a:pt x="2490602" y="179572"/>
                </a:lnTo>
                <a:lnTo>
                  <a:pt x="2515413" y="167756"/>
                </a:lnTo>
                <a:lnTo>
                  <a:pt x="2572589" y="160170"/>
                </a:lnTo>
                <a:lnTo>
                  <a:pt x="2604494" y="161473"/>
                </a:lnTo>
                <a:lnTo>
                  <a:pt x="2666224" y="175134"/>
                </a:lnTo>
                <a:lnTo>
                  <a:pt x="2728807" y="178525"/>
                </a:lnTo>
                <a:lnTo>
                  <a:pt x="2788919" y="167797"/>
                </a:lnTo>
                <a:lnTo>
                  <a:pt x="2837531" y="149000"/>
                </a:lnTo>
                <a:lnTo>
                  <a:pt x="2899303" y="92465"/>
                </a:lnTo>
                <a:lnTo>
                  <a:pt x="2938234" y="66833"/>
                </a:lnTo>
                <a:lnTo>
                  <a:pt x="2961195" y="59158"/>
                </a:lnTo>
                <a:lnTo>
                  <a:pt x="2990897" y="55747"/>
                </a:lnTo>
                <a:lnTo>
                  <a:pt x="3017357" y="60470"/>
                </a:lnTo>
                <a:lnTo>
                  <a:pt x="3073752" y="85585"/>
                </a:lnTo>
                <a:lnTo>
                  <a:pt x="3095125" y="85820"/>
                </a:lnTo>
                <a:lnTo>
                  <a:pt x="3113204" y="78905"/>
                </a:lnTo>
                <a:lnTo>
                  <a:pt x="3143872" y="55402"/>
                </a:lnTo>
                <a:lnTo>
                  <a:pt x="3186568" y="5250"/>
                </a:lnTo>
                <a:lnTo>
                  <a:pt x="3195946" y="1285"/>
                </a:lnTo>
                <a:lnTo>
                  <a:pt x="3218844" y="0"/>
                </a:lnTo>
                <a:lnTo>
                  <a:pt x="3277103" y="11779"/>
                </a:lnTo>
                <a:lnTo>
                  <a:pt x="3336508" y="26227"/>
                </a:lnTo>
                <a:lnTo>
                  <a:pt x="3379647" y="214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667741" y="1660861"/>
            <a:ext cx="2860550" cy="2003057"/>
            <a:chOff x="6667741" y="1660861"/>
            <a:chExt cx="2860550" cy="2003057"/>
          </a:xfrm>
        </p:grpSpPr>
        <p:sp>
          <p:nvSpPr>
            <p:cNvPr id="62" name="Freeform 61"/>
            <p:cNvSpPr/>
            <p:nvPr/>
          </p:nvSpPr>
          <p:spPr>
            <a:xfrm>
              <a:off x="6667741" y="2278501"/>
              <a:ext cx="670622" cy="752640"/>
            </a:xfrm>
            <a:custGeom>
              <a:avLst/>
              <a:gdLst/>
              <a:ahLst/>
              <a:cxnLst/>
              <a:rect l="0" t="0" r="0" b="0"/>
              <a:pathLst>
                <a:path w="670622" h="752640">
                  <a:moveTo>
                    <a:pt x="91554" y="343094"/>
                  </a:moveTo>
                  <a:lnTo>
                    <a:pt x="94674" y="385786"/>
                  </a:lnTo>
                  <a:lnTo>
                    <a:pt x="110683" y="437927"/>
                  </a:lnTo>
                  <a:lnTo>
                    <a:pt x="141358" y="490504"/>
                  </a:lnTo>
                  <a:lnTo>
                    <a:pt x="172405" y="539845"/>
                  </a:lnTo>
                  <a:lnTo>
                    <a:pt x="221865" y="587719"/>
                  </a:lnTo>
                  <a:lnTo>
                    <a:pt x="260794" y="641890"/>
                  </a:lnTo>
                  <a:lnTo>
                    <a:pt x="309636" y="700203"/>
                  </a:lnTo>
                  <a:lnTo>
                    <a:pt x="345722" y="748597"/>
                  </a:lnTo>
                  <a:lnTo>
                    <a:pt x="351076" y="752639"/>
                  </a:lnTo>
                  <a:lnTo>
                    <a:pt x="353476" y="750655"/>
                  </a:lnTo>
                  <a:lnTo>
                    <a:pt x="353906" y="744653"/>
                  </a:lnTo>
                  <a:lnTo>
                    <a:pt x="343334" y="719438"/>
                  </a:lnTo>
                  <a:lnTo>
                    <a:pt x="300618" y="666005"/>
                  </a:lnTo>
                  <a:lnTo>
                    <a:pt x="259712" y="612640"/>
                  </a:lnTo>
                  <a:lnTo>
                    <a:pt x="203366" y="564274"/>
                  </a:lnTo>
                  <a:lnTo>
                    <a:pt x="156014" y="507754"/>
                  </a:lnTo>
                  <a:lnTo>
                    <a:pt x="112866" y="451789"/>
                  </a:lnTo>
                  <a:lnTo>
                    <a:pt x="78953" y="398534"/>
                  </a:lnTo>
                  <a:lnTo>
                    <a:pt x="49724" y="342954"/>
                  </a:lnTo>
                  <a:lnTo>
                    <a:pt x="27009" y="286915"/>
                  </a:lnTo>
                  <a:lnTo>
                    <a:pt x="11257" y="224719"/>
                  </a:lnTo>
                  <a:lnTo>
                    <a:pt x="0" y="173093"/>
                  </a:lnTo>
                  <a:lnTo>
                    <a:pt x="865" y="135186"/>
                  </a:lnTo>
                  <a:lnTo>
                    <a:pt x="14881" y="80232"/>
                  </a:lnTo>
                  <a:lnTo>
                    <a:pt x="26202" y="49570"/>
                  </a:lnTo>
                  <a:lnTo>
                    <a:pt x="37552" y="32875"/>
                  </a:lnTo>
                  <a:lnTo>
                    <a:pt x="68274" y="10322"/>
                  </a:lnTo>
                  <a:lnTo>
                    <a:pt x="112603" y="0"/>
                  </a:lnTo>
                  <a:lnTo>
                    <a:pt x="142633" y="6944"/>
                  </a:lnTo>
                  <a:lnTo>
                    <a:pt x="157192" y="13709"/>
                  </a:lnTo>
                  <a:lnTo>
                    <a:pt x="179608" y="36824"/>
                  </a:lnTo>
                  <a:lnTo>
                    <a:pt x="207474" y="93734"/>
                  </a:lnTo>
                  <a:lnTo>
                    <a:pt x="214808" y="135979"/>
                  </a:lnTo>
                  <a:lnTo>
                    <a:pt x="208881" y="192175"/>
                  </a:lnTo>
                  <a:lnTo>
                    <a:pt x="196444" y="248336"/>
                  </a:lnTo>
                  <a:lnTo>
                    <a:pt x="183074" y="287332"/>
                  </a:lnTo>
                  <a:lnTo>
                    <a:pt x="157595" y="326360"/>
                  </a:lnTo>
                  <a:lnTo>
                    <a:pt x="110475" y="370934"/>
                  </a:lnTo>
                  <a:lnTo>
                    <a:pt x="100659" y="373352"/>
                  </a:lnTo>
                  <a:lnTo>
                    <a:pt x="80393" y="369801"/>
                  </a:lnTo>
                  <a:lnTo>
                    <a:pt x="75924" y="364408"/>
                  </a:lnTo>
                  <a:lnTo>
                    <a:pt x="75286" y="357304"/>
                  </a:lnTo>
                  <a:lnTo>
                    <a:pt x="77199" y="349058"/>
                  </a:lnTo>
                  <a:lnTo>
                    <a:pt x="84324" y="343560"/>
                  </a:lnTo>
                  <a:lnTo>
                    <a:pt x="107838" y="337452"/>
                  </a:lnTo>
                  <a:lnTo>
                    <a:pt x="159550" y="339603"/>
                  </a:lnTo>
                  <a:lnTo>
                    <a:pt x="214690" y="350810"/>
                  </a:lnTo>
                  <a:lnTo>
                    <a:pt x="247361" y="362018"/>
                  </a:lnTo>
                  <a:lnTo>
                    <a:pt x="303016" y="400845"/>
                  </a:lnTo>
                  <a:lnTo>
                    <a:pt x="356968" y="459356"/>
                  </a:lnTo>
                  <a:lnTo>
                    <a:pt x="399105" y="522118"/>
                  </a:lnTo>
                  <a:lnTo>
                    <a:pt x="408788" y="543153"/>
                  </a:lnTo>
                  <a:lnTo>
                    <a:pt x="426350" y="561081"/>
                  </a:lnTo>
                  <a:lnTo>
                    <a:pt x="456304" y="587447"/>
                  </a:lnTo>
                  <a:lnTo>
                    <a:pt x="494653" y="644248"/>
                  </a:lnTo>
                  <a:lnTo>
                    <a:pt x="508965" y="662554"/>
                  </a:lnTo>
                  <a:lnTo>
                    <a:pt x="535766" y="680425"/>
                  </a:lnTo>
                  <a:lnTo>
                    <a:pt x="558823" y="682922"/>
                  </a:lnTo>
                  <a:lnTo>
                    <a:pt x="583499" y="678963"/>
                  </a:lnTo>
                  <a:lnTo>
                    <a:pt x="644244" y="650869"/>
                  </a:lnTo>
                  <a:lnTo>
                    <a:pt x="670621" y="637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71005" y="2357274"/>
              <a:ext cx="341058" cy="434693"/>
            </a:xfrm>
            <a:custGeom>
              <a:avLst/>
              <a:gdLst/>
              <a:ahLst/>
              <a:cxnLst/>
              <a:rect l="0" t="0" r="0" b="0"/>
              <a:pathLst>
                <a:path w="341058" h="434693">
                  <a:moveTo>
                    <a:pt x="98902" y="222207"/>
                  </a:moveTo>
                  <a:lnTo>
                    <a:pt x="113474" y="179516"/>
                  </a:lnTo>
                  <a:lnTo>
                    <a:pt x="143887" y="120139"/>
                  </a:lnTo>
                  <a:lnTo>
                    <a:pt x="156164" y="83950"/>
                  </a:lnTo>
                  <a:lnTo>
                    <a:pt x="159447" y="53525"/>
                  </a:lnTo>
                  <a:lnTo>
                    <a:pt x="154666" y="29864"/>
                  </a:lnTo>
                  <a:lnTo>
                    <a:pt x="150116" y="20279"/>
                  </a:lnTo>
                  <a:lnTo>
                    <a:pt x="135702" y="6510"/>
                  </a:lnTo>
                  <a:lnTo>
                    <a:pt x="126944" y="1200"/>
                  </a:lnTo>
                  <a:lnTo>
                    <a:pt x="117597" y="0"/>
                  </a:lnTo>
                  <a:lnTo>
                    <a:pt x="97851" y="4905"/>
                  </a:lnTo>
                  <a:lnTo>
                    <a:pt x="72594" y="20821"/>
                  </a:lnTo>
                  <a:lnTo>
                    <a:pt x="37033" y="70037"/>
                  </a:lnTo>
                  <a:lnTo>
                    <a:pt x="12260" y="132412"/>
                  </a:lnTo>
                  <a:lnTo>
                    <a:pt x="961" y="190272"/>
                  </a:lnTo>
                  <a:lnTo>
                    <a:pt x="0" y="235700"/>
                  </a:lnTo>
                  <a:lnTo>
                    <a:pt x="6036" y="294836"/>
                  </a:lnTo>
                  <a:lnTo>
                    <a:pt x="18556" y="346258"/>
                  </a:lnTo>
                  <a:lnTo>
                    <a:pt x="47936" y="396277"/>
                  </a:lnTo>
                  <a:lnTo>
                    <a:pt x="62992" y="414995"/>
                  </a:lnTo>
                  <a:lnTo>
                    <a:pt x="83721" y="427994"/>
                  </a:lnTo>
                  <a:lnTo>
                    <a:pt x="95800" y="433098"/>
                  </a:lnTo>
                  <a:lnTo>
                    <a:pt x="140747" y="434692"/>
                  </a:lnTo>
                  <a:lnTo>
                    <a:pt x="185520" y="422166"/>
                  </a:lnTo>
                  <a:lnTo>
                    <a:pt x="240230" y="389737"/>
                  </a:lnTo>
                  <a:lnTo>
                    <a:pt x="283644" y="352399"/>
                  </a:lnTo>
                  <a:lnTo>
                    <a:pt x="317843" y="295321"/>
                  </a:lnTo>
                  <a:lnTo>
                    <a:pt x="337191" y="249426"/>
                  </a:lnTo>
                  <a:lnTo>
                    <a:pt x="341057" y="232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62042" y="2169741"/>
              <a:ext cx="439575" cy="441589"/>
            </a:xfrm>
            <a:custGeom>
              <a:avLst/>
              <a:gdLst/>
              <a:ahLst/>
              <a:cxnLst/>
              <a:rect l="0" t="0" r="0" b="0"/>
              <a:pathLst>
                <a:path w="439575" h="441589">
                  <a:moveTo>
                    <a:pt x="176362" y="125471"/>
                  </a:moveTo>
                  <a:lnTo>
                    <a:pt x="165183" y="108703"/>
                  </a:lnTo>
                  <a:lnTo>
                    <a:pt x="150337" y="97352"/>
                  </a:lnTo>
                  <a:lnTo>
                    <a:pt x="141465" y="92687"/>
                  </a:lnTo>
                  <a:lnTo>
                    <a:pt x="130870" y="91917"/>
                  </a:lnTo>
                  <a:lnTo>
                    <a:pt x="106620" y="97300"/>
                  </a:lnTo>
                  <a:lnTo>
                    <a:pt x="77839" y="113484"/>
                  </a:lnTo>
                  <a:lnTo>
                    <a:pt x="41087" y="162791"/>
                  </a:lnTo>
                  <a:lnTo>
                    <a:pt x="16059" y="225185"/>
                  </a:lnTo>
                  <a:lnTo>
                    <a:pt x="2281" y="275279"/>
                  </a:lnTo>
                  <a:lnTo>
                    <a:pt x="0" y="325836"/>
                  </a:lnTo>
                  <a:lnTo>
                    <a:pt x="3613" y="352563"/>
                  </a:lnTo>
                  <a:lnTo>
                    <a:pt x="23401" y="392929"/>
                  </a:lnTo>
                  <a:lnTo>
                    <a:pt x="57081" y="423347"/>
                  </a:lnTo>
                  <a:lnTo>
                    <a:pt x="102285" y="441588"/>
                  </a:lnTo>
                  <a:lnTo>
                    <a:pt x="132520" y="441052"/>
                  </a:lnTo>
                  <a:lnTo>
                    <a:pt x="172730" y="427597"/>
                  </a:lnTo>
                  <a:lnTo>
                    <a:pt x="184469" y="421645"/>
                  </a:lnTo>
                  <a:lnTo>
                    <a:pt x="217758" y="385322"/>
                  </a:lnTo>
                  <a:lnTo>
                    <a:pt x="244259" y="331925"/>
                  </a:lnTo>
                  <a:lnTo>
                    <a:pt x="258533" y="268981"/>
                  </a:lnTo>
                  <a:lnTo>
                    <a:pt x="265700" y="231553"/>
                  </a:lnTo>
                  <a:lnTo>
                    <a:pt x="261946" y="177578"/>
                  </a:lnTo>
                  <a:lnTo>
                    <a:pt x="252363" y="116259"/>
                  </a:lnTo>
                  <a:lnTo>
                    <a:pt x="231237" y="53057"/>
                  </a:lnTo>
                  <a:lnTo>
                    <a:pt x="200298" y="8209"/>
                  </a:lnTo>
                  <a:lnTo>
                    <a:pt x="192320" y="2843"/>
                  </a:lnTo>
                  <a:lnTo>
                    <a:pt x="174095" y="0"/>
                  </a:lnTo>
                  <a:lnTo>
                    <a:pt x="169002" y="4389"/>
                  </a:lnTo>
                  <a:lnTo>
                    <a:pt x="166775" y="11994"/>
                  </a:lnTo>
                  <a:lnTo>
                    <a:pt x="171609" y="69001"/>
                  </a:lnTo>
                  <a:lnTo>
                    <a:pt x="184998" y="129871"/>
                  </a:lnTo>
                  <a:lnTo>
                    <a:pt x="210053" y="187835"/>
                  </a:lnTo>
                  <a:lnTo>
                    <a:pt x="234793" y="223361"/>
                  </a:lnTo>
                  <a:lnTo>
                    <a:pt x="276820" y="267693"/>
                  </a:lnTo>
                  <a:lnTo>
                    <a:pt x="315572" y="289923"/>
                  </a:lnTo>
                  <a:lnTo>
                    <a:pt x="364098" y="300150"/>
                  </a:lnTo>
                  <a:lnTo>
                    <a:pt x="426401" y="295555"/>
                  </a:lnTo>
                  <a:lnTo>
                    <a:pt x="439574" y="293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72393" y="1989729"/>
              <a:ext cx="666656" cy="1136891"/>
            </a:xfrm>
            <a:custGeom>
              <a:avLst/>
              <a:gdLst/>
              <a:ahLst/>
              <a:cxnLst/>
              <a:rect l="0" t="0" r="0" b="0"/>
              <a:pathLst>
                <a:path w="666656" h="1136891">
                  <a:moveTo>
                    <a:pt x="155565" y="42271"/>
                  </a:moveTo>
                  <a:lnTo>
                    <a:pt x="129178" y="53016"/>
                  </a:lnTo>
                  <a:lnTo>
                    <a:pt x="66664" y="96328"/>
                  </a:lnTo>
                  <a:lnTo>
                    <a:pt x="29426" y="130071"/>
                  </a:lnTo>
                  <a:lnTo>
                    <a:pt x="5608" y="179612"/>
                  </a:lnTo>
                  <a:lnTo>
                    <a:pt x="0" y="227634"/>
                  </a:lnTo>
                  <a:lnTo>
                    <a:pt x="3926" y="286316"/>
                  </a:lnTo>
                  <a:lnTo>
                    <a:pt x="12521" y="314902"/>
                  </a:lnTo>
                  <a:lnTo>
                    <a:pt x="26479" y="336575"/>
                  </a:lnTo>
                  <a:lnTo>
                    <a:pt x="48281" y="357906"/>
                  </a:lnTo>
                  <a:lnTo>
                    <a:pt x="76687" y="369726"/>
                  </a:lnTo>
                  <a:lnTo>
                    <a:pt x="106471" y="373810"/>
                  </a:lnTo>
                  <a:lnTo>
                    <a:pt x="131405" y="371725"/>
                  </a:lnTo>
                  <a:lnTo>
                    <a:pt x="170764" y="352797"/>
                  </a:lnTo>
                  <a:lnTo>
                    <a:pt x="224625" y="309141"/>
                  </a:lnTo>
                  <a:lnTo>
                    <a:pt x="240888" y="282390"/>
                  </a:lnTo>
                  <a:lnTo>
                    <a:pt x="253116" y="252237"/>
                  </a:lnTo>
                  <a:lnTo>
                    <a:pt x="258559" y="204309"/>
                  </a:lnTo>
                  <a:lnTo>
                    <a:pt x="254582" y="156832"/>
                  </a:lnTo>
                  <a:lnTo>
                    <a:pt x="245995" y="101951"/>
                  </a:lnTo>
                  <a:lnTo>
                    <a:pt x="230452" y="63593"/>
                  </a:lnTo>
                  <a:lnTo>
                    <a:pt x="181392" y="5769"/>
                  </a:lnTo>
                  <a:lnTo>
                    <a:pt x="172783" y="1559"/>
                  </a:lnTo>
                  <a:lnTo>
                    <a:pt x="153859" y="0"/>
                  </a:lnTo>
                  <a:lnTo>
                    <a:pt x="146239" y="4732"/>
                  </a:lnTo>
                  <a:lnTo>
                    <a:pt x="134653" y="22467"/>
                  </a:lnTo>
                  <a:lnTo>
                    <a:pt x="134963" y="52186"/>
                  </a:lnTo>
                  <a:lnTo>
                    <a:pt x="148636" y="111690"/>
                  </a:lnTo>
                  <a:lnTo>
                    <a:pt x="171008" y="165644"/>
                  </a:lnTo>
                  <a:lnTo>
                    <a:pt x="197957" y="221362"/>
                  </a:lnTo>
                  <a:lnTo>
                    <a:pt x="231399" y="283017"/>
                  </a:lnTo>
                  <a:lnTo>
                    <a:pt x="272970" y="343116"/>
                  </a:lnTo>
                  <a:lnTo>
                    <a:pt x="325029" y="400048"/>
                  </a:lnTo>
                  <a:lnTo>
                    <a:pt x="380372" y="461943"/>
                  </a:lnTo>
                  <a:lnTo>
                    <a:pt x="443600" y="523259"/>
                  </a:lnTo>
                  <a:lnTo>
                    <a:pt x="488004" y="573300"/>
                  </a:lnTo>
                  <a:lnTo>
                    <a:pt x="530797" y="624002"/>
                  </a:lnTo>
                  <a:lnTo>
                    <a:pt x="584058" y="686768"/>
                  </a:lnTo>
                  <a:lnTo>
                    <a:pt x="614758" y="737821"/>
                  </a:lnTo>
                  <a:lnTo>
                    <a:pt x="635554" y="789992"/>
                  </a:lnTo>
                  <a:lnTo>
                    <a:pt x="652243" y="842495"/>
                  </a:lnTo>
                  <a:lnTo>
                    <a:pt x="665767" y="891977"/>
                  </a:lnTo>
                  <a:lnTo>
                    <a:pt x="666655" y="936274"/>
                  </a:lnTo>
                  <a:lnTo>
                    <a:pt x="656474" y="987574"/>
                  </a:lnTo>
                  <a:lnTo>
                    <a:pt x="634793" y="1030333"/>
                  </a:lnTo>
                  <a:lnTo>
                    <a:pt x="595476" y="1075468"/>
                  </a:lnTo>
                  <a:lnTo>
                    <a:pt x="534390" y="1113638"/>
                  </a:lnTo>
                  <a:lnTo>
                    <a:pt x="497357" y="1128423"/>
                  </a:lnTo>
                  <a:lnTo>
                    <a:pt x="442922" y="1135494"/>
                  </a:lnTo>
                  <a:lnTo>
                    <a:pt x="387109" y="1136890"/>
                  </a:lnTo>
                  <a:lnTo>
                    <a:pt x="336613" y="1131577"/>
                  </a:lnTo>
                  <a:lnTo>
                    <a:pt x="273846" y="1104442"/>
                  </a:lnTo>
                  <a:lnTo>
                    <a:pt x="216758" y="1060309"/>
                  </a:lnTo>
                  <a:lnTo>
                    <a:pt x="199139" y="1041044"/>
                  </a:lnTo>
                  <a:lnTo>
                    <a:pt x="163051" y="978468"/>
                  </a:lnTo>
                  <a:lnTo>
                    <a:pt x="145037" y="947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65989" y="1660861"/>
              <a:ext cx="1462302" cy="594683"/>
            </a:xfrm>
            <a:custGeom>
              <a:avLst/>
              <a:gdLst/>
              <a:ahLst/>
              <a:cxnLst/>
              <a:rect l="0" t="0" r="0" b="0"/>
              <a:pathLst>
                <a:path w="1462302" h="594683">
                  <a:moveTo>
                    <a:pt x="219938" y="265854"/>
                  </a:moveTo>
                  <a:lnTo>
                    <a:pt x="167888" y="268973"/>
                  </a:lnTo>
                  <a:lnTo>
                    <a:pt x="135973" y="275429"/>
                  </a:lnTo>
                  <a:lnTo>
                    <a:pt x="104853" y="292217"/>
                  </a:lnTo>
                  <a:lnTo>
                    <a:pt x="52807" y="333862"/>
                  </a:lnTo>
                  <a:lnTo>
                    <a:pt x="16903" y="392620"/>
                  </a:lnTo>
                  <a:lnTo>
                    <a:pt x="4712" y="425077"/>
                  </a:lnTo>
                  <a:lnTo>
                    <a:pt x="0" y="483612"/>
                  </a:lnTo>
                  <a:lnTo>
                    <a:pt x="1695" y="517053"/>
                  </a:lnTo>
                  <a:lnTo>
                    <a:pt x="10248" y="539715"/>
                  </a:lnTo>
                  <a:lnTo>
                    <a:pt x="33805" y="571216"/>
                  </a:lnTo>
                  <a:lnTo>
                    <a:pt x="56104" y="586014"/>
                  </a:lnTo>
                  <a:lnTo>
                    <a:pt x="68602" y="591598"/>
                  </a:lnTo>
                  <a:lnTo>
                    <a:pt x="98086" y="594682"/>
                  </a:lnTo>
                  <a:lnTo>
                    <a:pt x="130687" y="589814"/>
                  </a:lnTo>
                  <a:lnTo>
                    <a:pt x="189917" y="561213"/>
                  </a:lnTo>
                  <a:lnTo>
                    <a:pt x="217282" y="536641"/>
                  </a:lnTo>
                  <a:lnTo>
                    <a:pt x="237088" y="507134"/>
                  </a:lnTo>
                  <a:lnTo>
                    <a:pt x="261710" y="444761"/>
                  </a:lnTo>
                  <a:lnTo>
                    <a:pt x="278385" y="388676"/>
                  </a:lnTo>
                  <a:lnTo>
                    <a:pt x="280540" y="338900"/>
                  </a:lnTo>
                  <a:lnTo>
                    <a:pt x="271380" y="285742"/>
                  </a:lnTo>
                  <a:lnTo>
                    <a:pt x="263859" y="260655"/>
                  </a:lnTo>
                  <a:lnTo>
                    <a:pt x="252717" y="241706"/>
                  </a:lnTo>
                  <a:lnTo>
                    <a:pt x="244130" y="236887"/>
                  </a:lnTo>
                  <a:lnTo>
                    <a:pt x="222112" y="234652"/>
                  </a:lnTo>
                  <a:lnTo>
                    <a:pt x="214368" y="240373"/>
                  </a:lnTo>
                  <a:lnTo>
                    <a:pt x="205765" y="262328"/>
                  </a:lnTo>
                  <a:lnTo>
                    <a:pt x="206510" y="307573"/>
                  </a:lnTo>
                  <a:lnTo>
                    <a:pt x="214139" y="346845"/>
                  </a:lnTo>
                  <a:lnTo>
                    <a:pt x="242840" y="397622"/>
                  </a:lnTo>
                  <a:lnTo>
                    <a:pt x="266238" y="423569"/>
                  </a:lnTo>
                  <a:lnTo>
                    <a:pt x="315246" y="447395"/>
                  </a:lnTo>
                  <a:lnTo>
                    <a:pt x="357622" y="453005"/>
                  </a:lnTo>
                  <a:lnTo>
                    <a:pt x="407533" y="446495"/>
                  </a:lnTo>
                  <a:lnTo>
                    <a:pt x="439298" y="436100"/>
                  </a:lnTo>
                  <a:lnTo>
                    <a:pt x="493435" y="397586"/>
                  </a:lnTo>
                  <a:lnTo>
                    <a:pt x="538973" y="339102"/>
                  </a:lnTo>
                  <a:lnTo>
                    <a:pt x="564194" y="294230"/>
                  </a:lnTo>
                  <a:lnTo>
                    <a:pt x="583337" y="231723"/>
                  </a:lnTo>
                  <a:lnTo>
                    <a:pt x="586925" y="178922"/>
                  </a:lnTo>
                  <a:lnTo>
                    <a:pt x="587988" y="126882"/>
                  </a:lnTo>
                  <a:lnTo>
                    <a:pt x="588303" y="90666"/>
                  </a:lnTo>
                  <a:lnTo>
                    <a:pt x="596830" y="146652"/>
                  </a:lnTo>
                  <a:lnTo>
                    <a:pt x="609764" y="199587"/>
                  </a:lnTo>
                  <a:lnTo>
                    <a:pt x="634311" y="262153"/>
                  </a:lnTo>
                  <a:lnTo>
                    <a:pt x="654688" y="323598"/>
                  </a:lnTo>
                  <a:lnTo>
                    <a:pt x="675727" y="384072"/>
                  </a:lnTo>
                  <a:lnTo>
                    <a:pt x="695756" y="432705"/>
                  </a:lnTo>
                  <a:lnTo>
                    <a:pt x="698586" y="435579"/>
                  </a:lnTo>
                  <a:lnTo>
                    <a:pt x="700474" y="432816"/>
                  </a:lnTo>
                  <a:lnTo>
                    <a:pt x="701732" y="426295"/>
                  </a:lnTo>
                  <a:lnTo>
                    <a:pt x="688111" y="364226"/>
                  </a:lnTo>
                  <a:lnTo>
                    <a:pt x="677761" y="301370"/>
                  </a:lnTo>
                  <a:lnTo>
                    <a:pt x="674175" y="251551"/>
                  </a:lnTo>
                  <a:lnTo>
                    <a:pt x="672962" y="192795"/>
                  </a:lnTo>
                  <a:lnTo>
                    <a:pt x="678312" y="141718"/>
                  </a:lnTo>
                  <a:lnTo>
                    <a:pt x="692974" y="88258"/>
                  </a:lnTo>
                  <a:lnTo>
                    <a:pt x="717676" y="43087"/>
                  </a:lnTo>
                  <a:lnTo>
                    <a:pt x="747221" y="14495"/>
                  </a:lnTo>
                  <a:lnTo>
                    <a:pt x="767802" y="2840"/>
                  </a:lnTo>
                  <a:lnTo>
                    <a:pt x="791767" y="0"/>
                  </a:lnTo>
                  <a:lnTo>
                    <a:pt x="815675" y="3807"/>
                  </a:lnTo>
                  <a:lnTo>
                    <a:pt x="842289" y="19104"/>
                  </a:lnTo>
                  <a:lnTo>
                    <a:pt x="872242" y="48354"/>
                  </a:lnTo>
                  <a:lnTo>
                    <a:pt x="890506" y="77407"/>
                  </a:lnTo>
                  <a:lnTo>
                    <a:pt x="920457" y="137529"/>
                  </a:lnTo>
                  <a:lnTo>
                    <a:pt x="951807" y="192456"/>
                  </a:lnTo>
                  <a:lnTo>
                    <a:pt x="975548" y="248366"/>
                  </a:lnTo>
                  <a:lnTo>
                    <a:pt x="1002767" y="304470"/>
                  </a:lnTo>
                  <a:lnTo>
                    <a:pt x="1030674" y="360613"/>
                  </a:lnTo>
                  <a:lnTo>
                    <a:pt x="1045859" y="386347"/>
                  </a:lnTo>
                  <a:lnTo>
                    <a:pt x="1097509" y="444233"/>
                  </a:lnTo>
                  <a:lnTo>
                    <a:pt x="1157299" y="488931"/>
                  </a:lnTo>
                  <a:lnTo>
                    <a:pt x="1178176" y="498750"/>
                  </a:lnTo>
                  <a:lnTo>
                    <a:pt x="1226428" y="505266"/>
                  </a:lnTo>
                  <a:lnTo>
                    <a:pt x="1285178" y="501607"/>
                  </a:lnTo>
                  <a:lnTo>
                    <a:pt x="1341449" y="481936"/>
                  </a:lnTo>
                  <a:lnTo>
                    <a:pt x="1404489" y="445102"/>
                  </a:lnTo>
                  <a:lnTo>
                    <a:pt x="1462301" y="39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812145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60385" y="3221720"/>
              <a:ext cx="461911" cy="442198"/>
            </a:xfrm>
            <a:custGeom>
              <a:avLst/>
              <a:gdLst/>
              <a:ahLst/>
              <a:cxnLst/>
              <a:rect l="0" t="0" r="0" b="0"/>
              <a:pathLst>
                <a:path w="461911" h="442198">
                  <a:moveTo>
                    <a:pt x="125501" y="0"/>
                  </a:moveTo>
                  <a:lnTo>
                    <a:pt x="107520" y="15641"/>
                  </a:lnTo>
                  <a:lnTo>
                    <a:pt x="52317" y="39607"/>
                  </a:lnTo>
                  <a:lnTo>
                    <a:pt x="8137" y="70784"/>
                  </a:lnTo>
                  <a:lnTo>
                    <a:pt x="2805" y="78775"/>
                  </a:lnTo>
                  <a:lnTo>
                    <a:pt x="0" y="97012"/>
                  </a:lnTo>
                  <a:lnTo>
                    <a:pt x="5569" y="105619"/>
                  </a:lnTo>
                  <a:lnTo>
                    <a:pt x="39013" y="127741"/>
                  </a:lnTo>
                  <a:lnTo>
                    <a:pt x="73359" y="141054"/>
                  </a:lnTo>
                  <a:lnTo>
                    <a:pt x="126293" y="149265"/>
                  </a:lnTo>
                  <a:lnTo>
                    <a:pt x="187398" y="161806"/>
                  </a:lnTo>
                  <a:lnTo>
                    <a:pt x="248558" y="175548"/>
                  </a:lnTo>
                  <a:lnTo>
                    <a:pt x="298573" y="186025"/>
                  </a:lnTo>
                  <a:lnTo>
                    <a:pt x="361636" y="200045"/>
                  </a:lnTo>
                  <a:lnTo>
                    <a:pt x="408581" y="219669"/>
                  </a:lnTo>
                  <a:lnTo>
                    <a:pt x="441003" y="239262"/>
                  </a:lnTo>
                  <a:lnTo>
                    <a:pt x="456017" y="256077"/>
                  </a:lnTo>
                  <a:lnTo>
                    <a:pt x="461659" y="265475"/>
                  </a:lnTo>
                  <a:lnTo>
                    <a:pt x="461910" y="275249"/>
                  </a:lnTo>
                  <a:lnTo>
                    <a:pt x="452831" y="295468"/>
                  </a:lnTo>
                  <a:lnTo>
                    <a:pt x="433578" y="320993"/>
                  </a:lnTo>
                  <a:lnTo>
                    <a:pt x="371022" y="366054"/>
                  </a:lnTo>
                  <a:lnTo>
                    <a:pt x="308221" y="403271"/>
                  </a:lnTo>
                  <a:lnTo>
                    <a:pt x="266229" y="428485"/>
                  </a:lnTo>
                  <a:lnTo>
                    <a:pt x="24131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7812145" y="3453347"/>
            <a:ext cx="147400" cy="410612"/>
          </a:xfrm>
          <a:custGeom>
            <a:avLst/>
            <a:gdLst/>
            <a:ahLst/>
            <a:cxnLst/>
            <a:rect l="0" t="0" r="0" b="0"/>
            <a:pathLst>
              <a:path w="147400" h="410612">
                <a:moveTo>
                  <a:pt x="0" y="0"/>
                </a:moveTo>
                <a:lnTo>
                  <a:pt x="29308" y="58617"/>
                </a:lnTo>
                <a:lnTo>
                  <a:pt x="51880" y="115214"/>
                </a:lnTo>
                <a:lnTo>
                  <a:pt x="70090" y="169546"/>
                </a:lnTo>
                <a:lnTo>
                  <a:pt x="87724" y="230153"/>
                </a:lnTo>
                <a:lnTo>
                  <a:pt x="105284" y="284075"/>
                </a:lnTo>
                <a:lnTo>
                  <a:pt x="122832" y="338056"/>
                </a:lnTo>
                <a:lnTo>
                  <a:pt x="136870" y="384235"/>
                </a:lnTo>
                <a:lnTo>
                  <a:pt x="147399" y="4106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7265323" y="2656066"/>
            <a:ext cx="2757808" cy="2724699"/>
            <a:chOff x="7265323" y="2656066"/>
            <a:chExt cx="2757808" cy="2724699"/>
          </a:xfrm>
        </p:grpSpPr>
        <p:sp>
          <p:nvSpPr>
            <p:cNvPr id="71" name="Freeform 70"/>
            <p:cNvSpPr/>
            <p:nvPr/>
          </p:nvSpPr>
          <p:spPr>
            <a:xfrm>
              <a:off x="7265323" y="4296203"/>
              <a:ext cx="483652" cy="679291"/>
            </a:xfrm>
            <a:custGeom>
              <a:avLst/>
              <a:gdLst/>
              <a:ahLst/>
              <a:cxnLst/>
              <a:rect l="0" t="0" r="0" b="0"/>
              <a:pathLst>
                <a:path w="483652" h="679291">
                  <a:moveTo>
                    <a:pt x="167796" y="83652"/>
                  </a:moveTo>
                  <a:lnTo>
                    <a:pt x="145439" y="78062"/>
                  </a:lnTo>
                  <a:lnTo>
                    <a:pt x="125104" y="81558"/>
                  </a:lnTo>
                  <a:lnTo>
                    <a:pt x="97045" y="96679"/>
                  </a:lnTo>
                  <a:lnTo>
                    <a:pt x="66603" y="122750"/>
                  </a:lnTo>
                  <a:lnTo>
                    <a:pt x="39335" y="180322"/>
                  </a:lnTo>
                  <a:lnTo>
                    <a:pt x="18549" y="240527"/>
                  </a:lnTo>
                  <a:lnTo>
                    <a:pt x="6851" y="291440"/>
                  </a:lnTo>
                  <a:lnTo>
                    <a:pt x="1565" y="349159"/>
                  </a:lnTo>
                  <a:lnTo>
                    <a:pt x="0" y="405126"/>
                  </a:lnTo>
                  <a:lnTo>
                    <a:pt x="5124" y="458753"/>
                  </a:lnTo>
                  <a:lnTo>
                    <a:pt x="14052" y="511688"/>
                  </a:lnTo>
                  <a:lnTo>
                    <a:pt x="35954" y="573571"/>
                  </a:lnTo>
                  <a:lnTo>
                    <a:pt x="62811" y="627735"/>
                  </a:lnTo>
                  <a:lnTo>
                    <a:pt x="77852" y="649511"/>
                  </a:lnTo>
                  <a:lnTo>
                    <a:pt x="96235" y="666987"/>
                  </a:lnTo>
                  <a:lnTo>
                    <a:pt x="122343" y="676314"/>
                  </a:lnTo>
                  <a:lnTo>
                    <a:pt x="151104" y="679290"/>
                  </a:lnTo>
                  <a:lnTo>
                    <a:pt x="175585" y="676713"/>
                  </a:lnTo>
                  <a:lnTo>
                    <a:pt x="198164" y="665429"/>
                  </a:lnTo>
                  <a:lnTo>
                    <a:pt x="227487" y="639345"/>
                  </a:lnTo>
                  <a:lnTo>
                    <a:pt x="271669" y="579139"/>
                  </a:lnTo>
                  <a:lnTo>
                    <a:pt x="289301" y="530980"/>
                  </a:lnTo>
                  <a:lnTo>
                    <a:pt x="307652" y="478496"/>
                  </a:lnTo>
                  <a:lnTo>
                    <a:pt x="319849" y="419011"/>
                  </a:lnTo>
                  <a:lnTo>
                    <a:pt x="325153" y="356933"/>
                  </a:lnTo>
                  <a:lnTo>
                    <a:pt x="332444" y="294085"/>
                  </a:lnTo>
                  <a:lnTo>
                    <a:pt x="333954" y="231010"/>
                  </a:lnTo>
                  <a:lnTo>
                    <a:pt x="328682" y="170207"/>
                  </a:lnTo>
                  <a:lnTo>
                    <a:pt x="325430" y="121516"/>
                  </a:lnTo>
                  <a:lnTo>
                    <a:pt x="316408" y="78623"/>
                  </a:lnTo>
                  <a:lnTo>
                    <a:pt x="291944" y="21205"/>
                  </a:lnTo>
                  <a:lnTo>
                    <a:pt x="284486" y="12775"/>
                  </a:lnTo>
                  <a:lnTo>
                    <a:pt x="263722" y="288"/>
                  </a:lnTo>
                  <a:lnTo>
                    <a:pt x="253973" y="0"/>
                  </a:lnTo>
                  <a:lnTo>
                    <a:pt x="245135" y="3317"/>
                  </a:lnTo>
                  <a:lnTo>
                    <a:pt x="236903" y="9038"/>
                  </a:lnTo>
                  <a:lnTo>
                    <a:pt x="224636" y="37232"/>
                  </a:lnTo>
                  <a:lnTo>
                    <a:pt x="217625" y="74719"/>
                  </a:lnTo>
                  <a:lnTo>
                    <a:pt x="219085" y="128708"/>
                  </a:lnTo>
                  <a:lnTo>
                    <a:pt x="221207" y="180580"/>
                  </a:lnTo>
                  <a:lnTo>
                    <a:pt x="228725" y="228445"/>
                  </a:lnTo>
                  <a:lnTo>
                    <a:pt x="239532" y="283701"/>
                  </a:lnTo>
                  <a:lnTo>
                    <a:pt x="255862" y="331918"/>
                  </a:lnTo>
                  <a:lnTo>
                    <a:pt x="269799" y="381560"/>
                  </a:lnTo>
                  <a:lnTo>
                    <a:pt x="294875" y="440848"/>
                  </a:lnTo>
                  <a:lnTo>
                    <a:pt x="329330" y="502133"/>
                  </a:lnTo>
                  <a:lnTo>
                    <a:pt x="343314" y="519598"/>
                  </a:lnTo>
                  <a:lnTo>
                    <a:pt x="363567" y="532039"/>
                  </a:lnTo>
                  <a:lnTo>
                    <a:pt x="375519" y="536995"/>
                  </a:lnTo>
                  <a:lnTo>
                    <a:pt x="401277" y="536262"/>
                  </a:lnTo>
                  <a:lnTo>
                    <a:pt x="425983" y="526967"/>
                  </a:lnTo>
                  <a:lnTo>
                    <a:pt x="444762" y="511138"/>
                  </a:lnTo>
                  <a:lnTo>
                    <a:pt x="462900" y="482495"/>
                  </a:lnTo>
                  <a:lnTo>
                    <a:pt x="480109" y="423622"/>
                  </a:lnTo>
                  <a:lnTo>
                    <a:pt x="483651" y="410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56881" y="4021886"/>
              <a:ext cx="523350" cy="681586"/>
            </a:xfrm>
            <a:custGeom>
              <a:avLst/>
              <a:gdLst/>
              <a:ahLst/>
              <a:cxnLst/>
              <a:rect l="0" t="0" r="0" b="0"/>
              <a:pathLst>
                <a:path w="523350" h="681586">
                  <a:moveTo>
                    <a:pt x="71036" y="294798"/>
                  </a:moveTo>
                  <a:lnTo>
                    <a:pt x="41728" y="256424"/>
                  </a:lnTo>
                  <a:lnTo>
                    <a:pt x="35120" y="254008"/>
                  </a:lnTo>
                  <a:lnTo>
                    <a:pt x="28374" y="254736"/>
                  </a:lnTo>
                  <a:lnTo>
                    <a:pt x="21537" y="257562"/>
                  </a:lnTo>
                  <a:lnTo>
                    <a:pt x="10822" y="270060"/>
                  </a:lnTo>
                  <a:lnTo>
                    <a:pt x="6327" y="278306"/>
                  </a:lnTo>
                  <a:lnTo>
                    <a:pt x="0" y="329036"/>
                  </a:lnTo>
                  <a:lnTo>
                    <a:pt x="3715" y="384751"/>
                  </a:lnTo>
                  <a:lnTo>
                    <a:pt x="12225" y="432714"/>
                  </a:lnTo>
                  <a:lnTo>
                    <a:pt x="22155" y="482151"/>
                  </a:lnTo>
                  <a:lnTo>
                    <a:pt x="44396" y="542852"/>
                  </a:lnTo>
                  <a:lnTo>
                    <a:pt x="71320" y="596783"/>
                  </a:lnTo>
                  <a:lnTo>
                    <a:pt x="120185" y="658974"/>
                  </a:lnTo>
                  <a:lnTo>
                    <a:pt x="146820" y="675013"/>
                  </a:lnTo>
                  <a:lnTo>
                    <a:pt x="182528" y="681585"/>
                  </a:lnTo>
                  <a:lnTo>
                    <a:pt x="205985" y="673764"/>
                  </a:lnTo>
                  <a:lnTo>
                    <a:pt x="226940" y="658589"/>
                  </a:lnTo>
                  <a:lnTo>
                    <a:pt x="244052" y="640146"/>
                  </a:lnTo>
                  <a:lnTo>
                    <a:pt x="265695" y="591306"/>
                  </a:lnTo>
                  <a:lnTo>
                    <a:pt x="281236" y="533478"/>
                  </a:lnTo>
                  <a:lnTo>
                    <a:pt x="288905" y="483281"/>
                  </a:lnTo>
                  <a:lnTo>
                    <a:pt x="291177" y="428243"/>
                  </a:lnTo>
                  <a:lnTo>
                    <a:pt x="291850" y="370602"/>
                  </a:lnTo>
                  <a:lnTo>
                    <a:pt x="288931" y="316478"/>
                  </a:lnTo>
                  <a:lnTo>
                    <a:pt x="280656" y="260277"/>
                  </a:lnTo>
                  <a:lnTo>
                    <a:pt x="270796" y="208530"/>
                  </a:lnTo>
                  <a:lnTo>
                    <a:pt x="267381" y="195172"/>
                  </a:lnTo>
                  <a:lnTo>
                    <a:pt x="263933" y="189776"/>
                  </a:lnTo>
                  <a:lnTo>
                    <a:pt x="260466" y="189688"/>
                  </a:lnTo>
                  <a:lnTo>
                    <a:pt x="256984" y="193139"/>
                  </a:lnTo>
                  <a:lnTo>
                    <a:pt x="253116" y="209452"/>
                  </a:lnTo>
                  <a:lnTo>
                    <a:pt x="250428" y="271470"/>
                  </a:lnTo>
                  <a:lnTo>
                    <a:pt x="253220" y="329747"/>
                  </a:lnTo>
                  <a:lnTo>
                    <a:pt x="264690" y="391648"/>
                  </a:lnTo>
                  <a:lnTo>
                    <a:pt x="290023" y="451614"/>
                  </a:lnTo>
                  <a:lnTo>
                    <a:pt x="311345" y="494620"/>
                  </a:lnTo>
                  <a:lnTo>
                    <a:pt x="331232" y="520770"/>
                  </a:lnTo>
                  <a:lnTo>
                    <a:pt x="363120" y="543337"/>
                  </a:lnTo>
                  <a:lnTo>
                    <a:pt x="375724" y="545888"/>
                  </a:lnTo>
                  <a:lnTo>
                    <a:pt x="402205" y="542484"/>
                  </a:lnTo>
                  <a:lnTo>
                    <a:pt x="432243" y="527414"/>
                  </a:lnTo>
                  <a:lnTo>
                    <a:pt x="455960" y="508130"/>
                  </a:lnTo>
                  <a:lnTo>
                    <a:pt x="472217" y="482010"/>
                  </a:lnTo>
                  <a:lnTo>
                    <a:pt x="491858" y="419912"/>
                  </a:lnTo>
                  <a:lnTo>
                    <a:pt x="506151" y="359156"/>
                  </a:lnTo>
                  <a:lnTo>
                    <a:pt x="516723" y="308147"/>
                  </a:lnTo>
                  <a:lnTo>
                    <a:pt x="521676" y="255989"/>
                  </a:lnTo>
                  <a:lnTo>
                    <a:pt x="523349" y="194369"/>
                  </a:lnTo>
                  <a:lnTo>
                    <a:pt x="520560" y="137136"/>
                  </a:lnTo>
                  <a:lnTo>
                    <a:pt x="512284" y="88596"/>
                  </a:lnTo>
                  <a:lnTo>
                    <a:pt x="499007" y="26079"/>
                  </a:lnTo>
                  <a:lnTo>
                    <a:pt x="4921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82869" y="3848359"/>
              <a:ext cx="397857" cy="488313"/>
            </a:xfrm>
            <a:custGeom>
              <a:avLst/>
              <a:gdLst/>
              <a:ahLst/>
              <a:cxnLst/>
              <a:rect l="0" t="0" r="0" b="0"/>
              <a:pathLst>
                <a:path w="397857" h="488313">
                  <a:moveTo>
                    <a:pt x="50416" y="331454"/>
                  </a:moveTo>
                  <a:lnTo>
                    <a:pt x="88789" y="272837"/>
                  </a:lnTo>
                  <a:lnTo>
                    <a:pt x="123117" y="212598"/>
                  </a:lnTo>
                  <a:lnTo>
                    <a:pt x="147626" y="153456"/>
                  </a:lnTo>
                  <a:lnTo>
                    <a:pt x="166090" y="93718"/>
                  </a:lnTo>
                  <a:lnTo>
                    <a:pt x="180239" y="39609"/>
                  </a:lnTo>
                  <a:lnTo>
                    <a:pt x="177915" y="16912"/>
                  </a:lnTo>
                  <a:lnTo>
                    <a:pt x="174020" y="5946"/>
                  </a:lnTo>
                  <a:lnTo>
                    <a:pt x="167913" y="975"/>
                  </a:lnTo>
                  <a:lnTo>
                    <a:pt x="160333" y="0"/>
                  </a:lnTo>
                  <a:lnTo>
                    <a:pt x="151770" y="1690"/>
                  </a:lnTo>
                  <a:lnTo>
                    <a:pt x="144891" y="6327"/>
                  </a:lnTo>
                  <a:lnTo>
                    <a:pt x="108112" y="59917"/>
                  </a:lnTo>
                  <a:lnTo>
                    <a:pt x="73511" y="111484"/>
                  </a:lnTo>
                  <a:lnTo>
                    <a:pt x="49388" y="166731"/>
                  </a:lnTo>
                  <a:lnTo>
                    <a:pt x="26123" y="223873"/>
                  </a:lnTo>
                  <a:lnTo>
                    <a:pt x="9049" y="287154"/>
                  </a:lnTo>
                  <a:lnTo>
                    <a:pt x="0" y="345060"/>
                  </a:lnTo>
                  <a:lnTo>
                    <a:pt x="4022" y="398656"/>
                  </a:lnTo>
                  <a:lnTo>
                    <a:pt x="23802" y="447812"/>
                  </a:lnTo>
                  <a:lnTo>
                    <a:pt x="45216" y="471296"/>
                  </a:lnTo>
                  <a:lnTo>
                    <a:pt x="57478" y="480834"/>
                  </a:lnTo>
                  <a:lnTo>
                    <a:pt x="83580" y="488312"/>
                  </a:lnTo>
                  <a:lnTo>
                    <a:pt x="121463" y="485945"/>
                  </a:lnTo>
                  <a:lnTo>
                    <a:pt x="165705" y="474665"/>
                  </a:lnTo>
                  <a:lnTo>
                    <a:pt x="229175" y="432779"/>
                  </a:lnTo>
                  <a:lnTo>
                    <a:pt x="290158" y="384070"/>
                  </a:lnTo>
                  <a:lnTo>
                    <a:pt x="347152" y="334962"/>
                  </a:lnTo>
                  <a:lnTo>
                    <a:pt x="397856" y="289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41804" y="3653388"/>
              <a:ext cx="313038" cy="453634"/>
            </a:xfrm>
            <a:custGeom>
              <a:avLst/>
              <a:gdLst/>
              <a:ahLst/>
              <a:cxnLst/>
              <a:rect l="0" t="0" r="0" b="0"/>
              <a:pathLst>
                <a:path w="313038" h="453634">
                  <a:moveTo>
                    <a:pt x="175792" y="0"/>
                  </a:moveTo>
                  <a:lnTo>
                    <a:pt x="117175" y="5589"/>
                  </a:lnTo>
                  <a:lnTo>
                    <a:pt x="72576" y="19128"/>
                  </a:lnTo>
                  <a:lnTo>
                    <a:pt x="46423" y="38943"/>
                  </a:lnTo>
                  <a:lnTo>
                    <a:pt x="19307" y="73410"/>
                  </a:lnTo>
                  <a:lnTo>
                    <a:pt x="3993" y="113258"/>
                  </a:lnTo>
                  <a:lnTo>
                    <a:pt x="0" y="140804"/>
                  </a:lnTo>
                  <a:lnTo>
                    <a:pt x="2445" y="152361"/>
                  </a:lnTo>
                  <a:lnTo>
                    <a:pt x="14521" y="171442"/>
                  </a:lnTo>
                  <a:lnTo>
                    <a:pt x="52229" y="195337"/>
                  </a:lnTo>
                  <a:lnTo>
                    <a:pt x="105241" y="215966"/>
                  </a:lnTo>
                  <a:lnTo>
                    <a:pt x="165676" y="227637"/>
                  </a:lnTo>
                  <a:lnTo>
                    <a:pt x="225047" y="238504"/>
                  </a:lnTo>
                  <a:lnTo>
                    <a:pt x="278328" y="255776"/>
                  </a:lnTo>
                  <a:lnTo>
                    <a:pt x="298572" y="269266"/>
                  </a:lnTo>
                  <a:lnTo>
                    <a:pt x="311469" y="286960"/>
                  </a:lnTo>
                  <a:lnTo>
                    <a:pt x="313037" y="297762"/>
                  </a:lnTo>
                  <a:lnTo>
                    <a:pt x="308540" y="322241"/>
                  </a:lnTo>
                  <a:lnTo>
                    <a:pt x="281675" y="362331"/>
                  </a:lnTo>
                  <a:lnTo>
                    <a:pt x="223547" y="416473"/>
                  </a:lnTo>
                  <a:lnTo>
                    <a:pt x="160576" y="444240"/>
                  </a:lnTo>
                  <a:lnTo>
                    <a:pt x="129255" y="453633"/>
                  </a:lnTo>
                  <a:lnTo>
                    <a:pt x="7050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35721" y="3484932"/>
              <a:ext cx="421652" cy="341374"/>
            </a:xfrm>
            <a:custGeom>
              <a:avLst/>
              <a:gdLst/>
              <a:ahLst/>
              <a:cxnLst/>
              <a:rect l="0" t="0" r="0" b="0"/>
              <a:pathLst>
                <a:path w="421652" h="341374">
                  <a:moveTo>
                    <a:pt x="134559" y="31586"/>
                  </a:moveTo>
                  <a:lnTo>
                    <a:pt x="117791" y="14818"/>
                  </a:lnTo>
                  <a:lnTo>
                    <a:pt x="109342" y="12218"/>
                  </a:lnTo>
                  <a:lnTo>
                    <a:pt x="90596" y="15569"/>
                  </a:lnTo>
                  <a:lnTo>
                    <a:pt x="70566" y="31096"/>
                  </a:lnTo>
                  <a:lnTo>
                    <a:pt x="28212" y="84164"/>
                  </a:lnTo>
                  <a:lnTo>
                    <a:pt x="5492" y="136862"/>
                  </a:lnTo>
                  <a:lnTo>
                    <a:pt x="0" y="174043"/>
                  </a:lnTo>
                  <a:lnTo>
                    <a:pt x="6550" y="220122"/>
                  </a:lnTo>
                  <a:lnTo>
                    <a:pt x="16951" y="251225"/>
                  </a:lnTo>
                  <a:lnTo>
                    <a:pt x="47509" y="296224"/>
                  </a:lnTo>
                  <a:lnTo>
                    <a:pt x="64284" y="310250"/>
                  </a:lnTo>
                  <a:lnTo>
                    <a:pt x="121188" y="332664"/>
                  </a:lnTo>
                  <a:lnTo>
                    <a:pt x="155943" y="341373"/>
                  </a:lnTo>
                  <a:lnTo>
                    <a:pt x="209016" y="335020"/>
                  </a:lnTo>
                  <a:lnTo>
                    <a:pt x="264559" y="316911"/>
                  </a:lnTo>
                  <a:lnTo>
                    <a:pt x="319422" y="290804"/>
                  </a:lnTo>
                  <a:lnTo>
                    <a:pt x="353110" y="268919"/>
                  </a:lnTo>
                  <a:lnTo>
                    <a:pt x="399579" y="217382"/>
                  </a:lnTo>
                  <a:lnTo>
                    <a:pt x="421651" y="167967"/>
                  </a:lnTo>
                  <a:lnTo>
                    <a:pt x="421485" y="119958"/>
                  </a:lnTo>
                  <a:lnTo>
                    <a:pt x="413770" y="93869"/>
                  </a:lnTo>
                  <a:lnTo>
                    <a:pt x="393152" y="62908"/>
                  </a:lnTo>
                  <a:lnTo>
                    <a:pt x="354745" y="26595"/>
                  </a:lnTo>
                  <a:lnTo>
                    <a:pt x="312623" y="9700"/>
                  </a:lnTo>
                  <a:lnTo>
                    <a:pt x="254393" y="1916"/>
                  </a:lnTo>
                  <a:lnTo>
                    <a:pt x="207189" y="379"/>
                  </a:lnTo>
                  <a:lnTo>
                    <a:pt x="1872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95841" y="2935680"/>
              <a:ext cx="437735" cy="603057"/>
            </a:xfrm>
            <a:custGeom>
              <a:avLst/>
              <a:gdLst/>
              <a:ahLst/>
              <a:cxnLst/>
              <a:rect l="0" t="0" r="0" b="0"/>
              <a:pathLst>
                <a:path w="437735" h="603057">
                  <a:moveTo>
                    <a:pt x="6066" y="296568"/>
                  </a:moveTo>
                  <a:lnTo>
                    <a:pt x="0" y="331360"/>
                  </a:lnTo>
                  <a:lnTo>
                    <a:pt x="7640" y="387105"/>
                  </a:lnTo>
                  <a:lnTo>
                    <a:pt x="20415" y="438195"/>
                  </a:lnTo>
                  <a:lnTo>
                    <a:pt x="37692" y="495850"/>
                  </a:lnTo>
                  <a:lnTo>
                    <a:pt x="62439" y="549152"/>
                  </a:lnTo>
                  <a:lnTo>
                    <a:pt x="82842" y="601882"/>
                  </a:lnTo>
                  <a:lnTo>
                    <a:pt x="82986" y="603056"/>
                  </a:lnTo>
                  <a:lnTo>
                    <a:pt x="62346" y="548738"/>
                  </a:lnTo>
                  <a:lnTo>
                    <a:pt x="51324" y="503917"/>
                  </a:lnTo>
                  <a:lnTo>
                    <a:pt x="43212" y="450350"/>
                  </a:lnTo>
                  <a:lnTo>
                    <a:pt x="38750" y="394708"/>
                  </a:lnTo>
                  <a:lnTo>
                    <a:pt x="37868" y="338658"/>
                  </a:lnTo>
                  <a:lnTo>
                    <a:pt x="40835" y="290322"/>
                  </a:lnTo>
                  <a:lnTo>
                    <a:pt x="49123" y="237785"/>
                  </a:lnTo>
                  <a:lnTo>
                    <a:pt x="52318" y="222285"/>
                  </a:lnTo>
                  <a:lnTo>
                    <a:pt x="57957" y="210781"/>
                  </a:lnTo>
                  <a:lnTo>
                    <a:pt x="73582" y="194880"/>
                  </a:lnTo>
                  <a:lnTo>
                    <a:pt x="81492" y="192511"/>
                  </a:lnTo>
                  <a:lnTo>
                    <a:pt x="89106" y="193272"/>
                  </a:lnTo>
                  <a:lnTo>
                    <a:pt x="96521" y="196118"/>
                  </a:lnTo>
                  <a:lnTo>
                    <a:pt x="102634" y="202696"/>
                  </a:lnTo>
                  <a:lnTo>
                    <a:pt x="124703" y="254340"/>
                  </a:lnTo>
                  <a:lnTo>
                    <a:pt x="138121" y="313357"/>
                  </a:lnTo>
                  <a:lnTo>
                    <a:pt x="145105" y="375100"/>
                  </a:lnTo>
                  <a:lnTo>
                    <a:pt x="147891" y="387528"/>
                  </a:lnTo>
                  <a:lnTo>
                    <a:pt x="148579" y="387624"/>
                  </a:lnTo>
                  <a:lnTo>
                    <a:pt x="144398" y="332059"/>
                  </a:lnTo>
                  <a:lnTo>
                    <a:pt x="143368" y="270429"/>
                  </a:lnTo>
                  <a:lnTo>
                    <a:pt x="143128" y="225290"/>
                  </a:lnTo>
                  <a:lnTo>
                    <a:pt x="142993" y="162755"/>
                  </a:lnTo>
                  <a:lnTo>
                    <a:pt x="144123" y="112381"/>
                  </a:lnTo>
                  <a:lnTo>
                    <a:pt x="152517" y="64439"/>
                  </a:lnTo>
                  <a:lnTo>
                    <a:pt x="169301" y="33857"/>
                  </a:lnTo>
                  <a:lnTo>
                    <a:pt x="182340" y="17591"/>
                  </a:lnTo>
                  <a:lnTo>
                    <a:pt x="208423" y="869"/>
                  </a:lnTo>
                  <a:lnTo>
                    <a:pt x="218180" y="0"/>
                  </a:lnTo>
                  <a:lnTo>
                    <a:pt x="238379" y="5273"/>
                  </a:lnTo>
                  <a:lnTo>
                    <a:pt x="271536" y="27722"/>
                  </a:lnTo>
                  <a:lnTo>
                    <a:pt x="292304" y="48974"/>
                  </a:lnTo>
                  <a:lnTo>
                    <a:pt x="325204" y="107502"/>
                  </a:lnTo>
                  <a:lnTo>
                    <a:pt x="345995" y="165346"/>
                  </a:lnTo>
                  <a:lnTo>
                    <a:pt x="372303" y="222226"/>
                  </a:lnTo>
                  <a:lnTo>
                    <a:pt x="393744" y="276034"/>
                  </a:lnTo>
                  <a:lnTo>
                    <a:pt x="419339" y="332243"/>
                  </a:lnTo>
                  <a:lnTo>
                    <a:pt x="437734" y="370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624193" y="2656066"/>
              <a:ext cx="398938" cy="478745"/>
            </a:xfrm>
            <a:custGeom>
              <a:avLst/>
              <a:gdLst/>
              <a:ahLst/>
              <a:cxnLst/>
              <a:rect l="0" t="0" r="0" b="0"/>
              <a:pathLst>
                <a:path w="398938" h="478745">
                  <a:moveTo>
                    <a:pt x="51496" y="355084"/>
                  </a:moveTo>
                  <a:lnTo>
                    <a:pt x="71739" y="311121"/>
                  </a:lnTo>
                  <a:lnTo>
                    <a:pt x="99992" y="277727"/>
                  </a:lnTo>
                  <a:lnTo>
                    <a:pt x="150415" y="228260"/>
                  </a:lnTo>
                  <a:lnTo>
                    <a:pt x="188019" y="170892"/>
                  </a:lnTo>
                  <a:lnTo>
                    <a:pt x="216071" y="116406"/>
                  </a:lnTo>
                  <a:lnTo>
                    <a:pt x="233223" y="65912"/>
                  </a:lnTo>
                  <a:lnTo>
                    <a:pt x="231310" y="41729"/>
                  </a:lnTo>
                  <a:lnTo>
                    <a:pt x="227524" y="30367"/>
                  </a:lnTo>
                  <a:lnTo>
                    <a:pt x="213959" y="11504"/>
                  </a:lnTo>
                  <a:lnTo>
                    <a:pt x="205428" y="3198"/>
                  </a:lnTo>
                  <a:lnTo>
                    <a:pt x="195061" y="0"/>
                  </a:lnTo>
                  <a:lnTo>
                    <a:pt x="171065" y="2687"/>
                  </a:lnTo>
                  <a:lnTo>
                    <a:pt x="115162" y="29896"/>
                  </a:lnTo>
                  <a:lnTo>
                    <a:pt x="78240" y="57013"/>
                  </a:lnTo>
                  <a:lnTo>
                    <a:pt x="42351" y="100540"/>
                  </a:lnTo>
                  <a:lnTo>
                    <a:pt x="11918" y="160387"/>
                  </a:lnTo>
                  <a:lnTo>
                    <a:pt x="2724" y="201210"/>
                  </a:lnTo>
                  <a:lnTo>
                    <a:pt x="0" y="259709"/>
                  </a:lnTo>
                  <a:lnTo>
                    <a:pt x="7486" y="319217"/>
                  </a:lnTo>
                  <a:lnTo>
                    <a:pt x="23349" y="364767"/>
                  </a:lnTo>
                  <a:lnTo>
                    <a:pt x="55458" y="409738"/>
                  </a:lnTo>
                  <a:lnTo>
                    <a:pt x="95750" y="446133"/>
                  </a:lnTo>
                  <a:lnTo>
                    <a:pt x="156968" y="473773"/>
                  </a:lnTo>
                  <a:lnTo>
                    <a:pt x="215742" y="478744"/>
                  </a:lnTo>
                  <a:lnTo>
                    <a:pt x="265238" y="471402"/>
                  </a:lnTo>
                  <a:lnTo>
                    <a:pt x="308889" y="453760"/>
                  </a:lnTo>
                  <a:lnTo>
                    <a:pt x="368963" y="405023"/>
                  </a:lnTo>
                  <a:lnTo>
                    <a:pt x="389015" y="384569"/>
                  </a:lnTo>
                  <a:lnTo>
                    <a:pt x="398937" y="365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11281" y="3379647"/>
              <a:ext cx="2511850" cy="2001118"/>
            </a:xfrm>
            <a:custGeom>
              <a:avLst/>
              <a:gdLst/>
              <a:ahLst/>
              <a:cxnLst/>
              <a:rect l="0" t="0" r="0" b="0"/>
              <a:pathLst>
                <a:path w="2511850" h="2001118">
                  <a:moveTo>
                    <a:pt x="6066" y="1810902"/>
                  </a:moveTo>
                  <a:lnTo>
                    <a:pt x="0" y="1846863"/>
                  </a:lnTo>
                  <a:lnTo>
                    <a:pt x="7641" y="1909772"/>
                  </a:lnTo>
                  <a:lnTo>
                    <a:pt x="20181" y="1945872"/>
                  </a:lnTo>
                  <a:lnTo>
                    <a:pt x="33397" y="1966815"/>
                  </a:lnTo>
                  <a:lnTo>
                    <a:pt x="60567" y="1990589"/>
                  </a:lnTo>
                  <a:lnTo>
                    <a:pt x="80592" y="2001117"/>
                  </a:lnTo>
                  <a:lnTo>
                    <a:pt x="107429" y="2000337"/>
                  </a:lnTo>
                  <a:lnTo>
                    <a:pt x="161139" y="1986361"/>
                  </a:lnTo>
                  <a:lnTo>
                    <a:pt x="204374" y="1956695"/>
                  </a:lnTo>
                  <a:lnTo>
                    <a:pt x="258506" y="1903269"/>
                  </a:lnTo>
                  <a:lnTo>
                    <a:pt x="289594" y="1851851"/>
                  </a:lnTo>
                  <a:lnTo>
                    <a:pt x="318265" y="1796634"/>
                  </a:lnTo>
                  <a:lnTo>
                    <a:pt x="339425" y="1749093"/>
                  </a:lnTo>
                  <a:lnTo>
                    <a:pt x="360512" y="1697962"/>
                  </a:lnTo>
                  <a:lnTo>
                    <a:pt x="381579" y="1640177"/>
                  </a:lnTo>
                  <a:lnTo>
                    <a:pt x="402638" y="1589781"/>
                  </a:lnTo>
                  <a:lnTo>
                    <a:pt x="433055" y="1530831"/>
                  </a:lnTo>
                  <a:lnTo>
                    <a:pt x="489530" y="1471221"/>
                  </a:lnTo>
                  <a:lnTo>
                    <a:pt x="551241" y="1440769"/>
                  </a:lnTo>
                  <a:lnTo>
                    <a:pt x="590689" y="1423983"/>
                  </a:lnTo>
                  <a:lnTo>
                    <a:pt x="650832" y="1407830"/>
                  </a:lnTo>
                  <a:lnTo>
                    <a:pt x="708942" y="1393374"/>
                  </a:lnTo>
                  <a:lnTo>
                    <a:pt x="758428" y="1382773"/>
                  </a:lnTo>
                  <a:lnTo>
                    <a:pt x="808965" y="1371054"/>
                  </a:lnTo>
                  <a:lnTo>
                    <a:pt x="868557" y="1343606"/>
                  </a:lnTo>
                  <a:lnTo>
                    <a:pt x="925387" y="1310325"/>
                  </a:lnTo>
                  <a:lnTo>
                    <a:pt x="980504" y="1272815"/>
                  </a:lnTo>
                  <a:lnTo>
                    <a:pt x="1037238" y="1221157"/>
                  </a:lnTo>
                  <a:lnTo>
                    <a:pt x="1079850" y="1170757"/>
                  </a:lnTo>
                  <a:lnTo>
                    <a:pt x="1122062" y="1115742"/>
                  </a:lnTo>
                  <a:lnTo>
                    <a:pt x="1158607" y="1059814"/>
                  </a:lnTo>
                  <a:lnTo>
                    <a:pt x="1206965" y="998005"/>
                  </a:lnTo>
                  <a:lnTo>
                    <a:pt x="1252977" y="939303"/>
                  </a:lnTo>
                  <a:lnTo>
                    <a:pt x="1310581" y="899193"/>
                  </a:lnTo>
                  <a:lnTo>
                    <a:pt x="1361918" y="871676"/>
                  </a:lnTo>
                  <a:lnTo>
                    <a:pt x="1417119" y="853762"/>
                  </a:lnTo>
                  <a:lnTo>
                    <a:pt x="1473083" y="838959"/>
                  </a:lnTo>
                  <a:lnTo>
                    <a:pt x="1529198" y="824770"/>
                  </a:lnTo>
                  <a:lnTo>
                    <a:pt x="1585342" y="807583"/>
                  </a:lnTo>
                  <a:lnTo>
                    <a:pt x="1641493" y="782004"/>
                  </a:lnTo>
                  <a:lnTo>
                    <a:pt x="1696475" y="753251"/>
                  </a:lnTo>
                  <a:lnTo>
                    <a:pt x="1753180" y="704777"/>
                  </a:lnTo>
                  <a:lnTo>
                    <a:pt x="1794905" y="649564"/>
                  </a:lnTo>
                  <a:lnTo>
                    <a:pt x="1829377" y="595982"/>
                  </a:lnTo>
                  <a:lnTo>
                    <a:pt x="1854341" y="533102"/>
                  </a:lnTo>
                  <a:lnTo>
                    <a:pt x="1880589" y="474408"/>
                  </a:lnTo>
                  <a:lnTo>
                    <a:pt x="1908304" y="423343"/>
                  </a:lnTo>
                  <a:lnTo>
                    <a:pt x="1940476" y="390208"/>
                  </a:lnTo>
                  <a:lnTo>
                    <a:pt x="1985234" y="363752"/>
                  </a:lnTo>
                  <a:lnTo>
                    <a:pt x="2041130" y="352274"/>
                  </a:lnTo>
                  <a:lnTo>
                    <a:pt x="2101192" y="339990"/>
                  </a:lnTo>
                  <a:lnTo>
                    <a:pt x="2153477" y="328596"/>
                  </a:lnTo>
                  <a:lnTo>
                    <a:pt x="2215611" y="297675"/>
                  </a:lnTo>
                  <a:lnTo>
                    <a:pt x="2271030" y="256138"/>
                  </a:lnTo>
                  <a:lnTo>
                    <a:pt x="2325513" y="196335"/>
                  </a:lnTo>
                  <a:lnTo>
                    <a:pt x="2360897" y="141322"/>
                  </a:lnTo>
                  <a:lnTo>
                    <a:pt x="2396029" y="84814"/>
                  </a:lnTo>
                  <a:lnTo>
                    <a:pt x="2433469" y="32833"/>
                  </a:lnTo>
                  <a:lnTo>
                    <a:pt x="2456347" y="16152"/>
                  </a:lnTo>
                  <a:lnTo>
                    <a:pt x="25118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45237" y="863761"/>
            <a:ext cx="312898" cy="347017"/>
            <a:chOff x="845237" y="863761"/>
            <a:chExt cx="312898" cy="347017"/>
          </a:xfrm>
        </p:grpSpPr>
        <p:sp>
          <p:nvSpPr>
            <p:cNvPr id="2" name="Freeform 1"/>
            <p:cNvSpPr/>
            <p:nvPr/>
          </p:nvSpPr>
          <p:spPr>
            <a:xfrm>
              <a:off x="845237" y="863761"/>
              <a:ext cx="165499" cy="347017"/>
            </a:xfrm>
            <a:custGeom>
              <a:avLst/>
              <a:gdLst/>
              <a:ahLst/>
              <a:cxnLst/>
              <a:rect l="0" t="0" r="0" b="0"/>
              <a:pathLst>
                <a:path w="165499" h="347017">
                  <a:moveTo>
                    <a:pt x="154970" y="115389"/>
                  </a:moveTo>
                  <a:lnTo>
                    <a:pt x="157769" y="106520"/>
                  </a:lnTo>
                  <a:lnTo>
                    <a:pt x="159271" y="97534"/>
                  </a:lnTo>
                  <a:lnTo>
                    <a:pt x="159573" y="87543"/>
                  </a:lnTo>
                  <a:lnTo>
                    <a:pt x="158721" y="76735"/>
                  </a:lnTo>
                  <a:lnTo>
                    <a:pt x="156605" y="65572"/>
                  </a:lnTo>
                  <a:lnTo>
                    <a:pt x="153278" y="54376"/>
                  </a:lnTo>
                  <a:lnTo>
                    <a:pt x="148771" y="43609"/>
                  </a:lnTo>
                  <a:lnTo>
                    <a:pt x="143003" y="33921"/>
                  </a:lnTo>
                  <a:lnTo>
                    <a:pt x="136052" y="25562"/>
                  </a:lnTo>
                  <a:lnTo>
                    <a:pt x="128115" y="18443"/>
                  </a:lnTo>
                  <a:lnTo>
                    <a:pt x="119417" y="12339"/>
                  </a:lnTo>
                  <a:lnTo>
                    <a:pt x="110161" y="7019"/>
                  </a:lnTo>
                  <a:lnTo>
                    <a:pt x="100506" y="2766"/>
                  </a:lnTo>
                  <a:lnTo>
                    <a:pt x="90573" y="338"/>
                  </a:lnTo>
                  <a:lnTo>
                    <a:pt x="80451" y="0"/>
                  </a:lnTo>
                  <a:lnTo>
                    <a:pt x="70367" y="1570"/>
                  </a:lnTo>
                  <a:lnTo>
                    <a:pt x="60670" y="4683"/>
                  </a:lnTo>
                  <a:lnTo>
                    <a:pt x="51517" y="8971"/>
                  </a:lnTo>
                  <a:lnTo>
                    <a:pt x="42896" y="14442"/>
                  </a:lnTo>
                  <a:lnTo>
                    <a:pt x="34719" y="21462"/>
                  </a:lnTo>
                  <a:lnTo>
                    <a:pt x="26892" y="30107"/>
                  </a:lnTo>
                  <a:lnTo>
                    <a:pt x="19652" y="40183"/>
                  </a:lnTo>
                  <a:lnTo>
                    <a:pt x="13541" y="51394"/>
                  </a:lnTo>
                  <a:lnTo>
                    <a:pt x="8764" y="63456"/>
                  </a:lnTo>
                  <a:lnTo>
                    <a:pt x="5217" y="76132"/>
                  </a:lnTo>
                  <a:lnTo>
                    <a:pt x="2670" y="89239"/>
                  </a:lnTo>
                  <a:lnTo>
                    <a:pt x="891" y="102636"/>
                  </a:lnTo>
                  <a:lnTo>
                    <a:pt x="0" y="115902"/>
                  </a:lnTo>
                  <a:lnTo>
                    <a:pt x="451" y="128357"/>
                  </a:lnTo>
                  <a:lnTo>
                    <a:pt x="2387" y="139691"/>
                  </a:lnTo>
                  <a:lnTo>
                    <a:pt x="5822" y="149776"/>
                  </a:lnTo>
                  <a:lnTo>
                    <a:pt x="10801" y="158487"/>
                  </a:lnTo>
                  <a:lnTo>
                    <a:pt x="17191" y="165893"/>
                  </a:lnTo>
                  <a:lnTo>
                    <a:pt x="24735" y="171884"/>
                  </a:lnTo>
                  <a:lnTo>
                    <a:pt x="33161" y="176094"/>
                  </a:lnTo>
                  <a:lnTo>
                    <a:pt x="42233" y="178480"/>
                  </a:lnTo>
                  <a:lnTo>
                    <a:pt x="51762" y="179118"/>
                  </a:lnTo>
                  <a:lnTo>
                    <a:pt x="61612" y="178034"/>
                  </a:lnTo>
                  <a:lnTo>
                    <a:pt x="71671" y="175413"/>
                  </a:lnTo>
                  <a:lnTo>
                    <a:pt x="81544" y="171383"/>
                  </a:lnTo>
                  <a:lnTo>
                    <a:pt x="90568" y="165938"/>
                  </a:lnTo>
                  <a:lnTo>
                    <a:pt x="98455" y="159203"/>
                  </a:lnTo>
                  <a:lnTo>
                    <a:pt x="105412" y="151411"/>
                  </a:lnTo>
                  <a:lnTo>
                    <a:pt x="111934" y="142812"/>
                  </a:lnTo>
                  <a:lnTo>
                    <a:pt x="118357" y="133621"/>
                  </a:lnTo>
                  <a:lnTo>
                    <a:pt x="124674" y="124009"/>
                  </a:lnTo>
                  <a:lnTo>
                    <a:pt x="130623" y="114104"/>
                  </a:lnTo>
                  <a:lnTo>
                    <a:pt x="136082" y="104069"/>
                  </a:lnTo>
                  <a:lnTo>
                    <a:pt x="141333" y="96477"/>
                  </a:lnTo>
                  <a:lnTo>
                    <a:pt x="146108" y="94991"/>
                  </a:lnTo>
                  <a:lnTo>
                    <a:pt x="149469" y="99568"/>
                  </a:lnTo>
                  <a:lnTo>
                    <a:pt x="151577" y="108967"/>
                  </a:lnTo>
                  <a:lnTo>
                    <a:pt x="152860" y="121764"/>
                  </a:lnTo>
                  <a:lnTo>
                    <a:pt x="153642" y="136627"/>
                  </a:lnTo>
                  <a:lnTo>
                    <a:pt x="154124" y="152658"/>
                  </a:lnTo>
                  <a:lnTo>
                    <a:pt x="154426" y="169338"/>
                  </a:lnTo>
                  <a:lnTo>
                    <a:pt x="154617" y="186379"/>
                  </a:lnTo>
                  <a:lnTo>
                    <a:pt x="154739" y="203620"/>
                  </a:lnTo>
                  <a:lnTo>
                    <a:pt x="154819" y="220811"/>
                  </a:lnTo>
                  <a:lnTo>
                    <a:pt x="154870" y="237597"/>
                  </a:lnTo>
                  <a:lnTo>
                    <a:pt x="154908" y="253815"/>
                  </a:lnTo>
                  <a:lnTo>
                    <a:pt x="155103" y="269319"/>
                  </a:lnTo>
                  <a:lnTo>
                    <a:pt x="155767" y="283892"/>
                  </a:lnTo>
                  <a:lnTo>
                    <a:pt x="157025" y="297498"/>
                  </a:lnTo>
                  <a:lnTo>
                    <a:pt x="158693" y="309812"/>
                  </a:lnTo>
                  <a:lnTo>
                    <a:pt x="160524" y="321345"/>
                  </a:lnTo>
                  <a:lnTo>
                    <a:pt x="162683" y="333112"/>
                  </a:lnTo>
                  <a:lnTo>
                    <a:pt x="165498" y="347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37077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7606" y="111602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774659" y="2066816"/>
            <a:ext cx="594046" cy="405472"/>
            <a:chOff x="774659" y="2066816"/>
            <a:chExt cx="594046" cy="405472"/>
          </a:xfrm>
        </p:grpSpPr>
        <p:sp>
          <p:nvSpPr>
            <p:cNvPr id="6" name="Freeform 5"/>
            <p:cNvSpPr/>
            <p:nvPr/>
          </p:nvSpPr>
          <p:spPr>
            <a:xfrm>
              <a:off x="774659" y="2066816"/>
              <a:ext cx="288720" cy="405472"/>
            </a:xfrm>
            <a:custGeom>
              <a:avLst/>
              <a:gdLst/>
              <a:ahLst/>
              <a:cxnLst/>
              <a:rect l="0" t="0" r="0" b="0"/>
              <a:pathLst>
                <a:path w="288720" h="405472">
                  <a:moveTo>
                    <a:pt x="36035" y="28355"/>
                  </a:moveTo>
                  <a:lnTo>
                    <a:pt x="30234" y="37156"/>
                  </a:lnTo>
                  <a:lnTo>
                    <a:pt x="25310" y="45503"/>
                  </a:lnTo>
                  <a:lnTo>
                    <a:pt x="20807" y="54202"/>
                  </a:lnTo>
                  <a:lnTo>
                    <a:pt x="16587" y="63322"/>
                  </a:lnTo>
                  <a:lnTo>
                    <a:pt x="12573" y="72817"/>
                  </a:lnTo>
                  <a:lnTo>
                    <a:pt x="8705" y="82516"/>
                  </a:lnTo>
                  <a:lnTo>
                    <a:pt x="4758" y="89077"/>
                  </a:lnTo>
                  <a:lnTo>
                    <a:pt x="1370" y="88746"/>
                  </a:lnTo>
                  <a:lnTo>
                    <a:pt x="0" y="83296"/>
                  </a:lnTo>
                  <a:lnTo>
                    <a:pt x="821" y="74669"/>
                  </a:lnTo>
                  <a:lnTo>
                    <a:pt x="3441" y="64245"/>
                  </a:lnTo>
                  <a:lnTo>
                    <a:pt x="7403" y="53069"/>
                  </a:lnTo>
                  <a:lnTo>
                    <a:pt x="12329" y="41728"/>
                  </a:lnTo>
                  <a:lnTo>
                    <a:pt x="18093" y="30798"/>
                  </a:lnTo>
                  <a:lnTo>
                    <a:pt x="24795" y="20968"/>
                  </a:lnTo>
                  <a:lnTo>
                    <a:pt x="32416" y="12511"/>
                  </a:lnTo>
                  <a:lnTo>
                    <a:pt x="40824" y="5829"/>
                  </a:lnTo>
                  <a:lnTo>
                    <a:pt x="49846" y="1611"/>
                  </a:lnTo>
                  <a:lnTo>
                    <a:pt x="59320" y="0"/>
                  </a:lnTo>
                  <a:lnTo>
                    <a:pt x="68953" y="850"/>
                  </a:lnTo>
                  <a:lnTo>
                    <a:pt x="78341" y="3995"/>
                  </a:lnTo>
                  <a:lnTo>
                    <a:pt x="87278" y="9115"/>
                  </a:lnTo>
                  <a:lnTo>
                    <a:pt x="95582" y="16126"/>
                  </a:lnTo>
                  <a:lnTo>
                    <a:pt x="103015" y="25249"/>
                  </a:lnTo>
                  <a:lnTo>
                    <a:pt x="109532" y="36421"/>
                  </a:lnTo>
                  <a:lnTo>
                    <a:pt x="115249" y="49327"/>
                  </a:lnTo>
                  <a:lnTo>
                    <a:pt x="120331" y="63585"/>
                  </a:lnTo>
                  <a:lnTo>
                    <a:pt x="124934" y="78847"/>
                  </a:lnTo>
                  <a:lnTo>
                    <a:pt x="129028" y="94992"/>
                  </a:lnTo>
                  <a:lnTo>
                    <a:pt x="132406" y="112114"/>
                  </a:lnTo>
                  <a:lnTo>
                    <a:pt x="135013" y="130188"/>
                  </a:lnTo>
                  <a:lnTo>
                    <a:pt x="136933" y="149070"/>
                  </a:lnTo>
                  <a:lnTo>
                    <a:pt x="138306" y="168584"/>
                  </a:lnTo>
                  <a:lnTo>
                    <a:pt x="139261" y="188553"/>
                  </a:lnTo>
                  <a:lnTo>
                    <a:pt x="139751" y="208352"/>
                  </a:lnTo>
                  <a:lnTo>
                    <a:pt x="139556" y="226960"/>
                  </a:lnTo>
                  <a:lnTo>
                    <a:pt x="138610" y="243925"/>
                  </a:lnTo>
                  <a:lnTo>
                    <a:pt x="136992" y="259620"/>
                  </a:lnTo>
                  <a:lnTo>
                    <a:pt x="134835" y="274929"/>
                  </a:lnTo>
                  <a:lnTo>
                    <a:pt x="132269" y="290412"/>
                  </a:lnTo>
                  <a:lnTo>
                    <a:pt x="129240" y="305949"/>
                  </a:lnTo>
                  <a:lnTo>
                    <a:pt x="125530" y="320943"/>
                  </a:lnTo>
                  <a:lnTo>
                    <a:pt x="121071" y="335068"/>
                  </a:lnTo>
                  <a:lnTo>
                    <a:pt x="115940" y="348147"/>
                  </a:lnTo>
                  <a:lnTo>
                    <a:pt x="110273" y="360005"/>
                  </a:lnTo>
                  <a:lnTo>
                    <a:pt x="104195" y="370676"/>
                  </a:lnTo>
                  <a:lnTo>
                    <a:pt x="97657" y="380179"/>
                  </a:lnTo>
                  <a:lnTo>
                    <a:pt x="90436" y="388431"/>
                  </a:lnTo>
                  <a:lnTo>
                    <a:pt x="82471" y="395492"/>
                  </a:lnTo>
                  <a:lnTo>
                    <a:pt x="74004" y="401066"/>
                  </a:lnTo>
                  <a:lnTo>
                    <a:pt x="65475" y="404457"/>
                  </a:lnTo>
                  <a:lnTo>
                    <a:pt x="57146" y="405471"/>
                  </a:lnTo>
                  <a:lnTo>
                    <a:pt x="49096" y="404202"/>
                  </a:lnTo>
                  <a:lnTo>
                    <a:pt x="41310" y="400767"/>
                  </a:lnTo>
                  <a:lnTo>
                    <a:pt x="33750" y="395452"/>
                  </a:lnTo>
                  <a:lnTo>
                    <a:pt x="26691" y="388479"/>
                  </a:lnTo>
                  <a:lnTo>
                    <a:pt x="20701" y="379913"/>
                  </a:lnTo>
                  <a:lnTo>
                    <a:pt x="16015" y="369937"/>
                  </a:lnTo>
                  <a:lnTo>
                    <a:pt x="12868" y="358988"/>
                  </a:lnTo>
                  <a:lnTo>
                    <a:pt x="11655" y="347647"/>
                  </a:lnTo>
                  <a:lnTo>
                    <a:pt x="12402" y="336290"/>
                  </a:lnTo>
                  <a:lnTo>
                    <a:pt x="15006" y="325394"/>
                  </a:lnTo>
                  <a:lnTo>
                    <a:pt x="19412" y="315610"/>
                  </a:lnTo>
                  <a:lnTo>
                    <a:pt x="25414" y="307190"/>
                  </a:lnTo>
                  <a:lnTo>
                    <a:pt x="32865" y="300367"/>
                  </a:lnTo>
                  <a:lnTo>
                    <a:pt x="41760" y="295526"/>
                  </a:lnTo>
                  <a:lnTo>
                    <a:pt x="51960" y="292675"/>
                  </a:lnTo>
                  <a:lnTo>
                    <a:pt x="63061" y="291539"/>
                  </a:lnTo>
                  <a:lnTo>
                    <a:pt x="74504" y="291748"/>
                  </a:lnTo>
                  <a:lnTo>
                    <a:pt x="85939" y="292960"/>
                  </a:lnTo>
                  <a:lnTo>
                    <a:pt x="97226" y="295058"/>
                  </a:lnTo>
                  <a:lnTo>
                    <a:pt x="108338" y="298135"/>
                  </a:lnTo>
                  <a:lnTo>
                    <a:pt x="119294" y="302161"/>
                  </a:lnTo>
                  <a:lnTo>
                    <a:pt x="130127" y="306829"/>
                  </a:lnTo>
                  <a:lnTo>
                    <a:pt x="140868" y="311654"/>
                  </a:lnTo>
                  <a:lnTo>
                    <a:pt x="151543" y="316343"/>
                  </a:lnTo>
                  <a:lnTo>
                    <a:pt x="162171" y="320796"/>
                  </a:lnTo>
                  <a:lnTo>
                    <a:pt x="172767" y="325013"/>
                  </a:lnTo>
                  <a:lnTo>
                    <a:pt x="183345" y="329030"/>
                  </a:lnTo>
                  <a:lnTo>
                    <a:pt x="194078" y="332726"/>
                  </a:lnTo>
                  <a:lnTo>
                    <a:pt x="205275" y="335837"/>
                  </a:lnTo>
                  <a:lnTo>
                    <a:pt x="217061" y="338256"/>
                  </a:lnTo>
                  <a:lnTo>
                    <a:pt x="229079" y="339711"/>
                  </a:lnTo>
                  <a:lnTo>
                    <a:pt x="240614" y="339706"/>
                  </a:lnTo>
                  <a:lnTo>
                    <a:pt x="251287" y="338111"/>
                  </a:lnTo>
                  <a:lnTo>
                    <a:pt x="260770" y="335214"/>
                  </a:lnTo>
                  <a:lnTo>
                    <a:pt x="269548" y="331157"/>
                  </a:lnTo>
                  <a:lnTo>
                    <a:pt x="278387" y="324464"/>
                  </a:lnTo>
                  <a:lnTo>
                    <a:pt x="288719" y="312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2849" y="2074114"/>
              <a:ext cx="154058" cy="357969"/>
            </a:xfrm>
            <a:custGeom>
              <a:avLst/>
              <a:gdLst/>
              <a:ahLst/>
              <a:cxnLst/>
              <a:rect l="0" t="0" r="0" b="0"/>
              <a:pathLst>
                <a:path w="154058" h="357969">
                  <a:moveTo>
                    <a:pt x="0" y="0"/>
                  </a:moveTo>
                  <a:lnTo>
                    <a:pt x="11735" y="2933"/>
                  </a:lnTo>
                  <a:lnTo>
                    <a:pt x="22864" y="5715"/>
                  </a:lnTo>
                  <a:lnTo>
                    <a:pt x="34463" y="8611"/>
                  </a:lnTo>
                  <a:lnTo>
                    <a:pt x="46624" y="11478"/>
                  </a:lnTo>
                  <a:lnTo>
                    <a:pt x="59284" y="13995"/>
                  </a:lnTo>
                  <a:lnTo>
                    <a:pt x="72345" y="16006"/>
                  </a:lnTo>
                  <a:lnTo>
                    <a:pt x="85869" y="17518"/>
                  </a:lnTo>
                  <a:lnTo>
                    <a:pt x="100083" y="18613"/>
                  </a:lnTo>
                  <a:lnTo>
                    <a:pt x="115019" y="19404"/>
                  </a:lnTo>
                  <a:lnTo>
                    <a:pt x="129454" y="20631"/>
                  </a:lnTo>
                  <a:lnTo>
                    <a:pt x="141102" y="23593"/>
                  </a:lnTo>
                  <a:lnTo>
                    <a:pt x="148924" y="28847"/>
                  </a:lnTo>
                  <a:lnTo>
                    <a:pt x="153035" y="35973"/>
                  </a:lnTo>
                  <a:lnTo>
                    <a:pt x="154057" y="43977"/>
                  </a:lnTo>
                  <a:lnTo>
                    <a:pt x="152707" y="52176"/>
                  </a:lnTo>
                  <a:lnTo>
                    <a:pt x="149620" y="60422"/>
                  </a:lnTo>
                  <a:lnTo>
                    <a:pt x="145298" y="68930"/>
                  </a:lnTo>
                  <a:lnTo>
                    <a:pt x="140113" y="77831"/>
                  </a:lnTo>
                  <a:lnTo>
                    <a:pt x="134335" y="87128"/>
                  </a:lnTo>
                  <a:lnTo>
                    <a:pt x="128153" y="96762"/>
                  </a:lnTo>
                  <a:lnTo>
                    <a:pt x="121696" y="106662"/>
                  </a:lnTo>
                  <a:lnTo>
                    <a:pt x="115054" y="116923"/>
                  </a:lnTo>
                  <a:lnTo>
                    <a:pt x="108287" y="127798"/>
                  </a:lnTo>
                  <a:lnTo>
                    <a:pt x="101437" y="139374"/>
                  </a:lnTo>
                  <a:lnTo>
                    <a:pt x="94531" y="151588"/>
                  </a:lnTo>
                  <a:lnTo>
                    <a:pt x="87587" y="164319"/>
                  </a:lnTo>
                  <a:lnTo>
                    <a:pt x="80623" y="177436"/>
                  </a:lnTo>
                  <a:lnTo>
                    <a:pt x="73810" y="190667"/>
                  </a:lnTo>
                  <a:lnTo>
                    <a:pt x="67462" y="203624"/>
                  </a:lnTo>
                  <a:lnTo>
                    <a:pt x="61711" y="216114"/>
                  </a:lnTo>
                  <a:lnTo>
                    <a:pt x="56527" y="228128"/>
                  </a:lnTo>
                  <a:lnTo>
                    <a:pt x="51812" y="239736"/>
                  </a:lnTo>
                  <a:lnTo>
                    <a:pt x="47453" y="251027"/>
                  </a:lnTo>
                  <a:lnTo>
                    <a:pt x="43355" y="262087"/>
                  </a:lnTo>
                  <a:lnTo>
                    <a:pt x="39443" y="272980"/>
                  </a:lnTo>
                  <a:lnTo>
                    <a:pt x="35664" y="283757"/>
                  </a:lnTo>
                  <a:lnTo>
                    <a:pt x="32129" y="294577"/>
                  </a:lnTo>
                  <a:lnTo>
                    <a:pt x="28759" y="307088"/>
                  </a:lnTo>
                  <a:lnTo>
                    <a:pt x="25256" y="325744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212675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7647" y="227415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70586" y="810694"/>
            <a:ext cx="617451" cy="463255"/>
            <a:chOff x="1470586" y="810694"/>
            <a:chExt cx="617451" cy="463255"/>
          </a:xfrm>
        </p:grpSpPr>
        <p:sp>
          <p:nvSpPr>
            <p:cNvPr id="11" name="Freeform 10"/>
            <p:cNvSpPr/>
            <p:nvPr/>
          </p:nvSpPr>
          <p:spPr>
            <a:xfrm>
              <a:off x="1470586" y="810694"/>
              <a:ext cx="13933" cy="347441"/>
            </a:xfrm>
            <a:custGeom>
              <a:avLst/>
              <a:gdLst/>
              <a:ahLst/>
              <a:cxnLst/>
              <a:rect l="0" t="0" r="0" b="0"/>
              <a:pathLst>
                <a:path w="13933" h="347441">
                  <a:moveTo>
                    <a:pt x="13932" y="0"/>
                  </a:moveTo>
                  <a:lnTo>
                    <a:pt x="10998" y="8935"/>
                  </a:lnTo>
                  <a:lnTo>
                    <a:pt x="8216" y="18562"/>
                  </a:lnTo>
                  <a:lnTo>
                    <a:pt x="5325" y="29854"/>
                  </a:lnTo>
                  <a:lnTo>
                    <a:pt x="2631" y="42694"/>
                  </a:lnTo>
                  <a:lnTo>
                    <a:pt x="762" y="56822"/>
                  </a:lnTo>
                  <a:lnTo>
                    <a:pt x="0" y="71952"/>
                  </a:lnTo>
                  <a:lnTo>
                    <a:pt x="140" y="87986"/>
                  </a:lnTo>
                  <a:lnTo>
                    <a:pt x="694" y="105022"/>
                  </a:lnTo>
                  <a:lnTo>
                    <a:pt x="1324" y="123028"/>
                  </a:lnTo>
                  <a:lnTo>
                    <a:pt x="1880" y="141693"/>
                  </a:lnTo>
                  <a:lnTo>
                    <a:pt x="2320" y="160528"/>
                  </a:lnTo>
                  <a:lnTo>
                    <a:pt x="2648" y="179231"/>
                  </a:lnTo>
                  <a:lnTo>
                    <a:pt x="2883" y="197535"/>
                  </a:lnTo>
                  <a:lnTo>
                    <a:pt x="3048" y="215133"/>
                  </a:lnTo>
                  <a:lnTo>
                    <a:pt x="3163" y="231933"/>
                  </a:lnTo>
                  <a:lnTo>
                    <a:pt x="3241" y="248011"/>
                  </a:lnTo>
                  <a:lnTo>
                    <a:pt x="3294" y="263509"/>
                  </a:lnTo>
                  <a:lnTo>
                    <a:pt x="3330" y="278556"/>
                  </a:lnTo>
                  <a:lnTo>
                    <a:pt x="3354" y="292861"/>
                  </a:lnTo>
                  <a:lnTo>
                    <a:pt x="3373" y="307222"/>
                  </a:lnTo>
                  <a:lnTo>
                    <a:pt x="3388" y="324024"/>
                  </a:lnTo>
                  <a:lnTo>
                    <a:pt x="340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79274" y="1126549"/>
              <a:ext cx="30956" cy="136871"/>
            </a:xfrm>
            <a:custGeom>
              <a:avLst/>
              <a:gdLst/>
              <a:ahLst/>
              <a:cxnLst/>
              <a:rect l="0" t="0" r="0" b="0"/>
              <a:pathLst>
                <a:path w="30956" h="136871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18" y="19239"/>
                  </a:lnTo>
                  <a:lnTo>
                    <a:pt x="22780" y="27352"/>
                  </a:lnTo>
                  <a:lnTo>
                    <a:pt x="27165" y="36647"/>
                  </a:lnTo>
                  <a:lnTo>
                    <a:pt x="29928" y="47090"/>
                  </a:lnTo>
                  <a:lnTo>
                    <a:pt x="30955" y="58343"/>
                  </a:lnTo>
                  <a:lnTo>
                    <a:pt x="30200" y="69881"/>
                  </a:lnTo>
                  <a:lnTo>
                    <a:pt x="27841" y="81367"/>
                  </a:lnTo>
                  <a:lnTo>
                    <a:pt x="24296" y="92415"/>
                  </a:lnTo>
                  <a:lnTo>
                    <a:pt x="19667" y="103688"/>
                  </a:lnTo>
                  <a:lnTo>
                    <a:pt x="12434" y="11728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47730" y="829885"/>
              <a:ext cx="177887" cy="307853"/>
            </a:xfrm>
            <a:custGeom>
              <a:avLst/>
              <a:gdLst/>
              <a:ahLst/>
              <a:cxnLst/>
              <a:rect l="0" t="0" r="0" b="0"/>
              <a:pathLst>
                <a:path w="177887" h="307853">
                  <a:moveTo>
                    <a:pt x="0" y="43980"/>
                  </a:moveTo>
                  <a:lnTo>
                    <a:pt x="3068" y="35245"/>
                  </a:lnTo>
                  <a:lnTo>
                    <a:pt x="7131" y="27539"/>
                  </a:lnTo>
                  <a:lnTo>
                    <a:pt x="12628" y="20146"/>
                  </a:lnTo>
                  <a:lnTo>
                    <a:pt x="19560" y="13230"/>
                  </a:lnTo>
                  <a:lnTo>
                    <a:pt x="28006" y="7349"/>
                  </a:lnTo>
                  <a:lnTo>
                    <a:pt x="37848" y="2748"/>
                  </a:lnTo>
                  <a:lnTo>
                    <a:pt x="48513" y="0"/>
                  </a:lnTo>
                  <a:lnTo>
                    <a:pt x="59118" y="119"/>
                  </a:lnTo>
                  <a:lnTo>
                    <a:pt x="69163" y="3389"/>
                  </a:lnTo>
                  <a:lnTo>
                    <a:pt x="78360" y="9314"/>
                  </a:lnTo>
                  <a:lnTo>
                    <a:pt x="86464" y="17028"/>
                  </a:lnTo>
                  <a:lnTo>
                    <a:pt x="93459" y="25838"/>
                  </a:lnTo>
                  <a:lnTo>
                    <a:pt x="99174" y="35307"/>
                  </a:lnTo>
                  <a:lnTo>
                    <a:pt x="103198" y="45173"/>
                  </a:lnTo>
                  <a:lnTo>
                    <a:pt x="105458" y="55278"/>
                  </a:lnTo>
                  <a:lnTo>
                    <a:pt x="106012" y="65365"/>
                  </a:lnTo>
                  <a:lnTo>
                    <a:pt x="104872" y="75071"/>
                  </a:lnTo>
                  <a:lnTo>
                    <a:pt x="102218" y="84233"/>
                  </a:lnTo>
                  <a:lnTo>
                    <a:pt x="98336" y="92862"/>
                  </a:lnTo>
                  <a:lnTo>
                    <a:pt x="93522" y="101045"/>
                  </a:lnTo>
                  <a:lnTo>
                    <a:pt x="88086" y="108876"/>
                  </a:lnTo>
                  <a:lnTo>
                    <a:pt x="84186" y="116086"/>
                  </a:lnTo>
                  <a:lnTo>
                    <a:pt x="84349" y="121823"/>
                  </a:lnTo>
                  <a:lnTo>
                    <a:pt x="87864" y="125805"/>
                  </a:lnTo>
                  <a:lnTo>
                    <a:pt x="93686" y="128801"/>
                  </a:lnTo>
                  <a:lnTo>
                    <a:pt x="100896" y="131644"/>
                  </a:lnTo>
                  <a:lnTo>
                    <a:pt x="108675" y="134981"/>
                  </a:lnTo>
                  <a:lnTo>
                    <a:pt x="116547" y="139063"/>
                  </a:lnTo>
                  <a:lnTo>
                    <a:pt x="124313" y="143877"/>
                  </a:lnTo>
                  <a:lnTo>
                    <a:pt x="131920" y="149303"/>
                  </a:lnTo>
                  <a:lnTo>
                    <a:pt x="139376" y="155203"/>
                  </a:lnTo>
                  <a:lnTo>
                    <a:pt x="146708" y="161616"/>
                  </a:lnTo>
                  <a:lnTo>
                    <a:pt x="153947" y="168750"/>
                  </a:lnTo>
                  <a:lnTo>
                    <a:pt x="161104" y="176658"/>
                  </a:lnTo>
                  <a:lnTo>
                    <a:pt x="167709" y="185257"/>
                  </a:lnTo>
                  <a:lnTo>
                    <a:pt x="172853" y="194407"/>
                  </a:lnTo>
                  <a:lnTo>
                    <a:pt x="176160" y="203975"/>
                  </a:lnTo>
                  <a:lnTo>
                    <a:pt x="177735" y="214010"/>
                  </a:lnTo>
                  <a:lnTo>
                    <a:pt x="177886" y="224732"/>
                  </a:lnTo>
                  <a:lnTo>
                    <a:pt x="176946" y="236196"/>
                  </a:lnTo>
                  <a:lnTo>
                    <a:pt x="175047" y="247996"/>
                  </a:lnTo>
                  <a:lnTo>
                    <a:pt x="172111" y="259384"/>
                  </a:lnTo>
                  <a:lnTo>
                    <a:pt x="168174" y="269963"/>
                  </a:lnTo>
                  <a:lnTo>
                    <a:pt x="163228" y="279523"/>
                  </a:lnTo>
                  <a:lnTo>
                    <a:pt x="157152" y="287872"/>
                  </a:lnTo>
                  <a:lnTo>
                    <a:pt x="149987" y="295032"/>
                  </a:lnTo>
                  <a:lnTo>
                    <a:pt x="141905" y="300857"/>
                  </a:lnTo>
                  <a:lnTo>
                    <a:pt x="133108" y="304955"/>
                  </a:lnTo>
                  <a:lnTo>
                    <a:pt x="123785" y="307265"/>
                  </a:lnTo>
                  <a:lnTo>
                    <a:pt x="114084" y="307852"/>
                  </a:lnTo>
                  <a:lnTo>
                    <a:pt x="104120" y="306735"/>
                  </a:lnTo>
                  <a:lnTo>
                    <a:pt x="93979" y="304100"/>
                  </a:lnTo>
                  <a:lnTo>
                    <a:pt x="83787" y="300354"/>
                  </a:lnTo>
                  <a:lnTo>
                    <a:pt x="72511" y="295560"/>
                  </a:lnTo>
                  <a:lnTo>
                    <a:pt x="56926" y="288186"/>
                  </a:lnTo>
                  <a:lnTo>
                    <a:pt x="31586" y="275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63585" y="1158134"/>
              <a:ext cx="24452" cy="115815"/>
            </a:xfrm>
            <a:custGeom>
              <a:avLst/>
              <a:gdLst/>
              <a:ahLst/>
              <a:cxnLst/>
              <a:rect l="0" t="0" r="0" b="0"/>
              <a:pathLst>
                <a:path w="24452" h="115815">
                  <a:moveTo>
                    <a:pt x="10529" y="0"/>
                  </a:moveTo>
                  <a:lnTo>
                    <a:pt x="13462" y="8802"/>
                  </a:lnTo>
                  <a:lnTo>
                    <a:pt x="16244" y="17148"/>
                  </a:lnTo>
                  <a:lnTo>
                    <a:pt x="19135" y="25847"/>
                  </a:lnTo>
                  <a:lnTo>
                    <a:pt x="21830" y="34968"/>
                  </a:lnTo>
                  <a:lnTo>
                    <a:pt x="23698" y="44463"/>
                  </a:lnTo>
                  <a:lnTo>
                    <a:pt x="24451" y="54250"/>
                  </a:lnTo>
                  <a:lnTo>
                    <a:pt x="23965" y="64091"/>
                  </a:lnTo>
                  <a:lnTo>
                    <a:pt x="22115" y="73617"/>
                  </a:lnTo>
                  <a:lnTo>
                    <a:pt x="18988" y="82641"/>
                  </a:lnTo>
                  <a:lnTo>
                    <a:pt x="15107" y="90862"/>
                  </a:lnTo>
                  <a:lnTo>
                    <a:pt x="10953" y="98581"/>
                  </a:lnTo>
                  <a:lnTo>
                    <a:pt x="6162" y="10647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2278618" y="818556"/>
            <a:ext cx="142937" cy="360636"/>
          </a:xfrm>
          <a:custGeom>
            <a:avLst/>
            <a:gdLst/>
            <a:ahLst/>
            <a:cxnLst/>
            <a:rect l="0" t="0" r="0" b="0"/>
            <a:pathLst>
              <a:path w="142937" h="360636">
                <a:moveTo>
                  <a:pt x="142936" y="118480"/>
                </a:moveTo>
                <a:lnTo>
                  <a:pt x="142869" y="106812"/>
                </a:lnTo>
                <a:lnTo>
                  <a:pt x="142229" y="96323"/>
                </a:lnTo>
                <a:lnTo>
                  <a:pt x="140928" y="86021"/>
                </a:lnTo>
                <a:lnTo>
                  <a:pt x="138895" y="75720"/>
                </a:lnTo>
                <a:lnTo>
                  <a:pt x="135930" y="65376"/>
                </a:lnTo>
                <a:lnTo>
                  <a:pt x="132011" y="54991"/>
                </a:lnTo>
                <a:lnTo>
                  <a:pt x="127262" y="44736"/>
                </a:lnTo>
                <a:lnTo>
                  <a:pt x="121858" y="34926"/>
                </a:lnTo>
                <a:lnTo>
                  <a:pt x="115957" y="25709"/>
                </a:lnTo>
                <a:lnTo>
                  <a:pt x="109369" y="17385"/>
                </a:lnTo>
                <a:lnTo>
                  <a:pt x="101584" y="10472"/>
                </a:lnTo>
                <a:lnTo>
                  <a:pt x="92427" y="5131"/>
                </a:lnTo>
                <a:lnTo>
                  <a:pt x="82345" y="1527"/>
                </a:lnTo>
                <a:lnTo>
                  <a:pt x="72193" y="0"/>
                </a:lnTo>
                <a:lnTo>
                  <a:pt x="62478" y="533"/>
                </a:lnTo>
                <a:lnTo>
                  <a:pt x="53347" y="2992"/>
                </a:lnTo>
                <a:lnTo>
                  <a:pt x="44761" y="7300"/>
                </a:lnTo>
                <a:lnTo>
                  <a:pt x="36623" y="13231"/>
                </a:lnTo>
                <a:lnTo>
                  <a:pt x="28989" y="20465"/>
                </a:lnTo>
                <a:lnTo>
                  <a:pt x="22074" y="28683"/>
                </a:lnTo>
                <a:lnTo>
                  <a:pt x="15941" y="37618"/>
                </a:lnTo>
                <a:lnTo>
                  <a:pt x="10667" y="47226"/>
                </a:lnTo>
                <a:lnTo>
                  <a:pt x="6422" y="57660"/>
                </a:lnTo>
                <a:lnTo>
                  <a:pt x="3202" y="68935"/>
                </a:lnTo>
                <a:lnTo>
                  <a:pt x="1022" y="80779"/>
                </a:lnTo>
                <a:lnTo>
                  <a:pt x="0" y="92728"/>
                </a:lnTo>
                <a:lnTo>
                  <a:pt x="94" y="104503"/>
                </a:lnTo>
                <a:lnTo>
                  <a:pt x="1292" y="115850"/>
                </a:lnTo>
                <a:lnTo>
                  <a:pt x="3691" y="126470"/>
                </a:lnTo>
                <a:lnTo>
                  <a:pt x="7239" y="136268"/>
                </a:lnTo>
                <a:lnTo>
                  <a:pt x="12079" y="145000"/>
                </a:lnTo>
                <a:lnTo>
                  <a:pt x="18609" y="152195"/>
                </a:lnTo>
                <a:lnTo>
                  <a:pt x="26889" y="157729"/>
                </a:lnTo>
                <a:lnTo>
                  <a:pt x="36533" y="161464"/>
                </a:lnTo>
                <a:lnTo>
                  <a:pt x="46916" y="163080"/>
                </a:lnTo>
                <a:lnTo>
                  <a:pt x="57595" y="162606"/>
                </a:lnTo>
                <a:lnTo>
                  <a:pt x="68188" y="160188"/>
                </a:lnTo>
                <a:lnTo>
                  <a:pt x="78292" y="155906"/>
                </a:lnTo>
                <a:lnTo>
                  <a:pt x="87746" y="149993"/>
                </a:lnTo>
                <a:lnTo>
                  <a:pt x="96415" y="142771"/>
                </a:lnTo>
                <a:lnTo>
                  <a:pt x="104099" y="134561"/>
                </a:lnTo>
                <a:lnTo>
                  <a:pt x="110789" y="125636"/>
                </a:lnTo>
                <a:lnTo>
                  <a:pt x="116624" y="116204"/>
                </a:lnTo>
                <a:lnTo>
                  <a:pt x="121785" y="106421"/>
                </a:lnTo>
                <a:lnTo>
                  <a:pt x="126453" y="96467"/>
                </a:lnTo>
                <a:lnTo>
                  <a:pt x="130988" y="88923"/>
                </a:lnTo>
                <a:lnTo>
                  <a:pt x="135153" y="87133"/>
                </a:lnTo>
                <a:lnTo>
                  <a:pt x="138097" y="90440"/>
                </a:lnTo>
                <a:lnTo>
                  <a:pt x="139947" y="97353"/>
                </a:lnTo>
                <a:lnTo>
                  <a:pt x="141075" y="106681"/>
                </a:lnTo>
                <a:lnTo>
                  <a:pt x="141764" y="117604"/>
                </a:lnTo>
                <a:lnTo>
                  <a:pt x="142189" y="129580"/>
                </a:lnTo>
                <a:lnTo>
                  <a:pt x="142455" y="142251"/>
                </a:lnTo>
                <a:lnTo>
                  <a:pt x="142624" y="155380"/>
                </a:lnTo>
                <a:lnTo>
                  <a:pt x="142728" y="168815"/>
                </a:lnTo>
                <a:lnTo>
                  <a:pt x="142625" y="182451"/>
                </a:lnTo>
                <a:lnTo>
                  <a:pt x="142022" y="196222"/>
                </a:lnTo>
                <a:lnTo>
                  <a:pt x="140803" y="210087"/>
                </a:lnTo>
                <a:lnTo>
                  <a:pt x="139170" y="224179"/>
                </a:lnTo>
                <a:lnTo>
                  <a:pt x="137535" y="238786"/>
                </a:lnTo>
                <a:lnTo>
                  <a:pt x="136141" y="254020"/>
                </a:lnTo>
                <a:lnTo>
                  <a:pt x="135054" y="269676"/>
                </a:lnTo>
                <a:lnTo>
                  <a:pt x="134250" y="285339"/>
                </a:lnTo>
                <a:lnTo>
                  <a:pt x="133674" y="300746"/>
                </a:lnTo>
                <a:lnTo>
                  <a:pt x="133270" y="315226"/>
                </a:lnTo>
                <a:lnTo>
                  <a:pt x="132947" y="329046"/>
                </a:lnTo>
                <a:lnTo>
                  <a:pt x="132676" y="343415"/>
                </a:lnTo>
                <a:lnTo>
                  <a:pt x="132408" y="36063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1674031" y="1969035"/>
            <a:ext cx="1786963" cy="536748"/>
            <a:chOff x="1674031" y="1969035"/>
            <a:chExt cx="1786963" cy="536748"/>
          </a:xfrm>
        </p:grpSpPr>
        <p:sp>
          <p:nvSpPr>
            <p:cNvPr id="17" name="Freeform 16"/>
            <p:cNvSpPr/>
            <p:nvPr/>
          </p:nvSpPr>
          <p:spPr>
            <a:xfrm>
              <a:off x="1674031" y="200041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91"/>
                  </a:lnTo>
                  <a:lnTo>
                    <a:pt x="3727" y="97639"/>
                  </a:lnTo>
                  <a:lnTo>
                    <a:pt x="5375" y="114960"/>
                  </a:lnTo>
                  <a:lnTo>
                    <a:pt x="6778" y="133159"/>
                  </a:lnTo>
                  <a:lnTo>
                    <a:pt x="7870" y="151955"/>
                  </a:lnTo>
                  <a:lnTo>
                    <a:pt x="8678" y="170877"/>
                  </a:lnTo>
                  <a:lnTo>
                    <a:pt x="9256" y="189639"/>
                  </a:lnTo>
                  <a:lnTo>
                    <a:pt x="9661" y="207984"/>
                  </a:lnTo>
                  <a:lnTo>
                    <a:pt x="9941" y="225608"/>
                  </a:lnTo>
                  <a:lnTo>
                    <a:pt x="10132" y="242425"/>
                  </a:lnTo>
                  <a:lnTo>
                    <a:pt x="10262" y="258515"/>
                  </a:lnTo>
                  <a:lnTo>
                    <a:pt x="10349" y="274021"/>
                  </a:lnTo>
                  <a:lnTo>
                    <a:pt x="10408" y="289069"/>
                  </a:lnTo>
                  <a:lnTo>
                    <a:pt x="10448" y="303176"/>
                  </a:lnTo>
                  <a:lnTo>
                    <a:pt x="10479" y="316639"/>
                  </a:lnTo>
                  <a:lnTo>
                    <a:pt x="10504" y="330644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00373" y="2284683"/>
              <a:ext cx="46819" cy="157929"/>
            </a:xfrm>
            <a:custGeom>
              <a:avLst/>
              <a:gdLst/>
              <a:ahLst/>
              <a:cxnLst/>
              <a:rect l="0" t="0" r="0" b="0"/>
              <a:pathLst>
                <a:path w="46819" h="157929">
                  <a:moveTo>
                    <a:pt x="0" y="0"/>
                  </a:moveTo>
                  <a:lnTo>
                    <a:pt x="8734" y="6002"/>
                  </a:lnTo>
                  <a:lnTo>
                    <a:pt x="16440" y="12847"/>
                  </a:lnTo>
                  <a:lnTo>
                    <a:pt x="23833" y="21239"/>
                  </a:lnTo>
                  <a:lnTo>
                    <a:pt x="30749" y="31039"/>
                  </a:lnTo>
                  <a:lnTo>
                    <a:pt x="36631" y="42002"/>
                  </a:lnTo>
                  <a:lnTo>
                    <a:pt x="41245" y="53859"/>
                  </a:lnTo>
                  <a:lnTo>
                    <a:pt x="44512" y="66209"/>
                  </a:lnTo>
                  <a:lnTo>
                    <a:pt x="46337" y="78558"/>
                  </a:lnTo>
                  <a:lnTo>
                    <a:pt x="46818" y="90628"/>
                  </a:lnTo>
                  <a:lnTo>
                    <a:pt x="46023" y="102187"/>
                  </a:lnTo>
                  <a:lnTo>
                    <a:pt x="43903" y="112956"/>
                  </a:lnTo>
                  <a:lnTo>
                    <a:pt x="40559" y="122858"/>
                  </a:lnTo>
                  <a:lnTo>
                    <a:pt x="36318" y="131689"/>
                  </a:lnTo>
                  <a:lnTo>
                    <a:pt x="31132" y="139893"/>
                  </a:lnTo>
                  <a:lnTo>
                    <a:pt x="23430" y="148190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00414" y="2008136"/>
              <a:ext cx="179792" cy="320026"/>
            </a:xfrm>
            <a:custGeom>
              <a:avLst/>
              <a:gdLst/>
              <a:ahLst/>
              <a:cxnLst/>
              <a:rect l="0" t="0" r="0" b="0"/>
              <a:pathLst>
                <a:path w="179792" h="320026">
                  <a:moveTo>
                    <a:pt x="0" y="55449"/>
                  </a:moveTo>
                  <a:lnTo>
                    <a:pt x="201" y="43848"/>
                  </a:lnTo>
                  <a:lnTo>
                    <a:pt x="2122" y="33999"/>
                  </a:lnTo>
                  <a:lnTo>
                    <a:pt x="6021" y="25003"/>
                  </a:lnTo>
                  <a:lnTo>
                    <a:pt x="11945" y="16907"/>
                  </a:lnTo>
                  <a:lnTo>
                    <a:pt x="20191" y="10177"/>
                  </a:lnTo>
                  <a:lnTo>
                    <a:pt x="30683" y="4969"/>
                  </a:lnTo>
                  <a:lnTo>
                    <a:pt x="42587" y="1461"/>
                  </a:lnTo>
                  <a:lnTo>
                    <a:pt x="54557" y="0"/>
                  </a:lnTo>
                  <a:lnTo>
                    <a:pt x="65815" y="574"/>
                  </a:lnTo>
                  <a:lnTo>
                    <a:pt x="76147" y="2891"/>
                  </a:lnTo>
                  <a:lnTo>
                    <a:pt x="85619" y="6572"/>
                  </a:lnTo>
                  <a:lnTo>
                    <a:pt x="94387" y="11273"/>
                  </a:lnTo>
                  <a:lnTo>
                    <a:pt x="102291" y="17037"/>
                  </a:lnTo>
                  <a:lnTo>
                    <a:pt x="108865" y="24260"/>
                  </a:lnTo>
                  <a:lnTo>
                    <a:pt x="113955" y="33041"/>
                  </a:lnTo>
                  <a:lnTo>
                    <a:pt x="117545" y="43039"/>
                  </a:lnTo>
                  <a:lnTo>
                    <a:pt x="119589" y="53667"/>
                  </a:lnTo>
                  <a:lnTo>
                    <a:pt x="120223" y="64520"/>
                  </a:lnTo>
                  <a:lnTo>
                    <a:pt x="119700" y="75399"/>
                  </a:lnTo>
                  <a:lnTo>
                    <a:pt x="118295" y="86229"/>
                  </a:lnTo>
                  <a:lnTo>
                    <a:pt x="116239" y="96993"/>
                  </a:lnTo>
                  <a:lnTo>
                    <a:pt x="113556" y="107695"/>
                  </a:lnTo>
                  <a:lnTo>
                    <a:pt x="110079" y="118348"/>
                  </a:lnTo>
                  <a:lnTo>
                    <a:pt x="105811" y="128956"/>
                  </a:lnTo>
                  <a:lnTo>
                    <a:pt x="102153" y="139243"/>
                  </a:lnTo>
                  <a:lnTo>
                    <a:pt x="102365" y="148183"/>
                  </a:lnTo>
                  <a:lnTo>
                    <a:pt x="107463" y="155139"/>
                  </a:lnTo>
                  <a:lnTo>
                    <a:pt x="115457" y="160911"/>
                  </a:lnTo>
                  <a:lnTo>
                    <a:pt x="124914" y="166521"/>
                  </a:lnTo>
                  <a:lnTo>
                    <a:pt x="134680" y="172730"/>
                  </a:lnTo>
                  <a:lnTo>
                    <a:pt x="144137" y="179824"/>
                  </a:lnTo>
                  <a:lnTo>
                    <a:pt x="152926" y="187779"/>
                  </a:lnTo>
                  <a:lnTo>
                    <a:pt x="160750" y="196450"/>
                  </a:lnTo>
                  <a:lnTo>
                    <a:pt x="167554" y="205670"/>
                  </a:lnTo>
                  <a:lnTo>
                    <a:pt x="173139" y="215291"/>
                  </a:lnTo>
                  <a:lnTo>
                    <a:pt x="177075" y="225198"/>
                  </a:lnTo>
                  <a:lnTo>
                    <a:pt x="179277" y="235299"/>
                  </a:lnTo>
                  <a:lnTo>
                    <a:pt x="179791" y="245369"/>
                  </a:lnTo>
                  <a:lnTo>
                    <a:pt x="178625" y="255056"/>
                  </a:lnTo>
                  <a:lnTo>
                    <a:pt x="175948" y="264202"/>
                  </a:lnTo>
                  <a:lnTo>
                    <a:pt x="171882" y="272818"/>
                  </a:lnTo>
                  <a:lnTo>
                    <a:pt x="166412" y="280992"/>
                  </a:lnTo>
                  <a:lnTo>
                    <a:pt x="159661" y="288821"/>
                  </a:lnTo>
                  <a:lnTo>
                    <a:pt x="151858" y="296232"/>
                  </a:lnTo>
                  <a:lnTo>
                    <a:pt x="143251" y="302991"/>
                  </a:lnTo>
                  <a:lnTo>
                    <a:pt x="134051" y="309011"/>
                  </a:lnTo>
                  <a:lnTo>
                    <a:pt x="124263" y="314037"/>
                  </a:lnTo>
                  <a:lnTo>
                    <a:pt x="113708" y="317584"/>
                  </a:lnTo>
                  <a:lnTo>
                    <a:pt x="102351" y="319521"/>
                  </a:lnTo>
                  <a:lnTo>
                    <a:pt x="90454" y="320025"/>
                  </a:lnTo>
                  <a:lnTo>
                    <a:pt x="78467" y="319383"/>
                  </a:lnTo>
                  <a:lnTo>
                    <a:pt x="66677" y="317885"/>
                  </a:lnTo>
                  <a:lnTo>
                    <a:pt x="55621" y="315923"/>
                  </a:lnTo>
                  <a:lnTo>
                    <a:pt x="45085" y="313797"/>
                  </a:lnTo>
                  <a:lnTo>
                    <a:pt x="34148" y="311325"/>
                  </a:lnTo>
                  <a:lnTo>
                    <a:pt x="21057" y="308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63626" y="2326798"/>
              <a:ext cx="65395" cy="136871"/>
            </a:xfrm>
            <a:custGeom>
              <a:avLst/>
              <a:gdLst/>
              <a:ahLst/>
              <a:cxnLst/>
              <a:rect l="0" t="0" r="0" b="0"/>
              <a:pathLst>
                <a:path w="65395" h="136871">
                  <a:moveTo>
                    <a:pt x="21057" y="0"/>
                  </a:moveTo>
                  <a:lnTo>
                    <a:pt x="29725" y="5934"/>
                  </a:lnTo>
                  <a:lnTo>
                    <a:pt x="36791" y="12139"/>
                  </a:lnTo>
                  <a:lnTo>
                    <a:pt x="42897" y="19234"/>
                  </a:lnTo>
                  <a:lnTo>
                    <a:pt x="48298" y="27175"/>
                  </a:lnTo>
                  <a:lnTo>
                    <a:pt x="53160" y="35821"/>
                  </a:lnTo>
                  <a:lnTo>
                    <a:pt x="57610" y="45016"/>
                  </a:lnTo>
                  <a:lnTo>
                    <a:pt x="61431" y="54615"/>
                  </a:lnTo>
                  <a:lnTo>
                    <a:pt x="64094" y="64505"/>
                  </a:lnTo>
                  <a:lnTo>
                    <a:pt x="65394" y="74593"/>
                  </a:lnTo>
                  <a:lnTo>
                    <a:pt x="65114" y="84654"/>
                  </a:lnTo>
                  <a:lnTo>
                    <a:pt x="62873" y="94335"/>
                  </a:lnTo>
                  <a:lnTo>
                    <a:pt x="58658" y="103468"/>
                  </a:lnTo>
                  <a:lnTo>
                    <a:pt x="52628" y="111763"/>
                  </a:lnTo>
                  <a:lnTo>
                    <a:pt x="44034" y="119541"/>
                  </a:lnTo>
                  <a:lnTo>
                    <a:pt x="28769" y="12748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96389" y="1969035"/>
              <a:ext cx="159184" cy="368292"/>
            </a:xfrm>
            <a:custGeom>
              <a:avLst/>
              <a:gdLst/>
              <a:ahLst/>
              <a:cxnLst/>
              <a:rect l="0" t="0" r="0" b="0"/>
              <a:pathLst>
                <a:path w="159184" h="368292">
                  <a:moveTo>
                    <a:pt x="104149" y="178778"/>
                  </a:moveTo>
                  <a:lnTo>
                    <a:pt x="110017" y="172911"/>
                  </a:lnTo>
                  <a:lnTo>
                    <a:pt x="115582" y="167346"/>
                  </a:lnTo>
                  <a:lnTo>
                    <a:pt x="121376" y="161542"/>
                  </a:lnTo>
                  <a:lnTo>
                    <a:pt x="127284" y="155289"/>
                  </a:lnTo>
                  <a:lnTo>
                    <a:pt x="132966" y="148311"/>
                  </a:lnTo>
                  <a:lnTo>
                    <a:pt x="138240" y="140529"/>
                  </a:lnTo>
                  <a:lnTo>
                    <a:pt x="143091" y="132028"/>
                  </a:lnTo>
                  <a:lnTo>
                    <a:pt x="147577" y="122949"/>
                  </a:lnTo>
                  <a:lnTo>
                    <a:pt x="151769" y="113430"/>
                  </a:lnTo>
                  <a:lnTo>
                    <a:pt x="155415" y="103430"/>
                  </a:lnTo>
                  <a:lnTo>
                    <a:pt x="157959" y="92732"/>
                  </a:lnTo>
                  <a:lnTo>
                    <a:pt x="159183" y="81280"/>
                  </a:lnTo>
                  <a:lnTo>
                    <a:pt x="159021" y="69318"/>
                  </a:lnTo>
                  <a:lnTo>
                    <a:pt x="157392" y="57289"/>
                  </a:lnTo>
                  <a:lnTo>
                    <a:pt x="154402" y="45467"/>
                  </a:lnTo>
                  <a:lnTo>
                    <a:pt x="150123" y="34258"/>
                  </a:lnTo>
                  <a:lnTo>
                    <a:pt x="144510" y="24262"/>
                  </a:lnTo>
                  <a:lnTo>
                    <a:pt x="137658" y="15701"/>
                  </a:lnTo>
                  <a:lnTo>
                    <a:pt x="129618" y="8784"/>
                  </a:lnTo>
                  <a:lnTo>
                    <a:pt x="120320" y="3879"/>
                  </a:lnTo>
                  <a:lnTo>
                    <a:pt x="109850" y="992"/>
                  </a:lnTo>
                  <a:lnTo>
                    <a:pt x="98737" y="0"/>
                  </a:lnTo>
                  <a:lnTo>
                    <a:pt x="87817" y="838"/>
                  </a:lnTo>
                  <a:lnTo>
                    <a:pt x="77551" y="3286"/>
                  </a:lnTo>
                  <a:lnTo>
                    <a:pt x="68033" y="7029"/>
                  </a:lnTo>
                  <a:lnTo>
                    <a:pt x="59180" y="11748"/>
                  </a:lnTo>
                  <a:lnTo>
                    <a:pt x="50854" y="17182"/>
                  </a:lnTo>
                  <a:lnTo>
                    <a:pt x="42923" y="23286"/>
                  </a:lnTo>
                  <a:lnTo>
                    <a:pt x="35276" y="30214"/>
                  </a:lnTo>
                  <a:lnTo>
                    <a:pt x="27833" y="37991"/>
                  </a:lnTo>
                  <a:lnTo>
                    <a:pt x="20695" y="46672"/>
                  </a:lnTo>
                  <a:lnTo>
                    <a:pt x="14128" y="56410"/>
                  </a:lnTo>
                  <a:lnTo>
                    <a:pt x="8244" y="67187"/>
                  </a:lnTo>
                  <a:lnTo>
                    <a:pt x="3480" y="78848"/>
                  </a:lnTo>
                  <a:lnTo>
                    <a:pt x="643" y="91201"/>
                  </a:lnTo>
                  <a:lnTo>
                    <a:pt x="0" y="104055"/>
                  </a:lnTo>
                  <a:lnTo>
                    <a:pt x="1350" y="116940"/>
                  </a:lnTo>
                  <a:lnTo>
                    <a:pt x="4307" y="129130"/>
                  </a:lnTo>
                  <a:lnTo>
                    <a:pt x="8482" y="140289"/>
                  </a:lnTo>
                  <a:lnTo>
                    <a:pt x="13707" y="150424"/>
                  </a:lnTo>
                  <a:lnTo>
                    <a:pt x="20028" y="159700"/>
                  </a:lnTo>
                  <a:lnTo>
                    <a:pt x="27391" y="168298"/>
                  </a:lnTo>
                  <a:lnTo>
                    <a:pt x="35791" y="175905"/>
                  </a:lnTo>
                  <a:lnTo>
                    <a:pt x="45339" y="181739"/>
                  </a:lnTo>
                  <a:lnTo>
                    <a:pt x="55983" y="185510"/>
                  </a:lnTo>
                  <a:lnTo>
                    <a:pt x="67386" y="187229"/>
                  </a:lnTo>
                  <a:lnTo>
                    <a:pt x="79033" y="186946"/>
                  </a:lnTo>
                  <a:lnTo>
                    <a:pt x="90600" y="184898"/>
                  </a:lnTo>
                  <a:lnTo>
                    <a:pt x="101807" y="181270"/>
                  </a:lnTo>
                  <a:lnTo>
                    <a:pt x="112332" y="176102"/>
                  </a:lnTo>
                  <a:lnTo>
                    <a:pt x="122067" y="169552"/>
                  </a:lnTo>
                  <a:lnTo>
                    <a:pt x="130756" y="161717"/>
                  </a:lnTo>
                  <a:lnTo>
                    <a:pt x="137922" y="152555"/>
                  </a:lnTo>
                  <a:lnTo>
                    <a:pt x="143451" y="142269"/>
                  </a:lnTo>
                  <a:lnTo>
                    <a:pt x="147666" y="134543"/>
                  </a:lnTo>
                  <a:lnTo>
                    <a:pt x="150523" y="133443"/>
                  </a:lnTo>
                  <a:lnTo>
                    <a:pt x="151560" y="137089"/>
                  </a:lnTo>
                  <a:lnTo>
                    <a:pt x="151245" y="143842"/>
                  </a:lnTo>
                  <a:lnTo>
                    <a:pt x="150356" y="153158"/>
                  </a:lnTo>
                  <a:lnTo>
                    <a:pt x="149380" y="164635"/>
                  </a:lnTo>
                  <a:lnTo>
                    <a:pt x="148363" y="177665"/>
                  </a:lnTo>
                  <a:lnTo>
                    <a:pt x="147053" y="191516"/>
                  </a:lnTo>
                  <a:lnTo>
                    <a:pt x="145310" y="205707"/>
                  </a:lnTo>
                  <a:lnTo>
                    <a:pt x="143133" y="220159"/>
                  </a:lnTo>
                  <a:lnTo>
                    <a:pt x="140590" y="235078"/>
                  </a:lnTo>
                  <a:lnTo>
                    <a:pt x="137768" y="250556"/>
                  </a:lnTo>
                  <a:lnTo>
                    <a:pt x="134906" y="266392"/>
                  </a:lnTo>
                  <a:lnTo>
                    <a:pt x="132372" y="282183"/>
                  </a:lnTo>
                  <a:lnTo>
                    <a:pt x="130337" y="297685"/>
                  </a:lnTo>
                  <a:lnTo>
                    <a:pt x="128800" y="312429"/>
                  </a:lnTo>
                  <a:lnTo>
                    <a:pt x="127520" y="327200"/>
                  </a:lnTo>
                  <a:lnTo>
                    <a:pt x="126386" y="344408"/>
                  </a:lnTo>
                  <a:lnTo>
                    <a:pt x="125206" y="368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68994" y="2347854"/>
              <a:ext cx="34212" cy="157929"/>
            </a:xfrm>
            <a:custGeom>
              <a:avLst/>
              <a:gdLst/>
              <a:ahLst/>
              <a:cxnLst/>
              <a:rect l="0" t="0" r="0" b="0"/>
              <a:pathLst>
                <a:path w="34212" h="157929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8" y="19235"/>
                  </a:lnTo>
                  <a:lnTo>
                    <a:pt x="19449" y="27176"/>
                  </a:lnTo>
                  <a:lnTo>
                    <a:pt x="23462" y="35822"/>
                  </a:lnTo>
                  <a:lnTo>
                    <a:pt x="27315" y="45017"/>
                  </a:lnTo>
                  <a:lnTo>
                    <a:pt x="30721" y="54616"/>
                  </a:lnTo>
                  <a:lnTo>
                    <a:pt x="33100" y="64506"/>
                  </a:lnTo>
                  <a:lnTo>
                    <a:pt x="34211" y="74599"/>
                  </a:lnTo>
                  <a:lnTo>
                    <a:pt x="33973" y="84832"/>
                  </a:lnTo>
                  <a:lnTo>
                    <a:pt x="32292" y="95162"/>
                  </a:lnTo>
                  <a:lnTo>
                    <a:pt x="29275" y="105547"/>
                  </a:lnTo>
                  <a:lnTo>
                    <a:pt x="25271" y="115706"/>
                  </a:lnTo>
                  <a:lnTo>
                    <a:pt x="20276" y="126212"/>
                  </a:lnTo>
                  <a:lnTo>
                    <a:pt x="12737" y="13910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06700" y="2042528"/>
              <a:ext cx="257135" cy="305263"/>
            </a:xfrm>
            <a:custGeom>
              <a:avLst/>
              <a:gdLst/>
              <a:ahLst/>
              <a:cxnLst/>
              <a:rect l="0" t="0" r="0" b="0"/>
              <a:pathLst>
                <a:path w="257135" h="305263">
                  <a:moveTo>
                    <a:pt x="36035" y="0"/>
                  </a:moveTo>
                  <a:lnTo>
                    <a:pt x="30235" y="8801"/>
                  </a:lnTo>
                  <a:lnTo>
                    <a:pt x="25311" y="17148"/>
                  </a:lnTo>
                  <a:lnTo>
                    <a:pt x="20808" y="25847"/>
                  </a:lnTo>
                  <a:lnTo>
                    <a:pt x="16587" y="34968"/>
                  </a:lnTo>
                  <a:lnTo>
                    <a:pt x="12574" y="44463"/>
                  </a:lnTo>
                  <a:lnTo>
                    <a:pt x="8706" y="54183"/>
                  </a:lnTo>
                  <a:lnTo>
                    <a:pt x="4759" y="61545"/>
                  </a:lnTo>
                  <a:lnTo>
                    <a:pt x="1370" y="63359"/>
                  </a:lnTo>
                  <a:lnTo>
                    <a:pt x="0" y="60602"/>
                  </a:lnTo>
                  <a:lnTo>
                    <a:pt x="822" y="54888"/>
                  </a:lnTo>
                  <a:lnTo>
                    <a:pt x="3442" y="47523"/>
                  </a:lnTo>
                  <a:lnTo>
                    <a:pt x="7404" y="39523"/>
                  </a:lnTo>
                  <a:lnTo>
                    <a:pt x="12330" y="31448"/>
                  </a:lnTo>
                  <a:lnTo>
                    <a:pt x="18094" y="23686"/>
                  </a:lnTo>
                  <a:lnTo>
                    <a:pt x="24796" y="16600"/>
                  </a:lnTo>
                  <a:lnTo>
                    <a:pt x="32417" y="10320"/>
                  </a:lnTo>
                  <a:lnTo>
                    <a:pt x="40824" y="5267"/>
                  </a:lnTo>
                  <a:lnTo>
                    <a:pt x="49847" y="2225"/>
                  </a:lnTo>
                  <a:lnTo>
                    <a:pt x="59321" y="1439"/>
                  </a:lnTo>
                  <a:lnTo>
                    <a:pt x="68954" y="2690"/>
                  </a:lnTo>
                  <a:lnTo>
                    <a:pt x="78341" y="5581"/>
                  </a:lnTo>
                  <a:lnTo>
                    <a:pt x="87278" y="9716"/>
                  </a:lnTo>
                  <a:lnTo>
                    <a:pt x="95583" y="15082"/>
                  </a:lnTo>
                  <a:lnTo>
                    <a:pt x="103015" y="22031"/>
                  </a:lnTo>
                  <a:lnTo>
                    <a:pt x="109533" y="30629"/>
                  </a:lnTo>
                  <a:lnTo>
                    <a:pt x="115249" y="40672"/>
                  </a:lnTo>
                  <a:lnTo>
                    <a:pt x="120331" y="51862"/>
                  </a:lnTo>
                  <a:lnTo>
                    <a:pt x="124935" y="63910"/>
                  </a:lnTo>
                  <a:lnTo>
                    <a:pt x="129028" y="76576"/>
                  </a:lnTo>
                  <a:lnTo>
                    <a:pt x="132407" y="89677"/>
                  </a:lnTo>
                  <a:lnTo>
                    <a:pt x="135013" y="103079"/>
                  </a:lnTo>
                  <a:lnTo>
                    <a:pt x="136934" y="116688"/>
                  </a:lnTo>
                  <a:lnTo>
                    <a:pt x="138306" y="130437"/>
                  </a:lnTo>
                  <a:lnTo>
                    <a:pt x="139262" y="144281"/>
                  </a:lnTo>
                  <a:lnTo>
                    <a:pt x="139752" y="158189"/>
                  </a:lnTo>
                  <a:lnTo>
                    <a:pt x="139556" y="172140"/>
                  </a:lnTo>
                  <a:lnTo>
                    <a:pt x="138611" y="186116"/>
                  </a:lnTo>
                  <a:lnTo>
                    <a:pt x="136993" y="199942"/>
                  </a:lnTo>
                  <a:lnTo>
                    <a:pt x="134836" y="213306"/>
                  </a:lnTo>
                  <a:lnTo>
                    <a:pt x="132269" y="226073"/>
                  </a:lnTo>
                  <a:lnTo>
                    <a:pt x="129241" y="238274"/>
                  </a:lnTo>
                  <a:lnTo>
                    <a:pt x="125530" y="250008"/>
                  </a:lnTo>
                  <a:lnTo>
                    <a:pt x="121067" y="261375"/>
                  </a:lnTo>
                  <a:lnTo>
                    <a:pt x="115764" y="272146"/>
                  </a:lnTo>
                  <a:lnTo>
                    <a:pt x="109447" y="281781"/>
                  </a:lnTo>
                  <a:lnTo>
                    <a:pt x="102121" y="290067"/>
                  </a:lnTo>
                  <a:lnTo>
                    <a:pt x="93930" y="296785"/>
                  </a:lnTo>
                  <a:lnTo>
                    <a:pt x="85061" y="301548"/>
                  </a:lnTo>
                  <a:lnTo>
                    <a:pt x="75694" y="304338"/>
                  </a:lnTo>
                  <a:lnTo>
                    <a:pt x="66134" y="305262"/>
                  </a:lnTo>
                  <a:lnTo>
                    <a:pt x="56797" y="304377"/>
                  </a:lnTo>
                  <a:lnTo>
                    <a:pt x="47894" y="301893"/>
                  </a:lnTo>
                  <a:lnTo>
                    <a:pt x="39612" y="297957"/>
                  </a:lnTo>
                  <a:lnTo>
                    <a:pt x="32195" y="292575"/>
                  </a:lnTo>
                  <a:lnTo>
                    <a:pt x="25697" y="285883"/>
                  </a:lnTo>
                  <a:lnTo>
                    <a:pt x="20333" y="278120"/>
                  </a:lnTo>
                  <a:lnTo>
                    <a:pt x="16553" y="269539"/>
                  </a:lnTo>
                  <a:lnTo>
                    <a:pt x="14459" y="260366"/>
                  </a:lnTo>
                  <a:lnTo>
                    <a:pt x="14019" y="250936"/>
                  </a:lnTo>
                  <a:lnTo>
                    <a:pt x="15235" y="241685"/>
                  </a:lnTo>
                  <a:lnTo>
                    <a:pt x="17945" y="232841"/>
                  </a:lnTo>
                  <a:lnTo>
                    <a:pt x="22035" y="224597"/>
                  </a:lnTo>
                  <a:lnTo>
                    <a:pt x="27520" y="217206"/>
                  </a:lnTo>
                  <a:lnTo>
                    <a:pt x="34282" y="210717"/>
                  </a:lnTo>
                  <a:lnTo>
                    <a:pt x="42091" y="205019"/>
                  </a:lnTo>
                  <a:lnTo>
                    <a:pt x="50702" y="199949"/>
                  </a:lnTo>
                  <a:lnTo>
                    <a:pt x="59906" y="195349"/>
                  </a:lnTo>
                  <a:lnTo>
                    <a:pt x="69696" y="191088"/>
                  </a:lnTo>
                  <a:lnTo>
                    <a:pt x="80253" y="187066"/>
                  </a:lnTo>
                  <a:lnTo>
                    <a:pt x="91610" y="183217"/>
                  </a:lnTo>
                  <a:lnTo>
                    <a:pt x="103508" y="179818"/>
                  </a:lnTo>
                  <a:lnTo>
                    <a:pt x="115495" y="177447"/>
                  </a:lnTo>
                  <a:lnTo>
                    <a:pt x="127303" y="176333"/>
                  </a:lnTo>
                  <a:lnTo>
                    <a:pt x="139012" y="176231"/>
                  </a:lnTo>
                  <a:lnTo>
                    <a:pt x="150940" y="176618"/>
                  </a:lnTo>
                  <a:lnTo>
                    <a:pt x="163257" y="177127"/>
                  </a:lnTo>
                  <a:lnTo>
                    <a:pt x="175818" y="177262"/>
                  </a:lnTo>
                  <a:lnTo>
                    <a:pt x="188257" y="176354"/>
                  </a:lnTo>
                  <a:lnTo>
                    <a:pt x="200359" y="174150"/>
                  </a:lnTo>
                  <a:lnTo>
                    <a:pt x="211825" y="171040"/>
                  </a:lnTo>
                  <a:lnTo>
                    <a:pt x="223425" y="167559"/>
                  </a:lnTo>
                  <a:lnTo>
                    <a:pt x="237293" y="163400"/>
                  </a:lnTo>
                  <a:lnTo>
                    <a:pt x="25713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74362" y="2053057"/>
              <a:ext cx="186632" cy="336913"/>
            </a:xfrm>
            <a:custGeom>
              <a:avLst/>
              <a:gdLst/>
              <a:ahLst/>
              <a:cxnLst/>
              <a:rect l="0" t="0" r="0" b="0"/>
              <a:pathLst>
                <a:path w="186632" h="336913">
                  <a:moveTo>
                    <a:pt x="0" y="0"/>
                  </a:moveTo>
                  <a:lnTo>
                    <a:pt x="5935" y="5800"/>
                  </a:lnTo>
                  <a:lnTo>
                    <a:pt x="12140" y="10724"/>
                  </a:lnTo>
                  <a:lnTo>
                    <a:pt x="19235" y="15227"/>
                  </a:lnTo>
                  <a:lnTo>
                    <a:pt x="27176" y="19448"/>
                  </a:lnTo>
                  <a:lnTo>
                    <a:pt x="35822" y="23461"/>
                  </a:lnTo>
                  <a:lnTo>
                    <a:pt x="45017" y="27314"/>
                  </a:lnTo>
                  <a:lnTo>
                    <a:pt x="54616" y="30720"/>
                  </a:lnTo>
                  <a:lnTo>
                    <a:pt x="64506" y="33099"/>
                  </a:lnTo>
                  <a:lnTo>
                    <a:pt x="74599" y="34215"/>
                  </a:lnTo>
                  <a:lnTo>
                    <a:pt x="84832" y="34150"/>
                  </a:lnTo>
                  <a:lnTo>
                    <a:pt x="95162" y="33117"/>
                  </a:lnTo>
                  <a:lnTo>
                    <a:pt x="105557" y="31349"/>
                  </a:lnTo>
                  <a:lnTo>
                    <a:pt x="115995" y="29045"/>
                  </a:lnTo>
                  <a:lnTo>
                    <a:pt x="126463" y="26361"/>
                  </a:lnTo>
                  <a:lnTo>
                    <a:pt x="136947" y="23408"/>
                  </a:lnTo>
                  <a:lnTo>
                    <a:pt x="147276" y="20105"/>
                  </a:lnTo>
                  <a:lnTo>
                    <a:pt x="157138" y="16203"/>
                  </a:lnTo>
                  <a:lnTo>
                    <a:pt x="166394" y="11659"/>
                  </a:lnTo>
                  <a:lnTo>
                    <a:pt x="174794" y="8217"/>
                  </a:lnTo>
                  <a:lnTo>
                    <a:pt x="181336" y="8408"/>
                  </a:lnTo>
                  <a:lnTo>
                    <a:pt x="185150" y="12287"/>
                  </a:lnTo>
                  <a:lnTo>
                    <a:pt x="186631" y="19122"/>
                  </a:lnTo>
                  <a:lnTo>
                    <a:pt x="186445" y="28152"/>
                  </a:lnTo>
                  <a:lnTo>
                    <a:pt x="184971" y="38751"/>
                  </a:lnTo>
                  <a:lnTo>
                    <a:pt x="182278" y="50448"/>
                  </a:lnTo>
                  <a:lnTo>
                    <a:pt x="178486" y="62905"/>
                  </a:lnTo>
                  <a:lnTo>
                    <a:pt x="173797" y="76048"/>
                  </a:lnTo>
                  <a:lnTo>
                    <a:pt x="168420" y="90016"/>
                  </a:lnTo>
                  <a:lnTo>
                    <a:pt x="162544" y="104816"/>
                  </a:lnTo>
                  <a:lnTo>
                    <a:pt x="156479" y="120012"/>
                  </a:lnTo>
                  <a:lnTo>
                    <a:pt x="150640" y="134834"/>
                  </a:lnTo>
                  <a:lnTo>
                    <a:pt x="145229" y="148882"/>
                  </a:lnTo>
                  <a:lnTo>
                    <a:pt x="140106" y="162264"/>
                  </a:lnTo>
                  <a:lnTo>
                    <a:pt x="134898" y="175397"/>
                  </a:lnTo>
                  <a:lnTo>
                    <a:pt x="129395" y="188563"/>
                  </a:lnTo>
                  <a:lnTo>
                    <a:pt x="123715" y="201712"/>
                  </a:lnTo>
                  <a:lnTo>
                    <a:pt x="118201" y="214554"/>
                  </a:lnTo>
                  <a:lnTo>
                    <a:pt x="113042" y="226944"/>
                  </a:lnTo>
                  <a:lnTo>
                    <a:pt x="108102" y="239045"/>
                  </a:lnTo>
                  <a:lnTo>
                    <a:pt x="103026" y="251238"/>
                  </a:lnTo>
                  <a:lnTo>
                    <a:pt x="97615" y="263728"/>
                  </a:lnTo>
                  <a:lnTo>
                    <a:pt x="91947" y="276339"/>
                  </a:lnTo>
                  <a:lnTo>
                    <a:pt x="85630" y="290040"/>
                  </a:lnTo>
                  <a:lnTo>
                    <a:pt x="76990" y="308276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337119" y="608907"/>
            <a:ext cx="1202939" cy="676619"/>
            <a:chOff x="1337119" y="608907"/>
            <a:chExt cx="1202939" cy="676619"/>
          </a:xfrm>
        </p:grpSpPr>
        <p:sp>
          <p:nvSpPr>
            <p:cNvPr id="26" name="Freeform 25"/>
            <p:cNvSpPr/>
            <p:nvPr/>
          </p:nvSpPr>
          <p:spPr>
            <a:xfrm>
              <a:off x="1337119" y="608907"/>
              <a:ext cx="343901" cy="676619"/>
            </a:xfrm>
            <a:custGeom>
              <a:avLst/>
              <a:gdLst/>
              <a:ahLst/>
              <a:cxnLst/>
              <a:rect l="0" t="0" r="0" b="0"/>
              <a:pathLst>
                <a:path w="343901" h="676619">
                  <a:moveTo>
                    <a:pt x="73699" y="107030"/>
                  </a:moveTo>
                  <a:lnTo>
                    <a:pt x="65032" y="115832"/>
                  </a:lnTo>
                  <a:lnTo>
                    <a:pt x="57966" y="124178"/>
                  </a:lnTo>
                  <a:lnTo>
                    <a:pt x="51860" y="132882"/>
                  </a:lnTo>
                  <a:lnTo>
                    <a:pt x="46459" y="142175"/>
                  </a:lnTo>
                  <a:lnTo>
                    <a:pt x="41596" y="152319"/>
                  </a:lnTo>
                  <a:lnTo>
                    <a:pt x="37137" y="163364"/>
                  </a:lnTo>
                  <a:lnTo>
                    <a:pt x="32971" y="175204"/>
                  </a:lnTo>
                  <a:lnTo>
                    <a:pt x="29011" y="187674"/>
                  </a:lnTo>
                  <a:lnTo>
                    <a:pt x="25200" y="200616"/>
                  </a:lnTo>
                  <a:lnTo>
                    <a:pt x="21656" y="213899"/>
                  </a:lnTo>
                  <a:lnTo>
                    <a:pt x="18656" y="227421"/>
                  </a:lnTo>
                  <a:lnTo>
                    <a:pt x="16301" y="241104"/>
                  </a:lnTo>
                  <a:lnTo>
                    <a:pt x="14382" y="254733"/>
                  </a:lnTo>
                  <a:lnTo>
                    <a:pt x="12479" y="267964"/>
                  </a:lnTo>
                  <a:lnTo>
                    <a:pt x="10348" y="280656"/>
                  </a:lnTo>
                  <a:lnTo>
                    <a:pt x="8086" y="293315"/>
                  </a:lnTo>
                  <a:lnTo>
                    <a:pt x="6020" y="306954"/>
                  </a:lnTo>
                  <a:lnTo>
                    <a:pt x="4333" y="322059"/>
                  </a:lnTo>
                  <a:lnTo>
                    <a:pt x="3049" y="338461"/>
                  </a:lnTo>
                  <a:lnTo>
                    <a:pt x="2112" y="355621"/>
                  </a:lnTo>
                  <a:lnTo>
                    <a:pt x="1451" y="373131"/>
                  </a:lnTo>
                  <a:lnTo>
                    <a:pt x="1161" y="390768"/>
                  </a:lnTo>
                  <a:lnTo>
                    <a:pt x="1491" y="408435"/>
                  </a:lnTo>
                  <a:lnTo>
                    <a:pt x="2527" y="426091"/>
                  </a:lnTo>
                  <a:lnTo>
                    <a:pt x="4205" y="443726"/>
                  </a:lnTo>
                  <a:lnTo>
                    <a:pt x="6403" y="461339"/>
                  </a:lnTo>
                  <a:lnTo>
                    <a:pt x="8996" y="478928"/>
                  </a:lnTo>
                  <a:lnTo>
                    <a:pt x="12043" y="496336"/>
                  </a:lnTo>
                  <a:lnTo>
                    <a:pt x="15766" y="513258"/>
                  </a:lnTo>
                  <a:lnTo>
                    <a:pt x="20233" y="529564"/>
                  </a:lnTo>
                  <a:lnTo>
                    <a:pt x="25368" y="545124"/>
                  </a:lnTo>
                  <a:lnTo>
                    <a:pt x="31040" y="559733"/>
                  </a:lnTo>
                  <a:lnTo>
                    <a:pt x="37115" y="573376"/>
                  </a:lnTo>
                  <a:lnTo>
                    <a:pt x="43482" y="586183"/>
                  </a:lnTo>
                  <a:lnTo>
                    <a:pt x="50056" y="598332"/>
                  </a:lnTo>
                  <a:lnTo>
                    <a:pt x="56773" y="609986"/>
                  </a:lnTo>
                  <a:lnTo>
                    <a:pt x="63587" y="621120"/>
                  </a:lnTo>
                  <a:lnTo>
                    <a:pt x="70469" y="631532"/>
                  </a:lnTo>
                  <a:lnTo>
                    <a:pt x="77400" y="641162"/>
                  </a:lnTo>
                  <a:lnTo>
                    <a:pt x="84530" y="649936"/>
                  </a:lnTo>
                  <a:lnTo>
                    <a:pt x="92156" y="657683"/>
                  </a:lnTo>
                  <a:lnTo>
                    <a:pt x="100405" y="664403"/>
                  </a:lnTo>
                  <a:lnTo>
                    <a:pt x="109404" y="669915"/>
                  </a:lnTo>
                  <a:lnTo>
                    <a:pt x="119355" y="673795"/>
                  </a:lnTo>
                  <a:lnTo>
                    <a:pt x="130270" y="675960"/>
                  </a:lnTo>
                  <a:lnTo>
                    <a:pt x="141855" y="676618"/>
                  </a:lnTo>
                  <a:lnTo>
                    <a:pt x="153623" y="676079"/>
                  </a:lnTo>
                  <a:lnTo>
                    <a:pt x="165276" y="674642"/>
                  </a:lnTo>
                  <a:lnTo>
                    <a:pt x="176710" y="672391"/>
                  </a:lnTo>
                  <a:lnTo>
                    <a:pt x="187920" y="669211"/>
                  </a:lnTo>
                  <a:lnTo>
                    <a:pt x="198937" y="665112"/>
                  </a:lnTo>
                  <a:lnTo>
                    <a:pt x="209640" y="660224"/>
                  </a:lnTo>
                  <a:lnTo>
                    <a:pt x="219762" y="654720"/>
                  </a:lnTo>
                  <a:lnTo>
                    <a:pt x="229203" y="648756"/>
                  </a:lnTo>
                  <a:lnTo>
                    <a:pt x="238019" y="642464"/>
                  </a:lnTo>
                  <a:lnTo>
                    <a:pt x="246327" y="635941"/>
                  </a:lnTo>
                  <a:lnTo>
                    <a:pt x="254251" y="629253"/>
                  </a:lnTo>
                  <a:lnTo>
                    <a:pt x="261896" y="622288"/>
                  </a:lnTo>
                  <a:lnTo>
                    <a:pt x="269343" y="614773"/>
                  </a:lnTo>
                  <a:lnTo>
                    <a:pt x="276648" y="606603"/>
                  </a:lnTo>
                  <a:lnTo>
                    <a:pt x="283691" y="597827"/>
                  </a:lnTo>
                  <a:lnTo>
                    <a:pt x="290194" y="588558"/>
                  </a:lnTo>
                  <a:lnTo>
                    <a:pt x="296048" y="578913"/>
                  </a:lnTo>
                  <a:lnTo>
                    <a:pt x="301301" y="568996"/>
                  </a:lnTo>
                  <a:lnTo>
                    <a:pt x="306064" y="558887"/>
                  </a:lnTo>
                  <a:lnTo>
                    <a:pt x="310454" y="548638"/>
                  </a:lnTo>
                  <a:lnTo>
                    <a:pt x="314572" y="538129"/>
                  </a:lnTo>
                  <a:lnTo>
                    <a:pt x="318498" y="527082"/>
                  </a:lnTo>
                  <a:lnTo>
                    <a:pt x="322291" y="515382"/>
                  </a:lnTo>
                  <a:lnTo>
                    <a:pt x="325992" y="502914"/>
                  </a:lnTo>
                  <a:lnTo>
                    <a:pt x="329631" y="489480"/>
                  </a:lnTo>
                  <a:lnTo>
                    <a:pt x="333222" y="475073"/>
                  </a:lnTo>
                  <a:lnTo>
                    <a:pt x="336617" y="459990"/>
                  </a:lnTo>
                  <a:lnTo>
                    <a:pt x="339517" y="444721"/>
                  </a:lnTo>
                  <a:lnTo>
                    <a:pt x="341795" y="429554"/>
                  </a:lnTo>
                  <a:lnTo>
                    <a:pt x="343323" y="414269"/>
                  </a:lnTo>
                  <a:lnTo>
                    <a:pt x="343900" y="398255"/>
                  </a:lnTo>
                  <a:lnTo>
                    <a:pt x="343512" y="381224"/>
                  </a:lnTo>
                  <a:lnTo>
                    <a:pt x="342456" y="363361"/>
                  </a:lnTo>
                  <a:lnTo>
                    <a:pt x="341216" y="345137"/>
                  </a:lnTo>
                  <a:lnTo>
                    <a:pt x="340091" y="326880"/>
                  </a:lnTo>
                  <a:lnTo>
                    <a:pt x="339186" y="308891"/>
                  </a:lnTo>
                  <a:lnTo>
                    <a:pt x="338505" y="291513"/>
                  </a:lnTo>
                  <a:lnTo>
                    <a:pt x="338007" y="274860"/>
                  </a:lnTo>
                  <a:lnTo>
                    <a:pt x="337486" y="258713"/>
                  </a:lnTo>
                  <a:lnTo>
                    <a:pt x="336596" y="242636"/>
                  </a:lnTo>
                  <a:lnTo>
                    <a:pt x="335177" y="226374"/>
                  </a:lnTo>
                  <a:lnTo>
                    <a:pt x="333239" y="210008"/>
                  </a:lnTo>
                  <a:lnTo>
                    <a:pt x="330866" y="193860"/>
                  </a:lnTo>
                  <a:lnTo>
                    <a:pt x="328154" y="178106"/>
                  </a:lnTo>
                  <a:lnTo>
                    <a:pt x="325029" y="162763"/>
                  </a:lnTo>
                  <a:lnTo>
                    <a:pt x="321253" y="147774"/>
                  </a:lnTo>
                  <a:lnTo>
                    <a:pt x="316750" y="133067"/>
                  </a:lnTo>
                  <a:lnTo>
                    <a:pt x="311591" y="118732"/>
                  </a:lnTo>
                  <a:lnTo>
                    <a:pt x="305903" y="105020"/>
                  </a:lnTo>
                  <a:lnTo>
                    <a:pt x="299817" y="92016"/>
                  </a:lnTo>
                  <a:lnTo>
                    <a:pt x="293443" y="79654"/>
                  </a:lnTo>
                  <a:lnTo>
                    <a:pt x="286865" y="67812"/>
                  </a:lnTo>
                  <a:lnTo>
                    <a:pt x="280141" y="56372"/>
                  </a:lnTo>
                  <a:lnTo>
                    <a:pt x="273151" y="45552"/>
                  </a:lnTo>
                  <a:lnTo>
                    <a:pt x="265620" y="35885"/>
                  </a:lnTo>
                  <a:lnTo>
                    <a:pt x="257439" y="27568"/>
                  </a:lnTo>
                  <a:lnTo>
                    <a:pt x="248656" y="20490"/>
                  </a:lnTo>
                  <a:lnTo>
                    <a:pt x="239381" y="14420"/>
                  </a:lnTo>
                  <a:lnTo>
                    <a:pt x="229729" y="9123"/>
                  </a:lnTo>
                  <a:lnTo>
                    <a:pt x="219637" y="4716"/>
                  </a:lnTo>
                  <a:lnTo>
                    <a:pt x="208878" y="1652"/>
                  </a:lnTo>
                  <a:lnTo>
                    <a:pt x="197384" y="76"/>
                  </a:lnTo>
                  <a:lnTo>
                    <a:pt x="185394" y="0"/>
                  </a:lnTo>
                  <a:lnTo>
                    <a:pt x="173347" y="1469"/>
                  </a:lnTo>
                  <a:lnTo>
                    <a:pt x="161507" y="4352"/>
                  </a:lnTo>
                  <a:lnTo>
                    <a:pt x="150117" y="8560"/>
                  </a:lnTo>
                  <a:lnTo>
                    <a:pt x="139467" y="14125"/>
                  </a:lnTo>
                  <a:lnTo>
                    <a:pt x="129640" y="20935"/>
                  </a:lnTo>
                  <a:lnTo>
                    <a:pt x="120549" y="28608"/>
                  </a:lnTo>
                  <a:lnTo>
                    <a:pt x="112050" y="36595"/>
                  </a:lnTo>
                  <a:lnTo>
                    <a:pt x="103994" y="44566"/>
                  </a:lnTo>
                  <a:lnTo>
                    <a:pt x="96259" y="52714"/>
                  </a:lnTo>
                  <a:lnTo>
                    <a:pt x="88751" y="61630"/>
                  </a:lnTo>
                  <a:lnTo>
                    <a:pt x="81404" y="71589"/>
                  </a:lnTo>
                  <a:lnTo>
                    <a:pt x="74334" y="82398"/>
                  </a:lnTo>
                  <a:lnTo>
                    <a:pt x="67812" y="93578"/>
                  </a:lnTo>
                  <a:lnTo>
                    <a:pt x="61940" y="104815"/>
                  </a:lnTo>
                  <a:lnTo>
                    <a:pt x="56506" y="116292"/>
                  </a:lnTo>
                  <a:lnTo>
                    <a:pt x="51090" y="128590"/>
                  </a:lnTo>
                  <a:lnTo>
                    <a:pt x="45443" y="141974"/>
                  </a:lnTo>
                  <a:lnTo>
                    <a:pt x="39497" y="156403"/>
                  </a:lnTo>
                  <a:lnTo>
                    <a:pt x="33272" y="171700"/>
                  </a:lnTo>
                  <a:lnTo>
                    <a:pt x="26831" y="187652"/>
                  </a:lnTo>
                  <a:lnTo>
                    <a:pt x="20533" y="203900"/>
                  </a:lnTo>
                  <a:lnTo>
                    <a:pt x="14403" y="221854"/>
                  </a:lnTo>
                  <a:lnTo>
                    <a:pt x="7903" y="246442"/>
                  </a:lnTo>
                  <a:lnTo>
                    <a:pt x="0" y="286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96514" y="616756"/>
              <a:ext cx="323802" cy="610611"/>
            </a:xfrm>
            <a:custGeom>
              <a:avLst/>
              <a:gdLst/>
              <a:ahLst/>
              <a:cxnLst/>
              <a:rect l="0" t="0" r="0" b="0"/>
              <a:pathLst>
                <a:path w="323802" h="610611">
                  <a:moveTo>
                    <a:pt x="93330" y="36010"/>
                  </a:moveTo>
                  <a:lnTo>
                    <a:pt x="87463" y="42012"/>
                  </a:lnTo>
                  <a:lnTo>
                    <a:pt x="81898" y="48857"/>
                  </a:lnTo>
                  <a:lnTo>
                    <a:pt x="76103" y="57245"/>
                  </a:lnTo>
                  <a:lnTo>
                    <a:pt x="70196" y="66872"/>
                  </a:lnTo>
                  <a:lnTo>
                    <a:pt x="64514" y="77186"/>
                  </a:lnTo>
                  <a:lnTo>
                    <a:pt x="59239" y="87799"/>
                  </a:lnTo>
                  <a:lnTo>
                    <a:pt x="54389" y="98669"/>
                  </a:lnTo>
                  <a:lnTo>
                    <a:pt x="49903" y="110018"/>
                  </a:lnTo>
                  <a:lnTo>
                    <a:pt x="45701" y="121944"/>
                  </a:lnTo>
                  <a:lnTo>
                    <a:pt x="41710" y="134408"/>
                  </a:lnTo>
                  <a:lnTo>
                    <a:pt x="37869" y="147314"/>
                  </a:lnTo>
                  <a:lnTo>
                    <a:pt x="34134" y="160560"/>
                  </a:lnTo>
                  <a:lnTo>
                    <a:pt x="30472" y="174220"/>
                  </a:lnTo>
                  <a:lnTo>
                    <a:pt x="26859" y="188529"/>
                  </a:lnTo>
                  <a:lnTo>
                    <a:pt x="23281" y="203563"/>
                  </a:lnTo>
                  <a:lnTo>
                    <a:pt x="19724" y="219254"/>
                  </a:lnTo>
                  <a:lnTo>
                    <a:pt x="16184" y="235471"/>
                  </a:lnTo>
                  <a:lnTo>
                    <a:pt x="12658" y="252087"/>
                  </a:lnTo>
                  <a:lnTo>
                    <a:pt x="9307" y="268990"/>
                  </a:lnTo>
                  <a:lnTo>
                    <a:pt x="6437" y="286097"/>
                  </a:lnTo>
                  <a:lnTo>
                    <a:pt x="4175" y="303342"/>
                  </a:lnTo>
                  <a:lnTo>
                    <a:pt x="2486" y="320514"/>
                  </a:lnTo>
                  <a:lnTo>
                    <a:pt x="1271" y="337277"/>
                  </a:lnTo>
                  <a:lnTo>
                    <a:pt x="420" y="353476"/>
                  </a:lnTo>
                  <a:lnTo>
                    <a:pt x="0" y="368964"/>
                  </a:lnTo>
                  <a:lnTo>
                    <a:pt x="243" y="383525"/>
                  </a:lnTo>
                  <a:lnTo>
                    <a:pt x="1220" y="397136"/>
                  </a:lnTo>
                  <a:lnTo>
                    <a:pt x="2859" y="409922"/>
                  </a:lnTo>
                  <a:lnTo>
                    <a:pt x="5030" y="422056"/>
                  </a:lnTo>
                  <a:lnTo>
                    <a:pt x="7601" y="433714"/>
                  </a:lnTo>
                  <a:lnTo>
                    <a:pt x="10463" y="445361"/>
                  </a:lnTo>
                  <a:lnTo>
                    <a:pt x="13530" y="457713"/>
                  </a:lnTo>
                  <a:lnTo>
                    <a:pt x="16743" y="471096"/>
                  </a:lnTo>
                  <a:lnTo>
                    <a:pt x="20222" y="485171"/>
                  </a:lnTo>
                  <a:lnTo>
                    <a:pt x="24243" y="499158"/>
                  </a:lnTo>
                  <a:lnTo>
                    <a:pt x="28919" y="512596"/>
                  </a:lnTo>
                  <a:lnTo>
                    <a:pt x="34365" y="525210"/>
                  </a:lnTo>
                  <a:lnTo>
                    <a:pt x="40778" y="536755"/>
                  </a:lnTo>
                  <a:lnTo>
                    <a:pt x="48165" y="547219"/>
                  </a:lnTo>
                  <a:lnTo>
                    <a:pt x="56227" y="556754"/>
                  </a:lnTo>
                  <a:lnTo>
                    <a:pt x="64477" y="565560"/>
                  </a:lnTo>
                  <a:lnTo>
                    <a:pt x="72620" y="573819"/>
                  </a:lnTo>
                  <a:lnTo>
                    <a:pt x="80712" y="581522"/>
                  </a:lnTo>
                  <a:lnTo>
                    <a:pt x="89059" y="588478"/>
                  </a:lnTo>
                  <a:lnTo>
                    <a:pt x="97827" y="594635"/>
                  </a:lnTo>
                  <a:lnTo>
                    <a:pt x="107191" y="599923"/>
                  </a:lnTo>
                  <a:lnTo>
                    <a:pt x="117396" y="604177"/>
                  </a:lnTo>
                  <a:lnTo>
                    <a:pt x="128484" y="607403"/>
                  </a:lnTo>
                  <a:lnTo>
                    <a:pt x="140187" y="609586"/>
                  </a:lnTo>
                  <a:lnTo>
                    <a:pt x="152034" y="610610"/>
                  </a:lnTo>
                  <a:lnTo>
                    <a:pt x="163741" y="610517"/>
                  </a:lnTo>
                  <a:lnTo>
                    <a:pt x="175211" y="609320"/>
                  </a:lnTo>
                  <a:lnTo>
                    <a:pt x="186445" y="606922"/>
                  </a:lnTo>
                  <a:lnTo>
                    <a:pt x="197478" y="603379"/>
                  </a:lnTo>
                  <a:lnTo>
                    <a:pt x="208193" y="598712"/>
                  </a:lnTo>
                  <a:lnTo>
                    <a:pt x="218321" y="592831"/>
                  </a:lnTo>
                  <a:lnTo>
                    <a:pt x="227763" y="585800"/>
                  </a:lnTo>
                  <a:lnTo>
                    <a:pt x="236409" y="577809"/>
                  </a:lnTo>
                  <a:lnTo>
                    <a:pt x="244071" y="569074"/>
                  </a:lnTo>
                  <a:lnTo>
                    <a:pt x="250743" y="559788"/>
                  </a:lnTo>
                  <a:lnTo>
                    <a:pt x="256563" y="549943"/>
                  </a:lnTo>
                  <a:lnTo>
                    <a:pt x="261714" y="539350"/>
                  </a:lnTo>
                  <a:lnTo>
                    <a:pt x="266364" y="527963"/>
                  </a:lnTo>
                  <a:lnTo>
                    <a:pt x="270489" y="515875"/>
                  </a:lnTo>
                  <a:lnTo>
                    <a:pt x="273888" y="503229"/>
                  </a:lnTo>
                  <a:lnTo>
                    <a:pt x="276513" y="490161"/>
                  </a:lnTo>
                  <a:lnTo>
                    <a:pt x="278616" y="476621"/>
                  </a:lnTo>
                  <a:lnTo>
                    <a:pt x="280642" y="462394"/>
                  </a:lnTo>
                  <a:lnTo>
                    <a:pt x="282860" y="447423"/>
                  </a:lnTo>
                  <a:lnTo>
                    <a:pt x="285351" y="432115"/>
                  </a:lnTo>
                  <a:lnTo>
                    <a:pt x="288102" y="417219"/>
                  </a:lnTo>
                  <a:lnTo>
                    <a:pt x="291067" y="403126"/>
                  </a:lnTo>
                  <a:lnTo>
                    <a:pt x="294194" y="389885"/>
                  </a:lnTo>
                  <a:lnTo>
                    <a:pt x="297439" y="377378"/>
                  </a:lnTo>
                  <a:lnTo>
                    <a:pt x="300762" y="365442"/>
                  </a:lnTo>
                  <a:lnTo>
                    <a:pt x="303976" y="353763"/>
                  </a:lnTo>
                  <a:lnTo>
                    <a:pt x="306754" y="341915"/>
                  </a:lnTo>
                  <a:lnTo>
                    <a:pt x="308959" y="329679"/>
                  </a:lnTo>
                  <a:lnTo>
                    <a:pt x="310778" y="317188"/>
                  </a:lnTo>
                  <a:lnTo>
                    <a:pt x="312614" y="304802"/>
                  </a:lnTo>
                  <a:lnTo>
                    <a:pt x="314699" y="292721"/>
                  </a:lnTo>
                  <a:lnTo>
                    <a:pt x="316932" y="280659"/>
                  </a:lnTo>
                  <a:lnTo>
                    <a:pt x="318977" y="267963"/>
                  </a:lnTo>
                  <a:lnTo>
                    <a:pt x="320651" y="254312"/>
                  </a:lnTo>
                  <a:lnTo>
                    <a:pt x="321926" y="239872"/>
                  </a:lnTo>
                  <a:lnTo>
                    <a:pt x="322857" y="225101"/>
                  </a:lnTo>
                  <a:lnTo>
                    <a:pt x="323514" y="210310"/>
                  </a:lnTo>
                  <a:lnTo>
                    <a:pt x="323801" y="195632"/>
                  </a:lnTo>
                  <a:lnTo>
                    <a:pt x="323469" y="181098"/>
                  </a:lnTo>
                  <a:lnTo>
                    <a:pt x="322432" y="166694"/>
                  </a:lnTo>
                  <a:lnTo>
                    <a:pt x="320753" y="152395"/>
                  </a:lnTo>
                  <a:lnTo>
                    <a:pt x="318555" y="138175"/>
                  </a:lnTo>
                  <a:lnTo>
                    <a:pt x="315961" y="124016"/>
                  </a:lnTo>
                  <a:lnTo>
                    <a:pt x="312914" y="110065"/>
                  </a:lnTo>
                  <a:lnTo>
                    <a:pt x="309191" y="96617"/>
                  </a:lnTo>
                  <a:lnTo>
                    <a:pt x="304729" y="83793"/>
                  </a:lnTo>
                  <a:lnTo>
                    <a:pt x="299766" y="71554"/>
                  </a:lnTo>
                  <a:lnTo>
                    <a:pt x="294743" y="59795"/>
                  </a:lnTo>
                  <a:lnTo>
                    <a:pt x="289911" y="48410"/>
                  </a:lnTo>
                  <a:lnTo>
                    <a:pt x="285024" y="37628"/>
                  </a:lnTo>
                  <a:lnTo>
                    <a:pt x="279450" y="27986"/>
                  </a:lnTo>
                  <a:lnTo>
                    <a:pt x="272878" y="19689"/>
                  </a:lnTo>
                  <a:lnTo>
                    <a:pt x="265159" y="12796"/>
                  </a:lnTo>
                  <a:lnTo>
                    <a:pt x="256140" y="7382"/>
                  </a:lnTo>
                  <a:lnTo>
                    <a:pt x="245887" y="3343"/>
                  </a:lnTo>
                  <a:lnTo>
                    <a:pt x="234764" y="765"/>
                  </a:lnTo>
                  <a:lnTo>
                    <a:pt x="223313" y="0"/>
                  </a:lnTo>
                  <a:lnTo>
                    <a:pt x="211876" y="1081"/>
                  </a:lnTo>
                  <a:lnTo>
                    <a:pt x="200589" y="3924"/>
                  </a:lnTo>
                  <a:lnTo>
                    <a:pt x="189478" y="8498"/>
                  </a:lnTo>
                  <a:lnTo>
                    <a:pt x="178528" y="14612"/>
                  </a:lnTo>
                  <a:lnTo>
                    <a:pt x="167869" y="21970"/>
                  </a:lnTo>
                  <a:lnTo>
                    <a:pt x="157777" y="30271"/>
                  </a:lnTo>
                  <a:lnTo>
                    <a:pt x="148356" y="39262"/>
                  </a:lnTo>
                  <a:lnTo>
                    <a:pt x="139554" y="48908"/>
                  </a:lnTo>
                  <a:lnTo>
                    <a:pt x="131254" y="59368"/>
                  </a:lnTo>
                  <a:lnTo>
                    <a:pt x="123337" y="70664"/>
                  </a:lnTo>
                  <a:lnTo>
                    <a:pt x="115696" y="82692"/>
                  </a:lnTo>
                  <a:lnTo>
                    <a:pt x="108252" y="95297"/>
                  </a:lnTo>
                  <a:lnTo>
                    <a:pt x="100948" y="108335"/>
                  </a:lnTo>
                  <a:lnTo>
                    <a:pt x="93906" y="121683"/>
                  </a:lnTo>
                  <a:lnTo>
                    <a:pt x="87404" y="135250"/>
                  </a:lnTo>
                  <a:lnTo>
                    <a:pt x="81550" y="148955"/>
                  </a:lnTo>
                  <a:lnTo>
                    <a:pt x="76252" y="162337"/>
                  </a:lnTo>
                  <a:lnTo>
                    <a:pt x="70682" y="175969"/>
                  </a:lnTo>
                  <a:lnTo>
                    <a:pt x="63231" y="192167"/>
                  </a:lnTo>
                  <a:lnTo>
                    <a:pt x="51216" y="214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93523" y="631119"/>
              <a:ext cx="346535" cy="571687"/>
            </a:xfrm>
            <a:custGeom>
              <a:avLst/>
              <a:gdLst/>
              <a:ahLst/>
              <a:cxnLst/>
              <a:rect l="0" t="0" r="0" b="0"/>
              <a:pathLst>
                <a:path w="346535" h="571687">
                  <a:moveTo>
                    <a:pt x="80632" y="63761"/>
                  </a:moveTo>
                  <a:lnTo>
                    <a:pt x="71898" y="69763"/>
                  </a:lnTo>
                  <a:lnTo>
                    <a:pt x="64191" y="76608"/>
                  </a:lnTo>
                  <a:lnTo>
                    <a:pt x="56794" y="85000"/>
                  </a:lnTo>
                  <a:lnTo>
                    <a:pt x="49705" y="94800"/>
                  </a:lnTo>
                  <a:lnTo>
                    <a:pt x="43175" y="105763"/>
                  </a:lnTo>
                  <a:lnTo>
                    <a:pt x="37303" y="117624"/>
                  </a:lnTo>
                  <a:lnTo>
                    <a:pt x="32038" y="130147"/>
                  </a:lnTo>
                  <a:lnTo>
                    <a:pt x="27268" y="143144"/>
                  </a:lnTo>
                  <a:lnTo>
                    <a:pt x="22873" y="156477"/>
                  </a:lnTo>
                  <a:lnTo>
                    <a:pt x="18751" y="170207"/>
                  </a:lnTo>
                  <a:lnTo>
                    <a:pt x="14822" y="184569"/>
                  </a:lnTo>
                  <a:lnTo>
                    <a:pt x="11032" y="199643"/>
                  </a:lnTo>
                  <a:lnTo>
                    <a:pt x="7503" y="215360"/>
                  </a:lnTo>
                  <a:lnTo>
                    <a:pt x="4512" y="231597"/>
                  </a:lnTo>
                  <a:lnTo>
                    <a:pt x="2173" y="248216"/>
                  </a:lnTo>
                  <a:lnTo>
                    <a:pt x="604" y="264783"/>
                  </a:lnTo>
                  <a:lnTo>
                    <a:pt x="0" y="280599"/>
                  </a:lnTo>
                  <a:lnTo>
                    <a:pt x="369" y="295355"/>
                  </a:lnTo>
                  <a:lnTo>
                    <a:pt x="1413" y="309398"/>
                  </a:lnTo>
                  <a:lnTo>
                    <a:pt x="2645" y="323514"/>
                  </a:lnTo>
                  <a:lnTo>
                    <a:pt x="3769" y="338166"/>
                  </a:lnTo>
                  <a:lnTo>
                    <a:pt x="4843" y="353468"/>
                  </a:lnTo>
                  <a:lnTo>
                    <a:pt x="6170" y="369359"/>
                  </a:lnTo>
                  <a:lnTo>
                    <a:pt x="7919" y="385719"/>
                  </a:lnTo>
                  <a:lnTo>
                    <a:pt x="10265" y="402265"/>
                  </a:lnTo>
                  <a:lnTo>
                    <a:pt x="13450" y="418594"/>
                  </a:lnTo>
                  <a:lnTo>
                    <a:pt x="17529" y="434493"/>
                  </a:lnTo>
                  <a:lnTo>
                    <a:pt x="22558" y="449777"/>
                  </a:lnTo>
                  <a:lnTo>
                    <a:pt x="28684" y="464201"/>
                  </a:lnTo>
                  <a:lnTo>
                    <a:pt x="35878" y="477719"/>
                  </a:lnTo>
                  <a:lnTo>
                    <a:pt x="43980" y="490442"/>
                  </a:lnTo>
                  <a:lnTo>
                    <a:pt x="52788" y="502534"/>
                  </a:lnTo>
                  <a:lnTo>
                    <a:pt x="62123" y="514151"/>
                  </a:lnTo>
                  <a:lnTo>
                    <a:pt x="72001" y="525260"/>
                  </a:lnTo>
                  <a:lnTo>
                    <a:pt x="82617" y="535654"/>
                  </a:lnTo>
                  <a:lnTo>
                    <a:pt x="94018" y="545269"/>
                  </a:lnTo>
                  <a:lnTo>
                    <a:pt x="106115" y="553862"/>
                  </a:lnTo>
                  <a:lnTo>
                    <a:pt x="118768" y="560956"/>
                  </a:lnTo>
                  <a:lnTo>
                    <a:pt x="131832" y="566419"/>
                  </a:lnTo>
                  <a:lnTo>
                    <a:pt x="145029" y="570104"/>
                  </a:lnTo>
                  <a:lnTo>
                    <a:pt x="157961" y="571686"/>
                  </a:lnTo>
                  <a:lnTo>
                    <a:pt x="170431" y="571189"/>
                  </a:lnTo>
                  <a:lnTo>
                    <a:pt x="182262" y="568755"/>
                  </a:lnTo>
                  <a:lnTo>
                    <a:pt x="193214" y="564463"/>
                  </a:lnTo>
                  <a:lnTo>
                    <a:pt x="203248" y="558547"/>
                  </a:lnTo>
                  <a:lnTo>
                    <a:pt x="212479" y="551493"/>
                  </a:lnTo>
                  <a:lnTo>
                    <a:pt x="221073" y="543929"/>
                  </a:lnTo>
                  <a:lnTo>
                    <a:pt x="229193" y="536245"/>
                  </a:lnTo>
                  <a:lnTo>
                    <a:pt x="236970" y="528292"/>
                  </a:lnTo>
                  <a:lnTo>
                    <a:pt x="244507" y="519508"/>
                  </a:lnTo>
                  <a:lnTo>
                    <a:pt x="251877" y="509636"/>
                  </a:lnTo>
                  <a:lnTo>
                    <a:pt x="259134" y="498887"/>
                  </a:lnTo>
                  <a:lnTo>
                    <a:pt x="266312" y="487745"/>
                  </a:lnTo>
                  <a:lnTo>
                    <a:pt x="273438" y="476535"/>
                  </a:lnTo>
                  <a:lnTo>
                    <a:pt x="280529" y="465075"/>
                  </a:lnTo>
                  <a:lnTo>
                    <a:pt x="287596" y="452790"/>
                  </a:lnTo>
                  <a:lnTo>
                    <a:pt x="294642" y="439418"/>
                  </a:lnTo>
                  <a:lnTo>
                    <a:pt x="301510" y="425167"/>
                  </a:lnTo>
                  <a:lnTo>
                    <a:pt x="307895" y="410522"/>
                  </a:lnTo>
                  <a:lnTo>
                    <a:pt x="313670" y="395821"/>
                  </a:lnTo>
                  <a:lnTo>
                    <a:pt x="318870" y="381372"/>
                  </a:lnTo>
                  <a:lnTo>
                    <a:pt x="323597" y="367525"/>
                  </a:lnTo>
                  <a:lnTo>
                    <a:pt x="327963" y="354391"/>
                  </a:lnTo>
                  <a:lnTo>
                    <a:pt x="332065" y="341589"/>
                  </a:lnTo>
                  <a:lnTo>
                    <a:pt x="335981" y="328380"/>
                  </a:lnTo>
                  <a:lnTo>
                    <a:pt x="339758" y="314374"/>
                  </a:lnTo>
                  <a:lnTo>
                    <a:pt x="343109" y="299522"/>
                  </a:lnTo>
                  <a:lnTo>
                    <a:pt x="345447" y="283941"/>
                  </a:lnTo>
                  <a:lnTo>
                    <a:pt x="346534" y="267788"/>
                  </a:lnTo>
                  <a:lnTo>
                    <a:pt x="346450" y="251212"/>
                  </a:lnTo>
                  <a:lnTo>
                    <a:pt x="345404" y="234332"/>
                  </a:lnTo>
                  <a:lnTo>
                    <a:pt x="343627" y="217240"/>
                  </a:lnTo>
                  <a:lnTo>
                    <a:pt x="341317" y="200001"/>
                  </a:lnTo>
                  <a:lnTo>
                    <a:pt x="338629" y="182661"/>
                  </a:lnTo>
                  <a:lnTo>
                    <a:pt x="335677" y="165258"/>
                  </a:lnTo>
                  <a:lnTo>
                    <a:pt x="332545" y="147977"/>
                  </a:lnTo>
                  <a:lnTo>
                    <a:pt x="329290" y="131141"/>
                  </a:lnTo>
                  <a:lnTo>
                    <a:pt x="325942" y="114893"/>
                  </a:lnTo>
                  <a:lnTo>
                    <a:pt x="322202" y="99372"/>
                  </a:lnTo>
                  <a:lnTo>
                    <a:pt x="317472" y="84788"/>
                  </a:lnTo>
                  <a:lnTo>
                    <a:pt x="311508" y="71167"/>
                  </a:lnTo>
                  <a:lnTo>
                    <a:pt x="304381" y="58545"/>
                  </a:lnTo>
                  <a:lnTo>
                    <a:pt x="296301" y="47052"/>
                  </a:lnTo>
                  <a:lnTo>
                    <a:pt x="287491" y="36656"/>
                  </a:lnTo>
                  <a:lnTo>
                    <a:pt x="277982" y="27351"/>
                  </a:lnTo>
                  <a:lnTo>
                    <a:pt x="267622" y="19239"/>
                  </a:lnTo>
                  <a:lnTo>
                    <a:pt x="256391" y="12270"/>
                  </a:lnTo>
                  <a:lnTo>
                    <a:pt x="244240" y="6589"/>
                  </a:lnTo>
                  <a:lnTo>
                    <a:pt x="231020" y="2595"/>
                  </a:lnTo>
                  <a:lnTo>
                    <a:pt x="216761" y="363"/>
                  </a:lnTo>
                  <a:lnTo>
                    <a:pt x="201948" y="0"/>
                  </a:lnTo>
                  <a:lnTo>
                    <a:pt x="187391" y="1801"/>
                  </a:lnTo>
                  <a:lnTo>
                    <a:pt x="173530" y="5722"/>
                  </a:lnTo>
                  <a:lnTo>
                    <a:pt x="160445" y="11608"/>
                  </a:lnTo>
                  <a:lnTo>
                    <a:pt x="148044" y="19371"/>
                  </a:lnTo>
                  <a:lnTo>
                    <a:pt x="136193" y="28762"/>
                  </a:lnTo>
                  <a:lnTo>
                    <a:pt x="125013" y="39034"/>
                  </a:lnTo>
                  <a:lnTo>
                    <a:pt x="113695" y="50143"/>
                  </a:lnTo>
                  <a:lnTo>
                    <a:pt x="100121" y="64176"/>
                  </a:lnTo>
                  <a:lnTo>
                    <a:pt x="80632" y="84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485065" y="1784589"/>
            <a:ext cx="1252155" cy="617197"/>
            <a:chOff x="1485065" y="1784589"/>
            <a:chExt cx="1252155" cy="617197"/>
          </a:xfrm>
        </p:grpSpPr>
        <p:sp>
          <p:nvSpPr>
            <p:cNvPr id="30" name="Freeform 29"/>
            <p:cNvSpPr/>
            <p:nvPr/>
          </p:nvSpPr>
          <p:spPr>
            <a:xfrm>
              <a:off x="1485065" y="1784589"/>
              <a:ext cx="353145" cy="617197"/>
            </a:xfrm>
            <a:custGeom>
              <a:avLst/>
              <a:gdLst/>
              <a:ahLst/>
              <a:cxnLst/>
              <a:rect l="0" t="0" r="0" b="0"/>
              <a:pathLst>
                <a:path w="353145" h="617197">
                  <a:moveTo>
                    <a:pt x="31038" y="100012"/>
                  </a:moveTo>
                  <a:lnTo>
                    <a:pt x="28104" y="108813"/>
                  </a:lnTo>
                  <a:lnTo>
                    <a:pt x="25322" y="117160"/>
                  </a:lnTo>
                  <a:lnTo>
                    <a:pt x="22423" y="125868"/>
                  </a:lnTo>
                  <a:lnTo>
                    <a:pt x="19382" y="135334"/>
                  </a:lnTo>
                  <a:lnTo>
                    <a:pt x="16217" y="146126"/>
                  </a:lnTo>
                  <a:lnTo>
                    <a:pt x="12958" y="158419"/>
                  </a:lnTo>
                  <a:lnTo>
                    <a:pt x="9793" y="171912"/>
                  </a:lnTo>
                  <a:lnTo>
                    <a:pt x="7050" y="186030"/>
                  </a:lnTo>
                  <a:lnTo>
                    <a:pt x="4874" y="200385"/>
                  </a:lnTo>
                  <a:lnTo>
                    <a:pt x="3245" y="215106"/>
                  </a:lnTo>
                  <a:lnTo>
                    <a:pt x="2069" y="230732"/>
                  </a:lnTo>
                  <a:lnTo>
                    <a:pt x="1240" y="247500"/>
                  </a:lnTo>
                  <a:lnTo>
                    <a:pt x="666" y="265185"/>
                  </a:lnTo>
                  <a:lnTo>
                    <a:pt x="272" y="283289"/>
                  </a:lnTo>
                  <a:lnTo>
                    <a:pt x="9" y="301474"/>
                  </a:lnTo>
                  <a:lnTo>
                    <a:pt x="0" y="319754"/>
                  </a:lnTo>
                  <a:lnTo>
                    <a:pt x="526" y="338393"/>
                  </a:lnTo>
                  <a:lnTo>
                    <a:pt x="1698" y="357519"/>
                  </a:lnTo>
                  <a:lnTo>
                    <a:pt x="3468" y="376956"/>
                  </a:lnTo>
                  <a:lnTo>
                    <a:pt x="5728" y="396318"/>
                  </a:lnTo>
                  <a:lnTo>
                    <a:pt x="8359" y="415383"/>
                  </a:lnTo>
                  <a:lnTo>
                    <a:pt x="11261" y="434102"/>
                  </a:lnTo>
                  <a:lnTo>
                    <a:pt x="14355" y="452511"/>
                  </a:lnTo>
                  <a:lnTo>
                    <a:pt x="17586" y="470664"/>
                  </a:lnTo>
                  <a:lnTo>
                    <a:pt x="21077" y="488295"/>
                  </a:lnTo>
                  <a:lnTo>
                    <a:pt x="25106" y="504842"/>
                  </a:lnTo>
                  <a:lnTo>
                    <a:pt x="29782" y="520080"/>
                  </a:lnTo>
                  <a:lnTo>
                    <a:pt x="35060" y="533941"/>
                  </a:lnTo>
                  <a:lnTo>
                    <a:pt x="40827" y="546340"/>
                  </a:lnTo>
                  <a:lnTo>
                    <a:pt x="46966" y="557384"/>
                  </a:lnTo>
                  <a:lnTo>
                    <a:pt x="53377" y="567311"/>
                  </a:lnTo>
                  <a:lnTo>
                    <a:pt x="59979" y="576382"/>
                  </a:lnTo>
                  <a:lnTo>
                    <a:pt x="66724" y="584819"/>
                  </a:lnTo>
                  <a:lnTo>
                    <a:pt x="73897" y="592641"/>
                  </a:lnTo>
                  <a:lnTo>
                    <a:pt x="82084" y="599676"/>
                  </a:lnTo>
                  <a:lnTo>
                    <a:pt x="91518" y="605882"/>
                  </a:lnTo>
                  <a:lnTo>
                    <a:pt x="101958" y="611033"/>
                  </a:lnTo>
                  <a:lnTo>
                    <a:pt x="112883" y="614663"/>
                  </a:lnTo>
                  <a:lnTo>
                    <a:pt x="123934" y="616656"/>
                  </a:lnTo>
                  <a:lnTo>
                    <a:pt x="134947" y="617196"/>
                  </a:lnTo>
                  <a:lnTo>
                    <a:pt x="145867" y="616579"/>
                  </a:lnTo>
                  <a:lnTo>
                    <a:pt x="156695" y="615088"/>
                  </a:lnTo>
                  <a:lnTo>
                    <a:pt x="167610" y="612802"/>
                  </a:lnTo>
                  <a:lnTo>
                    <a:pt x="178937" y="609598"/>
                  </a:lnTo>
                  <a:lnTo>
                    <a:pt x="190823" y="605478"/>
                  </a:lnTo>
                  <a:lnTo>
                    <a:pt x="203249" y="600407"/>
                  </a:lnTo>
                  <a:lnTo>
                    <a:pt x="216123" y="594247"/>
                  </a:lnTo>
                  <a:lnTo>
                    <a:pt x="229336" y="587026"/>
                  </a:lnTo>
                  <a:lnTo>
                    <a:pt x="242632" y="578905"/>
                  </a:lnTo>
                  <a:lnTo>
                    <a:pt x="255632" y="570083"/>
                  </a:lnTo>
                  <a:lnTo>
                    <a:pt x="268142" y="560742"/>
                  </a:lnTo>
                  <a:lnTo>
                    <a:pt x="279829" y="551031"/>
                  </a:lnTo>
                  <a:lnTo>
                    <a:pt x="290153" y="541059"/>
                  </a:lnTo>
                  <a:lnTo>
                    <a:pt x="298952" y="530903"/>
                  </a:lnTo>
                  <a:lnTo>
                    <a:pt x="306539" y="520456"/>
                  </a:lnTo>
                  <a:lnTo>
                    <a:pt x="313491" y="509451"/>
                  </a:lnTo>
                  <a:lnTo>
                    <a:pt x="320207" y="497784"/>
                  </a:lnTo>
                  <a:lnTo>
                    <a:pt x="326722" y="485507"/>
                  </a:lnTo>
                  <a:lnTo>
                    <a:pt x="332805" y="472733"/>
                  </a:lnTo>
                  <a:lnTo>
                    <a:pt x="338340" y="459579"/>
                  </a:lnTo>
                  <a:lnTo>
                    <a:pt x="343193" y="445982"/>
                  </a:lnTo>
                  <a:lnTo>
                    <a:pt x="347148" y="431716"/>
                  </a:lnTo>
                  <a:lnTo>
                    <a:pt x="350170" y="416719"/>
                  </a:lnTo>
                  <a:lnTo>
                    <a:pt x="352214" y="401395"/>
                  </a:lnTo>
                  <a:lnTo>
                    <a:pt x="353144" y="386487"/>
                  </a:lnTo>
                  <a:lnTo>
                    <a:pt x="352998" y="372377"/>
                  </a:lnTo>
                  <a:lnTo>
                    <a:pt x="352105" y="358785"/>
                  </a:lnTo>
                  <a:lnTo>
                    <a:pt x="350975" y="344978"/>
                  </a:lnTo>
                  <a:lnTo>
                    <a:pt x="349919" y="330547"/>
                  </a:lnTo>
                  <a:lnTo>
                    <a:pt x="348890" y="315734"/>
                  </a:lnTo>
                  <a:lnTo>
                    <a:pt x="347594" y="301236"/>
                  </a:lnTo>
                  <a:lnTo>
                    <a:pt x="345869" y="287435"/>
                  </a:lnTo>
                  <a:lnTo>
                    <a:pt x="343711" y="274064"/>
                  </a:lnTo>
                  <a:lnTo>
                    <a:pt x="341183" y="260414"/>
                  </a:lnTo>
                  <a:lnTo>
                    <a:pt x="338367" y="246081"/>
                  </a:lnTo>
                  <a:lnTo>
                    <a:pt x="335341" y="230997"/>
                  </a:lnTo>
                  <a:lnTo>
                    <a:pt x="332163" y="215253"/>
                  </a:lnTo>
                  <a:lnTo>
                    <a:pt x="328880" y="198988"/>
                  </a:lnTo>
                  <a:lnTo>
                    <a:pt x="325523" y="182335"/>
                  </a:lnTo>
                  <a:lnTo>
                    <a:pt x="322117" y="165403"/>
                  </a:lnTo>
                  <a:lnTo>
                    <a:pt x="318672" y="148281"/>
                  </a:lnTo>
                  <a:lnTo>
                    <a:pt x="315036" y="131191"/>
                  </a:lnTo>
                  <a:lnTo>
                    <a:pt x="310910" y="114484"/>
                  </a:lnTo>
                  <a:lnTo>
                    <a:pt x="306168" y="98324"/>
                  </a:lnTo>
                  <a:lnTo>
                    <a:pt x="300847" y="82861"/>
                  </a:lnTo>
                  <a:lnTo>
                    <a:pt x="295050" y="68316"/>
                  </a:lnTo>
                  <a:lnTo>
                    <a:pt x="288886" y="54726"/>
                  </a:lnTo>
                  <a:lnTo>
                    <a:pt x="282289" y="42294"/>
                  </a:lnTo>
                  <a:lnTo>
                    <a:pt x="275030" y="31462"/>
                  </a:lnTo>
                  <a:lnTo>
                    <a:pt x="267030" y="22327"/>
                  </a:lnTo>
                  <a:lnTo>
                    <a:pt x="258201" y="14853"/>
                  </a:lnTo>
                  <a:lnTo>
                    <a:pt x="248363" y="9041"/>
                  </a:lnTo>
                  <a:lnTo>
                    <a:pt x="237524" y="4726"/>
                  </a:lnTo>
                  <a:lnTo>
                    <a:pt x="225991" y="1792"/>
                  </a:lnTo>
                  <a:lnTo>
                    <a:pt x="214258" y="255"/>
                  </a:lnTo>
                  <a:lnTo>
                    <a:pt x="202631" y="0"/>
                  </a:lnTo>
                  <a:lnTo>
                    <a:pt x="191386" y="962"/>
                  </a:lnTo>
                  <a:lnTo>
                    <a:pt x="180835" y="3203"/>
                  </a:lnTo>
                  <a:lnTo>
                    <a:pt x="171074" y="6635"/>
                  </a:lnTo>
                  <a:lnTo>
                    <a:pt x="162027" y="11058"/>
                  </a:lnTo>
                  <a:lnTo>
                    <a:pt x="153557" y="16244"/>
                  </a:lnTo>
                  <a:lnTo>
                    <a:pt x="145516" y="21998"/>
                  </a:lnTo>
                  <a:lnTo>
                    <a:pt x="137622" y="28489"/>
                  </a:lnTo>
                  <a:lnTo>
                    <a:pt x="129474" y="36209"/>
                  </a:lnTo>
                  <a:lnTo>
                    <a:pt x="120885" y="45327"/>
                  </a:lnTo>
                  <a:lnTo>
                    <a:pt x="112166" y="55553"/>
                  </a:lnTo>
                  <a:lnTo>
                    <a:pt x="103999" y="66334"/>
                  </a:lnTo>
                  <a:lnTo>
                    <a:pt x="96726" y="77298"/>
                  </a:lnTo>
                  <a:lnTo>
                    <a:pt x="90200" y="88592"/>
                  </a:lnTo>
                  <a:lnTo>
                    <a:pt x="83977" y="100765"/>
                  </a:lnTo>
                  <a:lnTo>
                    <a:pt x="77757" y="114057"/>
                  </a:lnTo>
                  <a:lnTo>
                    <a:pt x="71579" y="128085"/>
                  </a:lnTo>
                  <a:lnTo>
                    <a:pt x="65723" y="142048"/>
                  </a:lnTo>
                  <a:lnTo>
                    <a:pt x="60335" y="155478"/>
                  </a:lnTo>
                  <a:lnTo>
                    <a:pt x="55411" y="168258"/>
                  </a:lnTo>
                  <a:lnTo>
                    <a:pt x="50877" y="180447"/>
                  </a:lnTo>
                  <a:lnTo>
                    <a:pt x="46643" y="192176"/>
                  </a:lnTo>
                  <a:lnTo>
                    <a:pt x="42631" y="204053"/>
                  </a:lnTo>
                  <a:lnTo>
                    <a:pt x="38776" y="217100"/>
                  </a:lnTo>
                  <a:lnTo>
                    <a:pt x="35036" y="231757"/>
                  </a:lnTo>
                  <a:lnTo>
                    <a:pt x="31528" y="247255"/>
                  </a:lnTo>
                  <a:lnTo>
                    <a:pt x="28178" y="263520"/>
                  </a:lnTo>
                  <a:lnTo>
                    <a:pt x="24692" y="283105"/>
                  </a:lnTo>
                  <a:lnTo>
                    <a:pt x="20510" y="310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85192" y="1841669"/>
              <a:ext cx="395163" cy="550395"/>
            </a:xfrm>
            <a:custGeom>
              <a:avLst/>
              <a:gdLst/>
              <a:ahLst/>
              <a:cxnLst/>
              <a:rect l="0" t="0" r="0" b="0"/>
              <a:pathLst>
                <a:path w="395163" h="550395">
                  <a:moveTo>
                    <a:pt x="115222" y="85046"/>
                  </a:moveTo>
                  <a:lnTo>
                    <a:pt x="106488" y="88046"/>
                  </a:lnTo>
                  <a:lnTo>
                    <a:pt x="98781" y="91469"/>
                  </a:lnTo>
                  <a:lnTo>
                    <a:pt x="91379" y="95674"/>
                  </a:lnTo>
                  <a:lnTo>
                    <a:pt x="84118" y="100920"/>
                  </a:lnTo>
                  <a:lnTo>
                    <a:pt x="76939" y="107698"/>
                  </a:lnTo>
                  <a:lnTo>
                    <a:pt x="69814" y="116135"/>
                  </a:lnTo>
                  <a:lnTo>
                    <a:pt x="62723" y="126048"/>
                  </a:lnTo>
                  <a:lnTo>
                    <a:pt x="55657" y="137139"/>
                  </a:lnTo>
                  <a:lnTo>
                    <a:pt x="48610" y="149111"/>
                  </a:lnTo>
                  <a:lnTo>
                    <a:pt x="41743" y="161553"/>
                  </a:lnTo>
                  <a:lnTo>
                    <a:pt x="35358" y="173971"/>
                  </a:lnTo>
                  <a:lnTo>
                    <a:pt x="29583" y="186096"/>
                  </a:lnTo>
                  <a:lnTo>
                    <a:pt x="24383" y="197862"/>
                  </a:lnTo>
                  <a:lnTo>
                    <a:pt x="19656" y="209304"/>
                  </a:lnTo>
                  <a:lnTo>
                    <a:pt x="15295" y="220494"/>
                  </a:lnTo>
                  <a:lnTo>
                    <a:pt x="11365" y="231824"/>
                  </a:lnTo>
                  <a:lnTo>
                    <a:pt x="8098" y="243964"/>
                  </a:lnTo>
                  <a:lnTo>
                    <a:pt x="5565" y="257214"/>
                  </a:lnTo>
                  <a:lnTo>
                    <a:pt x="3694" y="271540"/>
                  </a:lnTo>
                  <a:lnTo>
                    <a:pt x="2355" y="286760"/>
                  </a:lnTo>
                  <a:lnTo>
                    <a:pt x="1418" y="302671"/>
                  </a:lnTo>
                  <a:lnTo>
                    <a:pt x="770" y="319254"/>
                  </a:lnTo>
                  <a:lnTo>
                    <a:pt x="327" y="336669"/>
                  </a:lnTo>
                  <a:lnTo>
                    <a:pt x="31" y="354930"/>
                  </a:lnTo>
                  <a:lnTo>
                    <a:pt x="0" y="373598"/>
                  </a:lnTo>
                  <a:lnTo>
                    <a:pt x="512" y="391904"/>
                  </a:lnTo>
                  <a:lnTo>
                    <a:pt x="1678" y="409438"/>
                  </a:lnTo>
                  <a:lnTo>
                    <a:pt x="3614" y="426144"/>
                  </a:lnTo>
                  <a:lnTo>
                    <a:pt x="6518" y="442130"/>
                  </a:lnTo>
                  <a:lnTo>
                    <a:pt x="10404" y="457542"/>
                  </a:lnTo>
                  <a:lnTo>
                    <a:pt x="15303" y="472197"/>
                  </a:lnTo>
                  <a:lnTo>
                    <a:pt x="21340" y="485601"/>
                  </a:lnTo>
                  <a:lnTo>
                    <a:pt x="28475" y="497580"/>
                  </a:lnTo>
                  <a:lnTo>
                    <a:pt x="36536" y="508101"/>
                  </a:lnTo>
                  <a:lnTo>
                    <a:pt x="45318" y="517104"/>
                  </a:lnTo>
                  <a:lnTo>
                    <a:pt x="54631" y="524715"/>
                  </a:lnTo>
                  <a:lnTo>
                    <a:pt x="64324" y="531185"/>
                  </a:lnTo>
                  <a:lnTo>
                    <a:pt x="74283" y="536780"/>
                  </a:lnTo>
                  <a:lnTo>
                    <a:pt x="84430" y="541726"/>
                  </a:lnTo>
                  <a:lnTo>
                    <a:pt x="94872" y="545881"/>
                  </a:lnTo>
                  <a:lnTo>
                    <a:pt x="105873" y="548769"/>
                  </a:lnTo>
                  <a:lnTo>
                    <a:pt x="117533" y="550228"/>
                  </a:lnTo>
                  <a:lnTo>
                    <a:pt x="129636" y="550394"/>
                  </a:lnTo>
                  <a:lnTo>
                    <a:pt x="141760" y="549517"/>
                  </a:lnTo>
                  <a:lnTo>
                    <a:pt x="153656" y="547844"/>
                  </a:lnTo>
                  <a:lnTo>
                    <a:pt x="165254" y="545264"/>
                  </a:lnTo>
                  <a:lnTo>
                    <a:pt x="176575" y="541330"/>
                  </a:lnTo>
                  <a:lnTo>
                    <a:pt x="187675" y="535906"/>
                  </a:lnTo>
                  <a:lnTo>
                    <a:pt x="198775" y="529146"/>
                  </a:lnTo>
                  <a:lnTo>
                    <a:pt x="210226" y="521313"/>
                  </a:lnTo>
                  <a:lnTo>
                    <a:pt x="222192" y="512668"/>
                  </a:lnTo>
                  <a:lnTo>
                    <a:pt x="234501" y="503270"/>
                  </a:lnTo>
                  <a:lnTo>
                    <a:pt x="246764" y="492984"/>
                  </a:lnTo>
                  <a:lnTo>
                    <a:pt x="258753" y="481808"/>
                  </a:lnTo>
                  <a:lnTo>
                    <a:pt x="270413" y="469863"/>
                  </a:lnTo>
                  <a:lnTo>
                    <a:pt x="281776" y="457313"/>
                  </a:lnTo>
                  <a:lnTo>
                    <a:pt x="292891" y="444318"/>
                  </a:lnTo>
                  <a:lnTo>
                    <a:pt x="303490" y="431167"/>
                  </a:lnTo>
                  <a:lnTo>
                    <a:pt x="313009" y="418265"/>
                  </a:lnTo>
                  <a:lnTo>
                    <a:pt x="321232" y="405807"/>
                  </a:lnTo>
                  <a:lnTo>
                    <a:pt x="328416" y="393645"/>
                  </a:lnTo>
                  <a:lnTo>
                    <a:pt x="335089" y="381405"/>
                  </a:lnTo>
                  <a:lnTo>
                    <a:pt x="341620" y="368866"/>
                  </a:lnTo>
                  <a:lnTo>
                    <a:pt x="348178" y="355816"/>
                  </a:lnTo>
                  <a:lnTo>
                    <a:pt x="354821" y="341982"/>
                  </a:lnTo>
                  <a:lnTo>
                    <a:pt x="361551" y="327304"/>
                  </a:lnTo>
                  <a:lnTo>
                    <a:pt x="368191" y="312039"/>
                  </a:lnTo>
                  <a:lnTo>
                    <a:pt x="374415" y="296645"/>
                  </a:lnTo>
                  <a:lnTo>
                    <a:pt x="380075" y="281405"/>
                  </a:lnTo>
                  <a:lnTo>
                    <a:pt x="385026" y="266409"/>
                  </a:lnTo>
                  <a:lnTo>
                    <a:pt x="389053" y="251655"/>
                  </a:lnTo>
                  <a:lnTo>
                    <a:pt x="392126" y="237096"/>
                  </a:lnTo>
                  <a:lnTo>
                    <a:pt x="394207" y="222522"/>
                  </a:lnTo>
                  <a:lnTo>
                    <a:pt x="395162" y="207584"/>
                  </a:lnTo>
                  <a:lnTo>
                    <a:pt x="395028" y="192129"/>
                  </a:lnTo>
                  <a:lnTo>
                    <a:pt x="393973" y="176494"/>
                  </a:lnTo>
                  <a:lnTo>
                    <a:pt x="392203" y="161377"/>
                  </a:lnTo>
                  <a:lnTo>
                    <a:pt x="389899" y="147131"/>
                  </a:lnTo>
                  <a:lnTo>
                    <a:pt x="387049" y="133617"/>
                  </a:lnTo>
                  <a:lnTo>
                    <a:pt x="383458" y="120395"/>
                  </a:lnTo>
                  <a:lnTo>
                    <a:pt x="379074" y="107170"/>
                  </a:lnTo>
                  <a:lnTo>
                    <a:pt x="373826" y="93982"/>
                  </a:lnTo>
                  <a:lnTo>
                    <a:pt x="367545" y="81114"/>
                  </a:lnTo>
                  <a:lnTo>
                    <a:pt x="360248" y="68716"/>
                  </a:lnTo>
                  <a:lnTo>
                    <a:pt x="352246" y="56948"/>
                  </a:lnTo>
                  <a:lnTo>
                    <a:pt x="344036" y="46045"/>
                  </a:lnTo>
                  <a:lnTo>
                    <a:pt x="335916" y="36051"/>
                  </a:lnTo>
                  <a:lnTo>
                    <a:pt x="327668" y="27019"/>
                  </a:lnTo>
                  <a:lnTo>
                    <a:pt x="318685" y="19091"/>
                  </a:lnTo>
                  <a:lnTo>
                    <a:pt x="308672" y="12246"/>
                  </a:lnTo>
                  <a:lnTo>
                    <a:pt x="297487" y="6648"/>
                  </a:lnTo>
                  <a:lnTo>
                    <a:pt x="284990" y="2710"/>
                  </a:lnTo>
                  <a:lnTo>
                    <a:pt x="271248" y="511"/>
                  </a:lnTo>
                  <a:lnTo>
                    <a:pt x="256629" y="0"/>
                  </a:lnTo>
                  <a:lnTo>
                    <a:pt x="241677" y="1169"/>
                  </a:lnTo>
                  <a:lnTo>
                    <a:pt x="226746" y="3843"/>
                  </a:lnTo>
                  <a:lnTo>
                    <a:pt x="212299" y="7739"/>
                  </a:lnTo>
                  <a:lnTo>
                    <a:pt x="198978" y="12562"/>
                  </a:lnTo>
                  <a:lnTo>
                    <a:pt x="187017" y="18074"/>
                  </a:lnTo>
                  <a:lnTo>
                    <a:pt x="176156" y="24570"/>
                  </a:lnTo>
                  <a:lnTo>
                    <a:pt x="165851" y="32827"/>
                  </a:lnTo>
                  <a:lnTo>
                    <a:pt x="155732" y="43113"/>
                  </a:lnTo>
                  <a:lnTo>
                    <a:pt x="145778" y="54767"/>
                  </a:lnTo>
                  <a:lnTo>
                    <a:pt x="136234" y="66514"/>
                  </a:lnTo>
                  <a:lnTo>
                    <a:pt x="127221" y="77601"/>
                  </a:lnTo>
                  <a:lnTo>
                    <a:pt x="118879" y="87974"/>
                  </a:lnTo>
                  <a:lnTo>
                    <a:pt x="111429" y="98000"/>
                  </a:lnTo>
                  <a:lnTo>
                    <a:pt x="104898" y="107964"/>
                  </a:lnTo>
                  <a:lnTo>
                    <a:pt x="99005" y="117994"/>
                  </a:lnTo>
                  <a:lnTo>
                    <a:pt x="93273" y="128128"/>
                  </a:lnTo>
                  <a:lnTo>
                    <a:pt x="87411" y="138373"/>
                  </a:lnTo>
                  <a:lnTo>
                    <a:pt x="81319" y="149037"/>
                  </a:lnTo>
                  <a:lnTo>
                    <a:pt x="74995" y="160714"/>
                  </a:lnTo>
                  <a:lnTo>
                    <a:pt x="68484" y="173638"/>
                  </a:lnTo>
                  <a:lnTo>
                    <a:pt x="61992" y="187401"/>
                  </a:lnTo>
                  <a:lnTo>
                    <a:pt x="55867" y="201179"/>
                  </a:lnTo>
                  <a:lnTo>
                    <a:pt x="50270" y="214481"/>
                  </a:lnTo>
                  <a:lnTo>
                    <a:pt x="45191" y="227173"/>
                  </a:lnTo>
                  <a:lnTo>
                    <a:pt x="40546" y="239303"/>
                  </a:lnTo>
                  <a:lnTo>
                    <a:pt x="36240" y="250964"/>
                  </a:lnTo>
                  <a:lnTo>
                    <a:pt x="32334" y="261816"/>
                  </a:lnTo>
                  <a:lnTo>
                    <a:pt x="28666" y="272134"/>
                  </a:lnTo>
                  <a:lnTo>
                    <a:pt x="24913" y="282827"/>
                  </a:lnTo>
                  <a:lnTo>
                    <a:pt x="20466" y="295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44069" y="1797620"/>
              <a:ext cx="293151" cy="539924"/>
            </a:xfrm>
            <a:custGeom>
              <a:avLst/>
              <a:gdLst/>
              <a:ahLst/>
              <a:cxnLst/>
              <a:rect l="0" t="0" r="0" b="0"/>
              <a:pathLst>
                <a:path w="293151" h="539924">
                  <a:moveTo>
                    <a:pt x="124884" y="55395"/>
                  </a:moveTo>
                  <a:lnTo>
                    <a:pt x="116150" y="52729"/>
                  </a:lnTo>
                  <a:lnTo>
                    <a:pt x="108443" y="52508"/>
                  </a:lnTo>
                  <a:lnTo>
                    <a:pt x="101041" y="54795"/>
                  </a:lnTo>
                  <a:lnTo>
                    <a:pt x="93780" y="59193"/>
                  </a:lnTo>
                  <a:lnTo>
                    <a:pt x="86601" y="65294"/>
                  </a:lnTo>
                  <a:lnTo>
                    <a:pt x="79475" y="72696"/>
                  </a:lnTo>
                  <a:lnTo>
                    <a:pt x="72385" y="81053"/>
                  </a:lnTo>
                  <a:lnTo>
                    <a:pt x="65318" y="90090"/>
                  </a:lnTo>
                  <a:lnTo>
                    <a:pt x="58272" y="99607"/>
                  </a:lnTo>
                  <a:lnTo>
                    <a:pt x="51405" y="109621"/>
                  </a:lnTo>
                  <a:lnTo>
                    <a:pt x="45020" y="120334"/>
                  </a:lnTo>
                  <a:lnTo>
                    <a:pt x="39244" y="131804"/>
                  </a:lnTo>
                  <a:lnTo>
                    <a:pt x="34045" y="143949"/>
                  </a:lnTo>
                  <a:lnTo>
                    <a:pt x="29318" y="156634"/>
                  </a:lnTo>
                  <a:lnTo>
                    <a:pt x="24952" y="169729"/>
                  </a:lnTo>
                  <a:lnTo>
                    <a:pt x="20850" y="183287"/>
                  </a:lnTo>
                  <a:lnTo>
                    <a:pt x="16934" y="197526"/>
                  </a:lnTo>
                  <a:lnTo>
                    <a:pt x="13153" y="212510"/>
                  </a:lnTo>
                  <a:lnTo>
                    <a:pt x="9629" y="227995"/>
                  </a:lnTo>
                  <a:lnTo>
                    <a:pt x="6642" y="243544"/>
                  </a:lnTo>
                  <a:lnTo>
                    <a:pt x="4302" y="258892"/>
                  </a:lnTo>
                  <a:lnTo>
                    <a:pt x="2561" y="273961"/>
                  </a:lnTo>
                  <a:lnTo>
                    <a:pt x="1310" y="288765"/>
                  </a:lnTo>
                  <a:lnTo>
                    <a:pt x="436" y="303358"/>
                  </a:lnTo>
                  <a:lnTo>
                    <a:pt x="0" y="317955"/>
                  </a:lnTo>
                  <a:lnTo>
                    <a:pt x="232" y="332909"/>
                  </a:lnTo>
                  <a:lnTo>
                    <a:pt x="1203" y="348374"/>
                  </a:lnTo>
                  <a:lnTo>
                    <a:pt x="2837" y="364016"/>
                  </a:lnTo>
                  <a:lnTo>
                    <a:pt x="5004" y="379138"/>
                  </a:lnTo>
                  <a:lnTo>
                    <a:pt x="7574" y="393386"/>
                  </a:lnTo>
                  <a:lnTo>
                    <a:pt x="10434" y="406903"/>
                  </a:lnTo>
                  <a:lnTo>
                    <a:pt x="13500" y="420126"/>
                  </a:lnTo>
                  <a:lnTo>
                    <a:pt x="16712" y="433347"/>
                  </a:lnTo>
                  <a:lnTo>
                    <a:pt x="20191" y="446363"/>
                  </a:lnTo>
                  <a:lnTo>
                    <a:pt x="24212" y="458583"/>
                  </a:lnTo>
                  <a:lnTo>
                    <a:pt x="28883" y="469737"/>
                  </a:lnTo>
                  <a:lnTo>
                    <a:pt x="34156" y="480025"/>
                  </a:lnTo>
                  <a:lnTo>
                    <a:pt x="39921" y="489929"/>
                  </a:lnTo>
                  <a:lnTo>
                    <a:pt x="46063" y="499769"/>
                  </a:lnTo>
                  <a:lnTo>
                    <a:pt x="52646" y="509361"/>
                  </a:lnTo>
                  <a:lnTo>
                    <a:pt x="59896" y="518129"/>
                  </a:lnTo>
                  <a:lnTo>
                    <a:pt x="67884" y="525799"/>
                  </a:lnTo>
                  <a:lnTo>
                    <a:pt x="76537" y="532084"/>
                  </a:lnTo>
                  <a:lnTo>
                    <a:pt x="85724" y="536551"/>
                  </a:lnTo>
                  <a:lnTo>
                    <a:pt x="95312" y="539137"/>
                  </a:lnTo>
                  <a:lnTo>
                    <a:pt x="105191" y="539923"/>
                  </a:lnTo>
                  <a:lnTo>
                    <a:pt x="115275" y="538946"/>
                  </a:lnTo>
                  <a:lnTo>
                    <a:pt x="125498" y="536404"/>
                  </a:lnTo>
                  <a:lnTo>
                    <a:pt x="135650" y="532599"/>
                  </a:lnTo>
                  <a:lnTo>
                    <a:pt x="145393" y="527837"/>
                  </a:lnTo>
                  <a:lnTo>
                    <a:pt x="154577" y="522375"/>
                  </a:lnTo>
                  <a:lnTo>
                    <a:pt x="163218" y="516252"/>
                  </a:lnTo>
                  <a:lnTo>
                    <a:pt x="171408" y="509311"/>
                  </a:lnTo>
                  <a:lnTo>
                    <a:pt x="179253" y="501535"/>
                  </a:lnTo>
                  <a:lnTo>
                    <a:pt x="186845" y="493194"/>
                  </a:lnTo>
                  <a:lnTo>
                    <a:pt x="194257" y="484748"/>
                  </a:lnTo>
                  <a:lnTo>
                    <a:pt x="201543" y="476471"/>
                  </a:lnTo>
                  <a:lnTo>
                    <a:pt x="208743" y="468286"/>
                  </a:lnTo>
                  <a:lnTo>
                    <a:pt x="215883" y="459878"/>
                  </a:lnTo>
                  <a:lnTo>
                    <a:pt x="222984" y="451067"/>
                  </a:lnTo>
                  <a:lnTo>
                    <a:pt x="230058" y="441675"/>
                  </a:lnTo>
                  <a:lnTo>
                    <a:pt x="237114" y="431451"/>
                  </a:lnTo>
                  <a:lnTo>
                    <a:pt x="244153" y="420345"/>
                  </a:lnTo>
                  <a:lnTo>
                    <a:pt x="251016" y="408461"/>
                  </a:lnTo>
                  <a:lnTo>
                    <a:pt x="257397" y="395960"/>
                  </a:lnTo>
                  <a:lnTo>
                    <a:pt x="263170" y="382991"/>
                  </a:lnTo>
                  <a:lnTo>
                    <a:pt x="268369" y="369520"/>
                  </a:lnTo>
                  <a:lnTo>
                    <a:pt x="273094" y="355340"/>
                  </a:lnTo>
                  <a:lnTo>
                    <a:pt x="277455" y="340396"/>
                  </a:lnTo>
                  <a:lnTo>
                    <a:pt x="281384" y="324937"/>
                  </a:lnTo>
                  <a:lnTo>
                    <a:pt x="284652" y="309407"/>
                  </a:lnTo>
                  <a:lnTo>
                    <a:pt x="287184" y="294066"/>
                  </a:lnTo>
                  <a:lnTo>
                    <a:pt x="289055" y="278833"/>
                  </a:lnTo>
                  <a:lnTo>
                    <a:pt x="290393" y="263385"/>
                  </a:lnTo>
                  <a:lnTo>
                    <a:pt x="291331" y="247552"/>
                  </a:lnTo>
                  <a:lnTo>
                    <a:pt x="291979" y="231477"/>
                  </a:lnTo>
                  <a:lnTo>
                    <a:pt x="292422" y="215526"/>
                  </a:lnTo>
                  <a:lnTo>
                    <a:pt x="292722" y="199903"/>
                  </a:lnTo>
                  <a:lnTo>
                    <a:pt x="292925" y="184649"/>
                  </a:lnTo>
                  <a:lnTo>
                    <a:pt x="293062" y="169719"/>
                  </a:lnTo>
                  <a:lnTo>
                    <a:pt x="293150" y="155047"/>
                  </a:lnTo>
                  <a:lnTo>
                    <a:pt x="293039" y="140566"/>
                  </a:lnTo>
                  <a:lnTo>
                    <a:pt x="292431" y="126223"/>
                  </a:lnTo>
                  <a:lnTo>
                    <a:pt x="291201" y="111982"/>
                  </a:lnTo>
                  <a:lnTo>
                    <a:pt x="289221" y="97975"/>
                  </a:lnTo>
                  <a:lnTo>
                    <a:pt x="286288" y="84491"/>
                  </a:lnTo>
                  <a:lnTo>
                    <a:pt x="282383" y="71642"/>
                  </a:lnTo>
                  <a:lnTo>
                    <a:pt x="277472" y="59386"/>
                  </a:lnTo>
                  <a:lnTo>
                    <a:pt x="271426" y="47616"/>
                  </a:lnTo>
                  <a:lnTo>
                    <a:pt x="264281" y="36229"/>
                  </a:lnTo>
                  <a:lnTo>
                    <a:pt x="256042" y="25614"/>
                  </a:lnTo>
                  <a:lnTo>
                    <a:pt x="246610" y="16617"/>
                  </a:lnTo>
                  <a:lnTo>
                    <a:pt x="236042" y="9572"/>
                  </a:lnTo>
                  <a:lnTo>
                    <a:pt x="224523" y="4503"/>
                  </a:lnTo>
                  <a:lnTo>
                    <a:pt x="212266" y="1384"/>
                  </a:lnTo>
                  <a:lnTo>
                    <a:pt x="199467" y="0"/>
                  </a:lnTo>
                  <a:lnTo>
                    <a:pt x="186280" y="340"/>
                  </a:lnTo>
                  <a:lnTo>
                    <a:pt x="172822" y="2679"/>
                  </a:lnTo>
                  <a:lnTo>
                    <a:pt x="159185" y="6986"/>
                  </a:lnTo>
                  <a:lnTo>
                    <a:pt x="145758" y="12806"/>
                  </a:lnTo>
                  <a:lnTo>
                    <a:pt x="133194" y="19468"/>
                  </a:lnTo>
                  <a:lnTo>
                    <a:pt x="121787" y="26505"/>
                  </a:lnTo>
                  <a:lnTo>
                    <a:pt x="111653" y="33837"/>
                  </a:lnTo>
                  <a:lnTo>
                    <a:pt x="102909" y="41665"/>
                  </a:lnTo>
                  <a:lnTo>
                    <a:pt x="95468" y="50077"/>
                  </a:lnTo>
                  <a:lnTo>
                    <a:pt x="88943" y="59032"/>
                  </a:lnTo>
                  <a:lnTo>
                    <a:pt x="82778" y="68429"/>
                  </a:lnTo>
                  <a:lnTo>
                    <a:pt x="76622" y="78157"/>
                  </a:lnTo>
                  <a:lnTo>
                    <a:pt x="70330" y="87963"/>
                  </a:lnTo>
                  <a:lnTo>
                    <a:pt x="63873" y="97466"/>
                  </a:lnTo>
                  <a:lnTo>
                    <a:pt x="57271" y="106485"/>
                  </a:lnTo>
                  <a:lnTo>
                    <a:pt x="50666" y="115101"/>
                  </a:lnTo>
                  <a:lnTo>
                    <a:pt x="43553" y="124616"/>
                  </a:lnTo>
                  <a:lnTo>
                    <a:pt x="34188" y="138100"/>
                  </a:lnTo>
                  <a:lnTo>
                    <a:pt x="19599" y="160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2149351" y="547481"/>
            <a:ext cx="461156" cy="640674"/>
          </a:xfrm>
          <a:custGeom>
            <a:avLst/>
            <a:gdLst/>
            <a:ahLst/>
            <a:cxnLst/>
            <a:rect l="0" t="0" r="0" b="0"/>
            <a:pathLst>
              <a:path w="461156" h="640674">
                <a:moveTo>
                  <a:pt x="209032" y="0"/>
                </a:moveTo>
                <a:lnTo>
                  <a:pt x="200298" y="3001"/>
                </a:lnTo>
                <a:lnTo>
                  <a:pt x="192591" y="6424"/>
                </a:lnTo>
                <a:lnTo>
                  <a:pt x="185184" y="10620"/>
                </a:lnTo>
                <a:lnTo>
                  <a:pt x="177750" y="15520"/>
                </a:lnTo>
                <a:lnTo>
                  <a:pt x="169924" y="21001"/>
                </a:lnTo>
                <a:lnTo>
                  <a:pt x="161549" y="26932"/>
                </a:lnTo>
                <a:lnTo>
                  <a:pt x="152806" y="33193"/>
                </a:lnTo>
                <a:lnTo>
                  <a:pt x="144091" y="39692"/>
                </a:lnTo>
                <a:lnTo>
                  <a:pt x="135638" y="46356"/>
                </a:lnTo>
                <a:lnTo>
                  <a:pt x="127504" y="53135"/>
                </a:lnTo>
                <a:lnTo>
                  <a:pt x="119663" y="59991"/>
                </a:lnTo>
                <a:lnTo>
                  <a:pt x="112057" y="66906"/>
                </a:lnTo>
                <a:lnTo>
                  <a:pt x="104626" y="74025"/>
                </a:lnTo>
                <a:lnTo>
                  <a:pt x="97323" y="81643"/>
                </a:lnTo>
                <a:lnTo>
                  <a:pt x="90111" y="89883"/>
                </a:lnTo>
                <a:lnTo>
                  <a:pt x="82960" y="98705"/>
                </a:lnTo>
                <a:lnTo>
                  <a:pt x="75852" y="108006"/>
                </a:lnTo>
                <a:lnTo>
                  <a:pt x="68773" y="117676"/>
                </a:lnTo>
                <a:lnTo>
                  <a:pt x="61714" y="127780"/>
                </a:lnTo>
                <a:lnTo>
                  <a:pt x="54668" y="138547"/>
                </a:lnTo>
                <a:lnTo>
                  <a:pt x="47636" y="150046"/>
                </a:lnTo>
                <a:lnTo>
                  <a:pt x="40777" y="162039"/>
                </a:lnTo>
                <a:lnTo>
                  <a:pt x="34399" y="174089"/>
                </a:lnTo>
                <a:lnTo>
                  <a:pt x="28628" y="185944"/>
                </a:lnTo>
                <a:lnTo>
                  <a:pt x="23431" y="197854"/>
                </a:lnTo>
                <a:lnTo>
                  <a:pt x="18706" y="210449"/>
                </a:lnTo>
                <a:lnTo>
                  <a:pt x="14346" y="224037"/>
                </a:lnTo>
                <a:lnTo>
                  <a:pt x="10417" y="238604"/>
                </a:lnTo>
                <a:lnTo>
                  <a:pt x="7150" y="253994"/>
                </a:lnTo>
                <a:lnTo>
                  <a:pt x="4618" y="270013"/>
                </a:lnTo>
                <a:lnTo>
                  <a:pt x="2747" y="286330"/>
                </a:lnTo>
                <a:lnTo>
                  <a:pt x="1409" y="302503"/>
                </a:lnTo>
                <a:lnTo>
                  <a:pt x="475" y="318304"/>
                </a:lnTo>
                <a:lnTo>
                  <a:pt x="0" y="333691"/>
                </a:lnTo>
                <a:lnTo>
                  <a:pt x="206" y="348717"/>
                </a:lnTo>
                <a:lnTo>
                  <a:pt x="1158" y="363461"/>
                </a:lnTo>
                <a:lnTo>
                  <a:pt x="2781" y="378162"/>
                </a:lnTo>
                <a:lnTo>
                  <a:pt x="4940" y="393185"/>
                </a:lnTo>
                <a:lnTo>
                  <a:pt x="7505" y="408702"/>
                </a:lnTo>
                <a:lnTo>
                  <a:pt x="10361" y="424548"/>
                </a:lnTo>
                <a:lnTo>
                  <a:pt x="13425" y="440340"/>
                </a:lnTo>
                <a:lnTo>
                  <a:pt x="16636" y="455847"/>
                </a:lnTo>
                <a:lnTo>
                  <a:pt x="20114" y="470852"/>
                </a:lnTo>
                <a:lnTo>
                  <a:pt x="24134" y="485081"/>
                </a:lnTo>
                <a:lnTo>
                  <a:pt x="28804" y="498461"/>
                </a:lnTo>
                <a:lnTo>
                  <a:pt x="34077" y="510920"/>
                </a:lnTo>
                <a:lnTo>
                  <a:pt x="39841" y="522302"/>
                </a:lnTo>
                <a:lnTo>
                  <a:pt x="45979" y="532633"/>
                </a:lnTo>
                <a:lnTo>
                  <a:pt x="52389" y="542234"/>
                </a:lnTo>
                <a:lnTo>
                  <a:pt x="58990" y="551609"/>
                </a:lnTo>
                <a:lnTo>
                  <a:pt x="65730" y="561067"/>
                </a:lnTo>
                <a:lnTo>
                  <a:pt x="72730" y="570557"/>
                </a:lnTo>
                <a:lnTo>
                  <a:pt x="80269" y="579782"/>
                </a:lnTo>
                <a:lnTo>
                  <a:pt x="88454" y="588577"/>
                </a:lnTo>
                <a:lnTo>
                  <a:pt x="97240" y="596771"/>
                </a:lnTo>
                <a:lnTo>
                  <a:pt x="106517" y="604121"/>
                </a:lnTo>
                <a:lnTo>
                  <a:pt x="116166" y="610580"/>
                </a:lnTo>
                <a:lnTo>
                  <a:pt x="126086" y="616256"/>
                </a:lnTo>
                <a:lnTo>
                  <a:pt x="136198" y="621309"/>
                </a:lnTo>
                <a:lnTo>
                  <a:pt x="146448" y="625893"/>
                </a:lnTo>
                <a:lnTo>
                  <a:pt x="156958" y="629974"/>
                </a:lnTo>
                <a:lnTo>
                  <a:pt x="168006" y="633343"/>
                </a:lnTo>
                <a:lnTo>
                  <a:pt x="179705" y="635944"/>
                </a:lnTo>
                <a:lnTo>
                  <a:pt x="192174" y="637860"/>
                </a:lnTo>
                <a:lnTo>
                  <a:pt x="205608" y="639230"/>
                </a:lnTo>
                <a:lnTo>
                  <a:pt x="220011" y="640184"/>
                </a:lnTo>
                <a:lnTo>
                  <a:pt x="234920" y="640673"/>
                </a:lnTo>
                <a:lnTo>
                  <a:pt x="249542" y="640476"/>
                </a:lnTo>
                <a:lnTo>
                  <a:pt x="263446" y="639526"/>
                </a:lnTo>
                <a:lnTo>
                  <a:pt x="276560" y="637735"/>
                </a:lnTo>
                <a:lnTo>
                  <a:pt x="288980" y="634929"/>
                </a:lnTo>
                <a:lnTo>
                  <a:pt x="300854" y="631114"/>
                </a:lnTo>
                <a:lnTo>
                  <a:pt x="312320" y="626433"/>
                </a:lnTo>
                <a:lnTo>
                  <a:pt x="323494" y="621073"/>
                </a:lnTo>
                <a:lnTo>
                  <a:pt x="334459" y="615207"/>
                </a:lnTo>
                <a:lnTo>
                  <a:pt x="345113" y="608811"/>
                </a:lnTo>
                <a:lnTo>
                  <a:pt x="355195" y="601687"/>
                </a:lnTo>
                <a:lnTo>
                  <a:pt x="364606" y="593783"/>
                </a:lnTo>
                <a:lnTo>
                  <a:pt x="373400" y="585186"/>
                </a:lnTo>
                <a:lnTo>
                  <a:pt x="381693" y="576038"/>
                </a:lnTo>
                <a:lnTo>
                  <a:pt x="389601" y="566475"/>
                </a:lnTo>
                <a:lnTo>
                  <a:pt x="397066" y="556613"/>
                </a:lnTo>
                <a:lnTo>
                  <a:pt x="403860" y="546540"/>
                </a:lnTo>
                <a:lnTo>
                  <a:pt x="409913" y="536320"/>
                </a:lnTo>
                <a:lnTo>
                  <a:pt x="415301" y="526000"/>
                </a:lnTo>
                <a:lnTo>
                  <a:pt x="420154" y="515612"/>
                </a:lnTo>
                <a:lnTo>
                  <a:pt x="424605" y="505173"/>
                </a:lnTo>
                <a:lnTo>
                  <a:pt x="428765" y="494535"/>
                </a:lnTo>
                <a:lnTo>
                  <a:pt x="432719" y="483400"/>
                </a:lnTo>
                <a:lnTo>
                  <a:pt x="436530" y="471647"/>
                </a:lnTo>
                <a:lnTo>
                  <a:pt x="440244" y="459312"/>
                </a:lnTo>
                <a:lnTo>
                  <a:pt x="443890" y="446499"/>
                </a:lnTo>
                <a:lnTo>
                  <a:pt x="447487" y="433323"/>
                </a:lnTo>
                <a:lnTo>
                  <a:pt x="450886" y="419882"/>
                </a:lnTo>
                <a:lnTo>
                  <a:pt x="453788" y="406253"/>
                </a:lnTo>
                <a:lnTo>
                  <a:pt x="456072" y="392493"/>
                </a:lnTo>
                <a:lnTo>
                  <a:pt x="457774" y="378643"/>
                </a:lnTo>
                <a:lnTo>
                  <a:pt x="459000" y="364731"/>
                </a:lnTo>
                <a:lnTo>
                  <a:pt x="459861" y="350778"/>
                </a:lnTo>
                <a:lnTo>
                  <a:pt x="460458" y="336797"/>
                </a:lnTo>
                <a:lnTo>
                  <a:pt x="460867" y="322797"/>
                </a:lnTo>
                <a:lnTo>
                  <a:pt x="461140" y="308780"/>
                </a:lnTo>
                <a:lnTo>
                  <a:pt x="461155" y="294587"/>
                </a:lnTo>
                <a:lnTo>
                  <a:pt x="460633" y="279912"/>
                </a:lnTo>
                <a:lnTo>
                  <a:pt x="459465" y="264633"/>
                </a:lnTo>
                <a:lnTo>
                  <a:pt x="457697" y="248947"/>
                </a:lnTo>
                <a:lnTo>
                  <a:pt x="455438" y="233264"/>
                </a:lnTo>
                <a:lnTo>
                  <a:pt x="452808" y="217830"/>
                </a:lnTo>
                <a:lnTo>
                  <a:pt x="449907" y="202874"/>
                </a:lnTo>
                <a:lnTo>
                  <a:pt x="446813" y="188677"/>
                </a:lnTo>
                <a:lnTo>
                  <a:pt x="443578" y="175315"/>
                </a:lnTo>
                <a:lnTo>
                  <a:pt x="439914" y="162698"/>
                </a:lnTo>
                <a:lnTo>
                  <a:pt x="435237" y="150677"/>
                </a:lnTo>
                <a:lnTo>
                  <a:pt x="429312" y="139109"/>
                </a:lnTo>
                <a:lnTo>
                  <a:pt x="422382" y="128033"/>
                </a:lnTo>
                <a:lnTo>
                  <a:pt x="414967" y="117660"/>
                </a:lnTo>
                <a:lnTo>
                  <a:pt x="407424" y="108050"/>
                </a:lnTo>
                <a:lnTo>
                  <a:pt x="399921" y="99121"/>
                </a:lnTo>
                <a:lnTo>
                  <a:pt x="392511" y="90737"/>
                </a:lnTo>
                <a:lnTo>
                  <a:pt x="385192" y="82768"/>
                </a:lnTo>
                <a:lnTo>
                  <a:pt x="377787" y="75262"/>
                </a:lnTo>
                <a:lnTo>
                  <a:pt x="369969" y="68440"/>
                </a:lnTo>
                <a:lnTo>
                  <a:pt x="361592" y="62369"/>
                </a:lnTo>
                <a:lnTo>
                  <a:pt x="352676" y="56969"/>
                </a:lnTo>
                <a:lnTo>
                  <a:pt x="343311" y="52107"/>
                </a:lnTo>
                <a:lnTo>
                  <a:pt x="333599" y="47655"/>
                </a:lnTo>
                <a:lnTo>
                  <a:pt x="323467" y="43665"/>
                </a:lnTo>
                <a:lnTo>
                  <a:pt x="312680" y="40357"/>
                </a:lnTo>
                <a:lnTo>
                  <a:pt x="301163" y="37802"/>
                </a:lnTo>
                <a:lnTo>
                  <a:pt x="288989" y="36085"/>
                </a:lnTo>
                <a:lnTo>
                  <a:pt x="276285" y="35383"/>
                </a:lnTo>
                <a:lnTo>
                  <a:pt x="263186" y="35690"/>
                </a:lnTo>
                <a:lnTo>
                  <a:pt x="249967" y="36862"/>
                </a:lnTo>
                <a:lnTo>
                  <a:pt x="237019" y="38712"/>
                </a:lnTo>
                <a:lnTo>
                  <a:pt x="224533" y="41070"/>
                </a:lnTo>
                <a:lnTo>
                  <a:pt x="212523" y="43956"/>
                </a:lnTo>
                <a:lnTo>
                  <a:pt x="200918" y="47571"/>
                </a:lnTo>
                <a:lnTo>
                  <a:pt x="189642" y="51961"/>
                </a:lnTo>
                <a:lnTo>
                  <a:pt x="179064" y="56924"/>
                </a:lnTo>
                <a:lnTo>
                  <a:pt x="168967" y="62683"/>
                </a:lnTo>
                <a:lnTo>
                  <a:pt x="158462" y="70862"/>
                </a:lnTo>
                <a:lnTo>
                  <a:pt x="145861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443795" y="1758259"/>
            <a:ext cx="355334" cy="580846"/>
          </a:xfrm>
          <a:custGeom>
            <a:avLst/>
            <a:gdLst/>
            <a:ahLst/>
            <a:cxnLst/>
            <a:rect l="0" t="0" r="0" b="0"/>
            <a:pathLst>
              <a:path w="355334" h="580846">
                <a:moveTo>
                  <a:pt x="146215" y="0"/>
                </a:moveTo>
                <a:lnTo>
                  <a:pt x="140348" y="5934"/>
                </a:lnTo>
                <a:lnTo>
                  <a:pt x="134783" y="12139"/>
                </a:lnTo>
                <a:lnTo>
                  <a:pt x="128984" y="19239"/>
                </a:lnTo>
                <a:lnTo>
                  <a:pt x="122903" y="27352"/>
                </a:lnTo>
                <a:lnTo>
                  <a:pt x="116573" y="36647"/>
                </a:lnTo>
                <a:lnTo>
                  <a:pt x="110050" y="47090"/>
                </a:lnTo>
                <a:lnTo>
                  <a:pt x="103547" y="58343"/>
                </a:lnTo>
                <a:lnTo>
                  <a:pt x="97412" y="69881"/>
                </a:lnTo>
                <a:lnTo>
                  <a:pt x="91804" y="81376"/>
                </a:lnTo>
                <a:lnTo>
                  <a:pt x="86547" y="92703"/>
                </a:lnTo>
                <a:lnTo>
                  <a:pt x="81250" y="103840"/>
                </a:lnTo>
                <a:lnTo>
                  <a:pt x="75688" y="114817"/>
                </a:lnTo>
                <a:lnTo>
                  <a:pt x="69968" y="125833"/>
                </a:lnTo>
                <a:lnTo>
                  <a:pt x="64428" y="137230"/>
                </a:lnTo>
                <a:lnTo>
                  <a:pt x="59250" y="149158"/>
                </a:lnTo>
                <a:lnTo>
                  <a:pt x="54299" y="161442"/>
                </a:lnTo>
                <a:lnTo>
                  <a:pt x="49214" y="173688"/>
                </a:lnTo>
                <a:lnTo>
                  <a:pt x="43798" y="185671"/>
                </a:lnTo>
                <a:lnTo>
                  <a:pt x="38177" y="197497"/>
                </a:lnTo>
                <a:lnTo>
                  <a:pt x="32704" y="209503"/>
                </a:lnTo>
                <a:lnTo>
                  <a:pt x="27582" y="221877"/>
                </a:lnTo>
                <a:lnTo>
                  <a:pt x="23006" y="234645"/>
                </a:lnTo>
                <a:lnTo>
                  <a:pt x="19239" y="247756"/>
                </a:lnTo>
                <a:lnTo>
                  <a:pt x="16334" y="261132"/>
                </a:lnTo>
                <a:lnTo>
                  <a:pt x="14028" y="274538"/>
                </a:lnTo>
                <a:lnTo>
                  <a:pt x="11857" y="287612"/>
                </a:lnTo>
                <a:lnTo>
                  <a:pt x="9544" y="300191"/>
                </a:lnTo>
                <a:lnTo>
                  <a:pt x="7157" y="312603"/>
                </a:lnTo>
                <a:lnTo>
                  <a:pt x="5007" y="325543"/>
                </a:lnTo>
                <a:lnTo>
                  <a:pt x="3264" y="339361"/>
                </a:lnTo>
                <a:lnTo>
                  <a:pt x="1942" y="353914"/>
                </a:lnTo>
                <a:lnTo>
                  <a:pt x="979" y="368763"/>
                </a:lnTo>
                <a:lnTo>
                  <a:pt x="302" y="383601"/>
                </a:lnTo>
                <a:lnTo>
                  <a:pt x="0" y="398141"/>
                </a:lnTo>
                <a:lnTo>
                  <a:pt x="322" y="412050"/>
                </a:lnTo>
                <a:lnTo>
                  <a:pt x="1354" y="425216"/>
                </a:lnTo>
                <a:lnTo>
                  <a:pt x="3029" y="437699"/>
                </a:lnTo>
                <a:lnTo>
                  <a:pt x="5223" y="449630"/>
                </a:lnTo>
                <a:lnTo>
                  <a:pt x="7811" y="461143"/>
                </a:lnTo>
                <a:lnTo>
                  <a:pt x="10684" y="472351"/>
                </a:lnTo>
                <a:lnTo>
                  <a:pt x="13757" y="483345"/>
                </a:lnTo>
                <a:lnTo>
                  <a:pt x="16976" y="494190"/>
                </a:lnTo>
                <a:lnTo>
                  <a:pt x="20458" y="504932"/>
                </a:lnTo>
                <a:lnTo>
                  <a:pt x="24481" y="515604"/>
                </a:lnTo>
                <a:lnTo>
                  <a:pt x="29158" y="526220"/>
                </a:lnTo>
                <a:lnTo>
                  <a:pt x="34605" y="536468"/>
                </a:lnTo>
                <a:lnTo>
                  <a:pt x="41019" y="545743"/>
                </a:lnTo>
                <a:lnTo>
                  <a:pt x="48411" y="553794"/>
                </a:lnTo>
                <a:lnTo>
                  <a:pt x="56646" y="560691"/>
                </a:lnTo>
                <a:lnTo>
                  <a:pt x="65544" y="566639"/>
                </a:lnTo>
                <a:lnTo>
                  <a:pt x="74936" y="571855"/>
                </a:lnTo>
                <a:lnTo>
                  <a:pt x="84682" y="576207"/>
                </a:lnTo>
                <a:lnTo>
                  <a:pt x="94676" y="579234"/>
                </a:lnTo>
                <a:lnTo>
                  <a:pt x="104838" y="580786"/>
                </a:lnTo>
                <a:lnTo>
                  <a:pt x="114949" y="580845"/>
                </a:lnTo>
                <a:lnTo>
                  <a:pt x="124665" y="579365"/>
                </a:lnTo>
                <a:lnTo>
                  <a:pt x="133835" y="576484"/>
                </a:lnTo>
                <a:lnTo>
                  <a:pt x="142637" y="572617"/>
                </a:lnTo>
                <a:lnTo>
                  <a:pt x="151468" y="568346"/>
                </a:lnTo>
                <a:lnTo>
                  <a:pt x="160555" y="564030"/>
                </a:lnTo>
                <a:lnTo>
                  <a:pt x="169796" y="559662"/>
                </a:lnTo>
                <a:lnTo>
                  <a:pt x="178854" y="554970"/>
                </a:lnTo>
                <a:lnTo>
                  <a:pt x="187541" y="549812"/>
                </a:lnTo>
                <a:lnTo>
                  <a:pt x="195833" y="544196"/>
                </a:lnTo>
                <a:lnTo>
                  <a:pt x="203781" y="538192"/>
                </a:lnTo>
                <a:lnTo>
                  <a:pt x="211464" y="531886"/>
                </a:lnTo>
                <a:lnTo>
                  <a:pt x="219115" y="525193"/>
                </a:lnTo>
                <a:lnTo>
                  <a:pt x="227098" y="517867"/>
                </a:lnTo>
                <a:lnTo>
                  <a:pt x="235582" y="509832"/>
                </a:lnTo>
                <a:lnTo>
                  <a:pt x="244399" y="501318"/>
                </a:lnTo>
                <a:lnTo>
                  <a:pt x="253165" y="492757"/>
                </a:lnTo>
                <a:lnTo>
                  <a:pt x="261649" y="484402"/>
                </a:lnTo>
                <a:lnTo>
                  <a:pt x="269632" y="476166"/>
                </a:lnTo>
                <a:lnTo>
                  <a:pt x="276841" y="467722"/>
                </a:lnTo>
                <a:lnTo>
                  <a:pt x="283209" y="458898"/>
                </a:lnTo>
                <a:lnTo>
                  <a:pt x="288994" y="449836"/>
                </a:lnTo>
                <a:lnTo>
                  <a:pt x="294653" y="440899"/>
                </a:lnTo>
                <a:lnTo>
                  <a:pt x="300461" y="432288"/>
                </a:lnTo>
                <a:lnTo>
                  <a:pt x="306348" y="423878"/>
                </a:lnTo>
                <a:lnTo>
                  <a:pt x="312001" y="415318"/>
                </a:lnTo>
                <a:lnTo>
                  <a:pt x="317250" y="406410"/>
                </a:lnTo>
                <a:lnTo>
                  <a:pt x="322079" y="397123"/>
                </a:lnTo>
                <a:lnTo>
                  <a:pt x="326549" y="387502"/>
                </a:lnTo>
                <a:lnTo>
                  <a:pt x="330739" y="377618"/>
                </a:lnTo>
                <a:lnTo>
                  <a:pt x="334723" y="367540"/>
                </a:lnTo>
                <a:lnTo>
                  <a:pt x="338558" y="357321"/>
                </a:lnTo>
                <a:lnTo>
                  <a:pt x="342284" y="346999"/>
                </a:lnTo>
                <a:lnTo>
                  <a:pt x="345772" y="336441"/>
                </a:lnTo>
                <a:lnTo>
                  <a:pt x="348734" y="325361"/>
                </a:lnTo>
                <a:lnTo>
                  <a:pt x="351058" y="313639"/>
                </a:lnTo>
                <a:lnTo>
                  <a:pt x="352788" y="301156"/>
                </a:lnTo>
                <a:lnTo>
                  <a:pt x="354032" y="287712"/>
                </a:lnTo>
                <a:lnTo>
                  <a:pt x="354901" y="273294"/>
                </a:lnTo>
                <a:lnTo>
                  <a:pt x="355333" y="258034"/>
                </a:lnTo>
                <a:lnTo>
                  <a:pt x="355099" y="242114"/>
                </a:lnTo>
                <a:lnTo>
                  <a:pt x="354128" y="225705"/>
                </a:lnTo>
                <a:lnTo>
                  <a:pt x="352492" y="209112"/>
                </a:lnTo>
                <a:lnTo>
                  <a:pt x="350324" y="192746"/>
                </a:lnTo>
                <a:lnTo>
                  <a:pt x="347749" y="176818"/>
                </a:lnTo>
                <a:lnTo>
                  <a:pt x="344716" y="161513"/>
                </a:lnTo>
                <a:lnTo>
                  <a:pt x="341002" y="147074"/>
                </a:lnTo>
                <a:lnTo>
                  <a:pt x="336540" y="133550"/>
                </a:lnTo>
                <a:lnTo>
                  <a:pt x="331409" y="120993"/>
                </a:lnTo>
                <a:lnTo>
                  <a:pt x="325740" y="109545"/>
                </a:lnTo>
                <a:lnTo>
                  <a:pt x="319666" y="99173"/>
                </a:lnTo>
                <a:lnTo>
                  <a:pt x="313300" y="89715"/>
                </a:lnTo>
                <a:lnTo>
                  <a:pt x="306728" y="80967"/>
                </a:lnTo>
                <a:lnTo>
                  <a:pt x="300007" y="72749"/>
                </a:lnTo>
                <a:lnTo>
                  <a:pt x="293019" y="65076"/>
                </a:lnTo>
                <a:lnTo>
                  <a:pt x="285490" y="58141"/>
                </a:lnTo>
                <a:lnTo>
                  <a:pt x="277310" y="51993"/>
                </a:lnTo>
                <a:lnTo>
                  <a:pt x="268528" y="46542"/>
                </a:lnTo>
                <a:lnTo>
                  <a:pt x="259253" y="41647"/>
                </a:lnTo>
                <a:lnTo>
                  <a:pt x="249606" y="37176"/>
                </a:lnTo>
                <a:lnTo>
                  <a:pt x="239688" y="33344"/>
                </a:lnTo>
                <a:lnTo>
                  <a:pt x="229576" y="30674"/>
                </a:lnTo>
                <a:lnTo>
                  <a:pt x="219331" y="29360"/>
                </a:lnTo>
                <a:lnTo>
                  <a:pt x="208995" y="29292"/>
                </a:lnTo>
                <a:lnTo>
                  <a:pt x="198595" y="30235"/>
                </a:lnTo>
                <a:lnTo>
                  <a:pt x="188154" y="31943"/>
                </a:lnTo>
                <a:lnTo>
                  <a:pt x="177683" y="34207"/>
                </a:lnTo>
                <a:lnTo>
                  <a:pt x="167194" y="36864"/>
                </a:lnTo>
                <a:lnTo>
                  <a:pt x="156705" y="39794"/>
                </a:lnTo>
                <a:lnTo>
                  <a:pt x="146676" y="42952"/>
                </a:lnTo>
                <a:lnTo>
                  <a:pt x="137015" y="46772"/>
                </a:lnTo>
                <a:lnTo>
                  <a:pt x="126873" y="52705"/>
                </a:lnTo>
                <a:lnTo>
                  <a:pt x="11463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878724" y="2927487"/>
            <a:ext cx="3223333" cy="1252199"/>
            <a:chOff x="2878724" y="2927487"/>
            <a:chExt cx="3223333" cy="1252199"/>
          </a:xfrm>
        </p:grpSpPr>
        <p:sp>
          <p:nvSpPr>
            <p:cNvPr id="36" name="Freeform 35"/>
            <p:cNvSpPr/>
            <p:nvPr/>
          </p:nvSpPr>
          <p:spPr>
            <a:xfrm>
              <a:off x="3362133" y="3255769"/>
              <a:ext cx="438655" cy="620526"/>
            </a:xfrm>
            <a:custGeom>
              <a:avLst/>
              <a:gdLst/>
              <a:ahLst/>
              <a:cxnLst/>
              <a:rect l="0" t="0" r="0" b="0"/>
              <a:pathLst>
                <a:path w="438655" h="620526">
                  <a:moveTo>
                    <a:pt x="354426" y="60707"/>
                  </a:moveTo>
                  <a:lnTo>
                    <a:pt x="348559" y="54840"/>
                  </a:lnTo>
                  <a:lnTo>
                    <a:pt x="342995" y="49275"/>
                  </a:lnTo>
                  <a:lnTo>
                    <a:pt x="337190" y="43476"/>
                  </a:lnTo>
                  <a:lnTo>
                    <a:pt x="330937" y="37395"/>
                  </a:lnTo>
                  <a:lnTo>
                    <a:pt x="323959" y="31066"/>
                  </a:lnTo>
                  <a:lnTo>
                    <a:pt x="316173" y="24547"/>
                  </a:lnTo>
                  <a:lnTo>
                    <a:pt x="307498" y="18216"/>
                  </a:lnTo>
                  <a:lnTo>
                    <a:pt x="297771" y="12730"/>
                  </a:lnTo>
                  <a:lnTo>
                    <a:pt x="287005" y="8379"/>
                  </a:lnTo>
                  <a:lnTo>
                    <a:pt x="275351" y="5121"/>
                  </a:lnTo>
                  <a:lnTo>
                    <a:pt x="263005" y="2768"/>
                  </a:lnTo>
                  <a:lnTo>
                    <a:pt x="250146" y="1116"/>
                  </a:lnTo>
                  <a:lnTo>
                    <a:pt x="236919" y="140"/>
                  </a:lnTo>
                  <a:lnTo>
                    <a:pt x="223433" y="0"/>
                  </a:lnTo>
                  <a:lnTo>
                    <a:pt x="209774" y="727"/>
                  </a:lnTo>
                  <a:lnTo>
                    <a:pt x="196162" y="2536"/>
                  </a:lnTo>
                  <a:lnTo>
                    <a:pt x="182942" y="5885"/>
                  </a:lnTo>
                  <a:lnTo>
                    <a:pt x="170267" y="10883"/>
                  </a:lnTo>
                  <a:lnTo>
                    <a:pt x="157958" y="17343"/>
                  </a:lnTo>
                  <a:lnTo>
                    <a:pt x="145619" y="24966"/>
                  </a:lnTo>
                  <a:lnTo>
                    <a:pt x="133026" y="33468"/>
                  </a:lnTo>
                  <a:lnTo>
                    <a:pt x="120450" y="42768"/>
                  </a:lnTo>
                  <a:lnTo>
                    <a:pt x="108532" y="52987"/>
                  </a:lnTo>
                  <a:lnTo>
                    <a:pt x="97589" y="64110"/>
                  </a:lnTo>
                  <a:lnTo>
                    <a:pt x="87614" y="75680"/>
                  </a:lnTo>
                  <a:lnTo>
                    <a:pt x="78453" y="86913"/>
                  </a:lnTo>
                  <a:lnTo>
                    <a:pt x="69926" y="97397"/>
                  </a:lnTo>
                  <a:lnTo>
                    <a:pt x="62029" y="107233"/>
                  </a:lnTo>
                  <a:lnTo>
                    <a:pt x="54937" y="116832"/>
                  </a:lnTo>
                  <a:lnTo>
                    <a:pt x="48681" y="126486"/>
                  </a:lnTo>
                  <a:lnTo>
                    <a:pt x="43155" y="136632"/>
                  </a:lnTo>
                  <a:lnTo>
                    <a:pt x="38209" y="147903"/>
                  </a:lnTo>
                  <a:lnTo>
                    <a:pt x="33695" y="160524"/>
                  </a:lnTo>
                  <a:lnTo>
                    <a:pt x="29494" y="174070"/>
                  </a:lnTo>
                  <a:lnTo>
                    <a:pt x="25511" y="187696"/>
                  </a:lnTo>
                  <a:lnTo>
                    <a:pt x="21681" y="200906"/>
                  </a:lnTo>
                  <a:lnTo>
                    <a:pt x="17955" y="214045"/>
                  </a:lnTo>
                  <a:lnTo>
                    <a:pt x="14300" y="228071"/>
                  </a:lnTo>
                  <a:lnTo>
                    <a:pt x="10697" y="243477"/>
                  </a:lnTo>
                  <a:lnTo>
                    <a:pt x="7295" y="260436"/>
                  </a:lnTo>
                  <a:lnTo>
                    <a:pt x="4390" y="279042"/>
                  </a:lnTo>
                  <a:lnTo>
                    <a:pt x="2109" y="299143"/>
                  </a:lnTo>
                  <a:lnTo>
                    <a:pt x="578" y="319811"/>
                  </a:lnTo>
                  <a:lnTo>
                    <a:pt x="0" y="339527"/>
                  </a:lnTo>
                  <a:lnTo>
                    <a:pt x="391" y="357528"/>
                  </a:lnTo>
                  <a:lnTo>
                    <a:pt x="1620" y="374238"/>
                  </a:lnTo>
                  <a:lnTo>
                    <a:pt x="3508" y="390833"/>
                  </a:lnTo>
                  <a:lnTo>
                    <a:pt x="5890" y="408037"/>
                  </a:lnTo>
                  <a:lnTo>
                    <a:pt x="8794" y="425901"/>
                  </a:lnTo>
                  <a:lnTo>
                    <a:pt x="12420" y="444067"/>
                  </a:lnTo>
                  <a:lnTo>
                    <a:pt x="16822" y="462258"/>
                  </a:lnTo>
                  <a:lnTo>
                    <a:pt x="21914" y="480188"/>
                  </a:lnTo>
                  <a:lnTo>
                    <a:pt x="27556" y="497520"/>
                  </a:lnTo>
                  <a:lnTo>
                    <a:pt x="33617" y="514129"/>
                  </a:lnTo>
                  <a:lnTo>
                    <a:pt x="40144" y="529906"/>
                  </a:lnTo>
                  <a:lnTo>
                    <a:pt x="47357" y="544668"/>
                  </a:lnTo>
                  <a:lnTo>
                    <a:pt x="55321" y="558408"/>
                  </a:lnTo>
                  <a:lnTo>
                    <a:pt x="63957" y="570941"/>
                  </a:lnTo>
                  <a:lnTo>
                    <a:pt x="73132" y="581842"/>
                  </a:lnTo>
                  <a:lnTo>
                    <a:pt x="82717" y="591027"/>
                  </a:lnTo>
                  <a:lnTo>
                    <a:pt x="92765" y="598706"/>
                  </a:lnTo>
                  <a:lnTo>
                    <a:pt x="103494" y="605187"/>
                  </a:lnTo>
                  <a:lnTo>
                    <a:pt x="114967" y="610765"/>
                  </a:lnTo>
                  <a:lnTo>
                    <a:pt x="126944" y="615361"/>
                  </a:lnTo>
                  <a:lnTo>
                    <a:pt x="138983" y="618552"/>
                  </a:lnTo>
                  <a:lnTo>
                    <a:pt x="150821" y="620218"/>
                  </a:lnTo>
                  <a:lnTo>
                    <a:pt x="162381" y="620525"/>
                  </a:lnTo>
                  <a:lnTo>
                    <a:pt x="173675" y="619743"/>
                  </a:lnTo>
                  <a:lnTo>
                    <a:pt x="184754" y="618133"/>
                  </a:lnTo>
                  <a:lnTo>
                    <a:pt x="195669" y="615596"/>
                  </a:lnTo>
                  <a:lnTo>
                    <a:pt x="206465" y="611691"/>
                  </a:lnTo>
                  <a:lnTo>
                    <a:pt x="217167" y="606286"/>
                  </a:lnTo>
                  <a:lnTo>
                    <a:pt x="227474" y="599539"/>
                  </a:lnTo>
                  <a:lnTo>
                    <a:pt x="236789" y="591714"/>
                  </a:lnTo>
                  <a:lnTo>
                    <a:pt x="244873" y="583079"/>
                  </a:lnTo>
                  <a:lnTo>
                    <a:pt x="251962" y="573858"/>
                  </a:lnTo>
                  <a:lnTo>
                    <a:pt x="258571" y="564223"/>
                  </a:lnTo>
                  <a:lnTo>
                    <a:pt x="265053" y="554301"/>
                  </a:lnTo>
                  <a:lnTo>
                    <a:pt x="271409" y="544183"/>
                  </a:lnTo>
                  <a:lnTo>
                    <a:pt x="277384" y="533930"/>
                  </a:lnTo>
                  <a:lnTo>
                    <a:pt x="282848" y="523582"/>
                  </a:lnTo>
                  <a:lnTo>
                    <a:pt x="287653" y="513005"/>
                  </a:lnTo>
                  <a:lnTo>
                    <a:pt x="291575" y="501911"/>
                  </a:lnTo>
                  <a:lnTo>
                    <a:pt x="294575" y="490189"/>
                  </a:lnTo>
                  <a:lnTo>
                    <a:pt x="296605" y="478046"/>
                  </a:lnTo>
                  <a:lnTo>
                    <a:pt x="297526" y="465894"/>
                  </a:lnTo>
                  <a:lnTo>
                    <a:pt x="297364" y="453980"/>
                  </a:lnTo>
                  <a:lnTo>
                    <a:pt x="296120" y="442369"/>
                  </a:lnTo>
                  <a:lnTo>
                    <a:pt x="293691" y="431040"/>
                  </a:lnTo>
                  <a:lnTo>
                    <a:pt x="290131" y="419943"/>
                  </a:lnTo>
                  <a:lnTo>
                    <a:pt x="285623" y="409185"/>
                  </a:lnTo>
                  <a:lnTo>
                    <a:pt x="280381" y="399028"/>
                  </a:lnTo>
                  <a:lnTo>
                    <a:pt x="274593" y="389567"/>
                  </a:lnTo>
                  <a:lnTo>
                    <a:pt x="268250" y="380909"/>
                  </a:lnTo>
                  <a:lnTo>
                    <a:pt x="261161" y="373238"/>
                  </a:lnTo>
                  <a:lnTo>
                    <a:pt x="253280" y="366560"/>
                  </a:lnTo>
                  <a:lnTo>
                    <a:pt x="244699" y="360736"/>
                  </a:lnTo>
                  <a:lnTo>
                    <a:pt x="235562" y="355583"/>
                  </a:lnTo>
                  <a:lnTo>
                    <a:pt x="226034" y="350963"/>
                  </a:lnTo>
                  <a:lnTo>
                    <a:pt x="217253" y="348023"/>
                  </a:lnTo>
                  <a:lnTo>
                    <a:pt x="211957" y="347807"/>
                  </a:lnTo>
                  <a:lnTo>
                    <a:pt x="211997" y="348955"/>
                  </a:lnTo>
                  <a:lnTo>
                    <a:pt x="216953" y="350419"/>
                  </a:lnTo>
                  <a:lnTo>
                    <a:pt x="225875" y="351584"/>
                  </a:lnTo>
                  <a:lnTo>
                    <a:pt x="238020" y="352008"/>
                  </a:lnTo>
                  <a:lnTo>
                    <a:pt x="252699" y="351563"/>
                  </a:lnTo>
                  <a:lnTo>
                    <a:pt x="269281" y="350490"/>
                  </a:lnTo>
                  <a:lnTo>
                    <a:pt x="287243" y="349250"/>
                  </a:lnTo>
                  <a:lnTo>
                    <a:pt x="306167" y="348126"/>
                  </a:lnTo>
                  <a:lnTo>
                    <a:pt x="325267" y="347054"/>
                  </a:lnTo>
                  <a:lnTo>
                    <a:pt x="343405" y="345729"/>
                  </a:lnTo>
                  <a:lnTo>
                    <a:pt x="360043" y="343992"/>
                  </a:lnTo>
                  <a:lnTo>
                    <a:pt x="375115" y="341985"/>
                  </a:lnTo>
                  <a:lnTo>
                    <a:pt x="390443" y="339881"/>
                  </a:lnTo>
                  <a:lnTo>
                    <a:pt x="409604" y="337493"/>
                  </a:lnTo>
                  <a:lnTo>
                    <a:pt x="438654" y="334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55324" y="3325545"/>
              <a:ext cx="282376" cy="531772"/>
            </a:xfrm>
            <a:custGeom>
              <a:avLst/>
              <a:gdLst/>
              <a:ahLst/>
              <a:cxnLst/>
              <a:rect l="0" t="0" r="0" b="0"/>
              <a:pathLst>
                <a:path w="282376" h="531772">
                  <a:moveTo>
                    <a:pt x="282375" y="75159"/>
                  </a:moveTo>
                  <a:lnTo>
                    <a:pt x="276507" y="66425"/>
                  </a:lnTo>
                  <a:lnTo>
                    <a:pt x="270943" y="58718"/>
                  </a:lnTo>
                  <a:lnTo>
                    <a:pt x="265139" y="51317"/>
                  </a:lnTo>
                  <a:lnTo>
                    <a:pt x="258886" y="44055"/>
                  </a:lnTo>
                  <a:lnTo>
                    <a:pt x="251908" y="36877"/>
                  </a:lnTo>
                  <a:lnTo>
                    <a:pt x="244126" y="29756"/>
                  </a:lnTo>
                  <a:lnTo>
                    <a:pt x="235625" y="22838"/>
                  </a:lnTo>
                  <a:lnTo>
                    <a:pt x="226546" y="16420"/>
                  </a:lnTo>
                  <a:lnTo>
                    <a:pt x="217032" y="10631"/>
                  </a:lnTo>
                  <a:lnTo>
                    <a:pt x="207204" y="5762"/>
                  </a:lnTo>
                  <a:lnTo>
                    <a:pt x="197154" y="2322"/>
                  </a:lnTo>
                  <a:lnTo>
                    <a:pt x="186952" y="456"/>
                  </a:lnTo>
                  <a:lnTo>
                    <a:pt x="176642" y="0"/>
                  </a:lnTo>
                  <a:lnTo>
                    <a:pt x="166262" y="674"/>
                  </a:lnTo>
                  <a:lnTo>
                    <a:pt x="155833" y="2203"/>
                  </a:lnTo>
                  <a:lnTo>
                    <a:pt x="145371" y="4515"/>
                  </a:lnTo>
                  <a:lnTo>
                    <a:pt x="134887" y="7736"/>
                  </a:lnTo>
                  <a:lnTo>
                    <a:pt x="124392" y="11872"/>
                  </a:lnTo>
                  <a:lnTo>
                    <a:pt x="114057" y="17123"/>
                  </a:lnTo>
                  <a:lnTo>
                    <a:pt x="104190" y="23936"/>
                  </a:lnTo>
                  <a:lnTo>
                    <a:pt x="94919" y="32414"/>
                  </a:lnTo>
                  <a:lnTo>
                    <a:pt x="86049" y="42363"/>
                  </a:lnTo>
                  <a:lnTo>
                    <a:pt x="77173" y="53483"/>
                  </a:lnTo>
                  <a:lnTo>
                    <a:pt x="68054" y="65480"/>
                  </a:lnTo>
                  <a:lnTo>
                    <a:pt x="58793" y="78111"/>
                  </a:lnTo>
                  <a:lnTo>
                    <a:pt x="49722" y="91188"/>
                  </a:lnTo>
                  <a:lnTo>
                    <a:pt x="41030" y="104578"/>
                  </a:lnTo>
                  <a:lnTo>
                    <a:pt x="32906" y="118348"/>
                  </a:lnTo>
                  <a:lnTo>
                    <a:pt x="25601" y="132738"/>
                  </a:lnTo>
                  <a:lnTo>
                    <a:pt x="19178" y="147835"/>
                  </a:lnTo>
                  <a:lnTo>
                    <a:pt x="13696" y="163738"/>
                  </a:lnTo>
                  <a:lnTo>
                    <a:pt x="9305" y="180632"/>
                  </a:lnTo>
                  <a:lnTo>
                    <a:pt x="5979" y="198515"/>
                  </a:lnTo>
                  <a:lnTo>
                    <a:pt x="3557" y="217084"/>
                  </a:lnTo>
                  <a:lnTo>
                    <a:pt x="1840" y="235848"/>
                  </a:lnTo>
                  <a:lnTo>
                    <a:pt x="649" y="254510"/>
                  </a:lnTo>
                  <a:lnTo>
                    <a:pt x="0" y="273124"/>
                  </a:lnTo>
                  <a:lnTo>
                    <a:pt x="88" y="291995"/>
                  </a:lnTo>
                  <a:lnTo>
                    <a:pt x="966" y="311275"/>
                  </a:lnTo>
                  <a:lnTo>
                    <a:pt x="2709" y="330647"/>
                  </a:lnTo>
                  <a:lnTo>
                    <a:pt x="5481" y="349434"/>
                  </a:lnTo>
                  <a:lnTo>
                    <a:pt x="9275" y="367300"/>
                  </a:lnTo>
                  <a:lnTo>
                    <a:pt x="13941" y="384399"/>
                  </a:lnTo>
                  <a:lnTo>
                    <a:pt x="19291" y="401182"/>
                  </a:lnTo>
                  <a:lnTo>
                    <a:pt x="25146" y="417947"/>
                  </a:lnTo>
                  <a:lnTo>
                    <a:pt x="31365" y="434495"/>
                  </a:lnTo>
                  <a:lnTo>
                    <a:pt x="37837" y="450240"/>
                  </a:lnTo>
                  <a:lnTo>
                    <a:pt x="44491" y="464905"/>
                  </a:lnTo>
                  <a:lnTo>
                    <a:pt x="51433" y="478364"/>
                  </a:lnTo>
                  <a:lnTo>
                    <a:pt x="58933" y="490486"/>
                  </a:lnTo>
                  <a:lnTo>
                    <a:pt x="67097" y="501331"/>
                  </a:lnTo>
                  <a:lnTo>
                    <a:pt x="76039" y="510784"/>
                  </a:lnTo>
                  <a:lnTo>
                    <a:pt x="85952" y="518470"/>
                  </a:lnTo>
                  <a:lnTo>
                    <a:pt x="96842" y="524342"/>
                  </a:lnTo>
                  <a:lnTo>
                    <a:pt x="108410" y="528474"/>
                  </a:lnTo>
                  <a:lnTo>
                    <a:pt x="120167" y="530890"/>
                  </a:lnTo>
                  <a:lnTo>
                    <a:pt x="131808" y="531771"/>
                  </a:lnTo>
                  <a:lnTo>
                    <a:pt x="143064" y="531246"/>
                  </a:lnTo>
                  <a:lnTo>
                    <a:pt x="153622" y="529307"/>
                  </a:lnTo>
                  <a:lnTo>
                    <a:pt x="163392" y="526084"/>
                  </a:lnTo>
                  <a:lnTo>
                    <a:pt x="172615" y="521974"/>
                  </a:lnTo>
                  <a:lnTo>
                    <a:pt x="181735" y="517531"/>
                  </a:lnTo>
                  <a:lnTo>
                    <a:pt x="191021" y="513097"/>
                  </a:lnTo>
                  <a:lnTo>
                    <a:pt x="200396" y="508647"/>
                  </a:lnTo>
                  <a:lnTo>
                    <a:pt x="209544" y="503900"/>
                  </a:lnTo>
                  <a:lnTo>
                    <a:pt x="218288" y="498701"/>
                  </a:lnTo>
                  <a:lnTo>
                    <a:pt x="226448" y="492887"/>
                  </a:lnTo>
                  <a:lnTo>
                    <a:pt x="233775" y="486218"/>
                  </a:lnTo>
                  <a:lnTo>
                    <a:pt x="240223" y="478661"/>
                  </a:lnTo>
                  <a:lnTo>
                    <a:pt x="246136" y="470592"/>
                  </a:lnTo>
                  <a:lnTo>
                    <a:pt x="252938" y="461805"/>
                  </a:lnTo>
                  <a:lnTo>
                    <a:pt x="263464" y="450410"/>
                  </a:lnTo>
                  <a:lnTo>
                    <a:pt x="282375" y="433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32455" y="3274362"/>
              <a:ext cx="242157" cy="593602"/>
            </a:xfrm>
            <a:custGeom>
              <a:avLst/>
              <a:gdLst/>
              <a:ahLst/>
              <a:cxnLst/>
              <a:rect l="0" t="0" r="0" b="0"/>
              <a:pathLst>
                <a:path w="242157" h="593602">
                  <a:moveTo>
                    <a:pt x="0" y="242156"/>
                  </a:moveTo>
                  <a:lnTo>
                    <a:pt x="1" y="253891"/>
                  </a:lnTo>
                  <a:lnTo>
                    <a:pt x="1" y="265020"/>
                  </a:lnTo>
                  <a:lnTo>
                    <a:pt x="6" y="276614"/>
                  </a:lnTo>
                  <a:lnTo>
                    <a:pt x="178" y="288602"/>
                  </a:lnTo>
                  <a:lnTo>
                    <a:pt x="826" y="300614"/>
                  </a:lnTo>
                  <a:lnTo>
                    <a:pt x="2075" y="312430"/>
                  </a:lnTo>
                  <a:lnTo>
                    <a:pt x="3727" y="324475"/>
                  </a:lnTo>
                  <a:lnTo>
                    <a:pt x="5376" y="337688"/>
                  </a:lnTo>
                  <a:lnTo>
                    <a:pt x="6778" y="352513"/>
                  </a:lnTo>
                  <a:lnTo>
                    <a:pt x="7871" y="369063"/>
                  </a:lnTo>
                  <a:lnTo>
                    <a:pt x="8680" y="387386"/>
                  </a:lnTo>
                  <a:lnTo>
                    <a:pt x="9258" y="407302"/>
                  </a:lnTo>
                  <a:lnTo>
                    <a:pt x="9662" y="428185"/>
                  </a:lnTo>
                  <a:lnTo>
                    <a:pt x="9942" y="449108"/>
                  </a:lnTo>
                  <a:lnTo>
                    <a:pt x="10134" y="469542"/>
                  </a:lnTo>
                  <a:lnTo>
                    <a:pt x="10263" y="489345"/>
                  </a:lnTo>
                  <a:lnTo>
                    <a:pt x="10351" y="508561"/>
                  </a:lnTo>
                  <a:lnTo>
                    <a:pt x="10414" y="527294"/>
                  </a:lnTo>
                  <a:lnTo>
                    <a:pt x="10627" y="545333"/>
                  </a:lnTo>
                  <a:lnTo>
                    <a:pt x="11302" y="562163"/>
                  </a:lnTo>
                  <a:lnTo>
                    <a:pt x="12549" y="577530"/>
                  </a:lnTo>
                  <a:lnTo>
                    <a:pt x="13512" y="589079"/>
                  </a:lnTo>
                  <a:lnTo>
                    <a:pt x="13373" y="593601"/>
                  </a:lnTo>
                  <a:lnTo>
                    <a:pt x="12811" y="591823"/>
                  </a:lnTo>
                  <a:lnTo>
                    <a:pt x="12230" y="585492"/>
                  </a:lnTo>
                  <a:lnTo>
                    <a:pt x="11749" y="575855"/>
                  </a:lnTo>
                  <a:lnTo>
                    <a:pt x="11388" y="563817"/>
                  </a:lnTo>
                  <a:lnTo>
                    <a:pt x="11296" y="550063"/>
                  </a:lnTo>
                  <a:lnTo>
                    <a:pt x="11758" y="535105"/>
                  </a:lnTo>
                  <a:lnTo>
                    <a:pt x="12877" y="519310"/>
                  </a:lnTo>
                  <a:lnTo>
                    <a:pt x="14441" y="502776"/>
                  </a:lnTo>
                  <a:lnTo>
                    <a:pt x="16029" y="485378"/>
                  </a:lnTo>
                  <a:lnTo>
                    <a:pt x="17391" y="467113"/>
                  </a:lnTo>
                  <a:lnTo>
                    <a:pt x="18456" y="448098"/>
                  </a:lnTo>
                  <a:lnTo>
                    <a:pt x="19245" y="428494"/>
                  </a:lnTo>
                  <a:lnTo>
                    <a:pt x="19811" y="408455"/>
                  </a:lnTo>
                  <a:lnTo>
                    <a:pt x="20207" y="388270"/>
                  </a:lnTo>
                  <a:lnTo>
                    <a:pt x="20482" y="368338"/>
                  </a:lnTo>
                  <a:lnTo>
                    <a:pt x="20669" y="348857"/>
                  </a:lnTo>
                  <a:lnTo>
                    <a:pt x="20797" y="329844"/>
                  </a:lnTo>
                  <a:lnTo>
                    <a:pt x="20883" y="311230"/>
                  </a:lnTo>
                  <a:lnTo>
                    <a:pt x="20941" y="292928"/>
                  </a:lnTo>
                  <a:lnTo>
                    <a:pt x="20980" y="274855"/>
                  </a:lnTo>
                  <a:lnTo>
                    <a:pt x="21006" y="256947"/>
                  </a:lnTo>
                  <a:lnTo>
                    <a:pt x="21028" y="239163"/>
                  </a:lnTo>
                  <a:lnTo>
                    <a:pt x="21212" y="221794"/>
                  </a:lnTo>
                  <a:lnTo>
                    <a:pt x="21868" y="205431"/>
                  </a:lnTo>
                  <a:lnTo>
                    <a:pt x="23131" y="190319"/>
                  </a:lnTo>
                  <a:lnTo>
                    <a:pt x="25133" y="176545"/>
                  </a:lnTo>
                  <a:lnTo>
                    <a:pt x="28080" y="164205"/>
                  </a:lnTo>
                  <a:lnTo>
                    <a:pt x="31991" y="153196"/>
                  </a:lnTo>
                  <a:lnTo>
                    <a:pt x="36735" y="143122"/>
                  </a:lnTo>
                  <a:lnTo>
                    <a:pt x="42137" y="133422"/>
                  </a:lnTo>
                  <a:lnTo>
                    <a:pt x="48032" y="123743"/>
                  </a:lnTo>
                  <a:lnTo>
                    <a:pt x="54447" y="114103"/>
                  </a:lnTo>
                  <a:lnTo>
                    <a:pt x="61584" y="104777"/>
                  </a:lnTo>
                  <a:lnTo>
                    <a:pt x="69501" y="95909"/>
                  </a:lnTo>
                  <a:lnTo>
                    <a:pt x="78276" y="87497"/>
                  </a:lnTo>
                  <a:lnTo>
                    <a:pt x="88077" y="79468"/>
                  </a:lnTo>
                  <a:lnTo>
                    <a:pt x="98896" y="71735"/>
                  </a:lnTo>
                  <a:lnTo>
                    <a:pt x="110585" y="64221"/>
                  </a:lnTo>
                  <a:lnTo>
                    <a:pt x="122956" y="56861"/>
                  </a:lnTo>
                  <a:lnTo>
                    <a:pt x="135827" y="49615"/>
                  </a:lnTo>
                  <a:lnTo>
                    <a:pt x="148893" y="42613"/>
                  </a:lnTo>
                  <a:lnTo>
                    <a:pt x="161738" y="36136"/>
                  </a:lnTo>
                  <a:lnTo>
                    <a:pt x="174148" y="30299"/>
                  </a:lnTo>
                  <a:lnTo>
                    <a:pt x="186036" y="25013"/>
                  </a:lnTo>
                  <a:lnTo>
                    <a:pt x="198717" y="19452"/>
                  </a:lnTo>
                  <a:lnTo>
                    <a:pt x="215538" y="1200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53513" y="3590217"/>
              <a:ext cx="147399" cy="84229"/>
            </a:xfrm>
            <a:custGeom>
              <a:avLst/>
              <a:gdLst/>
              <a:ahLst/>
              <a:cxnLst/>
              <a:rect l="0" t="0" r="0" b="0"/>
              <a:pathLst>
                <a:path w="147399" h="84229">
                  <a:moveTo>
                    <a:pt x="147398" y="0"/>
                  </a:moveTo>
                  <a:lnTo>
                    <a:pt x="138597" y="5801"/>
                  </a:lnTo>
                  <a:lnTo>
                    <a:pt x="130251" y="10725"/>
                  </a:lnTo>
                  <a:lnTo>
                    <a:pt x="121552" y="15228"/>
                  </a:lnTo>
                  <a:lnTo>
                    <a:pt x="112431" y="19448"/>
                  </a:lnTo>
                  <a:lnTo>
                    <a:pt x="102936" y="23462"/>
                  </a:lnTo>
                  <a:lnTo>
                    <a:pt x="93144" y="27328"/>
                  </a:lnTo>
                  <a:lnTo>
                    <a:pt x="83130" y="31254"/>
                  </a:lnTo>
                  <a:lnTo>
                    <a:pt x="72956" y="35577"/>
                  </a:lnTo>
                  <a:lnTo>
                    <a:pt x="62675" y="40452"/>
                  </a:lnTo>
                  <a:lnTo>
                    <a:pt x="52483" y="45864"/>
                  </a:lnTo>
                  <a:lnTo>
                    <a:pt x="42713" y="51721"/>
                  </a:lnTo>
                  <a:lnTo>
                    <a:pt x="33522" y="57911"/>
                  </a:lnTo>
                  <a:lnTo>
                    <a:pt x="25187" y="64040"/>
                  </a:lnTo>
                  <a:lnTo>
                    <a:pt x="17378" y="70038"/>
                  </a:lnTo>
                  <a:lnTo>
                    <a:pt x="9411" y="7643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43067" y="353757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43067" y="3695502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89074" y="3358734"/>
              <a:ext cx="206761" cy="547339"/>
            </a:xfrm>
            <a:custGeom>
              <a:avLst/>
              <a:gdLst/>
              <a:ahLst/>
              <a:cxnLst/>
              <a:rect l="0" t="0" r="0" b="0"/>
              <a:pathLst>
                <a:path w="206761" h="547339">
                  <a:moveTo>
                    <a:pt x="143589" y="284126"/>
                  </a:moveTo>
                  <a:lnTo>
                    <a:pt x="149389" y="275325"/>
                  </a:lnTo>
                  <a:lnTo>
                    <a:pt x="154314" y="266978"/>
                  </a:lnTo>
                  <a:lnTo>
                    <a:pt x="158817" y="258278"/>
                  </a:lnTo>
                  <a:lnTo>
                    <a:pt x="163037" y="249158"/>
                  </a:lnTo>
                  <a:lnTo>
                    <a:pt x="167051" y="239663"/>
                  </a:lnTo>
                  <a:lnTo>
                    <a:pt x="170913" y="229871"/>
                  </a:lnTo>
                  <a:lnTo>
                    <a:pt x="174665" y="219857"/>
                  </a:lnTo>
                  <a:lnTo>
                    <a:pt x="178340" y="209683"/>
                  </a:lnTo>
                  <a:lnTo>
                    <a:pt x="181958" y="199392"/>
                  </a:lnTo>
                  <a:lnTo>
                    <a:pt x="185370" y="188855"/>
                  </a:lnTo>
                  <a:lnTo>
                    <a:pt x="188283" y="177789"/>
                  </a:lnTo>
                  <a:lnTo>
                    <a:pt x="190574" y="166082"/>
                  </a:lnTo>
                  <a:lnTo>
                    <a:pt x="192281" y="153778"/>
                  </a:lnTo>
                  <a:lnTo>
                    <a:pt x="193509" y="140987"/>
                  </a:lnTo>
                  <a:lnTo>
                    <a:pt x="194368" y="127824"/>
                  </a:lnTo>
                  <a:lnTo>
                    <a:pt x="194794" y="114393"/>
                  </a:lnTo>
                  <a:lnTo>
                    <a:pt x="194555" y="100770"/>
                  </a:lnTo>
                  <a:lnTo>
                    <a:pt x="193575" y="87019"/>
                  </a:lnTo>
                  <a:lnTo>
                    <a:pt x="191766" y="73344"/>
                  </a:lnTo>
                  <a:lnTo>
                    <a:pt x="188948" y="60083"/>
                  </a:lnTo>
                  <a:lnTo>
                    <a:pt x="185119" y="47394"/>
                  </a:lnTo>
                  <a:lnTo>
                    <a:pt x="180259" y="35585"/>
                  </a:lnTo>
                  <a:lnTo>
                    <a:pt x="174248" y="25179"/>
                  </a:lnTo>
                  <a:lnTo>
                    <a:pt x="167129" y="16338"/>
                  </a:lnTo>
                  <a:lnTo>
                    <a:pt x="159080" y="9232"/>
                  </a:lnTo>
                  <a:lnTo>
                    <a:pt x="150306" y="4200"/>
                  </a:lnTo>
                  <a:lnTo>
                    <a:pt x="140994" y="1222"/>
                  </a:lnTo>
                  <a:lnTo>
                    <a:pt x="131132" y="0"/>
                  </a:lnTo>
                  <a:lnTo>
                    <a:pt x="120527" y="152"/>
                  </a:lnTo>
                  <a:lnTo>
                    <a:pt x="109141" y="1326"/>
                  </a:lnTo>
                  <a:lnTo>
                    <a:pt x="97394" y="3399"/>
                  </a:lnTo>
                  <a:lnTo>
                    <a:pt x="86042" y="6459"/>
                  </a:lnTo>
                  <a:lnTo>
                    <a:pt x="75481" y="10482"/>
                  </a:lnTo>
                  <a:lnTo>
                    <a:pt x="65764" y="15488"/>
                  </a:lnTo>
                  <a:lnTo>
                    <a:pt x="56777" y="21605"/>
                  </a:lnTo>
                  <a:lnTo>
                    <a:pt x="48367" y="28802"/>
                  </a:lnTo>
                  <a:lnTo>
                    <a:pt x="40548" y="37076"/>
                  </a:lnTo>
                  <a:lnTo>
                    <a:pt x="33508" y="46534"/>
                  </a:lnTo>
                  <a:lnTo>
                    <a:pt x="27286" y="57114"/>
                  </a:lnTo>
                  <a:lnTo>
                    <a:pt x="21784" y="68472"/>
                  </a:lnTo>
                  <a:lnTo>
                    <a:pt x="16853" y="80088"/>
                  </a:lnTo>
                  <a:lnTo>
                    <a:pt x="12354" y="91654"/>
                  </a:lnTo>
                  <a:lnTo>
                    <a:pt x="8333" y="103537"/>
                  </a:lnTo>
                  <a:lnTo>
                    <a:pt x="5004" y="116646"/>
                  </a:lnTo>
                  <a:lnTo>
                    <a:pt x="2434" y="131383"/>
                  </a:lnTo>
                  <a:lnTo>
                    <a:pt x="709" y="147197"/>
                  </a:lnTo>
                  <a:lnTo>
                    <a:pt x="0" y="162899"/>
                  </a:lnTo>
                  <a:lnTo>
                    <a:pt x="302" y="177792"/>
                  </a:lnTo>
                  <a:lnTo>
                    <a:pt x="1472" y="191706"/>
                  </a:lnTo>
                  <a:lnTo>
                    <a:pt x="3320" y="204730"/>
                  </a:lnTo>
                  <a:lnTo>
                    <a:pt x="5676" y="217037"/>
                  </a:lnTo>
                  <a:lnTo>
                    <a:pt x="8561" y="228640"/>
                  </a:lnTo>
                  <a:lnTo>
                    <a:pt x="12176" y="239381"/>
                  </a:lnTo>
                  <a:lnTo>
                    <a:pt x="16575" y="249239"/>
                  </a:lnTo>
                  <a:lnTo>
                    <a:pt x="21834" y="258168"/>
                  </a:lnTo>
                  <a:lnTo>
                    <a:pt x="28122" y="266021"/>
                  </a:lnTo>
                  <a:lnTo>
                    <a:pt x="35428" y="272809"/>
                  </a:lnTo>
                  <a:lnTo>
                    <a:pt x="43606" y="278197"/>
                  </a:lnTo>
                  <a:lnTo>
                    <a:pt x="52466" y="281461"/>
                  </a:lnTo>
                  <a:lnTo>
                    <a:pt x="61828" y="282394"/>
                  </a:lnTo>
                  <a:lnTo>
                    <a:pt x="71384" y="281241"/>
                  </a:lnTo>
                  <a:lnTo>
                    <a:pt x="80718" y="278415"/>
                  </a:lnTo>
                  <a:lnTo>
                    <a:pt x="89624" y="274328"/>
                  </a:lnTo>
                  <a:lnTo>
                    <a:pt x="98078" y="269163"/>
                  </a:lnTo>
                  <a:lnTo>
                    <a:pt x="106142" y="262882"/>
                  </a:lnTo>
                  <a:lnTo>
                    <a:pt x="113902" y="255545"/>
                  </a:lnTo>
                  <a:lnTo>
                    <a:pt x="121437" y="247163"/>
                  </a:lnTo>
                  <a:lnTo>
                    <a:pt x="128811" y="237627"/>
                  </a:lnTo>
                  <a:lnTo>
                    <a:pt x="136071" y="226986"/>
                  </a:lnTo>
                  <a:lnTo>
                    <a:pt x="143255" y="215415"/>
                  </a:lnTo>
                  <a:lnTo>
                    <a:pt x="150384" y="203124"/>
                  </a:lnTo>
                  <a:lnTo>
                    <a:pt x="157472" y="190338"/>
                  </a:lnTo>
                  <a:lnTo>
                    <a:pt x="164385" y="178540"/>
                  </a:lnTo>
                  <a:lnTo>
                    <a:pt x="171428" y="171108"/>
                  </a:lnTo>
                  <a:lnTo>
                    <a:pt x="178408" y="170208"/>
                  </a:lnTo>
                  <a:lnTo>
                    <a:pt x="183947" y="175528"/>
                  </a:lnTo>
                  <a:lnTo>
                    <a:pt x="187904" y="186039"/>
                  </a:lnTo>
                  <a:lnTo>
                    <a:pt x="190626" y="200107"/>
                  </a:lnTo>
                  <a:lnTo>
                    <a:pt x="192471" y="215766"/>
                  </a:lnTo>
                  <a:lnTo>
                    <a:pt x="193714" y="231782"/>
                  </a:lnTo>
                  <a:lnTo>
                    <a:pt x="194548" y="247771"/>
                  </a:lnTo>
                  <a:lnTo>
                    <a:pt x="195107" y="263877"/>
                  </a:lnTo>
                  <a:lnTo>
                    <a:pt x="195481" y="280231"/>
                  </a:lnTo>
                  <a:lnTo>
                    <a:pt x="195730" y="296860"/>
                  </a:lnTo>
                  <a:lnTo>
                    <a:pt x="195897" y="313733"/>
                  </a:lnTo>
                  <a:lnTo>
                    <a:pt x="196008" y="330796"/>
                  </a:lnTo>
                  <a:lnTo>
                    <a:pt x="196083" y="347835"/>
                  </a:lnTo>
                  <a:lnTo>
                    <a:pt x="196132" y="364503"/>
                  </a:lnTo>
                  <a:lnTo>
                    <a:pt x="196165" y="380644"/>
                  </a:lnTo>
                  <a:lnTo>
                    <a:pt x="196187" y="396432"/>
                  </a:lnTo>
                  <a:lnTo>
                    <a:pt x="196202" y="412259"/>
                  </a:lnTo>
                  <a:lnTo>
                    <a:pt x="196216" y="428354"/>
                  </a:lnTo>
                  <a:lnTo>
                    <a:pt x="196396" y="444777"/>
                  </a:lnTo>
                  <a:lnTo>
                    <a:pt x="197049" y="461495"/>
                  </a:lnTo>
                  <a:lnTo>
                    <a:pt x="198300" y="478427"/>
                  </a:lnTo>
                  <a:lnTo>
                    <a:pt x="199964" y="494755"/>
                  </a:lnTo>
                  <a:lnTo>
                    <a:pt x="201791" y="510548"/>
                  </a:lnTo>
                  <a:lnTo>
                    <a:pt x="203947" y="527191"/>
                  </a:lnTo>
                  <a:lnTo>
                    <a:pt x="206760" y="547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78724" y="2927487"/>
              <a:ext cx="3223333" cy="1252199"/>
            </a:xfrm>
            <a:custGeom>
              <a:avLst/>
              <a:gdLst/>
              <a:ahLst/>
              <a:cxnLst/>
              <a:rect l="0" t="0" r="0" b="0"/>
              <a:pathLst>
                <a:path w="3223333" h="1252199">
                  <a:moveTo>
                    <a:pt x="2511866" y="188948"/>
                  </a:moveTo>
                  <a:lnTo>
                    <a:pt x="2503065" y="183147"/>
                  </a:lnTo>
                  <a:lnTo>
                    <a:pt x="2494718" y="178223"/>
                  </a:lnTo>
                  <a:lnTo>
                    <a:pt x="2486015" y="173720"/>
                  </a:lnTo>
                  <a:lnTo>
                    <a:pt x="2476721" y="169499"/>
                  </a:lnTo>
                  <a:lnTo>
                    <a:pt x="2466578" y="165486"/>
                  </a:lnTo>
                  <a:lnTo>
                    <a:pt x="2455533" y="161624"/>
                  </a:lnTo>
                  <a:lnTo>
                    <a:pt x="2443693" y="157872"/>
                  </a:lnTo>
                  <a:lnTo>
                    <a:pt x="2431223" y="154197"/>
                  </a:lnTo>
                  <a:lnTo>
                    <a:pt x="2418276" y="150575"/>
                  </a:lnTo>
                  <a:lnTo>
                    <a:pt x="2404821" y="146989"/>
                  </a:lnTo>
                  <a:lnTo>
                    <a:pt x="2390650" y="143428"/>
                  </a:lnTo>
                  <a:lnTo>
                    <a:pt x="2375704" y="139884"/>
                  </a:lnTo>
                  <a:lnTo>
                    <a:pt x="2359904" y="136352"/>
                  </a:lnTo>
                  <a:lnTo>
                    <a:pt x="2343080" y="132827"/>
                  </a:lnTo>
                  <a:lnTo>
                    <a:pt x="2325240" y="129307"/>
                  </a:lnTo>
                  <a:lnTo>
                    <a:pt x="2306529" y="125791"/>
                  </a:lnTo>
                  <a:lnTo>
                    <a:pt x="2287139" y="122277"/>
                  </a:lnTo>
                  <a:lnTo>
                    <a:pt x="2267242" y="118764"/>
                  </a:lnTo>
                  <a:lnTo>
                    <a:pt x="2246984" y="115252"/>
                  </a:lnTo>
                  <a:lnTo>
                    <a:pt x="2226472" y="111742"/>
                  </a:lnTo>
                  <a:lnTo>
                    <a:pt x="2205779" y="108226"/>
                  </a:lnTo>
                  <a:lnTo>
                    <a:pt x="2184799" y="104544"/>
                  </a:lnTo>
                  <a:lnTo>
                    <a:pt x="2163261" y="100385"/>
                  </a:lnTo>
                  <a:lnTo>
                    <a:pt x="2141063" y="95627"/>
                  </a:lnTo>
                  <a:lnTo>
                    <a:pt x="2118256" y="90465"/>
                  </a:lnTo>
                  <a:lnTo>
                    <a:pt x="2094953" y="85307"/>
                  </a:lnTo>
                  <a:lnTo>
                    <a:pt x="2071273" y="80395"/>
                  </a:lnTo>
                  <a:lnTo>
                    <a:pt x="2047321" y="75792"/>
                  </a:lnTo>
                  <a:lnTo>
                    <a:pt x="2023174" y="71475"/>
                  </a:lnTo>
                  <a:lnTo>
                    <a:pt x="1998893" y="67383"/>
                  </a:lnTo>
                  <a:lnTo>
                    <a:pt x="1974519" y="63295"/>
                  </a:lnTo>
                  <a:lnTo>
                    <a:pt x="1950083" y="58858"/>
                  </a:lnTo>
                  <a:lnTo>
                    <a:pt x="1925599" y="53909"/>
                  </a:lnTo>
                  <a:lnTo>
                    <a:pt x="1900918" y="48617"/>
                  </a:lnTo>
                  <a:lnTo>
                    <a:pt x="1875742" y="43371"/>
                  </a:lnTo>
                  <a:lnTo>
                    <a:pt x="1849949" y="38400"/>
                  </a:lnTo>
                  <a:lnTo>
                    <a:pt x="1823575" y="33758"/>
                  </a:lnTo>
                  <a:lnTo>
                    <a:pt x="1796723" y="29414"/>
                  </a:lnTo>
                  <a:lnTo>
                    <a:pt x="1769508" y="25309"/>
                  </a:lnTo>
                  <a:lnTo>
                    <a:pt x="1742029" y="21382"/>
                  </a:lnTo>
                  <a:lnTo>
                    <a:pt x="1714361" y="17585"/>
                  </a:lnTo>
                  <a:lnTo>
                    <a:pt x="1686558" y="13884"/>
                  </a:lnTo>
                  <a:lnTo>
                    <a:pt x="1658497" y="10414"/>
                  </a:lnTo>
                  <a:lnTo>
                    <a:pt x="1629899" y="7463"/>
                  </a:lnTo>
                  <a:lnTo>
                    <a:pt x="1600655" y="5146"/>
                  </a:lnTo>
                  <a:lnTo>
                    <a:pt x="1570811" y="3421"/>
                  </a:lnTo>
                  <a:lnTo>
                    <a:pt x="1540476" y="2181"/>
                  </a:lnTo>
                  <a:lnTo>
                    <a:pt x="1509765" y="1310"/>
                  </a:lnTo>
                  <a:lnTo>
                    <a:pt x="1478615" y="706"/>
                  </a:lnTo>
                  <a:lnTo>
                    <a:pt x="1446798" y="293"/>
                  </a:lnTo>
                  <a:lnTo>
                    <a:pt x="1414246" y="17"/>
                  </a:lnTo>
                  <a:lnTo>
                    <a:pt x="1381200" y="0"/>
                  </a:lnTo>
                  <a:lnTo>
                    <a:pt x="1348095" y="520"/>
                  </a:lnTo>
                  <a:lnTo>
                    <a:pt x="1315193" y="1688"/>
                  </a:lnTo>
                  <a:lnTo>
                    <a:pt x="1282573" y="3456"/>
                  </a:lnTo>
                  <a:lnTo>
                    <a:pt x="1250218" y="5714"/>
                  </a:lnTo>
                  <a:lnTo>
                    <a:pt x="1218080" y="8344"/>
                  </a:lnTo>
                  <a:lnTo>
                    <a:pt x="1186107" y="11245"/>
                  </a:lnTo>
                  <a:lnTo>
                    <a:pt x="1154254" y="14338"/>
                  </a:lnTo>
                  <a:lnTo>
                    <a:pt x="1122485" y="17564"/>
                  </a:lnTo>
                  <a:lnTo>
                    <a:pt x="1090775" y="20882"/>
                  </a:lnTo>
                  <a:lnTo>
                    <a:pt x="1059105" y="24263"/>
                  </a:lnTo>
                  <a:lnTo>
                    <a:pt x="1027468" y="27690"/>
                  </a:lnTo>
                  <a:lnTo>
                    <a:pt x="996017" y="31315"/>
                  </a:lnTo>
                  <a:lnTo>
                    <a:pt x="965054" y="35434"/>
                  </a:lnTo>
                  <a:lnTo>
                    <a:pt x="934700" y="40175"/>
                  </a:lnTo>
                  <a:lnTo>
                    <a:pt x="904756" y="45666"/>
                  </a:lnTo>
                  <a:lnTo>
                    <a:pt x="874811" y="52108"/>
                  </a:lnTo>
                  <a:lnTo>
                    <a:pt x="844628" y="59515"/>
                  </a:lnTo>
                  <a:lnTo>
                    <a:pt x="814305" y="67590"/>
                  </a:lnTo>
                  <a:lnTo>
                    <a:pt x="784174" y="75849"/>
                  </a:lnTo>
                  <a:lnTo>
                    <a:pt x="754418" y="83997"/>
                  </a:lnTo>
                  <a:lnTo>
                    <a:pt x="725061" y="92094"/>
                  </a:lnTo>
                  <a:lnTo>
                    <a:pt x="696051" y="100443"/>
                  </a:lnTo>
                  <a:lnTo>
                    <a:pt x="667312" y="109209"/>
                  </a:lnTo>
                  <a:lnTo>
                    <a:pt x="638775" y="118401"/>
                  </a:lnTo>
                  <a:lnTo>
                    <a:pt x="610381" y="127958"/>
                  </a:lnTo>
                  <a:lnTo>
                    <a:pt x="582093" y="137803"/>
                  </a:lnTo>
                  <a:lnTo>
                    <a:pt x="554043" y="148026"/>
                  </a:lnTo>
                  <a:lnTo>
                    <a:pt x="526517" y="158874"/>
                  </a:lnTo>
                  <a:lnTo>
                    <a:pt x="499632" y="170427"/>
                  </a:lnTo>
                  <a:lnTo>
                    <a:pt x="473510" y="182457"/>
                  </a:lnTo>
                  <a:lnTo>
                    <a:pt x="448349" y="194531"/>
                  </a:lnTo>
                  <a:lnTo>
                    <a:pt x="424157" y="206398"/>
                  </a:lnTo>
                  <a:lnTo>
                    <a:pt x="400639" y="218146"/>
                  </a:lnTo>
                  <a:lnTo>
                    <a:pt x="377307" y="230100"/>
                  </a:lnTo>
                  <a:lnTo>
                    <a:pt x="353871" y="242435"/>
                  </a:lnTo>
                  <a:lnTo>
                    <a:pt x="330552" y="255007"/>
                  </a:lnTo>
                  <a:lnTo>
                    <a:pt x="307962" y="267454"/>
                  </a:lnTo>
                  <a:lnTo>
                    <a:pt x="286395" y="279574"/>
                  </a:lnTo>
                  <a:lnTo>
                    <a:pt x="265826" y="291494"/>
                  </a:lnTo>
                  <a:lnTo>
                    <a:pt x="246094" y="303564"/>
                  </a:lnTo>
                  <a:lnTo>
                    <a:pt x="227009" y="315977"/>
                  </a:lnTo>
                  <a:lnTo>
                    <a:pt x="208565" y="328601"/>
                  </a:lnTo>
                  <a:lnTo>
                    <a:pt x="190932" y="341083"/>
                  </a:lnTo>
                  <a:lnTo>
                    <a:pt x="174143" y="353223"/>
                  </a:lnTo>
                  <a:lnTo>
                    <a:pt x="158255" y="364986"/>
                  </a:lnTo>
                  <a:lnTo>
                    <a:pt x="143425" y="376417"/>
                  </a:lnTo>
                  <a:lnTo>
                    <a:pt x="129634" y="387592"/>
                  </a:lnTo>
                  <a:lnTo>
                    <a:pt x="116727" y="398742"/>
                  </a:lnTo>
                  <a:lnTo>
                    <a:pt x="104512" y="410227"/>
                  </a:lnTo>
                  <a:lnTo>
                    <a:pt x="92813" y="422215"/>
                  </a:lnTo>
                  <a:lnTo>
                    <a:pt x="81650" y="434538"/>
                  </a:lnTo>
                  <a:lnTo>
                    <a:pt x="71219" y="446811"/>
                  </a:lnTo>
                  <a:lnTo>
                    <a:pt x="61570" y="458807"/>
                  </a:lnTo>
                  <a:lnTo>
                    <a:pt x="52615" y="470472"/>
                  </a:lnTo>
                  <a:lnTo>
                    <a:pt x="44213" y="481838"/>
                  </a:lnTo>
                  <a:lnTo>
                    <a:pt x="36232" y="492968"/>
                  </a:lnTo>
                  <a:lnTo>
                    <a:pt x="28719" y="504087"/>
                  </a:lnTo>
                  <a:lnTo>
                    <a:pt x="21892" y="515552"/>
                  </a:lnTo>
                  <a:lnTo>
                    <a:pt x="15821" y="527545"/>
                  </a:lnTo>
                  <a:lnTo>
                    <a:pt x="10592" y="540551"/>
                  </a:lnTo>
                  <a:lnTo>
                    <a:pt x="6377" y="555411"/>
                  </a:lnTo>
                  <a:lnTo>
                    <a:pt x="3177" y="572398"/>
                  </a:lnTo>
                  <a:lnTo>
                    <a:pt x="1012" y="590671"/>
                  </a:lnTo>
                  <a:lnTo>
                    <a:pt x="0" y="608627"/>
                  </a:lnTo>
                  <a:lnTo>
                    <a:pt x="96" y="625363"/>
                  </a:lnTo>
                  <a:lnTo>
                    <a:pt x="1125" y="640680"/>
                  </a:lnTo>
                  <a:lnTo>
                    <a:pt x="2878" y="654728"/>
                  </a:lnTo>
                  <a:lnTo>
                    <a:pt x="5171" y="667766"/>
                  </a:lnTo>
                  <a:lnTo>
                    <a:pt x="8014" y="680047"/>
                  </a:lnTo>
                  <a:lnTo>
                    <a:pt x="11599" y="691784"/>
                  </a:lnTo>
                  <a:lnTo>
                    <a:pt x="15979" y="703137"/>
                  </a:lnTo>
                  <a:lnTo>
                    <a:pt x="21226" y="714225"/>
                  </a:lnTo>
                  <a:lnTo>
                    <a:pt x="27504" y="725132"/>
                  </a:lnTo>
                  <a:lnTo>
                    <a:pt x="34810" y="735910"/>
                  </a:lnTo>
                  <a:lnTo>
                    <a:pt x="43157" y="746436"/>
                  </a:lnTo>
                  <a:lnTo>
                    <a:pt x="52663" y="756430"/>
                  </a:lnTo>
                  <a:lnTo>
                    <a:pt x="63281" y="765787"/>
                  </a:lnTo>
                  <a:lnTo>
                    <a:pt x="74834" y="774714"/>
                  </a:lnTo>
                  <a:lnTo>
                    <a:pt x="87113" y="783628"/>
                  </a:lnTo>
                  <a:lnTo>
                    <a:pt x="99927" y="792773"/>
                  </a:lnTo>
                  <a:lnTo>
                    <a:pt x="113124" y="802050"/>
                  </a:lnTo>
                  <a:lnTo>
                    <a:pt x="126589" y="811133"/>
                  </a:lnTo>
                  <a:lnTo>
                    <a:pt x="140243" y="819842"/>
                  </a:lnTo>
                  <a:lnTo>
                    <a:pt x="154192" y="828317"/>
                  </a:lnTo>
                  <a:lnTo>
                    <a:pt x="168703" y="836921"/>
                  </a:lnTo>
                  <a:lnTo>
                    <a:pt x="183881" y="845853"/>
                  </a:lnTo>
                  <a:lnTo>
                    <a:pt x="199838" y="854987"/>
                  </a:lnTo>
                  <a:lnTo>
                    <a:pt x="216768" y="863973"/>
                  </a:lnTo>
                  <a:lnTo>
                    <a:pt x="234675" y="872616"/>
                  </a:lnTo>
                  <a:lnTo>
                    <a:pt x="253261" y="881048"/>
                  </a:lnTo>
                  <a:lnTo>
                    <a:pt x="272036" y="889622"/>
                  </a:lnTo>
                  <a:lnTo>
                    <a:pt x="290709" y="898535"/>
                  </a:lnTo>
                  <a:lnTo>
                    <a:pt x="309502" y="907656"/>
                  </a:lnTo>
                  <a:lnTo>
                    <a:pt x="329024" y="916633"/>
                  </a:lnTo>
                  <a:lnTo>
                    <a:pt x="349564" y="925266"/>
                  </a:lnTo>
                  <a:lnTo>
                    <a:pt x="370936" y="933521"/>
                  </a:lnTo>
                  <a:lnTo>
                    <a:pt x="392668" y="941445"/>
                  </a:lnTo>
                  <a:lnTo>
                    <a:pt x="414444" y="949106"/>
                  </a:lnTo>
                  <a:lnTo>
                    <a:pt x="436288" y="956573"/>
                  </a:lnTo>
                  <a:lnTo>
                    <a:pt x="458472" y="963902"/>
                  </a:lnTo>
                  <a:lnTo>
                    <a:pt x="481141" y="971131"/>
                  </a:lnTo>
                  <a:lnTo>
                    <a:pt x="504449" y="978293"/>
                  </a:lnTo>
                  <a:lnTo>
                    <a:pt x="528628" y="985408"/>
                  </a:lnTo>
                  <a:lnTo>
                    <a:pt x="553712" y="992492"/>
                  </a:lnTo>
                  <a:lnTo>
                    <a:pt x="579424" y="999555"/>
                  </a:lnTo>
                  <a:lnTo>
                    <a:pt x="605290" y="1006603"/>
                  </a:lnTo>
                  <a:lnTo>
                    <a:pt x="631031" y="1013636"/>
                  </a:lnTo>
                  <a:lnTo>
                    <a:pt x="656876" y="1020495"/>
                  </a:lnTo>
                  <a:lnTo>
                    <a:pt x="683439" y="1026875"/>
                  </a:lnTo>
                  <a:lnTo>
                    <a:pt x="711013" y="1032651"/>
                  </a:lnTo>
                  <a:lnTo>
                    <a:pt x="739414" y="1038021"/>
                  </a:lnTo>
                  <a:lnTo>
                    <a:pt x="768172" y="1043395"/>
                  </a:lnTo>
                  <a:lnTo>
                    <a:pt x="796966" y="1049008"/>
                  </a:lnTo>
                  <a:lnTo>
                    <a:pt x="825659" y="1054762"/>
                  </a:lnTo>
                  <a:lnTo>
                    <a:pt x="854216" y="1060326"/>
                  </a:lnTo>
                  <a:lnTo>
                    <a:pt x="882652" y="1065519"/>
                  </a:lnTo>
                  <a:lnTo>
                    <a:pt x="911154" y="1070480"/>
                  </a:lnTo>
                  <a:lnTo>
                    <a:pt x="940056" y="1075572"/>
                  </a:lnTo>
                  <a:lnTo>
                    <a:pt x="969508" y="1080998"/>
                  </a:lnTo>
                  <a:lnTo>
                    <a:pt x="999493" y="1086794"/>
                  </a:lnTo>
                  <a:lnTo>
                    <a:pt x="1029923" y="1092918"/>
                  </a:lnTo>
                  <a:lnTo>
                    <a:pt x="1060694" y="1099295"/>
                  </a:lnTo>
                  <a:lnTo>
                    <a:pt x="1091714" y="1105697"/>
                  </a:lnTo>
                  <a:lnTo>
                    <a:pt x="1122911" y="1111761"/>
                  </a:lnTo>
                  <a:lnTo>
                    <a:pt x="1154233" y="1117322"/>
                  </a:lnTo>
                  <a:lnTo>
                    <a:pt x="1185640" y="1122547"/>
                  </a:lnTo>
                  <a:lnTo>
                    <a:pt x="1217105" y="1127822"/>
                  </a:lnTo>
                  <a:lnTo>
                    <a:pt x="1248610" y="1133374"/>
                  </a:lnTo>
                  <a:lnTo>
                    <a:pt x="1280141" y="1139257"/>
                  </a:lnTo>
                  <a:lnTo>
                    <a:pt x="1311691" y="1145439"/>
                  </a:lnTo>
                  <a:lnTo>
                    <a:pt x="1343257" y="1151857"/>
                  </a:lnTo>
                  <a:lnTo>
                    <a:pt x="1374999" y="1158285"/>
                  </a:lnTo>
                  <a:lnTo>
                    <a:pt x="1407221" y="1164367"/>
                  </a:lnTo>
                  <a:lnTo>
                    <a:pt x="1440048" y="1169936"/>
                  </a:lnTo>
                  <a:lnTo>
                    <a:pt x="1473282" y="1174996"/>
                  </a:lnTo>
                  <a:lnTo>
                    <a:pt x="1506512" y="1179628"/>
                  </a:lnTo>
                  <a:lnTo>
                    <a:pt x="1539498" y="1183931"/>
                  </a:lnTo>
                  <a:lnTo>
                    <a:pt x="1572176" y="1187991"/>
                  </a:lnTo>
                  <a:lnTo>
                    <a:pt x="1604568" y="1191878"/>
                  </a:lnTo>
                  <a:lnTo>
                    <a:pt x="1636736" y="1195644"/>
                  </a:lnTo>
                  <a:lnTo>
                    <a:pt x="1668898" y="1199328"/>
                  </a:lnTo>
                  <a:lnTo>
                    <a:pt x="1701411" y="1202955"/>
                  </a:lnTo>
                  <a:lnTo>
                    <a:pt x="1734436" y="1206539"/>
                  </a:lnTo>
                  <a:lnTo>
                    <a:pt x="1767804" y="1209928"/>
                  </a:lnTo>
                  <a:lnTo>
                    <a:pt x="1801126" y="1212825"/>
                  </a:lnTo>
                  <a:lnTo>
                    <a:pt x="1834177" y="1215110"/>
                  </a:lnTo>
                  <a:lnTo>
                    <a:pt x="1867068" y="1216982"/>
                  </a:lnTo>
                  <a:lnTo>
                    <a:pt x="1900137" y="1218854"/>
                  </a:lnTo>
                  <a:lnTo>
                    <a:pt x="1933571" y="1220963"/>
                  </a:lnTo>
                  <a:lnTo>
                    <a:pt x="1967399" y="1223211"/>
                  </a:lnTo>
                  <a:lnTo>
                    <a:pt x="2001568" y="1225268"/>
                  </a:lnTo>
                  <a:lnTo>
                    <a:pt x="2036001" y="1226953"/>
                  </a:lnTo>
                  <a:lnTo>
                    <a:pt x="2070466" y="1228406"/>
                  </a:lnTo>
                  <a:lnTo>
                    <a:pt x="2104597" y="1229989"/>
                  </a:lnTo>
                  <a:lnTo>
                    <a:pt x="2138229" y="1231900"/>
                  </a:lnTo>
                  <a:lnTo>
                    <a:pt x="2171525" y="1234015"/>
                  </a:lnTo>
                  <a:lnTo>
                    <a:pt x="2204874" y="1235981"/>
                  </a:lnTo>
                  <a:lnTo>
                    <a:pt x="2238495" y="1237600"/>
                  </a:lnTo>
                  <a:lnTo>
                    <a:pt x="2272280" y="1238839"/>
                  </a:lnTo>
                  <a:lnTo>
                    <a:pt x="2305890" y="1239746"/>
                  </a:lnTo>
                  <a:lnTo>
                    <a:pt x="2339133" y="1240395"/>
                  </a:lnTo>
                  <a:lnTo>
                    <a:pt x="2371985" y="1241018"/>
                  </a:lnTo>
                  <a:lnTo>
                    <a:pt x="2404495" y="1241975"/>
                  </a:lnTo>
                  <a:lnTo>
                    <a:pt x="2436732" y="1243436"/>
                  </a:lnTo>
                  <a:lnTo>
                    <a:pt x="2468602" y="1245231"/>
                  </a:lnTo>
                  <a:lnTo>
                    <a:pt x="2499854" y="1246976"/>
                  </a:lnTo>
                  <a:lnTo>
                    <a:pt x="2530401" y="1248444"/>
                  </a:lnTo>
                  <a:lnTo>
                    <a:pt x="2560307" y="1249581"/>
                  </a:lnTo>
                  <a:lnTo>
                    <a:pt x="2589694" y="1250418"/>
                  </a:lnTo>
                  <a:lnTo>
                    <a:pt x="2618689" y="1251015"/>
                  </a:lnTo>
                  <a:lnTo>
                    <a:pt x="2647401" y="1251433"/>
                  </a:lnTo>
                  <a:lnTo>
                    <a:pt x="2675911" y="1251721"/>
                  </a:lnTo>
                  <a:lnTo>
                    <a:pt x="2704282" y="1251918"/>
                  </a:lnTo>
                  <a:lnTo>
                    <a:pt x="2732558" y="1252052"/>
                  </a:lnTo>
                  <a:lnTo>
                    <a:pt x="2760768" y="1252142"/>
                  </a:lnTo>
                  <a:lnTo>
                    <a:pt x="2788930" y="1252198"/>
                  </a:lnTo>
                  <a:lnTo>
                    <a:pt x="2816894" y="1252066"/>
                  </a:lnTo>
                  <a:lnTo>
                    <a:pt x="2844362" y="1251445"/>
                  </a:lnTo>
                  <a:lnTo>
                    <a:pt x="2871208" y="1250215"/>
                  </a:lnTo>
                  <a:lnTo>
                    <a:pt x="2897303" y="1248574"/>
                  </a:lnTo>
                  <a:lnTo>
                    <a:pt x="2922446" y="1246934"/>
                  </a:lnTo>
                  <a:lnTo>
                    <a:pt x="2946621" y="1245532"/>
                  </a:lnTo>
                  <a:lnTo>
                    <a:pt x="2969958" y="1244270"/>
                  </a:lnTo>
                  <a:lnTo>
                    <a:pt x="2992637" y="1242816"/>
                  </a:lnTo>
                  <a:lnTo>
                    <a:pt x="3014817" y="1240982"/>
                  </a:lnTo>
                  <a:lnTo>
                    <a:pt x="3036307" y="1238580"/>
                  </a:lnTo>
                  <a:lnTo>
                    <a:pt x="3056598" y="1235356"/>
                  </a:lnTo>
                  <a:lnTo>
                    <a:pt x="3075504" y="1231256"/>
                  </a:lnTo>
                  <a:lnTo>
                    <a:pt x="3092981" y="1226383"/>
                  </a:lnTo>
                  <a:lnTo>
                    <a:pt x="3108960" y="1220895"/>
                  </a:lnTo>
                  <a:lnTo>
                    <a:pt x="3123557" y="1214941"/>
                  </a:lnTo>
                  <a:lnTo>
                    <a:pt x="3136853" y="1208488"/>
                  </a:lnTo>
                  <a:lnTo>
                    <a:pt x="3148805" y="1201324"/>
                  </a:lnTo>
                  <a:lnTo>
                    <a:pt x="3159517" y="1193394"/>
                  </a:lnTo>
                  <a:lnTo>
                    <a:pt x="3169206" y="1184780"/>
                  </a:lnTo>
                  <a:lnTo>
                    <a:pt x="3178109" y="1175620"/>
                  </a:lnTo>
                  <a:lnTo>
                    <a:pt x="3186430" y="1166049"/>
                  </a:lnTo>
                  <a:lnTo>
                    <a:pt x="3194173" y="1156182"/>
                  </a:lnTo>
                  <a:lnTo>
                    <a:pt x="3201154" y="1146105"/>
                  </a:lnTo>
                  <a:lnTo>
                    <a:pt x="3207329" y="1135865"/>
                  </a:lnTo>
                  <a:lnTo>
                    <a:pt x="3212628" y="1124853"/>
                  </a:lnTo>
                  <a:lnTo>
                    <a:pt x="3216890" y="1111871"/>
                  </a:lnTo>
                  <a:lnTo>
                    <a:pt x="3220120" y="1096436"/>
                  </a:lnTo>
                  <a:lnTo>
                    <a:pt x="3222306" y="1079187"/>
                  </a:lnTo>
                  <a:lnTo>
                    <a:pt x="3223332" y="1061459"/>
                  </a:lnTo>
                  <a:lnTo>
                    <a:pt x="3223246" y="1044094"/>
                  </a:lnTo>
                  <a:lnTo>
                    <a:pt x="3222223" y="1027387"/>
                  </a:lnTo>
                  <a:lnTo>
                    <a:pt x="3220473" y="1011343"/>
                  </a:lnTo>
                  <a:lnTo>
                    <a:pt x="3218184" y="995854"/>
                  </a:lnTo>
                  <a:lnTo>
                    <a:pt x="3215343" y="980794"/>
                  </a:lnTo>
                  <a:lnTo>
                    <a:pt x="3211759" y="966046"/>
                  </a:lnTo>
                  <a:lnTo>
                    <a:pt x="3207389" y="951522"/>
                  </a:lnTo>
                  <a:lnTo>
                    <a:pt x="3202488" y="937153"/>
                  </a:lnTo>
                  <a:lnTo>
                    <a:pt x="3197507" y="922891"/>
                  </a:lnTo>
                  <a:lnTo>
                    <a:pt x="3192703" y="908698"/>
                  </a:lnTo>
                  <a:lnTo>
                    <a:pt x="3187835" y="894385"/>
                  </a:lnTo>
                  <a:lnTo>
                    <a:pt x="3182273" y="879631"/>
                  </a:lnTo>
                  <a:lnTo>
                    <a:pt x="3175719" y="864298"/>
                  </a:lnTo>
                  <a:lnTo>
                    <a:pt x="3168349" y="848578"/>
                  </a:lnTo>
                  <a:lnTo>
                    <a:pt x="3160631" y="832871"/>
                  </a:lnTo>
                  <a:lnTo>
                    <a:pt x="3152874" y="817411"/>
                  </a:lnTo>
                  <a:lnTo>
                    <a:pt x="3144885" y="802099"/>
                  </a:lnTo>
                  <a:lnTo>
                    <a:pt x="3136083" y="786599"/>
                  </a:lnTo>
                  <a:lnTo>
                    <a:pt x="3126199" y="770726"/>
                  </a:lnTo>
                  <a:lnTo>
                    <a:pt x="3115273" y="754454"/>
                  </a:lnTo>
                  <a:lnTo>
                    <a:pt x="3103481" y="737839"/>
                  </a:lnTo>
                  <a:lnTo>
                    <a:pt x="3091027" y="720956"/>
                  </a:lnTo>
                  <a:lnTo>
                    <a:pt x="3078087" y="704043"/>
                  </a:lnTo>
                  <a:lnTo>
                    <a:pt x="3064801" y="687460"/>
                  </a:lnTo>
                  <a:lnTo>
                    <a:pt x="3051271" y="671377"/>
                  </a:lnTo>
                  <a:lnTo>
                    <a:pt x="3037407" y="655629"/>
                  </a:lnTo>
                  <a:lnTo>
                    <a:pt x="3022954" y="639828"/>
                  </a:lnTo>
                  <a:lnTo>
                    <a:pt x="3007819" y="623754"/>
                  </a:lnTo>
                  <a:lnTo>
                    <a:pt x="2992061" y="607517"/>
                  </a:lnTo>
                  <a:lnTo>
                    <a:pt x="2975796" y="591456"/>
                  </a:lnTo>
                  <a:lnTo>
                    <a:pt x="2959145" y="575760"/>
                  </a:lnTo>
                  <a:lnTo>
                    <a:pt x="2942047" y="560456"/>
                  </a:lnTo>
                  <a:lnTo>
                    <a:pt x="2924278" y="545494"/>
                  </a:lnTo>
                  <a:lnTo>
                    <a:pt x="2905767" y="530800"/>
                  </a:lnTo>
                  <a:lnTo>
                    <a:pt x="2886589" y="516304"/>
                  </a:lnTo>
                  <a:lnTo>
                    <a:pt x="2866877" y="501952"/>
                  </a:lnTo>
                  <a:lnTo>
                    <a:pt x="2846752" y="487694"/>
                  </a:lnTo>
                  <a:lnTo>
                    <a:pt x="2826001" y="473338"/>
                  </a:lnTo>
                  <a:lnTo>
                    <a:pt x="2804091" y="458553"/>
                  </a:lnTo>
                  <a:lnTo>
                    <a:pt x="2780834" y="443205"/>
                  </a:lnTo>
                  <a:lnTo>
                    <a:pt x="2756503" y="427643"/>
                  </a:lnTo>
                  <a:lnTo>
                    <a:pt x="2731639" y="412576"/>
                  </a:lnTo>
                  <a:lnTo>
                    <a:pt x="2706610" y="398364"/>
                  </a:lnTo>
                  <a:lnTo>
                    <a:pt x="2681431" y="384872"/>
                  </a:lnTo>
                  <a:lnTo>
                    <a:pt x="2655855" y="371666"/>
                  </a:lnTo>
                  <a:lnTo>
                    <a:pt x="2629756" y="358451"/>
                  </a:lnTo>
                  <a:lnTo>
                    <a:pt x="2602991" y="345270"/>
                  </a:lnTo>
                  <a:lnTo>
                    <a:pt x="2575337" y="332406"/>
                  </a:lnTo>
                  <a:lnTo>
                    <a:pt x="2546763" y="320011"/>
                  </a:lnTo>
                  <a:lnTo>
                    <a:pt x="2517384" y="308245"/>
                  </a:lnTo>
                  <a:lnTo>
                    <a:pt x="2487371" y="297343"/>
                  </a:lnTo>
                  <a:lnTo>
                    <a:pt x="2456884" y="287341"/>
                  </a:lnTo>
                  <a:lnTo>
                    <a:pt x="2426054" y="277964"/>
                  </a:lnTo>
                  <a:lnTo>
                    <a:pt x="2394985" y="268740"/>
                  </a:lnTo>
                  <a:lnTo>
                    <a:pt x="2363745" y="259384"/>
                  </a:lnTo>
                  <a:lnTo>
                    <a:pt x="2332223" y="249963"/>
                  </a:lnTo>
                  <a:lnTo>
                    <a:pt x="2300149" y="240784"/>
                  </a:lnTo>
                  <a:lnTo>
                    <a:pt x="2267416" y="232019"/>
                  </a:lnTo>
                  <a:lnTo>
                    <a:pt x="2234077" y="223846"/>
                  </a:lnTo>
                  <a:lnTo>
                    <a:pt x="2200243" y="216509"/>
                  </a:lnTo>
                  <a:lnTo>
                    <a:pt x="2166029" y="210060"/>
                  </a:lnTo>
                  <a:lnTo>
                    <a:pt x="2131374" y="204391"/>
                  </a:lnTo>
                  <a:lnTo>
                    <a:pt x="2096049" y="199341"/>
                  </a:lnTo>
                  <a:lnTo>
                    <a:pt x="2060000" y="194755"/>
                  </a:lnTo>
                  <a:lnTo>
                    <a:pt x="2023790" y="190503"/>
                  </a:lnTo>
                  <a:lnTo>
                    <a:pt x="1988473" y="186487"/>
                  </a:lnTo>
                  <a:lnTo>
                    <a:pt x="1954583" y="182638"/>
                  </a:lnTo>
                  <a:lnTo>
                    <a:pt x="1922623" y="179070"/>
                  </a:lnTo>
                  <a:lnTo>
                    <a:pt x="1893298" y="176052"/>
                  </a:lnTo>
                  <a:lnTo>
                    <a:pt x="1866745" y="173691"/>
                  </a:lnTo>
                  <a:lnTo>
                    <a:pt x="1843365" y="171933"/>
                  </a:lnTo>
                  <a:lnTo>
                    <a:pt x="1821796" y="170480"/>
                  </a:lnTo>
                  <a:lnTo>
                    <a:pt x="1800140" y="169206"/>
                  </a:lnTo>
                  <a:lnTo>
                    <a:pt x="1774872" y="167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872550" y="210569"/>
            <a:ext cx="524675" cy="380438"/>
            <a:chOff x="1872550" y="210569"/>
            <a:chExt cx="524675" cy="380438"/>
          </a:xfrm>
        </p:grpSpPr>
        <p:sp>
          <p:nvSpPr>
            <p:cNvPr id="2" name="Freeform 1"/>
            <p:cNvSpPr/>
            <p:nvPr/>
          </p:nvSpPr>
          <p:spPr>
            <a:xfrm>
              <a:off x="1872550" y="210569"/>
              <a:ext cx="327906" cy="379803"/>
            </a:xfrm>
            <a:custGeom>
              <a:avLst/>
              <a:gdLst/>
              <a:ahLst/>
              <a:cxnLst/>
              <a:rect l="0" t="0" r="0" b="0"/>
              <a:pathLst>
                <a:path w="327906" h="379803">
                  <a:moveTo>
                    <a:pt x="54165" y="0"/>
                  </a:moveTo>
                  <a:lnTo>
                    <a:pt x="48498" y="5935"/>
                  </a:lnTo>
                  <a:lnTo>
                    <a:pt x="44854" y="12140"/>
                  </a:lnTo>
                  <a:lnTo>
                    <a:pt x="42936" y="19235"/>
                  </a:lnTo>
                  <a:lnTo>
                    <a:pt x="42089" y="27176"/>
                  </a:lnTo>
                  <a:lnTo>
                    <a:pt x="41411" y="35822"/>
                  </a:lnTo>
                  <a:lnTo>
                    <a:pt x="40376" y="45021"/>
                  </a:lnTo>
                  <a:lnTo>
                    <a:pt x="38820" y="54794"/>
                  </a:lnTo>
                  <a:lnTo>
                    <a:pt x="36766" y="65332"/>
                  </a:lnTo>
                  <a:lnTo>
                    <a:pt x="34298" y="76669"/>
                  </a:lnTo>
                  <a:lnTo>
                    <a:pt x="31351" y="88382"/>
                  </a:lnTo>
                  <a:lnTo>
                    <a:pt x="27702" y="99711"/>
                  </a:lnTo>
                  <a:lnTo>
                    <a:pt x="23274" y="110225"/>
                  </a:lnTo>
                  <a:lnTo>
                    <a:pt x="17706" y="118779"/>
                  </a:lnTo>
                  <a:lnTo>
                    <a:pt x="11353" y="123497"/>
                  </a:lnTo>
                  <a:lnTo>
                    <a:pt x="5915" y="123998"/>
                  </a:lnTo>
                  <a:lnTo>
                    <a:pt x="2203" y="121098"/>
                  </a:lnTo>
                  <a:lnTo>
                    <a:pt x="268" y="115750"/>
                  </a:lnTo>
                  <a:lnTo>
                    <a:pt x="0" y="108544"/>
                  </a:lnTo>
                  <a:lnTo>
                    <a:pt x="1367" y="99716"/>
                  </a:lnTo>
                  <a:lnTo>
                    <a:pt x="4188" y="89512"/>
                  </a:lnTo>
                  <a:lnTo>
                    <a:pt x="8020" y="78384"/>
                  </a:lnTo>
                  <a:lnTo>
                    <a:pt x="12272" y="66911"/>
                  </a:lnTo>
                  <a:lnTo>
                    <a:pt x="16581" y="55459"/>
                  </a:lnTo>
                  <a:lnTo>
                    <a:pt x="21116" y="44498"/>
                  </a:lnTo>
                  <a:lnTo>
                    <a:pt x="26452" y="34667"/>
                  </a:lnTo>
                  <a:lnTo>
                    <a:pt x="32865" y="26216"/>
                  </a:lnTo>
                  <a:lnTo>
                    <a:pt x="40478" y="19373"/>
                  </a:lnTo>
                  <a:lnTo>
                    <a:pt x="49425" y="14517"/>
                  </a:lnTo>
                  <a:lnTo>
                    <a:pt x="59631" y="11661"/>
                  </a:lnTo>
                  <a:lnTo>
                    <a:pt x="70722" y="10691"/>
                  </a:lnTo>
                  <a:lnTo>
                    <a:pt x="82152" y="11544"/>
                  </a:lnTo>
                  <a:lnTo>
                    <a:pt x="93570" y="14007"/>
                  </a:lnTo>
                  <a:lnTo>
                    <a:pt x="104675" y="17928"/>
                  </a:lnTo>
                  <a:lnTo>
                    <a:pt x="115131" y="23301"/>
                  </a:lnTo>
                  <a:lnTo>
                    <a:pt x="124824" y="29986"/>
                  </a:lnTo>
                  <a:lnTo>
                    <a:pt x="133655" y="37744"/>
                  </a:lnTo>
                  <a:lnTo>
                    <a:pt x="141448" y="46322"/>
                  </a:lnTo>
                  <a:lnTo>
                    <a:pt x="148216" y="55503"/>
                  </a:lnTo>
                  <a:lnTo>
                    <a:pt x="154272" y="65277"/>
                  </a:lnTo>
                  <a:lnTo>
                    <a:pt x="160115" y="75823"/>
                  </a:lnTo>
                  <a:lnTo>
                    <a:pt x="166042" y="87183"/>
                  </a:lnTo>
                  <a:lnTo>
                    <a:pt x="171839" y="99423"/>
                  </a:lnTo>
                  <a:lnTo>
                    <a:pt x="176900" y="112703"/>
                  </a:lnTo>
                  <a:lnTo>
                    <a:pt x="180932" y="127006"/>
                  </a:lnTo>
                  <a:lnTo>
                    <a:pt x="183961" y="142019"/>
                  </a:lnTo>
                  <a:lnTo>
                    <a:pt x="186151" y="157242"/>
                  </a:lnTo>
                  <a:lnTo>
                    <a:pt x="187692" y="172374"/>
                  </a:lnTo>
                  <a:lnTo>
                    <a:pt x="188591" y="187465"/>
                  </a:lnTo>
                  <a:lnTo>
                    <a:pt x="188678" y="202817"/>
                  </a:lnTo>
                  <a:lnTo>
                    <a:pt x="187921" y="218586"/>
                  </a:lnTo>
                  <a:lnTo>
                    <a:pt x="186261" y="234617"/>
                  </a:lnTo>
                  <a:lnTo>
                    <a:pt x="183545" y="250540"/>
                  </a:lnTo>
                  <a:lnTo>
                    <a:pt x="179784" y="266139"/>
                  </a:lnTo>
                  <a:lnTo>
                    <a:pt x="174970" y="281207"/>
                  </a:lnTo>
                  <a:lnTo>
                    <a:pt x="168990" y="295480"/>
                  </a:lnTo>
                  <a:lnTo>
                    <a:pt x="161897" y="308888"/>
                  </a:lnTo>
                  <a:lnTo>
                    <a:pt x="154034" y="321367"/>
                  </a:lnTo>
                  <a:lnTo>
                    <a:pt x="145918" y="332762"/>
                  </a:lnTo>
                  <a:lnTo>
                    <a:pt x="137865" y="343093"/>
                  </a:lnTo>
                  <a:lnTo>
                    <a:pt x="129832" y="352354"/>
                  </a:lnTo>
                  <a:lnTo>
                    <a:pt x="121526" y="360437"/>
                  </a:lnTo>
                  <a:lnTo>
                    <a:pt x="112789" y="367386"/>
                  </a:lnTo>
                  <a:lnTo>
                    <a:pt x="103616" y="373054"/>
                  </a:lnTo>
                  <a:lnTo>
                    <a:pt x="94072" y="377039"/>
                  </a:lnTo>
                  <a:lnTo>
                    <a:pt x="84240" y="379270"/>
                  </a:lnTo>
                  <a:lnTo>
                    <a:pt x="74195" y="379802"/>
                  </a:lnTo>
                  <a:lnTo>
                    <a:pt x="63999" y="378647"/>
                  </a:lnTo>
                  <a:lnTo>
                    <a:pt x="53707" y="375973"/>
                  </a:lnTo>
                  <a:lnTo>
                    <a:pt x="43677" y="371738"/>
                  </a:lnTo>
                  <a:lnTo>
                    <a:pt x="34549" y="365622"/>
                  </a:lnTo>
                  <a:lnTo>
                    <a:pt x="26605" y="357625"/>
                  </a:lnTo>
                  <a:lnTo>
                    <a:pt x="20120" y="348171"/>
                  </a:lnTo>
                  <a:lnTo>
                    <a:pt x="15513" y="337916"/>
                  </a:lnTo>
                  <a:lnTo>
                    <a:pt x="12828" y="327322"/>
                  </a:lnTo>
                  <a:lnTo>
                    <a:pt x="11974" y="316788"/>
                  </a:lnTo>
                  <a:lnTo>
                    <a:pt x="12905" y="306722"/>
                  </a:lnTo>
                  <a:lnTo>
                    <a:pt x="15425" y="297294"/>
                  </a:lnTo>
                  <a:lnTo>
                    <a:pt x="19556" y="288642"/>
                  </a:lnTo>
                  <a:lnTo>
                    <a:pt x="25600" y="280970"/>
                  </a:lnTo>
                  <a:lnTo>
                    <a:pt x="33554" y="274287"/>
                  </a:lnTo>
                  <a:lnTo>
                    <a:pt x="43149" y="268458"/>
                  </a:lnTo>
                  <a:lnTo>
                    <a:pt x="54030" y="263300"/>
                  </a:lnTo>
                  <a:lnTo>
                    <a:pt x="65863" y="258650"/>
                  </a:lnTo>
                  <a:lnTo>
                    <a:pt x="78213" y="254695"/>
                  </a:lnTo>
                  <a:lnTo>
                    <a:pt x="90569" y="251942"/>
                  </a:lnTo>
                  <a:lnTo>
                    <a:pt x="102653" y="250573"/>
                  </a:lnTo>
                  <a:lnTo>
                    <a:pt x="114393" y="250468"/>
                  </a:lnTo>
                  <a:lnTo>
                    <a:pt x="125816" y="251385"/>
                  </a:lnTo>
                  <a:lnTo>
                    <a:pt x="136985" y="253076"/>
                  </a:lnTo>
                  <a:lnTo>
                    <a:pt x="147962" y="255329"/>
                  </a:lnTo>
                  <a:lnTo>
                    <a:pt x="158800" y="257978"/>
                  </a:lnTo>
                  <a:lnTo>
                    <a:pt x="169549" y="260899"/>
                  </a:lnTo>
                  <a:lnTo>
                    <a:pt x="180567" y="263841"/>
                  </a:lnTo>
                  <a:lnTo>
                    <a:pt x="192489" y="266436"/>
                  </a:lnTo>
                  <a:lnTo>
                    <a:pt x="205580" y="268509"/>
                  </a:lnTo>
                  <a:lnTo>
                    <a:pt x="219458" y="269901"/>
                  </a:lnTo>
                  <a:lnTo>
                    <a:pt x="233312" y="270385"/>
                  </a:lnTo>
                  <a:lnTo>
                    <a:pt x="246665" y="269927"/>
                  </a:lnTo>
                  <a:lnTo>
                    <a:pt x="259393" y="268484"/>
                  </a:lnTo>
                  <a:lnTo>
                    <a:pt x="271546" y="265921"/>
                  </a:lnTo>
                  <a:lnTo>
                    <a:pt x="283223" y="262280"/>
                  </a:lnTo>
                  <a:lnTo>
                    <a:pt x="294085" y="258038"/>
                  </a:lnTo>
                  <a:lnTo>
                    <a:pt x="304411" y="253594"/>
                  </a:lnTo>
                  <a:lnTo>
                    <a:pt x="315111" y="248560"/>
                  </a:lnTo>
                  <a:lnTo>
                    <a:pt x="32790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9538" y="210569"/>
              <a:ext cx="227687" cy="380438"/>
            </a:xfrm>
            <a:custGeom>
              <a:avLst/>
              <a:gdLst/>
              <a:ahLst/>
              <a:cxnLst/>
              <a:rect l="0" t="0" r="0" b="0"/>
              <a:pathLst>
                <a:path w="227687" h="380438">
                  <a:moveTo>
                    <a:pt x="146731" y="0"/>
                  </a:moveTo>
                  <a:lnTo>
                    <a:pt x="137863" y="5801"/>
                  </a:lnTo>
                  <a:lnTo>
                    <a:pt x="128876" y="10725"/>
                  </a:lnTo>
                  <a:lnTo>
                    <a:pt x="118885" y="15228"/>
                  </a:lnTo>
                  <a:lnTo>
                    <a:pt x="108077" y="19449"/>
                  </a:lnTo>
                  <a:lnTo>
                    <a:pt x="96914" y="23462"/>
                  </a:lnTo>
                  <a:lnTo>
                    <a:pt x="85704" y="27319"/>
                  </a:lnTo>
                  <a:lnTo>
                    <a:pt x="74419" y="30899"/>
                  </a:lnTo>
                  <a:lnTo>
                    <a:pt x="62786" y="33926"/>
                  </a:lnTo>
                  <a:lnTo>
                    <a:pt x="50681" y="36309"/>
                  </a:lnTo>
                  <a:lnTo>
                    <a:pt x="38604" y="38587"/>
                  </a:lnTo>
                  <a:lnTo>
                    <a:pt x="27555" y="41796"/>
                  </a:lnTo>
                  <a:lnTo>
                    <a:pt x="18023" y="46444"/>
                  </a:lnTo>
                  <a:lnTo>
                    <a:pt x="10319" y="52535"/>
                  </a:lnTo>
                  <a:lnTo>
                    <a:pt x="4818" y="59845"/>
                  </a:lnTo>
                  <a:lnTo>
                    <a:pt x="1493" y="68098"/>
                  </a:lnTo>
                  <a:lnTo>
                    <a:pt x="23" y="77046"/>
                  </a:lnTo>
                  <a:lnTo>
                    <a:pt x="0" y="86490"/>
                  </a:lnTo>
                  <a:lnTo>
                    <a:pt x="1050" y="96284"/>
                  </a:lnTo>
                  <a:lnTo>
                    <a:pt x="2867" y="106485"/>
                  </a:lnTo>
                  <a:lnTo>
                    <a:pt x="5223" y="117325"/>
                  </a:lnTo>
                  <a:lnTo>
                    <a:pt x="7946" y="128880"/>
                  </a:lnTo>
                  <a:lnTo>
                    <a:pt x="10756" y="141082"/>
                  </a:lnTo>
                  <a:lnTo>
                    <a:pt x="13263" y="153805"/>
                  </a:lnTo>
                  <a:lnTo>
                    <a:pt x="15290" y="166890"/>
                  </a:lnTo>
                  <a:lnTo>
                    <a:pt x="17181" y="179068"/>
                  </a:lnTo>
                  <a:lnTo>
                    <a:pt x="20324" y="187655"/>
                  </a:lnTo>
                  <a:lnTo>
                    <a:pt x="25322" y="191414"/>
                  </a:lnTo>
                  <a:lnTo>
                    <a:pt x="31045" y="191325"/>
                  </a:lnTo>
                  <a:lnTo>
                    <a:pt x="37080" y="188689"/>
                  </a:lnTo>
                  <a:lnTo>
                    <a:pt x="43511" y="184616"/>
                  </a:lnTo>
                  <a:lnTo>
                    <a:pt x="50612" y="180016"/>
                  </a:lnTo>
                  <a:lnTo>
                    <a:pt x="58484" y="175396"/>
                  </a:lnTo>
                  <a:lnTo>
                    <a:pt x="67386" y="171115"/>
                  </a:lnTo>
                  <a:lnTo>
                    <a:pt x="77798" y="167525"/>
                  </a:lnTo>
                  <a:lnTo>
                    <a:pt x="89833" y="164742"/>
                  </a:lnTo>
                  <a:lnTo>
                    <a:pt x="102982" y="163022"/>
                  </a:lnTo>
                  <a:lnTo>
                    <a:pt x="116339" y="162839"/>
                  </a:lnTo>
                  <a:lnTo>
                    <a:pt x="129355" y="164313"/>
                  </a:lnTo>
                  <a:lnTo>
                    <a:pt x="141854" y="167420"/>
                  </a:lnTo>
                  <a:lnTo>
                    <a:pt x="153854" y="172172"/>
                  </a:lnTo>
                  <a:lnTo>
                    <a:pt x="165436" y="178400"/>
                  </a:lnTo>
                  <a:lnTo>
                    <a:pt x="176537" y="185664"/>
                  </a:lnTo>
                  <a:lnTo>
                    <a:pt x="186932" y="193370"/>
                  </a:lnTo>
                  <a:lnTo>
                    <a:pt x="196552" y="201148"/>
                  </a:lnTo>
                  <a:lnTo>
                    <a:pt x="205149" y="209165"/>
                  </a:lnTo>
                  <a:lnTo>
                    <a:pt x="212247" y="217992"/>
                  </a:lnTo>
                  <a:lnTo>
                    <a:pt x="217722" y="227897"/>
                  </a:lnTo>
                  <a:lnTo>
                    <a:pt x="221755" y="238838"/>
                  </a:lnTo>
                  <a:lnTo>
                    <a:pt x="224635" y="250641"/>
                  </a:lnTo>
                  <a:lnTo>
                    <a:pt x="226641" y="263094"/>
                  </a:lnTo>
                  <a:lnTo>
                    <a:pt x="227686" y="275694"/>
                  </a:lnTo>
                  <a:lnTo>
                    <a:pt x="227340" y="287686"/>
                  </a:lnTo>
                  <a:lnTo>
                    <a:pt x="225478" y="298708"/>
                  </a:lnTo>
                  <a:lnTo>
                    <a:pt x="222263" y="308750"/>
                  </a:lnTo>
                  <a:lnTo>
                    <a:pt x="217962" y="317963"/>
                  </a:lnTo>
                  <a:lnTo>
                    <a:pt x="212847" y="326533"/>
                  </a:lnTo>
                  <a:lnTo>
                    <a:pt x="207143" y="334630"/>
                  </a:lnTo>
                  <a:lnTo>
                    <a:pt x="201022" y="342389"/>
                  </a:lnTo>
                  <a:lnTo>
                    <a:pt x="194604" y="349907"/>
                  </a:lnTo>
                  <a:lnTo>
                    <a:pt x="187651" y="357094"/>
                  </a:lnTo>
                  <a:lnTo>
                    <a:pt x="179612" y="363695"/>
                  </a:lnTo>
                  <a:lnTo>
                    <a:pt x="170278" y="369606"/>
                  </a:lnTo>
                  <a:lnTo>
                    <a:pt x="159905" y="374558"/>
                  </a:lnTo>
                  <a:lnTo>
                    <a:pt x="149025" y="378053"/>
                  </a:lnTo>
                  <a:lnTo>
                    <a:pt x="137994" y="379956"/>
                  </a:lnTo>
                  <a:lnTo>
                    <a:pt x="126655" y="380437"/>
                  </a:lnTo>
                  <a:lnTo>
                    <a:pt x="114452" y="379779"/>
                  </a:lnTo>
                  <a:lnTo>
                    <a:pt x="101154" y="378270"/>
                  </a:lnTo>
                  <a:lnTo>
                    <a:pt x="87577" y="376302"/>
                  </a:lnTo>
                  <a:lnTo>
                    <a:pt x="74079" y="374170"/>
                  </a:lnTo>
                  <a:lnTo>
                    <a:pt x="59472" y="371694"/>
                  </a:lnTo>
                  <a:lnTo>
                    <a:pt x="4144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464290" y="189512"/>
            <a:ext cx="652768" cy="926509"/>
            <a:chOff x="5464290" y="189512"/>
            <a:chExt cx="652768" cy="926509"/>
          </a:xfrm>
        </p:grpSpPr>
        <p:sp>
          <p:nvSpPr>
            <p:cNvPr id="5" name="Freeform 4"/>
            <p:cNvSpPr/>
            <p:nvPr/>
          </p:nvSpPr>
          <p:spPr>
            <a:xfrm>
              <a:off x="5674860" y="20004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4" y="76484"/>
                  </a:lnTo>
                  <a:lnTo>
                    <a:pt x="177" y="92968"/>
                  </a:lnTo>
                  <a:lnTo>
                    <a:pt x="826" y="109182"/>
                  </a:lnTo>
                  <a:lnTo>
                    <a:pt x="2074" y="124458"/>
                  </a:lnTo>
                  <a:lnTo>
                    <a:pt x="3727" y="138983"/>
                  </a:lnTo>
                  <a:lnTo>
                    <a:pt x="5375" y="153489"/>
                  </a:lnTo>
                  <a:lnTo>
                    <a:pt x="6783" y="168430"/>
                  </a:lnTo>
                  <a:lnTo>
                    <a:pt x="8048" y="183771"/>
                  </a:lnTo>
                  <a:lnTo>
                    <a:pt x="9505" y="199163"/>
                  </a:lnTo>
                  <a:lnTo>
                    <a:pt x="11332" y="214374"/>
                  </a:lnTo>
                  <a:lnTo>
                    <a:pt x="13398" y="229304"/>
                  </a:lnTo>
                  <a:lnTo>
                    <a:pt x="15549" y="245700"/>
                  </a:lnTo>
                  <a:lnTo>
                    <a:pt x="17975" y="26835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472353" y="242155"/>
              <a:ext cx="181451" cy="132457"/>
            </a:xfrm>
            <a:custGeom>
              <a:avLst/>
              <a:gdLst/>
              <a:ahLst/>
              <a:cxnLst/>
              <a:rect l="0" t="0" r="0" b="0"/>
              <a:pathLst>
                <a:path w="181451" h="132457">
                  <a:moveTo>
                    <a:pt x="181450" y="94756"/>
                  </a:moveTo>
                  <a:lnTo>
                    <a:pt x="172649" y="100557"/>
                  </a:lnTo>
                  <a:lnTo>
                    <a:pt x="164302" y="105481"/>
                  </a:lnTo>
                  <a:lnTo>
                    <a:pt x="155594" y="109984"/>
                  </a:lnTo>
                  <a:lnTo>
                    <a:pt x="146127" y="114205"/>
                  </a:lnTo>
                  <a:lnTo>
                    <a:pt x="135335" y="118218"/>
                  </a:lnTo>
                  <a:lnTo>
                    <a:pt x="123042" y="122075"/>
                  </a:lnTo>
                  <a:lnTo>
                    <a:pt x="109550" y="125655"/>
                  </a:lnTo>
                  <a:lnTo>
                    <a:pt x="95431" y="128682"/>
                  </a:lnTo>
                  <a:lnTo>
                    <a:pt x="81090" y="131042"/>
                  </a:lnTo>
                  <a:lnTo>
                    <a:pt x="66888" y="132456"/>
                  </a:lnTo>
                  <a:lnTo>
                    <a:pt x="53206" y="132424"/>
                  </a:lnTo>
                  <a:lnTo>
                    <a:pt x="40207" y="130791"/>
                  </a:lnTo>
                  <a:lnTo>
                    <a:pt x="28345" y="127236"/>
                  </a:lnTo>
                  <a:lnTo>
                    <a:pt x="18428" y="121118"/>
                  </a:lnTo>
                  <a:lnTo>
                    <a:pt x="10725" y="112342"/>
                  </a:lnTo>
                  <a:lnTo>
                    <a:pt x="5197" y="101567"/>
                  </a:lnTo>
                  <a:lnTo>
                    <a:pt x="1762" y="89895"/>
                  </a:lnTo>
                  <a:lnTo>
                    <a:pt x="152" y="78053"/>
                  </a:lnTo>
                  <a:lnTo>
                    <a:pt x="0" y="66361"/>
                  </a:lnTo>
                  <a:lnTo>
                    <a:pt x="943" y="54912"/>
                  </a:lnTo>
                  <a:lnTo>
                    <a:pt x="2676" y="43711"/>
                  </a:lnTo>
                  <a:lnTo>
                    <a:pt x="4810" y="33170"/>
                  </a:lnTo>
                  <a:lnTo>
                    <a:pt x="7079" y="23095"/>
                  </a:lnTo>
                  <a:lnTo>
                    <a:pt x="9675" y="12599"/>
                  </a:lnTo>
                  <a:lnTo>
                    <a:pt x="129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756830" y="189512"/>
              <a:ext cx="242132" cy="293965"/>
            </a:xfrm>
            <a:custGeom>
              <a:avLst/>
              <a:gdLst/>
              <a:ahLst/>
              <a:cxnLst/>
              <a:rect l="0" t="0" r="0" b="0"/>
              <a:pathLst>
                <a:path w="242132" h="293965">
                  <a:moveTo>
                    <a:pt x="118071" y="21057"/>
                  </a:moveTo>
                  <a:lnTo>
                    <a:pt x="109337" y="24125"/>
                  </a:lnTo>
                  <a:lnTo>
                    <a:pt x="101630" y="28188"/>
                  </a:lnTo>
                  <a:lnTo>
                    <a:pt x="94223" y="33676"/>
                  </a:lnTo>
                  <a:lnTo>
                    <a:pt x="86790" y="40263"/>
                  </a:lnTo>
                  <a:lnTo>
                    <a:pt x="78963" y="47413"/>
                  </a:lnTo>
                  <a:lnTo>
                    <a:pt x="70589" y="54761"/>
                  </a:lnTo>
                  <a:lnTo>
                    <a:pt x="61845" y="62293"/>
                  </a:lnTo>
                  <a:lnTo>
                    <a:pt x="53131" y="70251"/>
                  </a:lnTo>
                  <a:lnTo>
                    <a:pt x="44682" y="78752"/>
                  </a:lnTo>
                  <a:lnTo>
                    <a:pt x="36722" y="87935"/>
                  </a:lnTo>
                  <a:lnTo>
                    <a:pt x="29528" y="98016"/>
                  </a:lnTo>
                  <a:lnTo>
                    <a:pt x="23175" y="109022"/>
                  </a:lnTo>
                  <a:lnTo>
                    <a:pt x="17571" y="120669"/>
                  </a:lnTo>
                  <a:lnTo>
                    <a:pt x="12564" y="132479"/>
                  </a:lnTo>
                  <a:lnTo>
                    <a:pt x="8016" y="144171"/>
                  </a:lnTo>
                  <a:lnTo>
                    <a:pt x="4129" y="155969"/>
                  </a:lnTo>
                  <a:lnTo>
                    <a:pt x="1423" y="168489"/>
                  </a:lnTo>
                  <a:lnTo>
                    <a:pt x="84" y="182016"/>
                  </a:lnTo>
                  <a:lnTo>
                    <a:pt x="0" y="196204"/>
                  </a:lnTo>
                  <a:lnTo>
                    <a:pt x="931" y="210274"/>
                  </a:lnTo>
                  <a:lnTo>
                    <a:pt x="2640" y="223767"/>
                  </a:lnTo>
                  <a:lnTo>
                    <a:pt x="5245" y="236250"/>
                  </a:lnTo>
                  <a:lnTo>
                    <a:pt x="9195" y="247175"/>
                  </a:lnTo>
                  <a:lnTo>
                    <a:pt x="14634" y="256410"/>
                  </a:lnTo>
                  <a:lnTo>
                    <a:pt x="21575" y="264306"/>
                  </a:lnTo>
                  <a:lnTo>
                    <a:pt x="30060" y="271472"/>
                  </a:lnTo>
                  <a:lnTo>
                    <a:pt x="39953" y="278326"/>
                  </a:lnTo>
                  <a:lnTo>
                    <a:pt x="50832" y="284595"/>
                  </a:lnTo>
                  <a:lnTo>
                    <a:pt x="62120" y="289448"/>
                  </a:lnTo>
                  <a:lnTo>
                    <a:pt x="73447" y="292528"/>
                  </a:lnTo>
                  <a:lnTo>
                    <a:pt x="84660" y="293934"/>
                  </a:lnTo>
                  <a:lnTo>
                    <a:pt x="95722" y="293964"/>
                  </a:lnTo>
                  <a:lnTo>
                    <a:pt x="106645" y="292945"/>
                  </a:lnTo>
                  <a:lnTo>
                    <a:pt x="117454" y="291161"/>
                  </a:lnTo>
                  <a:lnTo>
                    <a:pt x="128179" y="288833"/>
                  </a:lnTo>
                  <a:lnTo>
                    <a:pt x="138839" y="286118"/>
                  </a:lnTo>
                  <a:lnTo>
                    <a:pt x="149287" y="282806"/>
                  </a:lnTo>
                  <a:lnTo>
                    <a:pt x="159230" y="278366"/>
                  </a:lnTo>
                  <a:lnTo>
                    <a:pt x="168553" y="272596"/>
                  </a:lnTo>
                  <a:lnTo>
                    <a:pt x="177457" y="265600"/>
                  </a:lnTo>
                  <a:lnTo>
                    <a:pt x="186356" y="257608"/>
                  </a:lnTo>
                  <a:lnTo>
                    <a:pt x="195486" y="248860"/>
                  </a:lnTo>
                  <a:lnTo>
                    <a:pt x="204584" y="239563"/>
                  </a:lnTo>
                  <a:lnTo>
                    <a:pt x="213014" y="229878"/>
                  </a:lnTo>
                  <a:lnTo>
                    <a:pt x="220458" y="219913"/>
                  </a:lnTo>
                  <a:lnTo>
                    <a:pt x="226760" y="209426"/>
                  </a:lnTo>
                  <a:lnTo>
                    <a:pt x="231769" y="197861"/>
                  </a:lnTo>
                  <a:lnTo>
                    <a:pt x="235543" y="185006"/>
                  </a:lnTo>
                  <a:lnTo>
                    <a:pt x="238280" y="171117"/>
                  </a:lnTo>
                  <a:lnTo>
                    <a:pt x="240216" y="156722"/>
                  </a:lnTo>
                  <a:lnTo>
                    <a:pt x="241553" y="142192"/>
                  </a:lnTo>
                  <a:lnTo>
                    <a:pt x="242131" y="127860"/>
                  </a:lnTo>
                  <a:lnTo>
                    <a:pt x="241463" y="114091"/>
                  </a:lnTo>
                  <a:lnTo>
                    <a:pt x="239383" y="101019"/>
                  </a:lnTo>
                  <a:lnTo>
                    <a:pt x="236020" y="88598"/>
                  </a:lnTo>
                  <a:lnTo>
                    <a:pt x="231620" y="76710"/>
                  </a:lnTo>
                  <a:lnTo>
                    <a:pt x="226437" y="65230"/>
                  </a:lnTo>
                  <a:lnTo>
                    <a:pt x="220688" y="54213"/>
                  </a:lnTo>
                  <a:lnTo>
                    <a:pt x="214537" y="43880"/>
                  </a:lnTo>
                  <a:lnTo>
                    <a:pt x="208099" y="34306"/>
                  </a:lnTo>
                  <a:lnTo>
                    <a:pt x="201133" y="25741"/>
                  </a:lnTo>
                  <a:lnTo>
                    <a:pt x="193085" y="18666"/>
                  </a:lnTo>
                  <a:lnTo>
                    <a:pt x="183758" y="13206"/>
                  </a:lnTo>
                  <a:lnTo>
                    <a:pt x="173859" y="9175"/>
                  </a:lnTo>
                  <a:lnTo>
                    <a:pt x="163849" y="5860"/>
                  </a:lnTo>
                  <a:lnTo>
                    <a:pt x="152848" y="2968"/>
                  </a:lnTo>
                  <a:lnTo>
                    <a:pt x="1391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64290" y="652766"/>
              <a:ext cx="326384" cy="400084"/>
            </a:xfrm>
            <a:custGeom>
              <a:avLst/>
              <a:gdLst/>
              <a:ahLst/>
              <a:cxnLst/>
              <a:rect l="0" t="0" r="0" b="0"/>
              <a:pathLst>
                <a:path w="326384" h="400084">
                  <a:moveTo>
                    <a:pt x="326383" y="0"/>
                  </a:moveTo>
                  <a:lnTo>
                    <a:pt x="320449" y="5868"/>
                  </a:lnTo>
                  <a:lnTo>
                    <a:pt x="314244" y="11432"/>
                  </a:lnTo>
                  <a:lnTo>
                    <a:pt x="307153" y="17232"/>
                  </a:lnTo>
                  <a:lnTo>
                    <a:pt x="299386" y="23312"/>
                  </a:lnTo>
                  <a:lnTo>
                    <a:pt x="291387" y="29642"/>
                  </a:lnTo>
                  <a:lnTo>
                    <a:pt x="283446" y="36170"/>
                  </a:lnTo>
                  <a:lnTo>
                    <a:pt x="275672" y="42846"/>
                  </a:lnTo>
                  <a:lnTo>
                    <a:pt x="268079" y="49629"/>
                  </a:lnTo>
                  <a:lnTo>
                    <a:pt x="260642" y="56491"/>
                  </a:lnTo>
                  <a:lnTo>
                    <a:pt x="253326" y="63573"/>
                  </a:lnTo>
                  <a:lnTo>
                    <a:pt x="246102" y="71167"/>
                  </a:lnTo>
                  <a:lnTo>
                    <a:pt x="238941" y="79389"/>
                  </a:lnTo>
                  <a:lnTo>
                    <a:pt x="231826" y="88200"/>
                  </a:lnTo>
                  <a:lnTo>
                    <a:pt x="224741" y="97493"/>
                  </a:lnTo>
                  <a:lnTo>
                    <a:pt x="217678" y="107149"/>
                  </a:lnTo>
                  <a:lnTo>
                    <a:pt x="210630" y="116903"/>
                  </a:lnTo>
                  <a:lnTo>
                    <a:pt x="203591" y="126372"/>
                  </a:lnTo>
                  <a:lnTo>
                    <a:pt x="196554" y="135372"/>
                  </a:lnTo>
                  <a:lnTo>
                    <a:pt x="189354" y="144058"/>
                  </a:lnTo>
                  <a:lnTo>
                    <a:pt x="181680" y="152811"/>
                  </a:lnTo>
                  <a:lnTo>
                    <a:pt x="173409" y="161851"/>
                  </a:lnTo>
                  <a:lnTo>
                    <a:pt x="164734" y="171230"/>
                  </a:lnTo>
                  <a:lnTo>
                    <a:pt x="156065" y="180912"/>
                  </a:lnTo>
                  <a:lnTo>
                    <a:pt x="147642" y="190841"/>
                  </a:lnTo>
                  <a:lnTo>
                    <a:pt x="139529" y="201120"/>
                  </a:lnTo>
                  <a:lnTo>
                    <a:pt x="131702" y="212006"/>
                  </a:lnTo>
                  <a:lnTo>
                    <a:pt x="124105" y="223585"/>
                  </a:lnTo>
                  <a:lnTo>
                    <a:pt x="116680" y="235631"/>
                  </a:lnTo>
                  <a:lnTo>
                    <a:pt x="109382" y="247717"/>
                  </a:lnTo>
                  <a:lnTo>
                    <a:pt x="102172" y="259587"/>
                  </a:lnTo>
                  <a:lnTo>
                    <a:pt x="95024" y="271167"/>
                  </a:lnTo>
                  <a:lnTo>
                    <a:pt x="87916" y="282476"/>
                  </a:lnTo>
                  <a:lnTo>
                    <a:pt x="80838" y="293564"/>
                  </a:lnTo>
                  <a:lnTo>
                    <a:pt x="73780" y="304485"/>
                  </a:lnTo>
                  <a:lnTo>
                    <a:pt x="66734" y="315285"/>
                  </a:lnTo>
                  <a:lnTo>
                    <a:pt x="59693" y="325999"/>
                  </a:lnTo>
                  <a:lnTo>
                    <a:pt x="52489" y="336653"/>
                  </a:lnTo>
                  <a:lnTo>
                    <a:pt x="44813" y="347267"/>
                  </a:lnTo>
                  <a:lnTo>
                    <a:pt x="36550" y="357839"/>
                  </a:lnTo>
                  <a:lnTo>
                    <a:pt x="28187" y="367924"/>
                  </a:lnTo>
                  <a:lnTo>
                    <a:pt x="19908" y="377629"/>
                  </a:lnTo>
                  <a:lnTo>
                    <a:pt x="10983" y="38780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59088" y="684352"/>
              <a:ext cx="357970" cy="431669"/>
            </a:xfrm>
            <a:custGeom>
              <a:avLst/>
              <a:gdLst/>
              <a:ahLst/>
              <a:cxnLst/>
              <a:rect l="0" t="0" r="0" b="0"/>
              <a:pathLst>
                <a:path w="357970" h="431669">
                  <a:moveTo>
                    <a:pt x="0" y="0"/>
                  </a:moveTo>
                  <a:lnTo>
                    <a:pt x="5867" y="14468"/>
                  </a:lnTo>
                  <a:lnTo>
                    <a:pt x="11432" y="26458"/>
                  </a:lnTo>
                  <a:lnTo>
                    <a:pt x="17231" y="37071"/>
                  </a:lnTo>
                  <a:lnTo>
                    <a:pt x="23312" y="46866"/>
                  </a:lnTo>
                  <a:lnTo>
                    <a:pt x="29642" y="56390"/>
                  </a:lnTo>
                  <a:lnTo>
                    <a:pt x="36174" y="65969"/>
                  </a:lnTo>
                  <a:lnTo>
                    <a:pt x="43024" y="75886"/>
                  </a:lnTo>
                  <a:lnTo>
                    <a:pt x="50454" y="86466"/>
                  </a:lnTo>
                  <a:lnTo>
                    <a:pt x="58565" y="97808"/>
                  </a:lnTo>
                  <a:lnTo>
                    <a:pt x="67300" y="109681"/>
                  </a:lnTo>
                  <a:lnTo>
                    <a:pt x="76541" y="121644"/>
                  </a:lnTo>
                  <a:lnTo>
                    <a:pt x="86171" y="133432"/>
                  </a:lnTo>
                  <a:lnTo>
                    <a:pt x="96248" y="145126"/>
                  </a:lnTo>
                  <a:lnTo>
                    <a:pt x="106997" y="157043"/>
                  </a:lnTo>
                  <a:lnTo>
                    <a:pt x="118488" y="169361"/>
                  </a:lnTo>
                  <a:lnTo>
                    <a:pt x="130647" y="182262"/>
                  </a:lnTo>
                  <a:lnTo>
                    <a:pt x="143340" y="195994"/>
                  </a:lnTo>
                  <a:lnTo>
                    <a:pt x="156435" y="210605"/>
                  </a:lnTo>
                  <a:lnTo>
                    <a:pt x="169822" y="225825"/>
                  </a:lnTo>
                  <a:lnTo>
                    <a:pt x="183415" y="241187"/>
                  </a:lnTo>
                  <a:lnTo>
                    <a:pt x="197156" y="256412"/>
                  </a:lnTo>
                  <a:lnTo>
                    <a:pt x="211163" y="271566"/>
                  </a:lnTo>
                  <a:lnTo>
                    <a:pt x="225712" y="286960"/>
                  </a:lnTo>
                  <a:lnTo>
                    <a:pt x="240902" y="302757"/>
                  </a:lnTo>
                  <a:lnTo>
                    <a:pt x="256358" y="318807"/>
                  </a:lnTo>
                  <a:lnTo>
                    <a:pt x="271355" y="334742"/>
                  </a:lnTo>
                  <a:lnTo>
                    <a:pt x="285510" y="350345"/>
                  </a:lnTo>
                  <a:lnTo>
                    <a:pt x="298624" y="365246"/>
                  </a:lnTo>
                  <a:lnTo>
                    <a:pt x="310512" y="378874"/>
                  </a:lnTo>
                  <a:lnTo>
                    <a:pt x="321202" y="391027"/>
                  </a:lnTo>
                  <a:lnTo>
                    <a:pt x="330580" y="401541"/>
                  </a:lnTo>
                  <a:lnTo>
                    <a:pt x="339218" y="411139"/>
                  </a:lnTo>
                  <a:lnTo>
                    <a:pt x="347877" y="420663"/>
                  </a:lnTo>
                  <a:lnTo>
                    <a:pt x="35796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89844" y="736994"/>
            <a:ext cx="715939" cy="442198"/>
            <a:chOff x="1789844" y="736994"/>
            <a:chExt cx="715939" cy="442198"/>
          </a:xfrm>
        </p:grpSpPr>
        <p:sp>
          <p:nvSpPr>
            <p:cNvPr id="11" name="Freeform 10"/>
            <p:cNvSpPr/>
            <p:nvPr/>
          </p:nvSpPr>
          <p:spPr>
            <a:xfrm>
              <a:off x="1789844" y="736994"/>
              <a:ext cx="347442" cy="431670"/>
            </a:xfrm>
            <a:custGeom>
              <a:avLst/>
              <a:gdLst/>
              <a:ahLst/>
              <a:cxnLst/>
              <a:rect l="0" t="0" r="0" b="0"/>
              <a:pathLst>
                <a:path w="347442" h="431670">
                  <a:moveTo>
                    <a:pt x="347441" y="0"/>
                  </a:moveTo>
                  <a:lnTo>
                    <a:pt x="341506" y="6002"/>
                  </a:lnTo>
                  <a:lnTo>
                    <a:pt x="335301" y="12847"/>
                  </a:lnTo>
                  <a:lnTo>
                    <a:pt x="328205" y="21244"/>
                  </a:lnTo>
                  <a:lnTo>
                    <a:pt x="320265" y="31217"/>
                  </a:lnTo>
                  <a:lnTo>
                    <a:pt x="311619" y="42828"/>
                  </a:lnTo>
                  <a:lnTo>
                    <a:pt x="302420" y="55942"/>
                  </a:lnTo>
                  <a:lnTo>
                    <a:pt x="292647" y="70291"/>
                  </a:lnTo>
                  <a:lnTo>
                    <a:pt x="282109" y="85584"/>
                  </a:lnTo>
                  <a:lnTo>
                    <a:pt x="270772" y="101555"/>
                  </a:lnTo>
                  <a:lnTo>
                    <a:pt x="259059" y="117512"/>
                  </a:lnTo>
                  <a:lnTo>
                    <a:pt x="247730" y="132385"/>
                  </a:lnTo>
                  <a:lnTo>
                    <a:pt x="237186" y="145684"/>
                  </a:lnTo>
                  <a:lnTo>
                    <a:pt x="227479" y="157596"/>
                  </a:lnTo>
                  <a:lnTo>
                    <a:pt x="218500" y="168679"/>
                  </a:lnTo>
                  <a:lnTo>
                    <a:pt x="210089" y="179357"/>
                  </a:lnTo>
                  <a:lnTo>
                    <a:pt x="202101" y="189702"/>
                  </a:lnTo>
                  <a:lnTo>
                    <a:pt x="194416" y="199517"/>
                  </a:lnTo>
                  <a:lnTo>
                    <a:pt x="186937" y="208725"/>
                  </a:lnTo>
                  <a:lnTo>
                    <a:pt x="179438" y="217538"/>
                  </a:lnTo>
                  <a:lnTo>
                    <a:pt x="171563" y="226370"/>
                  </a:lnTo>
                  <a:lnTo>
                    <a:pt x="163155" y="235460"/>
                  </a:lnTo>
                  <a:lnTo>
                    <a:pt x="154390" y="244870"/>
                  </a:lnTo>
                  <a:lnTo>
                    <a:pt x="145660" y="254572"/>
                  </a:lnTo>
                  <a:lnTo>
                    <a:pt x="137196" y="264506"/>
                  </a:lnTo>
                  <a:lnTo>
                    <a:pt x="129056" y="274448"/>
                  </a:lnTo>
                  <a:lnTo>
                    <a:pt x="121210" y="284043"/>
                  </a:lnTo>
                  <a:lnTo>
                    <a:pt x="113601" y="293128"/>
                  </a:lnTo>
                  <a:lnTo>
                    <a:pt x="106169" y="301871"/>
                  </a:lnTo>
                  <a:lnTo>
                    <a:pt x="98864" y="310662"/>
                  </a:lnTo>
                  <a:lnTo>
                    <a:pt x="91651" y="319728"/>
                  </a:lnTo>
                  <a:lnTo>
                    <a:pt x="84499" y="329123"/>
                  </a:lnTo>
                  <a:lnTo>
                    <a:pt x="77391" y="338816"/>
                  </a:lnTo>
                  <a:lnTo>
                    <a:pt x="70312" y="348744"/>
                  </a:lnTo>
                  <a:lnTo>
                    <a:pt x="63253" y="358683"/>
                  </a:lnTo>
                  <a:lnTo>
                    <a:pt x="56206" y="368275"/>
                  </a:lnTo>
                  <a:lnTo>
                    <a:pt x="49169" y="377354"/>
                  </a:lnTo>
                  <a:lnTo>
                    <a:pt x="42138" y="385924"/>
                  </a:lnTo>
                  <a:lnTo>
                    <a:pt x="35111" y="394066"/>
                  </a:lnTo>
                  <a:lnTo>
                    <a:pt x="28096" y="401868"/>
                  </a:lnTo>
                  <a:lnTo>
                    <a:pt x="21395" y="409118"/>
                  </a:lnTo>
                  <a:lnTo>
                    <a:pt x="14942" y="416006"/>
                  </a:lnTo>
                  <a:lnTo>
                    <a:pt x="8171" y="42314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7285" y="747523"/>
              <a:ext cx="368498" cy="431669"/>
            </a:xfrm>
            <a:custGeom>
              <a:avLst/>
              <a:gdLst/>
              <a:ahLst/>
              <a:cxnLst/>
              <a:rect l="0" t="0" r="0" b="0"/>
              <a:pathLst>
                <a:path w="368498" h="431669">
                  <a:moveTo>
                    <a:pt x="0" y="0"/>
                  </a:moveTo>
                  <a:lnTo>
                    <a:pt x="3067" y="14669"/>
                  </a:lnTo>
                  <a:lnTo>
                    <a:pt x="7130" y="28580"/>
                  </a:lnTo>
                  <a:lnTo>
                    <a:pt x="12618" y="43069"/>
                  </a:lnTo>
                  <a:lnTo>
                    <a:pt x="19205" y="57924"/>
                  </a:lnTo>
                  <a:lnTo>
                    <a:pt x="26355" y="72453"/>
                  </a:lnTo>
                  <a:lnTo>
                    <a:pt x="33703" y="86266"/>
                  </a:lnTo>
                  <a:lnTo>
                    <a:pt x="41236" y="99305"/>
                  </a:lnTo>
                  <a:lnTo>
                    <a:pt x="49193" y="111669"/>
                  </a:lnTo>
                  <a:lnTo>
                    <a:pt x="57694" y="123505"/>
                  </a:lnTo>
                  <a:lnTo>
                    <a:pt x="66877" y="135115"/>
                  </a:lnTo>
                  <a:lnTo>
                    <a:pt x="76958" y="146917"/>
                  </a:lnTo>
                  <a:lnTo>
                    <a:pt x="87969" y="159125"/>
                  </a:lnTo>
                  <a:lnTo>
                    <a:pt x="99789" y="171768"/>
                  </a:lnTo>
                  <a:lnTo>
                    <a:pt x="112247" y="184789"/>
                  </a:lnTo>
                  <a:lnTo>
                    <a:pt x="125183" y="198100"/>
                  </a:lnTo>
                  <a:lnTo>
                    <a:pt x="138461" y="211462"/>
                  </a:lnTo>
                  <a:lnTo>
                    <a:pt x="151981" y="224505"/>
                  </a:lnTo>
                  <a:lnTo>
                    <a:pt x="165667" y="237063"/>
                  </a:lnTo>
                  <a:lnTo>
                    <a:pt x="179467" y="249461"/>
                  </a:lnTo>
                  <a:lnTo>
                    <a:pt x="193345" y="262392"/>
                  </a:lnTo>
                  <a:lnTo>
                    <a:pt x="207281" y="276203"/>
                  </a:lnTo>
                  <a:lnTo>
                    <a:pt x="221420" y="290752"/>
                  </a:lnTo>
                  <a:lnTo>
                    <a:pt x="236058" y="305598"/>
                  </a:lnTo>
                  <a:lnTo>
                    <a:pt x="251308" y="320434"/>
                  </a:lnTo>
                  <a:lnTo>
                    <a:pt x="266805" y="334973"/>
                  </a:lnTo>
                  <a:lnTo>
                    <a:pt x="281828" y="348881"/>
                  </a:lnTo>
                  <a:lnTo>
                    <a:pt x="296002" y="362042"/>
                  </a:lnTo>
                  <a:lnTo>
                    <a:pt x="309128" y="374352"/>
                  </a:lnTo>
                  <a:lnTo>
                    <a:pt x="321025" y="385634"/>
                  </a:lnTo>
                  <a:lnTo>
                    <a:pt x="331720" y="395884"/>
                  </a:lnTo>
                  <a:lnTo>
                    <a:pt x="341101" y="404951"/>
                  </a:lnTo>
                  <a:lnTo>
                    <a:pt x="349741" y="413339"/>
                  </a:lnTo>
                  <a:lnTo>
                    <a:pt x="358403" y="421787"/>
                  </a:lnTo>
                  <a:lnTo>
                    <a:pt x="36849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471572" y="1079877"/>
            <a:ext cx="1464179" cy="753148"/>
            <a:chOff x="1471572" y="1079877"/>
            <a:chExt cx="1464179" cy="753148"/>
          </a:xfrm>
        </p:grpSpPr>
        <p:sp>
          <p:nvSpPr>
            <p:cNvPr id="14" name="Freeform 13"/>
            <p:cNvSpPr/>
            <p:nvPr/>
          </p:nvSpPr>
          <p:spPr>
            <a:xfrm>
              <a:off x="1547689" y="1334050"/>
              <a:ext cx="321929" cy="413423"/>
            </a:xfrm>
            <a:custGeom>
              <a:avLst/>
              <a:gdLst/>
              <a:ahLst/>
              <a:cxnLst/>
              <a:rect l="0" t="0" r="0" b="0"/>
              <a:pathLst>
                <a:path w="321929" h="413423">
                  <a:moveTo>
                    <a:pt x="252684" y="3069"/>
                  </a:moveTo>
                  <a:lnTo>
                    <a:pt x="243882" y="6002"/>
                  </a:lnTo>
                  <a:lnTo>
                    <a:pt x="235536" y="8785"/>
                  </a:lnTo>
                  <a:lnTo>
                    <a:pt x="226832" y="11680"/>
                  </a:lnTo>
                  <a:lnTo>
                    <a:pt x="217539" y="14547"/>
                  </a:lnTo>
                  <a:lnTo>
                    <a:pt x="207395" y="17064"/>
                  </a:lnTo>
                  <a:lnTo>
                    <a:pt x="196350" y="19070"/>
                  </a:lnTo>
                  <a:lnTo>
                    <a:pt x="184510" y="20410"/>
                  </a:lnTo>
                  <a:lnTo>
                    <a:pt x="172040" y="20856"/>
                  </a:lnTo>
                  <a:lnTo>
                    <a:pt x="159102" y="20376"/>
                  </a:lnTo>
                  <a:lnTo>
                    <a:pt x="145993" y="19087"/>
                  </a:lnTo>
                  <a:lnTo>
                    <a:pt x="133119" y="17158"/>
                  </a:lnTo>
                  <a:lnTo>
                    <a:pt x="120684" y="14753"/>
                  </a:lnTo>
                  <a:lnTo>
                    <a:pt x="108708" y="12004"/>
                  </a:lnTo>
                  <a:lnTo>
                    <a:pt x="97125" y="9014"/>
                  </a:lnTo>
                  <a:lnTo>
                    <a:pt x="85850" y="5865"/>
                  </a:lnTo>
                  <a:lnTo>
                    <a:pt x="74802" y="2939"/>
                  </a:lnTo>
                  <a:lnTo>
                    <a:pt x="63916" y="887"/>
                  </a:lnTo>
                  <a:lnTo>
                    <a:pt x="53163" y="0"/>
                  </a:lnTo>
                  <a:lnTo>
                    <a:pt x="43160" y="559"/>
                  </a:lnTo>
                  <a:lnTo>
                    <a:pt x="35114" y="2987"/>
                  </a:lnTo>
                  <a:lnTo>
                    <a:pt x="29524" y="7329"/>
                  </a:lnTo>
                  <a:lnTo>
                    <a:pt x="26247" y="13328"/>
                  </a:lnTo>
                  <a:lnTo>
                    <a:pt x="24871" y="20635"/>
                  </a:lnTo>
                  <a:lnTo>
                    <a:pt x="24940" y="28920"/>
                  </a:lnTo>
                  <a:lnTo>
                    <a:pt x="25897" y="38073"/>
                  </a:lnTo>
                  <a:lnTo>
                    <a:pt x="27128" y="48193"/>
                  </a:lnTo>
                  <a:lnTo>
                    <a:pt x="28280" y="59254"/>
                  </a:lnTo>
                  <a:lnTo>
                    <a:pt x="29388" y="70951"/>
                  </a:lnTo>
                  <a:lnTo>
                    <a:pt x="30744" y="82803"/>
                  </a:lnTo>
                  <a:lnTo>
                    <a:pt x="32512" y="94516"/>
                  </a:lnTo>
                  <a:lnTo>
                    <a:pt x="34701" y="105991"/>
                  </a:lnTo>
                  <a:lnTo>
                    <a:pt x="37251" y="117229"/>
                  </a:lnTo>
                  <a:lnTo>
                    <a:pt x="40080" y="128270"/>
                  </a:lnTo>
                  <a:lnTo>
                    <a:pt x="43117" y="139160"/>
                  </a:lnTo>
                  <a:lnTo>
                    <a:pt x="46301" y="149939"/>
                  </a:lnTo>
                  <a:lnTo>
                    <a:pt x="49603" y="160607"/>
                  </a:lnTo>
                  <a:lnTo>
                    <a:pt x="53472" y="170022"/>
                  </a:lnTo>
                  <a:lnTo>
                    <a:pt x="58628" y="175204"/>
                  </a:lnTo>
                  <a:lnTo>
                    <a:pt x="64664" y="175186"/>
                  </a:lnTo>
                  <a:lnTo>
                    <a:pt x="70756" y="172143"/>
                  </a:lnTo>
                  <a:lnTo>
                    <a:pt x="77012" y="167659"/>
                  </a:lnTo>
                  <a:lnTo>
                    <a:pt x="83855" y="162742"/>
                  </a:lnTo>
                  <a:lnTo>
                    <a:pt x="91469" y="157890"/>
                  </a:lnTo>
                  <a:lnTo>
                    <a:pt x="99818" y="153280"/>
                  </a:lnTo>
                  <a:lnTo>
                    <a:pt x="108776" y="148933"/>
                  </a:lnTo>
                  <a:lnTo>
                    <a:pt x="118202" y="144815"/>
                  </a:lnTo>
                  <a:lnTo>
                    <a:pt x="128137" y="140875"/>
                  </a:lnTo>
                  <a:lnTo>
                    <a:pt x="138788" y="137065"/>
                  </a:lnTo>
                  <a:lnTo>
                    <a:pt x="150213" y="133364"/>
                  </a:lnTo>
                  <a:lnTo>
                    <a:pt x="162325" y="130232"/>
                  </a:lnTo>
                  <a:lnTo>
                    <a:pt x="174987" y="128573"/>
                  </a:lnTo>
                  <a:lnTo>
                    <a:pt x="188058" y="128759"/>
                  </a:lnTo>
                  <a:lnTo>
                    <a:pt x="201258" y="130683"/>
                  </a:lnTo>
                  <a:lnTo>
                    <a:pt x="214194" y="134034"/>
                  </a:lnTo>
                  <a:lnTo>
                    <a:pt x="226666" y="138478"/>
                  </a:lnTo>
                  <a:lnTo>
                    <a:pt x="238497" y="143883"/>
                  </a:lnTo>
                  <a:lnTo>
                    <a:pt x="249451" y="150327"/>
                  </a:lnTo>
                  <a:lnTo>
                    <a:pt x="259485" y="157762"/>
                  </a:lnTo>
                  <a:lnTo>
                    <a:pt x="268716" y="165871"/>
                  </a:lnTo>
                  <a:lnTo>
                    <a:pt x="277311" y="174160"/>
                  </a:lnTo>
                  <a:lnTo>
                    <a:pt x="285426" y="182331"/>
                  </a:lnTo>
                  <a:lnTo>
                    <a:pt x="293031" y="190445"/>
                  </a:lnTo>
                  <a:lnTo>
                    <a:pt x="299920" y="198807"/>
                  </a:lnTo>
                  <a:lnTo>
                    <a:pt x="306032" y="207585"/>
                  </a:lnTo>
                  <a:lnTo>
                    <a:pt x="311290" y="216956"/>
                  </a:lnTo>
                  <a:lnTo>
                    <a:pt x="315524" y="227166"/>
                  </a:lnTo>
                  <a:lnTo>
                    <a:pt x="318736" y="238267"/>
                  </a:lnTo>
                  <a:lnTo>
                    <a:pt x="320910" y="250317"/>
                  </a:lnTo>
                  <a:lnTo>
                    <a:pt x="321928" y="263463"/>
                  </a:lnTo>
                  <a:lnTo>
                    <a:pt x="321835" y="277673"/>
                  </a:lnTo>
                  <a:lnTo>
                    <a:pt x="320808" y="292621"/>
                  </a:lnTo>
                  <a:lnTo>
                    <a:pt x="319057" y="307800"/>
                  </a:lnTo>
                  <a:lnTo>
                    <a:pt x="316761" y="322888"/>
                  </a:lnTo>
                  <a:lnTo>
                    <a:pt x="313746" y="337441"/>
                  </a:lnTo>
                  <a:lnTo>
                    <a:pt x="309513" y="350834"/>
                  </a:lnTo>
                  <a:lnTo>
                    <a:pt x="303884" y="362834"/>
                  </a:lnTo>
                  <a:lnTo>
                    <a:pt x="296986" y="373383"/>
                  </a:lnTo>
                  <a:lnTo>
                    <a:pt x="289059" y="382412"/>
                  </a:lnTo>
                  <a:lnTo>
                    <a:pt x="280346" y="390040"/>
                  </a:lnTo>
                  <a:lnTo>
                    <a:pt x="270733" y="396352"/>
                  </a:lnTo>
                  <a:lnTo>
                    <a:pt x="259771" y="401310"/>
                  </a:lnTo>
                  <a:lnTo>
                    <a:pt x="247322" y="405020"/>
                  </a:lnTo>
                  <a:lnTo>
                    <a:pt x="233539" y="407701"/>
                  </a:lnTo>
                  <a:lnTo>
                    <a:pt x="218684" y="409592"/>
                  </a:lnTo>
                  <a:lnTo>
                    <a:pt x="203018" y="410905"/>
                  </a:lnTo>
                  <a:lnTo>
                    <a:pt x="186600" y="411805"/>
                  </a:lnTo>
                  <a:lnTo>
                    <a:pt x="169294" y="412418"/>
                  </a:lnTo>
                  <a:lnTo>
                    <a:pt x="151102" y="412833"/>
                  </a:lnTo>
                  <a:lnTo>
                    <a:pt x="132311" y="413112"/>
                  </a:lnTo>
                  <a:lnTo>
                    <a:pt x="113390" y="413300"/>
                  </a:lnTo>
                  <a:lnTo>
                    <a:pt x="94638" y="413422"/>
                  </a:lnTo>
                  <a:lnTo>
                    <a:pt x="76519" y="413304"/>
                  </a:lnTo>
                  <a:lnTo>
                    <a:pt x="57760" y="412468"/>
                  </a:lnTo>
                  <a:lnTo>
                    <a:pt x="34481" y="409723"/>
                  </a:lnTo>
                  <a:lnTo>
                    <a:pt x="0" y="403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1419" y="1252891"/>
              <a:ext cx="317796" cy="389555"/>
            </a:xfrm>
            <a:custGeom>
              <a:avLst/>
              <a:gdLst/>
              <a:ahLst/>
              <a:cxnLst/>
              <a:rect l="0" t="0" r="0" b="0"/>
              <a:pathLst>
                <a:path w="317796" h="389555">
                  <a:moveTo>
                    <a:pt x="221762" y="0"/>
                  </a:moveTo>
                  <a:lnTo>
                    <a:pt x="212894" y="2934"/>
                  </a:lnTo>
                  <a:lnTo>
                    <a:pt x="203907" y="5716"/>
                  </a:lnTo>
                  <a:lnTo>
                    <a:pt x="193906" y="8615"/>
                  </a:lnTo>
                  <a:lnTo>
                    <a:pt x="182753" y="11656"/>
                  </a:lnTo>
                  <a:lnTo>
                    <a:pt x="170293" y="14821"/>
                  </a:lnTo>
                  <a:lnTo>
                    <a:pt x="156586" y="18080"/>
                  </a:lnTo>
                  <a:lnTo>
                    <a:pt x="141996" y="21245"/>
                  </a:lnTo>
                  <a:lnTo>
                    <a:pt x="127067" y="23988"/>
                  </a:lnTo>
                  <a:lnTo>
                    <a:pt x="112147" y="26168"/>
                  </a:lnTo>
                  <a:lnTo>
                    <a:pt x="97539" y="27970"/>
                  </a:lnTo>
                  <a:lnTo>
                    <a:pt x="83577" y="29795"/>
                  </a:lnTo>
                  <a:lnTo>
                    <a:pt x="70373" y="31876"/>
                  </a:lnTo>
                  <a:lnTo>
                    <a:pt x="57862" y="34277"/>
                  </a:lnTo>
                  <a:lnTo>
                    <a:pt x="45912" y="36967"/>
                  </a:lnTo>
                  <a:lnTo>
                    <a:pt x="34401" y="39904"/>
                  </a:lnTo>
                  <a:lnTo>
                    <a:pt x="23702" y="43523"/>
                  </a:lnTo>
                  <a:lnTo>
                    <a:pt x="14647" y="48694"/>
                  </a:lnTo>
                  <a:lnTo>
                    <a:pt x="7567" y="55770"/>
                  </a:lnTo>
                  <a:lnTo>
                    <a:pt x="2644" y="64625"/>
                  </a:lnTo>
                  <a:lnTo>
                    <a:pt x="156" y="74935"/>
                  </a:lnTo>
                  <a:lnTo>
                    <a:pt x="0" y="86353"/>
                  </a:lnTo>
                  <a:lnTo>
                    <a:pt x="1639" y="98578"/>
                  </a:lnTo>
                  <a:lnTo>
                    <a:pt x="4325" y="111374"/>
                  </a:lnTo>
                  <a:lnTo>
                    <a:pt x="7529" y="124563"/>
                  </a:lnTo>
                  <a:lnTo>
                    <a:pt x="10961" y="137857"/>
                  </a:lnTo>
                  <a:lnTo>
                    <a:pt x="14484" y="150863"/>
                  </a:lnTo>
                  <a:lnTo>
                    <a:pt x="18034" y="163389"/>
                  </a:lnTo>
                  <a:lnTo>
                    <a:pt x="21588" y="175429"/>
                  </a:lnTo>
                  <a:lnTo>
                    <a:pt x="25134" y="187054"/>
                  </a:lnTo>
                  <a:lnTo>
                    <a:pt x="28685" y="198315"/>
                  </a:lnTo>
                  <a:lnTo>
                    <a:pt x="32712" y="207736"/>
                  </a:lnTo>
                  <a:lnTo>
                    <a:pt x="37328" y="212642"/>
                  </a:lnTo>
                  <a:lnTo>
                    <a:pt x="41712" y="212590"/>
                  </a:lnTo>
                  <a:lnTo>
                    <a:pt x="45735" y="208823"/>
                  </a:lnTo>
                  <a:lnTo>
                    <a:pt x="49522" y="202619"/>
                  </a:lnTo>
                  <a:lnTo>
                    <a:pt x="53344" y="195032"/>
                  </a:lnTo>
                  <a:lnTo>
                    <a:pt x="57571" y="186940"/>
                  </a:lnTo>
                  <a:lnTo>
                    <a:pt x="62378" y="178831"/>
                  </a:lnTo>
                  <a:lnTo>
                    <a:pt x="68076" y="171061"/>
                  </a:lnTo>
                  <a:lnTo>
                    <a:pt x="75188" y="163977"/>
                  </a:lnTo>
                  <a:lnTo>
                    <a:pt x="83864" y="157691"/>
                  </a:lnTo>
                  <a:lnTo>
                    <a:pt x="93945" y="152297"/>
                  </a:lnTo>
                  <a:lnTo>
                    <a:pt x="105153" y="147962"/>
                  </a:lnTo>
                  <a:lnTo>
                    <a:pt x="117205" y="144677"/>
                  </a:lnTo>
                  <a:lnTo>
                    <a:pt x="129701" y="142452"/>
                  </a:lnTo>
                  <a:lnTo>
                    <a:pt x="142156" y="141400"/>
                  </a:lnTo>
                  <a:lnTo>
                    <a:pt x="154306" y="141472"/>
                  </a:lnTo>
                  <a:lnTo>
                    <a:pt x="166089" y="142656"/>
                  </a:lnTo>
                  <a:lnTo>
                    <a:pt x="177542" y="145045"/>
                  </a:lnTo>
                  <a:lnTo>
                    <a:pt x="188735" y="148577"/>
                  </a:lnTo>
                  <a:lnTo>
                    <a:pt x="199897" y="153067"/>
                  </a:lnTo>
                  <a:lnTo>
                    <a:pt x="211392" y="158297"/>
                  </a:lnTo>
                  <a:lnTo>
                    <a:pt x="223382" y="164077"/>
                  </a:lnTo>
                  <a:lnTo>
                    <a:pt x="235538" y="170415"/>
                  </a:lnTo>
                  <a:lnTo>
                    <a:pt x="247166" y="177500"/>
                  </a:lnTo>
                  <a:lnTo>
                    <a:pt x="257911" y="185378"/>
                  </a:lnTo>
                  <a:lnTo>
                    <a:pt x="267751" y="193957"/>
                  </a:lnTo>
                  <a:lnTo>
                    <a:pt x="276821" y="203094"/>
                  </a:lnTo>
                  <a:lnTo>
                    <a:pt x="285288" y="212649"/>
                  </a:lnTo>
                  <a:lnTo>
                    <a:pt x="293143" y="222507"/>
                  </a:lnTo>
                  <a:lnTo>
                    <a:pt x="300208" y="232576"/>
                  </a:lnTo>
                  <a:lnTo>
                    <a:pt x="306437" y="242794"/>
                  </a:lnTo>
                  <a:lnTo>
                    <a:pt x="311605" y="253112"/>
                  </a:lnTo>
                  <a:lnTo>
                    <a:pt x="315246" y="263499"/>
                  </a:lnTo>
                  <a:lnTo>
                    <a:pt x="317248" y="273933"/>
                  </a:lnTo>
                  <a:lnTo>
                    <a:pt x="317795" y="284397"/>
                  </a:lnTo>
                  <a:lnTo>
                    <a:pt x="317182" y="294883"/>
                  </a:lnTo>
                  <a:lnTo>
                    <a:pt x="315693" y="305379"/>
                  </a:lnTo>
                  <a:lnTo>
                    <a:pt x="313409" y="315715"/>
                  </a:lnTo>
                  <a:lnTo>
                    <a:pt x="310206" y="325583"/>
                  </a:lnTo>
                  <a:lnTo>
                    <a:pt x="306082" y="334845"/>
                  </a:lnTo>
                  <a:lnTo>
                    <a:pt x="300839" y="343370"/>
                  </a:lnTo>
                  <a:lnTo>
                    <a:pt x="294031" y="350950"/>
                  </a:lnTo>
                  <a:lnTo>
                    <a:pt x="285561" y="357566"/>
                  </a:lnTo>
                  <a:lnTo>
                    <a:pt x="275788" y="363349"/>
                  </a:lnTo>
                  <a:lnTo>
                    <a:pt x="265317" y="368476"/>
                  </a:lnTo>
                  <a:lnTo>
                    <a:pt x="254570" y="373109"/>
                  </a:lnTo>
                  <a:lnTo>
                    <a:pt x="243593" y="377222"/>
                  </a:lnTo>
                  <a:lnTo>
                    <a:pt x="232165" y="380614"/>
                  </a:lnTo>
                  <a:lnTo>
                    <a:pt x="220183" y="383229"/>
                  </a:lnTo>
                  <a:lnTo>
                    <a:pt x="207678" y="385156"/>
                  </a:lnTo>
                  <a:lnTo>
                    <a:pt x="194744" y="386532"/>
                  </a:lnTo>
                  <a:lnTo>
                    <a:pt x="181484" y="387495"/>
                  </a:lnTo>
                  <a:lnTo>
                    <a:pt x="167984" y="388159"/>
                  </a:lnTo>
                  <a:lnTo>
                    <a:pt x="154315" y="388614"/>
                  </a:lnTo>
                  <a:lnTo>
                    <a:pt x="140537" y="388922"/>
                  </a:lnTo>
                  <a:lnTo>
                    <a:pt x="126908" y="389130"/>
                  </a:lnTo>
                  <a:lnTo>
                    <a:pt x="112338" y="389293"/>
                  </a:lnTo>
                  <a:lnTo>
                    <a:pt x="93313" y="389426"/>
                  </a:lnTo>
                  <a:lnTo>
                    <a:pt x="63834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71572" y="1172729"/>
              <a:ext cx="577884" cy="660296"/>
            </a:xfrm>
            <a:custGeom>
              <a:avLst/>
              <a:gdLst/>
              <a:ahLst/>
              <a:cxnLst/>
              <a:rect l="0" t="0" r="0" b="0"/>
              <a:pathLst>
                <a:path w="577884" h="660296">
                  <a:moveTo>
                    <a:pt x="339329" y="38048"/>
                  </a:moveTo>
                  <a:lnTo>
                    <a:pt x="327661" y="35248"/>
                  </a:lnTo>
                  <a:lnTo>
                    <a:pt x="317172" y="33746"/>
                  </a:lnTo>
                  <a:lnTo>
                    <a:pt x="306866" y="33440"/>
                  </a:lnTo>
                  <a:lnTo>
                    <a:pt x="296392" y="34119"/>
                  </a:lnTo>
                  <a:lnTo>
                    <a:pt x="285400" y="35587"/>
                  </a:lnTo>
                  <a:lnTo>
                    <a:pt x="273762" y="37656"/>
                  </a:lnTo>
                  <a:lnTo>
                    <a:pt x="261681" y="40165"/>
                  </a:lnTo>
                  <a:lnTo>
                    <a:pt x="249574" y="42988"/>
                  </a:lnTo>
                  <a:lnTo>
                    <a:pt x="237692" y="46035"/>
                  </a:lnTo>
                  <a:lnTo>
                    <a:pt x="226104" y="49401"/>
                  </a:lnTo>
                  <a:lnTo>
                    <a:pt x="214790" y="53345"/>
                  </a:lnTo>
                  <a:lnTo>
                    <a:pt x="203690" y="57969"/>
                  </a:lnTo>
                  <a:lnTo>
                    <a:pt x="192421" y="63381"/>
                  </a:lnTo>
                  <a:lnTo>
                    <a:pt x="180323" y="69771"/>
                  </a:lnTo>
                  <a:lnTo>
                    <a:pt x="167116" y="77142"/>
                  </a:lnTo>
                  <a:lnTo>
                    <a:pt x="153328" y="85193"/>
                  </a:lnTo>
                  <a:lnTo>
                    <a:pt x="140066" y="93436"/>
                  </a:lnTo>
                  <a:lnTo>
                    <a:pt x="127927" y="101570"/>
                  </a:lnTo>
                  <a:lnTo>
                    <a:pt x="117000" y="109487"/>
                  </a:lnTo>
                  <a:lnTo>
                    <a:pt x="107126" y="117183"/>
                  </a:lnTo>
                  <a:lnTo>
                    <a:pt x="98080" y="124692"/>
                  </a:lnTo>
                  <a:lnTo>
                    <a:pt x="89649" y="132057"/>
                  </a:lnTo>
                  <a:lnTo>
                    <a:pt x="81658" y="139316"/>
                  </a:lnTo>
                  <a:lnTo>
                    <a:pt x="73981" y="146504"/>
                  </a:lnTo>
                  <a:lnTo>
                    <a:pt x="66685" y="153808"/>
                  </a:lnTo>
                  <a:lnTo>
                    <a:pt x="60011" y="161551"/>
                  </a:lnTo>
                  <a:lnTo>
                    <a:pt x="54037" y="169874"/>
                  </a:lnTo>
                  <a:lnTo>
                    <a:pt x="48534" y="178753"/>
                  </a:lnTo>
                  <a:lnTo>
                    <a:pt x="43072" y="188092"/>
                  </a:lnTo>
                  <a:lnTo>
                    <a:pt x="37399" y="197791"/>
                  </a:lnTo>
                  <a:lnTo>
                    <a:pt x="31605" y="208085"/>
                  </a:lnTo>
                  <a:lnTo>
                    <a:pt x="26015" y="219512"/>
                  </a:lnTo>
                  <a:lnTo>
                    <a:pt x="20809" y="232276"/>
                  </a:lnTo>
                  <a:lnTo>
                    <a:pt x="16008" y="246272"/>
                  </a:lnTo>
                  <a:lnTo>
                    <a:pt x="11557" y="261270"/>
                  </a:lnTo>
                  <a:lnTo>
                    <a:pt x="7388" y="277019"/>
                  </a:lnTo>
                  <a:lnTo>
                    <a:pt x="3760" y="292983"/>
                  </a:lnTo>
                  <a:lnTo>
                    <a:pt x="1227" y="308386"/>
                  </a:lnTo>
                  <a:lnTo>
                    <a:pt x="6" y="322861"/>
                  </a:lnTo>
                  <a:lnTo>
                    <a:pt x="0" y="336714"/>
                  </a:lnTo>
                  <a:lnTo>
                    <a:pt x="984" y="350703"/>
                  </a:lnTo>
                  <a:lnTo>
                    <a:pt x="2719" y="365260"/>
                  </a:lnTo>
                  <a:lnTo>
                    <a:pt x="5002" y="380158"/>
                  </a:lnTo>
                  <a:lnTo>
                    <a:pt x="7671" y="394714"/>
                  </a:lnTo>
                  <a:lnTo>
                    <a:pt x="10614" y="408551"/>
                  </a:lnTo>
                  <a:lnTo>
                    <a:pt x="13910" y="421775"/>
                  </a:lnTo>
                  <a:lnTo>
                    <a:pt x="17808" y="434795"/>
                  </a:lnTo>
                  <a:lnTo>
                    <a:pt x="22392" y="447881"/>
                  </a:lnTo>
                  <a:lnTo>
                    <a:pt x="27437" y="460975"/>
                  </a:lnTo>
                  <a:lnTo>
                    <a:pt x="32517" y="473779"/>
                  </a:lnTo>
                  <a:lnTo>
                    <a:pt x="37386" y="486143"/>
                  </a:lnTo>
                  <a:lnTo>
                    <a:pt x="42299" y="498227"/>
                  </a:lnTo>
                  <a:lnTo>
                    <a:pt x="47889" y="510408"/>
                  </a:lnTo>
                  <a:lnTo>
                    <a:pt x="54468" y="522895"/>
                  </a:lnTo>
                  <a:lnTo>
                    <a:pt x="62023" y="535569"/>
                  </a:lnTo>
                  <a:lnTo>
                    <a:pt x="70398" y="548084"/>
                  </a:lnTo>
                  <a:lnTo>
                    <a:pt x="79406" y="560247"/>
                  </a:lnTo>
                  <a:lnTo>
                    <a:pt x="88879" y="572024"/>
                  </a:lnTo>
                  <a:lnTo>
                    <a:pt x="98683" y="583466"/>
                  </a:lnTo>
                  <a:lnTo>
                    <a:pt x="108723" y="594639"/>
                  </a:lnTo>
                  <a:lnTo>
                    <a:pt x="119090" y="605447"/>
                  </a:lnTo>
                  <a:lnTo>
                    <a:pt x="130042" y="615638"/>
                  </a:lnTo>
                  <a:lnTo>
                    <a:pt x="141677" y="625122"/>
                  </a:lnTo>
                  <a:lnTo>
                    <a:pt x="154102" y="633796"/>
                  </a:lnTo>
                  <a:lnTo>
                    <a:pt x="167508" y="641476"/>
                  </a:lnTo>
                  <a:lnTo>
                    <a:pt x="181900" y="648152"/>
                  </a:lnTo>
                  <a:lnTo>
                    <a:pt x="197143" y="653635"/>
                  </a:lnTo>
                  <a:lnTo>
                    <a:pt x="213052" y="657495"/>
                  </a:lnTo>
                  <a:lnTo>
                    <a:pt x="229448" y="659646"/>
                  </a:lnTo>
                  <a:lnTo>
                    <a:pt x="245863" y="660295"/>
                  </a:lnTo>
                  <a:lnTo>
                    <a:pt x="261577" y="659751"/>
                  </a:lnTo>
                  <a:lnTo>
                    <a:pt x="276259" y="658314"/>
                  </a:lnTo>
                  <a:lnTo>
                    <a:pt x="290083" y="656233"/>
                  </a:lnTo>
                  <a:lnTo>
                    <a:pt x="303521" y="653700"/>
                  </a:lnTo>
                  <a:lnTo>
                    <a:pt x="316899" y="650848"/>
                  </a:lnTo>
                  <a:lnTo>
                    <a:pt x="330361" y="647612"/>
                  </a:lnTo>
                  <a:lnTo>
                    <a:pt x="343946" y="643756"/>
                  </a:lnTo>
                  <a:lnTo>
                    <a:pt x="357639" y="639195"/>
                  </a:lnTo>
                  <a:lnTo>
                    <a:pt x="371091" y="633995"/>
                  </a:lnTo>
                  <a:lnTo>
                    <a:pt x="383663" y="628280"/>
                  </a:lnTo>
                  <a:lnTo>
                    <a:pt x="395087" y="622170"/>
                  </a:lnTo>
                  <a:lnTo>
                    <a:pt x="405740" y="615610"/>
                  </a:lnTo>
                  <a:lnTo>
                    <a:pt x="416427" y="608375"/>
                  </a:lnTo>
                  <a:lnTo>
                    <a:pt x="427619" y="600391"/>
                  </a:lnTo>
                  <a:lnTo>
                    <a:pt x="439273" y="591572"/>
                  </a:lnTo>
                  <a:lnTo>
                    <a:pt x="451031" y="581742"/>
                  </a:lnTo>
                  <a:lnTo>
                    <a:pt x="462644" y="570907"/>
                  </a:lnTo>
                  <a:lnTo>
                    <a:pt x="473866" y="559378"/>
                  </a:lnTo>
                  <a:lnTo>
                    <a:pt x="484395" y="547646"/>
                  </a:lnTo>
                  <a:lnTo>
                    <a:pt x="494138" y="536017"/>
                  </a:lnTo>
                  <a:lnTo>
                    <a:pt x="503171" y="524600"/>
                  </a:lnTo>
                  <a:lnTo>
                    <a:pt x="511631" y="513401"/>
                  </a:lnTo>
                  <a:lnTo>
                    <a:pt x="519655" y="502382"/>
                  </a:lnTo>
                  <a:lnTo>
                    <a:pt x="527199" y="491338"/>
                  </a:lnTo>
                  <a:lnTo>
                    <a:pt x="534047" y="479923"/>
                  </a:lnTo>
                  <a:lnTo>
                    <a:pt x="540136" y="467973"/>
                  </a:lnTo>
                  <a:lnTo>
                    <a:pt x="545548" y="455335"/>
                  </a:lnTo>
                  <a:lnTo>
                    <a:pt x="550418" y="441786"/>
                  </a:lnTo>
                  <a:lnTo>
                    <a:pt x="554880" y="427298"/>
                  </a:lnTo>
                  <a:lnTo>
                    <a:pt x="559047" y="411991"/>
                  </a:lnTo>
                  <a:lnTo>
                    <a:pt x="563006" y="396039"/>
                  </a:lnTo>
                  <a:lnTo>
                    <a:pt x="566816" y="379605"/>
                  </a:lnTo>
                  <a:lnTo>
                    <a:pt x="570359" y="362825"/>
                  </a:lnTo>
                  <a:lnTo>
                    <a:pt x="573358" y="345801"/>
                  </a:lnTo>
                  <a:lnTo>
                    <a:pt x="575703" y="328613"/>
                  </a:lnTo>
                  <a:lnTo>
                    <a:pt x="577277" y="311478"/>
                  </a:lnTo>
                  <a:lnTo>
                    <a:pt x="577883" y="294740"/>
                  </a:lnTo>
                  <a:lnTo>
                    <a:pt x="577512" y="278559"/>
                  </a:lnTo>
                  <a:lnTo>
                    <a:pt x="576296" y="263082"/>
                  </a:lnTo>
                  <a:lnTo>
                    <a:pt x="574417" y="248528"/>
                  </a:lnTo>
                  <a:lnTo>
                    <a:pt x="572040" y="234918"/>
                  </a:lnTo>
                  <a:lnTo>
                    <a:pt x="569141" y="221963"/>
                  </a:lnTo>
                  <a:lnTo>
                    <a:pt x="565517" y="209182"/>
                  </a:lnTo>
                  <a:lnTo>
                    <a:pt x="561121" y="196286"/>
                  </a:lnTo>
                  <a:lnTo>
                    <a:pt x="556203" y="183334"/>
                  </a:lnTo>
                  <a:lnTo>
                    <a:pt x="551210" y="170631"/>
                  </a:lnTo>
                  <a:lnTo>
                    <a:pt x="546403" y="158347"/>
                  </a:lnTo>
                  <a:lnTo>
                    <a:pt x="541702" y="146658"/>
                  </a:lnTo>
                  <a:lnTo>
                    <a:pt x="536786" y="135808"/>
                  </a:lnTo>
                  <a:lnTo>
                    <a:pt x="531478" y="125837"/>
                  </a:lnTo>
                  <a:lnTo>
                    <a:pt x="525760" y="116310"/>
                  </a:lnTo>
                  <a:lnTo>
                    <a:pt x="519689" y="106453"/>
                  </a:lnTo>
                  <a:lnTo>
                    <a:pt x="513333" y="95855"/>
                  </a:lnTo>
                  <a:lnTo>
                    <a:pt x="506436" y="84615"/>
                  </a:lnTo>
                  <a:lnTo>
                    <a:pt x="498443" y="73145"/>
                  </a:lnTo>
                  <a:lnTo>
                    <a:pt x="489141" y="61732"/>
                  </a:lnTo>
                  <a:lnTo>
                    <a:pt x="478792" y="50815"/>
                  </a:lnTo>
                  <a:lnTo>
                    <a:pt x="467929" y="41024"/>
                  </a:lnTo>
                  <a:lnTo>
                    <a:pt x="456919" y="32594"/>
                  </a:lnTo>
                  <a:lnTo>
                    <a:pt x="445934" y="25428"/>
                  </a:lnTo>
                  <a:lnTo>
                    <a:pt x="435032" y="19291"/>
                  </a:lnTo>
                  <a:lnTo>
                    <a:pt x="424217" y="13941"/>
                  </a:lnTo>
                  <a:lnTo>
                    <a:pt x="413311" y="9328"/>
                  </a:lnTo>
                  <a:lnTo>
                    <a:pt x="401989" y="5593"/>
                  </a:lnTo>
                  <a:lnTo>
                    <a:pt x="390111" y="2747"/>
                  </a:lnTo>
                  <a:lnTo>
                    <a:pt x="377860" y="835"/>
                  </a:lnTo>
                  <a:lnTo>
                    <a:pt x="365636" y="0"/>
                  </a:lnTo>
                  <a:lnTo>
                    <a:pt x="353669" y="222"/>
                  </a:lnTo>
                  <a:lnTo>
                    <a:pt x="341853" y="1508"/>
                  </a:lnTo>
                  <a:lnTo>
                    <a:pt x="329854" y="3966"/>
                  </a:lnTo>
                  <a:lnTo>
                    <a:pt x="317489" y="7555"/>
                  </a:lnTo>
                  <a:lnTo>
                    <a:pt x="304896" y="12422"/>
                  </a:lnTo>
                  <a:lnTo>
                    <a:pt x="292436" y="18969"/>
                  </a:lnTo>
                  <a:lnTo>
                    <a:pt x="280320" y="27256"/>
                  </a:lnTo>
                  <a:lnTo>
                    <a:pt x="268844" y="36834"/>
                  </a:lnTo>
                  <a:lnTo>
                    <a:pt x="257236" y="48072"/>
                  </a:lnTo>
                  <a:lnTo>
                    <a:pt x="243362" y="64192"/>
                  </a:lnTo>
                  <a:lnTo>
                    <a:pt x="223516" y="90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0057" y="1079877"/>
              <a:ext cx="575694" cy="673779"/>
            </a:xfrm>
            <a:custGeom>
              <a:avLst/>
              <a:gdLst/>
              <a:ahLst/>
              <a:cxnLst/>
              <a:rect l="0" t="0" r="0" b="0"/>
              <a:pathLst>
                <a:path w="575694" h="673779">
                  <a:moveTo>
                    <a:pt x="282596" y="78257"/>
                  </a:moveTo>
                  <a:lnTo>
                    <a:pt x="270928" y="78324"/>
                  </a:lnTo>
                  <a:lnTo>
                    <a:pt x="260439" y="78964"/>
                  </a:lnTo>
                  <a:lnTo>
                    <a:pt x="250132" y="80261"/>
                  </a:lnTo>
                  <a:lnTo>
                    <a:pt x="239658" y="82121"/>
                  </a:lnTo>
                  <a:lnTo>
                    <a:pt x="228666" y="84437"/>
                  </a:lnTo>
                  <a:lnTo>
                    <a:pt x="217019" y="87108"/>
                  </a:lnTo>
                  <a:lnTo>
                    <a:pt x="204592" y="90205"/>
                  </a:lnTo>
                  <a:lnTo>
                    <a:pt x="191189" y="93960"/>
                  </a:lnTo>
                  <a:lnTo>
                    <a:pt x="176814" y="98449"/>
                  </a:lnTo>
                  <a:lnTo>
                    <a:pt x="162093" y="103598"/>
                  </a:lnTo>
                  <a:lnTo>
                    <a:pt x="148131" y="109279"/>
                  </a:lnTo>
                  <a:lnTo>
                    <a:pt x="135479" y="115365"/>
                  </a:lnTo>
                  <a:lnTo>
                    <a:pt x="123850" y="121909"/>
                  </a:lnTo>
                  <a:lnTo>
                    <a:pt x="112433" y="129134"/>
                  </a:lnTo>
                  <a:lnTo>
                    <a:pt x="100716" y="137114"/>
                  </a:lnTo>
                  <a:lnTo>
                    <a:pt x="88691" y="146102"/>
                  </a:lnTo>
                  <a:lnTo>
                    <a:pt x="76678" y="156577"/>
                  </a:lnTo>
                  <a:lnTo>
                    <a:pt x="64894" y="168667"/>
                  </a:lnTo>
                  <a:lnTo>
                    <a:pt x="53725" y="182194"/>
                  </a:lnTo>
                  <a:lnTo>
                    <a:pt x="43764" y="196869"/>
                  </a:lnTo>
                  <a:lnTo>
                    <a:pt x="35219" y="212407"/>
                  </a:lnTo>
                  <a:lnTo>
                    <a:pt x="27976" y="228567"/>
                  </a:lnTo>
                  <a:lnTo>
                    <a:pt x="21788" y="245167"/>
                  </a:lnTo>
                  <a:lnTo>
                    <a:pt x="16403" y="262075"/>
                  </a:lnTo>
                  <a:lnTo>
                    <a:pt x="11766" y="279361"/>
                  </a:lnTo>
                  <a:lnTo>
                    <a:pt x="8016" y="297265"/>
                  </a:lnTo>
                  <a:lnTo>
                    <a:pt x="5155" y="315869"/>
                  </a:lnTo>
                  <a:lnTo>
                    <a:pt x="3063" y="335111"/>
                  </a:lnTo>
                  <a:lnTo>
                    <a:pt x="1575" y="354867"/>
                  </a:lnTo>
                  <a:lnTo>
                    <a:pt x="542" y="374998"/>
                  </a:lnTo>
                  <a:lnTo>
                    <a:pt x="0" y="394906"/>
                  </a:lnTo>
                  <a:lnTo>
                    <a:pt x="160" y="413586"/>
                  </a:lnTo>
                  <a:lnTo>
                    <a:pt x="1082" y="430600"/>
                  </a:lnTo>
                  <a:lnTo>
                    <a:pt x="2685" y="446328"/>
                  </a:lnTo>
                  <a:lnTo>
                    <a:pt x="4831" y="461659"/>
                  </a:lnTo>
                  <a:lnTo>
                    <a:pt x="7396" y="477165"/>
                  </a:lnTo>
                  <a:lnTo>
                    <a:pt x="10592" y="493058"/>
                  </a:lnTo>
                  <a:lnTo>
                    <a:pt x="14948" y="509355"/>
                  </a:lnTo>
                  <a:lnTo>
                    <a:pt x="20654" y="525981"/>
                  </a:lnTo>
                  <a:lnTo>
                    <a:pt x="27435" y="542368"/>
                  </a:lnTo>
                  <a:lnTo>
                    <a:pt x="34751" y="557525"/>
                  </a:lnTo>
                  <a:lnTo>
                    <a:pt x="42235" y="571012"/>
                  </a:lnTo>
                  <a:lnTo>
                    <a:pt x="50038" y="583047"/>
                  </a:lnTo>
                  <a:lnTo>
                    <a:pt x="58715" y="594212"/>
                  </a:lnTo>
                  <a:lnTo>
                    <a:pt x="68520" y="604945"/>
                  </a:lnTo>
                  <a:lnTo>
                    <a:pt x="79563" y="615327"/>
                  </a:lnTo>
                  <a:lnTo>
                    <a:pt x="91965" y="625166"/>
                  </a:lnTo>
                  <a:lnTo>
                    <a:pt x="105648" y="634380"/>
                  </a:lnTo>
                  <a:lnTo>
                    <a:pt x="120397" y="642859"/>
                  </a:lnTo>
                  <a:lnTo>
                    <a:pt x="135967" y="650401"/>
                  </a:lnTo>
                  <a:lnTo>
                    <a:pt x="152142" y="656985"/>
                  </a:lnTo>
                  <a:lnTo>
                    <a:pt x="168746" y="662574"/>
                  </a:lnTo>
                  <a:lnTo>
                    <a:pt x="185652" y="667038"/>
                  </a:lnTo>
                  <a:lnTo>
                    <a:pt x="202761" y="670407"/>
                  </a:lnTo>
                  <a:lnTo>
                    <a:pt x="219842" y="672688"/>
                  </a:lnTo>
                  <a:lnTo>
                    <a:pt x="236545" y="673778"/>
                  </a:lnTo>
                  <a:lnTo>
                    <a:pt x="252702" y="673735"/>
                  </a:lnTo>
                  <a:lnTo>
                    <a:pt x="268163" y="672741"/>
                  </a:lnTo>
                  <a:lnTo>
                    <a:pt x="282706" y="671011"/>
                  </a:lnTo>
                  <a:lnTo>
                    <a:pt x="296310" y="668730"/>
                  </a:lnTo>
                  <a:lnTo>
                    <a:pt x="309260" y="665725"/>
                  </a:lnTo>
                  <a:lnTo>
                    <a:pt x="322037" y="661498"/>
                  </a:lnTo>
                  <a:lnTo>
                    <a:pt x="334936" y="655874"/>
                  </a:lnTo>
                  <a:lnTo>
                    <a:pt x="348060" y="648978"/>
                  </a:lnTo>
                  <a:lnTo>
                    <a:pt x="361410" y="641053"/>
                  </a:lnTo>
                  <a:lnTo>
                    <a:pt x="374951" y="632346"/>
                  </a:lnTo>
                  <a:lnTo>
                    <a:pt x="388638" y="622907"/>
                  </a:lnTo>
                  <a:lnTo>
                    <a:pt x="402433" y="612594"/>
                  </a:lnTo>
                  <a:lnTo>
                    <a:pt x="416295" y="601408"/>
                  </a:lnTo>
                  <a:lnTo>
                    <a:pt x="429874" y="589796"/>
                  </a:lnTo>
                  <a:lnTo>
                    <a:pt x="442538" y="578534"/>
                  </a:lnTo>
                  <a:lnTo>
                    <a:pt x="454022" y="568026"/>
                  </a:lnTo>
                  <a:lnTo>
                    <a:pt x="464547" y="558005"/>
                  </a:lnTo>
                  <a:lnTo>
                    <a:pt x="474617" y="547749"/>
                  </a:lnTo>
                  <a:lnTo>
                    <a:pt x="484572" y="536850"/>
                  </a:lnTo>
                  <a:lnTo>
                    <a:pt x="494242" y="525393"/>
                  </a:lnTo>
                  <a:lnTo>
                    <a:pt x="503064" y="513768"/>
                  </a:lnTo>
                  <a:lnTo>
                    <a:pt x="510784" y="502231"/>
                  </a:lnTo>
                  <a:lnTo>
                    <a:pt x="517612" y="490550"/>
                  </a:lnTo>
                  <a:lnTo>
                    <a:pt x="524040" y="478116"/>
                  </a:lnTo>
                  <a:lnTo>
                    <a:pt x="530396" y="464649"/>
                  </a:lnTo>
                  <a:lnTo>
                    <a:pt x="536667" y="450503"/>
                  </a:lnTo>
                  <a:lnTo>
                    <a:pt x="542584" y="436462"/>
                  </a:lnTo>
                  <a:lnTo>
                    <a:pt x="548013" y="422966"/>
                  </a:lnTo>
                  <a:lnTo>
                    <a:pt x="552965" y="409632"/>
                  </a:lnTo>
                  <a:lnTo>
                    <a:pt x="557518" y="395474"/>
                  </a:lnTo>
                  <a:lnTo>
                    <a:pt x="561759" y="379988"/>
                  </a:lnTo>
                  <a:lnTo>
                    <a:pt x="565607" y="363315"/>
                  </a:lnTo>
                  <a:lnTo>
                    <a:pt x="568819" y="345966"/>
                  </a:lnTo>
                  <a:lnTo>
                    <a:pt x="571314" y="328322"/>
                  </a:lnTo>
                  <a:lnTo>
                    <a:pt x="573159" y="310422"/>
                  </a:lnTo>
                  <a:lnTo>
                    <a:pt x="574481" y="292047"/>
                  </a:lnTo>
                  <a:lnTo>
                    <a:pt x="575399" y="273101"/>
                  </a:lnTo>
                  <a:lnTo>
                    <a:pt x="575693" y="253787"/>
                  </a:lnTo>
                  <a:lnTo>
                    <a:pt x="574834" y="234507"/>
                  </a:lnTo>
                  <a:lnTo>
                    <a:pt x="572630" y="215507"/>
                  </a:lnTo>
                  <a:lnTo>
                    <a:pt x="569352" y="197171"/>
                  </a:lnTo>
                  <a:lnTo>
                    <a:pt x="565543" y="180084"/>
                  </a:lnTo>
                  <a:lnTo>
                    <a:pt x="561566" y="164441"/>
                  </a:lnTo>
                  <a:lnTo>
                    <a:pt x="557270" y="149953"/>
                  </a:lnTo>
                  <a:lnTo>
                    <a:pt x="552102" y="136062"/>
                  </a:lnTo>
                  <a:lnTo>
                    <a:pt x="545810" y="122381"/>
                  </a:lnTo>
                  <a:lnTo>
                    <a:pt x="538449" y="108884"/>
                  </a:lnTo>
                  <a:lnTo>
                    <a:pt x="530204" y="95807"/>
                  </a:lnTo>
                  <a:lnTo>
                    <a:pt x="521284" y="83268"/>
                  </a:lnTo>
                  <a:lnTo>
                    <a:pt x="511870" y="71407"/>
                  </a:lnTo>
                  <a:lnTo>
                    <a:pt x="502106" y="60440"/>
                  </a:lnTo>
                  <a:lnTo>
                    <a:pt x="492087" y="50400"/>
                  </a:lnTo>
                  <a:lnTo>
                    <a:pt x="481565" y="41167"/>
                  </a:lnTo>
                  <a:lnTo>
                    <a:pt x="469976" y="32572"/>
                  </a:lnTo>
                  <a:lnTo>
                    <a:pt x="457096" y="24461"/>
                  </a:lnTo>
                  <a:lnTo>
                    <a:pt x="442850" y="17029"/>
                  </a:lnTo>
                  <a:lnTo>
                    <a:pt x="427152" y="10789"/>
                  </a:lnTo>
                  <a:lnTo>
                    <a:pt x="410119" y="5930"/>
                  </a:lnTo>
                  <a:lnTo>
                    <a:pt x="392479" y="2498"/>
                  </a:lnTo>
                  <a:lnTo>
                    <a:pt x="375411" y="561"/>
                  </a:lnTo>
                  <a:lnTo>
                    <a:pt x="359532" y="0"/>
                  </a:lnTo>
                  <a:lnTo>
                    <a:pt x="344925" y="572"/>
                  </a:lnTo>
                  <a:lnTo>
                    <a:pt x="331420" y="2010"/>
                  </a:lnTo>
                  <a:lnTo>
                    <a:pt x="318779" y="4083"/>
                  </a:lnTo>
                  <a:lnTo>
                    <a:pt x="306780" y="6608"/>
                  </a:lnTo>
                  <a:lnTo>
                    <a:pt x="295239" y="9447"/>
                  </a:lnTo>
                  <a:lnTo>
                    <a:pt x="284016" y="12512"/>
                  </a:lnTo>
                  <a:lnTo>
                    <a:pt x="272847" y="16062"/>
                  </a:lnTo>
                  <a:lnTo>
                    <a:pt x="261354" y="20663"/>
                  </a:lnTo>
                  <a:lnTo>
                    <a:pt x="249379" y="26527"/>
                  </a:lnTo>
                  <a:lnTo>
                    <a:pt x="237528" y="33106"/>
                  </a:lnTo>
                  <a:lnTo>
                    <a:pt x="225916" y="39913"/>
                  </a:lnTo>
                  <a:lnTo>
                    <a:pt x="213519" y="47547"/>
                  </a:lnTo>
                  <a:lnTo>
                    <a:pt x="198368" y="57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59560" y="1006127"/>
            <a:ext cx="1774307" cy="2316416"/>
            <a:chOff x="5159560" y="1006127"/>
            <a:chExt cx="1774307" cy="2316416"/>
          </a:xfrm>
        </p:grpSpPr>
        <p:sp>
          <p:nvSpPr>
            <p:cNvPr id="19" name="Freeform 18"/>
            <p:cNvSpPr/>
            <p:nvPr/>
          </p:nvSpPr>
          <p:spPr>
            <a:xfrm>
              <a:off x="5284457" y="1136313"/>
              <a:ext cx="327233" cy="359583"/>
            </a:xfrm>
            <a:custGeom>
              <a:avLst/>
              <a:gdLst/>
              <a:ahLst/>
              <a:cxnLst/>
              <a:rect l="0" t="0" r="0" b="0"/>
              <a:pathLst>
                <a:path w="327233" h="359583">
                  <a:moveTo>
                    <a:pt x="74548" y="63935"/>
                  </a:moveTo>
                  <a:lnTo>
                    <a:pt x="68680" y="69803"/>
                  </a:lnTo>
                  <a:lnTo>
                    <a:pt x="63116" y="75367"/>
                  </a:lnTo>
                  <a:lnTo>
                    <a:pt x="57316" y="81167"/>
                  </a:lnTo>
                  <a:lnTo>
                    <a:pt x="51236" y="87247"/>
                  </a:lnTo>
                  <a:lnTo>
                    <a:pt x="44906" y="93577"/>
                  </a:lnTo>
                  <a:lnTo>
                    <a:pt x="38376" y="100059"/>
                  </a:lnTo>
                  <a:lnTo>
                    <a:pt x="31620" y="105014"/>
                  </a:lnTo>
                  <a:lnTo>
                    <a:pt x="25341" y="105988"/>
                  </a:lnTo>
                  <a:lnTo>
                    <a:pt x="20826" y="103070"/>
                  </a:lnTo>
                  <a:lnTo>
                    <a:pt x="18301" y="97388"/>
                  </a:lnTo>
                  <a:lnTo>
                    <a:pt x="17469" y="89930"/>
                  </a:lnTo>
                  <a:lnTo>
                    <a:pt x="18101" y="81358"/>
                  </a:lnTo>
                  <a:lnTo>
                    <a:pt x="20148" y="72088"/>
                  </a:lnTo>
                  <a:lnTo>
                    <a:pt x="23472" y="62379"/>
                  </a:lnTo>
                  <a:lnTo>
                    <a:pt x="28000" y="52555"/>
                  </a:lnTo>
                  <a:lnTo>
                    <a:pt x="33792" y="43024"/>
                  </a:lnTo>
                  <a:lnTo>
                    <a:pt x="40765" y="33983"/>
                  </a:lnTo>
                  <a:lnTo>
                    <a:pt x="48719" y="25604"/>
                  </a:lnTo>
                  <a:lnTo>
                    <a:pt x="57429" y="18121"/>
                  </a:lnTo>
                  <a:lnTo>
                    <a:pt x="66694" y="11577"/>
                  </a:lnTo>
                  <a:lnTo>
                    <a:pt x="76355" y="6182"/>
                  </a:lnTo>
                  <a:lnTo>
                    <a:pt x="86293" y="2381"/>
                  </a:lnTo>
                  <a:lnTo>
                    <a:pt x="96418" y="278"/>
                  </a:lnTo>
                  <a:lnTo>
                    <a:pt x="106504" y="0"/>
                  </a:lnTo>
                  <a:lnTo>
                    <a:pt x="116203" y="1859"/>
                  </a:lnTo>
                  <a:lnTo>
                    <a:pt x="125352" y="5819"/>
                  </a:lnTo>
                  <a:lnTo>
                    <a:pt x="133801" y="11731"/>
                  </a:lnTo>
                  <a:lnTo>
                    <a:pt x="141330" y="19511"/>
                  </a:lnTo>
                  <a:lnTo>
                    <a:pt x="147913" y="28927"/>
                  </a:lnTo>
                  <a:lnTo>
                    <a:pt x="153673" y="39654"/>
                  </a:lnTo>
                  <a:lnTo>
                    <a:pt x="158784" y="51370"/>
                  </a:lnTo>
                  <a:lnTo>
                    <a:pt x="163407" y="63807"/>
                  </a:lnTo>
                  <a:lnTo>
                    <a:pt x="167514" y="76919"/>
                  </a:lnTo>
                  <a:lnTo>
                    <a:pt x="170901" y="90860"/>
                  </a:lnTo>
                  <a:lnTo>
                    <a:pt x="173509" y="105647"/>
                  </a:lnTo>
                  <a:lnTo>
                    <a:pt x="175261" y="121171"/>
                  </a:lnTo>
                  <a:lnTo>
                    <a:pt x="175988" y="137277"/>
                  </a:lnTo>
                  <a:lnTo>
                    <a:pt x="175697" y="153819"/>
                  </a:lnTo>
                  <a:lnTo>
                    <a:pt x="174535" y="170673"/>
                  </a:lnTo>
                  <a:lnTo>
                    <a:pt x="172692" y="187747"/>
                  </a:lnTo>
                  <a:lnTo>
                    <a:pt x="170344" y="204964"/>
                  </a:lnTo>
                  <a:lnTo>
                    <a:pt x="167634" y="221949"/>
                  </a:lnTo>
                  <a:lnTo>
                    <a:pt x="164669" y="238054"/>
                  </a:lnTo>
                  <a:lnTo>
                    <a:pt x="161524" y="252997"/>
                  </a:lnTo>
                  <a:lnTo>
                    <a:pt x="158091" y="266828"/>
                  </a:lnTo>
                  <a:lnTo>
                    <a:pt x="154101" y="279739"/>
                  </a:lnTo>
                  <a:lnTo>
                    <a:pt x="149446" y="291941"/>
                  </a:lnTo>
                  <a:lnTo>
                    <a:pt x="144014" y="303459"/>
                  </a:lnTo>
                  <a:lnTo>
                    <a:pt x="137610" y="314136"/>
                  </a:lnTo>
                  <a:lnTo>
                    <a:pt x="130221" y="323949"/>
                  </a:lnTo>
                  <a:lnTo>
                    <a:pt x="121817" y="332846"/>
                  </a:lnTo>
                  <a:lnTo>
                    <a:pt x="112274" y="340676"/>
                  </a:lnTo>
                  <a:lnTo>
                    <a:pt x="101635" y="347452"/>
                  </a:lnTo>
                  <a:lnTo>
                    <a:pt x="90237" y="353003"/>
                  </a:lnTo>
                  <a:lnTo>
                    <a:pt x="78595" y="356908"/>
                  </a:lnTo>
                  <a:lnTo>
                    <a:pt x="67031" y="359085"/>
                  </a:lnTo>
                  <a:lnTo>
                    <a:pt x="55827" y="359582"/>
                  </a:lnTo>
                  <a:lnTo>
                    <a:pt x="45304" y="358402"/>
                  </a:lnTo>
                  <a:lnTo>
                    <a:pt x="35566" y="355717"/>
                  </a:lnTo>
                  <a:lnTo>
                    <a:pt x="26705" y="351644"/>
                  </a:lnTo>
                  <a:lnTo>
                    <a:pt x="18891" y="346169"/>
                  </a:lnTo>
                  <a:lnTo>
                    <a:pt x="12123" y="339415"/>
                  </a:lnTo>
                  <a:lnTo>
                    <a:pt x="6577" y="331611"/>
                  </a:lnTo>
                  <a:lnTo>
                    <a:pt x="2673" y="323002"/>
                  </a:lnTo>
                  <a:lnTo>
                    <a:pt x="496" y="313810"/>
                  </a:lnTo>
                  <a:lnTo>
                    <a:pt x="0" y="304367"/>
                  </a:lnTo>
                  <a:lnTo>
                    <a:pt x="1179" y="295109"/>
                  </a:lnTo>
                  <a:lnTo>
                    <a:pt x="3869" y="286258"/>
                  </a:lnTo>
                  <a:lnTo>
                    <a:pt x="8115" y="278012"/>
                  </a:lnTo>
                  <a:lnTo>
                    <a:pt x="14238" y="270618"/>
                  </a:lnTo>
                  <a:lnTo>
                    <a:pt x="22241" y="264127"/>
                  </a:lnTo>
                  <a:lnTo>
                    <a:pt x="31698" y="258428"/>
                  </a:lnTo>
                  <a:lnTo>
                    <a:pt x="41955" y="253357"/>
                  </a:lnTo>
                  <a:lnTo>
                    <a:pt x="52555" y="248766"/>
                  </a:lnTo>
                  <a:lnTo>
                    <a:pt x="63263" y="244850"/>
                  </a:lnTo>
                  <a:lnTo>
                    <a:pt x="73978" y="242124"/>
                  </a:lnTo>
                  <a:lnTo>
                    <a:pt x="84668" y="240777"/>
                  </a:lnTo>
                  <a:lnTo>
                    <a:pt x="95491" y="240857"/>
                  </a:lnTo>
                  <a:lnTo>
                    <a:pt x="106757" y="242430"/>
                  </a:lnTo>
                  <a:lnTo>
                    <a:pt x="118598" y="245375"/>
                  </a:lnTo>
                  <a:lnTo>
                    <a:pt x="130823" y="249284"/>
                  </a:lnTo>
                  <a:lnTo>
                    <a:pt x="143031" y="253584"/>
                  </a:lnTo>
                  <a:lnTo>
                    <a:pt x="154978" y="257918"/>
                  </a:lnTo>
                  <a:lnTo>
                    <a:pt x="166440" y="262300"/>
                  </a:lnTo>
                  <a:lnTo>
                    <a:pt x="177138" y="267000"/>
                  </a:lnTo>
                  <a:lnTo>
                    <a:pt x="187007" y="272158"/>
                  </a:lnTo>
                  <a:lnTo>
                    <a:pt x="196465" y="277606"/>
                  </a:lnTo>
                  <a:lnTo>
                    <a:pt x="206276" y="282964"/>
                  </a:lnTo>
                  <a:lnTo>
                    <a:pt x="216843" y="288013"/>
                  </a:lnTo>
                  <a:lnTo>
                    <a:pt x="228063" y="292710"/>
                  </a:lnTo>
                  <a:lnTo>
                    <a:pt x="239520" y="297091"/>
                  </a:lnTo>
                  <a:lnTo>
                    <a:pt x="250933" y="301213"/>
                  </a:lnTo>
                  <a:lnTo>
                    <a:pt x="262189" y="304810"/>
                  </a:lnTo>
                  <a:lnTo>
                    <a:pt x="273273" y="307322"/>
                  </a:lnTo>
                  <a:lnTo>
                    <a:pt x="284193" y="308534"/>
                  </a:lnTo>
                  <a:lnTo>
                    <a:pt x="294527" y="308699"/>
                  </a:lnTo>
                  <a:lnTo>
                    <a:pt x="304433" y="308379"/>
                  </a:lnTo>
                  <a:lnTo>
                    <a:pt x="314782" y="307544"/>
                  </a:lnTo>
                  <a:lnTo>
                    <a:pt x="327232" y="306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80367" y="1189212"/>
              <a:ext cx="284090" cy="322260"/>
            </a:xfrm>
            <a:custGeom>
              <a:avLst/>
              <a:gdLst/>
              <a:ahLst/>
              <a:cxnLst/>
              <a:rect l="0" t="0" r="0" b="0"/>
              <a:pathLst>
                <a:path w="284090" h="322260">
                  <a:moveTo>
                    <a:pt x="73519" y="508"/>
                  </a:moveTo>
                  <a:lnTo>
                    <a:pt x="70518" y="9242"/>
                  </a:lnTo>
                  <a:lnTo>
                    <a:pt x="67096" y="16949"/>
                  </a:lnTo>
                  <a:lnTo>
                    <a:pt x="62899" y="24355"/>
                  </a:lnTo>
                  <a:lnTo>
                    <a:pt x="57999" y="31789"/>
                  </a:lnTo>
                  <a:lnTo>
                    <a:pt x="52518" y="39616"/>
                  </a:lnTo>
                  <a:lnTo>
                    <a:pt x="46573" y="47961"/>
                  </a:lnTo>
                  <a:lnTo>
                    <a:pt x="39794" y="55600"/>
                  </a:lnTo>
                  <a:lnTo>
                    <a:pt x="32512" y="60125"/>
                  </a:lnTo>
                  <a:lnTo>
                    <a:pt x="26882" y="60041"/>
                  </a:lnTo>
                  <a:lnTo>
                    <a:pt x="24250" y="56024"/>
                  </a:lnTo>
                  <a:lnTo>
                    <a:pt x="24465" y="50278"/>
                  </a:lnTo>
                  <a:lnTo>
                    <a:pt x="26839" y="43479"/>
                  </a:lnTo>
                  <a:lnTo>
                    <a:pt x="30730" y="35795"/>
                  </a:lnTo>
                  <a:lnTo>
                    <a:pt x="35820" y="27694"/>
                  </a:lnTo>
                  <a:lnTo>
                    <a:pt x="42079" y="19949"/>
                  </a:lnTo>
                  <a:lnTo>
                    <a:pt x="49411" y="12977"/>
                  </a:lnTo>
                  <a:lnTo>
                    <a:pt x="57626" y="7163"/>
                  </a:lnTo>
                  <a:lnTo>
                    <a:pt x="66523" y="3015"/>
                  </a:lnTo>
                  <a:lnTo>
                    <a:pt x="75917" y="643"/>
                  </a:lnTo>
                  <a:lnTo>
                    <a:pt x="85668" y="0"/>
                  </a:lnTo>
                  <a:lnTo>
                    <a:pt x="95667" y="1074"/>
                  </a:lnTo>
                  <a:lnTo>
                    <a:pt x="105833" y="3689"/>
                  </a:lnTo>
                  <a:lnTo>
                    <a:pt x="115946" y="7884"/>
                  </a:lnTo>
                  <a:lnTo>
                    <a:pt x="125664" y="13971"/>
                  </a:lnTo>
                  <a:lnTo>
                    <a:pt x="134826" y="21959"/>
                  </a:lnTo>
                  <a:lnTo>
                    <a:pt x="143284" y="31745"/>
                  </a:lnTo>
                  <a:lnTo>
                    <a:pt x="150818" y="43288"/>
                  </a:lnTo>
                  <a:lnTo>
                    <a:pt x="157400" y="56382"/>
                  </a:lnTo>
                  <a:lnTo>
                    <a:pt x="162991" y="70563"/>
                  </a:lnTo>
                  <a:lnTo>
                    <a:pt x="167455" y="85220"/>
                  </a:lnTo>
                  <a:lnTo>
                    <a:pt x="170826" y="99958"/>
                  </a:lnTo>
                  <a:lnTo>
                    <a:pt x="173108" y="114445"/>
                  </a:lnTo>
                  <a:lnTo>
                    <a:pt x="174199" y="128326"/>
                  </a:lnTo>
                  <a:lnTo>
                    <a:pt x="174156" y="141481"/>
                  </a:lnTo>
                  <a:lnTo>
                    <a:pt x="173162" y="154128"/>
                  </a:lnTo>
                  <a:lnTo>
                    <a:pt x="171433" y="166702"/>
                  </a:lnTo>
                  <a:lnTo>
                    <a:pt x="169160" y="179460"/>
                  </a:lnTo>
                  <a:lnTo>
                    <a:pt x="166501" y="192320"/>
                  </a:lnTo>
                  <a:lnTo>
                    <a:pt x="163571" y="204961"/>
                  </a:lnTo>
                  <a:lnTo>
                    <a:pt x="160449" y="217208"/>
                  </a:lnTo>
                  <a:lnTo>
                    <a:pt x="157032" y="229042"/>
                  </a:lnTo>
                  <a:lnTo>
                    <a:pt x="153052" y="240522"/>
                  </a:lnTo>
                  <a:lnTo>
                    <a:pt x="148408" y="251720"/>
                  </a:lnTo>
                  <a:lnTo>
                    <a:pt x="143153" y="262546"/>
                  </a:lnTo>
                  <a:lnTo>
                    <a:pt x="137400" y="272749"/>
                  </a:lnTo>
                  <a:lnTo>
                    <a:pt x="131266" y="282239"/>
                  </a:lnTo>
                  <a:lnTo>
                    <a:pt x="124689" y="290919"/>
                  </a:lnTo>
                  <a:lnTo>
                    <a:pt x="117442" y="298603"/>
                  </a:lnTo>
                  <a:lnTo>
                    <a:pt x="109452" y="305285"/>
                  </a:lnTo>
                  <a:lnTo>
                    <a:pt x="100628" y="310942"/>
                  </a:lnTo>
                  <a:lnTo>
                    <a:pt x="90794" y="315452"/>
                  </a:lnTo>
                  <a:lnTo>
                    <a:pt x="79958" y="318853"/>
                  </a:lnTo>
                  <a:lnTo>
                    <a:pt x="68427" y="321155"/>
                  </a:lnTo>
                  <a:lnTo>
                    <a:pt x="56695" y="322259"/>
                  </a:lnTo>
                  <a:lnTo>
                    <a:pt x="45074" y="322216"/>
                  </a:lnTo>
                  <a:lnTo>
                    <a:pt x="34002" y="320883"/>
                  </a:lnTo>
                  <a:lnTo>
                    <a:pt x="24100" y="317861"/>
                  </a:lnTo>
                  <a:lnTo>
                    <a:pt x="15601" y="313080"/>
                  </a:lnTo>
                  <a:lnTo>
                    <a:pt x="8726" y="306599"/>
                  </a:lnTo>
                  <a:lnTo>
                    <a:pt x="3848" y="298429"/>
                  </a:lnTo>
                  <a:lnTo>
                    <a:pt x="979" y="288756"/>
                  </a:lnTo>
                  <a:lnTo>
                    <a:pt x="0" y="278195"/>
                  </a:lnTo>
                  <a:lnTo>
                    <a:pt x="846" y="267655"/>
                  </a:lnTo>
                  <a:lnTo>
                    <a:pt x="3301" y="257647"/>
                  </a:lnTo>
                  <a:lnTo>
                    <a:pt x="7047" y="248304"/>
                  </a:lnTo>
                  <a:lnTo>
                    <a:pt x="11769" y="239568"/>
                  </a:lnTo>
                  <a:lnTo>
                    <a:pt x="17205" y="231327"/>
                  </a:lnTo>
                  <a:lnTo>
                    <a:pt x="23310" y="223621"/>
                  </a:lnTo>
                  <a:lnTo>
                    <a:pt x="30238" y="216658"/>
                  </a:lnTo>
                  <a:lnTo>
                    <a:pt x="38016" y="210491"/>
                  </a:lnTo>
                  <a:lnTo>
                    <a:pt x="46697" y="205196"/>
                  </a:lnTo>
                  <a:lnTo>
                    <a:pt x="56435" y="200936"/>
                  </a:lnTo>
                  <a:lnTo>
                    <a:pt x="67207" y="197710"/>
                  </a:lnTo>
                  <a:lnTo>
                    <a:pt x="78696" y="195696"/>
                  </a:lnTo>
                  <a:lnTo>
                    <a:pt x="90401" y="195319"/>
                  </a:lnTo>
                  <a:lnTo>
                    <a:pt x="102011" y="196654"/>
                  </a:lnTo>
                  <a:lnTo>
                    <a:pt x="113416" y="199330"/>
                  </a:lnTo>
                  <a:lnTo>
                    <a:pt x="124607" y="202727"/>
                  </a:lnTo>
                  <a:lnTo>
                    <a:pt x="135616" y="206420"/>
                  </a:lnTo>
                  <a:lnTo>
                    <a:pt x="146484" y="210354"/>
                  </a:lnTo>
                  <a:lnTo>
                    <a:pt x="157248" y="214746"/>
                  </a:lnTo>
                  <a:lnTo>
                    <a:pt x="167938" y="219694"/>
                  </a:lnTo>
                  <a:lnTo>
                    <a:pt x="178577" y="224999"/>
                  </a:lnTo>
                  <a:lnTo>
                    <a:pt x="189180" y="230260"/>
                  </a:lnTo>
                  <a:lnTo>
                    <a:pt x="199763" y="235241"/>
                  </a:lnTo>
                  <a:lnTo>
                    <a:pt x="210498" y="239721"/>
                  </a:lnTo>
                  <a:lnTo>
                    <a:pt x="221698" y="243425"/>
                  </a:lnTo>
                  <a:lnTo>
                    <a:pt x="233477" y="246283"/>
                  </a:lnTo>
                  <a:lnTo>
                    <a:pt x="245194" y="248392"/>
                  </a:lnTo>
                  <a:lnTo>
                    <a:pt x="256704" y="250127"/>
                  </a:lnTo>
                  <a:lnTo>
                    <a:pt x="269017" y="251640"/>
                  </a:lnTo>
                  <a:lnTo>
                    <a:pt x="284089" y="253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55675" y="1198176"/>
              <a:ext cx="250585" cy="319249"/>
            </a:xfrm>
            <a:custGeom>
              <a:avLst/>
              <a:gdLst/>
              <a:ahLst/>
              <a:cxnLst/>
              <a:rect l="0" t="0" r="0" b="0"/>
              <a:pathLst>
                <a:path w="250585" h="319249">
                  <a:moveTo>
                    <a:pt x="124594" y="23129"/>
                  </a:moveTo>
                  <a:lnTo>
                    <a:pt x="115860" y="20397"/>
                  </a:lnTo>
                  <a:lnTo>
                    <a:pt x="108154" y="19535"/>
                  </a:lnTo>
                  <a:lnTo>
                    <a:pt x="100747" y="20525"/>
                  </a:lnTo>
                  <a:lnTo>
                    <a:pt x="93313" y="23064"/>
                  </a:lnTo>
                  <a:lnTo>
                    <a:pt x="85486" y="26848"/>
                  </a:lnTo>
                  <a:lnTo>
                    <a:pt x="77116" y="31588"/>
                  </a:lnTo>
                  <a:lnTo>
                    <a:pt x="68546" y="37194"/>
                  </a:lnTo>
                  <a:lnTo>
                    <a:pt x="60480" y="43772"/>
                  </a:lnTo>
                  <a:lnTo>
                    <a:pt x="53275" y="51303"/>
                  </a:lnTo>
                  <a:lnTo>
                    <a:pt x="46794" y="59646"/>
                  </a:lnTo>
                  <a:lnTo>
                    <a:pt x="40601" y="68623"/>
                  </a:lnTo>
                  <a:lnTo>
                    <a:pt x="34401" y="78070"/>
                  </a:lnTo>
                  <a:lnTo>
                    <a:pt x="28237" y="87855"/>
                  </a:lnTo>
                  <a:lnTo>
                    <a:pt x="22391" y="97876"/>
                  </a:lnTo>
                  <a:lnTo>
                    <a:pt x="17013" y="108070"/>
                  </a:lnTo>
                  <a:lnTo>
                    <a:pt x="12266" y="118712"/>
                  </a:lnTo>
                  <a:lnTo>
                    <a:pt x="8382" y="130382"/>
                  </a:lnTo>
                  <a:lnTo>
                    <a:pt x="5404" y="143307"/>
                  </a:lnTo>
                  <a:lnTo>
                    <a:pt x="3218" y="157244"/>
                  </a:lnTo>
                  <a:lnTo>
                    <a:pt x="1661" y="171670"/>
                  </a:lnTo>
                  <a:lnTo>
                    <a:pt x="578" y="186222"/>
                  </a:lnTo>
                  <a:lnTo>
                    <a:pt x="0" y="200568"/>
                  </a:lnTo>
                  <a:lnTo>
                    <a:pt x="136" y="214346"/>
                  </a:lnTo>
                  <a:lnTo>
                    <a:pt x="1047" y="227420"/>
                  </a:lnTo>
                  <a:lnTo>
                    <a:pt x="2811" y="239672"/>
                  </a:lnTo>
                  <a:lnTo>
                    <a:pt x="5598" y="250915"/>
                  </a:lnTo>
                  <a:lnTo>
                    <a:pt x="9406" y="261148"/>
                  </a:lnTo>
                  <a:lnTo>
                    <a:pt x="14253" y="270513"/>
                  </a:lnTo>
                  <a:lnTo>
                    <a:pt x="20254" y="279199"/>
                  </a:lnTo>
                  <a:lnTo>
                    <a:pt x="27366" y="287375"/>
                  </a:lnTo>
                  <a:lnTo>
                    <a:pt x="35411" y="295021"/>
                  </a:lnTo>
                  <a:lnTo>
                    <a:pt x="44183" y="301937"/>
                  </a:lnTo>
                  <a:lnTo>
                    <a:pt x="53488" y="308063"/>
                  </a:lnTo>
                  <a:lnTo>
                    <a:pt x="63177" y="313160"/>
                  </a:lnTo>
                  <a:lnTo>
                    <a:pt x="73132" y="316754"/>
                  </a:lnTo>
                  <a:lnTo>
                    <a:pt x="83273" y="318723"/>
                  </a:lnTo>
                  <a:lnTo>
                    <a:pt x="93540" y="319248"/>
                  </a:lnTo>
                  <a:lnTo>
                    <a:pt x="103894" y="318620"/>
                  </a:lnTo>
                  <a:lnTo>
                    <a:pt x="114304" y="317127"/>
                  </a:lnTo>
                  <a:lnTo>
                    <a:pt x="124754" y="315008"/>
                  </a:lnTo>
                  <a:lnTo>
                    <a:pt x="135229" y="312449"/>
                  </a:lnTo>
                  <a:lnTo>
                    <a:pt x="145718" y="309580"/>
                  </a:lnTo>
                  <a:lnTo>
                    <a:pt x="156050" y="306334"/>
                  </a:lnTo>
                  <a:lnTo>
                    <a:pt x="165914" y="302469"/>
                  </a:lnTo>
                  <a:lnTo>
                    <a:pt x="175179" y="297898"/>
                  </a:lnTo>
                  <a:lnTo>
                    <a:pt x="183875" y="292523"/>
                  </a:lnTo>
                  <a:lnTo>
                    <a:pt x="192102" y="286156"/>
                  </a:lnTo>
                  <a:lnTo>
                    <a:pt x="199967" y="278797"/>
                  </a:lnTo>
                  <a:lnTo>
                    <a:pt x="207402" y="270583"/>
                  </a:lnTo>
                  <a:lnTo>
                    <a:pt x="214176" y="261699"/>
                  </a:lnTo>
                  <a:lnTo>
                    <a:pt x="220221" y="252312"/>
                  </a:lnTo>
                  <a:lnTo>
                    <a:pt x="225773" y="242400"/>
                  </a:lnTo>
                  <a:lnTo>
                    <a:pt x="231269" y="231761"/>
                  </a:lnTo>
                  <a:lnTo>
                    <a:pt x="236955" y="220340"/>
                  </a:lnTo>
                  <a:lnTo>
                    <a:pt x="242420" y="208059"/>
                  </a:lnTo>
                  <a:lnTo>
                    <a:pt x="246724" y="194751"/>
                  </a:lnTo>
                  <a:lnTo>
                    <a:pt x="249430" y="180430"/>
                  </a:lnTo>
                  <a:lnTo>
                    <a:pt x="250584" y="165405"/>
                  </a:lnTo>
                  <a:lnTo>
                    <a:pt x="250444" y="150173"/>
                  </a:lnTo>
                  <a:lnTo>
                    <a:pt x="249313" y="135041"/>
                  </a:lnTo>
                  <a:lnTo>
                    <a:pt x="247452" y="120119"/>
                  </a:lnTo>
                  <a:lnTo>
                    <a:pt x="245073" y="105413"/>
                  </a:lnTo>
                  <a:lnTo>
                    <a:pt x="242328" y="90900"/>
                  </a:lnTo>
                  <a:lnTo>
                    <a:pt x="239166" y="76866"/>
                  </a:lnTo>
                  <a:lnTo>
                    <a:pt x="235360" y="63887"/>
                  </a:lnTo>
                  <a:lnTo>
                    <a:pt x="230828" y="52197"/>
                  </a:lnTo>
                  <a:lnTo>
                    <a:pt x="225479" y="41873"/>
                  </a:lnTo>
                  <a:lnTo>
                    <a:pt x="219130" y="33001"/>
                  </a:lnTo>
                  <a:lnTo>
                    <a:pt x="211782" y="25477"/>
                  </a:lnTo>
                  <a:lnTo>
                    <a:pt x="203576" y="19068"/>
                  </a:lnTo>
                  <a:lnTo>
                    <a:pt x="194696" y="13512"/>
                  </a:lnTo>
                  <a:lnTo>
                    <a:pt x="185318" y="8592"/>
                  </a:lnTo>
                  <a:lnTo>
                    <a:pt x="175581" y="4455"/>
                  </a:lnTo>
                  <a:lnTo>
                    <a:pt x="165592" y="1579"/>
                  </a:lnTo>
                  <a:lnTo>
                    <a:pt x="155435" y="127"/>
                  </a:lnTo>
                  <a:lnTo>
                    <a:pt x="145232" y="0"/>
                  </a:lnTo>
                  <a:lnTo>
                    <a:pt x="133947" y="1094"/>
                  </a:lnTo>
                  <a:lnTo>
                    <a:pt x="118355" y="4624"/>
                  </a:lnTo>
                  <a:lnTo>
                    <a:pt x="93009" y="12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59560" y="1006127"/>
              <a:ext cx="476756" cy="607285"/>
            </a:xfrm>
            <a:custGeom>
              <a:avLst/>
              <a:gdLst/>
              <a:ahLst/>
              <a:cxnLst/>
              <a:rect l="0" t="0" r="0" b="0"/>
              <a:pathLst>
                <a:path w="476756" h="607285">
                  <a:moveTo>
                    <a:pt x="325787" y="4608"/>
                  </a:moveTo>
                  <a:lnTo>
                    <a:pt x="316918" y="1809"/>
                  </a:lnTo>
                  <a:lnTo>
                    <a:pt x="307932" y="307"/>
                  </a:lnTo>
                  <a:lnTo>
                    <a:pt x="297936" y="0"/>
                  </a:lnTo>
                  <a:lnTo>
                    <a:pt x="286956" y="679"/>
                  </a:lnTo>
                  <a:lnTo>
                    <a:pt x="275144" y="2147"/>
                  </a:lnTo>
                  <a:lnTo>
                    <a:pt x="262686" y="4216"/>
                  </a:lnTo>
                  <a:lnTo>
                    <a:pt x="249748" y="6726"/>
                  </a:lnTo>
                  <a:lnTo>
                    <a:pt x="236467" y="9549"/>
                  </a:lnTo>
                  <a:lnTo>
                    <a:pt x="222950" y="12591"/>
                  </a:lnTo>
                  <a:lnTo>
                    <a:pt x="209435" y="15784"/>
                  </a:lnTo>
                  <a:lnTo>
                    <a:pt x="196281" y="19080"/>
                  </a:lnTo>
                  <a:lnTo>
                    <a:pt x="183655" y="22451"/>
                  </a:lnTo>
                  <a:lnTo>
                    <a:pt x="171549" y="26037"/>
                  </a:lnTo>
                  <a:lnTo>
                    <a:pt x="159878" y="30130"/>
                  </a:lnTo>
                  <a:lnTo>
                    <a:pt x="148540" y="34854"/>
                  </a:lnTo>
                  <a:lnTo>
                    <a:pt x="137279" y="40333"/>
                  </a:lnTo>
                  <a:lnTo>
                    <a:pt x="125719" y="46769"/>
                  </a:lnTo>
                  <a:lnTo>
                    <a:pt x="113685" y="54175"/>
                  </a:lnTo>
                  <a:lnTo>
                    <a:pt x="101500" y="62419"/>
                  </a:lnTo>
                  <a:lnTo>
                    <a:pt x="89852" y="71324"/>
                  </a:lnTo>
                  <a:lnTo>
                    <a:pt x="79094" y="80724"/>
                  </a:lnTo>
                  <a:lnTo>
                    <a:pt x="69244" y="90646"/>
                  </a:lnTo>
                  <a:lnTo>
                    <a:pt x="60169" y="101290"/>
                  </a:lnTo>
                  <a:lnTo>
                    <a:pt x="51699" y="112711"/>
                  </a:lnTo>
                  <a:lnTo>
                    <a:pt x="43840" y="124822"/>
                  </a:lnTo>
                  <a:lnTo>
                    <a:pt x="36775" y="137483"/>
                  </a:lnTo>
                  <a:lnTo>
                    <a:pt x="30535" y="150553"/>
                  </a:lnTo>
                  <a:lnTo>
                    <a:pt x="25021" y="163754"/>
                  </a:lnTo>
                  <a:lnTo>
                    <a:pt x="20082" y="176689"/>
                  </a:lnTo>
                  <a:lnTo>
                    <a:pt x="15578" y="189170"/>
                  </a:lnTo>
                  <a:lnTo>
                    <a:pt x="11553" y="201347"/>
                  </a:lnTo>
                  <a:lnTo>
                    <a:pt x="8221" y="213597"/>
                  </a:lnTo>
                  <a:lnTo>
                    <a:pt x="5646" y="226142"/>
                  </a:lnTo>
                  <a:lnTo>
                    <a:pt x="3747" y="239197"/>
                  </a:lnTo>
                  <a:lnTo>
                    <a:pt x="2389" y="253033"/>
                  </a:lnTo>
                  <a:lnTo>
                    <a:pt x="1437" y="267714"/>
                  </a:lnTo>
                  <a:lnTo>
                    <a:pt x="781" y="282981"/>
                  </a:lnTo>
                  <a:lnTo>
                    <a:pt x="333" y="298375"/>
                  </a:lnTo>
                  <a:lnTo>
                    <a:pt x="33" y="313616"/>
                  </a:lnTo>
                  <a:lnTo>
                    <a:pt x="0" y="328612"/>
                  </a:lnTo>
                  <a:lnTo>
                    <a:pt x="509" y="343366"/>
                  </a:lnTo>
                  <a:lnTo>
                    <a:pt x="1670" y="357921"/>
                  </a:lnTo>
                  <a:lnTo>
                    <a:pt x="3434" y="372322"/>
                  </a:lnTo>
                  <a:lnTo>
                    <a:pt x="5689" y="386612"/>
                  </a:lnTo>
                  <a:lnTo>
                    <a:pt x="8321" y="400823"/>
                  </a:lnTo>
                  <a:lnTo>
                    <a:pt x="11394" y="414978"/>
                  </a:lnTo>
                  <a:lnTo>
                    <a:pt x="15134" y="429096"/>
                  </a:lnTo>
                  <a:lnTo>
                    <a:pt x="19613" y="443183"/>
                  </a:lnTo>
                  <a:lnTo>
                    <a:pt x="24756" y="457084"/>
                  </a:lnTo>
                  <a:lnTo>
                    <a:pt x="30433" y="470498"/>
                  </a:lnTo>
                  <a:lnTo>
                    <a:pt x="36517" y="483294"/>
                  </a:lnTo>
                  <a:lnTo>
                    <a:pt x="43059" y="495344"/>
                  </a:lnTo>
                  <a:lnTo>
                    <a:pt x="50282" y="506445"/>
                  </a:lnTo>
                  <a:lnTo>
                    <a:pt x="58253" y="516583"/>
                  </a:lnTo>
                  <a:lnTo>
                    <a:pt x="66893" y="526053"/>
                  </a:lnTo>
                  <a:lnTo>
                    <a:pt x="76072" y="535340"/>
                  </a:lnTo>
                  <a:lnTo>
                    <a:pt x="85655" y="544734"/>
                  </a:lnTo>
                  <a:lnTo>
                    <a:pt x="95531" y="554011"/>
                  </a:lnTo>
                  <a:lnTo>
                    <a:pt x="105613" y="562561"/>
                  </a:lnTo>
                  <a:lnTo>
                    <a:pt x="115839" y="570089"/>
                  </a:lnTo>
                  <a:lnTo>
                    <a:pt x="126163" y="576619"/>
                  </a:lnTo>
                  <a:lnTo>
                    <a:pt x="136553" y="582313"/>
                  </a:lnTo>
                  <a:lnTo>
                    <a:pt x="146989" y="587364"/>
                  </a:lnTo>
                  <a:lnTo>
                    <a:pt x="157456" y="591943"/>
                  </a:lnTo>
                  <a:lnTo>
                    <a:pt x="167943" y="596186"/>
                  </a:lnTo>
                  <a:lnTo>
                    <a:pt x="178444" y="600186"/>
                  </a:lnTo>
                  <a:lnTo>
                    <a:pt x="188953" y="603688"/>
                  </a:lnTo>
                  <a:lnTo>
                    <a:pt x="199469" y="606128"/>
                  </a:lnTo>
                  <a:lnTo>
                    <a:pt x="209994" y="607284"/>
                  </a:lnTo>
                  <a:lnTo>
                    <a:pt x="220690" y="607245"/>
                  </a:lnTo>
                  <a:lnTo>
                    <a:pt x="231864" y="606230"/>
                  </a:lnTo>
                  <a:lnTo>
                    <a:pt x="243643" y="604469"/>
                  </a:lnTo>
                  <a:lnTo>
                    <a:pt x="255995" y="602000"/>
                  </a:lnTo>
                  <a:lnTo>
                    <a:pt x="268819" y="598673"/>
                  </a:lnTo>
                  <a:lnTo>
                    <a:pt x="281998" y="594474"/>
                  </a:lnTo>
                  <a:lnTo>
                    <a:pt x="295272" y="589521"/>
                  </a:lnTo>
                  <a:lnTo>
                    <a:pt x="308256" y="583972"/>
                  </a:lnTo>
                  <a:lnTo>
                    <a:pt x="320761" y="577979"/>
                  </a:lnTo>
                  <a:lnTo>
                    <a:pt x="332614" y="571667"/>
                  </a:lnTo>
                  <a:lnTo>
                    <a:pt x="343582" y="565131"/>
                  </a:lnTo>
                  <a:lnTo>
                    <a:pt x="353626" y="558434"/>
                  </a:lnTo>
                  <a:lnTo>
                    <a:pt x="362864" y="551463"/>
                  </a:lnTo>
                  <a:lnTo>
                    <a:pt x="371463" y="543944"/>
                  </a:lnTo>
                  <a:lnTo>
                    <a:pt x="379585" y="535767"/>
                  </a:lnTo>
                  <a:lnTo>
                    <a:pt x="387365" y="526817"/>
                  </a:lnTo>
                  <a:lnTo>
                    <a:pt x="394903" y="516898"/>
                  </a:lnTo>
                  <a:lnTo>
                    <a:pt x="402274" y="505995"/>
                  </a:lnTo>
                  <a:lnTo>
                    <a:pt x="409531" y="494079"/>
                  </a:lnTo>
                  <a:lnTo>
                    <a:pt x="416710" y="481024"/>
                  </a:lnTo>
                  <a:lnTo>
                    <a:pt x="423836" y="466871"/>
                  </a:lnTo>
                  <a:lnTo>
                    <a:pt x="430927" y="451790"/>
                  </a:lnTo>
                  <a:lnTo>
                    <a:pt x="437994" y="435990"/>
                  </a:lnTo>
                  <a:lnTo>
                    <a:pt x="445036" y="419663"/>
                  </a:lnTo>
                  <a:lnTo>
                    <a:pt x="451731" y="403124"/>
                  </a:lnTo>
                  <a:lnTo>
                    <a:pt x="457468" y="386794"/>
                  </a:lnTo>
                  <a:lnTo>
                    <a:pt x="461994" y="370890"/>
                  </a:lnTo>
                  <a:lnTo>
                    <a:pt x="465541" y="355601"/>
                  </a:lnTo>
                  <a:lnTo>
                    <a:pt x="468620" y="341174"/>
                  </a:lnTo>
                  <a:lnTo>
                    <a:pt x="471574" y="327644"/>
                  </a:lnTo>
                  <a:lnTo>
                    <a:pt x="474238" y="314573"/>
                  </a:lnTo>
                  <a:lnTo>
                    <a:pt x="476049" y="301182"/>
                  </a:lnTo>
                  <a:lnTo>
                    <a:pt x="476755" y="287058"/>
                  </a:lnTo>
                  <a:lnTo>
                    <a:pt x="476569" y="272298"/>
                  </a:lnTo>
                  <a:lnTo>
                    <a:pt x="475979" y="257310"/>
                  </a:lnTo>
                  <a:lnTo>
                    <a:pt x="475318" y="242378"/>
                  </a:lnTo>
                  <a:lnTo>
                    <a:pt x="474571" y="227775"/>
                  </a:lnTo>
                  <a:lnTo>
                    <a:pt x="473470" y="213824"/>
                  </a:lnTo>
                  <a:lnTo>
                    <a:pt x="471876" y="200630"/>
                  </a:lnTo>
                  <a:lnTo>
                    <a:pt x="469636" y="188127"/>
                  </a:lnTo>
                  <a:lnTo>
                    <a:pt x="466522" y="176184"/>
                  </a:lnTo>
                  <a:lnTo>
                    <a:pt x="462491" y="164659"/>
                  </a:lnTo>
                  <a:lnTo>
                    <a:pt x="457494" y="153272"/>
                  </a:lnTo>
                  <a:lnTo>
                    <a:pt x="451391" y="141626"/>
                  </a:lnTo>
                  <a:lnTo>
                    <a:pt x="444211" y="129530"/>
                  </a:lnTo>
                  <a:lnTo>
                    <a:pt x="436119" y="117134"/>
                  </a:lnTo>
                  <a:lnTo>
                    <a:pt x="427317" y="104812"/>
                  </a:lnTo>
                  <a:lnTo>
                    <a:pt x="417987" y="92788"/>
                  </a:lnTo>
                  <a:lnTo>
                    <a:pt x="408112" y="81274"/>
                  </a:lnTo>
                  <a:lnTo>
                    <a:pt x="397499" y="70543"/>
                  </a:lnTo>
                  <a:lnTo>
                    <a:pt x="386098" y="60660"/>
                  </a:lnTo>
                  <a:lnTo>
                    <a:pt x="374001" y="51532"/>
                  </a:lnTo>
                  <a:lnTo>
                    <a:pt x="361349" y="43008"/>
                  </a:lnTo>
                  <a:lnTo>
                    <a:pt x="348281" y="34945"/>
                  </a:lnTo>
                  <a:lnTo>
                    <a:pt x="334912" y="27545"/>
                  </a:lnTo>
                  <a:lnTo>
                    <a:pt x="321331" y="21326"/>
                  </a:lnTo>
                  <a:lnTo>
                    <a:pt x="307612" y="16477"/>
                  </a:lnTo>
                  <a:lnTo>
                    <a:pt x="294023" y="12873"/>
                  </a:lnTo>
                  <a:lnTo>
                    <a:pt x="279485" y="9899"/>
                  </a:lnTo>
                  <a:lnTo>
                    <a:pt x="260484" y="7293"/>
                  </a:lnTo>
                  <a:lnTo>
                    <a:pt x="231030" y="4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95958" y="1526632"/>
              <a:ext cx="252685" cy="421141"/>
            </a:xfrm>
            <a:custGeom>
              <a:avLst/>
              <a:gdLst/>
              <a:ahLst/>
              <a:cxnLst/>
              <a:rect l="0" t="0" r="0" b="0"/>
              <a:pathLst>
                <a:path w="252685" h="421141">
                  <a:moveTo>
                    <a:pt x="252684" y="0"/>
                  </a:moveTo>
                  <a:lnTo>
                    <a:pt x="249684" y="11668"/>
                  </a:lnTo>
                  <a:lnTo>
                    <a:pt x="246261" y="22157"/>
                  </a:lnTo>
                  <a:lnTo>
                    <a:pt x="242065" y="32463"/>
                  </a:lnTo>
                  <a:lnTo>
                    <a:pt x="237165" y="42937"/>
                  </a:lnTo>
                  <a:lnTo>
                    <a:pt x="231683" y="53929"/>
                  </a:lnTo>
                  <a:lnTo>
                    <a:pt x="225757" y="65567"/>
                  </a:lnTo>
                  <a:lnTo>
                    <a:pt x="219669" y="77648"/>
                  </a:lnTo>
                  <a:lnTo>
                    <a:pt x="213819" y="89754"/>
                  </a:lnTo>
                  <a:lnTo>
                    <a:pt x="208403" y="101632"/>
                  </a:lnTo>
                  <a:lnTo>
                    <a:pt x="203277" y="113047"/>
                  </a:lnTo>
                  <a:lnTo>
                    <a:pt x="198068" y="123713"/>
                  </a:lnTo>
                  <a:lnTo>
                    <a:pt x="192566" y="133555"/>
                  </a:lnTo>
                  <a:lnTo>
                    <a:pt x="186886" y="142826"/>
                  </a:lnTo>
                  <a:lnTo>
                    <a:pt x="181372" y="151979"/>
                  </a:lnTo>
                  <a:lnTo>
                    <a:pt x="176212" y="161291"/>
                  </a:lnTo>
                  <a:lnTo>
                    <a:pt x="171273" y="170853"/>
                  </a:lnTo>
                  <a:lnTo>
                    <a:pt x="166197" y="180659"/>
                  </a:lnTo>
                  <a:lnTo>
                    <a:pt x="160776" y="190676"/>
                  </a:lnTo>
                  <a:lnTo>
                    <a:pt x="154814" y="201184"/>
                  </a:lnTo>
                  <a:lnTo>
                    <a:pt x="148046" y="212756"/>
                  </a:lnTo>
                  <a:lnTo>
                    <a:pt x="140418" y="225603"/>
                  </a:lnTo>
                  <a:lnTo>
                    <a:pt x="132193" y="239147"/>
                  </a:lnTo>
                  <a:lnTo>
                    <a:pt x="123834" y="252243"/>
                  </a:lnTo>
                  <a:lnTo>
                    <a:pt x="115617" y="264284"/>
                  </a:lnTo>
                  <a:lnTo>
                    <a:pt x="107475" y="275655"/>
                  </a:lnTo>
                  <a:lnTo>
                    <a:pt x="99095" y="287423"/>
                  </a:lnTo>
                  <a:lnTo>
                    <a:pt x="90314" y="300186"/>
                  </a:lnTo>
                  <a:lnTo>
                    <a:pt x="81281" y="313726"/>
                  </a:lnTo>
                  <a:lnTo>
                    <a:pt x="72362" y="327295"/>
                  </a:lnTo>
                  <a:lnTo>
                    <a:pt x="63769" y="340429"/>
                  </a:lnTo>
                  <a:lnTo>
                    <a:pt x="55540" y="352994"/>
                  </a:lnTo>
                  <a:lnTo>
                    <a:pt x="47634" y="365032"/>
                  </a:lnTo>
                  <a:lnTo>
                    <a:pt x="39989" y="376628"/>
                  </a:lnTo>
                  <a:lnTo>
                    <a:pt x="32648" y="387435"/>
                  </a:lnTo>
                  <a:lnTo>
                    <a:pt x="24944" y="397717"/>
                  </a:lnTo>
                  <a:lnTo>
                    <a:pt x="15083" y="40838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59171" y="1516103"/>
              <a:ext cx="200042" cy="452727"/>
            </a:xfrm>
            <a:custGeom>
              <a:avLst/>
              <a:gdLst/>
              <a:ahLst/>
              <a:cxnLst/>
              <a:rect l="0" t="0" r="0" b="0"/>
              <a:pathLst>
                <a:path w="200042" h="452727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8" y="34467"/>
                  </a:lnTo>
                  <a:lnTo>
                    <a:pt x="4041" y="46801"/>
                  </a:lnTo>
                  <a:lnTo>
                    <a:pt x="7006" y="60109"/>
                  </a:lnTo>
                  <a:lnTo>
                    <a:pt x="10921" y="74409"/>
                  </a:lnTo>
                  <a:lnTo>
                    <a:pt x="15497" y="89241"/>
                  </a:lnTo>
                  <a:lnTo>
                    <a:pt x="20252" y="103806"/>
                  </a:lnTo>
                  <a:lnTo>
                    <a:pt x="24890" y="117671"/>
                  </a:lnTo>
                  <a:lnTo>
                    <a:pt x="29307" y="130757"/>
                  </a:lnTo>
                  <a:lnTo>
                    <a:pt x="33499" y="143159"/>
                  </a:lnTo>
                  <a:lnTo>
                    <a:pt x="37507" y="155019"/>
                  </a:lnTo>
                  <a:lnTo>
                    <a:pt x="41538" y="166477"/>
                  </a:lnTo>
                  <a:lnTo>
                    <a:pt x="45938" y="177646"/>
                  </a:lnTo>
                  <a:lnTo>
                    <a:pt x="50862" y="188611"/>
                  </a:lnTo>
                  <a:lnTo>
                    <a:pt x="56137" y="199435"/>
                  </a:lnTo>
                  <a:lnTo>
                    <a:pt x="61371" y="210164"/>
                  </a:lnTo>
                  <a:lnTo>
                    <a:pt x="66339" y="220831"/>
                  </a:lnTo>
                  <a:lnTo>
                    <a:pt x="71149" y="231623"/>
                  </a:lnTo>
                  <a:lnTo>
                    <a:pt x="76138" y="242860"/>
                  </a:lnTo>
                  <a:lnTo>
                    <a:pt x="81494" y="254677"/>
                  </a:lnTo>
                  <a:lnTo>
                    <a:pt x="87245" y="266886"/>
                  </a:lnTo>
                  <a:lnTo>
                    <a:pt x="93337" y="279080"/>
                  </a:lnTo>
                  <a:lnTo>
                    <a:pt x="99698" y="291028"/>
                  </a:lnTo>
                  <a:lnTo>
                    <a:pt x="106258" y="302830"/>
                  </a:lnTo>
                  <a:lnTo>
                    <a:pt x="112962" y="314820"/>
                  </a:lnTo>
                  <a:lnTo>
                    <a:pt x="119767" y="327179"/>
                  </a:lnTo>
                  <a:lnTo>
                    <a:pt x="126640" y="339768"/>
                  </a:lnTo>
                  <a:lnTo>
                    <a:pt x="133560" y="352226"/>
                  </a:lnTo>
                  <a:lnTo>
                    <a:pt x="140513" y="364349"/>
                  </a:lnTo>
                  <a:lnTo>
                    <a:pt x="147488" y="376101"/>
                  </a:lnTo>
                  <a:lnTo>
                    <a:pt x="154477" y="387525"/>
                  </a:lnTo>
                  <a:lnTo>
                    <a:pt x="161472" y="398682"/>
                  </a:lnTo>
                  <a:lnTo>
                    <a:pt x="168358" y="409376"/>
                  </a:lnTo>
                  <a:lnTo>
                    <a:pt x="175699" y="420307"/>
                  </a:lnTo>
                  <a:lnTo>
                    <a:pt x="185258" y="433556"/>
                  </a:lnTo>
                  <a:lnTo>
                    <a:pt x="20004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91609" y="2052809"/>
              <a:ext cx="288578" cy="360777"/>
            </a:xfrm>
            <a:custGeom>
              <a:avLst/>
              <a:gdLst/>
              <a:ahLst/>
              <a:cxnLst/>
              <a:rect l="0" t="0" r="0" b="0"/>
              <a:pathLst>
                <a:path w="288578" h="360777">
                  <a:moveTo>
                    <a:pt x="67479" y="10776"/>
                  </a:moveTo>
                  <a:lnTo>
                    <a:pt x="61611" y="16711"/>
                  </a:lnTo>
                  <a:lnTo>
                    <a:pt x="56047" y="22915"/>
                  </a:lnTo>
                  <a:lnTo>
                    <a:pt x="50252" y="30011"/>
                  </a:lnTo>
                  <a:lnTo>
                    <a:pt x="44344" y="37951"/>
                  </a:lnTo>
                  <a:lnTo>
                    <a:pt x="38662" y="46598"/>
                  </a:lnTo>
                  <a:lnTo>
                    <a:pt x="33372" y="55759"/>
                  </a:lnTo>
                  <a:lnTo>
                    <a:pt x="27968" y="64089"/>
                  </a:lnTo>
                  <a:lnTo>
                    <a:pt x="22118" y="68301"/>
                  </a:lnTo>
                  <a:lnTo>
                    <a:pt x="17173" y="67092"/>
                  </a:lnTo>
                  <a:lnTo>
                    <a:pt x="14314" y="62454"/>
                  </a:lnTo>
                  <a:lnTo>
                    <a:pt x="13560" y="55773"/>
                  </a:lnTo>
                  <a:lnTo>
                    <a:pt x="14712" y="47794"/>
                  </a:lnTo>
                  <a:lnTo>
                    <a:pt x="17467" y="38972"/>
                  </a:lnTo>
                  <a:lnTo>
                    <a:pt x="21800" y="29921"/>
                  </a:lnTo>
                  <a:lnTo>
                    <a:pt x="28002" y="21444"/>
                  </a:lnTo>
                  <a:lnTo>
                    <a:pt x="36073" y="13935"/>
                  </a:lnTo>
                  <a:lnTo>
                    <a:pt x="45751" y="7739"/>
                  </a:lnTo>
                  <a:lnTo>
                    <a:pt x="56691" y="3324"/>
                  </a:lnTo>
                  <a:lnTo>
                    <a:pt x="68559" y="768"/>
                  </a:lnTo>
                  <a:lnTo>
                    <a:pt x="80764" y="0"/>
                  </a:lnTo>
                  <a:lnTo>
                    <a:pt x="92490" y="988"/>
                  </a:lnTo>
                  <a:lnTo>
                    <a:pt x="103330" y="3542"/>
                  </a:lnTo>
                  <a:lnTo>
                    <a:pt x="113080" y="7524"/>
                  </a:lnTo>
                  <a:lnTo>
                    <a:pt x="121564" y="12937"/>
                  </a:lnTo>
                  <a:lnTo>
                    <a:pt x="128827" y="19654"/>
                  </a:lnTo>
                  <a:lnTo>
                    <a:pt x="135063" y="27604"/>
                  </a:lnTo>
                  <a:lnTo>
                    <a:pt x="140501" y="36842"/>
                  </a:lnTo>
                  <a:lnTo>
                    <a:pt x="145348" y="47284"/>
                  </a:lnTo>
                  <a:lnTo>
                    <a:pt x="149606" y="58889"/>
                  </a:lnTo>
                  <a:lnTo>
                    <a:pt x="153095" y="71736"/>
                  </a:lnTo>
                  <a:lnTo>
                    <a:pt x="155777" y="85744"/>
                  </a:lnTo>
                  <a:lnTo>
                    <a:pt x="157748" y="100558"/>
                  </a:lnTo>
                  <a:lnTo>
                    <a:pt x="159154" y="115647"/>
                  </a:lnTo>
                  <a:lnTo>
                    <a:pt x="160132" y="130689"/>
                  </a:lnTo>
                  <a:lnTo>
                    <a:pt x="160637" y="145720"/>
                  </a:lnTo>
                  <a:lnTo>
                    <a:pt x="160452" y="161031"/>
                  </a:lnTo>
                  <a:lnTo>
                    <a:pt x="159512" y="176773"/>
                  </a:lnTo>
                  <a:lnTo>
                    <a:pt x="157899" y="192786"/>
                  </a:lnTo>
                  <a:lnTo>
                    <a:pt x="155745" y="208697"/>
                  </a:lnTo>
                  <a:lnTo>
                    <a:pt x="153176" y="224288"/>
                  </a:lnTo>
                  <a:lnTo>
                    <a:pt x="149976" y="239351"/>
                  </a:lnTo>
                  <a:lnTo>
                    <a:pt x="145618" y="253620"/>
                  </a:lnTo>
                  <a:lnTo>
                    <a:pt x="139911" y="267031"/>
                  </a:lnTo>
                  <a:lnTo>
                    <a:pt x="133128" y="279680"/>
                  </a:lnTo>
                  <a:lnTo>
                    <a:pt x="125813" y="291723"/>
                  </a:lnTo>
                  <a:lnTo>
                    <a:pt x="118337" y="303306"/>
                  </a:lnTo>
                  <a:lnTo>
                    <a:pt x="110879" y="314392"/>
                  </a:lnTo>
                  <a:lnTo>
                    <a:pt x="103498" y="324772"/>
                  </a:lnTo>
                  <a:lnTo>
                    <a:pt x="96195" y="334377"/>
                  </a:lnTo>
                  <a:lnTo>
                    <a:pt x="88630" y="342963"/>
                  </a:lnTo>
                  <a:lnTo>
                    <a:pt x="80173" y="350052"/>
                  </a:lnTo>
                  <a:lnTo>
                    <a:pt x="70558" y="355512"/>
                  </a:lnTo>
                  <a:lnTo>
                    <a:pt x="60166" y="359195"/>
                  </a:lnTo>
                  <a:lnTo>
                    <a:pt x="49804" y="360776"/>
                  </a:lnTo>
                  <a:lnTo>
                    <a:pt x="39953" y="360278"/>
                  </a:lnTo>
                  <a:lnTo>
                    <a:pt x="30900" y="357843"/>
                  </a:lnTo>
                  <a:lnTo>
                    <a:pt x="22899" y="353551"/>
                  </a:lnTo>
                  <a:lnTo>
                    <a:pt x="15973" y="347626"/>
                  </a:lnTo>
                  <a:lnTo>
                    <a:pt x="10136" y="340226"/>
                  </a:lnTo>
                  <a:lnTo>
                    <a:pt x="5499" y="331365"/>
                  </a:lnTo>
                  <a:lnTo>
                    <a:pt x="2017" y="321198"/>
                  </a:lnTo>
                  <a:lnTo>
                    <a:pt x="0" y="310457"/>
                  </a:lnTo>
                  <a:lnTo>
                    <a:pt x="150" y="300322"/>
                  </a:lnTo>
                  <a:lnTo>
                    <a:pt x="2666" y="291400"/>
                  </a:lnTo>
                  <a:lnTo>
                    <a:pt x="7459" y="283768"/>
                  </a:lnTo>
                  <a:lnTo>
                    <a:pt x="14412" y="277252"/>
                  </a:lnTo>
                  <a:lnTo>
                    <a:pt x="23238" y="271619"/>
                  </a:lnTo>
                  <a:lnTo>
                    <a:pt x="33552" y="266970"/>
                  </a:lnTo>
                  <a:lnTo>
                    <a:pt x="44983" y="263736"/>
                  </a:lnTo>
                  <a:lnTo>
                    <a:pt x="57221" y="262041"/>
                  </a:lnTo>
                  <a:lnTo>
                    <a:pt x="70028" y="261884"/>
                  </a:lnTo>
                  <a:lnTo>
                    <a:pt x="83231" y="263297"/>
                  </a:lnTo>
                  <a:lnTo>
                    <a:pt x="96695" y="266139"/>
                  </a:lnTo>
                  <a:lnTo>
                    <a:pt x="110008" y="270148"/>
                  </a:lnTo>
                  <a:lnTo>
                    <a:pt x="122494" y="275048"/>
                  </a:lnTo>
                  <a:lnTo>
                    <a:pt x="133859" y="280593"/>
                  </a:lnTo>
                  <a:lnTo>
                    <a:pt x="144305" y="286433"/>
                  </a:lnTo>
                  <a:lnTo>
                    <a:pt x="154322" y="292119"/>
                  </a:lnTo>
                  <a:lnTo>
                    <a:pt x="164251" y="297422"/>
                  </a:lnTo>
                  <a:lnTo>
                    <a:pt x="174243" y="302303"/>
                  </a:lnTo>
                  <a:lnTo>
                    <a:pt x="184345" y="306816"/>
                  </a:lnTo>
                  <a:lnTo>
                    <a:pt x="194561" y="311029"/>
                  </a:lnTo>
                  <a:lnTo>
                    <a:pt x="205033" y="314690"/>
                  </a:lnTo>
                  <a:lnTo>
                    <a:pt x="216049" y="317245"/>
                  </a:lnTo>
                  <a:lnTo>
                    <a:pt x="227706" y="318487"/>
                  </a:lnTo>
                  <a:lnTo>
                    <a:pt x="239539" y="318671"/>
                  </a:lnTo>
                  <a:lnTo>
                    <a:pt x="251882" y="318367"/>
                  </a:lnTo>
                  <a:lnTo>
                    <a:pt x="266938" y="317544"/>
                  </a:lnTo>
                  <a:lnTo>
                    <a:pt x="288577" y="316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17098" y="2095171"/>
              <a:ext cx="31587" cy="252684"/>
            </a:xfrm>
            <a:custGeom>
              <a:avLst/>
              <a:gdLst/>
              <a:ahLst/>
              <a:cxnLst/>
              <a:rect l="0" t="0" r="0" b="0"/>
              <a:pathLst>
                <a:path w="31587" h="252684">
                  <a:moveTo>
                    <a:pt x="31586" y="0"/>
                  </a:moveTo>
                  <a:lnTo>
                    <a:pt x="28652" y="8935"/>
                  </a:lnTo>
                  <a:lnTo>
                    <a:pt x="25870" y="18562"/>
                  </a:lnTo>
                  <a:lnTo>
                    <a:pt x="22975" y="29854"/>
                  </a:lnTo>
                  <a:lnTo>
                    <a:pt x="20108" y="42695"/>
                  </a:lnTo>
                  <a:lnTo>
                    <a:pt x="17591" y="56822"/>
                  </a:lnTo>
                  <a:lnTo>
                    <a:pt x="15580" y="71943"/>
                  </a:lnTo>
                  <a:lnTo>
                    <a:pt x="14068" y="87631"/>
                  </a:lnTo>
                  <a:lnTo>
                    <a:pt x="12973" y="103371"/>
                  </a:lnTo>
                  <a:lnTo>
                    <a:pt x="12200" y="118879"/>
                  </a:lnTo>
                  <a:lnTo>
                    <a:pt x="11664" y="134239"/>
                  </a:lnTo>
                  <a:lnTo>
                    <a:pt x="11296" y="149777"/>
                  </a:lnTo>
                  <a:lnTo>
                    <a:pt x="11040" y="165665"/>
                  </a:lnTo>
                  <a:lnTo>
                    <a:pt x="10669" y="181554"/>
                  </a:lnTo>
                  <a:lnTo>
                    <a:pt x="9635" y="198427"/>
                  </a:lnTo>
                  <a:lnTo>
                    <a:pt x="6727" y="220003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03906" y="2074114"/>
              <a:ext cx="256197" cy="265408"/>
            </a:xfrm>
            <a:custGeom>
              <a:avLst/>
              <a:gdLst/>
              <a:ahLst/>
              <a:cxnLst/>
              <a:rect l="0" t="0" r="0" b="0"/>
              <a:pathLst>
                <a:path w="256197" h="265408">
                  <a:moveTo>
                    <a:pt x="134291" y="21057"/>
                  </a:moveTo>
                  <a:lnTo>
                    <a:pt x="125490" y="18324"/>
                  </a:lnTo>
                  <a:lnTo>
                    <a:pt x="117143" y="17462"/>
                  </a:lnTo>
                  <a:lnTo>
                    <a:pt x="108443" y="18452"/>
                  </a:lnTo>
                  <a:lnTo>
                    <a:pt x="99323" y="20991"/>
                  </a:lnTo>
                  <a:lnTo>
                    <a:pt x="89828" y="24776"/>
                  </a:lnTo>
                  <a:lnTo>
                    <a:pt x="80041" y="29516"/>
                  </a:lnTo>
                  <a:lnTo>
                    <a:pt x="70200" y="35121"/>
                  </a:lnTo>
                  <a:lnTo>
                    <a:pt x="60674" y="41700"/>
                  </a:lnTo>
                  <a:lnTo>
                    <a:pt x="51641" y="49231"/>
                  </a:lnTo>
                  <a:lnTo>
                    <a:pt x="43102" y="57573"/>
                  </a:lnTo>
                  <a:lnTo>
                    <a:pt x="34981" y="66550"/>
                  </a:lnTo>
                  <a:lnTo>
                    <a:pt x="27192" y="76002"/>
                  </a:lnTo>
                  <a:lnTo>
                    <a:pt x="19977" y="85960"/>
                  </a:lnTo>
                  <a:lnTo>
                    <a:pt x="13884" y="96629"/>
                  </a:lnTo>
                  <a:lnTo>
                    <a:pt x="9118" y="108067"/>
                  </a:lnTo>
                  <a:lnTo>
                    <a:pt x="5579" y="120189"/>
                  </a:lnTo>
                  <a:lnTo>
                    <a:pt x="3038" y="132858"/>
                  </a:lnTo>
                  <a:lnTo>
                    <a:pt x="1258" y="145934"/>
                  </a:lnTo>
                  <a:lnTo>
                    <a:pt x="196" y="159138"/>
                  </a:lnTo>
                  <a:lnTo>
                    <a:pt x="0" y="172076"/>
                  </a:lnTo>
                  <a:lnTo>
                    <a:pt x="683" y="184549"/>
                  </a:lnTo>
                  <a:lnTo>
                    <a:pt x="2294" y="196381"/>
                  </a:lnTo>
                  <a:lnTo>
                    <a:pt x="4977" y="207335"/>
                  </a:lnTo>
                  <a:lnTo>
                    <a:pt x="8720" y="217366"/>
                  </a:lnTo>
                  <a:lnTo>
                    <a:pt x="13692" y="226424"/>
                  </a:lnTo>
                  <a:lnTo>
                    <a:pt x="20310" y="234371"/>
                  </a:lnTo>
                  <a:lnTo>
                    <a:pt x="28654" y="241238"/>
                  </a:lnTo>
                  <a:lnTo>
                    <a:pt x="38512" y="247190"/>
                  </a:lnTo>
                  <a:lnTo>
                    <a:pt x="49570" y="252430"/>
                  </a:lnTo>
                  <a:lnTo>
                    <a:pt x="61521" y="257135"/>
                  </a:lnTo>
                  <a:lnTo>
                    <a:pt x="73951" y="261127"/>
                  </a:lnTo>
                  <a:lnTo>
                    <a:pt x="86361" y="263905"/>
                  </a:lnTo>
                  <a:lnTo>
                    <a:pt x="98481" y="265290"/>
                  </a:lnTo>
                  <a:lnTo>
                    <a:pt x="110244" y="265407"/>
                  </a:lnTo>
                  <a:lnTo>
                    <a:pt x="121683" y="264497"/>
                  </a:lnTo>
                  <a:lnTo>
                    <a:pt x="132862" y="262806"/>
                  </a:lnTo>
                  <a:lnTo>
                    <a:pt x="143847" y="260384"/>
                  </a:lnTo>
                  <a:lnTo>
                    <a:pt x="154689" y="257088"/>
                  </a:lnTo>
                  <a:lnTo>
                    <a:pt x="165427" y="252911"/>
                  </a:lnTo>
                  <a:lnTo>
                    <a:pt x="175928" y="247972"/>
                  </a:lnTo>
                  <a:lnTo>
                    <a:pt x="185907" y="242432"/>
                  </a:lnTo>
                  <a:lnTo>
                    <a:pt x="195248" y="236442"/>
                  </a:lnTo>
                  <a:lnTo>
                    <a:pt x="203996" y="229961"/>
                  </a:lnTo>
                  <a:lnTo>
                    <a:pt x="212257" y="222779"/>
                  </a:lnTo>
                  <a:lnTo>
                    <a:pt x="220145" y="214835"/>
                  </a:lnTo>
                  <a:lnTo>
                    <a:pt x="227596" y="206213"/>
                  </a:lnTo>
                  <a:lnTo>
                    <a:pt x="234381" y="197047"/>
                  </a:lnTo>
                  <a:lnTo>
                    <a:pt x="240424" y="187467"/>
                  </a:lnTo>
                  <a:lnTo>
                    <a:pt x="245634" y="177424"/>
                  </a:lnTo>
                  <a:lnTo>
                    <a:pt x="249836" y="166698"/>
                  </a:lnTo>
                  <a:lnTo>
                    <a:pt x="253027" y="155226"/>
                  </a:lnTo>
                  <a:lnTo>
                    <a:pt x="255187" y="143251"/>
                  </a:lnTo>
                  <a:lnTo>
                    <a:pt x="256196" y="131213"/>
                  </a:lnTo>
                  <a:lnTo>
                    <a:pt x="256092" y="119371"/>
                  </a:lnTo>
                  <a:lnTo>
                    <a:pt x="254889" y="107639"/>
                  </a:lnTo>
                  <a:lnTo>
                    <a:pt x="252486" y="95696"/>
                  </a:lnTo>
                  <a:lnTo>
                    <a:pt x="248940" y="83373"/>
                  </a:lnTo>
                  <a:lnTo>
                    <a:pt x="244271" y="70978"/>
                  </a:lnTo>
                  <a:lnTo>
                    <a:pt x="238389" y="59183"/>
                  </a:lnTo>
                  <a:lnTo>
                    <a:pt x="231357" y="48327"/>
                  </a:lnTo>
                  <a:lnTo>
                    <a:pt x="223365" y="38580"/>
                  </a:lnTo>
                  <a:lnTo>
                    <a:pt x="214630" y="30104"/>
                  </a:lnTo>
                  <a:lnTo>
                    <a:pt x="205344" y="22855"/>
                  </a:lnTo>
                  <a:lnTo>
                    <a:pt x="195499" y="16800"/>
                  </a:lnTo>
                  <a:lnTo>
                    <a:pt x="184905" y="12016"/>
                  </a:lnTo>
                  <a:lnTo>
                    <a:pt x="173537" y="8423"/>
                  </a:lnTo>
                  <a:lnTo>
                    <a:pt x="162095" y="5815"/>
                  </a:lnTo>
                  <a:lnTo>
                    <a:pt x="150802" y="3690"/>
                  </a:lnTo>
                  <a:lnTo>
                    <a:pt x="138665" y="1858"/>
                  </a:lnTo>
                  <a:lnTo>
                    <a:pt x="1237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31075" y="1941633"/>
              <a:ext cx="550613" cy="572472"/>
            </a:xfrm>
            <a:custGeom>
              <a:avLst/>
              <a:gdLst/>
              <a:ahLst/>
              <a:cxnLst/>
              <a:rect l="0" t="0" r="0" b="0"/>
              <a:pathLst>
                <a:path w="550613" h="572472">
                  <a:moveTo>
                    <a:pt x="333298" y="27196"/>
                  </a:moveTo>
                  <a:lnTo>
                    <a:pt x="324429" y="24329"/>
                  </a:lnTo>
                  <a:lnTo>
                    <a:pt x="315442" y="22187"/>
                  </a:lnTo>
                  <a:lnTo>
                    <a:pt x="305447" y="20588"/>
                  </a:lnTo>
                  <a:lnTo>
                    <a:pt x="294467" y="19581"/>
                  </a:lnTo>
                  <a:lnTo>
                    <a:pt x="282655" y="19380"/>
                  </a:lnTo>
                  <a:lnTo>
                    <a:pt x="270202" y="20041"/>
                  </a:lnTo>
                  <a:lnTo>
                    <a:pt x="257436" y="21625"/>
                  </a:lnTo>
                  <a:lnTo>
                    <a:pt x="244804" y="24285"/>
                  </a:lnTo>
                  <a:lnTo>
                    <a:pt x="232531" y="28006"/>
                  </a:lnTo>
                  <a:lnTo>
                    <a:pt x="220496" y="32792"/>
                  </a:lnTo>
                  <a:lnTo>
                    <a:pt x="208342" y="38753"/>
                  </a:lnTo>
                  <a:lnTo>
                    <a:pt x="195865" y="45837"/>
                  </a:lnTo>
                  <a:lnTo>
                    <a:pt x="183026" y="53864"/>
                  </a:lnTo>
                  <a:lnTo>
                    <a:pt x="169867" y="62623"/>
                  </a:lnTo>
                  <a:lnTo>
                    <a:pt x="156465" y="71915"/>
                  </a:lnTo>
                  <a:lnTo>
                    <a:pt x="143209" y="81425"/>
                  </a:lnTo>
                  <a:lnTo>
                    <a:pt x="130769" y="90729"/>
                  </a:lnTo>
                  <a:lnTo>
                    <a:pt x="119438" y="99628"/>
                  </a:lnTo>
                  <a:lnTo>
                    <a:pt x="109017" y="108586"/>
                  </a:lnTo>
                  <a:lnTo>
                    <a:pt x="99018" y="118586"/>
                  </a:lnTo>
                  <a:lnTo>
                    <a:pt x="89106" y="130095"/>
                  </a:lnTo>
                  <a:lnTo>
                    <a:pt x="79295" y="142930"/>
                  </a:lnTo>
                  <a:lnTo>
                    <a:pt x="69846" y="156542"/>
                  </a:lnTo>
                  <a:lnTo>
                    <a:pt x="60897" y="170511"/>
                  </a:lnTo>
                  <a:lnTo>
                    <a:pt x="52598" y="184449"/>
                  </a:lnTo>
                  <a:lnTo>
                    <a:pt x="45177" y="197946"/>
                  </a:lnTo>
                  <a:lnTo>
                    <a:pt x="38670" y="210832"/>
                  </a:lnTo>
                  <a:lnTo>
                    <a:pt x="32962" y="223127"/>
                  </a:lnTo>
                  <a:lnTo>
                    <a:pt x="27888" y="234930"/>
                  </a:lnTo>
                  <a:lnTo>
                    <a:pt x="23285" y="246370"/>
                  </a:lnTo>
                  <a:lnTo>
                    <a:pt x="19022" y="258040"/>
                  </a:lnTo>
                  <a:lnTo>
                    <a:pt x="14998" y="270940"/>
                  </a:lnTo>
                  <a:lnTo>
                    <a:pt x="11144" y="285514"/>
                  </a:lnTo>
                  <a:lnTo>
                    <a:pt x="7572" y="301543"/>
                  </a:lnTo>
                  <a:lnTo>
                    <a:pt x="4552" y="318445"/>
                  </a:lnTo>
                  <a:lnTo>
                    <a:pt x="2194" y="335777"/>
                  </a:lnTo>
                  <a:lnTo>
                    <a:pt x="612" y="353295"/>
                  </a:lnTo>
                  <a:lnTo>
                    <a:pt x="0" y="370880"/>
                  </a:lnTo>
                  <a:lnTo>
                    <a:pt x="372" y="388477"/>
                  </a:lnTo>
                  <a:lnTo>
                    <a:pt x="1758" y="405902"/>
                  </a:lnTo>
                  <a:lnTo>
                    <a:pt x="4283" y="422842"/>
                  </a:lnTo>
                  <a:lnTo>
                    <a:pt x="7912" y="439162"/>
                  </a:lnTo>
                  <a:lnTo>
                    <a:pt x="12636" y="454733"/>
                  </a:lnTo>
                  <a:lnTo>
                    <a:pt x="18556" y="469351"/>
                  </a:lnTo>
                  <a:lnTo>
                    <a:pt x="25612" y="483000"/>
                  </a:lnTo>
                  <a:lnTo>
                    <a:pt x="33621" y="495811"/>
                  </a:lnTo>
                  <a:lnTo>
                    <a:pt x="42366" y="507963"/>
                  </a:lnTo>
                  <a:lnTo>
                    <a:pt x="51660" y="519615"/>
                  </a:lnTo>
                  <a:lnTo>
                    <a:pt x="61510" y="530577"/>
                  </a:lnTo>
                  <a:lnTo>
                    <a:pt x="72107" y="540341"/>
                  </a:lnTo>
                  <a:lnTo>
                    <a:pt x="83505" y="548719"/>
                  </a:lnTo>
                  <a:lnTo>
                    <a:pt x="95940" y="555667"/>
                  </a:lnTo>
                  <a:lnTo>
                    <a:pt x="109883" y="561118"/>
                  </a:lnTo>
                  <a:lnTo>
                    <a:pt x="125451" y="565191"/>
                  </a:lnTo>
                  <a:lnTo>
                    <a:pt x="142296" y="568131"/>
                  </a:lnTo>
                  <a:lnTo>
                    <a:pt x="159820" y="570203"/>
                  </a:lnTo>
                  <a:lnTo>
                    <a:pt x="177596" y="571636"/>
                  </a:lnTo>
                  <a:lnTo>
                    <a:pt x="195089" y="572449"/>
                  </a:lnTo>
                  <a:lnTo>
                    <a:pt x="211602" y="572471"/>
                  </a:lnTo>
                  <a:lnTo>
                    <a:pt x="226860" y="571672"/>
                  </a:lnTo>
                  <a:lnTo>
                    <a:pt x="241257" y="570152"/>
                  </a:lnTo>
                  <a:lnTo>
                    <a:pt x="255620" y="568061"/>
                  </a:lnTo>
                  <a:lnTo>
                    <a:pt x="270431" y="565543"/>
                  </a:lnTo>
                  <a:lnTo>
                    <a:pt x="285501" y="562717"/>
                  </a:lnTo>
                  <a:lnTo>
                    <a:pt x="300173" y="559674"/>
                  </a:lnTo>
                  <a:lnTo>
                    <a:pt x="314079" y="556476"/>
                  </a:lnTo>
                  <a:lnTo>
                    <a:pt x="327009" y="553008"/>
                  </a:lnTo>
                  <a:lnTo>
                    <a:pt x="338768" y="548994"/>
                  </a:lnTo>
                  <a:lnTo>
                    <a:pt x="349385" y="544323"/>
                  </a:lnTo>
                  <a:lnTo>
                    <a:pt x="359361" y="538880"/>
                  </a:lnTo>
                  <a:lnTo>
                    <a:pt x="369529" y="532468"/>
                  </a:lnTo>
                  <a:lnTo>
                    <a:pt x="380343" y="525079"/>
                  </a:lnTo>
                  <a:lnTo>
                    <a:pt x="391899" y="516845"/>
                  </a:lnTo>
                  <a:lnTo>
                    <a:pt x="404115" y="507947"/>
                  </a:lnTo>
                  <a:lnTo>
                    <a:pt x="416846" y="498552"/>
                  </a:lnTo>
                  <a:lnTo>
                    <a:pt x="429632" y="488633"/>
                  </a:lnTo>
                  <a:lnTo>
                    <a:pt x="441749" y="477991"/>
                  </a:lnTo>
                  <a:lnTo>
                    <a:pt x="452854" y="466576"/>
                  </a:lnTo>
                  <a:lnTo>
                    <a:pt x="462952" y="454639"/>
                  </a:lnTo>
                  <a:lnTo>
                    <a:pt x="472201" y="442627"/>
                  </a:lnTo>
                  <a:lnTo>
                    <a:pt x="480796" y="430802"/>
                  </a:lnTo>
                  <a:lnTo>
                    <a:pt x="488909" y="419081"/>
                  </a:lnTo>
                  <a:lnTo>
                    <a:pt x="496679" y="407146"/>
                  </a:lnTo>
                  <a:lnTo>
                    <a:pt x="504205" y="394815"/>
                  </a:lnTo>
                  <a:lnTo>
                    <a:pt x="511398" y="381905"/>
                  </a:lnTo>
                  <a:lnTo>
                    <a:pt x="518001" y="368167"/>
                  </a:lnTo>
                  <a:lnTo>
                    <a:pt x="523924" y="353552"/>
                  </a:lnTo>
                  <a:lnTo>
                    <a:pt x="529223" y="338330"/>
                  </a:lnTo>
                  <a:lnTo>
                    <a:pt x="534016" y="322965"/>
                  </a:lnTo>
                  <a:lnTo>
                    <a:pt x="538421" y="307739"/>
                  </a:lnTo>
                  <a:lnTo>
                    <a:pt x="542381" y="292584"/>
                  </a:lnTo>
                  <a:lnTo>
                    <a:pt x="545668" y="277190"/>
                  </a:lnTo>
                  <a:lnTo>
                    <a:pt x="548209" y="261388"/>
                  </a:lnTo>
                  <a:lnTo>
                    <a:pt x="549916" y="245165"/>
                  </a:lnTo>
                  <a:lnTo>
                    <a:pt x="550612" y="228581"/>
                  </a:lnTo>
                  <a:lnTo>
                    <a:pt x="550296" y="211721"/>
                  </a:lnTo>
                  <a:lnTo>
                    <a:pt x="548948" y="194821"/>
                  </a:lnTo>
                  <a:lnTo>
                    <a:pt x="546448" y="178248"/>
                  </a:lnTo>
                  <a:lnTo>
                    <a:pt x="542841" y="162181"/>
                  </a:lnTo>
                  <a:lnTo>
                    <a:pt x="538301" y="146782"/>
                  </a:lnTo>
                  <a:lnTo>
                    <a:pt x="533037" y="132281"/>
                  </a:lnTo>
                  <a:lnTo>
                    <a:pt x="527239" y="118716"/>
                  </a:lnTo>
                  <a:lnTo>
                    <a:pt x="521059" y="106131"/>
                  </a:lnTo>
                  <a:lnTo>
                    <a:pt x="514612" y="94664"/>
                  </a:lnTo>
                  <a:lnTo>
                    <a:pt x="507976" y="84280"/>
                  </a:lnTo>
                  <a:lnTo>
                    <a:pt x="501045" y="74814"/>
                  </a:lnTo>
                  <a:lnTo>
                    <a:pt x="493554" y="66060"/>
                  </a:lnTo>
                  <a:lnTo>
                    <a:pt x="485395" y="57834"/>
                  </a:lnTo>
                  <a:lnTo>
                    <a:pt x="476457" y="49985"/>
                  </a:lnTo>
                  <a:lnTo>
                    <a:pt x="466546" y="42401"/>
                  </a:lnTo>
                  <a:lnTo>
                    <a:pt x="455652" y="35003"/>
                  </a:lnTo>
                  <a:lnTo>
                    <a:pt x="443913" y="27898"/>
                  </a:lnTo>
                  <a:lnTo>
                    <a:pt x="431508" y="21354"/>
                  </a:lnTo>
                  <a:lnTo>
                    <a:pt x="418605" y="15476"/>
                  </a:lnTo>
                  <a:lnTo>
                    <a:pt x="405179" y="10378"/>
                  </a:lnTo>
                  <a:lnTo>
                    <a:pt x="391028" y="6251"/>
                  </a:lnTo>
                  <a:lnTo>
                    <a:pt x="376108" y="3111"/>
                  </a:lnTo>
                  <a:lnTo>
                    <a:pt x="360835" y="986"/>
                  </a:lnTo>
                  <a:lnTo>
                    <a:pt x="345962" y="0"/>
                  </a:lnTo>
                  <a:lnTo>
                    <a:pt x="331881" y="119"/>
                  </a:lnTo>
                  <a:lnTo>
                    <a:pt x="318476" y="1333"/>
                  </a:lnTo>
                  <a:lnTo>
                    <a:pt x="305328" y="3743"/>
                  </a:lnTo>
                  <a:lnTo>
                    <a:pt x="292157" y="7285"/>
                  </a:lnTo>
                  <a:lnTo>
                    <a:pt x="279070" y="11659"/>
                  </a:lnTo>
                  <a:lnTo>
                    <a:pt x="264988" y="16950"/>
                  </a:lnTo>
                  <a:lnTo>
                    <a:pt x="246435" y="24739"/>
                  </a:lnTo>
                  <a:lnTo>
                    <a:pt x="217484" y="37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59171" y="2463668"/>
              <a:ext cx="263213" cy="368498"/>
            </a:xfrm>
            <a:custGeom>
              <a:avLst/>
              <a:gdLst/>
              <a:ahLst/>
              <a:cxnLst/>
              <a:rect l="0" t="0" r="0" b="0"/>
              <a:pathLst>
                <a:path w="263213" h="368498">
                  <a:moveTo>
                    <a:pt x="263212" y="0"/>
                  </a:moveTo>
                  <a:lnTo>
                    <a:pt x="257345" y="6001"/>
                  </a:lnTo>
                  <a:lnTo>
                    <a:pt x="251780" y="12846"/>
                  </a:lnTo>
                  <a:lnTo>
                    <a:pt x="245981" y="21230"/>
                  </a:lnTo>
                  <a:lnTo>
                    <a:pt x="239901" y="30684"/>
                  </a:lnTo>
                  <a:lnTo>
                    <a:pt x="233571" y="40350"/>
                  </a:lnTo>
                  <a:lnTo>
                    <a:pt x="227043" y="49705"/>
                  </a:lnTo>
                  <a:lnTo>
                    <a:pt x="220367" y="58577"/>
                  </a:lnTo>
                  <a:lnTo>
                    <a:pt x="213584" y="66981"/>
                  </a:lnTo>
                  <a:lnTo>
                    <a:pt x="206731" y="75002"/>
                  </a:lnTo>
                  <a:lnTo>
                    <a:pt x="199994" y="82895"/>
                  </a:lnTo>
                  <a:lnTo>
                    <a:pt x="193697" y="91048"/>
                  </a:lnTo>
                  <a:lnTo>
                    <a:pt x="187977" y="99649"/>
                  </a:lnTo>
                  <a:lnTo>
                    <a:pt x="182644" y="108547"/>
                  </a:lnTo>
                  <a:lnTo>
                    <a:pt x="177296" y="117367"/>
                  </a:lnTo>
                  <a:lnTo>
                    <a:pt x="171694" y="125896"/>
                  </a:lnTo>
                  <a:lnTo>
                    <a:pt x="165778" y="134250"/>
                  </a:lnTo>
                  <a:lnTo>
                    <a:pt x="159574" y="142772"/>
                  </a:lnTo>
                  <a:lnTo>
                    <a:pt x="153142" y="151653"/>
                  </a:lnTo>
                  <a:lnTo>
                    <a:pt x="146704" y="160923"/>
                  </a:lnTo>
                  <a:lnTo>
                    <a:pt x="140615" y="170532"/>
                  </a:lnTo>
                  <a:lnTo>
                    <a:pt x="135037" y="180403"/>
                  </a:lnTo>
                  <a:lnTo>
                    <a:pt x="129801" y="190304"/>
                  </a:lnTo>
                  <a:lnTo>
                    <a:pt x="124519" y="199871"/>
                  </a:lnTo>
                  <a:lnTo>
                    <a:pt x="118961" y="208937"/>
                  </a:lnTo>
                  <a:lnTo>
                    <a:pt x="113075" y="217668"/>
                  </a:lnTo>
                  <a:lnTo>
                    <a:pt x="106891" y="226450"/>
                  </a:lnTo>
                  <a:lnTo>
                    <a:pt x="100463" y="235515"/>
                  </a:lnTo>
                  <a:lnTo>
                    <a:pt x="93688" y="245080"/>
                  </a:lnTo>
                  <a:lnTo>
                    <a:pt x="86309" y="255419"/>
                  </a:lnTo>
                  <a:lnTo>
                    <a:pt x="78237" y="266594"/>
                  </a:lnTo>
                  <a:lnTo>
                    <a:pt x="69699" y="278184"/>
                  </a:lnTo>
                  <a:lnTo>
                    <a:pt x="61122" y="289424"/>
                  </a:lnTo>
                  <a:lnTo>
                    <a:pt x="52760" y="299909"/>
                  </a:lnTo>
                  <a:lnTo>
                    <a:pt x="44689" y="309744"/>
                  </a:lnTo>
                  <a:lnTo>
                    <a:pt x="36890" y="319342"/>
                  </a:lnTo>
                  <a:lnTo>
                    <a:pt x="29320" y="328972"/>
                  </a:lnTo>
                  <a:lnTo>
                    <a:pt x="22229" y="338288"/>
                  </a:lnTo>
                  <a:lnTo>
                    <a:pt x="15464" y="347327"/>
                  </a:lnTo>
                  <a:lnTo>
                    <a:pt x="8431" y="35688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22383" y="2453139"/>
              <a:ext cx="221100" cy="305328"/>
            </a:xfrm>
            <a:custGeom>
              <a:avLst/>
              <a:gdLst/>
              <a:ahLst/>
              <a:cxnLst/>
              <a:rect l="0" t="0" r="0" b="0"/>
              <a:pathLst>
                <a:path w="221100" h="305328">
                  <a:moveTo>
                    <a:pt x="0" y="0"/>
                  </a:moveTo>
                  <a:lnTo>
                    <a:pt x="3068" y="14535"/>
                  </a:lnTo>
                  <a:lnTo>
                    <a:pt x="7131" y="27166"/>
                  </a:lnTo>
                  <a:lnTo>
                    <a:pt x="12614" y="39071"/>
                  </a:lnTo>
                  <a:lnTo>
                    <a:pt x="19028" y="50553"/>
                  </a:lnTo>
                  <a:lnTo>
                    <a:pt x="25530" y="61745"/>
                  </a:lnTo>
                  <a:lnTo>
                    <a:pt x="31624" y="72728"/>
                  </a:lnTo>
                  <a:lnTo>
                    <a:pt x="37332" y="83397"/>
                  </a:lnTo>
                  <a:lnTo>
                    <a:pt x="42992" y="93491"/>
                  </a:lnTo>
                  <a:lnTo>
                    <a:pt x="48833" y="102911"/>
                  </a:lnTo>
                  <a:lnTo>
                    <a:pt x="54924" y="111712"/>
                  </a:lnTo>
                  <a:lnTo>
                    <a:pt x="61253" y="120009"/>
                  </a:lnTo>
                  <a:lnTo>
                    <a:pt x="67776" y="127930"/>
                  </a:lnTo>
                  <a:lnTo>
                    <a:pt x="74447" y="135743"/>
                  </a:lnTo>
                  <a:lnTo>
                    <a:pt x="81226" y="143834"/>
                  </a:lnTo>
                  <a:lnTo>
                    <a:pt x="88084" y="152395"/>
                  </a:lnTo>
                  <a:lnTo>
                    <a:pt x="95164" y="161435"/>
                  </a:lnTo>
                  <a:lnTo>
                    <a:pt x="102756" y="170882"/>
                  </a:lnTo>
                  <a:lnTo>
                    <a:pt x="110973" y="180645"/>
                  </a:lnTo>
                  <a:lnTo>
                    <a:pt x="119610" y="190641"/>
                  </a:lnTo>
                  <a:lnTo>
                    <a:pt x="128255" y="200804"/>
                  </a:lnTo>
                  <a:lnTo>
                    <a:pt x="136660" y="211079"/>
                  </a:lnTo>
                  <a:lnTo>
                    <a:pt x="144762" y="221266"/>
                  </a:lnTo>
                  <a:lnTo>
                    <a:pt x="152583" y="231033"/>
                  </a:lnTo>
                  <a:lnTo>
                    <a:pt x="160175" y="240232"/>
                  </a:lnTo>
                  <a:lnTo>
                    <a:pt x="167596" y="248883"/>
                  </a:lnTo>
                  <a:lnTo>
                    <a:pt x="174892" y="257081"/>
                  </a:lnTo>
                  <a:lnTo>
                    <a:pt x="182096" y="264926"/>
                  </a:lnTo>
                  <a:lnTo>
                    <a:pt x="189124" y="272402"/>
                  </a:lnTo>
                  <a:lnTo>
                    <a:pt x="196577" y="280212"/>
                  </a:lnTo>
                  <a:lnTo>
                    <a:pt x="206227" y="290161"/>
                  </a:lnTo>
                  <a:lnTo>
                    <a:pt x="22109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70544" y="2928096"/>
              <a:ext cx="314970" cy="368017"/>
            </a:xfrm>
            <a:custGeom>
              <a:avLst/>
              <a:gdLst/>
              <a:ahLst/>
              <a:cxnLst/>
              <a:rect l="0" t="0" r="0" b="0"/>
              <a:pathLst>
                <a:path w="314970" h="368017">
                  <a:moveTo>
                    <a:pt x="93870" y="9354"/>
                  </a:moveTo>
                  <a:lnTo>
                    <a:pt x="88069" y="18223"/>
                  </a:lnTo>
                  <a:lnTo>
                    <a:pt x="83146" y="27210"/>
                  </a:lnTo>
                  <a:lnTo>
                    <a:pt x="78638" y="37200"/>
                  </a:lnTo>
                  <a:lnTo>
                    <a:pt x="74245" y="48008"/>
                  </a:lnTo>
                  <a:lnTo>
                    <a:pt x="69583" y="59171"/>
                  </a:lnTo>
                  <a:lnTo>
                    <a:pt x="64482" y="70307"/>
                  </a:lnTo>
                  <a:lnTo>
                    <a:pt x="59417" y="78843"/>
                  </a:lnTo>
                  <a:lnTo>
                    <a:pt x="55699" y="81610"/>
                  </a:lnTo>
                  <a:lnTo>
                    <a:pt x="54121" y="79492"/>
                  </a:lnTo>
                  <a:lnTo>
                    <a:pt x="54310" y="74168"/>
                  </a:lnTo>
                  <a:lnTo>
                    <a:pt x="55861" y="67036"/>
                  </a:lnTo>
                  <a:lnTo>
                    <a:pt x="58651" y="59176"/>
                  </a:lnTo>
                  <a:lnTo>
                    <a:pt x="62531" y="51181"/>
                  </a:lnTo>
                  <a:lnTo>
                    <a:pt x="67292" y="43299"/>
                  </a:lnTo>
                  <a:lnTo>
                    <a:pt x="72723" y="35598"/>
                  </a:lnTo>
                  <a:lnTo>
                    <a:pt x="78647" y="28076"/>
                  </a:lnTo>
                  <a:lnTo>
                    <a:pt x="85085" y="20865"/>
                  </a:lnTo>
                  <a:lnTo>
                    <a:pt x="92240" y="14239"/>
                  </a:lnTo>
                  <a:lnTo>
                    <a:pt x="100166" y="8310"/>
                  </a:lnTo>
                  <a:lnTo>
                    <a:pt x="108777" y="3514"/>
                  </a:lnTo>
                  <a:lnTo>
                    <a:pt x="117936" y="654"/>
                  </a:lnTo>
                  <a:lnTo>
                    <a:pt x="127496" y="0"/>
                  </a:lnTo>
                  <a:lnTo>
                    <a:pt x="137018" y="1511"/>
                  </a:lnTo>
                  <a:lnTo>
                    <a:pt x="145798" y="5109"/>
                  </a:lnTo>
                  <a:lnTo>
                    <a:pt x="153513" y="10533"/>
                  </a:lnTo>
                  <a:lnTo>
                    <a:pt x="160183" y="17580"/>
                  </a:lnTo>
                  <a:lnTo>
                    <a:pt x="165979" y="26195"/>
                  </a:lnTo>
                  <a:lnTo>
                    <a:pt x="171098" y="36208"/>
                  </a:lnTo>
                  <a:lnTo>
                    <a:pt x="175554" y="47352"/>
                  </a:lnTo>
                  <a:lnTo>
                    <a:pt x="179183" y="59356"/>
                  </a:lnTo>
                  <a:lnTo>
                    <a:pt x="181962" y="71994"/>
                  </a:lnTo>
                  <a:lnTo>
                    <a:pt x="184000" y="85413"/>
                  </a:lnTo>
                  <a:lnTo>
                    <a:pt x="185451" y="100092"/>
                  </a:lnTo>
                  <a:lnTo>
                    <a:pt x="186464" y="116188"/>
                  </a:lnTo>
                  <a:lnTo>
                    <a:pt x="187163" y="133406"/>
                  </a:lnTo>
                  <a:lnTo>
                    <a:pt x="187640" y="151188"/>
                  </a:lnTo>
                  <a:lnTo>
                    <a:pt x="187955" y="169146"/>
                  </a:lnTo>
                  <a:lnTo>
                    <a:pt x="187827" y="186932"/>
                  </a:lnTo>
                  <a:lnTo>
                    <a:pt x="186678" y="204174"/>
                  </a:lnTo>
                  <a:lnTo>
                    <a:pt x="184270" y="220726"/>
                  </a:lnTo>
                  <a:lnTo>
                    <a:pt x="180685" y="236467"/>
                  </a:lnTo>
                  <a:lnTo>
                    <a:pt x="176136" y="251206"/>
                  </a:lnTo>
                  <a:lnTo>
                    <a:pt x="170849" y="264939"/>
                  </a:lnTo>
                  <a:lnTo>
                    <a:pt x="164859" y="277808"/>
                  </a:lnTo>
                  <a:lnTo>
                    <a:pt x="158015" y="289999"/>
                  </a:lnTo>
                  <a:lnTo>
                    <a:pt x="150298" y="301682"/>
                  </a:lnTo>
                  <a:lnTo>
                    <a:pt x="141658" y="312835"/>
                  </a:lnTo>
                  <a:lnTo>
                    <a:pt x="131950" y="323259"/>
                  </a:lnTo>
                  <a:lnTo>
                    <a:pt x="121197" y="332899"/>
                  </a:lnTo>
                  <a:lnTo>
                    <a:pt x="109722" y="341678"/>
                  </a:lnTo>
                  <a:lnTo>
                    <a:pt x="98027" y="349429"/>
                  </a:lnTo>
                  <a:lnTo>
                    <a:pt x="86418" y="356152"/>
                  </a:lnTo>
                  <a:lnTo>
                    <a:pt x="74845" y="361666"/>
                  </a:lnTo>
                  <a:lnTo>
                    <a:pt x="63008" y="365547"/>
                  </a:lnTo>
                  <a:lnTo>
                    <a:pt x="50761" y="367703"/>
                  </a:lnTo>
                  <a:lnTo>
                    <a:pt x="38587" y="368016"/>
                  </a:lnTo>
                  <a:lnTo>
                    <a:pt x="27473" y="366181"/>
                  </a:lnTo>
                  <a:lnTo>
                    <a:pt x="17896" y="362238"/>
                  </a:lnTo>
                  <a:lnTo>
                    <a:pt x="10161" y="356336"/>
                  </a:lnTo>
                  <a:lnTo>
                    <a:pt x="4640" y="348562"/>
                  </a:lnTo>
                  <a:lnTo>
                    <a:pt x="1306" y="339161"/>
                  </a:lnTo>
                  <a:lnTo>
                    <a:pt x="0" y="328782"/>
                  </a:lnTo>
                  <a:lnTo>
                    <a:pt x="620" y="318365"/>
                  </a:lnTo>
                  <a:lnTo>
                    <a:pt x="2918" y="308441"/>
                  </a:lnTo>
                  <a:lnTo>
                    <a:pt x="6558" y="299153"/>
                  </a:lnTo>
                  <a:lnTo>
                    <a:pt x="11209" y="290454"/>
                  </a:lnTo>
                  <a:lnTo>
                    <a:pt x="16601" y="282233"/>
                  </a:lnTo>
                  <a:lnTo>
                    <a:pt x="22846" y="274371"/>
                  </a:lnTo>
                  <a:lnTo>
                    <a:pt x="30402" y="266770"/>
                  </a:lnTo>
                  <a:lnTo>
                    <a:pt x="39414" y="259367"/>
                  </a:lnTo>
                  <a:lnTo>
                    <a:pt x="49738" y="252596"/>
                  </a:lnTo>
                  <a:lnTo>
                    <a:pt x="61118" y="247340"/>
                  </a:lnTo>
                  <a:lnTo>
                    <a:pt x="73289" y="243958"/>
                  </a:lnTo>
                  <a:lnTo>
                    <a:pt x="85868" y="242333"/>
                  </a:lnTo>
                  <a:lnTo>
                    <a:pt x="98377" y="242148"/>
                  </a:lnTo>
                  <a:lnTo>
                    <a:pt x="110565" y="243065"/>
                  </a:lnTo>
                  <a:lnTo>
                    <a:pt x="122374" y="244949"/>
                  </a:lnTo>
                  <a:lnTo>
                    <a:pt x="133844" y="247875"/>
                  </a:lnTo>
                  <a:lnTo>
                    <a:pt x="145039" y="251805"/>
                  </a:lnTo>
                  <a:lnTo>
                    <a:pt x="155864" y="256747"/>
                  </a:lnTo>
                  <a:lnTo>
                    <a:pt x="166067" y="262820"/>
                  </a:lnTo>
                  <a:lnTo>
                    <a:pt x="175568" y="269974"/>
                  </a:lnTo>
                  <a:lnTo>
                    <a:pt x="184593" y="277710"/>
                  </a:lnTo>
                  <a:lnTo>
                    <a:pt x="193575" y="285208"/>
                  </a:lnTo>
                  <a:lnTo>
                    <a:pt x="202769" y="292025"/>
                  </a:lnTo>
                  <a:lnTo>
                    <a:pt x="212249" y="298074"/>
                  </a:lnTo>
                  <a:lnTo>
                    <a:pt x="222000" y="303444"/>
                  </a:lnTo>
                  <a:lnTo>
                    <a:pt x="231971" y="308278"/>
                  </a:lnTo>
                  <a:lnTo>
                    <a:pt x="242108" y="312712"/>
                  </a:lnTo>
                  <a:lnTo>
                    <a:pt x="252367" y="316858"/>
                  </a:lnTo>
                  <a:lnTo>
                    <a:pt x="262701" y="320797"/>
                  </a:lnTo>
                  <a:lnTo>
                    <a:pt x="272824" y="324441"/>
                  </a:lnTo>
                  <a:lnTo>
                    <a:pt x="283301" y="327897"/>
                  </a:lnTo>
                  <a:lnTo>
                    <a:pt x="296171" y="331471"/>
                  </a:lnTo>
                  <a:lnTo>
                    <a:pt x="314969" y="335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28686" y="2892928"/>
              <a:ext cx="235175" cy="328793"/>
            </a:xfrm>
            <a:custGeom>
              <a:avLst/>
              <a:gdLst/>
              <a:ahLst/>
              <a:cxnLst/>
              <a:rect l="0" t="0" r="0" b="0"/>
              <a:pathLst>
                <a:path w="235175" h="328793">
                  <a:moveTo>
                    <a:pt x="209552" y="2409"/>
                  </a:moveTo>
                  <a:lnTo>
                    <a:pt x="200617" y="5275"/>
                  </a:lnTo>
                  <a:lnTo>
                    <a:pt x="190990" y="7417"/>
                  </a:lnTo>
                  <a:lnTo>
                    <a:pt x="179707" y="9016"/>
                  </a:lnTo>
                  <a:lnTo>
                    <a:pt x="167212" y="10023"/>
                  </a:lnTo>
                  <a:lnTo>
                    <a:pt x="154381" y="10224"/>
                  </a:lnTo>
                  <a:lnTo>
                    <a:pt x="141754" y="9572"/>
                  </a:lnTo>
                  <a:lnTo>
                    <a:pt x="129198" y="8334"/>
                  </a:lnTo>
                  <a:lnTo>
                    <a:pt x="116106" y="6970"/>
                  </a:lnTo>
                  <a:lnTo>
                    <a:pt x="102158" y="5756"/>
                  </a:lnTo>
                  <a:lnTo>
                    <a:pt x="87505" y="4622"/>
                  </a:lnTo>
                  <a:lnTo>
                    <a:pt x="72583" y="3253"/>
                  </a:lnTo>
                  <a:lnTo>
                    <a:pt x="57701" y="1499"/>
                  </a:lnTo>
                  <a:lnTo>
                    <a:pt x="43470" y="0"/>
                  </a:lnTo>
                  <a:lnTo>
                    <a:pt x="30833" y="44"/>
                  </a:lnTo>
                  <a:lnTo>
                    <a:pt x="20166" y="2228"/>
                  </a:lnTo>
                  <a:lnTo>
                    <a:pt x="11667" y="6493"/>
                  </a:lnTo>
                  <a:lnTo>
                    <a:pt x="5619" y="12495"/>
                  </a:lnTo>
                  <a:lnTo>
                    <a:pt x="1919" y="19831"/>
                  </a:lnTo>
                  <a:lnTo>
                    <a:pt x="195" y="28146"/>
                  </a:lnTo>
                  <a:lnTo>
                    <a:pt x="0" y="37155"/>
                  </a:lnTo>
                  <a:lnTo>
                    <a:pt x="935" y="46650"/>
                  </a:lnTo>
                  <a:lnTo>
                    <a:pt x="2674" y="56479"/>
                  </a:lnTo>
                  <a:lnTo>
                    <a:pt x="4978" y="66537"/>
                  </a:lnTo>
                  <a:lnTo>
                    <a:pt x="7672" y="76749"/>
                  </a:lnTo>
                  <a:lnTo>
                    <a:pt x="10631" y="87065"/>
                  </a:lnTo>
                  <a:lnTo>
                    <a:pt x="13770" y="97451"/>
                  </a:lnTo>
                  <a:lnTo>
                    <a:pt x="17026" y="107889"/>
                  </a:lnTo>
                  <a:lnTo>
                    <a:pt x="20196" y="118527"/>
                  </a:lnTo>
                  <a:lnTo>
                    <a:pt x="22945" y="129661"/>
                  </a:lnTo>
                  <a:lnTo>
                    <a:pt x="25142" y="141382"/>
                  </a:lnTo>
                  <a:lnTo>
                    <a:pt x="27306" y="152461"/>
                  </a:lnTo>
                  <a:lnTo>
                    <a:pt x="30533" y="159373"/>
                  </a:lnTo>
                  <a:lnTo>
                    <a:pt x="34969" y="160292"/>
                  </a:lnTo>
                  <a:lnTo>
                    <a:pt x="39975" y="157073"/>
                  </a:lnTo>
                  <a:lnTo>
                    <a:pt x="45550" y="151612"/>
                  </a:lnTo>
                  <a:lnTo>
                    <a:pt x="51973" y="145463"/>
                  </a:lnTo>
                  <a:lnTo>
                    <a:pt x="59326" y="139467"/>
                  </a:lnTo>
                  <a:lnTo>
                    <a:pt x="67511" y="133926"/>
                  </a:lnTo>
                  <a:lnTo>
                    <a:pt x="76365" y="128875"/>
                  </a:lnTo>
                  <a:lnTo>
                    <a:pt x="85725" y="124249"/>
                  </a:lnTo>
                  <a:lnTo>
                    <a:pt x="95618" y="120120"/>
                  </a:lnTo>
                  <a:lnTo>
                    <a:pt x="106240" y="116707"/>
                  </a:lnTo>
                  <a:lnTo>
                    <a:pt x="117641" y="114077"/>
                  </a:lnTo>
                  <a:lnTo>
                    <a:pt x="129569" y="112307"/>
                  </a:lnTo>
                  <a:lnTo>
                    <a:pt x="141575" y="111568"/>
                  </a:lnTo>
                  <a:lnTo>
                    <a:pt x="153386" y="111854"/>
                  </a:lnTo>
                  <a:lnTo>
                    <a:pt x="164758" y="113183"/>
                  </a:lnTo>
                  <a:lnTo>
                    <a:pt x="175395" y="115669"/>
                  </a:lnTo>
                  <a:lnTo>
                    <a:pt x="185214" y="119277"/>
                  </a:lnTo>
                  <a:lnTo>
                    <a:pt x="194298" y="124156"/>
                  </a:lnTo>
                  <a:lnTo>
                    <a:pt x="202794" y="130713"/>
                  </a:lnTo>
                  <a:lnTo>
                    <a:pt x="210839" y="139014"/>
                  </a:lnTo>
                  <a:lnTo>
                    <a:pt x="218227" y="148844"/>
                  </a:lnTo>
                  <a:lnTo>
                    <a:pt x="224438" y="159883"/>
                  </a:lnTo>
                  <a:lnTo>
                    <a:pt x="229277" y="171821"/>
                  </a:lnTo>
                  <a:lnTo>
                    <a:pt x="232696" y="184242"/>
                  </a:lnTo>
                  <a:lnTo>
                    <a:pt x="234624" y="196645"/>
                  </a:lnTo>
                  <a:lnTo>
                    <a:pt x="235174" y="208756"/>
                  </a:lnTo>
                  <a:lnTo>
                    <a:pt x="234425" y="220345"/>
                  </a:lnTo>
                  <a:lnTo>
                    <a:pt x="232336" y="231134"/>
                  </a:lnTo>
                  <a:lnTo>
                    <a:pt x="229003" y="241059"/>
                  </a:lnTo>
                  <a:lnTo>
                    <a:pt x="224480" y="250217"/>
                  </a:lnTo>
                  <a:lnTo>
                    <a:pt x="218695" y="258762"/>
                  </a:lnTo>
                  <a:lnTo>
                    <a:pt x="211725" y="266849"/>
                  </a:lnTo>
                  <a:lnTo>
                    <a:pt x="203603" y="274605"/>
                  </a:lnTo>
                  <a:lnTo>
                    <a:pt x="194250" y="282127"/>
                  </a:lnTo>
                  <a:lnTo>
                    <a:pt x="183734" y="289482"/>
                  </a:lnTo>
                  <a:lnTo>
                    <a:pt x="172249" y="296559"/>
                  </a:lnTo>
                  <a:lnTo>
                    <a:pt x="160017" y="303085"/>
                  </a:lnTo>
                  <a:lnTo>
                    <a:pt x="147233" y="308951"/>
                  </a:lnTo>
                  <a:lnTo>
                    <a:pt x="134056" y="314041"/>
                  </a:lnTo>
                  <a:lnTo>
                    <a:pt x="120605" y="318162"/>
                  </a:lnTo>
                  <a:lnTo>
                    <a:pt x="106964" y="321303"/>
                  </a:lnTo>
                  <a:lnTo>
                    <a:pt x="93195" y="323599"/>
                  </a:lnTo>
                  <a:lnTo>
                    <a:pt x="79336" y="325231"/>
                  </a:lnTo>
                  <a:lnTo>
                    <a:pt x="65437" y="326369"/>
                  </a:lnTo>
                  <a:lnTo>
                    <a:pt x="52122" y="327154"/>
                  </a:lnTo>
                  <a:lnTo>
                    <a:pt x="39286" y="327775"/>
                  </a:lnTo>
                  <a:lnTo>
                    <a:pt x="25800" y="328290"/>
                  </a:lnTo>
                  <a:lnTo>
                    <a:pt x="9511" y="328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45900" y="2816173"/>
              <a:ext cx="506296" cy="506370"/>
            </a:xfrm>
            <a:custGeom>
              <a:avLst/>
              <a:gdLst/>
              <a:ahLst/>
              <a:cxnLst/>
              <a:rect l="0" t="0" r="0" b="0"/>
              <a:pathLst>
                <a:path w="506296" h="506370">
                  <a:moveTo>
                    <a:pt x="292214" y="37049"/>
                  </a:moveTo>
                  <a:lnTo>
                    <a:pt x="283345" y="34183"/>
                  </a:lnTo>
                  <a:lnTo>
                    <a:pt x="274358" y="32040"/>
                  </a:lnTo>
                  <a:lnTo>
                    <a:pt x="264368" y="30442"/>
                  </a:lnTo>
                  <a:lnTo>
                    <a:pt x="253561" y="29435"/>
                  </a:lnTo>
                  <a:lnTo>
                    <a:pt x="242397" y="29234"/>
                  </a:lnTo>
                  <a:lnTo>
                    <a:pt x="231192" y="29894"/>
                  </a:lnTo>
                  <a:lnTo>
                    <a:pt x="220079" y="31478"/>
                  </a:lnTo>
                  <a:lnTo>
                    <a:pt x="209095" y="34139"/>
                  </a:lnTo>
                  <a:lnTo>
                    <a:pt x="198229" y="37859"/>
                  </a:lnTo>
                  <a:lnTo>
                    <a:pt x="187460" y="42645"/>
                  </a:lnTo>
                  <a:lnTo>
                    <a:pt x="176762" y="48606"/>
                  </a:lnTo>
                  <a:lnTo>
                    <a:pt x="166117" y="55686"/>
                  </a:lnTo>
                  <a:lnTo>
                    <a:pt x="155508" y="63540"/>
                  </a:lnTo>
                  <a:lnTo>
                    <a:pt x="144926" y="71651"/>
                  </a:lnTo>
                  <a:lnTo>
                    <a:pt x="134365" y="79695"/>
                  </a:lnTo>
                  <a:lnTo>
                    <a:pt x="123985" y="87552"/>
                  </a:lnTo>
                  <a:lnTo>
                    <a:pt x="114088" y="95208"/>
                  </a:lnTo>
                  <a:lnTo>
                    <a:pt x="104802" y="102699"/>
                  </a:lnTo>
                  <a:lnTo>
                    <a:pt x="96091" y="110392"/>
                  </a:lnTo>
                  <a:lnTo>
                    <a:pt x="87855" y="118935"/>
                  </a:lnTo>
                  <a:lnTo>
                    <a:pt x="79979" y="128613"/>
                  </a:lnTo>
                  <a:lnTo>
                    <a:pt x="72367" y="139217"/>
                  </a:lnTo>
                  <a:lnTo>
                    <a:pt x="64941" y="150253"/>
                  </a:lnTo>
                  <a:lnTo>
                    <a:pt x="57650" y="161384"/>
                  </a:lnTo>
                  <a:lnTo>
                    <a:pt x="50617" y="172620"/>
                  </a:lnTo>
                  <a:lnTo>
                    <a:pt x="44120" y="184221"/>
                  </a:lnTo>
                  <a:lnTo>
                    <a:pt x="38265" y="196321"/>
                  </a:lnTo>
                  <a:lnTo>
                    <a:pt x="32842" y="208903"/>
                  </a:lnTo>
                  <a:lnTo>
                    <a:pt x="27433" y="221889"/>
                  </a:lnTo>
                  <a:lnTo>
                    <a:pt x="21801" y="235185"/>
                  </a:lnTo>
                  <a:lnTo>
                    <a:pt x="16203" y="248708"/>
                  </a:lnTo>
                  <a:lnTo>
                    <a:pt x="11278" y="262392"/>
                  </a:lnTo>
                  <a:lnTo>
                    <a:pt x="7336" y="276195"/>
                  </a:lnTo>
                  <a:lnTo>
                    <a:pt x="4368" y="290243"/>
                  </a:lnTo>
                  <a:lnTo>
                    <a:pt x="2218" y="304819"/>
                  </a:lnTo>
                  <a:lnTo>
                    <a:pt x="709" y="320033"/>
                  </a:lnTo>
                  <a:lnTo>
                    <a:pt x="0" y="335674"/>
                  </a:lnTo>
                  <a:lnTo>
                    <a:pt x="574" y="351327"/>
                  </a:lnTo>
                  <a:lnTo>
                    <a:pt x="2588" y="366741"/>
                  </a:lnTo>
                  <a:lnTo>
                    <a:pt x="5906" y="381684"/>
                  </a:lnTo>
                  <a:lnTo>
                    <a:pt x="10274" y="395872"/>
                  </a:lnTo>
                  <a:lnTo>
                    <a:pt x="15440" y="409224"/>
                  </a:lnTo>
                  <a:lnTo>
                    <a:pt x="21348" y="421664"/>
                  </a:lnTo>
                  <a:lnTo>
                    <a:pt x="28137" y="433033"/>
                  </a:lnTo>
                  <a:lnTo>
                    <a:pt x="35809" y="443352"/>
                  </a:lnTo>
                  <a:lnTo>
                    <a:pt x="44078" y="452774"/>
                  </a:lnTo>
                  <a:lnTo>
                    <a:pt x="52474" y="461498"/>
                  </a:lnTo>
                  <a:lnTo>
                    <a:pt x="60723" y="469700"/>
                  </a:lnTo>
                  <a:lnTo>
                    <a:pt x="69059" y="477363"/>
                  </a:lnTo>
                  <a:lnTo>
                    <a:pt x="78101" y="484290"/>
                  </a:lnTo>
                  <a:lnTo>
                    <a:pt x="88154" y="490429"/>
                  </a:lnTo>
                  <a:lnTo>
                    <a:pt x="99365" y="495703"/>
                  </a:lnTo>
                  <a:lnTo>
                    <a:pt x="111881" y="499949"/>
                  </a:lnTo>
                  <a:lnTo>
                    <a:pt x="125635" y="503169"/>
                  </a:lnTo>
                  <a:lnTo>
                    <a:pt x="140262" y="505349"/>
                  </a:lnTo>
                  <a:lnTo>
                    <a:pt x="155219" y="506369"/>
                  </a:lnTo>
                  <a:lnTo>
                    <a:pt x="170163" y="506280"/>
                  </a:lnTo>
                  <a:lnTo>
                    <a:pt x="184958" y="505255"/>
                  </a:lnTo>
                  <a:lnTo>
                    <a:pt x="199577" y="503504"/>
                  </a:lnTo>
                  <a:lnTo>
                    <a:pt x="214041" y="501213"/>
                  </a:lnTo>
                  <a:lnTo>
                    <a:pt x="228382" y="498371"/>
                  </a:lnTo>
                  <a:lnTo>
                    <a:pt x="242631" y="494786"/>
                  </a:lnTo>
                  <a:lnTo>
                    <a:pt x="256815" y="490411"/>
                  </a:lnTo>
                  <a:lnTo>
                    <a:pt x="270951" y="485338"/>
                  </a:lnTo>
                  <a:lnTo>
                    <a:pt x="285057" y="479708"/>
                  </a:lnTo>
                  <a:lnTo>
                    <a:pt x="299140" y="473656"/>
                  </a:lnTo>
                  <a:lnTo>
                    <a:pt x="313208" y="467135"/>
                  </a:lnTo>
                  <a:lnTo>
                    <a:pt x="327267" y="459925"/>
                  </a:lnTo>
                  <a:lnTo>
                    <a:pt x="341314" y="451963"/>
                  </a:lnTo>
                  <a:lnTo>
                    <a:pt x="355188" y="443328"/>
                  </a:lnTo>
                  <a:lnTo>
                    <a:pt x="368585" y="434154"/>
                  </a:lnTo>
                  <a:lnTo>
                    <a:pt x="381374" y="424574"/>
                  </a:lnTo>
                  <a:lnTo>
                    <a:pt x="393589" y="414700"/>
                  </a:lnTo>
                  <a:lnTo>
                    <a:pt x="405332" y="404619"/>
                  </a:lnTo>
                  <a:lnTo>
                    <a:pt x="416710" y="394390"/>
                  </a:lnTo>
                  <a:lnTo>
                    <a:pt x="427658" y="383894"/>
                  </a:lnTo>
                  <a:lnTo>
                    <a:pt x="437944" y="372855"/>
                  </a:lnTo>
                  <a:lnTo>
                    <a:pt x="447496" y="361166"/>
                  </a:lnTo>
                  <a:lnTo>
                    <a:pt x="456385" y="348874"/>
                  </a:lnTo>
                  <a:lnTo>
                    <a:pt x="464742" y="336091"/>
                  </a:lnTo>
                  <a:lnTo>
                    <a:pt x="472690" y="322934"/>
                  </a:lnTo>
                  <a:lnTo>
                    <a:pt x="480011" y="309506"/>
                  </a:lnTo>
                  <a:lnTo>
                    <a:pt x="486177" y="295885"/>
                  </a:lnTo>
                  <a:lnTo>
                    <a:pt x="490994" y="282131"/>
                  </a:lnTo>
                  <a:lnTo>
                    <a:pt x="494738" y="268285"/>
                  </a:lnTo>
                  <a:lnTo>
                    <a:pt x="497949" y="254376"/>
                  </a:lnTo>
                  <a:lnTo>
                    <a:pt x="500992" y="240425"/>
                  </a:lnTo>
                  <a:lnTo>
                    <a:pt x="503716" y="226445"/>
                  </a:lnTo>
                  <a:lnTo>
                    <a:pt x="505567" y="212446"/>
                  </a:lnTo>
                  <a:lnTo>
                    <a:pt x="506295" y="198434"/>
                  </a:lnTo>
                  <a:lnTo>
                    <a:pt x="505953" y="184414"/>
                  </a:lnTo>
                  <a:lnTo>
                    <a:pt x="504727" y="170387"/>
                  </a:lnTo>
                  <a:lnTo>
                    <a:pt x="502822" y="156362"/>
                  </a:lnTo>
                  <a:lnTo>
                    <a:pt x="500254" y="142502"/>
                  </a:lnTo>
                  <a:lnTo>
                    <a:pt x="496860" y="129115"/>
                  </a:lnTo>
                  <a:lnTo>
                    <a:pt x="492603" y="116333"/>
                  </a:lnTo>
                  <a:lnTo>
                    <a:pt x="487101" y="104122"/>
                  </a:lnTo>
                  <a:lnTo>
                    <a:pt x="479587" y="92381"/>
                  </a:lnTo>
                  <a:lnTo>
                    <a:pt x="469830" y="81000"/>
                  </a:lnTo>
                  <a:lnTo>
                    <a:pt x="458378" y="69880"/>
                  </a:lnTo>
                  <a:lnTo>
                    <a:pt x="446243" y="58947"/>
                  </a:lnTo>
                  <a:lnTo>
                    <a:pt x="434085" y="48153"/>
                  </a:lnTo>
                  <a:lnTo>
                    <a:pt x="422180" y="37784"/>
                  </a:lnTo>
                  <a:lnTo>
                    <a:pt x="410588" y="28427"/>
                  </a:lnTo>
                  <a:lnTo>
                    <a:pt x="399272" y="20325"/>
                  </a:lnTo>
                  <a:lnTo>
                    <a:pt x="388013" y="13564"/>
                  </a:lnTo>
                  <a:lnTo>
                    <a:pt x="376447" y="8239"/>
                  </a:lnTo>
                  <a:lnTo>
                    <a:pt x="364396" y="4255"/>
                  </a:lnTo>
                  <a:lnTo>
                    <a:pt x="351859" y="1545"/>
                  </a:lnTo>
                  <a:lnTo>
                    <a:pt x="338910" y="159"/>
                  </a:lnTo>
                  <a:lnTo>
                    <a:pt x="325632" y="0"/>
                  </a:lnTo>
                  <a:lnTo>
                    <a:pt x="311783" y="857"/>
                  </a:lnTo>
                  <a:lnTo>
                    <a:pt x="296816" y="2494"/>
                  </a:lnTo>
                  <a:lnTo>
                    <a:pt x="280540" y="4709"/>
                  </a:lnTo>
                  <a:lnTo>
                    <a:pt x="263711" y="7499"/>
                  </a:lnTo>
                  <a:lnTo>
                    <a:pt x="247788" y="11049"/>
                  </a:lnTo>
                  <a:lnTo>
                    <a:pt x="233528" y="15406"/>
                  </a:lnTo>
                  <a:lnTo>
                    <a:pt x="221006" y="20637"/>
                  </a:lnTo>
                  <a:lnTo>
                    <a:pt x="209980" y="26905"/>
                  </a:lnTo>
                  <a:lnTo>
                    <a:pt x="200121" y="34194"/>
                  </a:lnTo>
                  <a:lnTo>
                    <a:pt x="191125" y="42191"/>
                  </a:lnTo>
                  <a:lnTo>
                    <a:pt x="182747" y="50398"/>
                  </a:lnTo>
                  <a:lnTo>
                    <a:pt x="174798" y="58511"/>
                  </a:lnTo>
                  <a:lnTo>
                    <a:pt x="166978" y="66585"/>
                  </a:lnTo>
                  <a:lnTo>
                    <a:pt x="158888" y="74918"/>
                  </a:lnTo>
                  <a:lnTo>
                    <a:pt x="150344" y="83659"/>
                  </a:lnTo>
                  <a:lnTo>
                    <a:pt x="141794" y="92360"/>
                  </a:lnTo>
                  <a:lnTo>
                    <a:pt x="133369" y="100911"/>
                  </a:lnTo>
                  <a:lnTo>
                    <a:pt x="124325" y="110065"/>
                  </a:lnTo>
                  <a:lnTo>
                    <a:pt x="113229" y="121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94517" y="2738989"/>
              <a:ext cx="539350" cy="553877"/>
            </a:xfrm>
            <a:custGeom>
              <a:avLst/>
              <a:gdLst/>
              <a:ahLst/>
              <a:cxnLst/>
              <a:rect l="0" t="0" r="0" b="0"/>
              <a:pathLst>
                <a:path w="539350" h="553877">
                  <a:moveTo>
                    <a:pt x="217379" y="40534"/>
                  </a:moveTo>
                  <a:lnTo>
                    <a:pt x="205711" y="40601"/>
                  </a:lnTo>
                  <a:lnTo>
                    <a:pt x="195223" y="41241"/>
                  </a:lnTo>
                  <a:lnTo>
                    <a:pt x="184925" y="42542"/>
                  </a:lnTo>
                  <a:lnTo>
                    <a:pt x="174796" y="44575"/>
                  </a:lnTo>
                  <a:lnTo>
                    <a:pt x="165101" y="47539"/>
                  </a:lnTo>
                  <a:lnTo>
                    <a:pt x="155960" y="51464"/>
                  </a:lnTo>
                  <a:lnTo>
                    <a:pt x="147185" y="56386"/>
                  </a:lnTo>
                  <a:lnTo>
                    <a:pt x="138375" y="62438"/>
                  </a:lnTo>
                  <a:lnTo>
                    <a:pt x="129303" y="69592"/>
                  </a:lnTo>
                  <a:lnTo>
                    <a:pt x="120073" y="78005"/>
                  </a:lnTo>
                  <a:lnTo>
                    <a:pt x="111023" y="88087"/>
                  </a:lnTo>
                  <a:lnTo>
                    <a:pt x="102341" y="99895"/>
                  </a:lnTo>
                  <a:lnTo>
                    <a:pt x="94054" y="112722"/>
                  </a:lnTo>
                  <a:lnTo>
                    <a:pt x="86108" y="125331"/>
                  </a:lnTo>
                  <a:lnTo>
                    <a:pt x="78436" y="137031"/>
                  </a:lnTo>
                  <a:lnTo>
                    <a:pt x="71132" y="147833"/>
                  </a:lnTo>
                  <a:lnTo>
                    <a:pt x="64446" y="158155"/>
                  </a:lnTo>
                  <a:lnTo>
                    <a:pt x="58461" y="168324"/>
                  </a:lnTo>
                  <a:lnTo>
                    <a:pt x="52949" y="178664"/>
                  </a:lnTo>
                  <a:lnTo>
                    <a:pt x="47480" y="189539"/>
                  </a:lnTo>
                  <a:lnTo>
                    <a:pt x="41802" y="201086"/>
                  </a:lnTo>
                  <a:lnTo>
                    <a:pt x="36004" y="213098"/>
                  </a:lnTo>
                  <a:lnTo>
                    <a:pt x="30412" y="225155"/>
                  </a:lnTo>
                  <a:lnTo>
                    <a:pt x="25204" y="237002"/>
                  </a:lnTo>
                  <a:lnTo>
                    <a:pt x="20402" y="248566"/>
                  </a:lnTo>
                  <a:lnTo>
                    <a:pt x="15951" y="259863"/>
                  </a:lnTo>
                  <a:lnTo>
                    <a:pt x="11777" y="270953"/>
                  </a:lnTo>
                  <a:lnTo>
                    <a:pt x="7975" y="282213"/>
                  </a:lnTo>
                  <a:lnTo>
                    <a:pt x="4794" y="294307"/>
                  </a:lnTo>
                  <a:lnTo>
                    <a:pt x="2323" y="307520"/>
                  </a:lnTo>
                  <a:lnTo>
                    <a:pt x="665" y="321651"/>
                  </a:lnTo>
                  <a:lnTo>
                    <a:pt x="0" y="336208"/>
                  </a:lnTo>
                  <a:lnTo>
                    <a:pt x="338" y="350852"/>
                  </a:lnTo>
                  <a:lnTo>
                    <a:pt x="1701" y="365430"/>
                  </a:lnTo>
                  <a:lnTo>
                    <a:pt x="4210" y="379896"/>
                  </a:lnTo>
                  <a:lnTo>
                    <a:pt x="7823" y="394254"/>
                  </a:lnTo>
                  <a:lnTo>
                    <a:pt x="12367" y="408522"/>
                  </a:lnTo>
                  <a:lnTo>
                    <a:pt x="17635" y="422722"/>
                  </a:lnTo>
                  <a:lnTo>
                    <a:pt x="23434" y="436863"/>
                  </a:lnTo>
                  <a:lnTo>
                    <a:pt x="29615" y="450632"/>
                  </a:lnTo>
                  <a:lnTo>
                    <a:pt x="36063" y="463425"/>
                  </a:lnTo>
                  <a:lnTo>
                    <a:pt x="42705" y="474992"/>
                  </a:lnTo>
                  <a:lnTo>
                    <a:pt x="49808" y="485402"/>
                  </a:lnTo>
                  <a:lnTo>
                    <a:pt x="57948" y="494863"/>
                  </a:lnTo>
                  <a:lnTo>
                    <a:pt x="67357" y="503600"/>
                  </a:lnTo>
                  <a:lnTo>
                    <a:pt x="77948" y="511808"/>
                  </a:lnTo>
                  <a:lnTo>
                    <a:pt x="89507" y="519642"/>
                  </a:lnTo>
                  <a:lnTo>
                    <a:pt x="101803" y="527206"/>
                  </a:lnTo>
                  <a:lnTo>
                    <a:pt x="114635" y="534254"/>
                  </a:lnTo>
                  <a:lnTo>
                    <a:pt x="127847" y="540229"/>
                  </a:lnTo>
                  <a:lnTo>
                    <a:pt x="141323" y="544910"/>
                  </a:lnTo>
                  <a:lnTo>
                    <a:pt x="154982" y="548392"/>
                  </a:lnTo>
                  <a:lnTo>
                    <a:pt x="168764" y="550894"/>
                  </a:lnTo>
                  <a:lnTo>
                    <a:pt x="182635" y="552648"/>
                  </a:lnTo>
                  <a:lnTo>
                    <a:pt x="196731" y="553691"/>
                  </a:lnTo>
                  <a:lnTo>
                    <a:pt x="211341" y="553876"/>
                  </a:lnTo>
                  <a:lnTo>
                    <a:pt x="226575" y="553188"/>
                  </a:lnTo>
                  <a:lnTo>
                    <a:pt x="242232" y="551746"/>
                  </a:lnTo>
                  <a:lnTo>
                    <a:pt x="257895" y="549707"/>
                  </a:lnTo>
                  <a:lnTo>
                    <a:pt x="273317" y="547214"/>
                  </a:lnTo>
                  <a:lnTo>
                    <a:pt x="288264" y="544066"/>
                  </a:lnTo>
                  <a:lnTo>
                    <a:pt x="302455" y="539743"/>
                  </a:lnTo>
                  <a:lnTo>
                    <a:pt x="315809" y="534059"/>
                  </a:lnTo>
                  <a:lnTo>
                    <a:pt x="328250" y="527292"/>
                  </a:lnTo>
                  <a:lnTo>
                    <a:pt x="339621" y="519986"/>
                  </a:lnTo>
                  <a:lnTo>
                    <a:pt x="349944" y="512513"/>
                  </a:lnTo>
                  <a:lnTo>
                    <a:pt x="359540" y="504887"/>
                  </a:lnTo>
                  <a:lnTo>
                    <a:pt x="368912" y="496861"/>
                  </a:lnTo>
                  <a:lnTo>
                    <a:pt x="378368" y="488321"/>
                  </a:lnTo>
                  <a:lnTo>
                    <a:pt x="387856" y="479450"/>
                  </a:lnTo>
                  <a:lnTo>
                    <a:pt x="397080" y="470642"/>
                  </a:lnTo>
                  <a:lnTo>
                    <a:pt x="405879" y="462123"/>
                  </a:lnTo>
                  <a:lnTo>
                    <a:pt x="414245" y="453943"/>
                  </a:lnTo>
                  <a:lnTo>
                    <a:pt x="422244" y="446071"/>
                  </a:lnTo>
                  <a:lnTo>
                    <a:pt x="429961" y="438434"/>
                  </a:lnTo>
                  <a:lnTo>
                    <a:pt x="437634" y="430643"/>
                  </a:lnTo>
                  <a:lnTo>
                    <a:pt x="445632" y="422034"/>
                  </a:lnTo>
                  <a:lnTo>
                    <a:pt x="454126" y="412307"/>
                  </a:lnTo>
                  <a:lnTo>
                    <a:pt x="462951" y="401501"/>
                  </a:lnTo>
                  <a:lnTo>
                    <a:pt x="471721" y="389797"/>
                  </a:lnTo>
                  <a:lnTo>
                    <a:pt x="480212" y="377400"/>
                  </a:lnTo>
                  <a:lnTo>
                    <a:pt x="488369" y="364330"/>
                  </a:lnTo>
                  <a:lnTo>
                    <a:pt x="496227" y="350426"/>
                  </a:lnTo>
                  <a:lnTo>
                    <a:pt x="503841" y="335672"/>
                  </a:lnTo>
                  <a:lnTo>
                    <a:pt x="511106" y="320341"/>
                  </a:lnTo>
                  <a:lnTo>
                    <a:pt x="517765" y="304897"/>
                  </a:lnTo>
                  <a:lnTo>
                    <a:pt x="523725" y="289619"/>
                  </a:lnTo>
                  <a:lnTo>
                    <a:pt x="528879" y="274598"/>
                  </a:lnTo>
                  <a:lnTo>
                    <a:pt x="533043" y="259825"/>
                  </a:lnTo>
                  <a:lnTo>
                    <a:pt x="536208" y="245258"/>
                  </a:lnTo>
                  <a:lnTo>
                    <a:pt x="538352" y="230848"/>
                  </a:lnTo>
                  <a:lnTo>
                    <a:pt x="539349" y="216552"/>
                  </a:lnTo>
                  <a:lnTo>
                    <a:pt x="539234" y="202342"/>
                  </a:lnTo>
                  <a:lnTo>
                    <a:pt x="537852" y="188357"/>
                  </a:lnTo>
                  <a:lnTo>
                    <a:pt x="534797" y="174886"/>
                  </a:lnTo>
                  <a:lnTo>
                    <a:pt x="530004" y="162042"/>
                  </a:lnTo>
                  <a:lnTo>
                    <a:pt x="523854" y="149620"/>
                  </a:lnTo>
                  <a:lnTo>
                    <a:pt x="516971" y="137206"/>
                  </a:lnTo>
                  <a:lnTo>
                    <a:pt x="509780" y="124559"/>
                  </a:lnTo>
                  <a:lnTo>
                    <a:pt x="502175" y="111775"/>
                  </a:lnTo>
                  <a:lnTo>
                    <a:pt x="493631" y="99186"/>
                  </a:lnTo>
                  <a:lnTo>
                    <a:pt x="483920" y="86979"/>
                  </a:lnTo>
                  <a:lnTo>
                    <a:pt x="473111" y="75341"/>
                  </a:lnTo>
                  <a:lnTo>
                    <a:pt x="461397" y="64525"/>
                  </a:lnTo>
                  <a:lnTo>
                    <a:pt x="448999" y="54591"/>
                  </a:lnTo>
                  <a:lnTo>
                    <a:pt x="436266" y="45599"/>
                  </a:lnTo>
                  <a:lnTo>
                    <a:pt x="423652" y="37697"/>
                  </a:lnTo>
                  <a:lnTo>
                    <a:pt x="411395" y="30861"/>
                  </a:lnTo>
                  <a:lnTo>
                    <a:pt x="399539" y="24929"/>
                  </a:lnTo>
                  <a:lnTo>
                    <a:pt x="388039" y="19702"/>
                  </a:lnTo>
                  <a:lnTo>
                    <a:pt x="376809" y="15002"/>
                  </a:lnTo>
                  <a:lnTo>
                    <a:pt x="365452" y="10843"/>
                  </a:lnTo>
                  <a:lnTo>
                    <a:pt x="353295" y="7422"/>
                  </a:lnTo>
                  <a:lnTo>
                    <a:pt x="340037" y="4786"/>
                  </a:lnTo>
                  <a:lnTo>
                    <a:pt x="325877" y="2845"/>
                  </a:lnTo>
                  <a:lnTo>
                    <a:pt x="311300" y="1460"/>
                  </a:lnTo>
                  <a:lnTo>
                    <a:pt x="296633" y="495"/>
                  </a:lnTo>
                  <a:lnTo>
                    <a:pt x="281701" y="0"/>
                  </a:lnTo>
                  <a:lnTo>
                    <a:pt x="265932" y="191"/>
                  </a:lnTo>
                  <a:lnTo>
                    <a:pt x="249072" y="1139"/>
                  </a:lnTo>
                  <a:lnTo>
                    <a:pt x="231497" y="2928"/>
                  </a:lnTo>
                  <a:lnTo>
                    <a:pt x="213999" y="5732"/>
                  </a:lnTo>
                  <a:lnTo>
                    <a:pt x="197061" y="9538"/>
                  </a:lnTo>
                  <a:lnTo>
                    <a:pt x="181397" y="13892"/>
                  </a:lnTo>
                  <a:lnTo>
                    <a:pt x="166580" y="18424"/>
                  </a:lnTo>
                  <a:lnTo>
                    <a:pt x="151316" y="23531"/>
                  </a:lnTo>
                  <a:lnTo>
                    <a:pt x="133152" y="30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89720" y="2642653"/>
            <a:ext cx="1370139" cy="610653"/>
            <a:chOff x="1189720" y="2642653"/>
            <a:chExt cx="1370139" cy="610653"/>
          </a:xfrm>
        </p:grpSpPr>
        <p:sp>
          <p:nvSpPr>
            <p:cNvPr id="36" name="Freeform 35"/>
            <p:cNvSpPr/>
            <p:nvPr/>
          </p:nvSpPr>
          <p:spPr>
            <a:xfrm>
              <a:off x="1189720" y="2695295"/>
              <a:ext cx="384517" cy="558011"/>
            </a:xfrm>
            <a:custGeom>
              <a:avLst/>
              <a:gdLst/>
              <a:ahLst/>
              <a:cxnLst/>
              <a:rect l="0" t="0" r="0" b="0"/>
              <a:pathLst>
                <a:path w="384517" h="558011">
                  <a:moveTo>
                    <a:pt x="326383" y="0"/>
                  </a:moveTo>
                  <a:lnTo>
                    <a:pt x="317582" y="2934"/>
                  </a:lnTo>
                  <a:lnTo>
                    <a:pt x="309235" y="5716"/>
                  </a:lnTo>
                  <a:lnTo>
                    <a:pt x="300537" y="8615"/>
                  </a:lnTo>
                  <a:lnTo>
                    <a:pt x="291416" y="11656"/>
                  </a:lnTo>
                  <a:lnTo>
                    <a:pt x="281920" y="14821"/>
                  </a:lnTo>
                  <a:lnTo>
                    <a:pt x="272124" y="18080"/>
                  </a:lnTo>
                  <a:lnTo>
                    <a:pt x="261937" y="21246"/>
                  </a:lnTo>
                  <a:lnTo>
                    <a:pt x="251115" y="23989"/>
                  </a:lnTo>
                  <a:lnTo>
                    <a:pt x="239580" y="26159"/>
                  </a:lnTo>
                  <a:lnTo>
                    <a:pt x="227563" y="27616"/>
                  </a:lnTo>
                  <a:lnTo>
                    <a:pt x="215497" y="28143"/>
                  </a:lnTo>
                  <a:lnTo>
                    <a:pt x="203631" y="27723"/>
                  </a:lnTo>
                  <a:lnTo>
                    <a:pt x="191714" y="26645"/>
                  </a:lnTo>
                  <a:lnTo>
                    <a:pt x="179115" y="25391"/>
                  </a:lnTo>
                  <a:lnTo>
                    <a:pt x="165529" y="24256"/>
                  </a:lnTo>
                  <a:lnTo>
                    <a:pt x="151132" y="23344"/>
                  </a:lnTo>
                  <a:lnTo>
                    <a:pt x="136389" y="22658"/>
                  </a:lnTo>
                  <a:lnTo>
                    <a:pt x="121622" y="22167"/>
                  </a:lnTo>
                  <a:lnTo>
                    <a:pt x="107130" y="21990"/>
                  </a:lnTo>
                  <a:lnTo>
                    <a:pt x="93253" y="22395"/>
                  </a:lnTo>
                  <a:lnTo>
                    <a:pt x="80113" y="23487"/>
                  </a:lnTo>
                  <a:lnTo>
                    <a:pt x="67817" y="25372"/>
                  </a:lnTo>
                  <a:lnTo>
                    <a:pt x="56544" y="28240"/>
                  </a:lnTo>
                  <a:lnTo>
                    <a:pt x="46300" y="32107"/>
                  </a:lnTo>
                  <a:lnTo>
                    <a:pt x="37267" y="37162"/>
                  </a:lnTo>
                  <a:lnTo>
                    <a:pt x="29869" y="43836"/>
                  </a:lnTo>
                  <a:lnTo>
                    <a:pt x="24198" y="52217"/>
                  </a:lnTo>
                  <a:lnTo>
                    <a:pt x="20372" y="62099"/>
                  </a:lnTo>
                  <a:lnTo>
                    <a:pt x="18695" y="73174"/>
                  </a:lnTo>
                  <a:lnTo>
                    <a:pt x="19109" y="85141"/>
                  </a:lnTo>
                  <a:lnTo>
                    <a:pt x="20809" y="97750"/>
                  </a:lnTo>
                  <a:lnTo>
                    <a:pt x="22478" y="110813"/>
                  </a:lnTo>
                  <a:lnTo>
                    <a:pt x="23380" y="124194"/>
                  </a:lnTo>
                  <a:lnTo>
                    <a:pt x="23811" y="137958"/>
                  </a:lnTo>
                  <a:lnTo>
                    <a:pt x="24773" y="152343"/>
                  </a:lnTo>
                  <a:lnTo>
                    <a:pt x="26826" y="167424"/>
                  </a:lnTo>
                  <a:lnTo>
                    <a:pt x="29886" y="182807"/>
                  </a:lnTo>
                  <a:lnTo>
                    <a:pt x="33491" y="197754"/>
                  </a:lnTo>
                  <a:lnTo>
                    <a:pt x="37298" y="211854"/>
                  </a:lnTo>
                  <a:lnTo>
                    <a:pt x="41319" y="224067"/>
                  </a:lnTo>
                  <a:lnTo>
                    <a:pt x="46608" y="232158"/>
                  </a:lnTo>
                  <a:lnTo>
                    <a:pt x="53514" y="235086"/>
                  </a:lnTo>
                  <a:lnTo>
                    <a:pt x="60627" y="233802"/>
                  </a:lnTo>
                  <a:lnTo>
                    <a:pt x="67590" y="229527"/>
                  </a:lnTo>
                  <a:lnTo>
                    <a:pt x="74625" y="223536"/>
                  </a:lnTo>
                  <a:lnTo>
                    <a:pt x="82118" y="217110"/>
                  </a:lnTo>
                  <a:lnTo>
                    <a:pt x="90241" y="210968"/>
                  </a:lnTo>
                  <a:lnTo>
                    <a:pt x="99137" y="205516"/>
                  </a:lnTo>
                  <a:lnTo>
                    <a:pt x="109011" y="201065"/>
                  </a:lnTo>
                  <a:lnTo>
                    <a:pt x="119874" y="197665"/>
                  </a:lnTo>
                  <a:lnTo>
                    <a:pt x="131591" y="195343"/>
                  </a:lnTo>
                  <a:lnTo>
                    <a:pt x="143979" y="194217"/>
                  </a:lnTo>
                  <a:lnTo>
                    <a:pt x="156867" y="194231"/>
                  </a:lnTo>
                  <a:lnTo>
                    <a:pt x="170113" y="195204"/>
                  </a:lnTo>
                  <a:lnTo>
                    <a:pt x="183611" y="196918"/>
                  </a:lnTo>
                  <a:lnTo>
                    <a:pt x="197282" y="199188"/>
                  </a:lnTo>
                  <a:lnTo>
                    <a:pt x="211073" y="202185"/>
                  </a:lnTo>
                  <a:lnTo>
                    <a:pt x="224945" y="206407"/>
                  </a:lnTo>
                  <a:lnTo>
                    <a:pt x="238862" y="212023"/>
                  </a:lnTo>
                  <a:lnTo>
                    <a:pt x="252479" y="218744"/>
                  </a:lnTo>
                  <a:lnTo>
                    <a:pt x="265171" y="226019"/>
                  </a:lnTo>
                  <a:lnTo>
                    <a:pt x="276673" y="233476"/>
                  </a:lnTo>
                  <a:lnTo>
                    <a:pt x="287211" y="241262"/>
                  </a:lnTo>
                  <a:lnTo>
                    <a:pt x="297289" y="249926"/>
                  </a:lnTo>
                  <a:lnTo>
                    <a:pt x="307259" y="259723"/>
                  </a:lnTo>
                  <a:lnTo>
                    <a:pt x="317279" y="270761"/>
                  </a:lnTo>
                  <a:lnTo>
                    <a:pt x="327400" y="283159"/>
                  </a:lnTo>
                  <a:lnTo>
                    <a:pt x="337614" y="296840"/>
                  </a:lnTo>
                  <a:lnTo>
                    <a:pt x="347576" y="311587"/>
                  </a:lnTo>
                  <a:lnTo>
                    <a:pt x="356652" y="327156"/>
                  </a:lnTo>
                  <a:lnTo>
                    <a:pt x="364562" y="343325"/>
                  </a:lnTo>
                  <a:lnTo>
                    <a:pt x="371193" y="359757"/>
                  </a:lnTo>
                  <a:lnTo>
                    <a:pt x="376430" y="376014"/>
                  </a:lnTo>
                  <a:lnTo>
                    <a:pt x="380354" y="391869"/>
                  </a:lnTo>
                  <a:lnTo>
                    <a:pt x="383025" y="407125"/>
                  </a:lnTo>
                  <a:lnTo>
                    <a:pt x="384384" y="421531"/>
                  </a:lnTo>
                  <a:lnTo>
                    <a:pt x="384516" y="435037"/>
                  </a:lnTo>
                  <a:lnTo>
                    <a:pt x="383302" y="447752"/>
                  </a:lnTo>
                  <a:lnTo>
                    <a:pt x="380360" y="459839"/>
                  </a:lnTo>
                  <a:lnTo>
                    <a:pt x="375634" y="471452"/>
                  </a:lnTo>
                  <a:lnTo>
                    <a:pt x="369189" y="482559"/>
                  </a:lnTo>
                  <a:lnTo>
                    <a:pt x="361042" y="492952"/>
                  </a:lnTo>
                  <a:lnTo>
                    <a:pt x="351382" y="502571"/>
                  </a:lnTo>
                  <a:lnTo>
                    <a:pt x="340659" y="511336"/>
                  </a:lnTo>
                  <a:lnTo>
                    <a:pt x="329478" y="519078"/>
                  </a:lnTo>
                  <a:lnTo>
                    <a:pt x="318208" y="525803"/>
                  </a:lnTo>
                  <a:lnTo>
                    <a:pt x="306524" y="531659"/>
                  </a:lnTo>
                  <a:lnTo>
                    <a:pt x="293549" y="536834"/>
                  </a:lnTo>
                  <a:lnTo>
                    <a:pt x="278884" y="541499"/>
                  </a:lnTo>
                  <a:lnTo>
                    <a:pt x="262439" y="545635"/>
                  </a:lnTo>
                  <a:lnTo>
                    <a:pt x="244185" y="549041"/>
                  </a:lnTo>
                  <a:lnTo>
                    <a:pt x="224311" y="551666"/>
                  </a:lnTo>
                  <a:lnTo>
                    <a:pt x="203286" y="553599"/>
                  </a:lnTo>
                  <a:lnTo>
                    <a:pt x="181736" y="554980"/>
                  </a:lnTo>
                  <a:lnTo>
                    <a:pt x="160066" y="555946"/>
                  </a:lnTo>
                  <a:lnTo>
                    <a:pt x="138620" y="556612"/>
                  </a:lnTo>
                  <a:lnTo>
                    <a:pt x="117762" y="557067"/>
                  </a:lnTo>
                  <a:lnTo>
                    <a:pt x="97634" y="557376"/>
                  </a:lnTo>
                  <a:lnTo>
                    <a:pt x="78555" y="557585"/>
                  </a:lnTo>
                  <a:lnTo>
                    <a:pt x="59031" y="557749"/>
                  </a:lnTo>
                  <a:lnTo>
                    <a:pt x="35112" y="55788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63544" y="2842694"/>
              <a:ext cx="178985" cy="136871"/>
            </a:xfrm>
            <a:custGeom>
              <a:avLst/>
              <a:gdLst/>
              <a:ahLst/>
              <a:cxnLst/>
              <a:rect l="0" t="0" r="0" b="0"/>
              <a:pathLst>
                <a:path w="178985" h="136871">
                  <a:moveTo>
                    <a:pt x="178984" y="0"/>
                  </a:moveTo>
                  <a:lnTo>
                    <a:pt x="167383" y="5935"/>
                  </a:lnTo>
                  <a:lnTo>
                    <a:pt x="157534" y="12139"/>
                  </a:lnTo>
                  <a:lnTo>
                    <a:pt x="148525" y="19230"/>
                  </a:lnTo>
                  <a:lnTo>
                    <a:pt x="139910" y="26998"/>
                  </a:lnTo>
                  <a:lnTo>
                    <a:pt x="131235" y="34996"/>
                  </a:lnTo>
                  <a:lnTo>
                    <a:pt x="122259" y="42937"/>
                  </a:lnTo>
                  <a:lnTo>
                    <a:pt x="112928" y="50711"/>
                  </a:lnTo>
                  <a:lnTo>
                    <a:pt x="103281" y="58304"/>
                  </a:lnTo>
                  <a:lnTo>
                    <a:pt x="93380" y="65741"/>
                  </a:lnTo>
                  <a:lnTo>
                    <a:pt x="83291" y="73057"/>
                  </a:lnTo>
                  <a:lnTo>
                    <a:pt x="73065" y="80281"/>
                  </a:lnTo>
                  <a:lnTo>
                    <a:pt x="62748" y="87442"/>
                  </a:lnTo>
                  <a:lnTo>
                    <a:pt x="52532" y="94558"/>
                  </a:lnTo>
                  <a:lnTo>
                    <a:pt x="42746" y="101642"/>
                  </a:lnTo>
                  <a:lnTo>
                    <a:pt x="33544" y="108696"/>
                  </a:lnTo>
                  <a:lnTo>
                    <a:pt x="25201" y="115423"/>
                  </a:lnTo>
                  <a:lnTo>
                    <a:pt x="17387" y="121896"/>
                  </a:lnTo>
                  <a:lnTo>
                    <a:pt x="9416" y="12868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95129" y="2853222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3068" y="11668"/>
                  </a:lnTo>
                  <a:lnTo>
                    <a:pt x="7131" y="22157"/>
                  </a:lnTo>
                  <a:lnTo>
                    <a:pt x="12619" y="32459"/>
                  </a:lnTo>
                  <a:lnTo>
                    <a:pt x="19206" y="42761"/>
                  </a:lnTo>
                  <a:lnTo>
                    <a:pt x="26355" y="53104"/>
                  </a:lnTo>
                  <a:lnTo>
                    <a:pt x="33699" y="63489"/>
                  </a:lnTo>
                  <a:lnTo>
                    <a:pt x="41059" y="73745"/>
                  </a:lnTo>
                  <a:lnTo>
                    <a:pt x="48368" y="83554"/>
                  </a:lnTo>
                  <a:lnTo>
                    <a:pt x="55612" y="92776"/>
                  </a:lnTo>
                  <a:lnTo>
                    <a:pt x="62878" y="101330"/>
                  </a:lnTo>
                  <a:lnTo>
                    <a:pt x="71267" y="110053"/>
                  </a:lnTo>
                  <a:lnTo>
                    <a:pt x="83751" y="120828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32041" y="2642653"/>
              <a:ext cx="327818" cy="473783"/>
            </a:xfrm>
            <a:custGeom>
              <a:avLst/>
              <a:gdLst/>
              <a:ahLst/>
              <a:cxnLst/>
              <a:rect l="0" t="0" r="0" b="0"/>
              <a:pathLst>
                <a:path w="327818" h="473783">
                  <a:moveTo>
                    <a:pt x="273741" y="0"/>
                  </a:moveTo>
                  <a:lnTo>
                    <a:pt x="264806" y="2866"/>
                  </a:lnTo>
                  <a:lnTo>
                    <a:pt x="255179" y="5008"/>
                  </a:lnTo>
                  <a:lnTo>
                    <a:pt x="243887" y="6611"/>
                  </a:lnTo>
                  <a:lnTo>
                    <a:pt x="231047" y="7792"/>
                  </a:lnTo>
                  <a:lnTo>
                    <a:pt x="216919" y="8640"/>
                  </a:lnTo>
                  <a:lnTo>
                    <a:pt x="201798" y="9238"/>
                  </a:lnTo>
                  <a:lnTo>
                    <a:pt x="186110" y="9652"/>
                  </a:lnTo>
                  <a:lnTo>
                    <a:pt x="170370" y="9937"/>
                  </a:lnTo>
                  <a:lnTo>
                    <a:pt x="154875" y="10139"/>
                  </a:lnTo>
                  <a:lnTo>
                    <a:pt x="140034" y="10615"/>
                  </a:lnTo>
                  <a:lnTo>
                    <a:pt x="126441" y="12000"/>
                  </a:lnTo>
                  <a:lnTo>
                    <a:pt x="114308" y="14580"/>
                  </a:lnTo>
                  <a:lnTo>
                    <a:pt x="103838" y="18789"/>
                  </a:lnTo>
                  <a:lnTo>
                    <a:pt x="95394" y="25354"/>
                  </a:lnTo>
                  <a:lnTo>
                    <a:pt x="88972" y="34443"/>
                  </a:lnTo>
                  <a:lnTo>
                    <a:pt x="84284" y="45768"/>
                  </a:lnTo>
                  <a:lnTo>
                    <a:pt x="80955" y="58875"/>
                  </a:lnTo>
                  <a:lnTo>
                    <a:pt x="78635" y="73312"/>
                  </a:lnTo>
                  <a:lnTo>
                    <a:pt x="77038" y="88544"/>
                  </a:lnTo>
                  <a:lnTo>
                    <a:pt x="75949" y="103979"/>
                  </a:lnTo>
                  <a:lnTo>
                    <a:pt x="75202" y="119280"/>
                  </a:lnTo>
                  <a:lnTo>
                    <a:pt x="74358" y="134332"/>
                  </a:lnTo>
                  <a:lnTo>
                    <a:pt x="72727" y="149131"/>
                  </a:lnTo>
                  <a:lnTo>
                    <a:pt x="70005" y="163720"/>
                  </a:lnTo>
                  <a:lnTo>
                    <a:pt x="66548" y="178146"/>
                  </a:lnTo>
                  <a:lnTo>
                    <a:pt x="63151" y="192453"/>
                  </a:lnTo>
                  <a:lnTo>
                    <a:pt x="60288" y="206646"/>
                  </a:lnTo>
                  <a:lnTo>
                    <a:pt x="58448" y="219627"/>
                  </a:lnTo>
                  <a:lnTo>
                    <a:pt x="59179" y="228183"/>
                  </a:lnTo>
                  <a:lnTo>
                    <a:pt x="63947" y="230781"/>
                  </a:lnTo>
                  <a:lnTo>
                    <a:pt x="72521" y="229453"/>
                  </a:lnTo>
                  <a:lnTo>
                    <a:pt x="83681" y="225857"/>
                  </a:lnTo>
                  <a:lnTo>
                    <a:pt x="95540" y="220937"/>
                  </a:lnTo>
                  <a:lnTo>
                    <a:pt x="106949" y="215233"/>
                  </a:lnTo>
                  <a:lnTo>
                    <a:pt x="117667" y="209216"/>
                  </a:lnTo>
                  <a:lnTo>
                    <a:pt x="127987" y="203376"/>
                  </a:lnTo>
                  <a:lnTo>
                    <a:pt x="138188" y="197959"/>
                  </a:lnTo>
                  <a:lnTo>
                    <a:pt x="148733" y="193162"/>
                  </a:lnTo>
                  <a:lnTo>
                    <a:pt x="160285" y="189234"/>
                  </a:lnTo>
                  <a:lnTo>
                    <a:pt x="173101" y="186226"/>
                  </a:lnTo>
                  <a:lnTo>
                    <a:pt x="186782" y="184187"/>
                  </a:lnTo>
                  <a:lnTo>
                    <a:pt x="200499" y="183259"/>
                  </a:lnTo>
                  <a:lnTo>
                    <a:pt x="213758" y="183416"/>
                  </a:lnTo>
                  <a:lnTo>
                    <a:pt x="226420" y="184656"/>
                  </a:lnTo>
                  <a:lnTo>
                    <a:pt x="238529" y="187082"/>
                  </a:lnTo>
                  <a:lnTo>
                    <a:pt x="250181" y="190654"/>
                  </a:lnTo>
                  <a:lnTo>
                    <a:pt x="261157" y="195679"/>
                  </a:lnTo>
                  <a:lnTo>
                    <a:pt x="270937" y="202866"/>
                  </a:lnTo>
                  <a:lnTo>
                    <a:pt x="279339" y="212404"/>
                  </a:lnTo>
                  <a:lnTo>
                    <a:pt x="286644" y="223877"/>
                  </a:lnTo>
                  <a:lnTo>
                    <a:pt x="293400" y="236559"/>
                  </a:lnTo>
                  <a:lnTo>
                    <a:pt x="299980" y="249901"/>
                  </a:lnTo>
                  <a:lnTo>
                    <a:pt x="306403" y="263585"/>
                  </a:lnTo>
                  <a:lnTo>
                    <a:pt x="312422" y="277443"/>
                  </a:lnTo>
                  <a:lnTo>
                    <a:pt x="317911" y="291390"/>
                  </a:lnTo>
                  <a:lnTo>
                    <a:pt x="322564" y="305381"/>
                  </a:lnTo>
                  <a:lnTo>
                    <a:pt x="325851" y="319394"/>
                  </a:lnTo>
                  <a:lnTo>
                    <a:pt x="327607" y="333414"/>
                  </a:lnTo>
                  <a:lnTo>
                    <a:pt x="327817" y="347272"/>
                  </a:lnTo>
                  <a:lnTo>
                    <a:pt x="326445" y="360658"/>
                  </a:lnTo>
                  <a:lnTo>
                    <a:pt x="323625" y="373436"/>
                  </a:lnTo>
                  <a:lnTo>
                    <a:pt x="319292" y="385474"/>
                  </a:lnTo>
                  <a:lnTo>
                    <a:pt x="313111" y="396566"/>
                  </a:lnTo>
                  <a:lnTo>
                    <a:pt x="305056" y="406690"/>
                  </a:lnTo>
                  <a:lnTo>
                    <a:pt x="295054" y="415811"/>
                  </a:lnTo>
                  <a:lnTo>
                    <a:pt x="282835" y="423800"/>
                  </a:lnTo>
                  <a:lnTo>
                    <a:pt x="268459" y="430694"/>
                  </a:lnTo>
                  <a:lnTo>
                    <a:pt x="252094" y="436665"/>
                  </a:lnTo>
                  <a:lnTo>
                    <a:pt x="233836" y="441918"/>
                  </a:lnTo>
                  <a:lnTo>
                    <a:pt x="213939" y="446636"/>
                  </a:lnTo>
                  <a:lnTo>
                    <a:pt x="193224" y="450807"/>
                  </a:lnTo>
                  <a:lnTo>
                    <a:pt x="172940" y="454236"/>
                  </a:lnTo>
                  <a:lnTo>
                    <a:pt x="153735" y="456882"/>
                  </a:lnTo>
                  <a:lnTo>
                    <a:pt x="135231" y="458998"/>
                  </a:lnTo>
                  <a:lnTo>
                    <a:pt x="116360" y="461034"/>
                  </a:lnTo>
                  <a:lnTo>
                    <a:pt x="96536" y="463254"/>
                  </a:lnTo>
                  <a:lnTo>
                    <a:pt x="76521" y="465585"/>
                  </a:lnTo>
                  <a:lnTo>
                    <a:pt x="56096" y="467944"/>
                  </a:lnTo>
                  <a:lnTo>
                    <a:pt x="32340" y="47053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23451" y="3663917"/>
            <a:ext cx="2079222" cy="684353"/>
            <a:chOff x="5123451" y="3663917"/>
            <a:chExt cx="2079222" cy="684353"/>
          </a:xfrm>
        </p:grpSpPr>
        <p:sp>
          <p:nvSpPr>
            <p:cNvPr id="41" name="Freeform 40"/>
            <p:cNvSpPr/>
            <p:nvPr/>
          </p:nvSpPr>
          <p:spPr>
            <a:xfrm>
              <a:off x="5123451" y="3663917"/>
              <a:ext cx="319783" cy="560734"/>
            </a:xfrm>
            <a:custGeom>
              <a:avLst/>
              <a:gdLst/>
              <a:ahLst/>
              <a:cxnLst/>
              <a:rect l="0" t="0" r="0" b="0"/>
              <a:pathLst>
                <a:path w="319783" h="560734">
                  <a:moveTo>
                    <a:pt x="140797" y="0"/>
                  </a:moveTo>
                  <a:lnTo>
                    <a:pt x="134997" y="5934"/>
                  </a:lnTo>
                  <a:lnTo>
                    <a:pt x="130073" y="12139"/>
                  </a:lnTo>
                  <a:lnTo>
                    <a:pt x="125570" y="19235"/>
                  </a:lnTo>
                  <a:lnTo>
                    <a:pt x="121349" y="27175"/>
                  </a:lnTo>
                  <a:lnTo>
                    <a:pt x="117336" y="35822"/>
                  </a:lnTo>
                  <a:lnTo>
                    <a:pt x="113475" y="45021"/>
                  </a:lnTo>
                  <a:lnTo>
                    <a:pt x="109722" y="54793"/>
                  </a:lnTo>
                  <a:lnTo>
                    <a:pt x="106046" y="65331"/>
                  </a:lnTo>
                  <a:lnTo>
                    <a:pt x="102424" y="76673"/>
                  </a:lnTo>
                  <a:lnTo>
                    <a:pt x="98839" y="88559"/>
                  </a:lnTo>
                  <a:lnTo>
                    <a:pt x="95278" y="100536"/>
                  </a:lnTo>
                  <a:lnTo>
                    <a:pt x="91729" y="112329"/>
                  </a:lnTo>
                  <a:lnTo>
                    <a:pt x="88024" y="123688"/>
                  </a:lnTo>
                  <a:lnTo>
                    <a:pt x="83851" y="134316"/>
                  </a:lnTo>
                  <a:lnTo>
                    <a:pt x="79077" y="144086"/>
                  </a:lnTo>
                  <a:lnTo>
                    <a:pt x="73708" y="151534"/>
                  </a:lnTo>
                  <a:lnTo>
                    <a:pt x="68501" y="154385"/>
                  </a:lnTo>
                  <a:lnTo>
                    <a:pt x="64717" y="152732"/>
                  </a:lnTo>
                  <a:lnTo>
                    <a:pt x="62661" y="147855"/>
                  </a:lnTo>
                  <a:lnTo>
                    <a:pt x="62122" y="140899"/>
                  </a:lnTo>
                  <a:lnTo>
                    <a:pt x="62768" y="132475"/>
                  </a:lnTo>
                  <a:lnTo>
                    <a:pt x="64289" y="122760"/>
                  </a:lnTo>
                  <a:lnTo>
                    <a:pt x="66438" y="111925"/>
                  </a:lnTo>
                  <a:lnTo>
                    <a:pt x="69191" y="100188"/>
                  </a:lnTo>
                  <a:lnTo>
                    <a:pt x="72719" y="87767"/>
                  </a:lnTo>
                  <a:lnTo>
                    <a:pt x="77058" y="74858"/>
                  </a:lnTo>
                  <a:lnTo>
                    <a:pt x="82108" y="61932"/>
                  </a:lnTo>
                  <a:lnTo>
                    <a:pt x="87722" y="49712"/>
                  </a:lnTo>
                  <a:lnTo>
                    <a:pt x="93769" y="38542"/>
                  </a:lnTo>
                  <a:lnTo>
                    <a:pt x="100457" y="28738"/>
                  </a:lnTo>
                  <a:lnTo>
                    <a:pt x="108310" y="20749"/>
                  </a:lnTo>
                  <a:lnTo>
                    <a:pt x="117517" y="14646"/>
                  </a:lnTo>
                  <a:lnTo>
                    <a:pt x="127803" y="10512"/>
                  </a:lnTo>
                  <a:lnTo>
                    <a:pt x="138624" y="8621"/>
                  </a:lnTo>
                  <a:lnTo>
                    <a:pt x="149598" y="8906"/>
                  </a:lnTo>
                  <a:lnTo>
                    <a:pt x="160218" y="11197"/>
                  </a:lnTo>
                  <a:lnTo>
                    <a:pt x="169810" y="15392"/>
                  </a:lnTo>
                  <a:lnTo>
                    <a:pt x="178111" y="21251"/>
                  </a:lnTo>
                  <a:lnTo>
                    <a:pt x="185360" y="28608"/>
                  </a:lnTo>
                  <a:lnTo>
                    <a:pt x="192085" y="37439"/>
                  </a:lnTo>
                  <a:lnTo>
                    <a:pt x="198653" y="47605"/>
                  </a:lnTo>
                  <a:lnTo>
                    <a:pt x="205238" y="59023"/>
                  </a:lnTo>
                  <a:lnTo>
                    <a:pt x="211900" y="71744"/>
                  </a:lnTo>
                  <a:lnTo>
                    <a:pt x="218643" y="85663"/>
                  </a:lnTo>
                  <a:lnTo>
                    <a:pt x="225292" y="100248"/>
                  </a:lnTo>
                  <a:lnTo>
                    <a:pt x="231522" y="114650"/>
                  </a:lnTo>
                  <a:lnTo>
                    <a:pt x="237191" y="128422"/>
                  </a:lnTo>
                  <a:lnTo>
                    <a:pt x="242317" y="141956"/>
                  </a:lnTo>
                  <a:lnTo>
                    <a:pt x="246994" y="156256"/>
                  </a:lnTo>
                  <a:lnTo>
                    <a:pt x="251322" y="171851"/>
                  </a:lnTo>
                  <a:lnTo>
                    <a:pt x="255229" y="188937"/>
                  </a:lnTo>
                  <a:lnTo>
                    <a:pt x="258481" y="207630"/>
                  </a:lnTo>
                  <a:lnTo>
                    <a:pt x="260999" y="227789"/>
                  </a:lnTo>
                  <a:lnTo>
                    <a:pt x="262690" y="248497"/>
                  </a:lnTo>
                  <a:lnTo>
                    <a:pt x="263376" y="268237"/>
                  </a:lnTo>
                  <a:lnTo>
                    <a:pt x="263058" y="286243"/>
                  </a:lnTo>
                  <a:lnTo>
                    <a:pt x="261878" y="302446"/>
                  </a:lnTo>
                  <a:lnTo>
                    <a:pt x="260023" y="317104"/>
                  </a:lnTo>
                  <a:lnTo>
                    <a:pt x="257667" y="330558"/>
                  </a:lnTo>
                  <a:lnTo>
                    <a:pt x="254950" y="343122"/>
                  </a:lnTo>
                  <a:lnTo>
                    <a:pt x="251983" y="355049"/>
                  </a:lnTo>
                  <a:lnTo>
                    <a:pt x="248840" y="366531"/>
                  </a:lnTo>
                  <a:lnTo>
                    <a:pt x="245578" y="377705"/>
                  </a:lnTo>
                  <a:lnTo>
                    <a:pt x="242235" y="388669"/>
                  </a:lnTo>
                  <a:lnTo>
                    <a:pt x="238829" y="399499"/>
                  </a:lnTo>
                  <a:lnTo>
                    <a:pt x="235049" y="410569"/>
                  </a:lnTo>
                  <a:lnTo>
                    <a:pt x="230293" y="422526"/>
                  </a:lnTo>
                  <a:lnTo>
                    <a:pt x="224314" y="435635"/>
                  </a:lnTo>
                  <a:lnTo>
                    <a:pt x="217349" y="449355"/>
                  </a:lnTo>
                  <a:lnTo>
                    <a:pt x="209910" y="462571"/>
                  </a:lnTo>
                  <a:lnTo>
                    <a:pt x="202347" y="474683"/>
                  </a:lnTo>
                  <a:lnTo>
                    <a:pt x="194660" y="485762"/>
                  </a:lnTo>
                  <a:lnTo>
                    <a:pt x="186594" y="496269"/>
                  </a:lnTo>
                  <a:lnTo>
                    <a:pt x="178018" y="506555"/>
                  </a:lnTo>
                  <a:lnTo>
                    <a:pt x="168784" y="516633"/>
                  </a:lnTo>
                  <a:lnTo>
                    <a:pt x="158667" y="526267"/>
                  </a:lnTo>
                  <a:lnTo>
                    <a:pt x="147628" y="535340"/>
                  </a:lnTo>
                  <a:lnTo>
                    <a:pt x="135620" y="543553"/>
                  </a:lnTo>
                  <a:lnTo>
                    <a:pt x="122502" y="550385"/>
                  </a:lnTo>
                  <a:lnTo>
                    <a:pt x="108315" y="555670"/>
                  </a:lnTo>
                  <a:lnTo>
                    <a:pt x="93552" y="559233"/>
                  </a:lnTo>
                  <a:lnTo>
                    <a:pt x="79030" y="560733"/>
                  </a:lnTo>
                  <a:lnTo>
                    <a:pt x="65197" y="560186"/>
                  </a:lnTo>
                  <a:lnTo>
                    <a:pt x="52300" y="557888"/>
                  </a:lnTo>
                  <a:lnTo>
                    <a:pt x="40558" y="554220"/>
                  </a:lnTo>
                  <a:lnTo>
                    <a:pt x="29966" y="549526"/>
                  </a:lnTo>
                  <a:lnTo>
                    <a:pt x="20685" y="543769"/>
                  </a:lnTo>
                  <a:lnTo>
                    <a:pt x="13112" y="536548"/>
                  </a:lnTo>
                  <a:lnTo>
                    <a:pt x="7316" y="527770"/>
                  </a:lnTo>
                  <a:lnTo>
                    <a:pt x="3236" y="517774"/>
                  </a:lnTo>
                  <a:lnTo>
                    <a:pt x="854" y="507147"/>
                  </a:lnTo>
                  <a:lnTo>
                    <a:pt x="0" y="496300"/>
                  </a:lnTo>
                  <a:lnTo>
                    <a:pt x="712" y="485594"/>
                  </a:lnTo>
                  <a:lnTo>
                    <a:pt x="3310" y="475412"/>
                  </a:lnTo>
                  <a:lnTo>
                    <a:pt x="7807" y="465911"/>
                  </a:lnTo>
                  <a:lnTo>
                    <a:pt x="14266" y="457380"/>
                  </a:lnTo>
                  <a:lnTo>
                    <a:pt x="22953" y="450321"/>
                  </a:lnTo>
                  <a:lnTo>
                    <a:pt x="33791" y="444873"/>
                  </a:lnTo>
                  <a:lnTo>
                    <a:pt x="46118" y="441027"/>
                  </a:lnTo>
                  <a:lnTo>
                    <a:pt x="58916" y="438803"/>
                  </a:lnTo>
                  <a:lnTo>
                    <a:pt x="71557" y="438051"/>
                  </a:lnTo>
                  <a:lnTo>
                    <a:pt x="83974" y="438662"/>
                  </a:lnTo>
                  <a:lnTo>
                    <a:pt x="96450" y="440659"/>
                  </a:lnTo>
                  <a:lnTo>
                    <a:pt x="109176" y="443925"/>
                  </a:lnTo>
                  <a:lnTo>
                    <a:pt x="122198" y="448234"/>
                  </a:lnTo>
                  <a:lnTo>
                    <a:pt x="135487" y="453343"/>
                  </a:lnTo>
                  <a:lnTo>
                    <a:pt x="148986" y="459036"/>
                  </a:lnTo>
                  <a:lnTo>
                    <a:pt x="162476" y="465146"/>
                  </a:lnTo>
                  <a:lnTo>
                    <a:pt x="175608" y="471546"/>
                  </a:lnTo>
                  <a:lnTo>
                    <a:pt x="188217" y="478146"/>
                  </a:lnTo>
                  <a:lnTo>
                    <a:pt x="200309" y="484884"/>
                  </a:lnTo>
                  <a:lnTo>
                    <a:pt x="211970" y="491713"/>
                  </a:lnTo>
                  <a:lnTo>
                    <a:pt x="223306" y="498595"/>
                  </a:lnTo>
                  <a:lnTo>
                    <a:pt x="234735" y="505184"/>
                  </a:lnTo>
                  <a:lnTo>
                    <a:pt x="246941" y="510850"/>
                  </a:lnTo>
                  <a:lnTo>
                    <a:pt x="260212" y="515324"/>
                  </a:lnTo>
                  <a:lnTo>
                    <a:pt x="273757" y="518674"/>
                  </a:lnTo>
                  <a:lnTo>
                    <a:pt x="287223" y="521450"/>
                  </a:lnTo>
                  <a:lnTo>
                    <a:pt x="301796" y="523895"/>
                  </a:lnTo>
                  <a:lnTo>
                    <a:pt x="319782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59046" y="3927129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0"/>
                  </a:moveTo>
                  <a:lnTo>
                    <a:pt x="131003" y="5867"/>
                  </a:lnTo>
                  <a:lnTo>
                    <a:pt x="125439" y="11432"/>
                  </a:lnTo>
                  <a:lnTo>
                    <a:pt x="119639" y="17232"/>
                  </a:lnTo>
                  <a:lnTo>
                    <a:pt x="113559" y="23312"/>
                  </a:lnTo>
                  <a:lnTo>
                    <a:pt x="107229" y="29642"/>
                  </a:lnTo>
                  <a:lnTo>
                    <a:pt x="100696" y="36175"/>
                  </a:lnTo>
                  <a:lnTo>
                    <a:pt x="93848" y="43023"/>
                  </a:lnTo>
                  <a:lnTo>
                    <a:pt x="86417" y="50454"/>
                  </a:lnTo>
                  <a:lnTo>
                    <a:pt x="78306" y="58560"/>
                  </a:lnTo>
                  <a:lnTo>
                    <a:pt x="69571" y="67123"/>
                  </a:lnTo>
                  <a:lnTo>
                    <a:pt x="60330" y="75716"/>
                  </a:lnTo>
                  <a:lnTo>
                    <a:pt x="50713" y="84083"/>
                  </a:lnTo>
                  <a:lnTo>
                    <a:pt x="41090" y="92045"/>
                  </a:lnTo>
                  <a:lnTo>
                    <a:pt x="31010" y="100298"/>
                  </a:lnTo>
                  <a:lnTo>
                    <a:pt x="18472" y="11068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37989" y="3874487"/>
              <a:ext cx="147401" cy="210571"/>
            </a:xfrm>
            <a:custGeom>
              <a:avLst/>
              <a:gdLst/>
              <a:ahLst/>
              <a:cxnLst/>
              <a:rect l="0" t="0" r="0" b="0"/>
              <a:pathLst>
                <a:path w="147401" h="210571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36" y="19235"/>
                  </a:lnTo>
                  <a:lnTo>
                    <a:pt x="23489" y="27175"/>
                  </a:lnTo>
                  <a:lnTo>
                    <a:pt x="30468" y="35821"/>
                  </a:lnTo>
                  <a:lnTo>
                    <a:pt x="38249" y="45020"/>
                  </a:lnTo>
                  <a:lnTo>
                    <a:pt x="46751" y="54793"/>
                  </a:lnTo>
                  <a:lnTo>
                    <a:pt x="55830" y="65331"/>
                  </a:lnTo>
                  <a:lnTo>
                    <a:pt x="65338" y="76678"/>
                  </a:lnTo>
                  <a:lnTo>
                    <a:pt x="74993" y="88736"/>
                  </a:lnTo>
                  <a:lnTo>
                    <a:pt x="84395" y="101362"/>
                  </a:lnTo>
                  <a:lnTo>
                    <a:pt x="93345" y="114408"/>
                  </a:lnTo>
                  <a:lnTo>
                    <a:pt x="101829" y="127593"/>
                  </a:lnTo>
                  <a:lnTo>
                    <a:pt x="109913" y="140517"/>
                  </a:lnTo>
                  <a:lnTo>
                    <a:pt x="117677" y="152977"/>
                  </a:lnTo>
                  <a:lnTo>
                    <a:pt x="124900" y="164700"/>
                  </a:lnTo>
                  <a:lnTo>
                    <a:pt x="131768" y="176507"/>
                  </a:lnTo>
                  <a:lnTo>
                    <a:pt x="138886" y="190552"/>
                  </a:lnTo>
                  <a:lnTo>
                    <a:pt x="14740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53729" y="3802293"/>
              <a:ext cx="300158" cy="444915"/>
            </a:xfrm>
            <a:custGeom>
              <a:avLst/>
              <a:gdLst/>
              <a:ahLst/>
              <a:cxnLst/>
              <a:rect l="0" t="0" r="0" b="0"/>
              <a:pathLst>
                <a:path w="300158" h="444915">
                  <a:moveTo>
                    <a:pt x="68530" y="40608"/>
                  </a:moveTo>
                  <a:lnTo>
                    <a:pt x="71597" y="31874"/>
                  </a:lnTo>
                  <a:lnTo>
                    <a:pt x="75660" y="24167"/>
                  </a:lnTo>
                  <a:lnTo>
                    <a:pt x="81153" y="16779"/>
                  </a:lnTo>
                  <a:lnTo>
                    <a:pt x="87913" y="10036"/>
                  </a:lnTo>
                  <a:lnTo>
                    <a:pt x="95711" y="4803"/>
                  </a:lnTo>
                  <a:lnTo>
                    <a:pt x="104302" y="1442"/>
                  </a:lnTo>
                  <a:lnTo>
                    <a:pt x="113315" y="0"/>
                  </a:lnTo>
                  <a:lnTo>
                    <a:pt x="122272" y="472"/>
                  </a:lnTo>
                  <a:lnTo>
                    <a:pt x="130919" y="2646"/>
                  </a:lnTo>
                  <a:lnTo>
                    <a:pt x="139196" y="6359"/>
                  </a:lnTo>
                  <a:lnTo>
                    <a:pt x="147141" y="11585"/>
                  </a:lnTo>
                  <a:lnTo>
                    <a:pt x="154816" y="18177"/>
                  </a:lnTo>
                  <a:lnTo>
                    <a:pt x="162123" y="26210"/>
                  </a:lnTo>
                  <a:lnTo>
                    <a:pt x="168812" y="36037"/>
                  </a:lnTo>
                  <a:lnTo>
                    <a:pt x="174795" y="47687"/>
                  </a:lnTo>
                  <a:lnTo>
                    <a:pt x="180136" y="60918"/>
                  </a:lnTo>
                  <a:lnTo>
                    <a:pt x="184958" y="75394"/>
                  </a:lnTo>
                  <a:lnTo>
                    <a:pt x="189384" y="90803"/>
                  </a:lnTo>
                  <a:lnTo>
                    <a:pt x="193356" y="107047"/>
                  </a:lnTo>
                  <a:lnTo>
                    <a:pt x="196654" y="124236"/>
                  </a:lnTo>
                  <a:lnTo>
                    <a:pt x="199200" y="142349"/>
                  </a:lnTo>
                  <a:lnTo>
                    <a:pt x="200911" y="161087"/>
                  </a:lnTo>
                  <a:lnTo>
                    <a:pt x="201610" y="179973"/>
                  </a:lnTo>
                  <a:lnTo>
                    <a:pt x="201300" y="198715"/>
                  </a:lnTo>
                  <a:lnTo>
                    <a:pt x="200127" y="217216"/>
                  </a:lnTo>
                  <a:lnTo>
                    <a:pt x="198276" y="235478"/>
                  </a:lnTo>
                  <a:lnTo>
                    <a:pt x="195918" y="253537"/>
                  </a:lnTo>
                  <a:lnTo>
                    <a:pt x="193031" y="271275"/>
                  </a:lnTo>
                  <a:lnTo>
                    <a:pt x="189415" y="288426"/>
                  </a:lnTo>
                  <a:lnTo>
                    <a:pt x="185020" y="304893"/>
                  </a:lnTo>
                  <a:lnTo>
                    <a:pt x="179934" y="320732"/>
                  </a:lnTo>
                  <a:lnTo>
                    <a:pt x="174295" y="336062"/>
                  </a:lnTo>
                  <a:lnTo>
                    <a:pt x="168237" y="351003"/>
                  </a:lnTo>
                  <a:lnTo>
                    <a:pt x="161711" y="365494"/>
                  </a:lnTo>
                  <a:lnTo>
                    <a:pt x="154499" y="379314"/>
                  </a:lnTo>
                  <a:lnTo>
                    <a:pt x="146535" y="392381"/>
                  </a:lnTo>
                  <a:lnTo>
                    <a:pt x="137899" y="404445"/>
                  </a:lnTo>
                  <a:lnTo>
                    <a:pt x="128725" y="415022"/>
                  </a:lnTo>
                  <a:lnTo>
                    <a:pt x="119140" y="423982"/>
                  </a:lnTo>
                  <a:lnTo>
                    <a:pt x="109092" y="431338"/>
                  </a:lnTo>
                  <a:lnTo>
                    <a:pt x="98363" y="437070"/>
                  </a:lnTo>
                  <a:lnTo>
                    <a:pt x="86889" y="441326"/>
                  </a:lnTo>
                  <a:lnTo>
                    <a:pt x="74913" y="444051"/>
                  </a:lnTo>
                  <a:lnTo>
                    <a:pt x="62875" y="444914"/>
                  </a:lnTo>
                  <a:lnTo>
                    <a:pt x="51045" y="443900"/>
                  </a:lnTo>
                  <a:lnTo>
                    <a:pt x="39832" y="441101"/>
                  </a:lnTo>
                  <a:lnTo>
                    <a:pt x="29833" y="436557"/>
                  </a:lnTo>
                  <a:lnTo>
                    <a:pt x="21266" y="430459"/>
                  </a:lnTo>
                  <a:lnTo>
                    <a:pt x="14174" y="422942"/>
                  </a:lnTo>
                  <a:lnTo>
                    <a:pt x="8620" y="414001"/>
                  </a:lnTo>
                  <a:lnTo>
                    <a:pt x="4479" y="403768"/>
                  </a:lnTo>
                  <a:lnTo>
                    <a:pt x="1661" y="392473"/>
                  </a:lnTo>
                  <a:lnTo>
                    <a:pt x="203" y="380368"/>
                  </a:lnTo>
                  <a:lnTo>
                    <a:pt x="0" y="367679"/>
                  </a:lnTo>
                  <a:lnTo>
                    <a:pt x="996" y="354905"/>
                  </a:lnTo>
                  <a:lnTo>
                    <a:pt x="3259" y="342790"/>
                  </a:lnTo>
                  <a:lnTo>
                    <a:pt x="6708" y="331681"/>
                  </a:lnTo>
                  <a:lnTo>
                    <a:pt x="11141" y="321579"/>
                  </a:lnTo>
                  <a:lnTo>
                    <a:pt x="16333" y="312326"/>
                  </a:lnTo>
                  <a:lnTo>
                    <a:pt x="22088" y="303732"/>
                  </a:lnTo>
                  <a:lnTo>
                    <a:pt x="28409" y="295790"/>
                  </a:lnTo>
                  <a:lnTo>
                    <a:pt x="35484" y="288667"/>
                  </a:lnTo>
                  <a:lnTo>
                    <a:pt x="43359" y="282393"/>
                  </a:lnTo>
                  <a:lnTo>
                    <a:pt x="52105" y="277026"/>
                  </a:lnTo>
                  <a:lnTo>
                    <a:pt x="61886" y="272718"/>
                  </a:lnTo>
                  <a:lnTo>
                    <a:pt x="72688" y="269456"/>
                  </a:lnTo>
                  <a:lnTo>
                    <a:pt x="84197" y="267248"/>
                  </a:lnTo>
                  <a:lnTo>
                    <a:pt x="95914" y="266208"/>
                  </a:lnTo>
                  <a:lnTo>
                    <a:pt x="107533" y="266285"/>
                  </a:lnTo>
                  <a:lnTo>
                    <a:pt x="118944" y="267302"/>
                  </a:lnTo>
                  <a:lnTo>
                    <a:pt x="130138" y="269046"/>
                  </a:lnTo>
                  <a:lnTo>
                    <a:pt x="141146" y="271333"/>
                  </a:lnTo>
                  <a:lnTo>
                    <a:pt x="151843" y="274172"/>
                  </a:lnTo>
                  <a:lnTo>
                    <a:pt x="161959" y="277756"/>
                  </a:lnTo>
                  <a:lnTo>
                    <a:pt x="171402" y="282125"/>
                  </a:lnTo>
                  <a:lnTo>
                    <a:pt x="180388" y="287024"/>
                  </a:lnTo>
                  <a:lnTo>
                    <a:pt x="189343" y="292006"/>
                  </a:lnTo>
                  <a:lnTo>
                    <a:pt x="198519" y="296799"/>
                  </a:lnTo>
                  <a:lnTo>
                    <a:pt x="207989" y="301322"/>
                  </a:lnTo>
                  <a:lnTo>
                    <a:pt x="217732" y="305587"/>
                  </a:lnTo>
                  <a:lnTo>
                    <a:pt x="227698" y="309630"/>
                  </a:lnTo>
                  <a:lnTo>
                    <a:pt x="237832" y="313175"/>
                  </a:lnTo>
                  <a:lnTo>
                    <a:pt x="248088" y="315652"/>
                  </a:lnTo>
                  <a:lnTo>
                    <a:pt x="258416" y="316840"/>
                  </a:lnTo>
                  <a:lnTo>
                    <a:pt x="268336" y="316989"/>
                  </a:lnTo>
                  <a:lnTo>
                    <a:pt x="277911" y="316657"/>
                  </a:lnTo>
                  <a:lnTo>
                    <a:pt x="287982" y="315812"/>
                  </a:lnTo>
                  <a:lnTo>
                    <a:pt x="300157" y="314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48642" y="3927129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99418" y="5935"/>
                  </a:lnTo>
                  <a:lnTo>
                    <a:pt x="93853" y="12139"/>
                  </a:lnTo>
                  <a:lnTo>
                    <a:pt x="88054" y="19230"/>
                  </a:lnTo>
                  <a:lnTo>
                    <a:pt x="81974" y="26998"/>
                  </a:lnTo>
                  <a:lnTo>
                    <a:pt x="75644" y="34996"/>
                  </a:lnTo>
                  <a:lnTo>
                    <a:pt x="69111" y="42942"/>
                  </a:lnTo>
                  <a:lnTo>
                    <a:pt x="62262" y="50889"/>
                  </a:lnTo>
                  <a:lnTo>
                    <a:pt x="54831" y="59130"/>
                  </a:lnTo>
                  <a:lnTo>
                    <a:pt x="46729" y="67816"/>
                  </a:lnTo>
                  <a:lnTo>
                    <a:pt x="38278" y="76875"/>
                  </a:lnTo>
                  <a:lnTo>
                    <a:pt x="29186" y="87193"/>
                  </a:lnTo>
                  <a:lnTo>
                    <a:pt x="17536" y="10191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17057" y="3885015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30" y="19230"/>
                  </a:lnTo>
                  <a:lnTo>
                    <a:pt x="23311" y="26998"/>
                  </a:lnTo>
                  <a:lnTo>
                    <a:pt x="29641" y="34996"/>
                  </a:lnTo>
                  <a:lnTo>
                    <a:pt x="36170" y="42942"/>
                  </a:lnTo>
                  <a:lnTo>
                    <a:pt x="42846" y="50889"/>
                  </a:lnTo>
                  <a:lnTo>
                    <a:pt x="49628" y="59131"/>
                  </a:lnTo>
                  <a:lnTo>
                    <a:pt x="56486" y="67821"/>
                  </a:lnTo>
                  <a:lnTo>
                    <a:pt x="63395" y="76961"/>
                  </a:lnTo>
                  <a:lnTo>
                    <a:pt x="70340" y="86483"/>
                  </a:lnTo>
                  <a:lnTo>
                    <a:pt x="77309" y="96295"/>
                  </a:lnTo>
                  <a:lnTo>
                    <a:pt x="84295" y="106156"/>
                  </a:lnTo>
                  <a:lnTo>
                    <a:pt x="91291" y="115697"/>
                  </a:lnTo>
                  <a:lnTo>
                    <a:pt x="98286" y="124732"/>
                  </a:lnTo>
                  <a:lnTo>
                    <a:pt x="104974" y="132959"/>
                  </a:lnTo>
                  <a:lnTo>
                    <a:pt x="111417" y="140684"/>
                  </a:lnTo>
                  <a:lnTo>
                    <a:pt x="118179" y="148582"/>
                  </a:lnTo>
                  <a:lnTo>
                    <a:pt x="12634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14543" y="3809217"/>
              <a:ext cx="234183" cy="488830"/>
            </a:xfrm>
            <a:custGeom>
              <a:avLst/>
              <a:gdLst/>
              <a:ahLst/>
              <a:cxnLst/>
              <a:rect l="0" t="0" r="0" b="0"/>
              <a:pathLst>
                <a:path w="234183" h="488830">
                  <a:moveTo>
                    <a:pt x="44669" y="23156"/>
                  </a:moveTo>
                  <a:lnTo>
                    <a:pt x="50671" y="17355"/>
                  </a:lnTo>
                  <a:lnTo>
                    <a:pt x="57516" y="12431"/>
                  </a:lnTo>
                  <a:lnTo>
                    <a:pt x="65908" y="7937"/>
                  </a:lnTo>
                  <a:lnTo>
                    <a:pt x="75708" y="4063"/>
                  </a:lnTo>
                  <a:lnTo>
                    <a:pt x="86671" y="1346"/>
                  </a:lnTo>
                  <a:lnTo>
                    <a:pt x="98527" y="0"/>
                  </a:lnTo>
                  <a:lnTo>
                    <a:pt x="110878" y="244"/>
                  </a:lnTo>
                  <a:lnTo>
                    <a:pt x="123226" y="2458"/>
                  </a:lnTo>
                  <a:lnTo>
                    <a:pt x="135292" y="6655"/>
                  </a:lnTo>
                  <a:lnTo>
                    <a:pt x="146678" y="12557"/>
                  </a:lnTo>
                  <a:lnTo>
                    <a:pt x="156799" y="19798"/>
                  </a:lnTo>
                  <a:lnTo>
                    <a:pt x="165457" y="28043"/>
                  </a:lnTo>
                  <a:lnTo>
                    <a:pt x="172779" y="37340"/>
                  </a:lnTo>
                  <a:lnTo>
                    <a:pt x="179021" y="48089"/>
                  </a:lnTo>
                  <a:lnTo>
                    <a:pt x="184444" y="60394"/>
                  </a:lnTo>
                  <a:lnTo>
                    <a:pt x="189104" y="74081"/>
                  </a:lnTo>
                  <a:lnTo>
                    <a:pt x="192872" y="88871"/>
                  </a:lnTo>
                  <a:lnTo>
                    <a:pt x="195744" y="104494"/>
                  </a:lnTo>
                  <a:lnTo>
                    <a:pt x="197843" y="120883"/>
                  </a:lnTo>
                  <a:lnTo>
                    <a:pt x="199336" y="138169"/>
                  </a:lnTo>
                  <a:lnTo>
                    <a:pt x="200374" y="156339"/>
                  </a:lnTo>
                  <a:lnTo>
                    <a:pt x="200918" y="174777"/>
                  </a:lnTo>
                  <a:lnTo>
                    <a:pt x="200760" y="192395"/>
                  </a:lnTo>
                  <a:lnTo>
                    <a:pt x="199838" y="208650"/>
                  </a:lnTo>
                  <a:lnTo>
                    <a:pt x="198236" y="223513"/>
                  </a:lnTo>
                  <a:lnTo>
                    <a:pt x="196091" y="237191"/>
                  </a:lnTo>
                  <a:lnTo>
                    <a:pt x="193536" y="249949"/>
                  </a:lnTo>
                  <a:lnTo>
                    <a:pt x="190685" y="262026"/>
                  </a:lnTo>
                  <a:lnTo>
                    <a:pt x="187626" y="273619"/>
                  </a:lnTo>
                  <a:lnTo>
                    <a:pt x="184422" y="284873"/>
                  </a:lnTo>
                  <a:lnTo>
                    <a:pt x="181119" y="295892"/>
                  </a:lnTo>
                  <a:lnTo>
                    <a:pt x="177749" y="306752"/>
                  </a:lnTo>
                  <a:lnTo>
                    <a:pt x="174333" y="317508"/>
                  </a:lnTo>
                  <a:lnTo>
                    <a:pt x="170885" y="328358"/>
                  </a:lnTo>
                  <a:lnTo>
                    <a:pt x="167418" y="339635"/>
                  </a:lnTo>
                  <a:lnTo>
                    <a:pt x="163932" y="351484"/>
                  </a:lnTo>
                  <a:lnTo>
                    <a:pt x="160267" y="363883"/>
                  </a:lnTo>
                  <a:lnTo>
                    <a:pt x="156122" y="376737"/>
                  </a:lnTo>
                  <a:lnTo>
                    <a:pt x="151364" y="389937"/>
                  </a:lnTo>
                  <a:lnTo>
                    <a:pt x="145861" y="403225"/>
                  </a:lnTo>
                  <a:lnTo>
                    <a:pt x="139410" y="416218"/>
                  </a:lnTo>
                  <a:lnTo>
                    <a:pt x="131994" y="428729"/>
                  </a:lnTo>
                  <a:lnTo>
                    <a:pt x="123743" y="440586"/>
                  </a:lnTo>
                  <a:lnTo>
                    <a:pt x="114833" y="451557"/>
                  </a:lnTo>
                  <a:lnTo>
                    <a:pt x="105430" y="461594"/>
                  </a:lnTo>
                  <a:lnTo>
                    <a:pt x="95507" y="470487"/>
                  </a:lnTo>
                  <a:lnTo>
                    <a:pt x="84860" y="477790"/>
                  </a:lnTo>
                  <a:lnTo>
                    <a:pt x="73443" y="483398"/>
                  </a:lnTo>
                  <a:lnTo>
                    <a:pt x="61505" y="487181"/>
                  </a:lnTo>
                  <a:lnTo>
                    <a:pt x="49492" y="488829"/>
                  </a:lnTo>
                  <a:lnTo>
                    <a:pt x="37684" y="488368"/>
                  </a:lnTo>
                  <a:lnTo>
                    <a:pt x="26654" y="485619"/>
                  </a:lnTo>
                  <a:lnTo>
                    <a:pt x="17311" y="480051"/>
                  </a:lnTo>
                  <a:lnTo>
                    <a:pt x="10002" y="471647"/>
                  </a:lnTo>
                  <a:lnTo>
                    <a:pt x="4740" y="461123"/>
                  </a:lnTo>
                  <a:lnTo>
                    <a:pt x="1484" y="449621"/>
                  </a:lnTo>
                  <a:lnTo>
                    <a:pt x="0" y="437891"/>
                  </a:lnTo>
                  <a:lnTo>
                    <a:pt x="102" y="426276"/>
                  </a:lnTo>
                  <a:lnTo>
                    <a:pt x="1748" y="414877"/>
                  </a:lnTo>
                  <a:lnTo>
                    <a:pt x="4780" y="403702"/>
                  </a:lnTo>
                  <a:lnTo>
                    <a:pt x="9100" y="392875"/>
                  </a:lnTo>
                  <a:lnTo>
                    <a:pt x="14748" y="382664"/>
                  </a:lnTo>
                  <a:lnTo>
                    <a:pt x="21622" y="373164"/>
                  </a:lnTo>
                  <a:lnTo>
                    <a:pt x="29508" y="364476"/>
                  </a:lnTo>
                  <a:lnTo>
                    <a:pt x="38172" y="356786"/>
                  </a:lnTo>
                  <a:lnTo>
                    <a:pt x="47406" y="350103"/>
                  </a:lnTo>
                  <a:lnTo>
                    <a:pt x="57047" y="344615"/>
                  </a:lnTo>
                  <a:lnTo>
                    <a:pt x="66970" y="340752"/>
                  </a:lnTo>
                  <a:lnTo>
                    <a:pt x="77090" y="338598"/>
                  </a:lnTo>
                  <a:lnTo>
                    <a:pt x="87343" y="337948"/>
                  </a:lnTo>
                  <a:lnTo>
                    <a:pt x="97686" y="338491"/>
                  </a:lnTo>
                  <a:lnTo>
                    <a:pt x="108100" y="339923"/>
                  </a:lnTo>
                  <a:lnTo>
                    <a:pt x="118891" y="341830"/>
                  </a:lnTo>
                  <a:lnTo>
                    <a:pt x="130660" y="343715"/>
                  </a:lnTo>
                  <a:lnTo>
                    <a:pt x="143649" y="345309"/>
                  </a:lnTo>
                  <a:lnTo>
                    <a:pt x="157599" y="346549"/>
                  </a:lnTo>
                  <a:lnTo>
                    <a:pt x="173612" y="347596"/>
                  </a:lnTo>
                  <a:lnTo>
                    <a:pt x="196453" y="348541"/>
                  </a:lnTo>
                  <a:lnTo>
                    <a:pt x="234182" y="349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43482" y="4011357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131002" y="5867"/>
                  </a:lnTo>
                  <a:lnTo>
                    <a:pt x="125438" y="11433"/>
                  </a:lnTo>
                  <a:lnTo>
                    <a:pt x="119635" y="17231"/>
                  </a:lnTo>
                  <a:lnTo>
                    <a:pt x="113381" y="23312"/>
                  </a:lnTo>
                  <a:lnTo>
                    <a:pt x="106402" y="29642"/>
                  </a:lnTo>
                  <a:lnTo>
                    <a:pt x="98626" y="36175"/>
                  </a:lnTo>
                  <a:lnTo>
                    <a:pt x="90298" y="43023"/>
                  </a:lnTo>
                  <a:lnTo>
                    <a:pt x="81867" y="50454"/>
                  </a:lnTo>
                  <a:lnTo>
                    <a:pt x="73601" y="58560"/>
                  </a:lnTo>
                  <a:lnTo>
                    <a:pt x="65427" y="67123"/>
                  </a:lnTo>
                  <a:lnTo>
                    <a:pt x="57026" y="75716"/>
                  </a:lnTo>
                  <a:lnTo>
                    <a:pt x="48233" y="84084"/>
                  </a:lnTo>
                  <a:lnTo>
                    <a:pt x="39300" y="92045"/>
                  </a:lnTo>
                  <a:lnTo>
                    <a:pt x="29824" y="100299"/>
                  </a:lnTo>
                  <a:lnTo>
                    <a:pt x="17852" y="1106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43482" y="3979772"/>
              <a:ext cx="126342" cy="147400"/>
            </a:xfrm>
            <a:custGeom>
              <a:avLst/>
              <a:gdLst/>
              <a:ahLst/>
              <a:cxnLst/>
              <a:rect l="0" t="0" r="0" b="0"/>
              <a:pathLst>
                <a:path w="126342" h="147400">
                  <a:moveTo>
                    <a:pt x="0" y="0"/>
                  </a:moveTo>
                  <a:lnTo>
                    <a:pt x="5867" y="8734"/>
                  </a:lnTo>
                  <a:lnTo>
                    <a:pt x="11431" y="16441"/>
                  </a:lnTo>
                  <a:lnTo>
                    <a:pt x="17230" y="23847"/>
                  </a:lnTo>
                  <a:lnTo>
                    <a:pt x="23311" y="31281"/>
                  </a:lnTo>
                  <a:lnTo>
                    <a:pt x="29640" y="39108"/>
                  </a:lnTo>
                  <a:lnTo>
                    <a:pt x="36169" y="47487"/>
                  </a:lnTo>
                  <a:lnTo>
                    <a:pt x="42845" y="56403"/>
                  </a:lnTo>
                  <a:lnTo>
                    <a:pt x="49628" y="65766"/>
                  </a:lnTo>
                  <a:lnTo>
                    <a:pt x="56490" y="75468"/>
                  </a:lnTo>
                  <a:lnTo>
                    <a:pt x="63572" y="85254"/>
                  </a:lnTo>
                  <a:lnTo>
                    <a:pt x="71166" y="94744"/>
                  </a:lnTo>
                  <a:lnTo>
                    <a:pt x="79379" y="103748"/>
                  </a:lnTo>
                  <a:lnTo>
                    <a:pt x="87907" y="112155"/>
                  </a:lnTo>
                  <a:lnTo>
                    <a:pt x="97059" y="120764"/>
                  </a:lnTo>
                  <a:lnTo>
                    <a:pt x="108759" y="131446"/>
                  </a:lnTo>
                  <a:lnTo>
                    <a:pt x="12634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80352" y="3779730"/>
              <a:ext cx="422321" cy="568540"/>
            </a:xfrm>
            <a:custGeom>
              <a:avLst/>
              <a:gdLst/>
              <a:ahLst/>
              <a:cxnLst/>
              <a:rect l="0" t="0" r="0" b="0"/>
              <a:pathLst>
                <a:path w="422321" h="568540">
                  <a:moveTo>
                    <a:pt x="368497" y="0"/>
                  </a:moveTo>
                  <a:lnTo>
                    <a:pt x="359630" y="5800"/>
                  </a:lnTo>
                  <a:lnTo>
                    <a:pt x="350642" y="10725"/>
                  </a:lnTo>
                  <a:lnTo>
                    <a:pt x="340647" y="15223"/>
                  </a:lnTo>
                  <a:lnTo>
                    <a:pt x="329667" y="19271"/>
                  </a:lnTo>
                  <a:lnTo>
                    <a:pt x="317855" y="22636"/>
                  </a:lnTo>
                  <a:lnTo>
                    <a:pt x="305396" y="25249"/>
                  </a:lnTo>
                  <a:lnTo>
                    <a:pt x="292458" y="27348"/>
                  </a:lnTo>
                  <a:lnTo>
                    <a:pt x="279179" y="29376"/>
                  </a:lnTo>
                  <a:lnTo>
                    <a:pt x="265656" y="31591"/>
                  </a:lnTo>
                  <a:lnTo>
                    <a:pt x="251968" y="33911"/>
                  </a:lnTo>
                  <a:lnTo>
                    <a:pt x="238166" y="36016"/>
                  </a:lnTo>
                  <a:lnTo>
                    <a:pt x="224301" y="37742"/>
                  </a:lnTo>
                  <a:lnTo>
                    <a:pt x="210887" y="39562"/>
                  </a:lnTo>
                  <a:lnTo>
                    <a:pt x="198866" y="42456"/>
                  </a:lnTo>
                  <a:lnTo>
                    <a:pt x="188641" y="46893"/>
                  </a:lnTo>
                  <a:lnTo>
                    <a:pt x="180283" y="53010"/>
                  </a:lnTo>
                  <a:lnTo>
                    <a:pt x="173804" y="60870"/>
                  </a:lnTo>
                  <a:lnTo>
                    <a:pt x="168998" y="70311"/>
                  </a:lnTo>
                  <a:lnTo>
                    <a:pt x="165376" y="81040"/>
                  </a:lnTo>
                  <a:lnTo>
                    <a:pt x="162305" y="92750"/>
                  </a:lnTo>
                  <a:lnTo>
                    <a:pt x="159381" y="105176"/>
                  </a:lnTo>
                  <a:lnTo>
                    <a:pt x="156582" y="118110"/>
                  </a:lnTo>
                  <a:lnTo>
                    <a:pt x="154155" y="131397"/>
                  </a:lnTo>
                  <a:lnTo>
                    <a:pt x="152225" y="144927"/>
                  </a:lnTo>
                  <a:lnTo>
                    <a:pt x="150778" y="158623"/>
                  </a:lnTo>
                  <a:lnTo>
                    <a:pt x="149731" y="172431"/>
                  </a:lnTo>
                  <a:lnTo>
                    <a:pt x="149006" y="186287"/>
                  </a:lnTo>
                  <a:lnTo>
                    <a:pt x="149042" y="199182"/>
                  </a:lnTo>
                  <a:lnTo>
                    <a:pt x="151675" y="209145"/>
                  </a:lnTo>
                  <a:lnTo>
                    <a:pt x="157625" y="215245"/>
                  </a:lnTo>
                  <a:lnTo>
                    <a:pt x="165177" y="217909"/>
                  </a:lnTo>
                  <a:lnTo>
                    <a:pt x="173569" y="218213"/>
                  </a:lnTo>
                  <a:lnTo>
                    <a:pt x="182546" y="217050"/>
                  </a:lnTo>
                  <a:lnTo>
                    <a:pt x="191966" y="215000"/>
                  </a:lnTo>
                  <a:lnTo>
                    <a:pt x="201722" y="212412"/>
                  </a:lnTo>
                  <a:lnTo>
                    <a:pt x="211884" y="209660"/>
                  </a:lnTo>
                  <a:lnTo>
                    <a:pt x="222692" y="207175"/>
                  </a:lnTo>
                  <a:lnTo>
                    <a:pt x="234218" y="205172"/>
                  </a:lnTo>
                  <a:lnTo>
                    <a:pt x="246229" y="203992"/>
                  </a:lnTo>
                  <a:lnTo>
                    <a:pt x="258292" y="204181"/>
                  </a:lnTo>
                  <a:lnTo>
                    <a:pt x="270146" y="205902"/>
                  </a:lnTo>
                  <a:lnTo>
                    <a:pt x="281715" y="209008"/>
                  </a:lnTo>
                  <a:lnTo>
                    <a:pt x="293017" y="213226"/>
                  </a:lnTo>
                  <a:lnTo>
                    <a:pt x="304100" y="218287"/>
                  </a:lnTo>
                  <a:lnTo>
                    <a:pt x="315019" y="224124"/>
                  </a:lnTo>
                  <a:lnTo>
                    <a:pt x="325817" y="230864"/>
                  </a:lnTo>
                  <a:lnTo>
                    <a:pt x="336524" y="238512"/>
                  </a:lnTo>
                  <a:lnTo>
                    <a:pt x="347005" y="247104"/>
                  </a:lnTo>
                  <a:lnTo>
                    <a:pt x="356970" y="256782"/>
                  </a:lnTo>
                  <a:lnTo>
                    <a:pt x="366303" y="267518"/>
                  </a:lnTo>
                  <a:lnTo>
                    <a:pt x="375044" y="279152"/>
                  </a:lnTo>
                  <a:lnTo>
                    <a:pt x="383302" y="291486"/>
                  </a:lnTo>
                  <a:lnTo>
                    <a:pt x="391187" y="304342"/>
                  </a:lnTo>
                  <a:lnTo>
                    <a:pt x="398636" y="317737"/>
                  </a:lnTo>
                  <a:lnTo>
                    <a:pt x="405419" y="331867"/>
                  </a:lnTo>
                  <a:lnTo>
                    <a:pt x="411457" y="346777"/>
                  </a:lnTo>
                  <a:lnTo>
                    <a:pt x="416493" y="362213"/>
                  </a:lnTo>
                  <a:lnTo>
                    <a:pt x="420047" y="377729"/>
                  </a:lnTo>
                  <a:lnTo>
                    <a:pt x="421985" y="393055"/>
                  </a:lnTo>
                  <a:lnTo>
                    <a:pt x="422320" y="408109"/>
                  </a:lnTo>
                  <a:lnTo>
                    <a:pt x="421031" y="422903"/>
                  </a:lnTo>
                  <a:lnTo>
                    <a:pt x="418272" y="437476"/>
                  </a:lnTo>
                  <a:lnTo>
                    <a:pt x="414150" y="451550"/>
                  </a:lnTo>
                  <a:lnTo>
                    <a:pt x="408642" y="464556"/>
                  </a:lnTo>
                  <a:lnTo>
                    <a:pt x="401861" y="476263"/>
                  </a:lnTo>
                  <a:lnTo>
                    <a:pt x="393870" y="486600"/>
                  </a:lnTo>
                  <a:lnTo>
                    <a:pt x="384603" y="495480"/>
                  </a:lnTo>
                  <a:lnTo>
                    <a:pt x="374137" y="503009"/>
                  </a:lnTo>
                  <a:lnTo>
                    <a:pt x="362346" y="509422"/>
                  </a:lnTo>
                  <a:lnTo>
                    <a:pt x="348843" y="514980"/>
                  </a:lnTo>
                  <a:lnTo>
                    <a:pt x="333571" y="519902"/>
                  </a:lnTo>
                  <a:lnTo>
                    <a:pt x="316755" y="524040"/>
                  </a:lnTo>
                  <a:lnTo>
                    <a:pt x="298718" y="526917"/>
                  </a:lnTo>
                  <a:lnTo>
                    <a:pt x="279786" y="528378"/>
                  </a:lnTo>
                  <a:lnTo>
                    <a:pt x="260701" y="528885"/>
                  </a:lnTo>
                  <a:lnTo>
                    <a:pt x="242581" y="529302"/>
                  </a:lnTo>
                  <a:lnTo>
                    <a:pt x="225942" y="530137"/>
                  </a:lnTo>
                  <a:lnTo>
                    <a:pt x="210298" y="531380"/>
                  </a:lnTo>
                  <a:lnTo>
                    <a:pt x="194492" y="532686"/>
                  </a:lnTo>
                  <a:lnTo>
                    <a:pt x="177862" y="533831"/>
                  </a:lnTo>
                  <a:lnTo>
                    <a:pt x="160739" y="534906"/>
                  </a:lnTo>
                  <a:lnTo>
                    <a:pt x="144143" y="536226"/>
                  </a:lnTo>
                  <a:lnTo>
                    <a:pt x="128631" y="537962"/>
                  </a:lnTo>
                  <a:lnTo>
                    <a:pt x="113962" y="540128"/>
                  </a:lnTo>
                  <a:lnTo>
                    <a:pt x="99363" y="542659"/>
                  </a:lnTo>
                  <a:lnTo>
                    <a:pt x="84373" y="545476"/>
                  </a:lnTo>
                  <a:lnTo>
                    <a:pt x="69226" y="548544"/>
                  </a:lnTo>
                  <a:lnTo>
                    <a:pt x="53000" y="552286"/>
                  </a:lnTo>
                  <a:lnTo>
                    <a:pt x="32025" y="558148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990333" y="2490650"/>
            <a:ext cx="716454" cy="905810"/>
          </a:xfrm>
          <a:custGeom>
            <a:avLst/>
            <a:gdLst/>
            <a:ahLst/>
            <a:cxnLst/>
            <a:rect l="0" t="0" r="0" b="0"/>
            <a:pathLst>
              <a:path w="716454" h="905810">
                <a:moveTo>
                  <a:pt x="431014" y="4603"/>
                </a:moveTo>
                <a:lnTo>
                  <a:pt x="422145" y="1804"/>
                </a:lnTo>
                <a:lnTo>
                  <a:pt x="413159" y="302"/>
                </a:lnTo>
                <a:lnTo>
                  <a:pt x="403168" y="0"/>
                </a:lnTo>
                <a:lnTo>
                  <a:pt x="392360" y="852"/>
                </a:lnTo>
                <a:lnTo>
                  <a:pt x="381197" y="2968"/>
                </a:lnTo>
                <a:lnTo>
                  <a:pt x="369982" y="6300"/>
                </a:lnTo>
                <a:lnTo>
                  <a:pt x="358525" y="10980"/>
                </a:lnTo>
                <a:lnTo>
                  <a:pt x="346244" y="17396"/>
                </a:lnTo>
                <a:lnTo>
                  <a:pt x="332880" y="25592"/>
                </a:lnTo>
                <a:lnTo>
                  <a:pt x="318805" y="35008"/>
                </a:lnTo>
                <a:lnTo>
                  <a:pt x="304811" y="44705"/>
                </a:lnTo>
                <a:lnTo>
                  <a:pt x="291361" y="54111"/>
                </a:lnTo>
                <a:lnTo>
                  <a:pt x="278567" y="63034"/>
                </a:lnTo>
                <a:lnTo>
                  <a:pt x="266368" y="71478"/>
                </a:lnTo>
                <a:lnTo>
                  <a:pt x="254652" y="79531"/>
                </a:lnTo>
                <a:lnTo>
                  <a:pt x="243461" y="87447"/>
                </a:lnTo>
                <a:lnTo>
                  <a:pt x="233006" y="95617"/>
                </a:lnTo>
                <a:lnTo>
                  <a:pt x="223332" y="104233"/>
                </a:lnTo>
                <a:lnTo>
                  <a:pt x="214190" y="113311"/>
                </a:lnTo>
                <a:lnTo>
                  <a:pt x="205129" y="122785"/>
                </a:lnTo>
                <a:lnTo>
                  <a:pt x="195887" y="132571"/>
                </a:lnTo>
                <a:lnTo>
                  <a:pt x="186543" y="142753"/>
                </a:lnTo>
                <a:lnTo>
                  <a:pt x="177416" y="153573"/>
                </a:lnTo>
                <a:lnTo>
                  <a:pt x="168682" y="165107"/>
                </a:lnTo>
                <a:lnTo>
                  <a:pt x="160360" y="177123"/>
                </a:lnTo>
                <a:lnTo>
                  <a:pt x="152391" y="189189"/>
                </a:lnTo>
                <a:lnTo>
                  <a:pt x="144699" y="201050"/>
                </a:lnTo>
                <a:lnTo>
                  <a:pt x="137211" y="212794"/>
                </a:lnTo>
                <a:lnTo>
                  <a:pt x="129870" y="224746"/>
                </a:lnTo>
                <a:lnTo>
                  <a:pt x="122631" y="237083"/>
                </a:lnTo>
                <a:lnTo>
                  <a:pt x="115463" y="249827"/>
                </a:lnTo>
                <a:lnTo>
                  <a:pt x="108344" y="262922"/>
                </a:lnTo>
                <a:lnTo>
                  <a:pt x="101253" y="276290"/>
                </a:lnTo>
                <a:lnTo>
                  <a:pt x="94016" y="289863"/>
                </a:lnTo>
                <a:lnTo>
                  <a:pt x="86318" y="303580"/>
                </a:lnTo>
                <a:lnTo>
                  <a:pt x="78035" y="317400"/>
                </a:lnTo>
                <a:lnTo>
                  <a:pt x="69522" y="331290"/>
                </a:lnTo>
                <a:lnTo>
                  <a:pt x="61494" y="345228"/>
                </a:lnTo>
                <a:lnTo>
                  <a:pt x="54315" y="359199"/>
                </a:lnTo>
                <a:lnTo>
                  <a:pt x="47852" y="373192"/>
                </a:lnTo>
                <a:lnTo>
                  <a:pt x="41671" y="387200"/>
                </a:lnTo>
                <a:lnTo>
                  <a:pt x="35479" y="401217"/>
                </a:lnTo>
                <a:lnTo>
                  <a:pt x="29320" y="415242"/>
                </a:lnTo>
                <a:lnTo>
                  <a:pt x="23477" y="429271"/>
                </a:lnTo>
                <a:lnTo>
                  <a:pt x="18102" y="443317"/>
                </a:lnTo>
                <a:lnTo>
                  <a:pt x="13356" y="457869"/>
                </a:lnTo>
                <a:lnTo>
                  <a:pt x="9473" y="473849"/>
                </a:lnTo>
                <a:lnTo>
                  <a:pt x="6496" y="491632"/>
                </a:lnTo>
                <a:lnTo>
                  <a:pt x="4311" y="510627"/>
                </a:lnTo>
                <a:lnTo>
                  <a:pt x="2754" y="529608"/>
                </a:lnTo>
                <a:lnTo>
                  <a:pt x="1666" y="547863"/>
                </a:lnTo>
                <a:lnTo>
                  <a:pt x="916" y="565525"/>
                </a:lnTo>
                <a:lnTo>
                  <a:pt x="404" y="583283"/>
                </a:lnTo>
                <a:lnTo>
                  <a:pt x="62" y="601548"/>
                </a:lnTo>
                <a:lnTo>
                  <a:pt x="0" y="619933"/>
                </a:lnTo>
                <a:lnTo>
                  <a:pt x="491" y="637458"/>
                </a:lnTo>
                <a:lnTo>
                  <a:pt x="1638" y="653622"/>
                </a:lnTo>
                <a:lnTo>
                  <a:pt x="3393" y="668409"/>
                </a:lnTo>
                <a:lnTo>
                  <a:pt x="5642" y="682029"/>
                </a:lnTo>
                <a:lnTo>
                  <a:pt x="8266" y="694744"/>
                </a:lnTo>
                <a:lnTo>
                  <a:pt x="11163" y="706793"/>
                </a:lnTo>
                <a:lnTo>
                  <a:pt x="14254" y="718365"/>
                </a:lnTo>
                <a:lnTo>
                  <a:pt x="17487" y="729609"/>
                </a:lnTo>
                <a:lnTo>
                  <a:pt x="21150" y="740791"/>
                </a:lnTo>
                <a:lnTo>
                  <a:pt x="25826" y="752293"/>
                </a:lnTo>
                <a:lnTo>
                  <a:pt x="31751" y="764284"/>
                </a:lnTo>
                <a:lnTo>
                  <a:pt x="38680" y="776438"/>
                </a:lnTo>
                <a:lnTo>
                  <a:pt x="46095" y="788064"/>
                </a:lnTo>
                <a:lnTo>
                  <a:pt x="53646" y="798813"/>
                </a:lnTo>
                <a:lnTo>
                  <a:pt x="61495" y="808825"/>
                </a:lnTo>
                <a:lnTo>
                  <a:pt x="70202" y="818542"/>
                </a:lnTo>
                <a:lnTo>
                  <a:pt x="80018" y="828257"/>
                </a:lnTo>
                <a:lnTo>
                  <a:pt x="90729" y="837765"/>
                </a:lnTo>
                <a:lnTo>
                  <a:pt x="101843" y="846477"/>
                </a:lnTo>
                <a:lnTo>
                  <a:pt x="113035" y="854122"/>
                </a:lnTo>
                <a:lnTo>
                  <a:pt x="124482" y="860902"/>
                </a:lnTo>
                <a:lnTo>
                  <a:pt x="136759" y="867296"/>
                </a:lnTo>
                <a:lnTo>
                  <a:pt x="150130" y="873631"/>
                </a:lnTo>
                <a:lnTo>
                  <a:pt x="164550" y="879886"/>
                </a:lnTo>
                <a:lnTo>
                  <a:pt x="179841" y="885794"/>
                </a:lnTo>
                <a:lnTo>
                  <a:pt x="195802" y="891212"/>
                </a:lnTo>
                <a:lnTo>
                  <a:pt x="212421" y="895986"/>
                </a:lnTo>
                <a:lnTo>
                  <a:pt x="229861" y="899888"/>
                </a:lnTo>
                <a:lnTo>
                  <a:pt x="248147" y="902873"/>
                </a:lnTo>
                <a:lnTo>
                  <a:pt x="267172" y="904895"/>
                </a:lnTo>
                <a:lnTo>
                  <a:pt x="286782" y="905809"/>
                </a:lnTo>
                <a:lnTo>
                  <a:pt x="306824" y="905643"/>
                </a:lnTo>
                <a:lnTo>
                  <a:pt x="327011" y="904396"/>
                </a:lnTo>
                <a:lnTo>
                  <a:pt x="346944" y="901965"/>
                </a:lnTo>
                <a:lnTo>
                  <a:pt x="366425" y="898400"/>
                </a:lnTo>
                <a:lnTo>
                  <a:pt x="385439" y="893718"/>
                </a:lnTo>
                <a:lnTo>
                  <a:pt x="404053" y="887827"/>
                </a:lnTo>
                <a:lnTo>
                  <a:pt x="422342" y="880794"/>
                </a:lnTo>
                <a:lnTo>
                  <a:pt x="439896" y="872971"/>
                </a:lnTo>
                <a:lnTo>
                  <a:pt x="455859" y="864882"/>
                </a:lnTo>
                <a:lnTo>
                  <a:pt x="469898" y="856852"/>
                </a:lnTo>
                <a:lnTo>
                  <a:pt x="482308" y="849004"/>
                </a:lnTo>
                <a:lnTo>
                  <a:pt x="493726" y="841355"/>
                </a:lnTo>
                <a:lnTo>
                  <a:pt x="504630" y="833877"/>
                </a:lnTo>
                <a:lnTo>
                  <a:pt x="515126" y="826532"/>
                </a:lnTo>
                <a:lnTo>
                  <a:pt x="525042" y="819287"/>
                </a:lnTo>
                <a:lnTo>
                  <a:pt x="534313" y="812108"/>
                </a:lnTo>
                <a:lnTo>
                  <a:pt x="542999" y="804810"/>
                </a:lnTo>
                <a:lnTo>
                  <a:pt x="551212" y="797071"/>
                </a:lnTo>
                <a:lnTo>
                  <a:pt x="559069" y="788750"/>
                </a:lnTo>
                <a:lnTo>
                  <a:pt x="566667" y="779874"/>
                </a:lnTo>
                <a:lnTo>
                  <a:pt x="574082" y="770536"/>
                </a:lnTo>
                <a:lnTo>
                  <a:pt x="581370" y="760846"/>
                </a:lnTo>
                <a:lnTo>
                  <a:pt x="588571" y="750899"/>
                </a:lnTo>
                <a:lnTo>
                  <a:pt x="595712" y="740770"/>
                </a:lnTo>
                <a:lnTo>
                  <a:pt x="602813" y="730512"/>
                </a:lnTo>
                <a:lnTo>
                  <a:pt x="609887" y="720167"/>
                </a:lnTo>
                <a:lnTo>
                  <a:pt x="616943" y="709762"/>
                </a:lnTo>
                <a:lnTo>
                  <a:pt x="623982" y="699317"/>
                </a:lnTo>
                <a:lnTo>
                  <a:pt x="630845" y="688844"/>
                </a:lnTo>
                <a:lnTo>
                  <a:pt x="637226" y="678352"/>
                </a:lnTo>
                <a:lnTo>
                  <a:pt x="643000" y="667844"/>
                </a:lnTo>
                <a:lnTo>
                  <a:pt x="648198" y="657160"/>
                </a:lnTo>
                <a:lnTo>
                  <a:pt x="652924" y="645994"/>
                </a:lnTo>
                <a:lnTo>
                  <a:pt x="657293" y="634220"/>
                </a:lnTo>
                <a:lnTo>
                  <a:pt x="661568" y="621871"/>
                </a:lnTo>
                <a:lnTo>
                  <a:pt x="666132" y="609049"/>
                </a:lnTo>
                <a:lnTo>
                  <a:pt x="671166" y="595853"/>
                </a:lnTo>
                <a:lnTo>
                  <a:pt x="676515" y="581889"/>
                </a:lnTo>
                <a:lnTo>
                  <a:pt x="681799" y="566312"/>
                </a:lnTo>
                <a:lnTo>
                  <a:pt x="686791" y="548804"/>
                </a:lnTo>
                <a:lnTo>
                  <a:pt x="691277" y="529995"/>
                </a:lnTo>
                <a:lnTo>
                  <a:pt x="694984" y="511138"/>
                </a:lnTo>
                <a:lnTo>
                  <a:pt x="697844" y="492976"/>
                </a:lnTo>
                <a:lnTo>
                  <a:pt x="699950" y="475716"/>
                </a:lnTo>
                <a:lnTo>
                  <a:pt x="701454" y="459292"/>
                </a:lnTo>
                <a:lnTo>
                  <a:pt x="702515" y="443545"/>
                </a:lnTo>
                <a:lnTo>
                  <a:pt x="703587" y="428310"/>
                </a:lnTo>
                <a:lnTo>
                  <a:pt x="705379" y="413444"/>
                </a:lnTo>
                <a:lnTo>
                  <a:pt x="708208" y="398845"/>
                </a:lnTo>
                <a:lnTo>
                  <a:pt x="711568" y="384596"/>
                </a:lnTo>
                <a:lnTo>
                  <a:pt x="714369" y="370946"/>
                </a:lnTo>
                <a:lnTo>
                  <a:pt x="716024" y="357982"/>
                </a:lnTo>
                <a:lnTo>
                  <a:pt x="716453" y="345479"/>
                </a:lnTo>
                <a:lnTo>
                  <a:pt x="715819" y="333011"/>
                </a:lnTo>
                <a:lnTo>
                  <a:pt x="714349" y="320328"/>
                </a:lnTo>
                <a:lnTo>
                  <a:pt x="712262" y="307521"/>
                </a:lnTo>
                <a:lnTo>
                  <a:pt x="709730" y="294915"/>
                </a:lnTo>
                <a:lnTo>
                  <a:pt x="706883" y="282688"/>
                </a:lnTo>
                <a:lnTo>
                  <a:pt x="703652" y="270697"/>
                </a:lnTo>
                <a:lnTo>
                  <a:pt x="699799" y="258580"/>
                </a:lnTo>
                <a:lnTo>
                  <a:pt x="695242" y="246136"/>
                </a:lnTo>
                <a:lnTo>
                  <a:pt x="690044" y="233490"/>
                </a:lnTo>
                <a:lnTo>
                  <a:pt x="684330" y="220994"/>
                </a:lnTo>
                <a:lnTo>
                  <a:pt x="678222" y="208845"/>
                </a:lnTo>
                <a:lnTo>
                  <a:pt x="671662" y="197076"/>
                </a:lnTo>
                <a:lnTo>
                  <a:pt x="664428" y="185640"/>
                </a:lnTo>
                <a:lnTo>
                  <a:pt x="656454" y="174471"/>
                </a:lnTo>
                <a:lnTo>
                  <a:pt x="647980" y="163666"/>
                </a:lnTo>
                <a:lnTo>
                  <a:pt x="639447" y="153476"/>
                </a:lnTo>
                <a:lnTo>
                  <a:pt x="631110" y="143985"/>
                </a:lnTo>
                <a:lnTo>
                  <a:pt x="622885" y="134966"/>
                </a:lnTo>
                <a:lnTo>
                  <a:pt x="614451" y="125989"/>
                </a:lnTo>
                <a:lnTo>
                  <a:pt x="605627" y="116803"/>
                </a:lnTo>
                <a:lnTo>
                  <a:pt x="596396" y="107496"/>
                </a:lnTo>
                <a:lnTo>
                  <a:pt x="586813" y="98395"/>
                </a:lnTo>
                <a:lnTo>
                  <a:pt x="576955" y="89683"/>
                </a:lnTo>
                <a:lnTo>
                  <a:pt x="566893" y="81544"/>
                </a:lnTo>
                <a:lnTo>
                  <a:pt x="556686" y="74232"/>
                </a:lnTo>
                <a:lnTo>
                  <a:pt x="546376" y="67797"/>
                </a:lnTo>
                <a:lnTo>
                  <a:pt x="535995" y="62139"/>
                </a:lnTo>
                <a:lnTo>
                  <a:pt x="525567" y="57097"/>
                </a:lnTo>
                <a:lnTo>
                  <a:pt x="515101" y="52520"/>
                </a:lnTo>
                <a:lnTo>
                  <a:pt x="504445" y="48444"/>
                </a:lnTo>
                <a:lnTo>
                  <a:pt x="493298" y="45078"/>
                </a:lnTo>
                <a:lnTo>
                  <a:pt x="481537" y="42479"/>
                </a:lnTo>
                <a:lnTo>
                  <a:pt x="469196" y="40564"/>
                </a:lnTo>
                <a:lnTo>
                  <a:pt x="456380" y="39196"/>
                </a:lnTo>
                <a:lnTo>
                  <a:pt x="443202" y="38242"/>
                </a:lnTo>
                <a:lnTo>
                  <a:pt x="429759" y="37754"/>
                </a:lnTo>
                <a:lnTo>
                  <a:pt x="416129" y="37951"/>
                </a:lnTo>
                <a:lnTo>
                  <a:pt x="402368" y="38897"/>
                </a:lnTo>
                <a:lnTo>
                  <a:pt x="388517" y="40516"/>
                </a:lnTo>
                <a:lnTo>
                  <a:pt x="374605" y="42673"/>
                </a:lnTo>
                <a:lnTo>
                  <a:pt x="360652" y="45244"/>
                </a:lnTo>
                <a:lnTo>
                  <a:pt x="346671" y="48445"/>
                </a:lnTo>
                <a:lnTo>
                  <a:pt x="332671" y="52805"/>
                </a:lnTo>
                <a:lnTo>
                  <a:pt x="318659" y="58517"/>
                </a:lnTo>
                <a:lnTo>
                  <a:pt x="304638" y="65473"/>
                </a:lnTo>
                <a:lnTo>
                  <a:pt x="290611" y="73437"/>
                </a:lnTo>
                <a:lnTo>
                  <a:pt x="276585" y="82166"/>
                </a:lnTo>
                <a:lnTo>
                  <a:pt x="262725" y="91450"/>
                </a:lnTo>
                <a:lnTo>
                  <a:pt x="249339" y="101127"/>
                </a:lnTo>
                <a:lnTo>
                  <a:pt x="236551" y="111086"/>
                </a:lnTo>
                <a:lnTo>
                  <a:pt x="224168" y="121569"/>
                </a:lnTo>
                <a:lnTo>
                  <a:pt x="211779" y="133131"/>
                </a:lnTo>
                <a:lnTo>
                  <a:pt x="199144" y="145994"/>
                </a:lnTo>
                <a:lnTo>
                  <a:pt x="186200" y="160228"/>
                </a:lnTo>
                <a:lnTo>
                  <a:pt x="172970" y="175918"/>
                </a:lnTo>
                <a:lnTo>
                  <a:pt x="159519" y="192950"/>
                </a:lnTo>
                <a:lnTo>
                  <a:pt x="146232" y="210760"/>
                </a:lnTo>
                <a:lnTo>
                  <a:pt x="133771" y="228473"/>
                </a:lnTo>
                <a:lnTo>
                  <a:pt x="122430" y="245599"/>
                </a:lnTo>
                <a:lnTo>
                  <a:pt x="112173" y="261858"/>
                </a:lnTo>
                <a:lnTo>
                  <a:pt x="102816" y="277011"/>
                </a:lnTo>
                <a:lnTo>
                  <a:pt x="94158" y="291040"/>
                </a:lnTo>
                <a:lnTo>
                  <a:pt x="86315" y="303656"/>
                </a:lnTo>
                <a:lnTo>
                  <a:pt x="78956" y="315432"/>
                </a:lnTo>
                <a:lnTo>
                  <a:pt x="71430" y="327406"/>
                </a:lnTo>
                <a:lnTo>
                  <a:pt x="62516" y="34151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6807686" y="3522319"/>
            <a:ext cx="613659" cy="855234"/>
          </a:xfrm>
          <a:custGeom>
            <a:avLst/>
            <a:gdLst/>
            <a:ahLst/>
            <a:cxnLst/>
            <a:rect l="0" t="0" r="0" b="0"/>
            <a:pathLst>
              <a:path w="613659" h="855234">
                <a:moveTo>
                  <a:pt x="267464" y="36313"/>
                </a:moveTo>
                <a:lnTo>
                  <a:pt x="258663" y="39381"/>
                </a:lnTo>
                <a:lnTo>
                  <a:pt x="250317" y="43443"/>
                </a:lnTo>
                <a:lnTo>
                  <a:pt x="241622" y="48932"/>
                </a:lnTo>
                <a:lnTo>
                  <a:pt x="232674" y="55518"/>
                </a:lnTo>
                <a:lnTo>
                  <a:pt x="223828" y="62668"/>
                </a:lnTo>
                <a:lnTo>
                  <a:pt x="215289" y="70012"/>
                </a:lnTo>
                <a:lnTo>
                  <a:pt x="207099" y="77371"/>
                </a:lnTo>
                <a:lnTo>
                  <a:pt x="199222" y="84680"/>
                </a:lnTo>
                <a:lnTo>
                  <a:pt x="191592" y="91928"/>
                </a:lnTo>
                <a:lnTo>
                  <a:pt x="184146" y="99286"/>
                </a:lnTo>
                <a:lnTo>
                  <a:pt x="176833" y="107071"/>
                </a:lnTo>
                <a:lnTo>
                  <a:pt x="169612" y="115420"/>
                </a:lnTo>
                <a:lnTo>
                  <a:pt x="162457" y="124149"/>
                </a:lnTo>
                <a:lnTo>
                  <a:pt x="155347" y="132855"/>
                </a:lnTo>
                <a:lnTo>
                  <a:pt x="148266" y="141312"/>
                </a:lnTo>
                <a:lnTo>
                  <a:pt x="141206" y="149787"/>
                </a:lnTo>
                <a:lnTo>
                  <a:pt x="134160" y="158922"/>
                </a:lnTo>
                <a:lnTo>
                  <a:pt x="127122" y="169030"/>
                </a:lnTo>
                <a:lnTo>
                  <a:pt x="120091" y="179937"/>
                </a:lnTo>
                <a:lnTo>
                  <a:pt x="113062" y="191184"/>
                </a:lnTo>
                <a:lnTo>
                  <a:pt x="106038" y="202456"/>
                </a:lnTo>
                <a:lnTo>
                  <a:pt x="99015" y="213617"/>
                </a:lnTo>
                <a:lnTo>
                  <a:pt x="91994" y="224637"/>
                </a:lnTo>
                <a:lnTo>
                  <a:pt x="84977" y="235528"/>
                </a:lnTo>
                <a:lnTo>
                  <a:pt x="78130" y="246316"/>
                </a:lnTo>
                <a:lnTo>
                  <a:pt x="71759" y="257025"/>
                </a:lnTo>
                <a:lnTo>
                  <a:pt x="65992" y="267683"/>
                </a:lnTo>
                <a:lnTo>
                  <a:pt x="60799" y="278469"/>
                </a:lnTo>
                <a:lnTo>
                  <a:pt x="56077" y="289704"/>
                </a:lnTo>
                <a:lnTo>
                  <a:pt x="51713" y="301520"/>
                </a:lnTo>
                <a:lnTo>
                  <a:pt x="47613" y="313728"/>
                </a:lnTo>
                <a:lnTo>
                  <a:pt x="43698" y="325922"/>
                </a:lnTo>
                <a:lnTo>
                  <a:pt x="39913" y="337869"/>
                </a:lnTo>
                <a:lnTo>
                  <a:pt x="36217" y="349671"/>
                </a:lnTo>
                <a:lnTo>
                  <a:pt x="32584" y="361661"/>
                </a:lnTo>
                <a:lnTo>
                  <a:pt x="28994" y="374024"/>
                </a:lnTo>
                <a:lnTo>
                  <a:pt x="25600" y="386786"/>
                </a:lnTo>
                <a:lnTo>
                  <a:pt x="22700" y="399892"/>
                </a:lnTo>
                <a:lnTo>
                  <a:pt x="20415" y="413264"/>
                </a:lnTo>
                <a:lnTo>
                  <a:pt x="18541" y="426669"/>
                </a:lnTo>
                <a:lnTo>
                  <a:pt x="16669" y="439741"/>
                </a:lnTo>
                <a:lnTo>
                  <a:pt x="14560" y="452315"/>
                </a:lnTo>
                <a:lnTo>
                  <a:pt x="12310" y="464554"/>
                </a:lnTo>
                <a:lnTo>
                  <a:pt x="10253" y="476845"/>
                </a:lnTo>
                <a:lnTo>
                  <a:pt x="8569" y="489427"/>
                </a:lnTo>
                <a:lnTo>
                  <a:pt x="7115" y="502846"/>
                </a:lnTo>
                <a:lnTo>
                  <a:pt x="5533" y="517992"/>
                </a:lnTo>
                <a:lnTo>
                  <a:pt x="3626" y="535173"/>
                </a:lnTo>
                <a:lnTo>
                  <a:pt x="1684" y="553578"/>
                </a:lnTo>
                <a:lnTo>
                  <a:pt x="366" y="571624"/>
                </a:lnTo>
                <a:lnTo>
                  <a:pt x="0" y="588434"/>
                </a:lnTo>
                <a:lnTo>
                  <a:pt x="586" y="604310"/>
                </a:lnTo>
                <a:lnTo>
                  <a:pt x="1975" y="620329"/>
                </a:lnTo>
                <a:lnTo>
                  <a:pt x="3992" y="637140"/>
                </a:lnTo>
                <a:lnTo>
                  <a:pt x="6633" y="654737"/>
                </a:lnTo>
                <a:lnTo>
                  <a:pt x="10076" y="672723"/>
                </a:lnTo>
                <a:lnTo>
                  <a:pt x="14353" y="690788"/>
                </a:lnTo>
                <a:lnTo>
                  <a:pt x="19358" y="708464"/>
                </a:lnTo>
                <a:lnTo>
                  <a:pt x="24942" y="725093"/>
                </a:lnTo>
                <a:lnTo>
                  <a:pt x="30958" y="740412"/>
                </a:lnTo>
                <a:lnTo>
                  <a:pt x="37286" y="754340"/>
                </a:lnTo>
                <a:lnTo>
                  <a:pt x="43833" y="766789"/>
                </a:lnTo>
                <a:lnTo>
                  <a:pt x="50540" y="777876"/>
                </a:lnTo>
                <a:lnTo>
                  <a:pt x="57689" y="788002"/>
                </a:lnTo>
                <a:lnTo>
                  <a:pt x="65859" y="797739"/>
                </a:lnTo>
                <a:lnTo>
                  <a:pt x="75288" y="807438"/>
                </a:lnTo>
                <a:lnTo>
                  <a:pt x="85892" y="816921"/>
                </a:lnTo>
                <a:lnTo>
                  <a:pt x="97460" y="825610"/>
                </a:lnTo>
                <a:lnTo>
                  <a:pt x="109762" y="833227"/>
                </a:lnTo>
                <a:lnTo>
                  <a:pt x="122598" y="839647"/>
                </a:lnTo>
                <a:lnTo>
                  <a:pt x="135812" y="844734"/>
                </a:lnTo>
                <a:lnTo>
                  <a:pt x="149300" y="848560"/>
                </a:lnTo>
                <a:lnTo>
                  <a:pt x="163305" y="851333"/>
                </a:lnTo>
                <a:lnTo>
                  <a:pt x="178386" y="853292"/>
                </a:lnTo>
                <a:lnTo>
                  <a:pt x="194755" y="854644"/>
                </a:lnTo>
                <a:lnTo>
                  <a:pt x="212157" y="855233"/>
                </a:lnTo>
                <a:lnTo>
                  <a:pt x="230063" y="854572"/>
                </a:lnTo>
                <a:lnTo>
                  <a:pt x="248094" y="852497"/>
                </a:lnTo>
                <a:lnTo>
                  <a:pt x="265590" y="849136"/>
                </a:lnTo>
                <a:lnTo>
                  <a:pt x="281572" y="844739"/>
                </a:lnTo>
                <a:lnTo>
                  <a:pt x="295653" y="839562"/>
                </a:lnTo>
                <a:lnTo>
                  <a:pt x="308104" y="833986"/>
                </a:lnTo>
                <a:lnTo>
                  <a:pt x="319558" y="828484"/>
                </a:lnTo>
                <a:lnTo>
                  <a:pt x="330493" y="823299"/>
                </a:lnTo>
                <a:lnTo>
                  <a:pt x="341181" y="818159"/>
                </a:lnTo>
                <a:lnTo>
                  <a:pt x="351760" y="812408"/>
                </a:lnTo>
                <a:lnTo>
                  <a:pt x="362289" y="805723"/>
                </a:lnTo>
                <a:lnTo>
                  <a:pt x="372634" y="798265"/>
                </a:lnTo>
                <a:lnTo>
                  <a:pt x="382500" y="790487"/>
                </a:lnTo>
                <a:lnTo>
                  <a:pt x="391767" y="782697"/>
                </a:lnTo>
                <a:lnTo>
                  <a:pt x="400632" y="775027"/>
                </a:lnTo>
                <a:lnTo>
                  <a:pt x="409506" y="767504"/>
                </a:lnTo>
                <a:lnTo>
                  <a:pt x="418620" y="760109"/>
                </a:lnTo>
                <a:lnTo>
                  <a:pt x="427880" y="752653"/>
                </a:lnTo>
                <a:lnTo>
                  <a:pt x="436950" y="744800"/>
                </a:lnTo>
                <a:lnTo>
                  <a:pt x="445645" y="736400"/>
                </a:lnTo>
                <a:lnTo>
                  <a:pt x="453942" y="727469"/>
                </a:lnTo>
                <a:lnTo>
                  <a:pt x="461893" y="718095"/>
                </a:lnTo>
                <a:lnTo>
                  <a:pt x="469574" y="708380"/>
                </a:lnTo>
                <a:lnTo>
                  <a:pt x="477054" y="698416"/>
                </a:lnTo>
                <a:lnTo>
                  <a:pt x="484390" y="688274"/>
                </a:lnTo>
                <a:lnTo>
                  <a:pt x="491625" y="678009"/>
                </a:lnTo>
                <a:lnTo>
                  <a:pt x="498791" y="667659"/>
                </a:lnTo>
                <a:lnTo>
                  <a:pt x="505909" y="657251"/>
                </a:lnTo>
                <a:lnTo>
                  <a:pt x="512989" y="646802"/>
                </a:lnTo>
                <a:lnTo>
                  <a:pt x="519879" y="636328"/>
                </a:lnTo>
                <a:lnTo>
                  <a:pt x="526281" y="625835"/>
                </a:lnTo>
                <a:lnTo>
                  <a:pt x="532071" y="615331"/>
                </a:lnTo>
                <a:lnTo>
                  <a:pt x="537450" y="604819"/>
                </a:lnTo>
                <a:lnTo>
                  <a:pt x="542831" y="594301"/>
                </a:lnTo>
                <a:lnTo>
                  <a:pt x="548449" y="583776"/>
                </a:lnTo>
                <a:lnTo>
                  <a:pt x="554205" y="573079"/>
                </a:lnTo>
                <a:lnTo>
                  <a:pt x="559770" y="561906"/>
                </a:lnTo>
                <a:lnTo>
                  <a:pt x="564964" y="550126"/>
                </a:lnTo>
                <a:lnTo>
                  <a:pt x="569927" y="537774"/>
                </a:lnTo>
                <a:lnTo>
                  <a:pt x="575019" y="524950"/>
                </a:lnTo>
                <a:lnTo>
                  <a:pt x="580435" y="511765"/>
                </a:lnTo>
                <a:lnTo>
                  <a:pt x="585887" y="498319"/>
                </a:lnTo>
                <a:lnTo>
                  <a:pt x="590715" y="484686"/>
                </a:lnTo>
                <a:lnTo>
                  <a:pt x="594595" y="470929"/>
                </a:lnTo>
                <a:lnTo>
                  <a:pt x="597692" y="457250"/>
                </a:lnTo>
                <a:lnTo>
                  <a:pt x="600460" y="443985"/>
                </a:lnTo>
                <a:lnTo>
                  <a:pt x="603206" y="431280"/>
                </a:lnTo>
                <a:lnTo>
                  <a:pt x="605900" y="418952"/>
                </a:lnTo>
                <a:lnTo>
                  <a:pt x="608262" y="406600"/>
                </a:lnTo>
                <a:lnTo>
                  <a:pt x="610151" y="393990"/>
                </a:lnTo>
                <a:lnTo>
                  <a:pt x="611573" y="381062"/>
                </a:lnTo>
                <a:lnTo>
                  <a:pt x="612604" y="367843"/>
                </a:lnTo>
                <a:lnTo>
                  <a:pt x="613326" y="354395"/>
                </a:lnTo>
                <a:lnTo>
                  <a:pt x="613658" y="340940"/>
                </a:lnTo>
                <a:lnTo>
                  <a:pt x="613356" y="327833"/>
                </a:lnTo>
                <a:lnTo>
                  <a:pt x="612344" y="315237"/>
                </a:lnTo>
                <a:lnTo>
                  <a:pt x="610851" y="302983"/>
                </a:lnTo>
                <a:lnTo>
                  <a:pt x="609310" y="290682"/>
                </a:lnTo>
                <a:lnTo>
                  <a:pt x="607976" y="278106"/>
                </a:lnTo>
                <a:lnTo>
                  <a:pt x="606759" y="265201"/>
                </a:lnTo>
                <a:lnTo>
                  <a:pt x="605335" y="251998"/>
                </a:lnTo>
                <a:lnTo>
                  <a:pt x="603520" y="238560"/>
                </a:lnTo>
                <a:lnTo>
                  <a:pt x="601131" y="225112"/>
                </a:lnTo>
                <a:lnTo>
                  <a:pt x="597917" y="212010"/>
                </a:lnTo>
                <a:lnTo>
                  <a:pt x="593828" y="199422"/>
                </a:lnTo>
                <a:lnTo>
                  <a:pt x="589131" y="187343"/>
                </a:lnTo>
                <a:lnTo>
                  <a:pt x="584293" y="175691"/>
                </a:lnTo>
                <a:lnTo>
                  <a:pt x="579594" y="164370"/>
                </a:lnTo>
                <a:lnTo>
                  <a:pt x="574968" y="153291"/>
                </a:lnTo>
                <a:lnTo>
                  <a:pt x="570102" y="142384"/>
                </a:lnTo>
                <a:lnTo>
                  <a:pt x="564827" y="131599"/>
                </a:lnTo>
                <a:lnTo>
                  <a:pt x="559134" y="120896"/>
                </a:lnTo>
                <a:lnTo>
                  <a:pt x="553078" y="110250"/>
                </a:lnTo>
                <a:lnTo>
                  <a:pt x="546741" y="99647"/>
                </a:lnTo>
                <a:lnTo>
                  <a:pt x="540198" y="89239"/>
                </a:lnTo>
                <a:lnTo>
                  <a:pt x="533505" y="79323"/>
                </a:lnTo>
                <a:lnTo>
                  <a:pt x="526705" y="70024"/>
                </a:lnTo>
                <a:lnTo>
                  <a:pt x="519663" y="61306"/>
                </a:lnTo>
                <a:lnTo>
                  <a:pt x="512097" y="53063"/>
                </a:lnTo>
                <a:lnTo>
                  <a:pt x="503884" y="45184"/>
                </a:lnTo>
                <a:lnTo>
                  <a:pt x="494739" y="37569"/>
                </a:lnTo>
                <a:lnTo>
                  <a:pt x="484158" y="30142"/>
                </a:lnTo>
                <a:lnTo>
                  <a:pt x="472001" y="22855"/>
                </a:lnTo>
                <a:lnTo>
                  <a:pt x="458599" y="15994"/>
                </a:lnTo>
                <a:lnTo>
                  <a:pt x="444541" y="10145"/>
                </a:lnTo>
                <a:lnTo>
                  <a:pt x="430221" y="5552"/>
                </a:lnTo>
                <a:lnTo>
                  <a:pt x="415353" y="2300"/>
                </a:lnTo>
                <a:lnTo>
                  <a:pt x="399096" y="484"/>
                </a:lnTo>
                <a:lnTo>
                  <a:pt x="381096" y="0"/>
                </a:lnTo>
                <a:lnTo>
                  <a:pt x="361938" y="454"/>
                </a:lnTo>
                <a:lnTo>
                  <a:pt x="342840" y="1281"/>
                </a:lnTo>
                <a:lnTo>
                  <a:pt x="324513" y="2134"/>
                </a:lnTo>
                <a:lnTo>
                  <a:pt x="307140" y="3195"/>
                </a:lnTo>
                <a:lnTo>
                  <a:pt x="290640" y="5045"/>
                </a:lnTo>
                <a:lnTo>
                  <a:pt x="274842" y="7959"/>
                </a:lnTo>
                <a:lnTo>
                  <a:pt x="259571" y="11900"/>
                </a:lnTo>
                <a:lnTo>
                  <a:pt x="244683" y="16696"/>
                </a:lnTo>
                <a:lnTo>
                  <a:pt x="230064" y="22153"/>
                </a:lnTo>
                <a:lnTo>
                  <a:pt x="215631" y="28258"/>
                </a:lnTo>
                <a:lnTo>
                  <a:pt x="201327" y="35180"/>
                </a:lnTo>
                <a:lnTo>
                  <a:pt x="187114" y="42945"/>
                </a:lnTo>
                <a:lnTo>
                  <a:pt x="173128" y="51446"/>
                </a:lnTo>
                <a:lnTo>
                  <a:pt x="159659" y="60531"/>
                </a:lnTo>
                <a:lnTo>
                  <a:pt x="146815" y="70050"/>
                </a:lnTo>
                <a:lnTo>
                  <a:pt x="134393" y="79883"/>
                </a:lnTo>
                <a:lnTo>
                  <a:pt x="121979" y="89937"/>
                </a:lnTo>
                <a:lnTo>
                  <a:pt x="109337" y="100144"/>
                </a:lnTo>
                <a:lnTo>
                  <a:pt x="96726" y="110455"/>
                </a:lnTo>
                <a:lnTo>
                  <a:pt x="84786" y="120837"/>
                </a:lnTo>
                <a:lnTo>
                  <a:pt x="73828" y="131263"/>
                </a:lnTo>
                <a:lnTo>
                  <a:pt x="63842" y="141553"/>
                </a:lnTo>
                <a:lnTo>
                  <a:pt x="54675" y="151388"/>
                </a:lnTo>
                <a:lnTo>
                  <a:pt x="46148" y="160625"/>
                </a:lnTo>
                <a:lnTo>
                  <a:pt x="38395" y="168991"/>
                </a:lnTo>
                <a:lnTo>
                  <a:pt x="31106" y="176824"/>
                </a:lnTo>
                <a:lnTo>
                  <a:pt x="23638" y="184810"/>
                </a:lnTo>
                <a:lnTo>
                  <a:pt x="14780" y="1942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2477917" y="4802127"/>
            <a:ext cx="2556929" cy="1030619"/>
            <a:chOff x="2477917" y="4802127"/>
            <a:chExt cx="2556929" cy="1030619"/>
          </a:xfrm>
        </p:grpSpPr>
        <p:sp>
          <p:nvSpPr>
            <p:cNvPr id="54" name="Freeform 53"/>
            <p:cNvSpPr/>
            <p:nvPr/>
          </p:nvSpPr>
          <p:spPr>
            <a:xfrm>
              <a:off x="2875361" y="5052159"/>
              <a:ext cx="356888" cy="633978"/>
            </a:xfrm>
            <a:custGeom>
              <a:avLst/>
              <a:gdLst/>
              <a:ahLst/>
              <a:cxnLst/>
              <a:rect l="0" t="0" r="0" b="0"/>
              <a:pathLst>
                <a:path w="356888" h="633978">
                  <a:moveTo>
                    <a:pt x="220017" y="43633"/>
                  </a:moveTo>
                  <a:lnTo>
                    <a:pt x="214149" y="37766"/>
                  </a:lnTo>
                  <a:lnTo>
                    <a:pt x="208585" y="32201"/>
                  </a:lnTo>
                  <a:lnTo>
                    <a:pt x="202781" y="26406"/>
                  </a:lnTo>
                  <a:lnTo>
                    <a:pt x="196528" y="20499"/>
                  </a:lnTo>
                  <a:lnTo>
                    <a:pt x="189549" y="14818"/>
                  </a:lnTo>
                  <a:lnTo>
                    <a:pt x="181764" y="9552"/>
                  </a:lnTo>
                  <a:lnTo>
                    <a:pt x="173089" y="5047"/>
                  </a:lnTo>
                  <a:lnTo>
                    <a:pt x="163362" y="1858"/>
                  </a:lnTo>
                  <a:lnTo>
                    <a:pt x="152599" y="167"/>
                  </a:lnTo>
                  <a:lnTo>
                    <a:pt x="141119" y="0"/>
                  </a:lnTo>
                  <a:lnTo>
                    <a:pt x="129421" y="1401"/>
                  </a:lnTo>
                  <a:lnTo>
                    <a:pt x="117820" y="4240"/>
                  </a:lnTo>
                  <a:lnTo>
                    <a:pt x="106591" y="8585"/>
                  </a:lnTo>
                  <a:lnTo>
                    <a:pt x="96050" y="14775"/>
                  </a:lnTo>
                  <a:lnTo>
                    <a:pt x="86296" y="22831"/>
                  </a:lnTo>
                  <a:lnTo>
                    <a:pt x="77255" y="32664"/>
                  </a:lnTo>
                  <a:lnTo>
                    <a:pt x="68788" y="44238"/>
                  </a:lnTo>
                  <a:lnTo>
                    <a:pt x="60759" y="57348"/>
                  </a:lnTo>
                  <a:lnTo>
                    <a:pt x="53211" y="71370"/>
                  </a:lnTo>
                  <a:lnTo>
                    <a:pt x="46361" y="85387"/>
                  </a:lnTo>
                  <a:lnTo>
                    <a:pt x="40270" y="98897"/>
                  </a:lnTo>
                  <a:lnTo>
                    <a:pt x="34856" y="112254"/>
                  </a:lnTo>
                  <a:lnTo>
                    <a:pt x="29986" y="126434"/>
                  </a:lnTo>
                  <a:lnTo>
                    <a:pt x="25528" y="141934"/>
                  </a:lnTo>
                  <a:lnTo>
                    <a:pt x="21534" y="158448"/>
                  </a:lnTo>
                  <a:lnTo>
                    <a:pt x="18223" y="175159"/>
                  </a:lnTo>
                  <a:lnTo>
                    <a:pt x="15661" y="191553"/>
                  </a:lnTo>
                  <a:lnTo>
                    <a:pt x="13771" y="207459"/>
                  </a:lnTo>
                  <a:lnTo>
                    <a:pt x="12420" y="222893"/>
                  </a:lnTo>
                  <a:lnTo>
                    <a:pt x="11468" y="237937"/>
                  </a:lnTo>
                  <a:lnTo>
                    <a:pt x="10642" y="252681"/>
                  </a:lnTo>
                  <a:lnTo>
                    <a:pt x="9547" y="267209"/>
                  </a:lnTo>
                  <a:lnTo>
                    <a:pt x="7995" y="281582"/>
                  </a:lnTo>
                  <a:lnTo>
                    <a:pt x="6137" y="295849"/>
                  </a:lnTo>
                  <a:lnTo>
                    <a:pt x="4351" y="310041"/>
                  </a:lnTo>
                  <a:lnTo>
                    <a:pt x="2856" y="324183"/>
                  </a:lnTo>
                  <a:lnTo>
                    <a:pt x="1701" y="338291"/>
                  </a:lnTo>
                  <a:lnTo>
                    <a:pt x="852" y="352375"/>
                  </a:lnTo>
                  <a:lnTo>
                    <a:pt x="250" y="366440"/>
                  </a:lnTo>
                  <a:lnTo>
                    <a:pt x="0" y="380326"/>
                  </a:lnTo>
                  <a:lnTo>
                    <a:pt x="356" y="393730"/>
                  </a:lnTo>
                  <a:lnTo>
                    <a:pt x="1406" y="406528"/>
                  </a:lnTo>
                  <a:lnTo>
                    <a:pt x="2923" y="418920"/>
                  </a:lnTo>
                  <a:lnTo>
                    <a:pt x="4480" y="431314"/>
                  </a:lnTo>
                  <a:lnTo>
                    <a:pt x="5826" y="443947"/>
                  </a:lnTo>
                  <a:lnTo>
                    <a:pt x="7050" y="456721"/>
                  </a:lnTo>
                  <a:lnTo>
                    <a:pt x="8479" y="469304"/>
                  </a:lnTo>
                  <a:lnTo>
                    <a:pt x="10291" y="481521"/>
                  </a:lnTo>
                  <a:lnTo>
                    <a:pt x="12510" y="493674"/>
                  </a:lnTo>
                  <a:lnTo>
                    <a:pt x="15077" y="506434"/>
                  </a:lnTo>
                  <a:lnTo>
                    <a:pt x="17923" y="520122"/>
                  </a:lnTo>
                  <a:lnTo>
                    <a:pt x="21141" y="534418"/>
                  </a:lnTo>
                  <a:lnTo>
                    <a:pt x="24979" y="548560"/>
                  </a:lnTo>
                  <a:lnTo>
                    <a:pt x="29528" y="562106"/>
                  </a:lnTo>
                  <a:lnTo>
                    <a:pt x="34888" y="574794"/>
                  </a:lnTo>
                  <a:lnTo>
                    <a:pt x="41243" y="586389"/>
                  </a:lnTo>
                  <a:lnTo>
                    <a:pt x="48595" y="596882"/>
                  </a:lnTo>
                  <a:lnTo>
                    <a:pt x="56804" y="606267"/>
                  </a:lnTo>
                  <a:lnTo>
                    <a:pt x="65684" y="614440"/>
                  </a:lnTo>
                  <a:lnTo>
                    <a:pt x="75063" y="621452"/>
                  </a:lnTo>
                  <a:lnTo>
                    <a:pt x="84800" y="627165"/>
                  </a:lnTo>
                  <a:lnTo>
                    <a:pt x="94789" y="631180"/>
                  </a:lnTo>
                  <a:lnTo>
                    <a:pt x="104952" y="633430"/>
                  </a:lnTo>
                  <a:lnTo>
                    <a:pt x="115234" y="633977"/>
                  </a:lnTo>
                  <a:lnTo>
                    <a:pt x="125596" y="632831"/>
                  </a:lnTo>
                  <a:lnTo>
                    <a:pt x="136009" y="630172"/>
                  </a:lnTo>
                  <a:lnTo>
                    <a:pt x="146290" y="626287"/>
                  </a:lnTo>
                  <a:lnTo>
                    <a:pt x="156121" y="621471"/>
                  </a:lnTo>
                  <a:lnTo>
                    <a:pt x="165367" y="615968"/>
                  </a:lnTo>
                  <a:lnTo>
                    <a:pt x="174221" y="609648"/>
                  </a:lnTo>
                  <a:lnTo>
                    <a:pt x="183086" y="602043"/>
                  </a:lnTo>
                  <a:lnTo>
                    <a:pt x="192193" y="593001"/>
                  </a:lnTo>
                  <a:lnTo>
                    <a:pt x="201276" y="582827"/>
                  </a:lnTo>
                  <a:lnTo>
                    <a:pt x="209696" y="572081"/>
                  </a:lnTo>
                  <a:lnTo>
                    <a:pt x="217132" y="561140"/>
                  </a:lnTo>
                  <a:lnTo>
                    <a:pt x="223430" y="549861"/>
                  </a:lnTo>
                  <a:lnTo>
                    <a:pt x="228436" y="537699"/>
                  </a:lnTo>
                  <a:lnTo>
                    <a:pt x="232202" y="524414"/>
                  </a:lnTo>
                  <a:lnTo>
                    <a:pt x="234766" y="510391"/>
                  </a:lnTo>
                  <a:lnTo>
                    <a:pt x="236052" y="496431"/>
                  </a:lnTo>
                  <a:lnTo>
                    <a:pt x="236140" y="483003"/>
                  </a:lnTo>
                  <a:lnTo>
                    <a:pt x="235066" y="470224"/>
                  </a:lnTo>
                  <a:lnTo>
                    <a:pt x="232750" y="458035"/>
                  </a:lnTo>
                  <a:lnTo>
                    <a:pt x="229267" y="446321"/>
                  </a:lnTo>
                  <a:lnTo>
                    <a:pt x="224810" y="434962"/>
                  </a:lnTo>
                  <a:lnTo>
                    <a:pt x="219602" y="423861"/>
                  </a:lnTo>
                  <a:lnTo>
                    <a:pt x="213842" y="412946"/>
                  </a:lnTo>
                  <a:lnTo>
                    <a:pt x="207687" y="402325"/>
                  </a:lnTo>
                  <a:lnTo>
                    <a:pt x="201256" y="392265"/>
                  </a:lnTo>
                  <a:lnTo>
                    <a:pt x="194627" y="382879"/>
                  </a:lnTo>
                  <a:lnTo>
                    <a:pt x="187531" y="374440"/>
                  </a:lnTo>
                  <a:lnTo>
                    <a:pt x="179396" y="367450"/>
                  </a:lnTo>
                  <a:lnTo>
                    <a:pt x="170025" y="362032"/>
                  </a:lnTo>
                  <a:lnTo>
                    <a:pt x="160770" y="357436"/>
                  </a:lnTo>
                  <a:lnTo>
                    <a:pt x="155612" y="352515"/>
                  </a:lnTo>
                  <a:lnTo>
                    <a:pt x="156980" y="347427"/>
                  </a:lnTo>
                  <a:lnTo>
                    <a:pt x="163324" y="342865"/>
                  </a:lnTo>
                  <a:lnTo>
                    <a:pt x="172807" y="338804"/>
                  </a:lnTo>
                  <a:lnTo>
                    <a:pt x="183769" y="335039"/>
                  </a:lnTo>
                  <a:lnTo>
                    <a:pt x="195213" y="331423"/>
                  </a:lnTo>
                  <a:lnTo>
                    <a:pt x="206845" y="327876"/>
                  </a:lnTo>
                  <a:lnTo>
                    <a:pt x="218803" y="324359"/>
                  </a:lnTo>
                  <a:lnTo>
                    <a:pt x="231186" y="320857"/>
                  </a:lnTo>
                  <a:lnTo>
                    <a:pt x="243981" y="317527"/>
                  </a:lnTo>
                  <a:lnTo>
                    <a:pt x="257120" y="314672"/>
                  </a:lnTo>
                  <a:lnTo>
                    <a:pt x="270518" y="312417"/>
                  </a:lnTo>
                  <a:lnTo>
                    <a:pt x="283943" y="310564"/>
                  </a:lnTo>
                  <a:lnTo>
                    <a:pt x="297030" y="308706"/>
                  </a:lnTo>
                  <a:lnTo>
                    <a:pt x="309595" y="306605"/>
                  </a:lnTo>
                  <a:lnTo>
                    <a:pt x="321190" y="304353"/>
                  </a:lnTo>
                  <a:lnTo>
                    <a:pt x="332153" y="302057"/>
                  </a:lnTo>
                  <a:lnTo>
                    <a:pt x="343447" y="299512"/>
                  </a:lnTo>
                  <a:lnTo>
                    <a:pt x="356887" y="296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74933" y="5132065"/>
              <a:ext cx="273171" cy="495843"/>
            </a:xfrm>
            <a:custGeom>
              <a:avLst/>
              <a:gdLst/>
              <a:ahLst/>
              <a:cxnLst/>
              <a:rect l="0" t="0" r="0" b="0"/>
              <a:pathLst>
                <a:path w="273171" h="495843">
                  <a:moveTo>
                    <a:pt x="178414" y="26898"/>
                  </a:moveTo>
                  <a:lnTo>
                    <a:pt x="172479" y="21098"/>
                  </a:lnTo>
                  <a:lnTo>
                    <a:pt x="166275" y="16173"/>
                  </a:lnTo>
                  <a:lnTo>
                    <a:pt x="159174" y="11676"/>
                  </a:lnTo>
                  <a:lnTo>
                    <a:pt x="151061" y="7628"/>
                  </a:lnTo>
                  <a:lnTo>
                    <a:pt x="141766" y="4262"/>
                  </a:lnTo>
                  <a:lnTo>
                    <a:pt x="131323" y="1663"/>
                  </a:lnTo>
                  <a:lnTo>
                    <a:pt x="120071" y="82"/>
                  </a:lnTo>
                  <a:lnTo>
                    <a:pt x="108533" y="0"/>
                  </a:lnTo>
                  <a:lnTo>
                    <a:pt x="97042" y="1544"/>
                  </a:lnTo>
                  <a:lnTo>
                    <a:pt x="85888" y="4701"/>
                  </a:lnTo>
                  <a:lnTo>
                    <a:pt x="75400" y="9486"/>
                  </a:lnTo>
                  <a:lnTo>
                    <a:pt x="65685" y="15742"/>
                  </a:lnTo>
                  <a:lnTo>
                    <a:pt x="56839" y="23195"/>
                  </a:lnTo>
                  <a:lnTo>
                    <a:pt x="49036" y="31560"/>
                  </a:lnTo>
                  <a:lnTo>
                    <a:pt x="42266" y="40594"/>
                  </a:lnTo>
                  <a:lnTo>
                    <a:pt x="36378" y="50268"/>
                  </a:lnTo>
                  <a:lnTo>
                    <a:pt x="31181" y="60746"/>
                  </a:lnTo>
                  <a:lnTo>
                    <a:pt x="26496" y="72060"/>
                  </a:lnTo>
                  <a:lnTo>
                    <a:pt x="22177" y="84269"/>
                  </a:lnTo>
                  <a:lnTo>
                    <a:pt x="18116" y="97528"/>
                  </a:lnTo>
                  <a:lnTo>
                    <a:pt x="14237" y="111822"/>
                  </a:lnTo>
                  <a:lnTo>
                    <a:pt x="10649" y="126999"/>
                  </a:lnTo>
                  <a:lnTo>
                    <a:pt x="7618" y="142864"/>
                  </a:lnTo>
                  <a:lnTo>
                    <a:pt x="5248" y="159241"/>
                  </a:lnTo>
                  <a:lnTo>
                    <a:pt x="3487" y="175982"/>
                  </a:lnTo>
                  <a:lnTo>
                    <a:pt x="2223" y="192980"/>
                  </a:lnTo>
                  <a:lnTo>
                    <a:pt x="1336" y="210155"/>
                  </a:lnTo>
                  <a:lnTo>
                    <a:pt x="722" y="227452"/>
                  </a:lnTo>
                  <a:lnTo>
                    <a:pt x="301" y="244830"/>
                  </a:lnTo>
                  <a:lnTo>
                    <a:pt x="21" y="262264"/>
                  </a:lnTo>
                  <a:lnTo>
                    <a:pt x="0" y="279736"/>
                  </a:lnTo>
                  <a:lnTo>
                    <a:pt x="519" y="297232"/>
                  </a:lnTo>
                  <a:lnTo>
                    <a:pt x="1689" y="314741"/>
                  </a:lnTo>
                  <a:lnTo>
                    <a:pt x="3629" y="332093"/>
                  </a:lnTo>
                  <a:lnTo>
                    <a:pt x="6535" y="348977"/>
                  </a:lnTo>
                  <a:lnTo>
                    <a:pt x="10418" y="365262"/>
                  </a:lnTo>
                  <a:lnTo>
                    <a:pt x="15144" y="380977"/>
                  </a:lnTo>
                  <a:lnTo>
                    <a:pt x="20534" y="396223"/>
                  </a:lnTo>
                  <a:lnTo>
                    <a:pt x="26416" y="411102"/>
                  </a:lnTo>
                  <a:lnTo>
                    <a:pt x="32653" y="425384"/>
                  </a:lnTo>
                  <a:lnTo>
                    <a:pt x="39137" y="438529"/>
                  </a:lnTo>
                  <a:lnTo>
                    <a:pt x="45799" y="450331"/>
                  </a:lnTo>
                  <a:lnTo>
                    <a:pt x="52746" y="460730"/>
                  </a:lnTo>
                  <a:lnTo>
                    <a:pt x="60250" y="469652"/>
                  </a:lnTo>
                  <a:lnTo>
                    <a:pt x="68416" y="477204"/>
                  </a:lnTo>
                  <a:lnTo>
                    <a:pt x="77360" y="483463"/>
                  </a:lnTo>
                  <a:lnTo>
                    <a:pt x="87274" y="488385"/>
                  </a:lnTo>
                  <a:lnTo>
                    <a:pt x="98165" y="492067"/>
                  </a:lnTo>
                  <a:lnTo>
                    <a:pt x="109733" y="494558"/>
                  </a:lnTo>
                  <a:lnTo>
                    <a:pt x="121489" y="495790"/>
                  </a:lnTo>
                  <a:lnTo>
                    <a:pt x="133136" y="495842"/>
                  </a:lnTo>
                  <a:lnTo>
                    <a:pt x="144564" y="494912"/>
                  </a:lnTo>
                  <a:lnTo>
                    <a:pt x="155771" y="493224"/>
                  </a:lnTo>
                  <a:lnTo>
                    <a:pt x="166785" y="490976"/>
                  </a:lnTo>
                  <a:lnTo>
                    <a:pt x="177487" y="488163"/>
                  </a:lnTo>
                  <a:lnTo>
                    <a:pt x="187607" y="484597"/>
                  </a:lnTo>
                  <a:lnTo>
                    <a:pt x="197048" y="480235"/>
                  </a:lnTo>
                  <a:lnTo>
                    <a:pt x="205864" y="475170"/>
                  </a:lnTo>
                  <a:lnTo>
                    <a:pt x="214171" y="469546"/>
                  </a:lnTo>
                  <a:lnTo>
                    <a:pt x="222095" y="463507"/>
                  </a:lnTo>
                  <a:lnTo>
                    <a:pt x="229823" y="457281"/>
                  </a:lnTo>
                  <a:lnTo>
                    <a:pt x="238573" y="450464"/>
                  </a:lnTo>
                  <a:lnTo>
                    <a:pt x="251352" y="441339"/>
                  </a:lnTo>
                  <a:lnTo>
                    <a:pt x="273170" y="426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11274" y="5074735"/>
              <a:ext cx="210571" cy="607252"/>
            </a:xfrm>
            <a:custGeom>
              <a:avLst/>
              <a:gdLst/>
              <a:ahLst/>
              <a:cxnLst/>
              <a:rect l="0" t="0" r="0" b="0"/>
              <a:pathLst>
                <a:path w="210571" h="607252">
                  <a:moveTo>
                    <a:pt x="0" y="252684"/>
                  </a:moveTo>
                  <a:lnTo>
                    <a:pt x="2934" y="261619"/>
                  </a:lnTo>
                  <a:lnTo>
                    <a:pt x="5716" y="271247"/>
                  </a:lnTo>
                  <a:lnTo>
                    <a:pt x="8616" y="282530"/>
                  </a:lnTo>
                  <a:lnTo>
                    <a:pt x="11656" y="295024"/>
                  </a:lnTo>
                  <a:lnTo>
                    <a:pt x="14821" y="307856"/>
                  </a:lnTo>
                  <a:lnTo>
                    <a:pt x="18080" y="320479"/>
                  </a:lnTo>
                  <a:lnTo>
                    <a:pt x="21246" y="332862"/>
                  </a:lnTo>
                  <a:lnTo>
                    <a:pt x="23988" y="345305"/>
                  </a:lnTo>
                  <a:lnTo>
                    <a:pt x="26169" y="358003"/>
                  </a:lnTo>
                  <a:lnTo>
                    <a:pt x="27970" y="371005"/>
                  </a:lnTo>
                  <a:lnTo>
                    <a:pt x="29795" y="384279"/>
                  </a:lnTo>
                  <a:lnTo>
                    <a:pt x="31873" y="397784"/>
                  </a:lnTo>
                  <a:lnTo>
                    <a:pt x="34100" y="411959"/>
                  </a:lnTo>
                  <a:lnTo>
                    <a:pt x="36142" y="427679"/>
                  </a:lnTo>
                  <a:lnTo>
                    <a:pt x="37817" y="445279"/>
                  </a:lnTo>
                  <a:lnTo>
                    <a:pt x="39264" y="463980"/>
                  </a:lnTo>
                  <a:lnTo>
                    <a:pt x="40843" y="482232"/>
                  </a:lnTo>
                  <a:lnTo>
                    <a:pt x="42756" y="499179"/>
                  </a:lnTo>
                  <a:lnTo>
                    <a:pt x="45041" y="514978"/>
                  </a:lnTo>
                  <a:lnTo>
                    <a:pt x="47654" y="530415"/>
                  </a:lnTo>
                  <a:lnTo>
                    <a:pt x="50521" y="546017"/>
                  </a:lnTo>
                  <a:lnTo>
                    <a:pt x="53413" y="561818"/>
                  </a:lnTo>
                  <a:lnTo>
                    <a:pt x="55968" y="577527"/>
                  </a:lnTo>
                  <a:lnTo>
                    <a:pt x="58018" y="592858"/>
                  </a:lnTo>
                  <a:lnTo>
                    <a:pt x="59688" y="604246"/>
                  </a:lnTo>
                  <a:lnTo>
                    <a:pt x="61044" y="607251"/>
                  </a:lnTo>
                  <a:lnTo>
                    <a:pt x="61930" y="603204"/>
                  </a:lnTo>
                  <a:lnTo>
                    <a:pt x="62279" y="594714"/>
                  </a:lnTo>
                  <a:lnTo>
                    <a:pt x="61928" y="584091"/>
                  </a:lnTo>
                  <a:lnTo>
                    <a:pt x="60849" y="572691"/>
                  </a:lnTo>
                  <a:lnTo>
                    <a:pt x="59294" y="560663"/>
                  </a:lnTo>
                  <a:lnTo>
                    <a:pt x="57703" y="547330"/>
                  </a:lnTo>
                  <a:lnTo>
                    <a:pt x="56330" y="532375"/>
                  </a:lnTo>
                  <a:lnTo>
                    <a:pt x="55086" y="516215"/>
                  </a:lnTo>
                  <a:lnTo>
                    <a:pt x="53643" y="499735"/>
                  </a:lnTo>
                  <a:lnTo>
                    <a:pt x="51820" y="483498"/>
                  </a:lnTo>
                  <a:lnTo>
                    <a:pt x="49595" y="467865"/>
                  </a:lnTo>
                  <a:lnTo>
                    <a:pt x="47022" y="453145"/>
                  </a:lnTo>
                  <a:lnTo>
                    <a:pt x="44182" y="439395"/>
                  </a:lnTo>
                  <a:lnTo>
                    <a:pt x="41308" y="426331"/>
                  </a:lnTo>
                  <a:lnTo>
                    <a:pt x="38765" y="413471"/>
                  </a:lnTo>
                  <a:lnTo>
                    <a:pt x="36721" y="400519"/>
                  </a:lnTo>
                  <a:lnTo>
                    <a:pt x="35012" y="387527"/>
                  </a:lnTo>
                  <a:lnTo>
                    <a:pt x="33250" y="374797"/>
                  </a:lnTo>
                  <a:lnTo>
                    <a:pt x="31210" y="362490"/>
                  </a:lnTo>
                  <a:lnTo>
                    <a:pt x="28838" y="350615"/>
                  </a:lnTo>
                  <a:lnTo>
                    <a:pt x="26166" y="339108"/>
                  </a:lnTo>
                  <a:lnTo>
                    <a:pt x="23255" y="327887"/>
                  </a:lnTo>
                  <a:lnTo>
                    <a:pt x="20164" y="316876"/>
                  </a:lnTo>
                  <a:lnTo>
                    <a:pt x="16943" y="306017"/>
                  </a:lnTo>
                  <a:lnTo>
                    <a:pt x="13634" y="295259"/>
                  </a:lnTo>
                  <a:lnTo>
                    <a:pt x="10432" y="284405"/>
                  </a:lnTo>
                  <a:lnTo>
                    <a:pt x="7661" y="273125"/>
                  </a:lnTo>
                  <a:lnTo>
                    <a:pt x="5466" y="261274"/>
                  </a:lnTo>
                  <a:lnTo>
                    <a:pt x="3822" y="248873"/>
                  </a:lnTo>
                  <a:lnTo>
                    <a:pt x="2637" y="236017"/>
                  </a:lnTo>
                  <a:lnTo>
                    <a:pt x="1806" y="222812"/>
                  </a:lnTo>
                  <a:lnTo>
                    <a:pt x="1399" y="209351"/>
                  </a:lnTo>
                  <a:lnTo>
                    <a:pt x="1651" y="195709"/>
                  </a:lnTo>
                  <a:lnTo>
                    <a:pt x="2639" y="181945"/>
                  </a:lnTo>
                  <a:lnTo>
                    <a:pt x="4455" y="168262"/>
                  </a:lnTo>
                  <a:lnTo>
                    <a:pt x="7277" y="154995"/>
                  </a:lnTo>
                  <a:lnTo>
                    <a:pt x="11104" y="142293"/>
                  </a:lnTo>
                  <a:lnTo>
                    <a:pt x="15792" y="130136"/>
                  </a:lnTo>
                  <a:lnTo>
                    <a:pt x="21156" y="118431"/>
                  </a:lnTo>
                  <a:lnTo>
                    <a:pt x="27030" y="107078"/>
                  </a:lnTo>
                  <a:lnTo>
                    <a:pt x="33601" y="96148"/>
                  </a:lnTo>
                  <a:lnTo>
                    <a:pt x="41375" y="85874"/>
                  </a:lnTo>
                  <a:lnTo>
                    <a:pt x="50528" y="76331"/>
                  </a:lnTo>
                  <a:lnTo>
                    <a:pt x="60778" y="67446"/>
                  </a:lnTo>
                  <a:lnTo>
                    <a:pt x="71575" y="59092"/>
                  </a:lnTo>
                  <a:lnTo>
                    <a:pt x="82541" y="51142"/>
                  </a:lnTo>
                  <a:lnTo>
                    <a:pt x="93497" y="43650"/>
                  </a:lnTo>
                  <a:lnTo>
                    <a:pt x="104378" y="36837"/>
                  </a:lnTo>
                  <a:lnTo>
                    <a:pt x="115180" y="30771"/>
                  </a:lnTo>
                  <a:lnTo>
                    <a:pt x="126078" y="25375"/>
                  </a:lnTo>
                  <a:lnTo>
                    <a:pt x="137394" y="20516"/>
                  </a:lnTo>
                  <a:lnTo>
                    <a:pt x="149259" y="16066"/>
                  </a:lnTo>
                  <a:lnTo>
                    <a:pt x="161235" y="12064"/>
                  </a:lnTo>
                  <a:lnTo>
                    <a:pt x="173691" y="8321"/>
                  </a:lnTo>
                  <a:lnTo>
                    <a:pt x="188840" y="450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95502" y="5348477"/>
              <a:ext cx="136872" cy="94757"/>
            </a:xfrm>
            <a:custGeom>
              <a:avLst/>
              <a:gdLst/>
              <a:ahLst/>
              <a:cxnLst/>
              <a:rect l="0" t="0" r="0" b="0"/>
              <a:pathLst>
                <a:path w="136872" h="94757">
                  <a:moveTo>
                    <a:pt x="136871" y="0"/>
                  </a:moveTo>
                  <a:lnTo>
                    <a:pt x="128069" y="3000"/>
                  </a:lnTo>
                  <a:lnTo>
                    <a:pt x="119722" y="6422"/>
                  </a:lnTo>
                  <a:lnTo>
                    <a:pt x="111019" y="10619"/>
                  </a:lnTo>
                  <a:lnTo>
                    <a:pt x="101726" y="15519"/>
                  </a:lnTo>
                  <a:lnTo>
                    <a:pt x="91582" y="21000"/>
                  </a:lnTo>
                  <a:lnTo>
                    <a:pt x="80546" y="26935"/>
                  </a:lnTo>
                  <a:lnTo>
                    <a:pt x="69052" y="33370"/>
                  </a:lnTo>
                  <a:lnTo>
                    <a:pt x="57879" y="40516"/>
                  </a:lnTo>
                  <a:lnTo>
                    <a:pt x="47447" y="48425"/>
                  </a:lnTo>
                  <a:lnTo>
                    <a:pt x="37929" y="56745"/>
                  </a:lnTo>
                  <a:lnTo>
                    <a:pt x="28381" y="65734"/>
                  </a:lnTo>
                  <a:lnTo>
                    <a:pt x="16851" y="7730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32414" y="5264248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5427" y="2934"/>
                  </a:lnTo>
                  <a:lnTo>
                    <a:pt x="67080" y="5717"/>
                  </a:lnTo>
                  <a:lnTo>
                    <a:pt x="58386" y="8616"/>
                  </a:lnTo>
                  <a:lnTo>
                    <a:pt x="49346" y="11696"/>
                  </a:lnTo>
                  <a:lnTo>
                    <a:pt x="39057" y="15427"/>
                  </a:lnTo>
                  <a:lnTo>
                    <a:pt x="24374" y="212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53471" y="5380062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0"/>
                  </a:moveTo>
                  <a:lnTo>
                    <a:pt x="107079" y="3000"/>
                  </a:lnTo>
                  <a:lnTo>
                    <a:pt x="99373" y="6423"/>
                  </a:lnTo>
                  <a:lnTo>
                    <a:pt x="91966" y="10619"/>
                  </a:lnTo>
                  <a:lnTo>
                    <a:pt x="84532" y="15519"/>
                  </a:lnTo>
                  <a:lnTo>
                    <a:pt x="76705" y="21001"/>
                  </a:lnTo>
                  <a:lnTo>
                    <a:pt x="68326" y="26936"/>
                  </a:lnTo>
                  <a:lnTo>
                    <a:pt x="59410" y="33370"/>
                  </a:lnTo>
                  <a:lnTo>
                    <a:pt x="50047" y="40517"/>
                  </a:lnTo>
                  <a:lnTo>
                    <a:pt x="40354" y="48420"/>
                  </a:lnTo>
                  <a:lnTo>
                    <a:pt x="30878" y="56539"/>
                  </a:lnTo>
                  <a:lnTo>
                    <a:pt x="21657" y="64627"/>
                  </a:lnTo>
                  <a:lnTo>
                    <a:pt x="11882" y="7339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12652" y="5043150"/>
              <a:ext cx="357536" cy="610654"/>
            </a:xfrm>
            <a:custGeom>
              <a:avLst/>
              <a:gdLst/>
              <a:ahLst/>
              <a:cxnLst/>
              <a:rect l="0" t="0" r="0" b="0"/>
              <a:pathLst>
                <a:path w="357536" h="610654">
                  <a:moveTo>
                    <a:pt x="225130" y="0"/>
                  </a:moveTo>
                  <a:lnTo>
                    <a:pt x="213328" y="5801"/>
                  </a:lnTo>
                  <a:lnTo>
                    <a:pt x="201559" y="10725"/>
                  </a:lnTo>
                  <a:lnTo>
                    <a:pt x="188668" y="15223"/>
                  </a:lnTo>
                  <a:lnTo>
                    <a:pt x="174821" y="19271"/>
                  </a:lnTo>
                  <a:lnTo>
                    <a:pt x="160492" y="22636"/>
                  </a:lnTo>
                  <a:lnTo>
                    <a:pt x="146023" y="25244"/>
                  </a:lnTo>
                  <a:lnTo>
                    <a:pt x="131574" y="27171"/>
                  </a:lnTo>
                  <a:lnTo>
                    <a:pt x="117197" y="28550"/>
                  </a:lnTo>
                  <a:lnTo>
                    <a:pt x="102907" y="29521"/>
                  </a:lnTo>
                  <a:lnTo>
                    <a:pt x="88856" y="30361"/>
                  </a:lnTo>
                  <a:lnTo>
                    <a:pt x="75334" y="31466"/>
                  </a:lnTo>
                  <a:lnTo>
                    <a:pt x="62462" y="33033"/>
                  </a:lnTo>
                  <a:lnTo>
                    <a:pt x="50359" y="35241"/>
                  </a:lnTo>
                  <a:lnTo>
                    <a:pt x="39223" y="38327"/>
                  </a:lnTo>
                  <a:lnTo>
                    <a:pt x="29074" y="42339"/>
                  </a:lnTo>
                  <a:lnTo>
                    <a:pt x="20106" y="47492"/>
                  </a:lnTo>
                  <a:lnTo>
                    <a:pt x="12753" y="54232"/>
                  </a:lnTo>
                  <a:lnTo>
                    <a:pt x="7107" y="62662"/>
                  </a:lnTo>
                  <a:lnTo>
                    <a:pt x="3128" y="72747"/>
                  </a:lnTo>
                  <a:lnTo>
                    <a:pt x="816" y="84489"/>
                  </a:lnTo>
                  <a:lnTo>
                    <a:pt x="0" y="97717"/>
                  </a:lnTo>
                  <a:lnTo>
                    <a:pt x="399" y="111989"/>
                  </a:lnTo>
                  <a:lnTo>
                    <a:pt x="1721" y="126705"/>
                  </a:lnTo>
                  <a:lnTo>
                    <a:pt x="3716" y="141492"/>
                  </a:lnTo>
                  <a:lnTo>
                    <a:pt x="6188" y="156352"/>
                  </a:lnTo>
                  <a:lnTo>
                    <a:pt x="8992" y="171547"/>
                  </a:lnTo>
                  <a:lnTo>
                    <a:pt x="12024" y="187207"/>
                  </a:lnTo>
                  <a:lnTo>
                    <a:pt x="15212" y="202995"/>
                  </a:lnTo>
                  <a:lnTo>
                    <a:pt x="18506" y="218223"/>
                  </a:lnTo>
                  <a:lnTo>
                    <a:pt x="21871" y="232541"/>
                  </a:lnTo>
                  <a:lnTo>
                    <a:pt x="25283" y="245936"/>
                  </a:lnTo>
                  <a:lnTo>
                    <a:pt x="28728" y="258546"/>
                  </a:lnTo>
                  <a:lnTo>
                    <a:pt x="32208" y="270517"/>
                  </a:lnTo>
                  <a:lnTo>
                    <a:pt x="36197" y="280864"/>
                  </a:lnTo>
                  <a:lnTo>
                    <a:pt x="41271" y="286566"/>
                  </a:lnTo>
                  <a:lnTo>
                    <a:pt x="46720" y="286375"/>
                  </a:lnTo>
                  <a:lnTo>
                    <a:pt x="51600" y="282376"/>
                  </a:lnTo>
                  <a:lnTo>
                    <a:pt x="56226" y="276413"/>
                  </a:lnTo>
                  <a:lnTo>
                    <a:pt x="61434" y="269950"/>
                  </a:lnTo>
                  <a:lnTo>
                    <a:pt x="67653" y="263752"/>
                  </a:lnTo>
                  <a:lnTo>
                    <a:pt x="74914" y="257913"/>
                  </a:lnTo>
                  <a:lnTo>
                    <a:pt x="83066" y="252134"/>
                  </a:lnTo>
                  <a:lnTo>
                    <a:pt x="91912" y="246203"/>
                  </a:lnTo>
                  <a:lnTo>
                    <a:pt x="101270" y="240213"/>
                  </a:lnTo>
                  <a:lnTo>
                    <a:pt x="110995" y="234482"/>
                  </a:lnTo>
                  <a:lnTo>
                    <a:pt x="120980" y="229182"/>
                  </a:lnTo>
                  <a:lnTo>
                    <a:pt x="131310" y="224484"/>
                  </a:lnTo>
                  <a:lnTo>
                    <a:pt x="142236" y="220634"/>
                  </a:lnTo>
                  <a:lnTo>
                    <a:pt x="153850" y="217682"/>
                  </a:lnTo>
                  <a:lnTo>
                    <a:pt x="166091" y="215684"/>
                  </a:lnTo>
                  <a:lnTo>
                    <a:pt x="178840" y="214785"/>
                  </a:lnTo>
                  <a:lnTo>
                    <a:pt x="191970" y="214957"/>
                  </a:lnTo>
                  <a:lnTo>
                    <a:pt x="205210" y="216037"/>
                  </a:lnTo>
                  <a:lnTo>
                    <a:pt x="218172" y="217824"/>
                  </a:lnTo>
                  <a:lnTo>
                    <a:pt x="230662" y="220139"/>
                  </a:lnTo>
                  <a:lnTo>
                    <a:pt x="242505" y="222997"/>
                  </a:lnTo>
                  <a:lnTo>
                    <a:pt x="253466" y="226593"/>
                  </a:lnTo>
                  <a:lnTo>
                    <a:pt x="263511" y="230980"/>
                  </a:lnTo>
                  <a:lnTo>
                    <a:pt x="272919" y="236231"/>
                  </a:lnTo>
                  <a:lnTo>
                    <a:pt x="282164" y="242513"/>
                  </a:lnTo>
                  <a:lnTo>
                    <a:pt x="291529" y="249816"/>
                  </a:lnTo>
                  <a:lnTo>
                    <a:pt x="300788" y="257991"/>
                  </a:lnTo>
                  <a:lnTo>
                    <a:pt x="309325" y="266850"/>
                  </a:lnTo>
                  <a:lnTo>
                    <a:pt x="316846" y="276224"/>
                  </a:lnTo>
                  <a:lnTo>
                    <a:pt x="323369" y="286297"/>
                  </a:lnTo>
                  <a:lnTo>
                    <a:pt x="329060" y="297577"/>
                  </a:lnTo>
                  <a:lnTo>
                    <a:pt x="334108" y="310242"/>
                  </a:lnTo>
                  <a:lnTo>
                    <a:pt x="338685" y="324171"/>
                  </a:lnTo>
                  <a:lnTo>
                    <a:pt x="342928" y="339126"/>
                  </a:lnTo>
                  <a:lnTo>
                    <a:pt x="346931" y="354853"/>
                  </a:lnTo>
                  <a:lnTo>
                    <a:pt x="350605" y="371143"/>
                  </a:lnTo>
                  <a:lnTo>
                    <a:pt x="353694" y="387830"/>
                  </a:lnTo>
                  <a:lnTo>
                    <a:pt x="356094" y="404789"/>
                  </a:lnTo>
                  <a:lnTo>
                    <a:pt x="357535" y="421768"/>
                  </a:lnTo>
                  <a:lnTo>
                    <a:pt x="357520" y="438401"/>
                  </a:lnTo>
                  <a:lnTo>
                    <a:pt x="355908" y="454513"/>
                  </a:lnTo>
                  <a:lnTo>
                    <a:pt x="352706" y="469942"/>
                  </a:lnTo>
                  <a:lnTo>
                    <a:pt x="347890" y="484464"/>
                  </a:lnTo>
                  <a:lnTo>
                    <a:pt x="341618" y="498045"/>
                  </a:lnTo>
                  <a:lnTo>
                    <a:pt x="334324" y="510639"/>
                  </a:lnTo>
                  <a:lnTo>
                    <a:pt x="326599" y="522114"/>
                  </a:lnTo>
                  <a:lnTo>
                    <a:pt x="318807" y="532502"/>
                  </a:lnTo>
                  <a:lnTo>
                    <a:pt x="310782" y="541972"/>
                  </a:lnTo>
                  <a:lnTo>
                    <a:pt x="301949" y="550727"/>
                  </a:lnTo>
                  <a:lnTo>
                    <a:pt x="292035" y="558950"/>
                  </a:lnTo>
                  <a:lnTo>
                    <a:pt x="280918" y="566627"/>
                  </a:lnTo>
                  <a:lnTo>
                    <a:pt x="268466" y="573564"/>
                  </a:lnTo>
                  <a:lnTo>
                    <a:pt x="254745" y="579713"/>
                  </a:lnTo>
                  <a:lnTo>
                    <a:pt x="239800" y="585166"/>
                  </a:lnTo>
                  <a:lnTo>
                    <a:pt x="223565" y="590062"/>
                  </a:lnTo>
                  <a:lnTo>
                    <a:pt x="206136" y="594536"/>
                  </a:lnTo>
                  <a:lnTo>
                    <a:pt x="188044" y="598543"/>
                  </a:lnTo>
                  <a:lnTo>
                    <a:pt x="170134" y="601862"/>
                  </a:lnTo>
                  <a:lnTo>
                    <a:pt x="152887" y="604428"/>
                  </a:lnTo>
                  <a:lnTo>
                    <a:pt x="137000" y="606325"/>
                  </a:lnTo>
                  <a:lnTo>
                    <a:pt x="122001" y="607887"/>
                  </a:lnTo>
                  <a:lnTo>
                    <a:pt x="106581" y="609251"/>
                  </a:lnTo>
                  <a:lnTo>
                    <a:pt x="88259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77917" y="4802127"/>
              <a:ext cx="2556929" cy="1030619"/>
            </a:xfrm>
            <a:custGeom>
              <a:avLst/>
              <a:gdLst/>
              <a:ahLst/>
              <a:cxnLst/>
              <a:rect l="0" t="0" r="0" b="0"/>
              <a:pathLst>
                <a:path w="2556929" h="1030619">
                  <a:moveTo>
                    <a:pt x="1175471" y="135738"/>
                  </a:moveTo>
                  <a:lnTo>
                    <a:pt x="1166536" y="132737"/>
                  </a:lnTo>
                  <a:lnTo>
                    <a:pt x="1156909" y="129315"/>
                  </a:lnTo>
                  <a:lnTo>
                    <a:pt x="1145612" y="125123"/>
                  </a:lnTo>
                  <a:lnTo>
                    <a:pt x="1132599" y="120396"/>
                  </a:lnTo>
                  <a:lnTo>
                    <a:pt x="1117823" y="115563"/>
                  </a:lnTo>
                  <a:lnTo>
                    <a:pt x="1101440" y="110890"/>
                  </a:lnTo>
                  <a:lnTo>
                    <a:pt x="1083581" y="106627"/>
                  </a:lnTo>
                  <a:lnTo>
                    <a:pt x="1064248" y="103073"/>
                  </a:lnTo>
                  <a:lnTo>
                    <a:pt x="1043595" y="100319"/>
                  </a:lnTo>
                  <a:lnTo>
                    <a:pt x="1022358" y="98283"/>
                  </a:lnTo>
                  <a:lnTo>
                    <a:pt x="1001715" y="96828"/>
                  </a:lnTo>
                  <a:lnTo>
                    <a:pt x="982280" y="95808"/>
                  </a:lnTo>
                  <a:lnTo>
                    <a:pt x="964130" y="95103"/>
                  </a:lnTo>
                  <a:lnTo>
                    <a:pt x="947093" y="94622"/>
                  </a:lnTo>
                  <a:lnTo>
                    <a:pt x="930927" y="94295"/>
                  </a:lnTo>
                  <a:lnTo>
                    <a:pt x="915407" y="94074"/>
                  </a:lnTo>
                  <a:lnTo>
                    <a:pt x="900350" y="93926"/>
                  </a:lnTo>
                  <a:lnTo>
                    <a:pt x="885613" y="93830"/>
                  </a:lnTo>
                  <a:lnTo>
                    <a:pt x="870931" y="93936"/>
                  </a:lnTo>
                  <a:lnTo>
                    <a:pt x="855927" y="94540"/>
                  </a:lnTo>
                  <a:lnTo>
                    <a:pt x="840427" y="95763"/>
                  </a:lnTo>
                  <a:lnTo>
                    <a:pt x="824593" y="97569"/>
                  </a:lnTo>
                  <a:lnTo>
                    <a:pt x="808811" y="99852"/>
                  </a:lnTo>
                  <a:lnTo>
                    <a:pt x="793301" y="102499"/>
                  </a:lnTo>
                  <a:lnTo>
                    <a:pt x="777955" y="105412"/>
                  </a:lnTo>
                  <a:lnTo>
                    <a:pt x="762432" y="108512"/>
                  </a:lnTo>
                  <a:lnTo>
                    <a:pt x="746548" y="111743"/>
                  </a:lnTo>
                  <a:lnTo>
                    <a:pt x="730440" y="115065"/>
                  </a:lnTo>
                  <a:lnTo>
                    <a:pt x="714466" y="118447"/>
                  </a:lnTo>
                  <a:lnTo>
                    <a:pt x="698823" y="121876"/>
                  </a:lnTo>
                  <a:lnTo>
                    <a:pt x="683386" y="125502"/>
                  </a:lnTo>
                  <a:lnTo>
                    <a:pt x="667802" y="129621"/>
                  </a:lnTo>
                  <a:lnTo>
                    <a:pt x="651871" y="134358"/>
                  </a:lnTo>
                  <a:lnTo>
                    <a:pt x="635562" y="139677"/>
                  </a:lnTo>
                  <a:lnTo>
                    <a:pt x="618921" y="145472"/>
                  </a:lnTo>
                  <a:lnTo>
                    <a:pt x="602022" y="151629"/>
                  </a:lnTo>
                  <a:lnTo>
                    <a:pt x="585097" y="158052"/>
                  </a:lnTo>
                  <a:lnTo>
                    <a:pt x="568506" y="164662"/>
                  </a:lnTo>
                  <a:lnTo>
                    <a:pt x="552419" y="171408"/>
                  </a:lnTo>
                  <a:lnTo>
                    <a:pt x="536667" y="178412"/>
                  </a:lnTo>
                  <a:lnTo>
                    <a:pt x="520864" y="185953"/>
                  </a:lnTo>
                  <a:lnTo>
                    <a:pt x="504784" y="194140"/>
                  </a:lnTo>
                  <a:lnTo>
                    <a:pt x="488373" y="202928"/>
                  </a:lnTo>
                  <a:lnTo>
                    <a:pt x="471663" y="212206"/>
                  </a:lnTo>
                  <a:lnTo>
                    <a:pt x="454717" y="221855"/>
                  </a:lnTo>
                  <a:lnTo>
                    <a:pt x="437761" y="231776"/>
                  </a:lnTo>
                  <a:lnTo>
                    <a:pt x="421150" y="241888"/>
                  </a:lnTo>
                  <a:lnTo>
                    <a:pt x="405048" y="252133"/>
                  </a:lnTo>
                  <a:lnTo>
                    <a:pt x="389287" y="262471"/>
                  </a:lnTo>
                  <a:lnTo>
                    <a:pt x="373478" y="272870"/>
                  </a:lnTo>
                  <a:lnTo>
                    <a:pt x="357403" y="283312"/>
                  </a:lnTo>
                  <a:lnTo>
                    <a:pt x="341335" y="293782"/>
                  </a:lnTo>
                  <a:lnTo>
                    <a:pt x="325919" y="304272"/>
                  </a:lnTo>
                  <a:lnTo>
                    <a:pt x="311470" y="314775"/>
                  </a:lnTo>
                  <a:lnTo>
                    <a:pt x="297818" y="325285"/>
                  </a:lnTo>
                  <a:lnTo>
                    <a:pt x="284503" y="335803"/>
                  </a:lnTo>
                  <a:lnTo>
                    <a:pt x="271215" y="346323"/>
                  </a:lnTo>
                  <a:lnTo>
                    <a:pt x="257985" y="356846"/>
                  </a:lnTo>
                  <a:lnTo>
                    <a:pt x="245088" y="367371"/>
                  </a:lnTo>
                  <a:lnTo>
                    <a:pt x="232667" y="377902"/>
                  </a:lnTo>
                  <a:lnTo>
                    <a:pt x="220714" y="388602"/>
                  </a:lnTo>
                  <a:lnTo>
                    <a:pt x="209154" y="399778"/>
                  </a:lnTo>
                  <a:lnTo>
                    <a:pt x="197896" y="411554"/>
                  </a:lnTo>
                  <a:lnTo>
                    <a:pt x="186862" y="423735"/>
                  </a:lnTo>
                  <a:lnTo>
                    <a:pt x="175987" y="435911"/>
                  </a:lnTo>
                  <a:lnTo>
                    <a:pt x="165222" y="447842"/>
                  </a:lnTo>
                  <a:lnTo>
                    <a:pt x="154534" y="459464"/>
                  </a:lnTo>
                  <a:lnTo>
                    <a:pt x="143898" y="470800"/>
                  </a:lnTo>
                  <a:lnTo>
                    <a:pt x="133301" y="481907"/>
                  </a:lnTo>
                  <a:lnTo>
                    <a:pt x="122897" y="492840"/>
                  </a:lnTo>
                  <a:lnTo>
                    <a:pt x="112984" y="503649"/>
                  </a:lnTo>
                  <a:lnTo>
                    <a:pt x="103687" y="514372"/>
                  </a:lnTo>
                  <a:lnTo>
                    <a:pt x="94970" y="525204"/>
                  </a:lnTo>
                  <a:lnTo>
                    <a:pt x="86728" y="536468"/>
                  </a:lnTo>
                  <a:lnTo>
                    <a:pt x="78853" y="548304"/>
                  </a:lnTo>
                  <a:lnTo>
                    <a:pt x="71412" y="560525"/>
                  </a:lnTo>
                  <a:lnTo>
                    <a:pt x="64633" y="572728"/>
                  </a:lnTo>
                  <a:lnTo>
                    <a:pt x="58586" y="584673"/>
                  </a:lnTo>
                  <a:lnTo>
                    <a:pt x="53032" y="596133"/>
                  </a:lnTo>
                  <a:lnTo>
                    <a:pt x="47535" y="606829"/>
                  </a:lnTo>
                  <a:lnTo>
                    <a:pt x="41838" y="616692"/>
                  </a:lnTo>
                  <a:lnTo>
                    <a:pt x="36028" y="625976"/>
                  </a:lnTo>
                  <a:lnTo>
                    <a:pt x="30427" y="635139"/>
                  </a:lnTo>
                  <a:lnTo>
                    <a:pt x="25214" y="644466"/>
                  </a:lnTo>
                  <a:lnTo>
                    <a:pt x="20409" y="654379"/>
                  </a:lnTo>
                  <a:lnTo>
                    <a:pt x="15954" y="665484"/>
                  </a:lnTo>
                  <a:lnTo>
                    <a:pt x="11779" y="677996"/>
                  </a:lnTo>
                  <a:lnTo>
                    <a:pt x="7976" y="691637"/>
                  </a:lnTo>
                  <a:lnTo>
                    <a:pt x="4794" y="705858"/>
                  </a:lnTo>
                  <a:lnTo>
                    <a:pt x="2324" y="720272"/>
                  </a:lnTo>
                  <a:lnTo>
                    <a:pt x="665" y="734693"/>
                  </a:lnTo>
                  <a:lnTo>
                    <a:pt x="0" y="749055"/>
                  </a:lnTo>
                  <a:lnTo>
                    <a:pt x="332" y="763337"/>
                  </a:lnTo>
                  <a:lnTo>
                    <a:pt x="1522" y="777385"/>
                  </a:lnTo>
                  <a:lnTo>
                    <a:pt x="3383" y="790905"/>
                  </a:lnTo>
                  <a:lnTo>
                    <a:pt x="5748" y="803781"/>
                  </a:lnTo>
                  <a:lnTo>
                    <a:pt x="8639" y="816055"/>
                  </a:lnTo>
                  <a:lnTo>
                    <a:pt x="12258" y="827839"/>
                  </a:lnTo>
                  <a:lnTo>
                    <a:pt x="16659" y="839250"/>
                  </a:lnTo>
                  <a:lnTo>
                    <a:pt x="21920" y="850389"/>
                  </a:lnTo>
                  <a:lnTo>
                    <a:pt x="28209" y="861336"/>
                  </a:lnTo>
                  <a:lnTo>
                    <a:pt x="35516" y="872144"/>
                  </a:lnTo>
                  <a:lnTo>
                    <a:pt x="43695" y="882692"/>
                  </a:lnTo>
                  <a:lnTo>
                    <a:pt x="52556" y="892702"/>
                  </a:lnTo>
                  <a:lnTo>
                    <a:pt x="61922" y="902063"/>
                  </a:lnTo>
                  <a:lnTo>
                    <a:pt x="71651" y="910825"/>
                  </a:lnTo>
                  <a:lnTo>
                    <a:pt x="81634" y="919096"/>
                  </a:lnTo>
                  <a:lnTo>
                    <a:pt x="91793" y="926990"/>
                  </a:lnTo>
                  <a:lnTo>
                    <a:pt x="102072" y="934445"/>
                  </a:lnTo>
                  <a:lnTo>
                    <a:pt x="112433" y="941232"/>
                  </a:lnTo>
                  <a:lnTo>
                    <a:pt x="122853" y="947285"/>
                  </a:lnTo>
                  <a:lnTo>
                    <a:pt x="133479" y="952843"/>
                  </a:lnTo>
                  <a:lnTo>
                    <a:pt x="144605" y="958343"/>
                  </a:lnTo>
                  <a:lnTo>
                    <a:pt x="156358" y="964041"/>
                  </a:lnTo>
                  <a:lnTo>
                    <a:pt x="168863" y="969852"/>
                  </a:lnTo>
                  <a:lnTo>
                    <a:pt x="182321" y="975454"/>
                  </a:lnTo>
                  <a:lnTo>
                    <a:pt x="196739" y="980668"/>
                  </a:lnTo>
                  <a:lnTo>
                    <a:pt x="211659" y="985473"/>
                  </a:lnTo>
                  <a:lnTo>
                    <a:pt x="226288" y="989928"/>
                  </a:lnTo>
                  <a:lnTo>
                    <a:pt x="240211" y="994108"/>
                  </a:lnTo>
                  <a:lnTo>
                    <a:pt x="253846" y="998084"/>
                  </a:lnTo>
                  <a:lnTo>
                    <a:pt x="268214" y="1001914"/>
                  </a:lnTo>
                  <a:lnTo>
                    <a:pt x="283853" y="1005638"/>
                  </a:lnTo>
                  <a:lnTo>
                    <a:pt x="300970" y="1009123"/>
                  </a:lnTo>
                  <a:lnTo>
                    <a:pt x="319682" y="1012084"/>
                  </a:lnTo>
                  <a:lnTo>
                    <a:pt x="339873" y="1014408"/>
                  </a:lnTo>
                  <a:lnTo>
                    <a:pt x="361281" y="1016136"/>
                  </a:lnTo>
                  <a:lnTo>
                    <a:pt x="383622" y="1017380"/>
                  </a:lnTo>
                  <a:lnTo>
                    <a:pt x="406639" y="1018258"/>
                  </a:lnTo>
                  <a:lnTo>
                    <a:pt x="429974" y="1019036"/>
                  </a:lnTo>
                  <a:lnTo>
                    <a:pt x="453172" y="1020098"/>
                  </a:lnTo>
                  <a:lnTo>
                    <a:pt x="475989" y="1021628"/>
                  </a:lnTo>
                  <a:lnTo>
                    <a:pt x="498055" y="1023471"/>
                  </a:lnTo>
                  <a:lnTo>
                    <a:pt x="518808" y="1025247"/>
                  </a:lnTo>
                  <a:lnTo>
                    <a:pt x="538064" y="1026736"/>
                  </a:lnTo>
                  <a:lnTo>
                    <a:pt x="555962" y="1027886"/>
                  </a:lnTo>
                  <a:lnTo>
                    <a:pt x="572765" y="1028733"/>
                  </a:lnTo>
                  <a:lnTo>
                    <a:pt x="588741" y="1029337"/>
                  </a:lnTo>
                  <a:lnTo>
                    <a:pt x="604118" y="1029759"/>
                  </a:lnTo>
                  <a:lnTo>
                    <a:pt x="619071" y="1030050"/>
                  </a:lnTo>
                  <a:lnTo>
                    <a:pt x="633731" y="1030249"/>
                  </a:lnTo>
                  <a:lnTo>
                    <a:pt x="648190" y="1030384"/>
                  </a:lnTo>
                  <a:lnTo>
                    <a:pt x="662510" y="1030475"/>
                  </a:lnTo>
                  <a:lnTo>
                    <a:pt x="676738" y="1030536"/>
                  </a:lnTo>
                  <a:lnTo>
                    <a:pt x="690904" y="1030577"/>
                  </a:lnTo>
                  <a:lnTo>
                    <a:pt x="705027" y="1030605"/>
                  </a:lnTo>
                  <a:lnTo>
                    <a:pt x="719122" y="1030618"/>
                  </a:lnTo>
                  <a:lnTo>
                    <a:pt x="733198" y="1030458"/>
                  </a:lnTo>
                  <a:lnTo>
                    <a:pt x="747261" y="1029818"/>
                  </a:lnTo>
                  <a:lnTo>
                    <a:pt x="761316" y="1028575"/>
                  </a:lnTo>
                  <a:lnTo>
                    <a:pt x="775365" y="1026926"/>
                  </a:lnTo>
                  <a:lnTo>
                    <a:pt x="789411" y="1025280"/>
                  </a:lnTo>
                  <a:lnTo>
                    <a:pt x="803455" y="1023879"/>
                  </a:lnTo>
                  <a:lnTo>
                    <a:pt x="817496" y="1022787"/>
                  </a:lnTo>
                  <a:lnTo>
                    <a:pt x="831536" y="1021980"/>
                  </a:lnTo>
                  <a:lnTo>
                    <a:pt x="845575" y="1021402"/>
                  </a:lnTo>
                  <a:lnTo>
                    <a:pt x="859615" y="1020998"/>
                  </a:lnTo>
                  <a:lnTo>
                    <a:pt x="873653" y="1020719"/>
                  </a:lnTo>
                  <a:lnTo>
                    <a:pt x="887692" y="1020528"/>
                  </a:lnTo>
                  <a:lnTo>
                    <a:pt x="901730" y="1020398"/>
                  </a:lnTo>
                  <a:lnTo>
                    <a:pt x="915768" y="1020310"/>
                  </a:lnTo>
                  <a:lnTo>
                    <a:pt x="929806" y="1020251"/>
                  </a:lnTo>
                  <a:lnTo>
                    <a:pt x="943845" y="1020212"/>
                  </a:lnTo>
                  <a:lnTo>
                    <a:pt x="957882" y="1020186"/>
                  </a:lnTo>
                  <a:lnTo>
                    <a:pt x="971920" y="1020168"/>
                  </a:lnTo>
                  <a:lnTo>
                    <a:pt x="985958" y="1020156"/>
                  </a:lnTo>
                  <a:lnTo>
                    <a:pt x="999996" y="1020148"/>
                  </a:lnTo>
                  <a:lnTo>
                    <a:pt x="1014034" y="1020138"/>
                  </a:lnTo>
                  <a:lnTo>
                    <a:pt x="1028072" y="1019962"/>
                  </a:lnTo>
                  <a:lnTo>
                    <a:pt x="1042110" y="1019311"/>
                  </a:lnTo>
                  <a:lnTo>
                    <a:pt x="1056148" y="1018061"/>
                  </a:lnTo>
                  <a:lnTo>
                    <a:pt x="1070186" y="1016407"/>
                  </a:lnTo>
                  <a:lnTo>
                    <a:pt x="1084224" y="1014758"/>
                  </a:lnTo>
                  <a:lnTo>
                    <a:pt x="1098262" y="1013354"/>
                  </a:lnTo>
                  <a:lnTo>
                    <a:pt x="1112300" y="1012261"/>
                  </a:lnTo>
                  <a:lnTo>
                    <a:pt x="1126338" y="1011453"/>
                  </a:lnTo>
                  <a:lnTo>
                    <a:pt x="1140376" y="1010875"/>
                  </a:lnTo>
                  <a:lnTo>
                    <a:pt x="1154414" y="1010470"/>
                  </a:lnTo>
                  <a:lnTo>
                    <a:pt x="1168452" y="1010191"/>
                  </a:lnTo>
                  <a:lnTo>
                    <a:pt x="1182490" y="1010000"/>
                  </a:lnTo>
                  <a:lnTo>
                    <a:pt x="1196528" y="1009870"/>
                  </a:lnTo>
                  <a:lnTo>
                    <a:pt x="1210566" y="1009782"/>
                  </a:lnTo>
                  <a:lnTo>
                    <a:pt x="1224604" y="1009723"/>
                  </a:lnTo>
                  <a:lnTo>
                    <a:pt x="1238642" y="1009684"/>
                  </a:lnTo>
                  <a:lnTo>
                    <a:pt x="1252680" y="1009657"/>
                  </a:lnTo>
                  <a:lnTo>
                    <a:pt x="1266718" y="1009639"/>
                  </a:lnTo>
                  <a:lnTo>
                    <a:pt x="1280756" y="1009627"/>
                  </a:lnTo>
                  <a:lnTo>
                    <a:pt x="1294794" y="1009620"/>
                  </a:lnTo>
                  <a:lnTo>
                    <a:pt x="1308832" y="1009614"/>
                  </a:lnTo>
                  <a:lnTo>
                    <a:pt x="1322871" y="1009610"/>
                  </a:lnTo>
                  <a:lnTo>
                    <a:pt x="1336909" y="1009608"/>
                  </a:lnTo>
                  <a:lnTo>
                    <a:pt x="1350946" y="1009607"/>
                  </a:lnTo>
                  <a:lnTo>
                    <a:pt x="1364984" y="1009605"/>
                  </a:lnTo>
                  <a:lnTo>
                    <a:pt x="1379023" y="1009605"/>
                  </a:lnTo>
                  <a:lnTo>
                    <a:pt x="1393061" y="1009604"/>
                  </a:lnTo>
                  <a:lnTo>
                    <a:pt x="1407098" y="1009604"/>
                  </a:lnTo>
                  <a:lnTo>
                    <a:pt x="1421136" y="1009604"/>
                  </a:lnTo>
                  <a:lnTo>
                    <a:pt x="1435174" y="1009603"/>
                  </a:lnTo>
                  <a:lnTo>
                    <a:pt x="1449212" y="1009603"/>
                  </a:lnTo>
                  <a:lnTo>
                    <a:pt x="1463250" y="1009603"/>
                  </a:lnTo>
                  <a:lnTo>
                    <a:pt x="1477288" y="1009599"/>
                  </a:lnTo>
                  <a:lnTo>
                    <a:pt x="1491326" y="1009426"/>
                  </a:lnTo>
                  <a:lnTo>
                    <a:pt x="1505364" y="1008778"/>
                  </a:lnTo>
                  <a:lnTo>
                    <a:pt x="1519402" y="1007529"/>
                  </a:lnTo>
                  <a:lnTo>
                    <a:pt x="1533440" y="1005876"/>
                  </a:lnTo>
                  <a:lnTo>
                    <a:pt x="1547478" y="1004228"/>
                  </a:lnTo>
                  <a:lnTo>
                    <a:pt x="1561516" y="1002826"/>
                  </a:lnTo>
                  <a:lnTo>
                    <a:pt x="1575554" y="1001733"/>
                  </a:lnTo>
                  <a:lnTo>
                    <a:pt x="1589592" y="1000924"/>
                  </a:lnTo>
                  <a:lnTo>
                    <a:pt x="1603630" y="1000346"/>
                  </a:lnTo>
                  <a:lnTo>
                    <a:pt x="1617668" y="999942"/>
                  </a:lnTo>
                  <a:lnTo>
                    <a:pt x="1631706" y="999662"/>
                  </a:lnTo>
                  <a:lnTo>
                    <a:pt x="1645744" y="999471"/>
                  </a:lnTo>
                  <a:lnTo>
                    <a:pt x="1659782" y="999341"/>
                  </a:lnTo>
                  <a:lnTo>
                    <a:pt x="1673820" y="999254"/>
                  </a:lnTo>
                  <a:lnTo>
                    <a:pt x="1687858" y="999195"/>
                  </a:lnTo>
                  <a:lnTo>
                    <a:pt x="1701896" y="999155"/>
                  </a:lnTo>
                  <a:lnTo>
                    <a:pt x="1715934" y="999129"/>
                  </a:lnTo>
                  <a:lnTo>
                    <a:pt x="1729972" y="999111"/>
                  </a:lnTo>
                  <a:lnTo>
                    <a:pt x="1744010" y="999099"/>
                  </a:lnTo>
                  <a:lnTo>
                    <a:pt x="1758048" y="999091"/>
                  </a:lnTo>
                  <a:lnTo>
                    <a:pt x="1772086" y="999086"/>
                  </a:lnTo>
                  <a:lnTo>
                    <a:pt x="1786124" y="999082"/>
                  </a:lnTo>
                  <a:lnTo>
                    <a:pt x="1800162" y="999080"/>
                  </a:lnTo>
                  <a:lnTo>
                    <a:pt x="1814200" y="999078"/>
                  </a:lnTo>
                  <a:lnTo>
                    <a:pt x="1828237" y="999077"/>
                  </a:lnTo>
                  <a:lnTo>
                    <a:pt x="1842276" y="999077"/>
                  </a:lnTo>
                  <a:lnTo>
                    <a:pt x="1856314" y="999072"/>
                  </a:lnTo>
                  <a:lnTo>
                    <a:pt x="1870352" y="998898"/>
                  </a:lnTo>
                  <a:lnTo>
                    <a:pt x="1884390" y="998249"/>
                  </a:lnTo>
                  <a:lnTo>
                    <a:pt x="1898442" y="997001"/>
                  </a:lnTo>
                  <a:lnTo>
                    <a:pt x="1912998" y="995348"/>
                  </a:lnTo>
                  <a:lnTo>
                    <a:pt x="1928981" y="993700"/>
                  </a:lnTo>
                  <a:lnTo>
                    <a:pt x="1946761" y="992292"/>
                  </a:lnTo>
                  <a:lnTo>
                    <a:pt x="1965583" y="991027"/>
                  </a:lnTo>
                  <a:lnTo>
                    <a:pt x="1983918" y="989571"/>
                  </a:lnTo>
                  <a:lnTo>
                    <a:pt x="2000916" y="987744"/>
                  </a:lnTo>
                  <a:lnTo>
                    <a:pt x="2016580" y="985686"/>
                  </a:lnTo>
                  <a:lnTo>
                    <a:pt x="2031393" y="983758"/>
                  </a:lnTo>
                  <a:lnTo>
                    <a:pt x="2045758" y="982160"/>
                  </a:lnTo>
                  <a:lnTo>
                    <a:pt x="2059745" y="980764"/>
                  </a:lnTo>
                  <a:lnTo>
                    <a:pt x="2073166" y="979221"/>
                  </a:lnTo>
                  <a:lnTo>
                    <a:pt x="2085959" y="977330"/>
                  </a:lnTo>
                  <a:lnTo>
                    <a:pt x="2098674" y="975060"/>
                  </a:lnTo>
                  <a:lnTo>
                    <a:pt x="2112345" y="972457"/>
                  </a:lnTo>
                  <a:lnTo>
                    <a:pt x="2127472" y="969593"/>
                  </a:lnTo>
                  <a:lnTo>
                    <a:pt x="2144057" y="966532"/>
                  </a:lnTo>
                  <a:lnTo>
                    <a:pt x="2161873" y="963333"/>
                  </a:lnTo>
                  <a:lnTo>
                    <a:pt x="2180625" y="960035"/>
                  </a:lnTo>
                  <a:lnTo>
                    <a:pt x="2199572" y="956668"/>
                  </a:lnTo>
                  <a:lnTo>
                    <a:pt x="2217592" y="953255"/>
                  </a:lnTo>
                  <a:lnTo>
                    <a:pt x="2234155" y="949801"/>
                  </a:lnTo>
                  <a:lnTo>
                    <a:pt x="2249577" y="945990"/>
                  </a:lnTo>
                  <a:lnTo>
                    <a:pt x="2264702" y="941213"/>
                  </a:lnTo>
                  <a:lnTo>
                    <a:pt x="2280065" y="935221"/>
                  </a:lnTo>
                  <a:lnTo>
                    <a:pt x="2295692" y="928246"/>
                  </a:lnTo>
                  <a:lnTo>
                    <a:pt x="2311278" y="920800"/>
                  </a:lnTo>
                  <a:lnTo>
                    <a:pt x="2326623" y="913238"/>
                  </a:lnTo>
                  <a:lnTo>
                    <a:pt x="2341676" y="905721"/>
                  </a:lnTo>
                  <a:lnTo>
                    <a:pt x="2356462" y="898302"/>
                  </a:lnTo>
                  <a:lnTo>
                    <a:pt x="2371035" y="890982"/>
                  </a:lnTo>
                  <a:lnTo>
                    <a:pt x="2385447" y="883745"/>
                  </a:lnTo>
                  <a:lnTo>
                    <a:pt x="2399743" y="876573"/>
                  </a:lnTo>
                  <a:lnTo>
                    <a:pt x="2413954" y="869443"/>
                  </a:lnTo>
                  <a:lnTo>
                    <a:pt x="2427939" y="862179"/>
                  </a:lnTo>
                  <a:lnTo>
                    <a:pt x="2441409" y="854461"/>
                  </a:lnTo>
                  <a:lnTo>
                    <a:pt x="2454244" y="846156"/>
                  </a:lnTo>
                  <a:lnTo>
                    <a:pt x="2466321" y="837289"/>
                  </a:lnTo>
                  <a:lnTo>
                    <a:pt x="2477438" y="827958"/>
                  </a:lnTo>
                  <a:lnTo>
                    <a:pt x="2487583" y="818272"/>
                  </a:lnTo>
                  <a:lnTo>
                    <a:pt x="2496889" y="808328"/>
                  </a:lnTo>
                  <a:lnTo>
                    <a:pt x="2505533" y="798200"/>
                  </a:lnTo>
                  <a:lnTo>
                    <a:pt x="2513681" y="787944"/>
                  </a:lnTo>
                  <a:lnTo>
                    <a:pt x="2521308" y="777600"/>
                  </a:lnTo>
                  <a:lnTo>
                    <a:pt x="2528211" y="767196"/>
                  </a:lnTo>
                  <a:lnTo>
                    <a:pt x="2534338" y="756751"/>
                  </a:lnTo>
                  <a:lnTo>
                    <a:pt x="2539775" y="746278"/>
                  </a:lnTo>
                  <a:lnTo>
                    <a:pt x="2544662" y="735787"/>
                  </a:lnTo>
                  <a:lnTo>
                    <a:pt x="2549125" y="725279"/>
                  </a:lnTo>
                  <a:lnTo>
                    <a:pt x="2552954" y="714594"/>
                  </a:lnTo>
                  <a:lnTo>
                    <a:pt x="2555621" y="703428"/>
                  </a:lnTo>
                  <a:lnTo>
                    <a:pt x="2556928" y="691654"/>
                  </a:lnTo>
                  <a:lnTo>
                    <a:pt x="2556822" y="679306"/>
                  </a:lnTo>
                  <a:lnTo>
                    <a:pt x="2555231" y="666484"/>
                  </a:lnTo>
                  <a:lnTo>
                    <a:pt x="2552273" y="653307"/>
                  </a:lnTo>
                  <a:lnTo>
                    <a:pt x="2548357" y="640033"/>
                  </a:lnTo>
                  <a:lnTo>
                    <a:pt x="2544051" y="627049"/>
                  </a:lnTo>
                  <a:lnTo>
                    <a:pt x="2539713" y="614541"/>
                  </a:lnTo>
                  <a:lnTo>
                    <a:pt x="2535330" y="602515"/>
                  </a:lnTo>
                  <a:lnTo>
                    <a:pt x="2530628" y="590900"/>
                  </a:lnTo>
                  <a:lnTo>
                    <a:pt x="2525464" y="579606"/>
                  </a:lnTo>
                  <a:lnTo>
                    <a:pt x="2519842" y="568716"/>
                  </a:lnTo>
                  <a:lnTo>
                    <a:pt x="2513836" y="558469"/>
                  </a:lnTo>
                  <a:lnTo>
                    <a:pt x="2507528" y="548935"/>
                  </a:lnTo>
                  <a:lnTo>
                    <a:pt x="2500833" y="539717"/>
                  </a:lnTo>
                  <a:lnTo>
                    <a:pt x="2493506" y="530074"/>
                  </a:lnTo>
                  <a:lnTo>
                    <a:pt x="2485471" y="519627"/>
                  </a:lnTo>
                  <a:lnTo>
                    <a:pt x="2476957" y="508660"/>
                  </a:lnTo>
                  <a:lnTo>
                    <a:pt x="2468396" y="497906"/>
                  </a:lnTo>
                  <a:lnTo>
                    <a:pt x="2460040" y="487773"/>
                  </a:lnTo>
                  <a:lnTo>
                    <a:pt x="2451803" y="478022"/>
                  </a:lnTo>
                  <a:lnTo>
                    <a:pt x="2443360" y="467954"/>
                  </a:lnTo>
                  <a:lnTo>
                    <a:pt x="2434535" y="457191"/>
                  </a:lnTo>
                  <a:lnTo>
                    <a:pt x="2425474" y="445995"/>
                  </a:lnTo>
                  <a:lnTo>
                    <a:pt x="2416536" y="435080"/>
                  </a:lnTo>
                  <a:lnTo>
                    <a:pt x="2407925" y="424845"/>
                  </a:lnTo>
                  <a:lnTo>
                    <a:pt x="2399515" y="415363"/>
                  </a:lnTo>
                  <a:lnTo>
                    <a:pt x="2390955" y="406541"/>
                  </a:lnTo>
                  <a:lnTo>
                    <a:pt x="2382052" y="398240"/>
                  </a:lnTo>
                  <a:lnTo>
                    <a:pt x="2372937" y="390326"/>
                  </a:lnTo>
                  <a:lnTo>
                    <a:pt x="2363964" y="382691"/>
                  </a:lnTo>
                  <a:lnTo>
                    <a:pt x="2355334" y="375252"/>
                  </a:lnTo>
                  <a:lnTo>
                    <a:pt x="2347081" y="367948"/>
                  </a:lnTo>
                  <a:lnTo>
                    <a:pt x="2339159" y="360737"/>
                  </a:lnTo>
                  <a:lnTo>
                    <a:pt x="2331493" y="353589"/>
                  </a:lnTo>
                  <a:lnTo>
                    <a:pt x="2323853" y="346483"/>
                  </a:lnTo>
                  <a:lnTo>
                    <a:pt x="2315877" y="339406"/>
                  </a:lnTo>
                  <a:lnTo>
                    <a:pt x="2307400" y="332348"/>
                  </a:lnTo>
                  <a:lnTo>
                    <a:pt x="2298585" y="325303"/>
                  </a:lnTo>
                  <a:lnTo>
                    <a:pt x="2289822" y="318267"/>
                  </a:lnTo>
                  <a:lnTo>
                    <a:pt x="2281331" y="311236"/>
                  </a:lnTo>
                  <a:lnTo>
                    <a:pt x="2273003" y="304209"/>
                  </a:lnTo>
                  <a:lnTo>
                    <a:pt x="2264499" y="297185"/>
                  </a:lnTo>
                  <a:lnTo>
                    <a:pt x="2255629" y="290158"/>
                  </a:lnTo>
                  <a:lnTo>
                    <a:pt x="2246367" y="282964"/>
                  </a:lnTo>
                  <a:lnTo>
                    <a:pt x="2236763" y="275296"/>
                  </a:lnTo>
                  <a:lnTo>
                    <a:pt x="2226891" y="267027"/>
                  </a:lnTo>
                  <a:lnTo>
                    <a:pt x="2216820" y="258354"/>
                  </a:lnTo>
                  <a:lnTo>
                    <a:pt x="2206606" y="249687"/>
                  </a:lnTo>
                  <a:lnTo>
                    <a:pt x="2196292" y="241265"/>
                  </a:lnTo>
                  <a:lnTo>
                    <a:pt x="2185909" y="233153"/>
                  </a:lnTo>
                  <a:lnTo>
                    <a:pt x="2175479" y="225326"/>
                  </a:lnTo>
                  <a:lnTo>
                    <a:pt x="2165012" y="217723"/>
                  </a:lnTo>
                  <a:lnTo>
                    <a:pt x="2154354" y="210127"/>
                  </a:lnTo>
                  <a:lnTo>
                    <a:pt x="2143207" y="202180"/>
                  </a:lnTo>
                  <a:lnTo>
                    <a:pt x="2131446" y="193721"/>
                  </a:lnTo>
                  <a:lnTo>
                    <a:pt x="2119105" y="184920"/>
                  </a:lnTo>
                  <a:lnTo>
                    <a:pt x="2106290" y="176165"/>
                  </a:lnTo>
                  <a:lnTo>
                    <a:pt x="2093110" y="167684"/>
                  </a:lnTo>
                  <a:lnTo>
                    <a:pt x="2079667" y="159532"/>
                  </a:lnTo>
                  <a:lnTo>
                    <a:pt x="2066037" y="151679"/>
                  </a:lnTo>
                  <a:lnTo>
                    <a:pt x="2052280" y="144069"/>
                  </a:lnTo>
                  <a:lnTo>
                    <a:pt x="2038603" y="136806"/>
                  </a:lnTo>
                  <a:lnTo>
                    <a:pt x="2025340" y="130148"/>
                  </a:lnTo>
                  <a:lnTo>
                    <a:pt x="2012630" y="124181"/>
                  </a:lnTo>
                  <a:lnTo>
                    <a:pt x="2000129" y="118682"/>
                  </a:lnTo>
                  <a:lnTo>
                    <a:pt x="1987129" y="113221"/>
                  </a:lnTo>
                  <a:lnTo>
                    <a:pt x="1973270" y="107548"/>
                  </a:lnTo>
                  <a:lnTo>
                    <a:pt x="1958690" y="101754"/>
                  </a:lnTo>
                  <a:lnTo>
                    <a:pt x="1943822" y="96164"/>
                  </a:lnTo>
                  <a:lnTo>
                    <a:pt x="1928972" y="90954"/>
                  </a:lnTo>
                  <a:lnTo>
                    <a:pt x="1914424" y="85981"/>
                  </a:lnTo>
                  <a:lnTo>
                    <a:pt x="1900509" y="80881"/>
                  </a:lnTo>
                  <a:lnTo>
                    <a:pt x="1887331" y="75455"/>
                  </a:lnTo>
                  <a:lnTo>
                    <a:pt x="1874499" y="69828"/>
                  </a:lnTo>
                  <a:lnTo>
                    <a:pt x="1861270" y="64350"/>
                  </a:lnTo>
                  <a:lnTo>
                    <a:pt x="1847255" y="59220"/>
                  </a:lnTo>
                  <a:lnTo>
                    <a:pt x="1832567" y="54470"/>
                  </a:lnTo>
                  <a:lnTo>
                    <a:pt x="1817628" y="50053"/>
                  </a:lnTo>
                  <a:lnTo>
                    <a:pt x="1802724" y="45903"/>
                  </a:lnTo>
                  <a:lnTo>
                    <a:pt x="1787971" y="42116"/>
                  </a:lnTo>
                  <a:lnTo>
                    <a:pt x="1773386" y="38946"/>
                  </a:lnTo>
                  <a:lnTo>
                    <a:pt x="1758944" y="36473"/>
                  </a:lnTo>
                  <a:lnTo>
                    <a:pt x="1744450" y="34473"/>
                  </a:lnTo>
                  <a:lnTo>
                    <a:pt x="1729566" y="32515"/>
                  </a:lnTo>
                  <a:lnTo>
                    <a:pt x="1714139" y="30348"/>
                  </a:lnTo>
                  <a:lnTo>
                    <a:pt x="1698183" y="28061"/>
                  </a:lnTo>
                  <a:lnTo>
                    <a:pt x="1681786" y="25979"/>
                  </a:lnTo>
                  <a:lnTo>
                    <a:pt x="1665049" y="24276"/>
                  </a:lnTo>
                  <a:lnTo>
                    <a:pt x="1648064" y="22811"/>
                  </a:lnTo>
                  <a:lnTo>
                    <a:pt x="1630903" y="21221"/>
                  </a:lnTo>
                  <a:lnTo>
                    <a:pt x="1613613" y="19304"/>
                  </a:lnTo>
                  <a:lnTo>
                    <a:pt x="1596071" y="17186"/>
                  </a:lnTo>
                  <a:lnTo>
                    <a:pt x="1577995" y="15218"/>
                  </a:lnTo>
                  <a:lnTo>
                    <a:pt x="1559275" y="13592"/>
                  </a:lnTo>
                  <a:lnTo>
                    <a:pt x="1539955" y="12179"/>
                  </a:lnTo>
                  <a:lnTo>
                    <a:pt x="1520148" y="10623"/>
                  </a:lnTo>
                  <a:lnTo>
                    <a:pt x="1499973" y="8728"/>
                  </a:lnTo>
                  <a:lnTo>
                    <a:pt x="1479696" y="6626"/>
                  </a:lnTo>
                  <a:lnTo>
                    <a:pt x="1459703" y="4668"/>
                  </a:lnTo>
                  <a:lnTo>
                    <a:pt x="1440177" y="3054"/>
                  </a:lnTo>
                  <a:lnTo>
                    <a:pt x="1420964" y="1818"/>
                  </a:lnTo>
                  <a:lnTo>
                    <a:pt x="1401684" y="914"/>
                  </a:lnTo>
                  <a:lnTo>
                    <a:pt x="1382112" y="275"/>
                  </a:lnTo>
                  <a:lnTo>
                    <a:pt x="1362033" y="0"/>
                  </a:lnTo>
                  <a:lnTo>
                    <a:pt x="1341174" y="339"/>
                  </a:lnTo>
                  <a:lnTo>
                    <a:pt x="1319472" y="1377"/>
                  </a:lnTo>
                  <a:lnTo>
                    <a:pt x="1297184" y="2887"/>
                  </a:lnTo>
                  <a:lnTo>
                    <a:pt x="1274770" y="4439"/>
                  </a:lnTo>
                  <a:lnTo>
                    <a:pt x="1252510" y="5781"/>
                  </a:lnTo>
                  <a:lnTo>
                    <a:pt x="1230495" y="7003"/>
                  </a:lnTo>
                  <a:lnTo>
                    <a:pt x="1208721" y="8430"/>
                  </a:lnTo>
                  <a:lnTo>
                    <a:pt x="1187143" y="10237"/>
                  </a:lnTo>
                  <a:lnTo>
                    <a:pt x="1165549" y="12282"/>
                  </a:lnTo>
                  <a:lnTo>
                    <a:pt x="1143591" y="14201"/>
                  </a:lnTo>
                  <a:lnTo>
                    <a:pt x="1121100" y="15794"/>
                  </a:lnTo>
                  <a:lnTo>
                    <a:pt x="1097754" y="17186"/>
                  </a:lnTo>
                  <a:lnTo>
                    <a:pt x="1073024" y="18727"/>
                  </a:lnTo>
                  <a:lnTo>
                    <a:pt x="1046793" y="20611"/>
                  </a:lnTo>
                  <a:lnTo>
                    <a:pt x="1020584" y="22717"/>
                  </a:lnTo>
                  <a:lnTo>
                    <a:pt x="994799" y="24898"/>
                  </a:lnTo>
                  <a:lnTo>
                    <a:pt x="967169" y="27348"/>
                  </a:lnTo>
                  <a:lnTo>
                    <a:pt x="933316" y="30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89595" y="747523"/>
            <a:ext cx="473784" cy="431669"/>
            <a:chOff x="589595" y="747523"/>
            <a:chExt cx="473784" cy="431669"/>
          </a:xfrm>
        </p:grpSpPr>
        <p:sp>
          <p:nvSpPr>
            <p:cNvPr id="2" name="Freeform 1"/>
            <p:cNvSpPr/>
            <p:nvPr/>
          </p:nvSpPr>
          <p:spPr>
            <a:xfrm>
              <a:off x="589595" y="747523"/>
              <a:ext cx="347274" cy="431669"/>
            </a:xfrm>
            <a:custGeom>
              <a:avLst/>
              <a:gdLst/>
              <a:ahLst/>
              <a:cxnLst/>
              <a:rect l="0" t="0" r="0" b="0"/>
              <a:pathLst>
                <a:path w="347274" h="431669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6" y="6612"/>
                  </a:lnTo>
                  <a:lnTo>
                    <a:pt x="39009" y="7792"/>
                  </a:lnTo>
                  <a:lnTo>
                    <a:pt x="51469" y="8641"/>
                  </a:lnTo>
                  <a:lnTo>
                    <a:pt x="65180" y="9238"/>
                  </a:lnTo>
                  <a:lnTo>
                    <a:pt x="79944" y="9653"/>
                  </a:lnTo>
                  <a:lnTo>
                    <a:pt x="95521" y="9937"/>
                  </a:lnTo>
                  <a:lnTo>
                    <a:pt x="111704" y="10130"/>
                  </a:lnTo>
                  <a:lnTo>
                    <a:pt x="128483" y="10261"/>
                  </a:lnTo>
                  <a:lnTo>
                    <a:pt x="146038" y="10349"/>
                  </a:lnTo>
                  <a:lnTo>
                    <a:pt x="164400" y="10408"/>
                  </a:lnTo>
                  <a:lnTo>
                    <a:pt x="183307" y="10448"/>
                  </a:lnTo>
                  <a:lnTo>
                    <a:pt x="202306" y="10475"/>
                  </a:lnTo>
                  <a:lnTo>
                    <a:pt x="221120" y="10493"/>
                  </a:lnTo>
                  <a:lnTo>
                    <a:pt x="239499" y="10505"/>
                  </a:lnTo>
                  <a:lnTo>
                    <a:pt x="257147" y="10512"/>
                  </a:lnTo>
                  <a:lnTo>
                    <a:pt x="273975" y="10522"/>
                  </a:lnTo>
                  <a:lnTo>
                    <a:pt x="289903" y="10699"/>
                  </a:lnTo>
                  <a:lnTo>
                    <a:pt x="304767" y="11349"/>
                  </a:lnTo>
                  <a:lnTo>
                    <a:pt x="318562" y="12618"/>
                  </a:lnTo>
                  <a:lnTo>
                    <a:pt x="330623" y="14963"/>
                  </a:lnTo>
                  <a:lnTo>
                    <a:pt x="339611" y="19205"/>
                  </a:lnTo>
                  <a:lnTo>
                    <a:pt x="345057" y="25621"/>
                  </a:lnTo>
                  <a:lnTo>
                    <a:pt x="347273" y="34016"/>
                  </a:lnTo>
                  <a:lnTo>
                    <a:pt x="346874" y="44011"/>
                  </a:lnTo>
                  <a:lnTo>
                    <a:pt x="344499" y="55204"/>
                  </a:lnTo>
                  <a:lnTo>
                    <a:pt x="340690" y="66937"/>
                  </a:lnTo>
                  <a:lnTo>
                    <a:pt x="335867" y="78337"/>
                  </a:lnTo>
                  <a:lnTo>
                    <a:pt x="330335" y="88972"/>
                  </a:lnTo>
                  <a:lnTo>
                    <a:pt x="324151" y="99262"/>
                  </a:lnTo>
                  <a:lnTo>
                    <a:pt x="317162" y="110238"/>
                  </a:lnTo>
                  <a:lnTo>
                    <a:pt x="309346" y="122446"/>
                  </a:lnTo>
                  <a:lnTo>
                    <a:pt x="300807" y="135937"/>
                  </a:lnTo>
                  <a:lnTo>
                    <a:pt x="291696" y="150531"/>
                  </a:lnTo>
                  <a:lnTo>
                    <a:pt x="282162" y="165972"/>
                  </a:lnTo>
                  <a:lnTo>
                    <a:pt x="272489" y="181544"/>
                  </a:lnTo>
                  <a:lnTo>
                    <a:pt x="263075" y="196145"/>
                  </a:lnTo>
                  <a:lnTo>
                    <a:pt x="254120" y="209255"/>
                  </a:lnTo>
                  <a:lnTo>
                    <a:pt x="245803" y="221037"/>
                  </a:lnTo>
                  <a:lnTo>
                    <a:pt x="238363" y="232031"/>
                  </a:lnTo>
                  <a:lnTo>
                    <a:pt x="231836" y="242654"/>
                  </a:lnTo>
                  <a:lnTo>
                    <a:pt x="225943" y="253132"/>
                  </a:lnTo>
                  <a:lnTo>
                    <a:pt x="220210" y="263568"/>
                  </a:lnTo>
                  <a:lnTo>
                    <a:pt x="214343" y="274011"/>
                  </a:lnTo>
                  <a:lnTo>
                    <a:pt x="208077" y="284638"/>
                  </a:lnTo>
                  <a:lnTo>
                    <a:pt x="201105" y="295758"/>
                  </a:lnTo>
                  <a:lnTo>
                    <a:pt x="193340" y="307498"/>
                  </a:lnTo>
                  <a:lnTo>
                    <a:pt x="185022" y="319823"/>
                  </a:lnTo>
                  <a:lnTo>
                    <a:pt x="176600" y="332628"/>
                  </a:lnTo>
                  <a:lnTo>
                    <a:pt x="168347" y="345793"/>
                  </a:lnTo>
                  <a:lnTo>
                    <a:pt x="160350" y="359058"/>
                  </a:lnTo>
                  <a:lnTo>
                    <a:pt x="152600" y="372036"/>
                  </a:lnTo>
                  <a:lnTo>
                    <a:pt x="145065" y="384527"/>
                  </a:lnTo>
                  <a:lnTo>
                    <a:pt x="137996" y="396072"/>
                  </a:lnTo>
                  <a:lnTo>
                    <a:pt x="131250" y="406997"/>
                  </a:lnTo>
                  <a:lnTo>
                    <a:pt x="124231" y="418258"/>
                  </a:lnTo>
                  <a:lnTo>
                    <a:pt x="11581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8317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2849" y="103179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434921" y="1947772"/>
            <a:ext cx="828499" cy="542516"/>
            <a:chOff x="434921" y="1947772"/>
            <a:chExt cx="828499" cy="542516"/>
          </a:xfrm>
        </p:grpSpPr>
        <p:sp>
          <p:nvSpPr>
            <p:cNvPr id="6" name="Freeform 5"/>
            <p:cNvSpPr/>
            <p:nvPr/>
          </p:nvSpPr>
          <p:spPr>
            <a:xfrm>
              <a:off x="434921" y="2008700"/>
              <a:ext cx="337807" cy="481588"/>
            </a:xfrm>
            <a:custGeom>
              <a:avLst/>
              <a:gdLst/>
              <a:ahLst/>
              <a:cxnLst/>
              <a:rect l="0" t="0" r="0" b="0"/>
              <a:pathLst>
                <a:path w="337807" h="481588">
                  <a:moveTo>
                    <a:pt x="102032" y="12771"/>
                  </a:moveTo>
                  <a:lnTo>
                    <a:pt x="96164" y="18639"/>
                  </a:lnTo>
                  <a:lnTo>
                    <a:pt x="90600" y="24203"/>
                  </a:lnTo>
                  <a:lnTo>
                    <a:pt x="84805" y="30007"/>
                  </a:lnTo>
                  <a:lnTo>
                    <a:pt x="78898" y="36260"/>
                  </a:lnTo>
                  <a:lnTo>
                    <a:pt x="73216" y="43239"/>
                  </a:lnTo>
                  <a:lnTo>
                    <a:pt x="67937" y="51020"/>
                  </a:lnTo>
                  <a:lnTo>
                    <a:pt x="62913" y="59521"/>
                  </a:lnTo>
                  <a:lnTo>
                    <a:pt x="57779" y="68600"/>
                  </a:lnTo>
                  <a:lnTo>
                    <a:pt x="52324" y="78110"/>
                  </a:lnTo>
                  <a:lnTo>
                    <a:pt x="46507" y="87765"/>
                  </a:lnTo>
                  <a:lnTo>
                    <a:pt x="40370" y="97166"/>
                  </a:lnTo>
                  <a:lnTo>
                    <a:pt x="33979" y="106116"/>
                  </a:lnTo>
                  <a:lnTo>
                    <a:pt x="27398" y="114599"/>
                  </a:lnTo>
                  <a:lnTo>
                    <a:pt x="20681" y="122684"/>
                  </a:lnTo>
                  <a:lnTo>
                    <a:pt x="13879" y="130381"/>
                  </a:lnTo>
                  <a:lnTo>
                    <a:pt x="7426" y="135139"/>
                  </a:lnTo>
                  <a:lnTo>
                    <a:pt x="2591" y="134231"/>
                  </a:lnTo>
                  <a:lnTo>
                    <a:pt x="265" y="129463"/>
                  </a:lnTo>
                  <a:lnTo>
                    <a:pt x="0" y="122452"/>
                  </a:lnTo>
                  <a:lnTo>
                    <a:pt x="1280" y="114114"/>
                  </a:lnTo>
                  <a:lnTo>
                    <a:pt x="3908" y="104971"/>
                  </a:lnTo>
                  <a:lnTo>
                    <a:pt x="7689" y="95334"/>
                  </a:lnTo>
                  <a:lnTo>
                    <a:pt x="12390" y="85552"/>
                  </a:lnTo>
                  <a:lnTo>
                    <a:pt x="17783" y="76046"/>
                  </a:lnTo>
                  <a:lnTo>
                    <a:pt x="23683" y="67015"/>
                  </a:lnTo>
                  <a:lnTo>
                    <a:pt x="30105" y="58474"/>
                  </a:lnTo>
                  <a:lnTo>
                    <a:pt x="37250" y="50348"/>
                  </a:lnTo>
                  <a:lnTo>
                    <a:pt x="45174" y="42550"/>
                  </a:lnTo>
                  <a:lnTo>
                    <a:pt x="53954" y="35160"/>
                  </a:lnTo>
                  <a:lnTo>
                    <a:pt x="63758" y="28415"/>
                  </a:lnTo>
                  <a:lnTo>
                    <a:pt x="74574" y="22395"/>
                  </a:lnTo>
                  <a:lnTo>
                    <a:pt x="86093" y="17029"/>
                  </a:lnTo>
                  <a:lnTo>
                    <a:pt x="97817" y="12190"/>
                  </a:lnTo>
                  <a:lnTo>
                    <a:pt x="109440" y="7758"/>
                  </a:lnTo>
                  <a:lnTo>
                    <a:pt x="120854" y="3950"/>
                  </a:lnTo>
                  <a:lnTo>
                    <a:pt x="132051" y="1297"/>
                  </a:lnTo>
                  <a:lnTo>
                    <a:pt x="143064" y="0"/>
                  </a:lnTo>
                  <a:lnTo>
                    <a:pt x="153934" y="112"/>
                  </a:lnTo>
                  <a:lnTo>
                    <a:pt x="164700" y="1708"/>
                  </a:lnTo>
                  <a:lnTo>
                    <a:pt x="175383" y="4677"/>
                  </a:lnTo>
                  <a:lnTo>
                    <a:pt x="185677" y="8941"/>
                  </a:lnTo>
                  <a:lnTo>
                    <a:pt x="194983" y="14545"/>
                  </a:lnTo>
                  <a:lnTo>
                    <a:pt x="203047" y="21394"/>
                  </a:lnTo>
                  <a:lnTo>
                    <a:pt x="209613" y="29603"/>
                  </a:lnTo>
                  <a:lnTo>
                    <a:pt x="214274" y="39547"/>
                  </a:lnTo>
                  <a:lnTo>
                    <a:pt x="217000" y="51267"/>
                  </a:lnTo>
                  <a:lnTo>
                    <a:pt x="218051" y="64205"/>
                  </a:lnTo>
                  <a:lnTo>
                    <a:pt x="217784" y="77420"/>
                  </a:lnTo>
                  <a:lnTo>
                    <a:pt x="216532" y="90341"/>
                  </a:lnTo>
                  <a:lnTo>
                    <a:pt x="214408" y="102777"/>
                  </a:lnTo>
                  <a:lnTo>
                    <a:pt x="211313" y="114735"/>
                  </a:lnTo>
                  <a:lnTo>
                    <a:pt x="207271" y="126290"/>
                  </a:lnTo>
                  <a:lnTo>
                    <a:pt x="202422" y="137371"/>
                  </a:lnTo>
                  <a:lnTo>
                    <a:pt x="196944" y="147754"/>
                  </a:lnTo>
                  <a:lnTo>
                    <a:pt x="191044" y="157367"/>
                  </a:lnTo>
                  <a:lnTo>
                    <a:pt x="186497" y="166017"/>
                  </a:lnTo>
                  <a:lnTo>
                    <a:pt x="185822" y="172741"/>
                  </a:lnTo>
                  <a:lnTo>
                    <a:pt x="189274" y="176844"/>
                  </a:lnTo>
                  <a:lnTo>
                    <a:pt x="196371" y="179046"/>
                  </a:lnTo>
                  <a:lnTo>
                    <a:pt x="206400" y="180169"/>
                  </a:lnTo>
                  <a:lnTo>
                    <a:pt x="218323" y="180894"/>
                  </a:lnTo>
                  <a:lnTo>
                    <a:pt x="230918" y="181812"/>
                  </a:lnTo>
                  <a:lnTo>
                    <a:pt x="243456" y="183199"/>
                  </a:lnTo>
                  <a:lnTo>
                    <a:pt x="255650" y="185259"/>
                  </a:lnTo>
                  <a:lnTo>
                    <a:pt x="267454" y="188232"/>
                  </a:lnTo>
                  <a:lnTo>
                    <a:pt x="278909" y="192164"/>
                  </a:lnTo>
                  <a:lnTo>
                    <a:pt x="289927" y="197259"/>
                  </a:lnTo>
                  <a:lnTo>
                    <a:pt x="300268" y="203959"/>
                  </a:lnTo>
                  <a:lnTo>
                    <a:pt x="309851" y="212361"/>
                  </a:lnTo>
                  <a:lnTo>
                    <a:pt x="318425" y="222426"/>
                  </a:lnTo>
                  <a:lnTo>
                    <a:pt x="325507" y="234156"/>
                  </a:lnTo>
                  <a:lnTo>
                    <a:pt x="330967" y="247376"/>
                  </a:lnTo>
                  <a:lnTo>
                    <a:pt x="334820" y="261642"/>
                  </a:lnTo>
                  <a:lnTo>
                    <a:pt x="337047" y="276354"/>
                  </a:lnTo>
                  <a:lnTo>
                    <a:pt x="337806" y="291130"/>
                  </a:lnTo>
                  <a:lnTo>
                    <a:pt x="337369" y="305642"/>
                  </a:lnTo>
                  <a:lnTo>
                    <a:pt x="336021" y="319540"/>
                  </a:lnTo>
                  <a:lnTo>
                    <a:pt x="334000" y="332706"/>
                  </a:lnTo>
                  <a:lnTo>
                    <a:pt x="331171" y="345361"/>
                  </a:lnTo>
                  <a:lnTo>
                    <a:pt x="327063" y="357940"/>
                  </a:lnTo>
                  <a:lnTo>
                    <a:pt x="321523" y="370697"/>
                  </a:lnTo>
                  <a:lnTo>
                    <a:pt x="314853" y="383386"/>
                  </a:lnTo>
                  <a:lnTo>
                    <a:pt x="307613" y="395380"/>
                  </a:lnTo>
                  <a:lnTo>
                    <a:pt x="300174" y="406379"/>
                  </a:lnTo>
                  <a:lnTo>
                    <a:pt x="292231" y="416562"/>
                  </a:lnTo>
                  <a:lnTo>
                    <a:pt x="282928" y="426394"/>
                  </a:lnTo>
                  <a:lnTo>
                    <a:pt x="271894" y="436185"/>
                  </a:lnTo>
                  <a:lnTo>
                    <a:pt x="259381" y="445745"/>
                  </a:lnTo>
                  <a:lnTo>
                    <a:pt x="245986" y="454492"/>
                  </a:lnTo>
                  <a:lnTo>
                    <a:pt x="232158" y="462151"/>
                  </a:lnTo>
                  <a:lnTo>
                    <a:pt x="218145" y="468600"/>
                  </a:lnTo>
                  <a:lnTo>
                    <a:pt x="204065" y="473708"/>
                  </a:lnTo>
                  <a:lnTo>
                    <a:pt x="189969" y="477543"/>
                  </a:lnTo>
                  <a:lnTo>
                    <a:pt x="175879" y="480153"/>
                  </a:lnTo>
                  <a:lnTo>
                    <a:pt x="161799" y="481470"/>
                  </a:lnTo>
                  <a:lnTo>
                    <a:pt x="147738" y="481587"/>
                  </a:lnTo>
                  <a:lnTo>
                    <a:pt x="133916" y="480865"/>
                  </a:lnTo>
                  <a:lnTo>
                    <a:pt x="119195" y="479780"/>
                  </a:lnTo>
                  <a:lnTo>
                    <a:pt x="100045" y="478239"/>
                  </a:lnTo>
                  <a:lnTo>
                    <a:pt x="70446" y="476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33546" y="1947772"/>
              <a:ext cx="243513" cy="436663"/>
            </a:xfrm>
            <a:custGeom>
              <a:avLst/>
              <a:gdLst/>
              <a:ahLst/>
              <a:cxnLst/>
              <a:rect l="0" t="0" r="0" b="0"/>
              <a:pathLst>
                <a:path w="243513" h="436663">
                  <a:moveTo>
                    <a:pt x="166661" y="0"/>
                  </a:moveTo>
                  <a:lnTo>
                    <a:pt x="157927" y="5934"/>
                  </a:lnTo>
                  <a:lnTo>
                    <a:pt x="150220" y="12139"/>
                  </a:lnTo>
                  <a:lnTo>
                    <a:pt x="142818" y="19230"/>
                  </a:lnTo>
                  <a:lnTo>
                    <a:pt x="135557" y="26997"/>
                  </a:lnTo>
                  <a:lnTo>
                    <a:pt x="128378" y="34996"/>
                  </a:lnTo>
                  <a:lnTo>
                    <a:pt x="121253" y="42946"/>
                  </a:lnTo>
                  <a:lnTo>
                    <a:pt x="114162" y="51066"/>
                  </a:lnTo>
                  <a:lnTo>
                    <a:pt x="107095" y="59956"/>
                  </a:lnTo>
                  <a:lnTo>
                    <a:pt x="100045" y="69895"/>
                  </a:lnTo>
                  <a:lnTo>
                    <a:pt x="93004" y="80688"/>
                  </a:lnTo>
                  <a:lnTo>
                    <a:pt x="85971" y="91858"/>
                  </a:lnTo>
                  <a:lnTo>
                    <a:pt x="78938" y="103086"/>
                  </a:lnTo>
                  <a:lnTo>
                    <a:pt x="71740" y="114558"/>
                  </a:lnTo>
                  <a:lnTo>
                    <a:pt x="64068" y="126851"/>
                  </a:lnTo>
                  <a:lnTo>
                    <a:pt x="55802" y="140224"/>
                  </a:lnTo>
                  <a:lnTo>
                    <a:pt x="47301" y="154306"/>
                  </a:lnTo>
                  <a:lnTo>
                    <a:pt x="39281" y="168305"/>
                  </a:lnTo>
                  <a:lnTo>
                    <a:pt x="32112" y="181768"/>
                  </a:lnTo>
                  <a:lnTo>
                    <a:pt x="25825" y="194910"/>
                  </a:lnTo>
                  <a:lnTo>
                    <a:pt x="20294" y="208407"/>
                  </a:lnTo>
                  <a:lnTo>
                    <a:pt x="15357" y="222636"/>
                  </a:lnTo>
                  <a:lnTo>
                    <a:pt x="11025" y="237651"/>
                  </a:lnTo>
                  <a:lnTo>
                    <a:pt x="7479" y="253349"/>
                  </a:lnTo>
                  <a:lnTo>
                    <a:pt x="4756" y="269578"/>
                  </a:lnTo>
                  <a:lnTo>
                    <a:pt x="2756" y="286037"/>
                  </a:lnTo>
                  <a:lnTo>
                    <a:pt x="1330" y="302307"/>
                  </a:lnTo>
                  <a:lnTo>
                    <a:pt x="342" y="318167"/>
                  </a:lnTo>
                  <a:lnTo>
                    <a:pt x="0" y="333425"/>
                  </a:lnTo>
                  <a:lnTo>
                    <a:pt x="828" y="347832"/>
                  </a:lnTo>
                  <a:lnTo>
                    <a:pt x="3016" y="361333"/>
                  </a:lnTo>
                  <a:lnTo>
                    <a:pt x="6452" y="373876"/>
                  </a:lnTo>
                  <a:lnTo>
                    <a:pt x="10900" y="385315"/>
                  </a:lnTo>
                  <a:lnTo>
                    <a:pt x="16124" y="395674"/>
                  </a:lnTo>
                  <a:lnTo>
                    <a:pt x="22241" y="404955"/>
                  </a:lnTo>
                  <a:lnTo>
                    <a:pt x="29704" y="413052"/>
                  </a:lnTo>
                  <a:lnTo>
                    <a:pt x="38654" y="420014"/>
                  </a:lnTo>
                  <a:lnTo>
                    <a:pt x="49105" y="425861"/>
                  </a:lnTo>
                  <a:lnTo>
                    <a:pt x="61101" y="430498"/>
                  </a:lnTo>
                  <a:lnTo>
                    <a:pt x="74503" y="433980"/>
                  </a:lnTo>
                  <a:lnTo>
                    <a:pt x="88893" y="436167"/>
                  </a:lnTo>
                  <a:lnTo>
                    <a:pt x="103690" y="436662"/>
                  </a:lnTo>
                  <a:lnTo>
                    <a:pt x="118522" y="435405"/>
                  </a:lnTo>
                  <a:lnTo>
                    <a:pt x="133072" y="432782"/>
                  </a:lnTo>
                  <a:lnTo>
                    <a:pt x="146995" y="429419"/>
                  </a:lnTo>
                  <a:lnTo>
                    <a:pt x="160169" y="425746"/>
                  </a:lnTo>
                  <a:lnTo>
                    <a:pt x="172490" y="421655"/>
                  </a:lnTo>
                  <a:lnTo>
                    <a:pt x="183780" y="416625"/>
                  </a:lnTo>
                  <a:lnTo>
                    <a:pt x="194044" y="410426"/>
                  </a:lnTo>
                  <a:lnTo>
                    <a:pt x="203431" y="403127"/>
                  </a:lnTo>
                  <a:lnTo>
                    <a:pt x="212131" y="394924"/>
                  </a:lnTo>
                  <a:lnTo>
                    <a:pt x="220313" y="386027"/>
                  </a:lnTo>
                  <a:lnTo>
                    <a:pt x="227792" y="376459"/>
                  </a:lnTo>
                  <a:lnTo>
                    <a:pt x="234064" y="366058"/>
                  </a:lnTo>
                  <a:lnTo>
                    <a:pt x="238940" y="354804"/>
                  </a:lnTo>
                  <a:lnTo>
                    <a:pt x="242214" y="342807"/>
                  </a:lnTo>
                  <a:lnTo>
                    <a:pt x="243512" y="330222"/>
                  </a:lnTo>
                  <a:lnTo>
                    <a:pt x="242817" y="317213"/>
                  </a:lnTo>
                  <a:lnTo>
                    <a:pt x="240078" y="304393"/>
                  </a:lnTo>
                  <a:lnTo>
                    <a:pt x="235050" y="292778"/>
                  </a:lnTo>
                  <a:lnTo>
                    <a:pt x="227820" y="282837"/>
                  </a:lnTo>
                  <a:lnTo>
                    <a:pt x="218901" y="275013"/>
                  </a:lnTo>
                  <a:lnTo>
                    <a:pt x="209013" y="269956"/>
                  </a:lnTo>
                  <a:lnTo>
                    <a:pt x="198665" y="267744"/>
                  </a:lnTo>
                  <a:lnTo>
                    <a:pt x="188127" y="268004"/>
                  </a:lnTo>
                  <a:lnTo>
                    <a:pt x="177527" y="270214"/>
                  </a:lnTo>
                  <a:lnTo>
                    <a:pt x="166922" y="273875"/>
                  </a:lnTo>
                  <a:lnTo>
                    <a:pt x="156497" y="278582"/>
                  </a:lnTo>
                  <a:lnTo>
                    <a:pt x="146562" y="284023"/>
                  </a:lnTo>
                  <a:lnTo>
                    <a:pt x="137246" y="289972"/>
                  </a:lnTo>
                  <a:lnTo>
                    <a:pt x="128514" y="296268"/>
                  </a:lnTo>
                  <a:lnTo>
                    <a:pt x="120262" y="302801"/>
                  </a:lnTo>
                  <a:lnTo>
                    <a:pt x="112376" y="309503"/>
                  </a:lnTo>
                  <a:lnTo>
                    <a:pt x="104756" y="316649"/>
                  </a:lnTo>
                  <a:lnTo>
                    <a:pt x="97326" y="324819"/>
                  </a:lnTo>
                  <a:lnTo>
                    <a:pt x="90027" y="334237"/>
                  </a:lnTo>
                  <a:lnTo>
                    <a:pt x="82819" y="344496"/>
                  </a:lnTo>
                  <a:lnTo>
                    <a:pt x="75673" y="354768"/>
                  </a:lnTo>
                  <a:lnTo>
                    <a:pt x="68572" y="364568"/>
                  </a:lnTo>
                  <a:lnTo>
                    <a:pt x="61669" y="373926"/>
                  </a:lnTo>
                  <a:lnTo>
                    <a:pt x="55260" y="383197"/>
                  </a:lnTo>
                  <a:lnTo>
                    <a:pt x="49473" y="392603"/>
                  </a:lnTo>
                  <a:lnTo>
                    <a:pt x="44419" y="401767"/>
                  </a:lnTo>
                  <a:lnTo>
                    <a:pt x="39783" y="410688"/>
                  </a:lnTo>
                  <a:lnTo>
                    <a:pt x="35158" y="420151"/>
                  </a:lnTo>
                  <a:lnTo>
                    <a:pt x="2979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1305" y="2095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3419" y="2274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89803" y="652766"/>
            <a:ext cx="868391" cy="673825"/>
            <a:chOff x="1589803" y="652766"/>
            <a:chExt cx="868391" cy="673825"/>
          </a:xfrm>
        </p:grpSpPr>
        <p:sp>
          <p:nvSpPr>
            <p:cNvPr id="11" name="Freeform 10"/>
            <p:cNvSpPr/>
            <p:nvPr/>
          </p:nvSpPr>
          <p:spPr>
            <a:xfrm>
              <a:off x="1589803" y="652766"/>
              <a:ext cx="10529" cy="515898"/>
            </a:xfrm>
            <a:custGeom>
              <a:avLst/>
              <a:gdLst/>
              <a:ahLst/>
              <a:cxnLst/>
              <a:rect l="0" t="0" r="0" b="0"/>
              <a:pathLst>
                <a:path w="10529" h="515898">
                  <a:moveTo>
                    <a:pt x="10528" y="0"/>
                  </a:moveTo>
                  <a:lnTo>
                    <a:pt x="7661" y="11802"/>
                  </a:lnTo>
                  <a:lnTo>
                    <a:pt x="5519" y="23572"/>
                  </a:lnTo>
                  <a:lnTo>
                    <a:pt x="3916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121"/>
                  </a:lnTo>
                  <a:lnTo>
                    <a:pt x="875" y="94090"/>
                  </a:lnTo>
                  <a:lnTo>
                    <a:pt x="591" y="110410"/>
                  </a:lnTo>
                  <a:lnTo>
                    <a:pt x="398" y="128465"/>
                  </a:lnTo>
                  <a:lnTo>
                    <a:pt x="267" y="148166"/>
                  </a:lnTo>
                  <a:lnTo>
                    <a:pt x="179" y="169225"/>
                  </a:lnTo>
                  <a:lnTo>
                    <a:pt x="124" y="191319"/>
                  </a:lnTo>
                  <a:lnTo>
                    <a:pt x="257" y="214002"/>
                  </a:lnTo>
                  <a:lnTo>
                    <a:pt x="879" y="236748"/>
                  </a:lnTo>
                  <a:lnTo>
                    <a:pt x="2105" y="259250"/>
                  </a:lnTo>
                  <a:lnTo>
                    <a:pt x="3573" y="280934"/>
                  </a:lnTo>
                  <a:lnTo>
                    <a:pt x="4565" y="300896"/>
                  </a:lnTo>
                  <a:lnTo>
                    <a:pt x="4714" y="318807"/>
                  </a:lnTo>
                  <a:lnTo>
                    <a:pt x="4150" y="334988"/>
                  </a:lnTo>
                  <a:lnTo>
                    <a:pt x="3308" y="350099"/>
                  </a:lnTo>
                  <a:lnTo>
                    <a:pt x="2482" y="364643"/>
                  </a:lnTo>
                  <a:lnTo>
                    <a:pt x="1793" y="378908"/>
                  </a:lnTo>
                  <a:lnTo>
                    <a:pt x="1264" y="393041"/>
                  </a:lnTo>
                  <a:lnTo>
                    <a:pt x="876" y="407114"/>
                  </a:lnTo>
                  <a:lnTo>
                    <a:pt x="601" y="421162"/>
                  </a:lnTo>
                  <a:lnTo>
                    <a:pt x="409" y="435199"/>
                  </a:lnTo>
                  <a:lnTo>
                    <a:pt x="276" y="449220"/>
                  </a:lnTo>
                  <a:lnTo>
                    <a:pt x="186" y="462813"/>
                  </a:lnTo>
                  <a:lnTo>
                    <a:pt x="115" y="476610"/>
                  </a:lnTo>
                  <a:lnTo>
                    <a:pt x="56" y="492941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9316" y="1147606"/>
              <a:ext cx="43812" cy="178985"/>
            </a:xfrm>
            <a:custGeom>
              <a:avLst/>
              <a:gdLst/>
              <a:ahLst/>
              <a:cxnLst/>
              <a:rect l="0" t="0" r="0" b="0"/>
              <a:pathLst>
                <a:path w="43812" h="178985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6" y="19239"/>
                  </a:lnTo>
                  <a:lnTo>
                    <a:pt x="23134" y="27352"/>
                  </a:lnTo>
                  <a:lnTo>
                    <a:pt x="28816" y="36647"/>
                  </a:lnTo>
                  <a:lnTo>
                    <a:pt x="34081" y="47090"/>
                  </a:lnTo>
                  <a:lnTo>
                    <a:pt x="38586" y="58343"/>
                  </a:lnTo>
                  <a:lnTo>
                    <a:pt x="41776" y="69881"/>
                  </a:lnTo>
                  <a:lnTo>
                    <a:pt x="43470" y="81376"/>
                  </a:lnTo>
                  <a:lnTo>
                    <a:pt x="43811" y="92703"/>
                  </a:lnTo>
                  <a:lnTo>
                    <a:pt x="43058" y="103840"/>
                  </a:lnTo>
                  <a:lnTo>
                    <a:pt x="41477" y="114808"/>
                  </a:lnTo>
                  <a:lnTo>
                    <a:pt x="39129" y="125479"/>
                  </a:lnTo>
                  <a:lnTo>
                    <a:pt x="35885" y="135579"/>
                  </a:lnTo>
                  <a:lnTo>
                    <a:pt x="31752" y="144996"/>
                  </a:lnTo>
                  <a:lnTo>
                    <a:pt x="27161" y="153484"/>
                  </a:lnTo>
                  <a:lnTo>
                    <a:pt x="22438" y="161413"/>
                  </a:lnTo>
                  <a:lnTo>
                    <a:pt x="17167" y="169478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58342" y="673823"/>
              <a:ext cx="299852" cy="484312"/>
            </a:xfrm>
            <a:custGeom>
              <a:avLst/>
              <a:gdLst/>
              <a:ahLst/>
              <a:cxnLst/>
              <a:rect l="0" t="0" r="0" b="0"/>
              <a:pathLst>
                <a:path w="299852" h="484312">
                  <a:moveTo>
                    <a:pt x="0" y="0"/>
                  </a:moveTo>
                  <a:lnTo>
                    <a:pt x="11869" y="2867"/>
                  </a:lnTo>
                  <a:lnTo>
                    <a:pt x="24278" y="5009"/>
                  </a:lnTo>
                  <a:lnTo>
                    <a:pt x="38460" y="6612"/>
                  </a:lnTo>
                  <a:lnTo>
                    <a:pt x="53996" y="7793"/>
                  </a:lnTo>
                  <a:lnTo>
                    <a:pt x="69992" y="8641"/>
                  </a:lnTo>
                  <a:lnTo>
                    <a:pt x="85878" y="9239"/>
                  </a:lnTo>
                  <a:lnTo>
                    <a:pt x="101600" y="9653"/>
                  </a:lnTo>
                  <a:lnTo>
                    <a:pt x="117434" y="9937"/>
                  </a:lnTo>
                  <a:lnTo>
                    <a:pt x="133557" y="10131"/>
                  </a:lnTo>
                  <a:lnTo>
                    <a:pt x="149840" y="10262"/>
                  </a:lnTo>
                  <a:lnTo>
                    <a:pt x="165938" y="10350"/>
                  </a:lnTo>
                  <a:lnTo>
                    <a:pt x="181662" y="10409"/>
                  </a:lnTo>
                  <a:lnTo>
                    <a:pt x="196985" y="10449"/>
                  </a:lnTo>
                  <a:lnTo>
                    <a:pt x="211962" y="10475"/>
                  </a:lnTo>
                  <a:lnTo>
                    <a:pt x="226662" y="10498"/>
                  </a:lnTo>
                  <a:lnTo>
                    <a:pt x="240991" y="10682"/>
                  </a:lnTo>
                  <a:lnTo>
                    <a:pt x="254700" y="11339"/>
                  </a:lnTo>
                  <a:lnTo>
                    <a:pt x="267684" y="12611"/>
                  </a:lnTo>
                  <a:lnTo>
                    <a:pt x="279353" y="14958"/>
                  </a:lnTo>
                  <a:lnTo>
                    <a:pt x="288601" y="19202"/>
                  </a:lnTo>
                  <a:lnTo>
                    <a:pt x="295032" y="25610"/>
                  </a:lnTo>
                  <a:lnTo>
                    <a:pt x="298722" y="33661"/>
                  </a:lnTo>
                  <a:lnTo>
                    <a:pt x="299851" y="42359"/>
                  </a:lnTo>
                  <a:lnTo>
                    <a:pt x="298798" y="51064"/>
                  </a:lnTo>
                  <a:lnTo>
                    <a:pt x="296027" y="59837"/>
                  </a:lnTo>
                  <a:lnTo>
                    <a:pt x="291976" y="69238"/>
                  </a:lnTo>
                  <a:lnTo>
                    <a:pt x="287002" y="79556"/>
                  </a:lnTo>
                  <a:lnTo>
                    <a:pt x="281380" y="90620"/>
                  </a:lnTo>
                  <a:lnTo>
                    <a:pt x="275308" y="101980"/>
                  </a:lnTo>
                  <a:lnTo>
                    <a:pt x="268924" y="113340"/>
                  </a:lnTo>
                  <a:lnTo>
                    <a:pt x="262162" y="124902"/>
                  </a:lnTo>
                  <a:lnTo>
                    <a:pt x="254784" y="137256"/>
                  </a:lnTo>
                  <a:lnTo>
                    <a:pt x="246710" y="150670"/>
                  </a:lnTo>
                  <a:lnTo>
                    <a:pt x="238167" y="164779"/>
                  </a:lnTo>
                  <a:lnTo>
                    <a:pt x="229587" y="178797"/>
                  </a:lnTo>
                  <a:lnTo>
                    <a:pt x="221223" y="192268"/>
                  </a:lnTo>
                  <a:lnTo>
                    <a:pt x="213150" y="205245"/>
                  </a:lnTo>
                  <a:lnTo>
                    <a:pt x="205348" y="218099"/>
                  </a:lnTo>
                  <a:lnTo>
                    <a:pt x="197773" y="231074"/>
                  </a:lnTo>
                  <a:lnTo>
                    <a:pt x="190534" y="244093"/>
                  </a:lnTo>
                  <a:lnTo>
                    <a:pt x="183891" y="256848"/>
                  </a:lnTo>
                  <a:lnTo>
                    <a:pt x="177935" y="269178"/>
                  </a:lnTo>
                  <a:lnTo>
                    <a:pt x="172442" y="281240"/>
                  </a:lnTo>
                  <a:lnTo>
                    <a:pt x="166986" y="293406"/>
                  </a:lnTo>
                  <a:lnTo>
                    <a:pt x="161317" y="305883"/>
                  </a:lnTo>
                  <a:lnTo>
                    <a:pt x="155525" y="318551"/>
                  </a:lnTo>
                  <a:lnTo>
                    <a:pt x="149936" y="331062"/>
                  </a:lnTo>
                  <a:lnTo>
                    <a:pt x="144731" y="343225"/>
                  </a:lnTo>
                  <a:lnTo>
                    <a:pt x="139931" y="355174"/>
                  </a:lnTo>
                  <a:lnTo>
                    <a:pt x="135481" y="367263"/>
                  </a:lnTo>
                  <a:lnTo>
                    <a:pt x="131299" y="379688"/>
                  </a:lnTo>
                  <a:lnTo>
                    <a:pt x="127152" y="392321"/>
                  </a:lnTo>
                  <a:lnTo>
                    <a:pt x="122674" y="404808"/>
                  </a:lnTo>
                  <a:lnTo>
                    <a:pt x="117702" y="416947"/>
                  </a:lnTo>
                  <a:lnTo>
                    <a:pt x="112544" y="428637"/>
                  </a:lnTo>
                  <a:lnTo>
                    <a:pt x="107377" y="441155"/>
                  </a:lnTo>
                  <a:lnTo>
                    <a:pt x="101744" y="457836"/>
                  </a:lnTo>
                  <a:lnTo>
                    <a:pt x="94756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634630" y="1907338"/>
            <a:ext cx="5576015" cy="787958"/>
            <a:chOff x="1634630" y="1907338"/>
            <a:chExt cx="5576015" cy="787958"/>
          </a:xfrm>
        </p:grpSpPr>
        <p:sp>
          <p:nvSpPr>
            <p:cNvPr id="15" name="Freeform 14"/>
            <p:cNvSpPr/>
            <p:nvPr/>
          </p:nvSpPr>
          <p:spPr>
            <a:xfrm>
              <a:off x="1634630" y="1916186"/>
              <a:ext cx="28873" cy="536954"/>
            </a:xfrm>
            <a:custGeom>
              <a:avLst/>
              <a:gdLst/>
              <a:ahLst/>
              <a:cxnLst/>
              <a:rect l="0" t="0" r="0" b="0"/>
              <a:pathLst>
                <a:path w="28873" h="536954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8" y="31849"/>
                  </a:lnTo>
                  <a:lnTo>
                    <a:pt x="200" y="46203"/>
                  </a:lnTo>
                  <a:lnTo>
                    <a:pt x="0" y="61351"/>
                  </a:lnTo>
                  <a:lnTo>
                    <a:pt x="651" y="76636"/>
                  </a:lnTo>
                  <a:lnTo>
                    <a:pt x="1889" y="91770"/>
                  </a:lnTo>
                  <a:lnTo>
                    <a:pt x="3253" y="106672"/>
                  </a:lnTo>
                  <a:lnTo>
                    <a:pt x="4467" y="121353"/>
                  </a:lnTo>
                  <a:lnTo>
                    <a:pt x="5602" y="135852"/>
                  </a:lnTo>
                  <a:lnTo>
                    <a:pt x="6970" y="150214"/>
                  </a:lnTo>
                  <a:lnTo>
                    <a:pt x="8738" y="164480"/>
                  </a:lnTo>
                  <a:lnTo>
                    <a:pt x="10756" y="178845"/>
                  </a:lnTo>
                  <a:lnTo>
                    <a:pt x="12657" y="193635"/>
                  </a:lnTo>
                  <a:lnTo>
                    <a:pt x="14233" y="208992"/>
                  </a:lnTo>
                  <a:lnTo>
                    <a:pt x="15444" y="224730"/>
                  </a:lnTo>
                  <a:lnTo>
                    <a:pt x="16331" y="240448"/>
                  </a:lnTo>
                  <a:lnTo>
                    <a:pt x="16963" y="255910"/>
                  </a:lnTo>
                  <a:lnTo>
                    <a:pt x="17404" y="271055"/>
                  </a:lnTo>
                  <a:lnTo>
                    <a:pt x="17708" y="285910"/>
                  </a:lnTo>
                  <a:lnTo>
                    <a:pt x="17915" y="300537"/>
                  </a:lnTo>
                  <a:lnTo>
                    <a:pt x="18056" y="315157"/>
                  </a:lnTo>
                  <a:lnTo>
                    <a:pt x="18150" y="330126"/>
                  </a:lnTo>
                  <a:lnTo>
                    <a:pt x="18219" y="345601"/>
                  </a:lnTo>
                  <a:lnTo>
                    <a:pt x="18434" y="361250"/>
                  </a:lnTo>
                  <a:lnTo>
                    <a:pt x="19111" y="376376"/>
                  </a:lnTo>
                  <a:lnTo>
                    <a:pt x="20379" y="390628"/>
                  </a:lnTo>
                  <a:lnTo>
                    <a:pt x="22045" y="404146"/>
                  </a:lnTo>
                  <a:lnTo>
                    <a:pt x="23702" y="417371"/>
                  </a:lnTo>
                  <a:lnTo>
                    <a:pt x="25110" y="430602"/>
                  </a:lnTo>
                  <a:lnTo>
                    <a:pt x="26207" y="443964"/>
                  </a:lnTo>
                  <a:lnTo>
                    <a:pt x="27017" y="457481"/>
                  </a:lnTo>
                  <a:lnTo>
                    <a:pt x="27597" y="471124"/>
                  </a:lnTo>
                  <a:lnTo>
                    <a:pt x="28004" y="484449"/>
                  </a:lnTo>
                  <a:lnTo>
                    <a:pt x="28329" y="498031"/>
                  </a:lnTo>
                  <a:lnTo>
                    <a:pt x="28602" y="514180"/>
                  </a:lnTo>
                  <a:lnTo>
                    <a:pt x="28872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21430" y="2411026"/>
              <a:ext cx="59445" cy="231628"/>
            </a:xfrm>
            <a:custGeom>
              <a:avLst/>
              <a:gdLst/>
              <a:ahLst/>
              <a:cxnLst/>
              <a:rect l="0" t="0" r="0" b="0"/>
              <a:pathLst>
                <a:path w="59445" h="231628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6" y="19234"/>
                  </a:lnTo>
                  <a:lnTo>
                    <a:pt x="23134" y="27175"/>
                  </a:lnTo>
                  <a:lnTo>
                    <a:pt x="28816" y="35821"/>
                  </a:lnTo>
                  <a:lnTo>
                    <a:pt x="34091" y="45016"/>
                  </a:lnTo>
                  <a:lnTo>
                    <a:pt x="38941" y="54615"/>
                  </a:lnTo>
                  <a:lnTo>
                    <a:pt x="43427" y="64505"/>
                  </a:lnTo>
                  <a:lnTo>
                    <a:pt x="47624" y="74607"/>
                  </a:lnTo>
                  <a:lnTo>
                    <a:pt x="51442" y="85186"/>
                  </a:lnTo>
                  <a:lnTo>
                    <a:pt x="54635" y="96812"/>
                  </a:lnTo>
                  <a:lnTo>
                    <a:pt x="57112" y="109704"/>
                  </a:lnTo>
                  <a:lnTo>
                    <a:pt x="58776" y="123448"/>
                  </a:lnTo>
                  <a:lnTo>
                    <a:pt x="59444" y="137213"/>
                  </a:lnTo>
                  <a:lnTo>
                    <a:pt x="59109" y="150502"/>
                  </a:lnTo>
                  <a:lnTo>
                    <a:pt x="57748" y="163017"/>
                  </a:lnTo>
                  <a:lnTo>
                    <a:pt x="55240" y="174495"/>
                  </a:lnTo>
                  <a:lnTo>
                    <a:pt x="51631" y="184910"/>
                  </a:lnTo>
                  <a:lnTo>
                    <a:pt x="47212" y="194300"/>
                  </a:lnTo>
                  <a:lnTo>
                    <a:pt x="41885" y="203692"/>
                  </a:lnTo>
                  <a:lnTo>
                    <a:pt x="34068" y="215028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64114" y="1953925"/>
              <a:ext cx="241628" cy="438128"/>
            </a:xfrm>
            <a:custGeom>
              <a:avLst/>
              <a:gdLst/>
              <a:ahLst/>
              <a:cxnLst/>
              <a:rect l="0" t="0" r="0" b="0"/>
              <a:pathLst>
                <a:path w="241628" h="438128">
                  <a:moveTo>
                    <a:pt x="94228" y="78075"/>
                  </a:moveTo>
                  <a:lnTo>
                    <a:pt x="88385" y="83244"/>
                  </a:lnTo>
                  <a:lnTo>
                    <a:pt x="83549" y="82871"/>
                  </a:lnTo>
                  <a:lnTo>
                    <a:pt x="80364" y="78507"/>
                  </a:lnTo>
                  <a:lnTo>
                    <a:pt x="79297" y="72299"/>
                  </a:lnTo>
                  <a:lnTo>
                    <a:pt x="80259" y="65333"/>
                  </a:lnTo>
                  <a:lnTo>
                    <a:pt x="82905" y="57940"/>
                  </a:lnTo>
                  <a:lnTo>
                    <a:pt x="86842" y="50020"/>
                  </a:lnTo>
                  <a:lnTo>
                    <a:pt x="91723" y="41527"/>
                  </a:lnTo>
                  <a:lnTo>
                    <a:pt x="97277" y="32676"/>
                  </a:lnTo>
                  <a:lnTo>
                    <a:pt x="103299" y="23875"/>
                  </a:lnTo>
                  <a:lnTo>
                    <a:pt x="109648" y="15375"/>
                  </a:lnTo>
                  <a:lnTo>
                    <a:pt x="116385" y="7887"/>
                  </a:lnTo>
                  <a:lnTo>
                    <a:pt x="123747" y="2607"/>
                  </a:lnTo>
                  <a:lnTo>
                    <a:pt x="131810" y="0"/>
                  </a:lnTo>
                  <a:lnTo>
                    <a:pt x="140345" y="202"/>
                  </a:lnTo>
                  <a:lnTo>
                    <a:pt x="148920" y="3372"/>
                  </a:lnTo>
                  <a:lnTo>
                    <a:pt x="157276" y="9282"/>
                  </a:lnTo>
                  <a:lnTo>
                    <a:pt x="165174" y="17451"/>
                  </a:lnTo>
                  <a:lnTo>
                    <a:pt x="172325" y="27351"/>
                  </a:lnTo>
                  <a:lnTo>
                    <a:pt x="178651" y="38527"/>
                  </a:lnTo>
                  <a:lnTo>
                    <a:pt x="184237" y="50942"/>
                  </a:lnTo>
                  <a:lnTo>
                    <a:pt x="189231" y="64937"/>
                  </a:lnTo>
                  <a:lnTo>
                    <a:pt x="193775" y="80575"/>
                  </a:lnTo>
                  <a:lnTo>
                    <a:pt x="197829" y="97653"/>
                  </a:lnTo>
                  <a:lnTo>
                    <a:pt x="201181" y="115874"/>
                  </a:lnTo>
                  <a:lnTo>
                    <a:pt x="203765" y="134935"/>
                  </a:lnTo>
                  <a:lnTo>
                    <a:pt x="205501" y="154106"/>
                  </a:lnTo>
                  <a:lnTo>
                    <a:pt x="206217" y="172285"/>
                  </a:lnTo>
                  <a:lnTo>
                    <a:pt x="205919" y="188963"/>
                  </a:lnTo>
                  <a:lnTo>
                    <a:pt x="204753" y="204634"/>
                  </a:lnTo>
                  <a:lnTo>
                    <a:pt x="202907" y="220459"/>
                  </a:lnTo>
                  <a:lnTo>
                    <a:pt x="200552" y="237110"/>
                  </a:lnTo>
                  <a:lnTo>
                    <a:pt x="197667" y="254587"/>
                  </a:lnTo>
                  <a:lnTo>
                    <a:pt x="194053" y="272485"/>
                  </a:lnTo>
                  <a:lnTo>
                    <a:pt x="189660" y="290483"/>
                  </a:lnTo>
                  <a:lnTo>
                    <a:pt x="184573" y="307942"/>
                  </a:lnTo>
                  <a:lnTo>
                    <a:pt x="178935" y="323893"/>
                  </a:lnTo>
                  <a:lnTo>
                    <a:pt x="172881" y="337953"/>
                  </a:lnTo>
                  <a:lnTo>
                    <a:pt x="166529" y="350560"/>
                  </a:lnTo>
                  <a:lnTo>
                    <a:pt x="159965" y="362649"/>
                  </a:lnTo>
                  <a:lnTo>
                    <a:pt x="153246" y="374819"/>
                  </a:lnTo>
                  <a:lnTo>
                    <a:pt x="146090" y="386981"/>
                  </a:lnTo>
                  <a:lnTo>
                    <a:pt x="137915" y="398556"/>
                  </a:lnTo>
                  <a:lnTo>
                    <a:pt x="128479" y="409227"/>
                  </a:lnTo>
                  <a:lnTo>
                    <a:pt x="117699" y="418664"/>
                  </a:lnTo>
                  <a:lnTo>
                    <a:pt x="105481" y="426392"/>
                  </a:lnTo>
                  <a:lnTo>
                    <a:pt x="91934" y="432313"/>
                  </a:lnTo>
                  <a:lnTo>
                    <a:pt x="77618" y="436321"/>
                  </a:lnTo>
                  <a:lnTo>
                    <a:pt x="63403" y="438127"/>
                  </a:lnTo>
                  <a:lnTo>
                    <a:pt x="49784" y="437784"/>
                  </a:lnTo>
                  <a:lnTo>
                    <a:pt x="37202" y="435454"/>
                  </a:lnTo>
                  <a:lnTo>
                    <a:pt x="26204" y="431233"/>
                  </a:lnTo>
                  <a:lnTo>
                    <a:pt x="16930" y="425360"/>
                  </a:lnTo>
                  <a:lnTo>
                    <a:pt x="9517" y="418165"/>
                  </a:lnTo>
                  <a:lnTo>
                    <a:pt x="4271" y="409974"/>
                  </a:lnTo>
                  <a:lnTo>
                    <a:pt x="1150" y="401061"/>
                  </a:lnTo>
                  <a:lnTo>
                    <a:pt x="0" y="391638"/>
                  </a:lnTo>
                  <a:lnTo>
                    <a:pt x="732" y="381860"/>
                  </a:lnTo>
                  <a:lnTo>
                    <a:pt x="3113" y="371847"/>
                  </a:lnTo>
                  <a:lnTo>
                    <a:pt x="6980" y="362006"/>
                  </a:lnTo>
                  <a:lnTo>
                    <a:pt x="12316" y="353003"/>
                  </a:lnTo>
                  <a:lnTo>
                    <a:pt x="18986" y="345140"/>
                  </a:lnTo>
                  <a:lnTo>
                    <a:pt x="27074" y="338538"/>
                  </a:lnTo>
                  <a:lnTo>
                    <a:pt x="36937" y="333320"/>
                  </a:lnTo>
                  <a:lnTo>
                    <a:pt x="48604" y="329412"/>
                  </a:lnTo>
                  <a:lnTo>
                    <a:pt x="61506" y="326921"/>
                  </a:lnTo>
                  <a:lnTo>
                    <a:pt x="74697" y="326216"/>
                  </a:lnTo>
                  <a:lnTo>
                    <a:pt x="87602" y="327327"/>
                  </a:lnTo>
                  <a:lnTo>
                    <a:pt x="100027" y="329851"/>
                  </a:lnTo>
                  <a:lnTo>
                    <a:pt x="111978" y="333146"/>
                  </a:lnTo>
                  <a:lnTo>
                    <a:pt x="123528" y="336769"/>
                  </a:lnTo>
                  <a:lnTo>
                    <a:pt x="134606" y="340656"/>
                  </a:lnTo>
                  <a:lnTo>
                    <a:pt x="144987" y="345018"/>
                  </a:lnTo>
                  <a:lnTo>
                    <a:pt x="154606" y="349950"/>
                  </a:lnTo>
                  <a:lnTo>
                    <a:pt x="163542" y="355414"/>
                  </a:lnTo>
                  <a:lnTo>
                    <a:pt x="171932" y="361314"/>
                  </a:lnTo>
                  <a:lnTo>
                    <a:pt x="179916" y="367542"/>
                  </a:lnTo>
                  <a:lnTo>
                    <a:pt x="187770" y="373843"/>
                  </a:lnTo>
                  <a:lnTo>
                    <a:pt x="195890" y="379841"/>
                  </a:lnTo>
                  <a:lnTo>
                    <a:pt x="204456" y="385349"/>
                  </a:lnTo>
                  <a:lnTo>
                    <a:pt x="213023" y="390213"/>
                  </a:lnTo>
                  <a:lnTo>
                    <a:pt x="221462" y="394701"/>
                  </a:lnTo>
                  <a:lnTo>
                    <a:pt x="230518" y="399206"/>
                  </a:lnTo>
                  <a:lnTo>
                    <a:pt x="241627" y="404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11026" y="2400497"/>
              <a:ext cx="49930" cy="147400"/>
            </a:xfrm>
            <a:custGeom>
              <a:avLst/>
              <a:gdLst/>
              <a:ahLst/>
              <a:cxnLst/>
              <a:rect l="0" t="0" r="0" b="0"/>
              <a:pathLst>
                <a:path w="49930" h="147400">
                  <a:moveTo>
                    <a:pt x="42113" y="0"/>
                  </a:moveTo>
                  <a:lnTo>
                    <a:pt x="44980" y="8935"/>
                  </a:lnTo>
                  <a:lnTo>
                    <a:pt x="47122" y="18562"/>
                  </a:lnTo>
                  <a:lnTo>
                    <a:pt x="48721" y="29845"/>
                  </a:lnTo>
                  <a:lnTo>
                    <a:pt x="49729" y="42340"/>
                  </a:lnTo>
                  <a:lnTo>
                    <a:pt x="49929" y="55171"/>
                  </a:lnTo>
                  <a:lnTo>
                    <a:pt x="49268" y="67790"/>
                  </a:lnTo>
                  <a:lnTo>
                    <a:pt x="47684" y="80000"/>
                  </a:lnTo>
                  <a:lnTo>
                    <a:pt x="45024" y="91795"/>
                  </a:lnTo>
                  <a:lnTo>
                    <a:pt x="41308" y="103227"/>
                  </a:lnTo>
                  <a:lnTo>
                    <a:pt x="36617" y="113921"/>
                  </a:lnTo>
                  <a:lnTo>
                    <a:pt x="30336" y="124116"/>
                  </a:lnTo>
                  <a:lnTo>
                    <a:pt x="19676" y="1347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53181" y="1907338"/>
              <a:ext cx="243247" cy="458847"/>
            </a:xfrm>
            <a:custGeom>
              <a:avLst/>
              <a:gdLst/>
              <a:ahLst/>
              <a:cxnLst/>
              <a:rect l="0" t="0" r="0" b="0"/>
              <a:pathLst>
                <a:path w="243247" h="458847">
                  <a:moveTo>
                    <a:pt x="0" y="135190"/>
                  </a:moveTo>
                  <a:lnTo>
                    <a:pt x="3001" y="120722"/>
                  </a:lnTo>
                  <a:lnTo>
                    <a:pt x="6423" y="108732"/>
                  </a:lnTo>
                  <a:lnTo>
                    <a:pt x="10619" y="98119"/>
                  </a:lnTo>
                  <a:lnTo>
                    <a:pt x="15519" y="88324"/>
                  </a:lnTo>
                  <a:lnTo>
                    <a:pt x="21001" y="78800"/>
                  </a:lnTo>
                  <a:lnTo>
                    <a:pt x="26936" y="69230"/>
                  </a:lnTo>
                  <a:lnTo>
                    <a:pt x="33370" y="59659"/>
                  </a:lnTo>
                  <a:lnTo>
                    <a:pt x="40517" y="50376"/>
                  </a:lnTo>
                  <a:lnTo>
                    <a:pt x="48430" y="41535"/>
                  </a:lnTo>
                  <a:lnTo>
                    <a:pt x="56861" y="33140"/>
                  </a:lnTo>
                  <a:lnTo>
                    <a:pt x="65367" y="25123"/>
                  </a:lnTo>
                  <a:lnTo>
                    <a:pt x="73684" y="17411"/>
                  </a:lnTo>
                  <a:lnTo>
                    <a:pt x="81896" y="10420"/>
                  </a:lnTo>
                  <a:lnTo>
                    <a:pt x="90322" y="5009"/>
                  </a:lnTo>
                  <a:lnTo>
                    <a:pt x="99139" y="1525"/>
                  </a:lnTo>
                  <a:lnTo>
                    <a:pt x="108367" y="0"/>
                  </a:lnTo>
                  <a:lnTo>
                    <a:pt x="117947" y="414"/>
                  </a:lnTo>
                  <a:lnTo>
                    <a:pt x="127794" y="2555"/>
                  </a:lnTo>
                  <a:lnTo>
                    <a:pt x="137509" y="6415"/>
                  </a:lnTo>
                  <a:lnTo>
                    <a:pt x="146420" y="12271"/>
                  </a:lnTo>
                  <a:lnTo>
                    <a:pt x="154213" y="20091"/>
                  </a:lnTo>
                  <a:lnTo>
                    <a:pt x="160596" y="29424"/>
                  </a:lnTo>
                  <a:lnTo>
                    <a:pt x="165135" y="39597"/>
                  </a:lnTo>
                  <a:lnTo>
                    <a:pt x="167777" y="50140"/>
                  </a:lnTo>
                  <a:lnTo>
                    <a:pt x="168773" y="60810"/>
                  </a:lnTo>
                  <a:lnTo>
                    <a:pt x="168469" y="71500"/>
                  </a:lnTo>
                  <a:lnTo>
                    <a:pt x="167193" y="82174"/>
                  </a:lnTo>
                  <a:lnTo>
                    <a:pt x="165052" y="92985"/>
                  </a:lnTo>
                  <a:lnTo>
                    <a:pt x="161946" y="104243"/>
                  </a:lnTo>
                  <a:lnTo>
                    <a:pt x="157897" y="116074"/>
                  </a:lnTo>
                  <a:lnTo>
                    <a:pt x="153043" y="128124"/>
                  </a:lnTo>
                  <a:lnTo>
                    <a:pt x="147561" y="139681"/>
                  </a:lnTo>
                  <a:lnTo>
                    <a:pt x="141612" y="150378"/>
                  </a:lnTo>
                  <a:lnTo>
                    <a:pt x="135330" y="160187"/>
                  </a:lnTo>
                  <a:lnTo>
                    <a:pt x="128814" y="169236"/>
                  </a:lnTo>
                  <a:lnTo>
                    <a:pt x="122194" y="177654"/>
                  </a:lnTo>
                  <a:lnTo>
                    <a:pt x="117587" y="184266"/>
                  </a:lnTo>
                  <a:lnTo>
                    <a:pt x="117721" y="187725"/>
                  </a:lnTo>
                  <a:lnTo>
                    <a:pt x="122057" y="189044"/>
                  </a:lnTo>
                  <a:lnTo>
                    <a:pt x="129294" y="189652"/>
                  </a:lnTo>
                  <a:lnTo>
                    <a:pt x="138195" y="190794"/>
                  </a:lnTo>
                  <a:lnTo>
                    <a:pt x="147954" y="193030"/>
                  </a:lnTo>
                  <a:lnTo>
                    <a:pt x="158133" y="196416"/>
                  </a:lnTo>
                  <a:lnTo>
                    <a:pt x="168512" y="200792"/>
                  </a:lnTo>
                  <a:lnTo>
                    <a:pt x="178977" y="205947"/>
                  </a:lnTo>
                  <a:lnTo>
                    <a:pt x="189314" y="212009"/>
                  </a:lnTo>
                  <a:lnTo>
                    <a:pt x="199192" y="219429"/>
                  </a:lnTo>
                  <a:lnTo>
                    <a:pt x="208466" y="228345"/>
                  </a:lnTo>
                  <a:lnTo>
                    <a:pt x="217000" y="238601"/>
                  </a:lnTo>
                  <a:lnTo>
                    <a:pt x="224588" y="249934"/>
                  </a:lnTo>
                  <a:lnTo>
                    <a:pt x="231202" y="262073"/>
                  </a:lnTo>
                  <a:lnTo>
                    <a:pt x="236643" y="274631"/>
                  </a:lnTo>
                  <a:lnTo>
                    <a:pt x="240476" y="287126"/>
                  </a:lnTo>
                  <a:lnTo>
                    <a:pt x="242609" y="299308"/>
                  </a:lnTo>
                  <a:lnTo>
                    <a:pt x="243246" y="311283"/>
                  </a:lnTo>
                  <a:lnTo>
                    <a:pt x="242694" y="323397"/>
                  </a:lnTo>
                  <a:lnTo>
                    <a:pt x="241247" y="335838"/>
                  </a:lnTo>
                  <a:lnTo>
                    <a:pt x="238990" y="348313"/>
                  </a:lnTo>
                  <a:lnTo>
                    <a:pt x="235805" y="360163"/>
                  </a:lnTo>
                  <a:lnTo>
                    <a:pt x="231699" y="371066"/>
                  </a:lnTo>
                  <a:lnTo>
                    <a:pt x="226637" y="381184"/>
                  </a:lnTo>
                  <a:lnTo>
                    <a:pt x="220482" y="390973"/>
                  </a:lnTo>
                  <a:lnTo>
                    <a:pt x="213260" y="400739"/>
                  </a:lnTo>
                  <a:lnTo>
                    <a:pt x="204969" y="410453"/>
                  </a:lnTo>
                  <a:lnTo>
                    <a:pt x="195501" y="419835"/>
                  </a:lnTo>
                  <a:lnTo>
                    <a:pt x="184904" y="428735"/>
                  </a:lnTo>
                  <a:lnTo>
                    <a:pt x="173194" y="436831"/>
                  </a:lnTo>
                  <a:lnTo>
                    <a:pt x="160279" y="443583"/>
                  </a:lnTo>
                  <a:lnTo>
                    <a:pt x="146223" y="448823"/>
                  </a:lnTo>
                  <a:lnTo>
                    <a:pt x="131378" y="452696"/>
                  </a:lnTo>
                  <a:lnTo>
                    <a:pt x="116268" y="455469"/>
                  </a:lnTo>
                  <a:lnTo>
                    <a:pt x="101222" y="457407"/>
                  </a:lnTo>
                  <a:lnTo>
                    <a:pt x="86528" y="458576"/>
                  </a:lnTo>
                  <a:lnTo>
                    <a:pt x="72507" y="458846"/>
                  </a:lnTo>
                  <a:lnTo>
                    <a:pt x="59276" y="458220"/>
                  </a:lnTo>
                  <a:lnTo>
                    <a:pt x="47216" y="456981"/>
                  </a:lnTo>
                  <a:lnTo>
                    <a:pt x="35881" y="455483"/>
                  </a:lnTo>
                  <a:lnTo>
                    <a:pt x="24276" y="453598"/>
                  </a:lnTo>
                  <a:lnTo>
                    <a:pt x="10528" y="451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58507" y="2347854"/>
              <a:ext cx="80021" cy="189514"/>
            </a:xfrm>
            <a:custGeom>
              <a:avLst/>
              <a:gdLst/>
              <a:ahLst/>
              <a:cxnLst/>
              <a:rect l="0" t="0" r="0" b="0"/>
              <a:pathLst>
                <a:path w="80021" h="189514">
                  <a:moveTo>
                    <a:pt x="31586" y="0"/>
                  </a:moveTo>
                  <a:lnTo>
                    <a:pt x="37453" y="5935"/>
                  </a:lnTo>
                  <a:lnTo>
                    <a:pt x="43018" y="12140"/>
                  </a:lnTo>
                  <a:lnTo>
                    <a:pt x="48812" y="19235"/>
                  </a:lnTo>
                  <a:lnTo>
                    <a:pt x="54720" y="27176"/>
                  </a:lnTo>
                  <a:lnTo>
                    <a:pt x="60402" y="35822"/>
                  </a:lnTo>
                  <a:lnTo>
                    <a:pt x="65672" y="45021"/>
                  </a:lnTo>
                  <a:lnTo>
                    <a:pt x="70350" y="54793"/>
                  </a:lnTo>
                  <a:lnTo>
                    <a:pt x="74188" y="65332"/>
                  </a:lnTo>
                  <a:lnTo>
                    <a:pt x="77131" y="76673"/>
                  </a:lnTo>
                  <a:lnTo>
                    <a:pt x="79124" y="88560"/>
                  </a:lnTo>
                  <a:lnTo>
                    <a:pt x="80020" y="100537"/>
                  </a:lnTo>
                  <a:lnTo>
                    <a:pt x="79837" y="112330"/>
                  </a:lnTo>
                  <a:lnTo>
                    <a:pt x="78409" y="123688"/>
                  </a:lnTo>
                  <a:lnTo>
                    <a:pt x="75325" y="134316"/>
                  </a:lnTo>
                  <a:lnTo>
                    <a:pt x="70507" y="144125"/>
                  </a:lnTo>
                  <a:lnTo>
                    <a:pt x="64170" y="153034"/>
                  </a:lnTo>
                  <a:lnTo>
                    <a:pt x="56629" y="160879"/>
                  </a:lnTo>
                  <a:lnTo>
                    <a:pt x="48197" y="167673"/>
                  </a:lnTo>
                  <a:lnTo>
                    <a:pt x="39391" y="173423"/>
                  </a:lnTo>
                  <a:lnTo>
                    <a:pt x="29955" y="178612"/>
                  </a:lnTo>
                  <a:lnTo>
                    <a:pt x="17951" y="1836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2818" y="196882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28719" y="8935"/>
                  </a:lnTo>
                  <a:lnTo>
                    <a:pt x="26577" y="18562"/>
                  </a:lnTo>
                  <a:lnTo>
                    <a:pt x="24969" y="29845"/>
                  </a:lnTo>
                  <a:lnTo>
                    <a:pt x="23616" y="42340"/>
                  </a:lnTo>
                  <a:lnTo>
                    <a:pt x="22119" y="55171"/>
                  </a:lnTo>
                  <a:lnTo>
                    <a:pt x="20273" y="67794"/>
                  </a:lnTo>
                  <a:lnTo>
                    <a:pt x="18206" y="80177"/>
                  </a:lnTo>
                  <a:lnTo>
                    <a:pt x="16273" y="92620"/>
                  </a:lnTo>
                  <a:lnTo>
                    <a:pt x="14672" y="105328"/>
                  </a:lnTo>
                  <a:lnTo>
                    <a:pt x="13276" y="118674"/>
                  </a:lnTo>
                  <a:lnTo>
                    <a:pt x="11732" y="133245"/>
                  </a:lnTo>
                  <a:lnTo>
                    <a:pt x="9850" y="149249"/>
                  </a:lnTo>
                  <a:lnTo>
                    <a:pt x="7926" y="166729"/>
                  </a:lnTo>
                  <a:lnTo>
                    <a:pt x="6620" y="185745"/>
                  </a:lnTo>
                  <a:lnTo>
                    <a:pt x="6252" y="206159"/>
                  </a:lnTo>
                  <a:lnTo>
                    <a:pt x="6497" y="227392"/>
                  </a:lnTo>
                  <a:lnTo>
                    <a:pt x="6594" y="248556"/>
                  </a:lnTo>
                  <a:lnTo>
                    <a:pt x="6105" y="269152"/>
                  </a:lnTo>
                  <a:lnTo>
                    <a:pt x="5098" y="288894"/>
                  </a:lnTo>
                  <a:lnTo>
                    <a:pt x="3949" y="307538"/>
                  </a:lnTo>
                  <a:lnTo>
                    <a:pt x="2914" y="325069"/>
                  </a:lnTo>
                  <a:lnTo>
                    <a:pt x="2082" y="341429"/>
                  </a:lnTo>
                  <a:lnTo>
                    <a:pt x="1366" y="358227"/>
                  </a:lnTo>
                  <a:lnTo>
                    <a:pt x="708" y="37917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40564" y="2021471"/>
              <a:ext cx="160141" cy="181063"/>
            </a:xfrm>
            <a:custGeom>
              <a:avLst/>
              <a:gdLst/>
              <a:ahLst/>
              <a:cxnLst/>
              <a:rect l="0" t="0" r="0" b="0"/>
              <a:pathLst>
                <a:path w="160141" h="181063">
                  <a:moveTo>
                    <a:pt x="160140" y="105285"/>
                  </a:moveTo>
                  <a:lnTo>
                    <a:pt x="151339" y="111153"/>
                  </a:lnTo>
                  <a:lnTo>
                    <a:pt x="142993" y="116717"/>
                  </a:lnTo>
                  <a:lnTo>
                    <a:pt x="134288" y="122516"/>
                  </a:lnTo>
                  <a:lnTo>
                    <a:pt x="124994" y="128597"/>
                  </a:lnTo>
                  <a:lnTo>
                    <a:pt x="114852" y="134927"/>
                  </a:lnTo>
                  <a:lnTo>
                    <a:pt x="103815" y="141455"/>
                  </a:lnTo>
                  <a:lnTo>
                    <a:pt x="92322" y="148131"/>
                  </a:lnTo>
                  <a:lnTo>
                    <a:pt x="81148" y="154913"/>
                  </a:lnTo>
                  <a:lnTo>
                    <a:pt x="70703" y="161762"/>
                  </a:lnTo>
                  <a:lnTo>
                    <a:pt x="60725" y="168326"/>
                  </a:lnTo>
                  <a:lnTo>
                    <a:pt x="50500" y="173974"/>
                  </a:lnTo>
                  <a:lnTo>
                    <a:pt x="39635" y="178419"/>
                  </a:lnTo>
                  <a:lnTo>
                    <a:pt x="28711" y="181062"/>
                  </a:lnTo>
                  <a:lnTo>
                    <a:pt x="19041" y="180872"/>
                  </a:lnTo>
                  <a:lnTo>
                    <a:pt x="11284" y="177556"/>
                  </a:lnTo>
                  <a:lnTo>
                    <a:pt x="5602" y="171599"/>
                  </a:lnTo>
                  <a:lnTo>
                    <a:pt x="2005" y="163865"/>
                  </a:lnTo>
                  <a:lnTo>
                    <a:pt x="259" y="155031"/>
                  </a:lnTo>
                  <a:lnTo>
                    <a:pt x="0" y="145207"/>
                  </a:lnTo>
                  <a:lnTo>
                    <a:pt x="867" y="134038"/>
                  </a:lnTo>
                  <a:lnTo>
                    <a:pt x="2549" y="121423"/>
                  </a:lnTo>
                  <a:lnTo>
                    <a:pt x="4808" y="107682"/>
                  </a:lnTo>
                  <a:lnTo>
                    <a:pt x="7467" y="93381"/>
                  </a:lnTo>
                  <a:lnTo>
                    <a:pt x="10398" y="78914"/>
                  </a:lnTo>
                  <a:lnTo>
                    <a:pt x="13360" y="64686"/>
                  </a:lnTo>
                  <a:lnTo>
                    <a:pt x="16282" y="49582"/>
                  </a:lnTo>
                  <a:lnTo>
                    <a:pt x="19421" y="30046"/>
                  </a:lnTo>
                  <a:lnTo>
                    <a:pt x="23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58632" y="2442611"/>
              <a:ext cx="88837" cy="178985"/>
            </a:xfrm>
            <a:custGeom>
              <a:avLst/>
              <a:gdLst/>
              <a:ahLst/>
              <a:cxnLst/>
              <a:rect l="0" t="0" r="0" b="0"/>
              <a:pathLst>
                <a:path w="88837" h="178985">
                  <a:moveTo>
                    <a:pt x="84228" y="0"/>
                  </a:moveTo>
                  <a:lnTo>
                    <a:pt x="87028" y="11668"/>
                  </a:lnTo>
                  <a:lnTo>
                    <a:pt x="88529" y="22157"/>
                  </a:lnTo>
                  <a:lnTo>
                    <a:pt x="88836" y="32459"/>
                  </a:lnTo>
                  <a:lnTo>
                    <a:pt x="88157" y="42760"/>
                  </a:lnTo>
                  <a:lnTo>
                    <a:pt x="86689" y="53104"/>
                  </a:lnTo>
                  <a:lnTo>
                    <a:pt x="84620" y="63493"/>
                  </a:lnTo>
                  <a:lnTo>
                    <a:pt x="82111" y="73921"/>
                  </a:lnTo>
                  <a:lnTo>
                    <a:pt x="79288" y="84379"/>
                  </a:lnTo>
                  <a:lnTo>
                    <a:pt x="76236" y="94855"/>
                  </a:lnTo>
                  <a:lnTo>
                    <a:pt x="72697" y="105177"/>
                  </a:lnTo>
                  <a:lnTo>
                    <a:pt x="68104" y="115035"/>
                  </a:lnTo>
                  <a:lnTo>
                    <a:pt x="62232" y="124294"/>
                  </a:lnTo>
                  <a:lnTo>
                    <a:pt x="55168" y="132987"/>
                  </a:lnTo>
                  <a:lnTo>
                    <a:pt x="47130" y="141212"/>
                  </a:lnTo>
                  <a:lnTo>
                    <a:pt x="38365" y="149070"/>
                  </a:lnTo>
                  <a:lnTo>
                    <a:pt x="29532" y="156358"/>
                  </a:lnTo>
                  <a:lnTo>
                    <a:pt x="20820" y="163275"/>
                  </a:lnTo>
                  <a:lnTo>
                    <a:pt x="11468" y="17043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95544" y="1937243"/>
              <a:ext cx="177056" cy="438533"/>
            </a:xfrm>
            <a:custGeom>
              <a:avLst/>
              <a:gdLst/>
              <a:ahLst/>
              <a:cxnLst/>
              <a:rect l="0" t="0" r="0" b="0"/>
              <a:pathLst>
                <a:path w="177056" h="438533">
                  <a:moveTo>
                    <a:pt x="136870" y="0"/>
                  </a:moveTo>
                  <a:lnTo>
                    <a:pt x="131003" y="6002"/>
                  </a:lnTo>
                  <a:lnTo>
                    <a:pt x="125438" y="12846"/>
                  </a:lnTo>
                  <a:lnTo>
                    <a:pt x="119639" y="21243"/>
                  </a:lnTo>
                  <a:lnTo>
                    <a:pt x="113558" y="31216"/>
                  </a:lnTo>
                  <a:lnTo>
                    <a:pt x="107228" y="42827"/>
                  </a:lnTo>
                  <a:lnTo>
                    <a:pt x="100700" y="55933"/>
                  </a:lnTo>
                  <a:lnTo>
                    <a:pt x="94024" y="69936"/>
                  </a:lnTo>
                  <a:lnTo>
                    <a:pt x="87241" y="83933"/>
                  </a:lnTo>
                  <a:lnTo>
                    <a:pt x="80389" y="97411"/>
                  </a:lnTo>
                  <a:lnTo>
                    <a:pt x="73652" y="110235"/>
                  </a:lnTo>
                  <a:lnTo>
                    <a:pt x="67355" y="122460"/>
                  </a:lnTo>
                  <a:lnTo>
                    <a:pt x="61639" y="134202"/>
                  </a:lnTo>
                  <a:lnTo>
                    <a:pt x="56479" y="145581"/>
                  </a:lnTo>
                  <a:lnTo>
                    <a:pt x="51779" y="156696"/>
                  </a:lnTo>
                  <a:lnTo>
                    <a:pt x="47431" y="167625"/>
                  </a:lnTo>
                  <a:lnTo>
                    <a:pt x="43340" y="178426"/>
                  </a:lnTo>
                  <a:lnTo>
                    <a:pt x="39432" y="189138"/>
                  </a:lnTo>
                  <a:lnTo>
                    <a:pt x="35652" y="199795"/>
                  </a:lnTo>
                  <a:lnTo>
                    <a:pt x="31960" y="210579"/>
                  </a:lnTo>
                  <a:lnTo>
                    <a:pt x="28327" y="221812"/>
                  </a:lnTo>
                  <a:lnTo>
                    <a:pt x="24739" y="233640"/>
                  </a:lnTo>
                  <a:lnTo>
                    <a:pt x="21346" y="246365"/>
                  </a:lnTo>
                  <a:lnTo>
                    <a:pt x="18448" y="260503"/>
                  </a:lnTo>
                  <a:lnTo>
                    <a:pt x="16167" y="276196"/>
                  </a:lnTo>
                  <a:lnTo>
                    <a:pt x="14466" y="292956"/>
                  </a:lnTo>
                  <a:lnTo>
                    <a:pt x="13242" y="309890"/>
                  </a:lnTo>
                  <a:lnTo>
                    <a:pt x="12386" y="326461"/>
                  </a:lnTo>
                  <a:lnTo>
                    <a:pt x="11963" y="342501"/>
                  </a:lnTo>
                  <a:lnTo>
                    <a:pt x="12202" y="358031"/>
                  </a:lnTo>
                  <a:lnTo>
                    <a:pt x="13183" y="373133"/>
                  </a:lnTo>
                  <a:lnTo>
                    <a:pt x="14993" y="387579"/>
                  </a:lnTo>
                  <a:lnTo>
                    <a:pt x="17812" y="400842"/>
                  </a:lnTo>
                  <a:lnTo>
                    <a:pt x="21645" y="412717"/>
                  </a:lnTo>
                  <a:lnTo>
                    <a:pt x="26677" y="422828"/>
                  </a:lnTo>
                  <a:lnTo>
                    <a:pt x="33337" y="430493"/>
                  </a:lnTo>
                  <a:lnTo>
                    <a:pt x="41704" y="435565"/>
                  </a:lnTo>
                  <a:lnTo>
                    <a:pt x="51406" y="438191"/>
                  </a:lnTo>
                  <a:lnTo>
                    <a:pt x="61828" y="438532"/>
                  </a:lnTo>
                  <a:lnTo>
                    <a:pt x="72538" y="436914"/>
                  </a:lnTo>
                  <a:lnTo>
                    <a:pt x="83321" y="433747"/>
                  </a:lnTo>
                  <a:lnTo>
                    <a:pt x="94086" y="429422"/>
                  </a:lnTo>
                  <a:lnTo>
                    <a:pt x="104801" y="424257"/>
                  </a:lnTo>
                  <a:lnTo>
                    <a:pt x="115301" y="418334"/>
                  </a:lnTo>
                  <a:lnTo>
                    <a:pt x="125284" y="411528"/>
                  </a:lnTo>
                  <a:lnTo>
                    <a:pt x="134633" y="403833"/>
                  </a:lnTo>
                  <a:lnTo>
                    <a:pt x="143386" y="395207"/>
                  </a:lnTo>
                  <a:lnTo>
                    <a:pt x="151653" y="385506"/>
                  </a:lnTo>
                  <a:lnTo>
                    <a:pt x="159536" y="374750"/>
                  </a:lnTo>
                  <a:lnTo>
                    <a:pt x="166644" y="362932"/>
                  </a:lnTo>
                  <a:lnTo>
                    <a:pt x="172134" y="349942"/>
                  </a:lnTo>
                  <a:lnTo>
                    <a:pt x="175667" y="335842"/>
                  </a:lnTo>
                  <a:lnTo>
                    <a:pt x="177055" y="321136"/>
                  </a:lnTo>
                  <a:lnTo>
                    <a:pt x="176016" y="306653"/>
                  </a:lnTo>
                  <a:lnTo>
                    <a:pt x="172642" y="292859"/>
                  </a:lnTo>
                  <a:lnTo>
                    <a:pt x="167140" y="280498"/>
                  </a:lnTo>
                  <a:lnTo>
                    <a:pt x="159644" y="270712"/>
                  </a:lnTo>
                  <a:lnTo>
                    <a:pt x="150426" y="263883"/>
                  </a:lnTo>
                  <a:lnTo>
                    <a:pt x="140003" y="259910"/>
                  </a:lnTo>
                  <a:lnTo>
                    <a:pt x="129024" y="258583"/>
                  </a:lnTo>
                  <a:lnTo>
                    <a:pt x="117904" y="259504"/>
                  </a:lnTo>
                  <a:lnTo>
                    <a:pt x="106830" y="262354"/>
                  </a:lnTo>
                  <a:lnTo>
                    <a:pt x="95861" y="266990"/>
                  </a:lnTo>
                  <a:lnTo>
                    <a:pt x="85006" y="273170"/>
                  </a:lnTo>
                  <a:lnTo>
                    <a:pt x="74410" y="280416"/>
                  </a:lnTo>
                  <a:lnTo>
                    <a:pt x="64361" y="288116"/>
                  </a:lnTo>
                  <a:lnTo>
                    <a:pt x="54969" y="295886"/>
                  </a:lnTo>
                  <a:lnTo>
                    <a:pt x="46185" y="303558"/>
                  </a:lnTo>
                  <a:lnTo>
                    <a:pt x="37899" y="311091"/>
                  </a:lnTo>
                  <a:lnTo>
                    <a:pt x="29998" y="318481"/>
                  </a:lnTo>
                  <a:lnTo>
                    <a:pt x="22683" y="325452"/>
                  </a:lnTo>
                  <a:lnTo>
                    <a:pt x="15744" y="332123"/>
                  </a:lnTo>
                  <a:lnTo>
                    <a:pt x="8568" y="33908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2984" y="2453139"/>
              <a:ext cx="48229" cy="200043"/>
            </a:xfrm>
            <a:custGeom>
              <a:avLst/>
              <a:gdLst/>
              <a:ahLst/>
              <a:cxnLst/>
              <a:rect l="0" t="0" r="0" b="0"/>
              <a:pathLst>
                <a:path w="48229" h="200043">
                  <a:moveTo>
                    <a:pt x="10529" y="0"/>
                  </a:moveTo>
                  <a:lnTo>
                    <a:pt x="16329" y="8802"/>
                  </a:lnTo>
                  <a:lnTo>
                    <a:pt x="21254" y="17148"/>
                  </a:lnTo>
                  <a:lnTo>
                    <a:pt x="25756" y="25847"/>
                  </a:lnTo>
                  <a:lnTo>
                    <a:pt x="29977" y="34968"/>
                  </a:lnTo>
                  <a:lnTo>
                    <a:pt x="33990" y="44463"/>
                  </a:lnTo>
                  <a:lnTo>
                    <a:pt x="37848" y="54264"/>
                  </a:lnTo>
                  <a:lnTo>
                    <a:pt x="41427" y="64624"/>
                  </a:lnTo>
                  <a:lnTo>
                    <a:pt x="44454" y="76094"/>
                  </a:lnTo>
                  <a:lnTo>
                    <a:pt x="46814" y="88883"/>
                  </a:lnTo>
                  <a:lnTo>
                    <a:pt x="48228" y="102725"/>
                  </a:lnTo>
                  <a:lnTo>
                    <a:pt x="48196" y="117088"/>
                  </a:lnTo>
                  <a:lnTo>
                    <a:pt x="46573" y="131586"/>
                  </a:lnTo>
                  <a:lnTo>
                    <a:pt x="43363" y="145557"/>
                  </a:lnTo>
                  <a:lnTo>
                    <a:pt x="38542" y="158020"/>
                  </a:lnTo>
                  <a:lnTo>
                    <a:pt x="32277" y="168574"/>
                  </a:lnTo>
                  <a:lnTo>
                    <a:pt x="25295" y="177189"/>
                  </a:lnTo>
                  <a:lnTo>
                    <a:pt x="18110" y="184775"/>
                  </a:lnTo>
                  <a:lnTo>
                    <a:pt x="10094" y="19199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40407" y="1957641"/>
              <a:ext cx="235393" cy="506028"/>
            </a:xfrm>
            <a:custGeom>
              <a:avLst/>
              <a:gdLst/>
              <a:ahLst/>
              <a:cxnLst/>
              <a:rect l="0" t="0" r="0" b="0"/>
              <a:pathLst>
                <a:path w="235393" h="506028">
                  <a:moveTo>
                    <a:pt x="128960" y="232286"/>
                  </a:moveTo>
                  <a:lnTo>
                    <a:pt x="134895" y="226419"/>
                  </a:lnTo>
                  <a:lnTo>
                    <a:pt x="141099" y="220854"/>
                  </a:lnTo>
                  <a:lnTo>
                    <a:pt x="148195" y="215050"/>
                  </a:lnTo>
                  <a:lnTo>
                    <a:pt x="156136" y="208797"/>
                  </a:lnTo>
                  <a:lnTo>
                    <a:pt x="164782" y="201819"/>
                  </a:lnTo>
                  <a:lnTo>
                    <a:pt x="173972" y="194037"/>
                  </a:lnTo>
                  <a:lnTo>
                    <a:pt x="183399" y="185536"/>
                  </a:lnTo>
                  <a:lnTo>
                    <a:pt x="192640" y="176457"/>
                  </a:lnTo>
                  <a:lnTo>
                    <a:pt x="201475" y="166943"/>
                  </a:lnTo>
                  <a:lnTo>
                    <a:pt x="209711" y="157115"/>
                  </a:lnTo>
                  <a:lnTo>
                    <a:pt x="217096" y="147066"/>
                  </a:lnTo>
                  <a:lnTo>
                    <a:pt x="223572" y="136858"/>
                  </a:lnTo>
                  <a:lnTo>
                    <a:pt x="228921" y="126376"/>
                  </a:lnTo>
                  <a:lnTo>
                    <a:pt x="232692" y="115347"/>
                  </a:lnTo>
                  <a:lnTo>
                    <a:pt x="234783" y="103669"/>
                  </a:lnTo>
                  <a:lnTo>
                    <a:pt x="235392" y="91555"/>
                  </a:lnTo>
                  <a:lnTo>
                    <a:pt x="234821" y="79423"/>
                  </a:lnTo>
                  <a:lnTo>
                    <a:pt x="233361" y="67526"/>
                  </a:lnTo>
                  <a:lnTo>
                    <a:pt x="231097" y="56097"/>
                  </a:lnTo>
                  <a:lnTo>
                    <a:pt x="227906" y="45422"/>
                  </a:lnTo>
                  <a:lnTo>
                    <a:pt x="223792" y="35582"/>
                  </a:lnTo>
                  <a:lnTo>
                    <a:pt x="218555" y="26653"/>
                  </a:lnTo>
                  <a:lnTo>
                    <a:pt x="211750" y="18794"/>
                  </a:lnTo>
                  <a:lnTo>
                    <a:pt x="203274" y="11995"/>
                  </a:lnTo>
                  <a:lnTo>
                    <a:pt x="193156" y="6428"/>
                  </a:lnTo>
                  <a:lnTo>
                    <a:pt x="181391" y="2511"/>
                  </a:lnTo>
                  <a:lnTo>
                    <a:pt x="168151" y="330"/>
                  </a:lnTo>
                  <a:lnTo>
                    <a:pt x="154042" y="0"/>
                  </a:lnTo>
                  <a:lnTo>
                    <a:pt x="139967" y="1824"/>
                  </a:lnTo>
                  <a:lnTo>
                    <a:pt x="126432" y="5756"/>
                  </a:lnTo>
                  <a:lnTo>
                    <a:pt x="113567" y="11479"/>
                  </a:lnTo>
                  <a:lnTo>
                    <a:pt x="101315" y="18601"/>
                  </a:lnTo>
                  <a:lnTo>
                    <a:pt x="89554" y="26757"/>
                  </a:lnTo>
                  <a:lnTo>
                    <a:pt x="78163" y="35653"/>
                  </a:lnTo>
                  <a:lnTo>
                    <a:pt x="67039" y="45070"/>
                  </a:lnTo>
                  <a:lnTo>
                    <a:pt x="56108" y="54849"/>
                  </a:lnTo>
                  <a:lnTo>
                    <a:pt x="45476" y="65042"/>
                  </a:lnTo>
                  <a:lnTo>
                    <a:pt x="35410" y="75877"/>
                  </a:lnTo>
                  <a:lnTo>
                    <a:pt x="26018" y="87429"/>
                  </a:lnTo>
                  <a:lnTo>
                    <a:pt x="17577" y="99629"/>
                  </a:lnTo>
                  <a:lnTo>
                    <a:pt x="10585" y="112352"/>
                  </a:lnTo>
                  <a:lnTo>
                    <a:pt x="5190" y="125463"/>
                  </a:lnTo>
                  <a:lnTo>
                    <a:pt x="1551" y="138691"/>
                  </a:lnTo>
                  <a:lnTo>
                    <a:pt x="0" y="151645"/>
                  </a:lnTo>
                  <a:lnTo>
                    <a:pt x="513" y="164129"/>
                  </a:lnTo>
                  <a:lnTo>
                    <a:pt x="2788" y="175969"/>
                  </a:lnTo>
                  <a:lnTo>
                    <a:pt x="6441" y="186928"/>
                  </a:lnTo>
                  <a:lnTo>
                    <a:pt x="11119" y="196966"/>
                  </a:lnTo>
                  <a:lnTo>
                    <a:pt x="16697" y="206200"/>
                  </a:lnTo>
                  <a:lnTo>
                    <a:pt x="23264" y="214796"/>
                  </a:lnTo>
                  <a:lnTo>
                    <a:pt x="30791" y="222912"/>
                  </a:lnTo>
                  <a:lnTo>
                    <a:pt x="39132" y="230518"/>
                  </a:lnTo>
                  <a:lnTo>
                    <a:pt x="48109" y="237407"/>
                  </a:lnTo>
                  <a:lnTo>
                    <a:pt x="57557" y="243515"/>
                  </a:lnTo>
                  <a:lnTo>
                    <a:pt x="67343" y="248600"/>
                  </a:lnTo>
                  <a:lnTo>
                    <a:pt x="77365" y="252186"/>
                  </a:lnTo>
                  <a:lnTo>
                    <a:pt x="87549" y="254145"/>
                  </a:lnTo>
                  <a:lnTo>
                    <a:pt x="97846" y="254494"/>
                  </a:lnTo>
                  <a:lnTo>
                    <a:pt x="108219" y="253215"/>
                  </a:lnTo>
                  <a:lnTo>
                    <a:pt x="118643" y="250462"/>
                  </a:lnTo>
                  <a:lnTo>
                    <a:pt x="129102" y="246344"/>
                  </a:lnTo>
                  <a:lnTo>
                    <a:pt x="139583" y="240840"/>
                  </a:lnTo>
                  <a:lnTo>
                    <a:pt x="150076" y="234066"/>
                  </a:lnTo>
                  <a:lnTo>
                    <a:pt x="160411" y="226248"/>
                  </a:lnTo>
                  <a:lnTo>
                    <a:pt x="170277" y="217630"/>
                  </a:lnTo>
                  <a:lnTo>
                    <a:pt x="179538" y="208423"/>
                  </a:lnTo>
                  <a:lnTo>
                    <a:pt x="188062" y="198631"/>
                  </a:lnTo>
                  <a:lnTo>
                    <a:pt x="195642" y="188073"/>
                  </a:lnTo>
                  <a:lnTo>
                    <a:pt x="202258" y="176714"/>
                  </a:lnTo>
                  <a:lnTo>
                    <a:pt x="208041" y="164815"/>
                  </a:lnTo>
                  <a:lnTo>
                    <a:pt x="213167" y="152828"/>
                  </a:lnTo>
                  <a:lnTo>
                    <a:pt x="217786" y="141099"/>
                  </a:lnTo>
                  <a:lnTo>
                    <a:pt x="221387" y="132378"/>
                  </a:lnTo>
                  <a:lnTo>
                    <a:pt x="223336" y="130088"/>
                  </a:lnTo>
                  <a:lnTo>
                    <a:pt x="224126" y="133317"/>
                  </a:lnTo>
                  <a:lnTo>
                    <a:pt x="224165" y="140666"/>
                  </a:lnTo>
                  <a:lnTo>
                    <a:pt x="223485" y="151430"/>
                  </a:lnTo>
                  <a:lnTo>
                    <a:pt x="222126" y="164993"/>
                  </a:lnTo>
                  <a:lnTo>
                    <a:pt x="220356" y="180729"/>
                  </a:lnTo>
                  <a:lnTo>
                    <a:pt x="218607" y="198075"/>
                  </a:lnTo>
                  <a:lnTo>
                    <a:pt x="217122" y="216563"/>
                  </a:lnTo>
                  <a:lnTo>
                    <a:pt x="215799" y="235358"/>
                  </a:lnTo>
                  <a:lnTo>
                    <a:pt x="214302" y="253288"/>
                  </a:lnTo>
                  <a:lnTo>
                    <a:pt x="212447" y="269801"/>
                  </a:lnTo>
                  <a:lnTo>
                    <a:pt x="210369" y="285363"/>
                  </a:lnTo>
                  <a:lnTo>
                    <a:pt x="208428" y="301115"/>
                  </a:lnTo>
                  <a:lnTo>
                    <a:pt x="206825" y="317723"/>
                  </a:lnTo>
                  <a:lnTo>
                    <a:pt x="205596" y="335340"/>
                  </a:lnTo>
                  <a:lnTo>
                    <a:pt x="204697" y="353865"/>
                  </a:lnTo>
                  <a:lnTo>
                    <a:pt x="204057" y="373111"/>
                  </a:lnTo>
                  <a:lnTo>
                    <a:pt x="203610" y="392732"/>
                  </a:lnTo>
                  <a:lnTo>
                    <a:pt x="203303" y="412270"/>
                  </a:lnTo>
                  <a:lnTo>
                    <a:pt x="203093" y="431456"/>
                  </a:lnTo>
                  <a:lnTo>
                    <a:pt x="202951" y="449484"/>
                  </a:lnTo>
                  <a:lnTo>
                    <a:pt x="202839" y="466690"/>
                  </a:lnTo>
                  <a:lnTo>
                    <a:pt x="202748" y="484582"/>
                  </a:lnTo>
                  <a:lnTo>
                    <a:pt x="202660" y="506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00995" y="2421554"/>
              <a:ext cx="64534" cy="200042"/>
            </a:xfrm>
            <a:custGeom>
              <a:avLst/>
              <a:gdLst/>
              <a:ahLst/>
              <a:cxnLst/>
              <a:rect l="0" t="0" r="0" b="0"/>
              <a:pathLst>
                <a:path w="64534" h="200042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5" y="38249"/>
                  </a:lnTo>
                  <a:lnTo>
                    <a:pt x="42668" y="46750"/>
                  </a:lnTo>
                  <a:lnTo>
                    <a:pt x="48802" y="55829"/>
                  </a:lnTo>
                  <a:lnTo>
                    <a:pt x="54398" y="65348"/>
                  </a:lnTo>
                  <a:lnTo>
                    <a:pt x="59136" y="75348"/>
                  </a:lnTo>
                  <a:lnTo>
                    <a:pt x="62488" y="86046"/>
                  </a:lnTo>
                  <a:lnTo>
                    <a:pt x="64290" y="97493"/>
                  </a:lnTo>
                  <a:lnTo>
                    <a:pt x="64533" y="109282"/>
                  </a:lnTo>
                  <a:lnTo>
                    <a:pt x="63184" y="120663"/>
                  </a:lnTo>
                  <a:lnTo>
                    <a:pt x="60389" y="131242"/>
                  </a:lnTo>
                  <a:lnTo>
                    <a:pt x="56412" y="140971"/>
                  </a:lnTo>
                  <a:lnTo>
                    <a:pt x="51535" y="149966"/>
                  </a:lnTo>
                  <a:lnTo>
                    <a:pt x="46001" y="158383"/>
                  </a:lnTo>
                  <a:lnTo>
                    <a:pt x="39918" y="166260"/>
                  </a:lnTo>
                  <a:lnTo>
                    <a:pt x="32470" y="174390"/>
                  </a:lnTo>
                  <a:lnTo>
                    <a:pt x="20768" y="18460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16850" y="1989886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31585" y="0"/>
                  </a:moveTo>
                  <a:lnTo>
                    <a:pt x="30143" y="8669"/>
                  </a:lnTo>
                  <a:lnTo>
                    <a:pt x="28230" y="20844"/>
                  </a:lnTo>
                  <a:lnTo>
                    <a:pt x="26406" y="34373"/>
                  </a:lnTo>
                  <a:lnTo>
                    <a:pt x="24907" y="48383"/>
                  </a:lnTo>
                  <a:lnTo>
                    <a:pt x="23764" y="62543"/>
                  </a:lnTo>
                  <a:lnTo>
                    <a:pt x="22931" y="76728"/>
                  </a:lnTo>
                  <a:lnTo>
                    <a:pt x="22336" y="90896"/>
                  </a:lnTo>
                  <a:lnTo>
                    <a:pt x="21752" y="105036"/>
                  </a:lnTo>
                  <a:lnTo>
                    <a:pt x="20822" y="119149"/>
                  </a:lnTo>
                  <a:lnTo>
                    <a:pt x="19380" y="133241"/>
                  </a:lnTo>
                  <a:lnTo>
                    <a:pt x="17597" y="147318"/>
                  </a:lnTo>
                  <a:lnTo>
                    <a:pt x="15861" y="161382"/>
                  </a:lnTo>
                  <a:lnTo>
                    <a:pt x="14399" y="175442"/>
                  </a:lnTo>
                  <a:lnTo>
                    <a:pt x="13266" y="189665"/>
                  </a:lnTo>
                  <a:lnTo>
                    <a:pt x="12431" y="204360"/>
                  </a:lnTo>
                  <a:lnTo>
                    <a:pt x="11836" y="219652"/>
                  </a:lnTo>
                  <a:lnTo>
                    <a:pt x="11419" y="235346"/>
                  </a:lnTo>
                  <a:lnTo>
                    <a:pt x="11131" y="251035"/>
                  </a:lnTo>
                  <a:lnTo>
                    <a:pt x="10930" y="266473"/>
                  </a:lnTo>
                  <a:lnTo>
                    <a:pt x="10624" y="281432"/>
                  </a:lnTo>
                  <a:lnTo>
                    <a:pt x="9886" y="295630"/>
                  </a:lnTo>
                  <a:lnTo>
                    <a:pt x="8577" y="308998"/>
                  </a:lnTo>
                  <a:lnTo>
                    <a:pt x="6884" y="321788"/>
                  </a:lnTo>
                  <a:lnTo>
                    <a:pt x="5208" y="334458"/>
                  </a:lnTo>
                  <a:lnTo>
                    <a:pt x="3787" y="347285"/>
                  </a:lnTo>
                  <a:lnTo>
                    <a:pt x="2682" y="360360"/>
                  </a:lnTo>
                  <a:lnTo>
                    <a:pt x="1866" y="373678"/>
                  </a:lnTo>
                  <a:lnTo>
                    <a:pt x="1282" y="387183"/>
                  </a:lnTo>
                  <a:lnTo>
                    <a:pt x="873" y="400414"/>
                  </a:lnTo>
                  <a:lnTo>
                    <a:pt x="546" y="413922"/>
                  </a:lnTo>
                  <a:lnTo>
                    <a:pt x="272" y="43001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96572" y="1991308"/>
              <a:ext cx="246662" cy="472361"/>
            </a:xfrm>
            <a:custGeom>
              <a:avLst/>
              <a:gdLst/>
              <a:ahLst/>
              <a:cxnLst/>
              <a:rect l="0" t="0" r="0" b="0"/>
              <a:pathLst>
                <a:path w="246662" h="472361">
                  <a:moveTo>
                    <a:pt x="36091" y="103863"/>
                  </a:moveTo>
                  <a:lnTo>
                    <a:pt x="41892" y="97928"/>
                  </a:lnTo>
                  <a:lnTo>
                    <a:pt x="46816" y="91723"/>
                  </a:lnTo>
                  <a:lnTo>
                    <a:pt x="51324" y="84632"/>
                  </a:lnTo>
                  <a:lnTo>
                    <a:pt x="55717" y="76864"/>
                  </a:lnTo>
                  <a:lnTo>
                    <a:pt x="60379" y="68867"/>
                  </a:lnTo>
                  <a:lnTo>
                    <a:pt x="65494" y="60925"/>
                  </a:lnTo>
                  <a:lnTo>
                    <a:pt x="71071" y="53151"/>
                  </a:lnTo>
                  <a:lnTo>
                    <a:pt x="77044" y="45558"/>
                  </a:lnTo>
                  <a:lnTo>
                    <a:pt x="83322" y="38121"/>
                  </a:lnTo>
                  <a:lnTo>
                    <a:pt x="89826" y="30806"/>
                  </a:lnTo>
                  <a:lnTo>
                    <a:pt x="96491" y="23581"/>
                  </a:lnTo>
                  <a:lnTo>
                    <a:pt x="103273" y="16434"/>
                  </a:lnTo>
                  <a:lnTo>
                    <a:pt x="110302" y="9837"/>
                  </a:lnTo>
                  <a:lnTo>
                    <a:pt x="117859" y="4698"/>
                  </a:lnTo>
                  <a:lnTo>
                    <a:pt x="126053" y="1399"/>
                  </a:lnTo>
                  <a:lnTo>
                    <a:pt x="134675" y="0"/>
                  </a:lnTo>
                  <a:lnTo>
                    <a:pt x="143309" y="499"/>
                  </a:lnTo>
                  <a:lnTo>
                    <a:pt x="151704" y="2693"/>
                  </a:lnTo>
                  <a:lnTo>
                    <a:pt x="159628" y="6418"/>
                  </a:lnTo>
                  <a:lnTo>
                    <a:pt x="166797" y="11651"/>
                  </a:lnTo>
                  <a:lnTo>
                    <a:pt x="173134" y="18244"/>
                  </a:lnTo>
                  <a:lnTo>
                    <a:pt x="178728" y="26109"/>
                  </a:lnTo>
                  <a:lnTo>
                    <a:pt x="183727" y="35290"/>
                  </a:lnTo>
                  <a:lnTo>
                    <a:pt x="188279" y="45684"/>
                  </a:lnTo>
                  <a:lnTo>
                    <a:pt x="192508" y="56918"/>
                  </a:lnTo>
                  <a:lnTo>
                    <a:pt x="196510" y="68450"/>
                  </a:lnTo>
                  <a:lnTo>
                    <a:pt x="200348" y="79954"/>
                  </a:lnTo>
                  <a:lnTo>
                    <a:pt x="203910" y="91627"/>
                  </a:lnTo>
                  <a:lnTo>
                    <a:pt x="206924" y="104063"/>
                  </a:lnTo>
                  <a:lnTo>
                    <a:pt x="209277" y="117535"/>
                  </a:lnTo>
                  <a:lnTo>
                    <a:pt x="210857" y="131685"/>
                  </a:lnTo>
                  <a:lnTo>
                    <a:pt x="211468" y="145730"/>
                  </a:lnTo>
                  <a:lnTo>
                    <a:pt x="211102" y="159230"/>
                  </a:lnTo>
                  <a:lnTo>
                    <a:pt x="210061" y="172566"/>
                  </a:lnTo>
                  <a:lnTo>
                    <a:pt x="208831" y="186725"/>
                  </a:lnTo>
                  <a:lnTo>
                    <a:pt x="207704" y="202212"/>
                  </a:lnTo>
                  <a:lnTo>
                    <a:pt x="206457" y="218886"/>
                  </a:lnTo>
                  <a:lnTo>
                    <a:pt x="204483" y="236236"/>
                  </a:lnTo>
                  <a:lnTo>
                    <a:pt x="201489" y="253871"/>
                  </a:lnTo>
                  <a:lnTo>
                    <a:pt x="197665" y="271425"/>
                  </a:lnTo>
                  <a:lnTo>
                    <a:pt x="193480" y="288504"/>
                  </a:lnTo>
                  <a:lnTo>
                    <a:pt x="189256" y="304943"/>
                  </a:lnTo>
                  <a:lnTo>
                    <a:pt x="185132" y="320607"/>
                  </a:lnTo>
                  <a:lnTo>
                    <a:pt x="181144" y="335293"/>
                  </a:lnTo>
                  <a:lnTo>
                    <a:pt x="177272" y="348991"/>
                  </a:lnTo>
                  <a:lnTo>
                    <a:pt x="173163" y="361836"/>
                  </a:lnTo>
                  <a:lnTo>
                    <a:pt x="168180" y="374011"/>
                  </a:lnTo>
                  <a:lnTo>
                    <a:pt x="162042" y="385679"/>
                  </a:lnTo>
                  <a:lnTo>
                    <a:pt x="154798" y="396652"/>
                  </a:lnTo>
                  <a:lnTo>
                    <a:pt x="146638" y="406423"/>
                  </a:lnTo>
                  <a:lnTo>
                    <a:pt x="137778" y="414811"/>
                  </a:lnTo>
                  <a:lnTo>
                    <a:pt x="128406" y="421935"/>
                  </a:lnTo>
                  <a:lnTo>
                    <a:pt x="118671" y="428036"/>
                  </a:lnTo>
                  <a:lnTo>
                    <a:pt x="108681" y="433355"/>
                  </a:lnTo>
                  <a:lnTo>
                    <a:pt x="98517" y="437776"/>
                  </a:lnTo>
                  <a:lnTo>
                    <a:pt x="88234" y="440849"/>
                  </a:lnTo>
                  <a:lnTo>
                    <a:pt x="77871" y="442436"/>
                  </a:lnTo>
                  <a:lnTo>
                    <a:pt x="67453" y="442689"/>
                  </a:lnTo>
                  <a:lnTo>
                    <a:pt x="56999" y="441871"/>
                  </a:lnTo>
                  <a:lnTo>
                    <a:pt x="46530" y="440238"/>
                  </a:lnTo>
                  <a:lnTo>
                    <a:pt x="36380" y="437685"/>
                  </a:lnTo>
                  <a:lnTo>
                    <a:pt x="27170" y="433769"/>
                  </a:lnTo>
                  <a:lnTo>
                    <a:pt x="19167" y="428348"/>
                  </a:lnTo>
                  <a:lnTo>
                    <a:pt x="12472" y="421250"/>
                  </a:lnTo>
                  <a:lnTo>
                    <a:pt x="7192" y="412126"/>
                  </a:lnTo>
                  <a:lnTo>
                    <a:pt x="3243" y="400996"/>
                  </a:lnTo>
                  <a:lnTo>
                    <a:pt x="725" y="388641"/>
                  </a:lnTo>
                  <a:lnTo>
                    <a:pt x="0" y="376357"/>
                  </a:lnTo>
                  <a:lnTo>
                    <a:pt x="1108" y="364887"/>
                  </a:lnTo>
                  <a:lnTo>
                    <a:pt x="3969" y="354580"/>
                  </a:lnTo>
                  <a:lnTo>
                    <a:pt x="8555" y="345657"/>
                  </a:lnTo>
                  <a:lnTo>
                    <a:pt x="14682" y="338075"/>
                  </a:lnTo>
                  <a:lnTo>
                    <a:pt x="22217" y="331951"/>
                  </a:lnTo>
                  <a:lnTo>
                    <a:pt x="31170" y="327644"/>
                  </a:lnTo>
                  <a:lnTo>
                    <a:pt x="41409" y="325185"/>
                  </a:lnTo>
                  <a:lnTo>
                    <a:pt x="52536" y="324327"/>
                  </a:lnTo>
                  <a:lnTo>
                    <a:pt x="63997" y="324729"/>
                  </a:lnTo>
                  <a:lnTo>
                    <a:pt x="75439" y="326080"/>
                  </a:lnTo>
                  <a:lnTo>
                    <a:pt x="86561" y="328442"/>
                  </a:lnTo>
                  <a:lnTo>
                    <a:pt x="97030" y="332229"/>
                  </a:lnTo>
                  <a:lnTo>
                    <a:pt x="106741" y="337549"/>
                  </a:lnTo>
                  <a:lnTo>
                    <a:pt x="115923" y="344070"/>
                  </a:lnTo>
                  <a:lnTo>
                    <a:pt x="125017" y="351211"/>
                  </a:lnTo>
                  <a:lnTo>
                    <a:pt x="134281" y="358573"/>
                  </a:lnTo>
                  <a:lnTo>
                    <a:pt x="143471" y="366126"/>
                  </a:lnTo>
                  <a:lnTo>
                    <a:pt x="151963" y="374101"/>
                  </a:lnTo>
                  <a:lnTo>
                    <a:pt x="159458" y="382609"/>
                  </a:lnTo>
                  <a:lnTo>
                    <a:pt x="166134" y="391457"/>
                  </a:lnTo>
                  <a:lnTo>
                    <a:pt x="172459" y="400250"/>
                  </a:lnTo>
                  <a:lnTo>
                    <a:pt x="178751" y="408760"/>
                  </a:lnTo>
                  <a:lnTo>
                    <a:pt x="185149" y="416933"/>
                  </a:lnTo>
                  <a:lnTo>
                    <a:pt x="191683" y="424801"/>
                  </a:lnTo>
                  <a:lnTo>
                    <a:pt x="198345" y="432422"/>
                  </a:lnTo>
                  <a:lnTo>
                    <a:pt x="205190" y="439746"/>
                  </a:lnTo>
                  <a:lnTo>
                    <a:pt x="213236" y="447436"/>
                  </a:lnTo>
                  <a:lnTo>
                    <a:pt x="225425" y="457288"/>
                  </a:lnTo>
                  <a:lnTo>
                    <a:pt x="246661" y="472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48518" y="2432082"/>
              <a:ext cx="64535" cy="200043"/>
            </a:xfrm>
            <a:custGeom>
              <a:avLst/>
              <a:gdLst/>
              <a:ahLst/>
              <a:cxnLst/>
              <a:rect l="0" t="0" r="0" b="0"/>
              <a:pathLst>
                <a:path w="64535" h="200043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41"/>
                  </a:lnTo>
                  <a:lnTo>
                    <a:pt x="23312" y="23667"/>
                  </a:lnTo>
                  <a:lnTo>
                    <a:pt x="29643" y="31294"/>
                  </a:lnTo>
                  <a:lnTo>
                    <a:pt x="36166" y="40324"/>
                  </a:lnTo>
                  <a:lnTo>
                    <a:pt x="42669" y="50478"/>
                  </a:lnTo>
                  <a:lnTo>
                    <a:pt x="48803" y="61205"/>
                  </a:lnTo>
                  <a:lnTo>
                    <a:pt x="54398" y="72126"/>
                  </a:lnTo>
                  <a:lnTo>
                    <a:pt x="59137" y="83219"/>
                  </a:lnTo>
                  <a:lnTo>
                    <a:pt x="62488" y="94725"/>
                  </a:lnTo>
                  <a:lnTo>
                    <a:pt x="64290" y="106751"/>
                  </a:lnTo>
                  <a:lnTo>
                    <a:pt x="64534" y="118945"/>
                  </a:lnTo>
                  <a:lnTo>
                    <a:pt x="63185" y="130605"/>
                  </a:lnTo>
                  <a:lnTo>
                    <a:pt x="60389" y="141375"/>
                  </a:lnTo>
                  <a:lnTo>
                    <a:pt x="56413" y="151233"/>
                  </a:lnTo>
                  <a:lnTo>
                    <a:pt x="51535" y="160316"/>
                  </a:lnTo>
                  <a:lnTo>
                    <a:pt x="46010" y="168787"/>
                  </a:lnTo>
                  <a:lnTo>
                    <a:pt x="40331" y="176503"/>
                  </a:lnTo>
                  <a:lnTo>
                    <a:pt x="34686" y="183762"/>
                  </a:lnTo>
                  <a:lnTo>
                    <a:pt x="28581" y="191207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85429" y="2000414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7662" y="9002"/>
                  </a:lnTo>
                  <a:lnTo>
                    <a:pt x="5520" y="19270"/>
                  </a:lnTo>
                  <a:lnTo>
                    <a:pt x="3918" y="31849"/>
                  </a:lnTo>
                  <a:lnTo>
                    <a:pt x="2736" y="46203"/>
                  </a:lnTo>
                  <a:lnTo>
                    <a:pt x="1888" y="61351"/>
                  </a:lnTo>
                  <a:lnTo>
                    <a:pt x="1290" y="76636"/>
                  </a:lnTo>
                  <a:lnTo>
                    <a:pt x="876" y="91770"/>
                  </a:lnTo>
                  <a:lnTo>
                    <a:pt x="592" y="106672"/>
                  </a:lnTo>
                  <a:lnTo>
                    <a:pt x="399" y="121353"/>
                  </a:lnTo>
                  <a:lnTo>
                    <a:pt x="267" y="135852"/>
                  </a:lnTo>
                  <a:lnTo>
                    <a:pt x="180" y="150214"/>
                  </a:lnTo>
                  <a:lnTo>
                    <a:pt x="120" y="164476"/>
                  </a:lnTo>
                  <a:lnTo>
                    <a:pt x="81" y="178667"/>
                  </a:lnTo>
                  <a:lnTo>
                    <a:pt x="54" y="192809"/>
                  </a:lnTo>
                  <a:lnTo>
                    <a:pt x="36" y="206917"/>
                  </a:lnTo>
                  <a:lnTo>
                    <a:pt x="24" y="221002"/>
                  </a:lnTo>
                  <a:lnTo>
                    <a:pt x="16" y="235072"/>
                  </a:lnTo>
                  <a:lnTo>
                    <a:pt x="11" y="249141"/>
                  </a:lnTo>
                  <a:lnTo>
                    <a:pt x="7" y="263539"/>
                  </a:lnTo>
                  <a:lnTo>
                    <a:pt x="5" y="278883"/>
                  </a:lnTo>
                  <a:lnTo>
                    <a:pt x="4" y="295429"/>
                  </a:lnTo>
                  <a:lnTo>
                    <a:pt x="2" y="312950"/>
                  </a:lnTo>
                  <a:lnTo>
                    <a:pt x="2" y="330935"/>
                  </a:lnTo>
                  <a:lnTo>
                    <a:pt x="2" y="349024"/>
                  </a:lnTo>
                  <a:lnTo>
                    <a:pt x="2" y="366879"/>
                  </a:lnTo>
                  <a:lnTo>
                    <a:pt x="2" y="386166"/>
                  </a:lnTo>
                  <a:lnTo>
                    <a:pt x="1" y="41193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14481" y="1973310"/>
              <a:ext cx="224254" cy="475575"/>
            </a:xfrm>
            <a:custGeom>
              <a:avLst/>
              <a:gdLst/>
              <a:ahLst/>
              <a:cxnLst/>
              <a:rect l="0" t="0" r="0" b="0"/>
              <a:pathLst>
                <a:path w="224254" h="475575">
                  <a:moveTo>
                    <a:pt x="207860" y="69218"/>
                  </a:moveTo>
                  <a:lnTo>
                    <a:pt x="204859" y="78153"/>
                  </a:lnTo>
                  <a:lnTo>
                    <a:pt x="201437" y="87781"/>
                  </a:lnTo>
                  <a:lnTo>
                    <a:pt x="197241" y="99063"/>
                  </a:lnTo>
                  <a:lnTo>
                    <a:pt x="192341" y="111558"/>
                  </a:lnTo>
                  <a:lnTo>
                    <a:pt x="186859" y="124389"/>
                  </a:lnTo>
                  <a:lnTo>
                    <a:pt x="180929" y="137017"/>
                  </a:lnTo>
                  <a:lnTo>
                    <a:pt x="174667" y="149573"/>
                  </a:lnTo>
                  <a:lnTo>
                    <a:pt x="168169" y="162665"/>
                  </a:lnTo>
                  <a:lnTo>
                    <a:pt x="161509" y="176607"/>
                  </a:lnTo>
                  <a:lnTo>
                    <a:pt x="154904" y="191088"/>
                  </a:lnTo>
                  <a:lnTo>
                    <a:pt x="148695" y="205362"/>
                  </a:lnTo>
                  <a:lnTo>
                    <a:pt x="143038" y="219004"/>
                  </a:lnTo>
                  <a:lnTo>
                    <a:pt x="137917" y="231927"/>
                  </a:lnTo>
                  <a:lnTo>
                    <a:pt x="133244" y="244213"/>
                  </a:lnTo>
                  <a:lnTo>
                    <a:pt x="128914" y="255994"/>
                  </a:lnTo>
                  <a:lnTo>
                    <a:pt x="124836" y="267396"/>
                  </a:lnTo>
                  <a:lnTo>
                    <a:pt x="120936" y="278527"/>
                  </a:lnTo>
                  <a:lnTo>
                    <a:pt x="117161" y="289467"/>
                  </a:lnTo>
                  <a:lnTo>
                    <a:pt x="113471" y="300274"/>
                  </a:lnTo>
                  <a:lnTo>
                    <a:pt x="109840" y="310991"/>
                  </a:lnTo>
                  <a:lnTo>
                    <a:pt x="106254" y="321655"/>
                  </a:lnTo>
                  <a:lnTo>
                    <a:pt x="102863" y="332614"/>
                  </a:lnTo>
                  <a:lnTo>
                    <a:pt x="99965" y="344496"/>
                  </a:lnTo>
                  <a:lnTo>
                    <a:pt x="97689" y="357569"/>
                  </a:lnTo>
                  <a:lnTo>
                    <a:pt x="96162" y="371774"/>
                  </a:lnTo>
                  <a:lnTo>
                    <a:pt x="95586" y="386912"/>
                  </a:lnTo>
                  <a:lnTo>
                    <a:pt x="95983" y="402751"/>
                  </a:lnTo>
                  <a:lnTo>
                    <a:pt x="97385" y="418605"/>
                  </a:lnTo>
                  <a:lnTo>
                    <a:pt x="99922" y="433403"/>
                  </a:lnTo>
                  <a:lnTo>
                    <a:pt x="103558" y="446629"/>
                  </a:lnTo>
                  <a:lnTo>
                    <a:pt x="108287" y="457811"/>
                  </a:lnTo>
                  <a:lnTo>
                    <a:pt x="114210" y="466275"/>
                  </a:lnTo>
                  <a:lnTo>
                    <a:pt x="121268" y="471922"/>
                  </a:lnTo>
                  <a:lnTo>
                    <a:pt x="129279" y="474953"/>
                  </a:lnTo>
                  <a:lnTo>
                    <a:pt x="138025" y="475574"/>
                  </a:lnTo>
                  <a:lnTo>
                    <a:pt x="147311" y="474139"/>
                  </a:lnTo>
                  <a:lnTo>
                    <a:pt x="156815" y="470756"/>
                  </a:lnTo>
                  <a:lnTo>
                    <a:pt x="166116" y="465223"/>
                  </a:lnTo>
                  <a:lnTo>
                    <a:pt x="174994" y="457615"/>
                  </a:lnTo>
                  <a:lnTo>
                    <a:pt x="183260" y="448254"/>
                  </a:lnTo>
                  <a:lnTo>
                    <a:pt x="190665" y="437531"/>
                  </a:lnTo>
                  <a:lnTo>
                    <a:pt x="197165" y="425799"/>
                  </a:lnTo>
                  <a:lnTo>
                    <a:pt x="202870" y="413347"/>
                  </a:lnTo>
                  <a:lnTo>
                    <a:pt x="207944" y="400390"/>
                  </a:lnTo>
                  <a:lnTo>
                    <a:pt x="212542" y="387080"/>
                  </a:lnTo>
                  <a:lnTo>
                    <a:pt x="216633" y="373363"/>
                  </a:lnTo>
                  <a:lnTo>
                    <a:pt x="220008" y="359008"/>
                  </a:lnTo>
                  <a:lnTo>
                    <a:pt x="222604" y="343949"/>
                  </a:lnTo>
                  <a:lnTo>
                    <a:pt x="224178" y="328581"/>
                  </a:lnTo>
                  <a:lnTo>
                    <a:pt x="224253" y="313643"/>
                  </a:lnTo>
                  <a:lnTo>
                    <a:pt x="222706" y="299522"/>
                  </a:lnTo>
                  <a:lnTo>
                    <a:pt x="219718" y="286261"/>
                  </a:lnTo>
                  <a:lnTo>
                    <a:pt x="215578" y="273741"/>
                  </a:lnTo>
                  <a:lnTo>
                    <a:pt x="210568" y="261805"/>
                  </a:lnTo>
                  <a:lnTo>
                    <a:pt x="204766" y="250467"/>
                  </a:lnTo>
                  <a:lnTo>
                    <a:pt x="198048" y="239911"/>
                  </a:lnTo>
                  <a:lnTo>
                    <a:pt x="190416" y="230175"/>
                  </a:lnTo>
                  <a:lnTo>
                    <a:pt x="181834" y="221160"/>
                  </a:lnTo>
                  <a:lnTo>
                    <a:pt x="172163" y="212718"/>
                  </a:lnTo>
                  <a:lnTo>
                    <a:pt x="161432" y="204708"/>
                  </a:lnTo>
                  <a:lnTo>
                    <a:pt x="149801" y="197176"/>
                  </a:lnTo>
                  <a:lnTo>
                    <a:pt x="137469" y="190337"/>
                  </a:lnTo>
                  <a:lnTo>
                    <a:pt x="124624" y="184248"/>
                  </a:lnTo>
                  <a:lnTo>
                    <a:pt x="111576" y="178667"/>
                  </a:lnTo>
                  <a:lnTo>
                    <a:pt x="98742" y="173152"/>
                  </a:lnTo>
                  <a:lnTo>
                    <a:pt x="86335" y="167439"/>
                  </a:lnTo>
                  <a:lnTo>
                    <a:pt x="74377" y="161448"/>
                  </a:lnTo>
                  <a:lnTo>
                    <a:pt x="62806" y="155193"/>
                  </a:lnTo>
                  <a:lnTo>
                    <a:pt x="51544" y="148719"/>
                  </a:lnTo>
                  <a:lnTo>
                    <a:pt x="40674" y="141913"/>
                  </a:lnTo>
                  <a:lnTo>
                    <a:pt x="30440" y="134512"/>
                  </a:lnTo>
                  <a:lnTo>
                    <a:pt x="20938" y="126418"/>
                  </a:lnTo>
                  <a:lnTo>
                    <a:pt x="12589" y="117524"/>
                  </a:lnTo>
                  <a:lnTo>
                    <a:pt x="6192" y="107644"/>
                  </a:lnTo>
                  <a:lnTo>
                    <a:pt x="2011" y="96781"/>
                  </a:lnTo>
                  <a:lnTo>
                    <a:pt x="0" y="85402"/>
                  </a:lnTo>
                  <a:lnTo>
                    <a:pt x="80" y="74304"/>
                  </a:lnTo>
                  <a:lnTo>
                    <a:pt x="1985" y="63918"/>
                  </a:lnTo>
                  <a:lnTo>
                    <a:pt x="5346" y="54320"/>
                  </a:lnTo>
                  <a:lnTo>
                    <a:pt x="9801" y="45413"/>
                  </a:lnTo>
                  <a:lnTo>
                    <a:pt x="15054" y="37057"/>
                  </a:lnTo>
                  <a:lnTo>
                    <a:pt x="21035" y="29274"/>
                  </a:lnTo>
                  <a:lnTo>
                    <a:pt x="27880" y="22259"/>
                  </a:lnTo>
                  <a:lnTo>
                    <a:pt x="35602" y="16058"/>
                  </a:lnTo>
                  <a:lnTo>
                    <a:pt x="44245" y="10740"/>
                  </a:lnTo>
                  <a:lnTo>
                    <a:pt x="53958" y="6464"/>
                  </a:lnTo>
                  <a:lnTo>
                    <a:pt x="64718" y="3224"/>
                  </a:lnTo>
                  <a:lnTo>
                    <a:pt x="76368" y="1030"/>
                  </a:lnTo>
                  <a:lnTo>
                    <a:pt x="88712" y="0"/>
                  </a:lnTo>
                  <a:lnTo>
                    <a:pt x="101566" y="84"/>
                  </a:lnTo>
                  <a:lnTo>
                    <a:pt x="114621" y="1105"/>
                  </a:lnTo>
                  <a:lnTo>
                    <a:pt x="127458" y="2853"/>
                  </a:lnTo>
                  <a:lnTo>
                    <a:pt x="139858" y="5151"/>
                  </a:lnTo>
                  <a:lnTo>
                    <a:pt x="151472" y="8336"/>
                  </a:lnTo>
                  <a:lnTo>
                    <a:pt x="161747" y="13217"/>
                  </a:lnTo>
                  <a:lnTo>
                    <a:pt x="170504" y="20080"/>
                  </a:lnTo>
                  <a:lnTo>
                    <a:pt x="177744" y="28150"/>
                  </a:lnTo>
                  <a:lnTo>
                    <a:pt x="184176" y="36650"/>
                  </a:lnTo>
                  <a:lnTo>
                    <a:pt x="190364" y="46330"/>
                  </a:lnTo>
                  <a:lnTo>
                    <a:pt x="197332" y="58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59212" y="2516310"/>
              <a:ext cx="48435" cy="178986"/>
            </a:xfrm>
            <a:custGeom>
              <a:avLst/>
              <a:gdLst/>
              <a:ahLst/>
              <a:cxnLst/>
              <a:rect l="0" t="0" r="0" b="0"/>
              <a:pathLst>
                <a:path w="48435" h="178986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7" y="19235"/>
                  </a:lnTo>
                  <a:lnTo>
                    <a:pt x="23135" y="27176"/>
                  </a:lnTo>
                  <a:lnTo>
                    <a:pt x="28817" y="35822"/>
                  </a:lnTo>
                  <a:lnTo>
                    <a:pt x="34087" y="45021"/>
                  </a:lnTo>
                  <a:lnTo>
                    <a:pt x="38765" y="54794"/>
                  </a:lnTo>
                  <a:lnTo>
                    <a:pt x="42603" y="65332"/>
                  </a:lnTo>
                  <a:lnTo>
                    <a:pt x="45546" y="76674"/>
                  </a:lnTo>
                  <a:lnTo>
                    <a:pt x="47539" y="88560"/>
                  </a:lnTo>
                  <a:lnTo>
                    <a:pt x="48434" y="100537"/>
                  </a:lnTo>
                  <a:lnTo>
                    <a:pt x="48256" y="112330"/>
                  </a:lnTo>
                  <a:lnTo>
                    <a:pt x="47001" y="123689"/>
                  </a:lnTo>
                  <a:lnTo>
                    <a:pt x="44564" y="134317"/>
                  </a:lnTo>
                  <a:lnTo>
                    <a:pt x="41005" y="144121"/>
                  </a:lnTo>
                  <a:lnTo>
                    <a:pt x="36618" y="152885"/>
                  </a:lnTo>
                  <a:lnTo>
                    <a:pt x="31317" y="161036"/>
                  </a:lnTo>
                  <a:lnTo>
                    <a:pt x="23520" y="169290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04761" y="1971444"/>
              <a:ext cx="233905" cy="487524"/>
            </a:xfrm>
            <a:custGeom>
              <a:avLst/>
              <a:gdLst/>
              <a:ahLst/>
              <a:cxnLst/>
              <a:rect l="0" t="0" r="0" b="0"/>
              <a:pathLst>
                <a:path w="233905" h="487524">
                  <a:moveTo>
                    <a:pt x="38721" y="123727"/>
                  </a:moveTo>
                  <a:lnTo>
                    <a:pt x="32786" y="129527"/>
                  </a:lnTo>
                  <a:lnTo>
                    <a:pt x="26582" y="134451"/>
                  </a:lnTo>
                  <a:lnTo>
                    <a:pt x="19496" y="138895"/>
                  </a:lnTo>
                  <a:lnTo>
                    <a:pt x="11973" y="140937"/>
                  </a:lnTo>
                  <a:lnTo>
                    <a:pt x="5565" y="138127"/>
                  </a:lnTo>
                  <a:lnTo>
                    <a:pt x="1638" y="131553"/>
                  </a:lnTo>
                  <a:lnTo>
                    <a:pt x="0" y="122847"/>
                  </a:lnTo>
                  <a:lnTo>
                    <a:pt x="42" y="113081"/>
                  </a:lnTo>
                  <a:lnTo>
                    <a:pt x="1235" y="102826"/>
                  </a:lnTo>
                  <a:lnTo>
                    <a:pt x="3199" y="92361"/>
                  </a:lnTo>
                  <a:lnTo>
                    <a:pt x="5685" y="81817"/>
                  </a:lnTo>
                  <a:lnTo>
                    <a:pt x="8681" y="71248"/>
                  </a:lnTo>
                  <a:lnTo>
                    <a:pt x="12383" y="60679"/>
                  </a:lnTo>
                  <a:lnTo>
                    <a:pt x="16845" y="50121"/>
                  </a:lnTo>
                  <a:lnTo>
                    <a:pt x="22150" y="39739"/>
                  </a:lnTo>
                  <a:lnTo>
                    <a:pt x="28470" y="29840"/>
                  </a:lnTo>
                  <a:lnTo>
                    <a:pt x="35798" y="20564"/>
                  </a:lnTo>
                  <a:lnTo>
                    <a:pt x="43992" y="12370"/>
                  </a:lnTo>
                  <a:lnTo>
                    <a:pt x="52862" y="6076"/>
                  </a:lnTo>
                  <a:lnTo>
                    <a:pt x="62231" y="1964"/>
                  </a:lnTo>
                  <a:lnTo>
                    <a:pt x="71791" y="0"/>
                  </a:lnTo>
                  <a:lnTo>
                    <a:pt x="81130" y="112"/>
                  </a:lnTo>
                  <a:lnTo>
                    <a:pt x="90033" y="2042"/>
                  </a:lnTo>
                  <a:lnTo>
                    <a:pt x="98315" y="5589"/>
                  </a:lnTo>
                  <a:lnTo>
                    <a:pt x="105731" y="10702"/>
                  </a:lnTo>
                  <a:lnTo>
                    <a:pt x="112235" y="17219"/>
                  </a:lnTo>
                  <a:lnTo>
                    <a:pt x="117772" y="25203"/>
                  </a:lnTo>
                  <a:lnTo>
                    <a:pt x="122201" y="34995"/>
                  </a:lnTo>
                  <a:lnTo>
                    <a:pt x="125547" y="46614"/>
                  </a:lnTo>
                  <a:lnTo>
                    <a:pt x="127813" y="59484"/>
                  </a:lnTo>
                  <a:lnTo>
                    <a:pt x="128893" y="72654"/>
                  </a:lnTo>
                  <a:lnTo>
                    <a:pt x="128843" y="85549"/>
                  </a:lnTo>
                  <a:lnTo>
                    <a:pt x="127845" y="98138"/>
                  </a:lnTo>
                  <a:lnTo>
                    <a:pt x="126112" y="110730"/>
                  </a:lnTo>
                  <a:lnTo>
                    <a:pt x="123839" y="123529"/>
                  </a:lnTo>
                  <a:lnTo>
                    <a:pt x="121178" y="136430"/>
                  </a:lnTo>
                  <a:lnTo>
                    <a:pt x="118247" y="149106"/>
                  </a:lnTo>
                  <a:lnTo>
                    <a:pt x="115157" y="161370"/>
                  </a:lnTo>
                  <a:lnTo>
                    <a:pt x="112949" y="172878"/>
                  </a:lnTo>
                  <a:lnTo>
                    <a:pt x="113506" y="183075"/>
                  </a:lnTo>
                  <a:lnTo>
                    <a:pt x="117626" y="191795"/>
                  </a:lnTo>
                  <a:lnTo>
                    <a:pt x="124804" y="199667"/>
                  </a:lnTo>
                  <a:lnTo>
                    <a:pt x="133830" y="207875"/>
                  </a:lnTo>
                  <a:lnTo>
                    <a:pt x="143785" y="217074"/>
                  </a:lnTo>
                  <a:lnTo>
                    <a:pt x="154158" y="227394"/>
                  </a:lnTo>
                  <a:lnTo>
                    <a:pt x="164698" y="238705"/>
                  </a:lnTo>
                  <a:lnTo>
                    <a:pt x="175284" y="250797"/>
                  </a:lnTo>
                  <a:lnTo>
                    <a:pt x="185538" y="263307"/>
                  </a:lnTo>
                  <a:lnTo>
                    <a:pt x="194832" y="275763"/>
                  </a:lnTo>
                  <a:lnTo>
                    <a:pt x="202902" y="287920"/>
                  </a:lnTo>
                  <a:lnTo>
                    <a:pt x="209816" y="300047"/>
                  </a:lnTo>
                  <a:lnTo>
                    <a:pt x="215776" y="312793"/>
                  </a:lnTo>
                  <a:lnTo>
                    <a:pt x="221005" y="326481"/>
                  </a:lnTo>
                  <a:lnTo>
                    <a:pt x="225537" y="340947"/>
                  </a:lnTo>
                  <a:lnTo>
                    <a:pt x="229217" y="355737"/>
                  </a:lnTo>
                  <a:lnTo>
                    <a:pt x="232020" y="370536"/>
                  </a:lnTo>
                  <a:lnTo>
                    <a:pt x="233734" y="385050"/>
                  </a:lnTo>
                  <a:lnTo>
                    <a:pt x="233904" y="398941"/>
                  </a:lnTo>
                  <a:lnTo>
                    <a:pt x="232417" y="412091"/>
                  </a:lnTo>
                  <a:lnTo>
                    <a:pt x="229298" y="424394"/>
                  </a:lnTo>
                  <a:lnTo>
                    <a:pt x="224539" y="435671"/>
                  </a:lnTo>
                  <a:lnTo>
                    <a:pt x="218296" y="445923"/>
                  </a:lnTo>
                  <a:lnTo>
                    <a:pt x="210681" y="455130"/>
                  </a:lnTo>
                  <a:lnTo>
                    <a:pt x="201675" y="463178"/>
                  </a:lnTo>
                  <a:lnTo>
                    <a:pt x="191397" y="470108"/>
                  </a:lnTo>
                  <a:lnTo>
                    <a:pt x="180074" y="475933"/>
                  </a:lnTo>
                  <a:lnTo>
                    <a:pt x="167949" y="480555"/>
                  </a:lnTo>
                  <a:lnTo>
                    <a:pt x="155244" y="484032"/>
                  </a:lnTo>
                  <a:lnTo>
                    <a:pt x="142289" y="486385"/>
                  </a:lnTo>
                  <a:lnTo>
                    <a:pt x="129518" y="487523"/>
                  </a:lnTo>
                  <a:lnTo>
                    <a:pt x="117152" y="487508"/>
                  </a:lnTo>
                  <a:lnTo>
                    <a:pt x="105222" y="486363"/>
                  </a:lnTo>
                  <a:lnTo>
                    <a:pt x="93671" y="483999"/>
                  </a:lnTo>
                  <a:lnTo>
                    <a:pt x="82421" y="480483"/>
                  </a:lnTo>
                  <a:lnTo>
                    <a:pt x="71560" y="476005"/>
                  </a:lnTo>
                  <a:lnTo>
                    <a:pt x="61331" y="470782"/>
                  </a:lnTo>
                  <a:lnTo>
                    <a:pt x="51828" y="465021"/>
                  </a:lnTo>
                  <a:lnTo>
                    <a:pt x="43282" y="459182"/>
                  </a:lnTo>
                  <a:lnTo>
                    <a:pt x="35308" y="453411"/>
                  </a:lnTo>
                  <a:lnTo>
                    <a:pt x="27205" y="447204"/>
                  </a:lnTo>
                  <a:lnTo>
                    <a:pt x="17664" y="439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93859" y="2042528"/>
              <a:ext cx="216786" cy="464914"/>
            </a:xfrm>
            <a:custGeom>
              <a:avLst/>
              <a:gdLst/>
              <a:ahLst/>
              <a:cxnLst/>
              <a:rect l="0" t="0" r="0" b="0"/>
              <a:pathLst>
                <a:path w="216786" h="464914">
                  <a:moveTo>
                    <a:pt x="112876" y="0"/>
                  </a:moveTo>
                  <a:lnTo>
                    <a:pt x="104142" y="6002"/>
                  </a:lnTo>
                  <a:lnTo>
                    <a:pt x="96436" y="12847"/>
                  </a:lnTo>
                  <a:lnTo>
                    <a:pt x="89033" y="21234"/>
                  </a:lnTo>
                  <a:lnTo>
                    <a:pt x="81772" y="30862"/>
                  </a:lnTo>
                  <a:lnTo>
                    <a:pt x="74594" y="41176"/>
                  </a:lnTo>
                  <a:lnTo>
                    <a:pt x="67473" y="51784"/>
                  </a:lnTo>
                  <a:lnTo>
                    <a:pt x="60556" y="62482"/>
                  </a:lnTo>
                  <a:lnTo>
                    <a:pt x="54137" y="73182"/>
                  </a:lnTo>
                  <a:lnTo>
                    <a:pt x="48339" y="83854"/>
                  </a:lnTo>
                  <a:lnTo>
                    <a:pt x="43124" y="94493"/>
                  </a:lnTo>
                  <a:lnTo>
                    <a:pt x="38388" y="105102"/>
                  </a:lnTo>
                  <a:lnTo>
                    <a:pt x="34016" y="115688"/>
                  </a:lnTo>
                  <a:lnTo>
                    <a:pt x="29909" y="126257"/>
                  </a:lnTo>
                  <a:lnTo>
                    <a:pt x="25990" y="136813"/>
                  </a:lnTo>
                  <a:lnTo>
                    <a:pt x="22206" y="147365"/>
                  </a:lnTo>
                  <a:lnTo>
                    <a:pt x="18681" y="158079"/>
                  </a:lnTo>
                  <a:lnTo>
                    <a:pt x="15693" y="169264"/>
                  </a:lnTo>
                  <a:lnTo>
                    <a:pt x="13348" y="181047"/>
                  </a:lnTo>
                  <a:lnTo>
                    <a:pt x="11434" y="193233"/>
                  </a:lnTo>
                  <a:lnTo>
                    <a:pt x="9535" y="205412"/>
                  </a:lnTo>
                  <a:lnTo>
                    <a:pt x="7407" y="217358"/>
                  </a:lnTo>
                  <a:lnTo>
                    <a:pt x="5145" y="229499"/>
                  </a:lnTo>
                  <a:lnTo>
                    <a:pt x="3080" y="242781"/>
                  </a:lnTo>
                  <a:lnTo>
                    <a:pt x="1400" y="257634"/>
                  </a:lnTo>
                  <a:lnTo>
                    <a:pt x="288" y="273526"/>
                  </a:lnTo>
                  <a:lnTo>
                    <a:pt x="0" y="289279"/>
                  </a:lnTo>
                  <a:lnTo>
                    <a:pt x="590" y="304216"/>
                  </a:lnTo>
                  <a:lnTo>
                    <a:pt x="1951" y="318499"/>
                  </a:lnTo>
                  <a:lnTo>
                    <a:pt x="3929" y="332836"/>
                  </a:lnTo>
                  <a:lnTo>
                    <a:pt x="6372" y="347660"/>
                  </a:lnTo>
                  <a:lnTo>
                    <a:pt x="9317" y="362921"/>
                  </a:lnTo>
                  <a:lnTo>
                    <a:pt x="12971" y="378259"/>
                  </a:lnTo>
                  <a:lnTo>
                    <a:pt x="17395" y="393428"/>
                  </a:lnTo>
                  <a:lnTo>
                    <a:pt x="22672" y="408023"/>
                  </a:lnTo>
                  <a:lnTo>
                    <a:pt x="28971" y="421438"/>
                  </a:lnTo>
                  <a:lnTo>
                    <a:pt x="36290" y="433446"/>
                  </a:lnTo>
                  <a:lnTo>
                    <a:pt x="44646" y="443828"/>
                  </a:lnTo>
                  <a:lnTo>
                    <a:pt x="54159" y="452213"/>
                  </a:lnTo>
                  <a:lnTo>
                    <a:pt x="64780" y="458585"/>
                  </a:lnTo>
                  <a:lnTo>
                    <a:pt x="76336" y="462899"/>
                  </a:lnTo>
                  <a:lnTo>
                    <a:pt x="88617" y="464913"/>
                  </a:lnTo>
                  <a:lnTo>
                    <a:pt x="101427" y="464705"/>
                  </a:lnTo>
                  <a:lnTo>
                    <a:pt x="114452" y="462297"/>
                  </a:lnTo>
                  <a:lnTo>
                    <a:pt x="127269" y="457491"/>
                  </a:lnTo>
                  <a:lnTo>
                    <a:pt x="139662" y="450407"/>
                  </a:lnTo>
                  <a:lnTo>
                    <a:pt x="151440" y="441414"/>
                  </a:lnTo>
                  <a:lnTo>
                    <a:pt x="162358" y="430946"/>
                  </a:lnTo>
                  <a:lnTo>
                    <a:pt x="172368" y="419389"/>
                  </a:lnTo>
                  <a:lnTo>
                    <a:pt x="181583" y="407056"/>
                  </a:lnTo>
                  <a:lnTo>
                    <a:pt x="190167" y="394179"/>
                  </a:lnTo>
                  <a:lnTo>
                    <a:pt x="198266" y="380927"/>
                  </a:lnTo>
                  <a:lnTo>
                    <a:pt x="205521" y="367420"/>
                  </a:lnTo>
                  <a:lnTo>
                    <a:pt x="211110" y="353738"/>
                  </a:lnTo>
                  <a:lnTo>
                    <a:pt x="214719" y="339944"/>
                  </a:lnTo>
                  <a:lnTo>
                    <a:pt x="216497" y="326239"/>
                  </a:lnTo>
                  <a:lnTo>
                    <a:pt x="216785" y="312956"/>
                  </a:lnTo>
                  <a:lnTo>
                    <a:pt x="215928" y="300252"/>
                  </a:lnTo>
                  <a:lnTo>
                    <a:pt x="213746" y="288433"/>
                  </a:lnTo>
                  <a:lnTo>
                    <a:pt x="209554" y="278020"/>
                  </a:lnTo>
                  <a:lnTo>
                    <a:pt x="203147" y="269175"/>
                  </a:lnTo>
                  <a:lnTo>
                    <a:pt x="194913" y="262066"/>
                  </a:lnTo>
                  <a:lnTo>
                    <a:pt x="185553" y="257032"/>
                  </a:lnTo>
                  <a:lnTo>
                    <a:pt x="175591" y="254057"/>
                  </a:lnTo>
                  <a:lnTo>
                    <a:pt x="165328" y="253007"/>
                  </a:lnTo>
                  <a:lnTo>
                    <a:pt x="154920" y="253807"/>
                  </a:lnTo>
                  <a:lnTo>
                    <a:pt x="144438" y="256238"/>
                  </a:lnTo>
                  <a:lnTo>
                    <a:pt x="133757" y="260309"/>
                  </a:lnTo>
                  <a:lnTo>
                    <a:pt x="122587" y="266313"/>
                  </a:lnTo>
                  <a:lnTo>
                    <a:pt x="110815" y="274232"/>
                  </a:lnTo>
                  <a:lnTo>
                    <a:pt x="98805" y="283463"/>
                  </a:lnTo>
                  <a:lnTo>
                    <a:pt x="87276" y="293036"/>
                  </a:lnTo>
                  <a:lnTo>
                    <a:pt x="76596" y="302363"/>
                  </a:lnTo>
                  <a:lnTo>
                    <a:pt x="66799" y="311403"/>
                  </a:lnTo>
                  <a:lnTo>
                    <a:pt x="57758" y="320459"/>
                  </a:lnTo>
                  <a:lnTo>
                    <a:pt x="49316" y="329722"/>
                  </a:lnTo>
                  <a:lnTo>
                    <a:pt x="41620" y="338790"/>
                  </a:lnTo>
                  <a:lnTo>
                    <a:pt x="34376" y="347635"/>
                  </a:lnTo>
                  <a:lnTo>
                    <a:pt x="26943" y="357039"/>
                  </a:lnTo>
                  <a:lnTo>
                    <a:pt x="1812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1326590" y="467452"/>
            <a:ext cx="586682" cy="749318"/>
          </a:xfrm>
          <a:custGeom>
            <a:avLst/>
            <a:gdLst/>
            <a:ahLst/>
            <a:cxnLst/>
            <a:rect l="0" t="0" r="0" b="0"/>
            <a:pathLst>
              <a:path w="586682" h="749318">
                <a:moveTo>
                  <a:pt x="84228" y="174786"/>
                </a:moveTo>
                <a:lnTo>
                  <a:pt x="81294" y="189321"/>
                </a:lnTo>
                <a:lnTo>
                  <a:pt x="78512" y="201951"/>
                </a:lnTo>
                <a:lnTo>
                  <a:pt x="75613" y="213870"/>
                </a:lnTo>
                <a:lnTo>
                  <a:pt x="72572" y="225870"/>
                </a:lnTo>
                <a:lnTo>
                  <a:pt x="69407" y="239008"/>
                </a:lnTo>
                <a:lnTo>
                  <a:pt x="66143" y="253741"/>
                </a:lnTo>
                <a:lnTo>
                  <a:pt x="62805" y="269541"/>
                </a:lnTo>
                <a:lnTo>
                  <a:pt x="59414" y="285228"/>
                </a:lnTo>
                <a:lnTo>
                  <a:pt x="55985" y="300110"/>
                </a:lnTo>
                <a:lnTo>
                  <a:pt x="52530" y="314014"/>
                </a:lnTo>
                <a:lnTo>
                  <a:pt x="49058" y="327032"/>
                </a:lnTo>
                <a:lnTo>
                  <a:pt x="45573" y="339343"/>
                </a:lnTo>
                <a:lnTo>
                  <a:pt x="42081" y="351289"/>
                </a:lnTo>
                <a:lnTo>
                  <a:pt x="38582" y="363324"/>
                </a:lnTo>
                <a:lnTo>
                  <a:pt x="35085" y="375692"/>
                </a:lnTo>
                <a:lnTo>
                  <a:pt x="31753" y="388444"/>
                </a:lnTo>
                <a:lnTo>
                  <a:pt x="28895" y="401538"/>
                </a:lnTo>
                <a:lnTo>
                  <a:pt x="26637" y="414899"/>
                </a:lnTo>
                <a:lnTo>
                  <a:pt x="24781" y="428294"/>
                </a:lnTo>
                <a:lnTo>
                  <a:pt x="22921" y="441360"/>
                </a:lnTo>
                <a:lnTo>
                  <a:pt x="20820" y="453928"/>
                </a:lnTo>
                <a:lnTo>
                  <a:pt x="18576" y="466164"/>
                </a:lnTo>
                <a:lnTo>
                  <a:pt x="16523" y="478452"/>
                </a:lnTo>
                <a:lnTo>
                  <a:pt x="14850" y="491029"/>
                </a:lnTo>
                <a:lnTo>
                  <a:pt x="13744" y="504274"/>
                </a:lnTo>
                <a:lnTo>
                  <a:pt x="13459" y="518770"/>
                </a:lnTo>
                <a:lnTo>
                  <a:pt x="14054" y="534711"/>
                </a:lnTo>
                <a:lnTo>
                  <a:pt x="15591" y="551809"/>
                </a:lnTo>
                <a:lnTo>
                  <a:pt x="18219" y="569503"/>
                </a:lnTo>
                <a:lnTo>
                  <a:pt x="21916" y="587398"/>
                </a:lnTo>
                <a:lnTo>
                  <a:pt x="26686" y="605140"/>
                </a:lnTo>
                <a:lnTo>
                  <a:pt x="32637" y="622352"/>
                </a:lnTo>
                <a:lnTo>
                  <a:pt x="39709" y="638879"/>
                </a:lnTo>
                <a:lnTo>
                  <a:pt x="47558" y="654433"/>
                </a:lnTo>
                <a:lnTo>
                  <a:pt x="55665" y="668514"/>
                </a:lnTo>
                <a:lnTo>
                  <a:pt x="63721" y="680988"/>
                </a:lnTo>
                <a:lnTo>
                  <a:pt x="72095" y="692027"/>
                </a:lnTo>
                <a:lnTo>
                  <a:pt x="81695" y="701919"/>
                </a:lnTo>
                <a:lnTo>
                  <a:pt x="92941" y="710944"/>
                </a:lnTo>
                <a:lnTo>
                  <a:pt x="105937" y="719178"/>
                </a:lnTo>
                <a:lnTo>
                  <a:pt x="120721" y="726497"/>
                </a:lnTo>
                <a:lnTo>
                  <a:pt x="137118" y="732901"/>
                </a:lnTo>
                <a:lnTo>
                  <a:pt x="154824" y="738357"/>
                </a:lnTo>
                <a:lnTo>
                  <a:pt x="173525" y="742724"/>
                </a:lnTo>
                <a:lnTo>
                  <a:pt x="192938" y="746025"/>
                </a:lnTo>
                <a:lnTo>
                  <a:pt x="212359" y="748260"/>
                </a:lnTo>
                <a:lnTo>
                  <a:pt x="230712" y="749317"/>
                </a:lnTo>
                <a:lnTo>
                  <a:pt x="247495" y="749252"/>
                </a:lnTo>
                <a:lnTo>
                  <a:pt x="262730" y="748243"/>
                </a:lnTo>
                <a:lnTo>
                  <a:pt x="276665" y="746503"/>
                </a:lnTo>
                <a:lnTo>
                  <a:pt x="289612" y="744224"/>
                </a:lnTo>
                <a:lnTo>
                  <a:pt x="302328" y="741560"/>
                </a:lnTo>
                <a:lnTo>
                  <a:pt x="315947" y="738627"/>
                </a:lnTo>
                <a:lnTo>
                  <a:pt x="330997" y="735503"/>
                </a:lnTo>
                <a:lnTo>
                  <a:pt x="346838" y="732084"/>
                </a:lnTo>
                <a:lnTo>
                  <a:pt x="362018" y="728103"/>
                </a:lnTo>
                <a:lnTo>
                  <a:pt x="375746" y="723459"/>
                </a:lnTo>
                <a:lnTo>
                  <a:pt x="388060" y="718203"/>
                </a:lnTo>
                <a:lnTo>
                  <a:pt x="399471" y="712450"/>
                </a:lnTo>
                <a:lnTo>
                  <a:pt x="410398" y="706321"/>
                </a:lnTo>
                <a:lnTo>
                  <a:pt x="420924" y="699916"/>
                </a:lnTo>
                <a:lnTo>
                  <a:pt x="430867" y="693318"/>
                </a:lnTo>
                <a:lnTo>
                  <a:pt x="440159" y="686585"/>
                </a:lnTo>
                <a:lnTo>
                  <a:pt x="448861" y="679759"/>
                </a:lnTo>
                <a:lnTo>
                  <a:pt x="457086" y="672871"/>
                </a:lnTo>
                <a:lnTo>
                  <a:pt x="464950" y="665935"/>
                </a:lnTo>
                <a:lnTo>
                  <a:pt x="472554" y="658801"/>
                </a:lnTo>
                <a:lnTo>
                  <a:pt x="479972" y="651173"/>
                </a:lnTo>
                <a:lnTo>
                  <a:pt x="487263" y="642932"/>
                </a:lnTo>
                <a:lnTo>
                  <a:pt x="494465" y="634278"/>
                </a:lnTo>
                <a:lnTo>
                  <a:pt x="501608" y="625622"/>
                </a:lnTo>
                <a:lnTo>
                  <a:pt x="508706" y="617204"/>
                </a:lnTo>
                <a:lnTo>
                  <a:pt x="515607" y="608924"/>
                </a:lnTo>
                <a:lnTo>
                  <a:pt x="522015" y="600452"/>
                </a:lnTo>
                <a:lnTo>
                  <a:pt x="527806" y="591604"/>
                </a:lnTo>
                <a:lnTo>
                  <a:pt x="533016" y="582356"/>
                </a:lnTo>
                <a:lnTo>
                  <a:pt x="537750" y="572762"/>
                </a:lnTo>
                <a:lnTo>
                  <a:pt x="542115" y="562892"/>
                </a:lnTo>
                <a:lnTo>
                  <a:pt x="546048" y="552653"/>
                </a:lnTo>
                <a:lnTo>
                  <a:pt x="549317" y="541794"/>
                </a:lnTo>
                <a:lnTo>
                  <a:pt x="551856" y="530233"/>
                </a:lnTo>
                <a:lnTo>
                  <a:pt x="553901" y="518199"/>
                </a:lnTo>
                <a:lnTo>
                  <a:pt x="555888" y="506121"/>
                </a:lnTo>
                <a:lnTo>
                  <a:pt x="558080" y="494252"/>
                </a:lnTo>
                <a:lnTo>
                  <a:pt x="560554" y="482502"/>
                </a:lnTo>
                <a:lnTo>
                  <a:pt x="563293" y="470548"/>
                </a:lnTo>
                <a:lnTo>
                  <a:pt x="566245" y="458194"/>
                </a:lnTo>
                <a:lnTo>
                  <a:pt x="569194" y="444930"/>
                </a:lnTo>
                <a:lnTo>
                  <a:pt x="571787" y="429889"/>
                </a:lnTo>
                <a:lnTo>
                  <a:pt x="573864" y="412774"/>
                </a:lnTo>
                <a:lnTo>
                  <a:pt x="575597" y="394243"/>
                </a:lnTo>
                <a:lnTo>
                  <a:pt x="577374" y="375580"/>
                </a:lnTo>
                <a:lnTo>
                  <a:pt x="579419" y="357552"/>
                </a:lnTo>
                <a:lnTo>
                  <a:pt x="581625" y="340384"/>
                </a:lnTo>
                <a:lnTo>
                  <a:pt x="583653" y="324022"/>
                </a:lnTo>
                <a:lnTo>
                  <a:pt x="585309" y="308321"/>
                </a:lnTo>
                <a:lnTo>
                  <a:pt x="586404" y="293286"/>
                </a:lnTo>
                <a:lnTo>
                  <a:pt x="586681" y="279088"/>
                </a:lnTo>
                <a:lnTo>
                  <a:pt x="586085" y="265745"/>
                </a:lnTo>
                <a:lnTo>
                  <a:pt x="584718" y="252984"/>
                </a:lnTo>
                <a:lnTo>
                  <a:pt x="582736" y="240340"/>
                </a:lnTo>
                <a:lnTo>
                  <a:pt x="580295" y="227539"/>
                </a:lnTo>
                <a:lnTo>
                  <a:pt x="577523" y="214652"/>
                </a:lnTo>
                <a:lnTo>
                  <a:pt x="574517" y="201993"/>
                </a:lnTo>
                <a:lnTo>
                  <a:pt x="571348" y="189735"/>
                </a:lnTo>
                <a:lnTo>
                  <a:pt x="568069" y="177893"/>
                </a:lnTo>
                <a:lnTo>
                  <a:pt x="564715" y="166408"/>
                </a:lnTo>
                <a:lnTo>
                  <a:pt x="561305" y="155206"/>
                </a:lnTo>
                <a:lnTo>
                  <a:pt x="557693" y="144379"/>
                </a:lnTo>
                <a:lnTo>
                  <a:pt x="553582" y="134175"/>
                </a:lnTo>
                <a:lnTo>
                  <a:pt x="548845" y="124674"/>
                </a:lnTo>
                <a:lnTo>
                  <a:pt x="543358" y="115648"/>
                </a:lnTo>
                <a:lnTo>
                  <a:pt x="536918" y="106667"/>
                </a:lnTo>
                <a:lnTo>
                  <a:pt x="529513" y="97478"/>
                </a:lnTo>
                <a:lnTo>
                  <a:pt x="521439" y="88169"/>
                </a:lnTo>
                <a:lnTo>
                  <a:pt x="513181" y="79067"/>
                </a:lnTo>
                <a:lnTo>
                  <a:pt x="505033" y="70354"/>
                </a:lnTo>
                <a:lnTo>
                  <a:pt x="496936" y="62215"/>
                </a:lnTo>
                <a:lnTo>
                  <a:pt x="488587" y="54902"/>
                </a:lnTo>
                <a:lnTo>
                  <a:pt x="479813" y="48463"/>
                </a:lnTo>
                <a:lnTo>
                  <a:pt x="470275" y="42631"/>
                </a:lnTo>
                <a:lnTo>
                  <a:pt x="459422" y="36940"/>
                </a:lnTo>
                <a:lnTo>
                  <a:pt x="447083" y="31110"/>
                </a:lnTo>
                <a:lnTo>
                  <a:pt x="433728" y="25209"/>
                </a:lnTo>
                <a:lnTo>
                  <a:pt x="420232" y="19547"/>
                </a:lnTo>
                <a:lnTo>
                  <a:pt x="407113" y="14297"/>
                </a:lnTo>
                <a:lnTo>
                  <a:pt x="394205" y="9636"/>
                </a:lnTo>
                <a:lnTo>
                  <a:pt x="380866" y="5811"/>
                </a:lnTo>
                <a:lnTo>
                  <a:pt x="366753" y="2877"/>
                </a:lnTo>
                <a:lnTo>
                  <a:pt x="352155" y="891"/>
                </a:lnTo>
                <a:lnTo>
                  <a:pt x="337802" y="0"/>
                </a:lnTo>
                <a:lnTo>
                  <a:pt x="324106" y="182"/>
                </a:lnTo>
                <a:lnTo>
                  <a:pt x="311147" y="1438"/>
                </a:lnTo>
                <a:lnTo>
                  <a:pt x="298836" y="3877"/>
                </a:lnTo>
                <a:lnTo>
                  <a:pt x="287035" y="7442"/>
                </a:lnTo>
                <a:lnTo>
                  <a:pt x="275449" y="11954"/>
                </a:lnTo>
                <a:lnTo>
                  <a:pt x="263663" y="17199"/>
                </a:lnTo>
                <a:lnTo>
                  <a:pt x="251474" y="22984"/>
                </a:lnTo>
                <a:lnTo>
                  <a:pt x="239184" y="29155"/>
                </a:lnTo>
                <a:lnTo>
                  <a:pt x="227465" y="35597"/>
                </a:lnTo>
                <a:lnTo>
                  <a:pt x="216654" y="42229"/>
                </a:lnTo>
                <a:lnTo>
                  <a:pt x="206600" y="49157"/>
                </a:lnTo>
                <a:lnTo>
                  <a:pt x="196854" y="56647"/>
                </a:lnTo>
                <a:lnTo>
                  <a:pt x="187112" y="64801"/>
                </a:lnTo>
                <a:lnTo>
                  <a:pt x="177245" y="73566"/>
                </a:lnTo>
                <a:lnTo>
                  <a:pt x="167228" y="82828"/>
                </a:lnTo>
                <a:lnTo>
                  <a:pt x="157080" y="92472"/>
                </a:lnTo>
                <a:lnTo>
                  <a:pt x="146991" y="102558"/>
                </a:lnTo>
                <a:lnTo>
                  <a:pt x="137298" y="113314"/>
                </a:lnTo>
                <a:lnTo>
                  <a:pt x="128147" y="124810"/>
                </a:lnTo>
                <a:lnTo>
                  <a:pt x="119359" y="136971"/>
                </a:lnTo>
                <a:lnTo>
                  <a:pt x="110538" y="149666"/>
                </a:lnTo>
                <a:lnTo>
                  <a:pt x="101458" y="162763"/>
                </a:lnTo>
                <a:lnTo>
                  <a:pt x="92222" y="176151"/>
                </a:lnTo>
                <a:lnTo>
                  <a:pt x="83168" y="189745"/>
                </a:lnTo>
                <a:lnTo>
                  <a:pt x="74487" y="203486"/>
                </a:lnTo>
                <a:lnTo>
                  <a:pt x="66370" y="217493"/>
                </a:lnTo>
                <a:lnTo>
                  <a:pt x="59071" y="232042"/>
                </a:lnTo>
                <a:lnTo>
                  <a:pt x="52642" y="247241"/>
                </a:lnTo>
                <a:lnTo>
                  <a:pt x="46817" y="263043"/>
                </a:lnTo>
                <a:lnTo>
                  <a:pt x="41130" y="279336"/>
                </a:lnTo>
                <a:lnTo>
                  <a:pt x="35308" y="295998"/>
                </a:lnTo>
                <a:lnTo>
                  <a:pt x="29582" y="312763"/>
                </a:lnTo>
                <a:lnTo>
                  <a:pt x="24569" y="329245"/>
                </a:lnTo>
                <a:lnTo>
                  <a:pt x="20564" y="345246"/>
                </a:lnTo>
                <a:lnTo>
                  <a:pt x="17348" y="360541"/>
                </a:lnTo>
                <a:lnTo>
                  <a:pt x="13940" y="376491"/>
                </a:lnTo>
                <a:lnTo>
                  <a:pt x="8925" y="396732"/>
                </a:lnTo>
                <a:lnTo>
                  <a:pt x="0" y="4274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1390321" y="1741444"/>
            <a:ext cx="483289" cy="853280"/>
          </a:xfrm>
          <a:custGeom>
            <a:avLst/>
            <a:gdLst/>
            <a:ahLst/>
            <a:cxnLst/>
            <a:rect l="0" t="0" r="0" b="0"/>
            <a:pathLst>
              <a:path w="483289" h="853280">
                <a:moveTo>
                  <a:pt x="157368" y="48400"/>
                </a:moveTo>
                <a:lnTo>
                  <a:pt x="148633" y="60068"/>
                </a:lnTo>
                <a:lnTo>
                  <a:pt x="140927" y="70557"/>
                </a:lnTo>
                <a:lnTo>
                  <a:pt x="133525" y="80859"/>
                </a:lnTo>
                <a:lnTo>
                  <a:pt x="126264" y="91160"/>
                </a:lnTo>
                <a:lnTo>
                  <a:pt x="119085" y="101504"/>
                </a:lnTo>
                <a:lnTo>
                  <a:pt x="111964" y="111898"/>
                </a:lnTo>
                <a:lnTo>
                  <a:pt x="105047" y="122499"/>
                </a:lnTo>
                <a:lnTo>
                  <a:pt x="98628" y="133605"/>
                </a:lnTo>
                <a:lnTo>
                  <a:pt x="92830" y="145338"/>
                </a:lnTo>
                <a:lnTo>
                  <a:pt x="87616" y="157659"/>
                </a:lnTo>
                <a:lnTo>
                  <a:pt x="82879" y="170461"/>
                </a:lnTo>
                <a:lnTo>
                  <a:pt x="78502" y="183631"/>
                </a:lnTo>
                <a:lnTo>
                  <a:pt x="74222" y="197067"/>
                </a:lnTo>
                <a:lnTo>
                  <a:pt x="69655" y="210693"/>
                </a:lnTo>
                <a:lnTo>
                  <a:pt x="64618" y="224456"/>
                </a:lnTo>
                <a:lnTo>
                  <a:pt x="59268" y="238477"/>
                </a:lnTo>
                <a:lnTo>
                  <a:pt x="53984" y="253036"/>
                </a:lnTo>
                <a:lnTo>
                  <a:pt x="48986" y="268241"/>
                </a:lnTo>
                <a:lnTo>
                  <a:pt x="44327" y="284048"/>
                </a:lnTo>
                <a:lnTo>
                  <a:pt x="39971" y="300343"/>
                </a:lnTo>
                <a:lnTo>
                  <a:pt x="35858" y="317012"/>
                </a:lnTo>
                <a:lnTo>
                  <a:pt x="31927" y="333951"/>
                </a:lnTo>
                <a:lnTo>
                  <a:pt x="28126" y="351082"/>
                </a:lnTo>
                <a:lnTo>
                  <a:pt x="24418" y="368346"/>
                </a:lnTo>
                <a:lnTo>
                  <a:pt x="20774" y="385703"/>
                </a:lnTo>
                <a:lnTo>
                  <a:pt x="17173" y="403121"/>
                </a:lnTo>
                <a:lnTo>
                  <a:pt x="13607" y="420587"/>
                </a:lnTo>
                <a:lnTo>
                  <a:pt x="10229" y="438249"/>
                </a:lnTo>
                <a:lnTo>
                  <a:pt x="7340" y="456406"/>
                </a:lnTo>
                <a:lnTo>
                  <a:pt x="5066" y="475172"/>
                </a:lnTo>
                <a:lnTo>
                  <a:pt x="3369" y="494182"/>
                </a:lnTo>
                <a:lnTo>
                  <a:pt x="2148" y="512717"/>
                </a:lnTo>
                <a:lnTo>
                  <a:pt x="1289" y="530411"/>
                </a:lnTo>
                <a:lnTo>
                  <a:pt x="694" y="547394"/>
                </a:lnTo>
                <a:lnTo>
                  <a:pt x="287" y="564098"/>
                </a:lnTo>
                <a:lnTo>
                  <a:pt x="14" y="580814"/>
                </a:lnTo>
                <a:lnTo>
                  <a:pt x="0" y="597499"/>
                </a:lnTo>
                <a:lnTo>
                  <a:pt x="522" y="613869"/>
                </a:lnTo>
                <a:lnTo>
                  <a:pt x="1691" y="629775"/>
                </a:lnTo>
                <a:lnTo>
                  <a:pt x="3459" y="645221"/>
                </a:lnTo>
                <a:lnTo>
                  <a:pt x="5718" y="660280"/>
                </a:lnTo>
                <a:lnTo>
                  <a:pt x="8348" y="675035"/>
                </a:lnTo>
                <a:lnTo>
                  <a:pt x="11250" y="689401"/>
                </a:lnTo>
                <a:lnTo>
                  <a:pt x="14343" y="703135"/>
                </a:lnTo>
                <a:lnTo>
                  <a:pt x="17569" y="716153"/>
                </a:lnTo>
                <a:lnTo>
                  <a:pt x="20887" y="728524"/>
                </a:lnTo>
                <a:lnTo>
                  <a:pt x="24268" y="740372"/>
                </a:lnTo>
                <a:lnTo>
                  <a:pt x="27696" y="751822"/>
                </a:lnTo>
                <a:lnTo>
                  <a:pt x="31320" y="762817"/>
                </a:lnTo>
                <a:lnTo>
                  <a:pt x="35439" y="773134"/>
                </a:lnTo>
                <a:lnTo>
                  <a:pt x="40176" y="782706"/>
                </a:lnTo>
                <a:lnTo>
                  <a:pt x="45493" y="791610"/>
                </a:lnTo>
                <a:lnTo>
                  <a:pt x="51288" y="799977"/>
                </a:lnTo>
                <a:lnTo>
                  <a:pt x="57455" y="807940"/>
                </a:lnTo>
                <a:lnTo>
                  <a:pt x="64223" y="815611"/>
                </a:lnTo>
                <a:lnTo>
                  <a:pt x="72130" y="823076"/>
                </a:lnTo>
                <a:lnTo>
                  <a:pt x="81383" y="830388"/>
                </a:lnTo>
                <a:lnTo>
                  <a:pt x="92038" y="837266"/>
                </a:lnTo>
                <a:lnTo>
                  <a:pt x="104172" y="843126"/>
                </a:lnTo>
                <a:lnTo>
                  <a:pt x="117662" y="847726"/>
                </a:lnTo>
                <a:lnTo>
                  <a:pt x="131940" y="850983"/>
                </a:lnTo>
                <a:lnTo>
                  <a:pt x="146130" y="852803"/>
                </a:lnTo>
                <a:lnTo>
                  <a:pt x="159741" y="853279"/>
                </a:lnTo>
                <a:lnTo>
                  <a:pt x="172657" y="852482"/>
                </a:lnTo>
                <a:lnTo>
                  <a:pt x="184944" y="850359"/>
                </a:lnTo>
                <a:lnTo>
                  <a:pt x="196724" y="847009"/>
                </a:lnTo>
                <a:lnTo>
                  <a:pt x="207957" y="842643"/>
                </a:lnTo>
                <a:lnTo>
                  <a:pt x="218443" y="837497"/>
                </a:lnTo>
                <a:lnTo>
                  <a:pt x="228136" y="831778"/>
                </a:lnTo>
                <a:lnTo>
                  <a:pt x="237293" y="825651"/>
                </a:lnTo>
                <a:lnTo>
                  <a:pt x="246363" y="819239"/>
                </a:lnTo>
                <a:lnTo>
                  <a:pt x="255611" y="812627"/>
                </a:lnTo>
                <a:lnTo>
                  <a:pt x="264960" y="805712"/>
                </a:lnTo>
                <a:lnTo>
                  <a:pt x="274090" y="798231"/>
                </a:lnTo>
                <a:lnTo>
                  <a:pt x="282825" y="790083"/>
                </a:lnTo>
                <a:lnTo>
                  <a:pt x="291149" y="781322"/>
                </a:lnTo>
                <a:lnTo>
                  <a:pt x="299118" y="772063"/>
                </a:lnTo>
                <a:lnTo>
                  <a:pt x="306816" y="762420"/>
                </a:lnTo>
                <a:lnTo>
                  <a:pt x="314477" y="752335"/>
                </a:lnTo>
                <a:lnTo>
                  <a:pt x="322466" y="741580"/>
                </a:lnTo>
                <a:lnTo>
                  <a:pt x="330954" y="730089"/>
                </a:lnTo>
                <a:lnTo>
                  <a:pt x="339775" y="718102"/>
                </a:lnTo>
                <a:lnTo>
                  <a:pt x="348542" y="706056"/>
                </a:lnTo>
                <a:lnTo>
                  <a:pt x="357031" y="694203"/>
                </a:lnTo>
                <a:lnTo>
                  <a:pt x="365189" y="682295"/>
                </a:lnTo>
                <a:lnTo>
                  <a:pt x="373046" y="669701"/>
                </a:lnTo>
                <a:lnTo>
                  <a:pt x="380663" y="656119"/>
                </a:lnTo>
                <a:lnTo>
                  <a:pt x="388101" y="641725"/>
                </a:lnTo>
                <a:lnTo>
                  <a:pt x="395408" y="626983"/>
                </a:lnTo>
                <a:lnTo>
                  <a:pt x="402620" y="612213"/>
                </a:lnTo>
                <a:lnTo>
                  <a:pt x="409600" y="597549"/>
                </a:lnTo>
                <a:lnTo>
                  <a:pt x="416061" y="583024"/>
                </a:lnTo>
                <a:lnTo>
                  <a:pt x="421892" y="568621"/>
                </a:lnTo>
                <a:lnTo>
                  <a:pt x="427299" y="554154"/>
                </a:lnTo>
                <a:lnTo>
                  <a:pt x="432697" y="539288"/>
                </a:lnTo>
                <a:lnTo>
                  <a:pt x="438327" y="523877"/>
                </a:lnTo>
                <a:lnTo>
                  <a:pt x="444093" y="508102"/>
                </a:lnTo>
                <a:lnTo>
                  <a:pt x="449664" y="492358"/>
                </a:lnTo>
                <a:lnTo>
                  <a:pt x="454852" y="476874"/>
                </a:lnTo>
                <a:lnTo>
                  <a:pt x="459471" y="461545"/>
                </a:lnTo>
                <a:lnTo>
                  <a:pt x="463268" y="446033"/>
                </a:lnTo>
                <a:lnTo>
                  <a:pt x="466193" y="430161"/>
                </a:lnTo>
                <a:lnTo>
                  <a:pt x="468513" y="414230"/>
                </a:lnTo>
                <a:lnTo>
                  <a:pt x="470692" y="398908"/>
                </a:lnTo>
                <a:lnTo>
                  <a:pt x="473011" y="384516"/>
                </a:lnTo>
                <a:lnTo>
                  <a:pt x="475402" y="370733"/>
                </a:lnTo>
                <a:lnTo>
                  <a:pt x="477555" y="356798"/>
                </a:lnTo>
                <a:lnTo>
                  <a:pt x="479299" y="342276"/>
                </a:lnTo>
                <a:lnTo>
                  <a:pt x="480623" y="327233"/>
                </a:lnTo>
                <a:lnTo>
                  <a:pt x="481586" y="312048"/>
                </a:lnTo>
                <a:lnTo>
                  <a:pt x="482269" y="296976"/>
                </a:lnTo>
                <a:lnTo>
                  <a:pt x="482744" y="282109"/>
                </a:lnTo>
                <a:lnTo>
                  <a:pt x="483070" y="267447"/>
                </a:lnTo>
                <a:lnTo>
                  <a:pt x="483288" y="252962"/>
                </a:lnTo>
                <a:lnTo>
                  <a:pt x="483266" y="238778"/>
                </a:lnTo>
                <a:lnTo>
                  <a:pt x="482719" y="225168"/>
                </a:lnTo>
                <a:lnTo>
                  <a:pt x="481534" y="212227"/>
                </a:lnTo>
                <a:lnTo>
                  <a:pt x="479754" y="199739"/>
                </a:lnTo>
                <a:lnTo>
                  <a:pt x="477488" y="187279"/>
                </a:lnTo>
                <a:lnTo>
                  <a:pt x="474853" y="174601"/>
                </a:lnTo>
                <a:lnTo>
                  <a:pt x="471948" y="161797"/>
                </a:lnTo>
                <a:lnTo>
                  <a:pt x="468853" y="149194"/>
                </a:lnTo>
                <a:lnTo>
                  <a:pt x="465620" y="136978"/>
                </a:lnTo>
                <a:lnTo>
                  <a:pt x="462128" y="125334"/>
                </a:lnTo>
                <a:lnTo>
                  <a:pt x="458099" y="114514"/>
                </a:lnTo>
                <a:lnTo>
                  <a:pt x="453427" y="104568"/>
                </a:lnTo>
                <a:lnTo>
                  <a:pt x="448322" y="95227"/>
                </a:lnTo>
                <a:lnTo>
                  <a:pt x="443203" y="86028"/>
                </a:lnTo>
                <a:lnTo>
                  <a:pt x="438308" y="76694"/>
                </a:lnTo>
                <a:lnTo>
                  <a:pt x="433377" y="67456"/>
                </a:lnTo>
                <a:lnTo>
                  <a:pt x="427774" y="58933"/>
                </a:lnTo>
                <a:lnTo>
                  <a:pt x="421188" y="51417"/>
                </a:lnTo>
                <a:lnTo>
                  <a:pt x="413627" y="44727"/>
                </a:lnTo>
                <a:lnTo>
                  <a:pt x="405249" y="38393"/>
                </a:lnTo>
                <a:lnTo>
                  <a:pt x="396238" y="32099"/>
                </a:lnTo>
                <a:lnTo>
                  <a:pt x="386764" y="25870"/>
                </a:lnTo>
                <a:lnTo>
                  <a:pt x="376959" y="19981"/>
                </a:lnTo>
                <a:lnTo>
                  <a:pt x="366914" y="14576"/>
                </a:lnTo>
                <a:lnTo>
                  <a:pt x="356373" y="9810"/>
                </a:lnTo>
                <a:lnTo>
                  <a:pt x="344773" y="5913"/>
                </a:lnTo>
                <a:lnTo>
                  <a:pt x="331898" y="2931"/>
                </a:lnTo>
                <a:lnTo>
                  <a:pt x="318165" y="913"/>
                </a:lnTo>
                <a:lnTo>
                  <a:pt x="304408" y="0"/>
                </a:lnTo>
                <a:lnTo>
                  <a:pt x="291115" y="163"/>
                </a:lnTo>
                <a:lnTo>
                  <a:pt x="278258" y="1237"/>
                </a:lnTo>
                <a:lnTo>
                  <a:pt x="265486" y="3020"/>
                </a:lnTo>
                <a:lnTo>
                  <a:pt x="252566" y="5333"/>
                </a:lnTo>
                <a:lnTo>
                  <a:pt x="239584" y="8189"/>
                </a:lnTo>
                <a:lnTo>
                  <a:pt x="226854" y="11783"/>
                </a:lnTo>
                <a:lnTo>
                  <a:pt x="214545" y="16169"/>
                </a:lnTo>
                <a:lnTo>
                  <a:pt x="202667" y="21420"/>
                </a:lnTo>
                <a:lnTo>
                  <a:pt x="191157" y="27701"/>
                </a:lnTo>
                <a:lnTo>
                  <a:pt x="179933" y="35004"/>
                </a:lnTo>
                <a:lnTo>
                  <a:pt x="168921" y="43180"/>
                </a:lnTo>
                <a:lnTo>
                  <a:pt x="158061" y="52038"/>
                </a:lnTo>
                <a:lnTo>
                  <a:pt x="147311" y="61412"/>
                </a:lnTo>
                <a:lnTo>
                  <a:pt x="136802" y="71486"/>
                </a:lnTo>
                <a:lnTo>
                  <a:pt x="126818" y="82765"/>
                </a:lnTo>
                <a:lnTo>
                  <a:pt x="117473" y="95420"/>
                </a:lnTo>
                <a:lnTo>
                  <a:pt x="108724" y="109005"/>
                </a:lnTo>
                <a:lnTo>
                  <a:pt x="100460" y="122662"/>
                </a:lnTo>
                <a:lnTo>
                  <a:pt x="92567" y="135883"/>
                </a:lnTo>
                <a:lnTo>
                  <a:pt x="84943" y="148522"/>
                </a:lnTo>
                <a:lnTo>
                  <a:pt x="77509" y="160616"/>
                </a:lnTo>
                <a:lnTo>
                  <a:pt x="70218" y="172253"/>
                </a:lnTo>
                <a:lnTo>
                  <a:pt x="63330" y="183088"/>
                </a:lnTo>
                <a:lnTo>
                  <a:pt x="56731" y="193394"/>
                </a:lnTo>
                <a:lnTo>
                  <a:pt x="49840" y="204077"/>
                </a:lnTo>
                <a:lnTo>
                  <a:pt x="41554" y="2168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3360282" y="3421948"/>
            <a:ext cx="2779569" cy="1389575"/>
            <a:chOff x="3360282" y="3421948"/>
            <a:chExt cx="2779569" cy="1389575"/>
          </a:xfrm>
        </p:grpSpPr>
        <p:sp>
          <p:nvSpPr>
            <p:cNvPr id="39" name="Freeform 38"/>
            <p:cNvSpPr/>
            <p:nvPr/>
          </p:nvSpPr>
          <p:spPr>
            <a:xfrm>
              <a:off x="3728515" y="3776340"/>
              <a:ext cx="430242" cy="755876"/>
            </a:xfrm>
            <a:custGeom>
              <a:avLst/>
              <a:gdLst/>
              <a:ahLst/>
              <a:cxnLst/>
              <a:rect l="0" t="0" r="0" b="0"/>
              <a:pathLst>
                <a:path w="430242" h="755876">
                  <a:moveTo>
                    <a:pt x="335485" y="13919"/>
                  </a:moveTo>
                  <a:lnTo>
                    <a:pt x="326616" y="10985"/>
                  </a:lnTo>
                  <a:lnTo>
                    <a:pt x="317629" y="8203"/>
                  </a:lnTo>
                  <a:lnTo>
                    <a:pt x="307634" y="5312"/>
                  </a:lnTo>
                  <a:lnTo>
                    <a:pt x="296654" y="2618"/>
                  </a:lnTo>
                  <a:lnTo>
                    <a:pt x="284842" y="749"/>
                  </a:lnTo>
                  <a:lnTo>
                    <a:pt x="272383" y="0"/>
                  </a:lnTo>
                  <a:lnTo>
                    <a:pt x="259446" y="660"/>
                  </a:lnTo>
                  <a:lnTo>
                    <a:pt x="246165" y="3158"/>
                  </a:lnTo>
                  <a:lnTo>
                    <a:pt x="232652" y="7543"/>
                  </a:lnTo>
                  <a:lnTo>
                    <a:pt x="219310" y="13403"/>
                  </a:lnTo>
                  <a:lnTo>
                    <a:pt x="206804" y="20084"/>
                  </a:lnTo>
                  <a:lnTo>
                    <a:pt x="195431" y="27127"/>
                  </a:lnTo>
                  <a:lnTo>
                    <a:pt x="185151" y="34291"/>
                  </a:lnTo>
                  <a:lnTo>
                    <a:pt x="175777" y="41474"/>
                  </a:lnTo>
                  <a:lnTo>
                    <a:pt x="167099" y="48639"/>
                  </a:lnTo>
                  <a:lnTo>
                    <a:pt x="158929" y="55941"/>
                  </a:lnTo>
                  <a:lnTo>
                    <a:pt x="151122" y="63690"/>
                  </a:lnTo>
                  <a:lnTo>
                    <a:pt x="143566" y="72026"/>
                  </a:lnTo>
                  <a:lnTo>
                    <a:pt x="136185" y="81084"/>
                  </a:lnTo>
                  <a:lnTo>
                    <a:pt x="128921" y="91077"/>
                  </a:lnTo>
                  <a:lnTo>
                    <a:pt x="121737" y="102019"/>
                  </a:lnTo>
                  <a:lnTo>
                    <a:pt x="114608" y="113622"/>
                  </a:lnTo>
                  <a:lnTo>
                    <a:pt x="107516" y="125403"/>
                  </a:lnTo>
                  <a:lnTo>
                    <a:pt x="100447" y="137069"/>
                  </a:lnTo>
                  <a:lnTo>
                    <a:pt x="93395" y="148681"/>
                  </a:lnTo>
                  <a:lnTo>
                    <a:pt x="86355" y="160543"/>
                  </a:lnTo>
                  <a:lnTo>
                    <a:pt x="79326" y="172825"/>
                  </a:lnTo>
                  <a:lnTo>
                    <a:pt x="72469" y="185701"/>
                  </a:lnTo>
                  <a:lnTo>
                    <a:pt x="66092" y="199417"/>
                  </a:lnTo>
                  <a:lnTo>
                    <a:pt x="60321" y="214017"/>
                  </a:lnTo>
                  <a:lnTo>
                    <a:pt x="55125" y="229229"/>
                  </a:lnTo>
                  <a:lnTo>
                    <a:pt x="50401" y="244587"/>
                  </a:lnTo>
                  <a:lnTo>
                    <a:pt x="46037" y="259804"/>
                  </a:lnTo>
                  <a:lnTo>
                    <a:pt x="41935" y="274783"/>
                  </a:lnTo>
                  <a:lnTo>
                    <a:pt x="38020" y="289527"/>
                  </a:lnTo>
                  <a:lnTo>
                    <a:pt x="34235" y="304079"/>
                  </a:lnTo>
                  <a:lnTo>
                    <a:pt x="30539" y="318649"/>
                  </a:lnTo>
                  <a:lnTo>
                    <a:pt x="26904" y="333584"/>
                  </a:lnTo>
                  <a:lnTo>
                    <a:pt x="23310" y="349041"/>
                  </a:lnTo>
                  <a:lnTo>
                    <a:pt x="19744" y="364848"/>
                  </a:lnTo>
                  <a:lnTo>
                    <a:pt x="16196" y="380613"/>
                  </a:lnTo>
                  <a:lnTo>
                    <a:pt x="12666" y="396106"/>
                  </a:lnTo>
                  <a:lnTo>
                    <a:pt x="9313" y="411272"/>
                  </a:lnTo>
                  <a:lnTo>
                    <a:pt x="6440" y="426142"/>
                  </a:lnTo>
                  <a:lnTo>
                    <a:pt x="4176" y="440774"/>
                  </a:lnTo>
                  <a:lnTo>
                    <a:pt x="2487" y="455227"/>
                  </a:lnTo>
                  <a:lnTo>
                    <a:pt x="1271" y="469552"/>
                  </a:lnTo>
                  <a:lnTo>
                    <a:pt x="420" y="483800"/>
                  </a:lnTo>
                  <a:lnTo>
                    <a:pt x="0" y="498489"/>
                  </a:lnTo>
                  <a:lnTo>
                    <a:pt x="243" y="514562"/>
                  </a:lnTo>
                  <a:lnTo>
                    <a:pt x="1219" y="532402"/>
                  </a:lnTo>
                  <a:lnTo>
                    <a:pt x="2859" y="551266"/>
                  </a:lnTo>
                  <a:lnTo>
                    <a:pt x="5029" y="569627"/>
                  </a:lnTo>
                  <a:lnTo>
                    <a:pt x="7606" y="586647"/>
                  </a:lnTo>
                  <a:lnTo>
                    <a:pt x="10640" y="602496"/>
                  </a:lnTo>
                  <a:lnTo>
                    <a:pt x="14354" y="617966"/>
                  </a:lnTo>
                  <a:lnTo>
                    <a:pt x="18812" y="633585"/>
                  </a:lnTo>
                  <a:lnTo>
                    <a:pt x="23771" y="649229"/>
                  </a:lnTo>
                  <a:lnTo>
                    <a:pt x="28792" y="664300"/>
                  </a:lnTo>
                  <a:lnTo>
                    <a:pt x="33621" y="678479"/>
                  </a:lnTo>
                  <a:lnTo>
                    <a:pt x="38508" y="691597"/>
                  </a:lnTo>
                  <a:lnTo>
                    <a:pt x="44081" y="703482"/>
                  </a:lnTo>
                  <a:lnTo>
                    <a:pt x="50647" y="714171"/>
                  </a:lnTo>
                  <a:lnTo>
                    <a:pt x="58194" y="723687"/>
                  </a:lnTo>
                  <a:lnTo>
                    <a:pt x="66564" y="731947"/>
                  </a:lnTo>
                  <a:lnTo>
                    <a:pt x="75574" y="739022"/>
                  </a:lnTo>
                  <a:lnTo>
                    <a:pt x="85217" y="744946"/>
                  </a:lnTo>
                  <a:lnTo>
                    <a:pt x="95667" y="749636"/>
                  </a:lnTo>
                  <a:lnTo>
                    <a:pt x="106950" y="753154"/>
                  </a:lnTo>
                  <a:lnTo>
                    <a:pt x="118797" y="755364"/>
                  </a:lnTo>
                  <a:lnTo>
                    <a:pt x="130748" y="755875"/>
                  </a:lnTo>
                  <a:lnTo>
                    <a:pt x="142528" y="754624"/>
                  </a:lnTo>
                  <a:lnTo>
                    <a:pt x="154048" y="751835"/>
                  </a:lnTo>
                  <a:lnTo>
                    <a:pt x="165316" y="747829"/>
                  </a:lnTo>
                  <a:lnTo>
                    <a:pt x="176373" y="742915"/>
                  </a:lnTo>
                  <a:lnTo>
                    <a:pt x="187102" y="737346"/>
                  </a:lnTo>
                  <a:lnTo>
                    <a:pt x="197242" y="731318"/>
                  </a:lnTo>
                  <a:lnTo>
                    <a:pt x="206695" y="724961"/>
                  </a:lnTo>
                  <a:lnTo>
                    <a:pt x="215518" y="718050"/>
                  </a:lnTo>
                  <a:lnTo>
                    <a:pt x="223832" y="710040"/>
                  </a:lnTo>
                  <a:lnTo>
                    <a:pt x="231759" y="700719"/>
                  </a:lnTo>
                  <a:lnTo>
                    <a:pt x="239406" y="690186"/>
                  </a:lnTo>
                  <a:lnTo>
                    <a:pt x="246855" y="678665"/>
                  </a:lnTo>
                  <a:lnTo>
                    <a:pt x="254162" y="666400"/>
                  </a:lnTo>
                  <a:lnTo>
                    <a:pt x="261205" y="653758"/>
                  </a:lnTo>
                  <a:lnTo>
                    <a:pt x="267709" y="641207"/>
                  </a:lnTo>
                  <a:lnTo>
                    <a:pt x="273559" y="628981"/>
                  </a:lnTo>
                  <a:lnTo>
                    <a:pt x="278640" y="616808"/>
                  </a:lnTo>
                  <a:lnTo>
                    <a:pt x="282754" y="604029"/>
                  </a:lnTo>
                  <a:lnTo>
                    <a:pt x="285886" y="590319"/>
                  </a:lnTo>
                  <a:lnTo>
                    <a:pt x="288006" y="575838"/>
                  </a:lnTo>
                  <a:lnTo>
                    <a:pt x="288988" y="561037"/>
                  </a:lnTo>
                  <a:lnTo>
                    <a:pt x="288871" y="546232"/>
                  </a:lnTo>
                  <a:lnTo>
                    <a:pt x="287828" y="531714"/>
                  </a:lnTo>
                  <a:lnTo>
                    <a:pt x="286066" y="517819"/>
                  </a:lnTo>
                  <a:lnTo>
                    <a:pt x="283767" y="504658"/>
                  </a:lnTo>
                  <a:lnTo>
                    <a:pt x="280920" y="492008"/>
                  </a:lnTo>
                  <a:lnTo>
                    <a:pt x="277332" y="479433"/>
                  </a:lnTo>
                  <a:lnTo>
                    <a:pt x="272955" y="466679"/>
                  </a:lnTo>
                  <a:lnTo>
                    <a:pt x="267880" y="453993"/>
                  </a:lnTo>
                  <a:lnTo>
                    <a:pt x="262249" y="442000"/>
                  </a:lnTo>
                  <a:lnTo>
                    <a:pt x="256192" y="431007"/>
                  </a:lnTo>
                  <a:lnTo>
                    <a:pt x="249497" y="420998"/>
                  </a:lnTo>
                  <a:lnTo>
                    <a:pt x="241639" y="411815"/>
                  </a:lnTo>
                  <a:lnTo>
                    <a:pt x="232429" y="403272"/>
                  </a:lnTo>
                  <a:lnTo>
                    <a:pt x="222141" y="395366"/>
                  </a:lnTo>
                  <a:lnTo>
                    <a:pt x="211318" y="388267"/>
                  </a:lnTo>
                  <a:lnTo>
                    <a:pt x="200335" y="382006"/>
                  </a:lnTo>
                  <a:lnTo>
                    <a:pt x="189369" y="376477"/>
                  </a:lnTo>
                  <a:lnTo>
                    <a:pt x="178479" y="371529"/>
                  </a:lnTo>
                  <a:lnTo>
                    <a:pt x="167725" y="367073"/>
                  </a:lnTo>
                  <a:lnTo>
                    <a:pt x="158822" y="365030"/>
                  </a:lnTo>
                  <a:lnTo>
                    <a:pt x="154808" y="366861"/>
                  </a:lnTo>
                  <a:lnTo>
                    <a:pt x="156445" y="370102"/>
                  </a:lnTo>
                  <a:lnTo>
                    <a:pt x="162784" y="373262"/>
                  </a:lnTo>
                  <a:lnTo>
                    <a:pt x="172435" y="376023"/>
                  </a:lnTo>
                  <a:lnTo>
                    <a:pt x="184070" y="378633"/>
                  </a:lnTo>
                  <a:lnTo>
                    <a:pt x="196805" y="381306"/>
                  </a:lnTo>
                  <a:lnTo>
                    <a:pt x="210297" y="383965"/>
                  </a:lnTo>
                  <a:lnTo>
                    <a:pt x="224582" y="386312"/>
                  </a:lnTo>
                  <a:lnTo>
                    <a:pt x="239639" y="388199"/>
                  </a:lnTo>
                  <a:lnTo>
                    <a:pt x="255196" y="389791"/>
                  </a:lnTo>
                  <a:lnTo>
                    <a:pt x="270802" y="391468"/>
                  </a:lnTo>
                  <a:lnTo>
                    <a:pt x="286194" y="393440"/>
                  </a:lnTo>
                  <a:lnTo>
                    <a:pt x="301295" y="395425"/>
                  </a:lnTo>
                  <a:lnTo>
                    <a:pt x="316122" y="396772"/>
                  </a:lnTo>
                  <a:lnTo>
                    <a:pt x="330726" y="397161"/>
                  </a:lnTo>
                  <a:lnTo>
                    <a:pt x="345161" y="396761"/>
                  </a:lnTo>
                  <a:lnTo>
                    <a:pt x="359474" y="396029"/>
                  </a:lnTo>
                  <a:lnTo>
                    <a:pt x="373681" y="395277"/>
                  </a:lnTo>
                  <a:lnTo>
                    <a:pt x="387204" y="394636"/>
                  </a:lnTo>
                  <a:lnTo>
                    <a:pt x="400204" y="394069"/>
                  </a:lnTo>
                  <a:lnTo>
                    <a:pt x="413824" y="393534"/>
                  </a:lnTo>
                  <a:lnTo>
                    <a:pt x="430241" y="392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04480" y="3894291"/>
              <a:ext cx="322774" cy="611765"/>
            </a:xfrm>
            <a:custGeom>
              <a:avLst/>
              <a:gdLst/>
              <a:ahLst/>
              <a:cxnLst/>
              <a:rect l="0" t="0" r="0" b="0"/>
              <a:pathLst>
                <a:path w="322774" h="611765">
                  <a:moveTo>
                    <a:pt x="322773" y="53895"/>
                  </a:moveTo>
                  <a:lnTo>
                    <a:pt x="316839" y="45161"/>
                  </a:lnTo>
                  <a:lnTo>
                    <a:pt x="310634" y="37454"/>
                  </a:lnTo>
                  <a:lnTo>
                    <a:pt x="303534" y="30057"/>
                  </a:lnTo>
                  <a:lnTo>
                    <a:pt x="295421" y="22968"/>
                  </a:lnTo>
                  <a:lnTo>
                    <a:pt x="286126" y="16438"/>
                  </a:lnTo>
                  <a:lnTo>
                    <a:pt x="275683" y="10574"/>
                  </a:lnTo>
                  <a:lnTo>
                    <a:pt x="264431" y="5656"/>
                  </a:lnTo>
                  <a:lnTo>
                    <a:pt x="252893" y="2182"/>
                  </a:lnTo>
                  <a:lnTo>
                    <a:pt x="241392" y="298"/>
                  </a:lnTo>
                  <a:lnTo>
                    <a:pt x="229893" y="0"/>
                  </a:lnTo>
                  <a:lnTo>
                    <a:pt x="218108" y="1312"/>
                  </a:lnTo>
                  <a:lnTo>
                    <a:pt x="205886" y="4088"/>
                  </a:lnTo>
                  <a:lnTo>
                    <a:pt x="193390" y="8221"/>
                  </a:lnTo>
                  <a:lnTo>
                    <a:pt x="180994" y="13736"/>
                  </a:lnTo>
                  <a:lnTo>
                    <a:pt x="168916" y="20512"/>
                  </a:lnTo>
                  <a:lnTo>
                    <a:pt x="157364" y="28162"/>
                  </a:lnTo>
                  <a:lnTo>
                    <a:pt x="146607" y="36134"/>
                  </a:lnTo>
                  <a:lnTo>
                    <a:pt x="136706" y="44085"/>
                  </a:lnTo>
                  <a:lnTo>
                    <a:pt x="127567" y="51881"/>
                  </a:lnTo>
                  <a:lnTo>
                    <a:pt x="119034" y="59495"/>
                  </a:lnTo>
                  <a:lnTo>
                    <a:pt x="110952" y="66963"/>
                  </a:lnTo>
                  <a:lnTo>
                    <a:pt x="103030" y="74810"/>
                  </a:lnTo>
                  <a:lnTo>
                    <a:pt x="94864" y="83990"/>
                  </a:lnTo>
                  <a:lnTo>
                    <a:pt x="86257" y="94917"/>
                  </a:lnTo>
                  <a:lnTo>
                    <a:pt x="77357" y="107513"/>
                  </a:lnTo>
                  <a:lnTo>
                    <a:pt x="68536" y="121491"/>
                  </a:lnTo>
                  <a:lnTo>
                    <a:pt x="60016" y="136515"/>
                  </a:lnTo>
                  <a:lnTo>
                    <a:pt x="52007" y="151975"/>
                  </a:lnTo>
                  <a:lnTo>
                    <a:pt x="44782" y="167031"/>
                  </a:lnTo>
                  <a:lnTo>
                    <a:pt x="38407" y="181265"/>
                  </a:lnTo>
                  <a:lnTo>
                    <a:pt x="32788" y="194784"/>
                  </a:lnTo>
                  <a:lnTo>
                    <a:pt x="27773" y="208017"/>
                  </a:lnTo>
                  <a:lnTo>
                    <a:pt x="23209" y="221253"/>
                  </a:lnTo>
                  <a:lnTo>
                    <a:pt x="18973" y="234449"/>
                  </a:lnTo>
                  <a:lnTo>
                    <a:pt x="14966" y="247324"/>
                  </a:lnTo>
                  <a:lnTo>
                    <a:pt x="11125" y="259750"/>
                  </a:lnTo>
                  <a:lnTo>
                    <a:pt x="7560" y="272386"/>
                  </a:lnTo>
                  <a:lnTo>
                    <a:pt x="4546" y="286533"/>
                  </a:lnTo>
                  <a:lnTo>
                    <a:pt x="2191" y="302794"/>
                  </a:lnTo>
                  <a:lnTo>
                    <a:pt x="611" y="320955"/>
                  </a:lnTo>
                  <a:lnTo>
                    <a:pt x="0" y="340367"/>
                  </a:lnTo>
                  <a:lnTo>
                    <a:pt x="369" y="360501"/>
                  </a:lnTo>
                  <a:lnTo>
                    <a:pt x="1583" y="381036"/>
                  </a:lnTo>
                  <a:lnTo>
                    <a:pt x="3461" y="401793"/>
                  </a:lnTo>
                  <a:lnTo>
                    <a:pt x="5832" y="422661"/>
                  </a:lnTo>
                  <a:lnTo>
                    <a:pt x="8558" y="443094"/>
                  </a:lnTo>
                  <a:lnTo>
                    <a:pt x="11533" y="462141"/>
                  </a:lnTo>
                  <a:lnTo>
                    <a:pt x="14685" y="479403"/>
                  </a:lnTo>
                  <a:lnTo>
                    <a:pt x="18122" y="495131"/>
                  </a:lnTo>
                  <a:lnTo>
                    <a:pt x="22115" y="509931"/>
                  </a:lnTo>
                  <a:lnTo>
                    <a:pt x="26772" y="524258"/>
                  </a:lnTo>
                  <a:lnTo>
                    <a:pt x="32207" y="538206"/>
                  </a:lnTo>
                  <a:lnTo>
                    <a:pt x="38612" y="551593"/>
                  </a:lnTo>
                  <a:lnTo>
                    <a:pt x="46002" y="564339"/>
                  </a:lnTo>
                  <a:lnTo>
                    <a:pt x="54406" y="576171"/>
                  </a:lnTo>
                  <a:lnTo>
                    <a:pt x="63950" y="586586"/>
                  </a:lnTo>
                  <a:lnTo>
                    <a:pt x="74597" y="595429"/>
                  </a:lnTo>
                  <a:lnTo>
                    <a:pt x="86340" y="602534"/>
                  </a:lnTo>
                  <a:lnTo>
                    <a:pt x="99279" y="607566"/>
                  </a:lnTo>
                  <a:lnTo>
                    <a:pt x="113349" y="610543"/>
                  </a:lnTo>
                  <a:lnTo>
                    <a:pt x="128204" y="611764"/>
                  </a:lnTo>
                  <a:lnTo>
                    <a:pt x="143320" y="611612"/>
                  </a:lnTo>
                  <a:lnTo>
                    <a:pt x="158371" y="610437"/>
                  </a:lnTo>
                  <a:lnTo>
                    <a:pt x="173069" y="608364"/>
                  </a:lnTo>
                  <a:lnTo>
                    <a:pt x="187091" y="605304"/>
                  </a:lnTo>
                  <a:lnTo>
                    <a:pt x="200342" y="601281"/>
                  </a:lnTo>
                  <a:lnTo>
                    <a:pt x="213053" y="596275"/>
                  </a:lnTo>
                  <a:lnTo>
                    <a:pt x="225670" y="590158"/>
                  </a:lnTo>
                  <a:lnTo>
                    <a:pt x="238457" y="582970"/>
                  </a:lnTo>
                  <a:lnTo>
                    <a:pt x="251335" y="575041"/>
                  </a:lnTo>
                  <a:lnTo>
                    <a:pt x="263989" y="566880"/>
                  </a:lnTo>
                  <a:lnTo>
                    <a:pt x="276230" y="558806"/>
                  </a:lnTo>
                  <a:lnTo>
                    <a:pt x="287591" y="551043"/>
                  </a:lnTo>
                  <a:lnTo>
                    <a:pt x="298365" y="542945"/>
                  </a:lnTo>
                  <a:lnTo>
                    <a:pt x="309497" y="532688"/>
                  </a:lnTo>
                  <a:lnTo>
                    <a:pt x="322773" y="517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32578" y="3769202"/>
              <a:ext cx="252646" cy="726135"/>
            </a:xfrm>
            <a:custGeom>
              <a:avLst/>
              <a:gdLst/>
              <a:ahLst/>
              <a:cxnLst/>
              <a:rect l="0" t="0" r="0" b="0"/>
              <a:pathLst>
                <a:path w="252646" h="726135">
                  <a:moveTo>
                    <a:pt x="21018" y="431668"/>
                  </a:moveTo>
                  <a:lnTo>
                    <a:pt x="18151" y="443403"/>
                  </a:lnTo>
                  <a:lnTo>
                    <a:pt x="16009" y="454532"/>
                  </a:lnTo>
                  <a:lnTo>
                    <a:pt x="14405" y="466139"/>
                  </a:lnTo>
                  <a:lnTo>
                    <a:pt x="13225" y="478646"/>
                  </a:lnTo>
                  <a:lnTo>
                    <a:pt x="12376" y="492603"/>
                  </a:lnTo>
                  <a:lnTo>
                    <a:pt x="11779" y="508157"/>
                  </a:lnTo>
                  <a:lnTo>
                    <a:pt x="11365" y="524814"/>
                  </a:lnTo>
                  <a:lnTo>
                    <a:pt x="11081" y="541675"/>
                  </a:lnTo>
                  <a:lnTo>
                    <a:pt x="10887" y="558205"/>
                  </a:lnTo>
                  <a:lnTo>
                    <a:pt x="10756" y="574556"/>
                  </a:lnTo>
                  <a:lnTo>
                    <a:pt x="10668" y="591358"/>
                  </a:lnTo>
                  <a:lnTo>
                    <a:pt x="10609" y="608955"/>
                  </a:lnTo>
                  <a:lnTo>
                    <a:pt x="10569" y="627214"/>
                  </a:lnTo>
                  <a:lnTo>
                    <a:pt x="10542" y="645711"/>
                  </a:lnTo>
                  <a:lnTo>
                    <a:pt x="10529" y="664151"/>
                  </a:lnTo>
                  <a:lnTo>
                    <a:pt x="10690" y="682094"/>
                  </a:lnTo>
                  <a:lnTo>
                    <a:pt x="11331" y="698910"/>
                  </a:lnTo>
                  <a:lnTo>
                    <a:pt x="12579" y="714260"/>
                  </a:lnTo>
                  <a:lnTo>
                    <a:pt x="14379" y="724638"/>
                  </a:lnTo>
                  <a:lnTo>
                    <a:pt x="15985" y="726134"/>
                  </a:lnTo>
                  <a:lnTo>
                    <a:pt x="16393" y="720906"/>
                  </a:lnTo>
                  <a:lnTo>
                    <a:pt x="15768" y="711495"/>
                  </a:lnTo>
                  <a:lnTo>
                    <a:pt x="14726" y="699775"/>
                  </a:lnTo>
                  <a:lnTo>
                    <a:pt x="13680" y="686868"/>
                  </a:lnTo>
                  <a:lnTo>
                    <a:pt x="12800" y="673372"/>
                  </a:lnTo>
                  <a:lnTo>
                    <a:pt x="12120" y="659588"/>
                  </a:lnTo>
                  <a:lnTo>
                    <a:pt x="11621" y="645653"/>
                  </a:lnTo>
                  <a:lnTo>
                    <a:pt x="11266" y="631149"/>
                  </a:lnTo>
                  <a:lnTo>
                    <a:pt x="11018" y="615188"/>
                  </a:lnTo>
                  <a:lnTo>
                    <a:pt x="10842" y="597412"/>
                  </a:lnTo>
                  <a:lnTo>
                    <a:pt x="10552" y="578419"/>
                  </a:lnTo>
                  <a:lnTo>
                    <a:pt x="9825" y="559436"/>
                  </a:lnTo>
                  <a:lnTo>
                    <a:pt x="8523" y="541189"/>
                  </a:lnTo>
                  <a:lnTo>
                    <a:pt x="6834" y="523872"/>
                  </a:lnTo>
                  <a:lnTo>
                    <a:pt x="5162" y="507409"/>
                  </a:lnTo>
                  <a:lnTo>
                    <a:pt x="3744" y="491636"/>
                  </a:lnTo>
                  <a:lnTo>
                    <a:pt x="2640" y="476383"/>
                  </a:lnTo>
                  <a:lnTo>
                    <a:pt x="1825" y="461506"/>
                  </a:lnTo>
                  <a:lnTo>
                    <a:pt x="1242" y="446895"/>
                  </a:lnTo>
                  <a:lnTo>
                    <a:pt x="834" y="432468"/>
                  </a:lnTo>
                  <a:lnTo>
                    <a:pt x="551" y="418167"/>
                  </a:lnTo>
                  <a:lnTo>
                    <a:pt x="359" y="403952"/>
                  </a:lnTo>
                  <a:lnTo>
                    <a:pt x="228" y="389794"/>
                  </a:lnTo>
                  <a:lnTo>
                    <a:pt x="140" y="375677"/>
                  </a:lnTo>
                  <a:lnTo>
                    <a:pt x="81" y="361576"/>
                  </a:lnTo>
                  <a:lnTo>
                    <a:pt x="41" y="347157"/>
                  </a:lnTo>
                  <a:lnTo>
                    <a:pt x="14" y="331798"/>
                  </a:lnTo>
                  <a:lnTo>
                    <a:pt x="0" y="315238"/>
                  </a:lnTo>
                  <a:lnTo>
                    <a:pt x="162" y="297538"/>
                  </a:lnTo>
                  <a:lnTo>
                    <a:pt x="802" y="278900"/>
                  </a:lnTo>
                  <a:lnTo>
                    <a:pt x="2055" y="259555"/>
                  </a:lnTo>
                  <a:lnTo>
                    <a:pt x="4049" y="240023"/>
                  </a:lnTo>
                  <a:lnTo>
                    <a:pt x="6992" y="221070"/>
                  </a:lnTo>
                  <a:lnTo>
                    <a:pt x="10900" y="203073"/>
                  </a:lnTo>
                  <a:lnTo>
                    <a:pt x="15643" y="186212"/>
                  </a:lnTo>
                  <a:lnTo>
                    <a:pt x="21043" y="170647"/>
                  </a:lnTo>
                  <a:lnTo>
                    <a:pt x="26932" y="156323"/>
                  </a:lnTo>
                  <a:lnTo>
                    <a:pt x="33174" y="143041"/>
                  </a:lnTo>
                  <a:lnTo>
                    <a:pt x="39662" y="130565"/>
                  </a:lnTo>
                  <a:lnTo>
                    <a:pt x="46330" y="118687"/>
                  </a:lnTo>
                  <a:lnTo>
                    <a:pt x="53452" y="107402"/>
                  </a:lnTo>
                  <a:lnTo>
                    <a:pt x="61604" y="96888"/>
                  </a:lnTo>
                  <a:lnTo>
                    <a:pt x="71020" y="87184"/>
                  </a:lnTo>
                  <a:lnTo>
                    <a:pt x="81617" y="78192"/>
                  </a:lnTo>
                  <a:lnTo>
                    <a:pt x="93180" y="69765"/>
                  </a:lnTo>
                  <a:lnTo>
                    <a:pt x="105478" y="61762"/>
                  </a:lnTo>
                  <a:lnTo>
                    <a:pt x="118311" y="54065"/>
                  </a:lnTo>
                  <a:lnTo>
                    <a:pt x="131525" y="46582"/>
                  </a:lnTo>
                  <a:lnTo>
                    <a:pt x="145002" y="39258"/>
                  </a:lnTo>
                  <a:lnTo>
                    <a:pt x="158662" y="32372"/>
                  </a:lnTo>
                  <a:lnTo>
                    <a:pt x="172444" y="26507"/>
                  </a:lnTo>
                  <a:lnTo>
                    <a:pt x="186297" y="21894"/>
                  </a:lnTo>
                  <a:lnTo>
                    <a:pt x="199779" y="18253"/>
                  </a:lnTo>
                  <a:lnTo>
                    <a:pt x="213490" y="14505"/>
                  </a:lnTo>
                  <a:lnTo>
                    <a:pt x="229753" y="9206"/>
                  </a:lnTo>
                  <a:lnTo>
                    <a:pt x="2526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32538" y="4137699"/>
              <a:ext cx="189515" cy="42115"/>
            </a:xfrm>
            <a:custGeom>
              <a:avLst/>
              <a:gdLst/>
              <a:ahLst/>
              <a:cxnLst/>
              <a:rect l="0" t="0" r="0" b="0"/>
              <a:pathLst>
                <a:path w="189515" h="42115">
                  <a:moveTo>
                    <a:pt x="189514" y="0"/>
                  </a:moveTo>
                  <a:lnTo>
                    <a:pt x="177846" y="67"/>
                  </a:lnTo>
                  <a:lnTo>
                    <a:pt x="167357" y="708"/>
                  </a:lnTo>
                  <a:lnTo>
                    <a:pt x="157051" y="2004"/>
                  </a:lnTo>
                  <a:lnTo>
                    <a:pt x="146576" y="3864"/>
                  </a:lnTo>
                  <a:lnTo>
                    <a:pt x="135585" y="6180"/>
                  </a:lnTo>
                  <a:lnTo>
                    <a:pt x="123946" y="8847"/>
                  </a:lnTo>
                  <a:lnTo>
                    <a:pt x="111865" y="11770"/>
                  </a:lnTo>
                  <a:lnTo>
                    <a:pt x="99759" y="14877"/>
                  </a:lnTo>
                  <a:lnTo>
                    <a:pt x="87877" y="18113"/>
                  </a:lnTo>
                  <a:lnTo>
                    <a:pt x="76289" y="21437"/>
                  </a:lnTo>
                  <a:lnTo>
                    <a:pt x="64975" y="24821"/>
                  </a:lnTo>
                  <a:lnTo>
                    <a:pt x="53892" y="28242"/>
                  </a:lnTo>
                  <a:lnTo>
                    <a:pt x="43249" y="31534"/>
                  </a:lnTo>
                  <a:lnTo>
                    <a:pt x="32357" y="34715"/>
                  </a:lnTo>
                  <a:lnTo>
                    <a:pt x="19140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06321" y="416928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7"/>
                  </a:lnTo>
                  <a:lnTo>
                    <a:pt x="114714" y="706"/>
                  </a:lnTo>
                  <a:lnTo>
                    <a:pt x="104407" y="1999"/>
                  </a:lnTo>
                  <a:lnTo>
                    <a:pt x="93933" y="3686"/>
                  </a:lnTo>
                  <a:lnTo>
                    <a:pt x="82941" y="5354"/>
                  </a:lnTo>
                  <a:lnTo>
                    <a:pt x="71307" y="6772"/>
                  </a:lnTo>
                  <a:lnTo>
                    <a:pt x="59296" y="8074"/>
                  </a:lnTo>
                  <a:lnTo>
                    <a:pt x="46074" y="9907"/>
                  </a:lnTo>
                  <a:lnTo>
                    <a:pt x="2823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06321" y="4274569"/>
              <a:ext cx="136871" cy="2"/>
            </a:xfrm>
            <a:custGeom>
              <a:avLst/>
              <a:gdLst/>
              <a:ahLst/>
              <a:cxnLst/>
              <a:rect l="0" t="0" r="0" b="0"/>
              <a:pathLst>
                <a:path w="136871" h="2">
                  <a:moveTo>
                    <a:pt x="136870" y="1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9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5" y="0"/>
                  </a:lnTo>
                  <a:lnTo>
                    <a:pt x="38382" y="1"/>
                  </a:lnTo>
                  <a:lnTo>
                    <a:pt x="22506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69575" y="4000829"/>
              <a:ext cx="21058" cy="600125"/>
            </a:xfrm>
            <a:custGeom>
              <a:avLst/>
              <a:gdLst/>
              <a:ahLst/>
              <a:cxnLst/>
              <a:rect l="0" t="0" r="0" b="0"/>
              <a:pathLst>
                <a:path w="21058" h="600125">
                  <a:moveTo>
                    <a:pt x="21057" y="0"/>
                  </a:moveTo>
                  <a:lnTo>
                    <a:pt x="19615" y="8669"/>
                  </a:lnTo>
                  <a:lnTo>
                    <a:pt x="17701" y="20844"/>
                  </a:lnTo>
                  <a:lnTo>
                    <a:pt x="15879" y="34373"/>
                  </a:lnTo>
                  <a:lnTo>
                    <a:pt x="14379" y="48388"/>
                  </a:lnTo>
                  <a:lnTo>
                    <a:pt x="13236" y="62721"/>
                  </a:lnTo>
                  <a:lnTo>
                    <a:pt x="12403" y="77554"/>
                  </a:lnTo>
                  <a:lnTo>
                    <a:pt x="11812" y="92975"/>
                  </a:lnTo>
                  <a:lnTo>
                    <a:pt x="11401" y="108941"/>
                  </a:lnTo>
                  <a:lnTo>
                    <a:pt x="11118" y="125351"/>
                  </a:lnTo>
                  <a:lnTo>
                    <a:pt x="10925" y="142103"/>
                  </a:lnTo>
                  <a:lnTo>
                    <a:pt x="10795" y="159270"/>
                  </a:lnTo>
                  <a:lnTo>
                    <a:pt x="10707" y="177087"/>
                  </a:lnTo>
                  <a:lnTo>
                    <a:pt x="10648" y="195630"/>
                  </a:lnTo>
                  <a:lnTo>
                    <a:pt x="10608" y="214829"/>
                  </a:lnTo>
                  <a:lnTo>
                    <a:pt x="10582" y="234556"/>
                  </a:lnTo>
                  <a:lnTo>
                    <a:pt x="10563" y="254681"/>
                  </a:lnTo>
                  <a:lnTo>
                    <a:pt x="10552" y="275094"/>
                  </a:lnTo>
                  <a:lnTo>
                    <a:pt x="10544" y="295711"/>
                  </a:lnTo>
                  <a:lnTo>
                    <a:pt x="10539" y="316469"/>
                  </a:lnTo>
                  <a:lnTo>
                    <a:pt x="10535" y="337324"/>
                  </a:lnTo>
                  <a:lnTo>
                    <a:pt x="10533" y="358244"/>
                  </a:lnTo>
                  <a:lnTo>
                    <a:pt x="10531" y="379210"/>
                  </a:lnTo>
                  <a:lnTo>
                    <a:pt x="10530" y="400206"/>
                  </a:lnTo>
                  <a:lnTo>
                    <a:pt x="10529" y="421222"/>
                  </a:lnTo>
                  <a:lnTo>
                    <a:pt x="10529" y="442242"/>
                  </a:lnTo>
                  <a:lnTo>
                    <a:pt x="10529" y="462935"/>
                  </a:lnTo>
                  <a:lnTo>
                    <a:pt x="10529" y="482684"/>
                  </a:lnTo>
                  <a:lnTo>
                    <a:pt x="10525" y="501222"/>
                  </a:lnTo>
                  <a:lnTo>
                    <a:pt x="10351" y="518449"/>
                  </a:lnTo>
                  <a:lnTo>
                    <a:pt x="9703" y="534261"/>
                  </a:lnTo>
                  <a:lnTo>
                    <a:pt x="8454" y="548737"/>
                  </a:lnTo>
                  <a:lnTo>
                    <a:pt x="6793" y="561654"/>
                  </a:lnTo>
                  <a:lnTo>
                    <a:pt x="4966" y="573665"/>
                  </a:lnTo>
                  <a:lnTo>
                    <a:pt x="2812" y="585831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60282" y="3421948"/>
              <a:ext cx="2779569" cy="1389575"/>
            </a:xfrm>
            <a:custGeom>
              <a:avLst/>
              <a:gdLst/>
              <a:ahLst/>
              <a:cxnLst/>
              <a:rect l="0" t="0" r="0" b="0"/>
              <a:pathLst>
                <a:path w="2779569" h="1389575">
                  <a:moveTo>
                    <a:pt x="1872381" y="263026"/>
                  </a:moveTo>
                  <a:lnTo>
                    <a:pt x="1863446" y="260025"/>
                  </a:lnTo>
                  <a:lnTo>
                    <a:pt x="1853819" y="256603"/>
                  </a:lnTo>
                  <a:lnTo>
                    <a:pt x="1842531" y="252411"/>
                  </a:lnTo>
                  <a:lnTo>
                    <a:pt x="1829863" y="247684"/>
                  </a:lnTo>
                  <a:lnTo>
                    <a:pt x="1816384" y="242851"/>
                  </a:lnTo>
                  <a:lnTo>
                    <a:pt x="1802517" y="238169"/>
                  </a:lnTo>
                  <a:lnTo>
                    <a:pt x="1788654" y="233561"/>
                  </a:lnTo>
                  <a:lnTo>
                    <a:pt x="1775211" y="228710"/>
                  </a:lnTo>
                  <a:lnTo>
                    <a:pt x="1762358" y="223453"/>
                  </a:lnTo>
                  <a:lnTo>
                    <a:pt x="1749917" y="217940"/>
                  </a:lnTo>
                  <a:lnTo>
                    <a:pt x="1737484" y="212539"/>
                  </a:lnTo>
                  <a:lnTo>
                    <a:pt x="1724816" y="207461"/>
                  </a:lnTo>
                  <a:lnTo>
                    <a:pt x="1711847" y="202745"/>
                  </a:lnTo>
                  <a:lnTo>
                    <a:pt x="1698601" y="198351"/>
                  </a:lnTo>
                  <a:lnTo>
                    <a:pt x="1685130" y="194212"/>
                  </a:lnTo>
                  <a:lnTo>
                    <a:pt x="1671489" y="190263"/>
                  </a:lnTo>
                  <a:lnTo>
                    <a:pt x="1657725" y="186451"/>
                  </a:lnTo>
                  <a:lnTo>
                    <a:pt x="1643874" y="182735"/>
                  </a:lnTo>
                  <a:lnTo>
                    <a:pt x="1629964" y="179085"/>
                  </a:lnTo>
                  <a:lnTo>
                    <a:pt x="1616012" y="175481"/>
                  </a:lnTo>
                  <a:lnTo>
                    <a:pt x="1602032" y="171907"/>
                  </a:lnTo>
                  <a:lnTo>
                    <a:pt x="1588033" y="168355"/>
                  </a:lnTo>
                  <a:lnTo>
                    <a:pt x="1574021" y="164817"/>
                  </a:lnTo>
                  <a:lnTo>
                    <a:pt x="1560000" y="161284"/>
                  </a:lnTo>
                  <a:lnTo>
                    <a:pt x="1545974" y="157589"/>
                  </a:lnTo>
                  <a:lnTo>
                    <a:pt x="1531943" y="153423"/>
                  </a:lnTo>
                  <a:lnTo>
                    <a:pt x="1517911" y="148659"/>
                  </a:lnTo>
                  <a:lnTo>
                    <a:pt x="1503876" y="143493"/>
                  </a:lnTo>
                  <a:lnTo>
                    <a:pt x="1489840" y="138333"/>
                  </a:lnTo>
                  <a:lnTo>
                    <a:pt x="1475799" y="133423"/>
                  </a:lnTo>
                  <a:lnTo>
                    <a:pt x="1461590" y="128993"/>
                  </a:lnTo>
                  <a:lnTo>
                    <a:pt x="1446904" y="125323"/>
                  </a:lnTo>
                  <a:lnTo>
                    <a:pt x="1431618" y="122483"/>
                  </a:lnTo>
                  <a:lnTo>
                    <a:pt x="1415928" y="120221"/>
                  </a:lnTo>
                  <a:lnTo>
                    <a:pt x="1400242" y="118080"/>
                  </a:lnTo>
                  <a:lnTo>
                    <a:pt x="1384796" y="115787"/>
                  </a:lnTo>
                  <a:lnTo>
                    <a:pt x="1369494" y="113413"/>
                  </a:lnTo>
                  <a:lnTo>
                    <a:pt x="1353999" y="111272"/>
                  </a:lnTo>
                  <a:lnTo>
                    <a:pt x="1338130" y="109535"/>
                  </a:lnTo>
                  <a:lnTo>
                    <a:pt x="1321861" y="108216"/>
                  </a:lnTo>
                  <a:lnTo>
                    <a:pt x="1305247" y="107256"/>
                  </a:lnTo>
                  <a:lnTo>
                    <a:pt x="1288362" y="106571"/>
                  </a:lnTo>
                  <a:lnTo>
                    <a:pt x="1271276" y="105925"/>
                  </a:lnTo>
                  <a:lnTo>
                    <a:pt x="1254046" y="104952"/>
                  </a:lnTo>
                  <a:lnTo>
                    <a:pt x="1236714" y="103481"/>
                  </a:lnTo>
                  <a:lnTo>
                    <a:pt x="1219314" y="101679"/>
                  </a:lnTo>
                  <a:lnTo>
                    <a:pt x="1201865" y="99929"/>
                  </a:lnTo>
                  <a:lnTo>
                    <a:pt x="1184384" y="98458"/>
                  </a:lnTo>
                  <a:lnTo>
                    <a:pt x="1166881" y="97319"/>
                  </a:lnTo>
                  <a:lnTo>
                    <a:pt x="1149364" y="96481"/>
                  </a:lnTo>
                  <a:lnTo>
                    <a:pt x="1131832" y="95883"/>
                  </a:lnTo>
                  <a:lnTo>
                    <a:pt x="1114125" y="95464"/>
                  </a:lnTo>
                  <a:lnTo>
                    <a:pt x="1095938" y="95175"/>
                  </a:lnTo>
                  <a:lnTo>
                    <a:pt x="1077148" y="94978"/>
                  </a:lnTo>
                  <a:lnTo>
                    <a:pt x="1057952" y="94844"/>
                  </a:lnTo>
                  <a:lnTo>
                    <a:pt x="1038759" y="94754"/>
                  </a:lnTo>
                  <a:lnTo>
                    <a:pt x="1019810" y="94698"/>
                  </a:lnTo>
                  <a:lnTo>
                    <a:pt x="1001171" y="94830"/>
                  </a:lnTo>
                  <a:lnTo>
                    <a:pt x="982816" y="95451"/>
                  </a:lnTo>
                  <a:lnTo>
                    <a:pt x="964687" y="96686"/>
                  </a:lnTo>
                  <a:lnTo>
                    <a:pt x="946562" y="98499"/>
                  </a:lnTo>
                  <a:lnTo>
                    <a:pt x="928087" y="100787"/>
                  </a:lnTo>
                  <a:lnTo>
                    <a:pt x="909100" y="103438"/>
                  </a:lnTo>
                  <a:lnTo>
                    <a:pt x="889769" y="106352"/>
                  </a:lnTo>
                  <a:lnTo>
                    <a:pt x="870486" y="109455"/>
                  </a:lnTo>
                  <a:lnTo>
                    <a:pt x="851473" y="112687"/>
                  </a:lnTo>
                  <a:lnTo>
                    <a:pt x="832620" y="116009"/>
                  </a:lnTo>
                  <a:lnTo>
                    <a:pt x="813589" y="119392"/>
                  </a:lnTo>
                  <a:lnTo>
                    <a:pt x="794197" y="122817"/>
                  </a:lnTo>
                  <a:lnTo>
                    <a:pt x="774580" y="126270"/>
                  </a:lnTo>
                  <a:lnTo>
                    <a:pt x="755097" y="129741"/>
                  </a:lnTo>
                  <a:lnTo>
                    <a:pt x="735950" y="133230"/>
                  </a:lnTo>
                  <a:lnTo>
                    <a:pt x="717178" y="136895"/>
                  </a:lnTo>
                  <a:lnTo>
                    <a:pt x="698731" y="141042"/>
                  </a:lnTo>
                  <a:lnTo>
                    <a:pt x="680545" y="145792"/>
                  </a:lnTo>
                  <a:lnTo>
                    <a:pt x="662552" y="150950"/>
                  </a:lnTo>
                  <a:lnTo>
                    <a:pt x="644698" y="156104"/>
                  </a:lnTo>
                  <a:lnTo>
                    <a:pt x="626941" y="161023"/>
                  </a:lnTo>
                  <a:lnTo>
                    <a:pt x="609252" y="165969"/>
                  </a:lnTo>
                  <a:lnTo>
                    <a:pt x="591608" y="171583"/>
                  </a:lnTo>
                  <a:lnTo>
                    <a:pt x="573997" y="178171"/>
                  </a:lnTo>
                  <a:lnTo>
                    <a:pt x="556406" y="185564"/>
                  </a:lnTo>
                  <a:lnTo>
                    <a:pt x="538830" y="193297"/>
                  </a:lnTo>
                  <a:lnTo>
                    <a:pt x="521267" y="201061"/>
                  </a:lnTo>
                  <a:lnTo>
                    <a:pt x="503880" y="208884"/>
                  </a:lnTo>
                  <a:lnTo>
                    <a:pt x="486972" y="217042"/>
                  </a:lnTo>
                  <a:lnTo>
                    <a:pt x="470667" y="225676"/>
                  </a:lnTo>
                  <a:lnTo>
                    <a:pt x="454768" y="234778"/>
                  </a:lnTo>
                  <a:lnTo>
                    <a:pt x="438866" y="244274"/>
                  </a:lnTo>
                  <a:lnTo>
                    <a:pt x="422725" y="254074"/>
                  </a:lnTo>
                  <a:lnTo>
                    <a:pt x="406442" y="264097"/>
                  </a:lnTo>
                  <a:lnTo>
                    <a:pt x="390350" y="274278"/>
                  </a:lnTo>
                  <a:lnTo>
                    <a:pt x="374633" y="284570"/>
                  </a:lnTo>
                  <a:lnTo>
                    <a:pt x="359316" y="294938"/>
                  </a:lnTo>
                  <a:lnTo>
                    <a:pt x="344344" y="305359"/>
                  </a:lnTo>
                  <a:lnTo>
                    <a:pt x="329644" y="315815"/>
                  </a:lnTo>
                  <a:lnTo>
                    <a:pt x="315144" y="326295"/>
                  </a:lnTo>
                  <a:lnTo>
                    <a:pt x="300788" y="336791"/>
                  </a:lnTo>
                  <a:lnTo>
                    <a:pt x="286539" y="347297"/>
                  </a:lnTo>
                  <a:lnTo>
                    <a:pt x="272527" y="357811"/>
                  </a:lnTo>
                  <a:lnTo>
                    <a:pt x="259038" y="368330"/>
                  </a:lnTo>
                  <a:lnTo>
                    <a:pt x="246187" y="378852"/>
                  </a:lnTo>
                  <a:lnTo>
                    <a:pt x="233930" y="389377"/>
                  </a:lnTo>
                  <a:lnTo>
                    <a:pt x="222159" y="399902"/>
                  </a:lnTo>
                  <a:lnTo>
                    <a:pt x="210757" y="410429"/>
                  </a:lnTo>
                  <a:lnTo>
                    <a:pt x="199623" y="420956"/>
                  </a:lnTo>
                  <a:lnTo>
                    <a:pt x="188681" y="431483"/>
                  </a:lnTo>
                  <a:lnTo>
                    <a:pt x="177876" y="442016"/>
                  </a:lnTo>
                  <a:lnTo>
                    <a:pt x="167330" y="452717"/>
                  </a:lnTo>
                  <a:lnTo>
                    <a:pt x="157321" y="463894"/>
                  </a:lnTo>
                  <a:lnTo>
                    <a:pt x="147960" y="475671"/>
                  </a:lnTo>
                  <a:lnTo>
                    <a:pt x="139199" y="487852"/>
                  </a:lnTo>
                  <a:lnTo>
                    <a:pt x="130929" y="500028"/>
                  </a:lnTo>
                  <a:lnTo>
                    <a:pt x="123030" y="511964"/>
                  </a:lnTo>
                  <a:lnTo>
                    <a:pt x="115403" y="523758"/>
                  </a:lnTo>
                  <a:lnTo>
                    <a:pt x="107968" y="535743"/>
                  </a:lnTo>
                  <a:lnTo>
                    <a:pt x="100666" y="548103"/>
                  </a:lnTo>
                  <a:lnTo>
                    <a:pt x="93455" y="560862"/>
                  </a:lnTo>
                  <a:lnTo>
                    <a:pt x="86307" y="573967"/>
                  </a:lnTo>
                  <a:lnTo>
                    <a:pt x="79206" y="587342"/>
                  </a:lnTo>
                  <a:lnTo>
                    <a:pt x="72302" y="600919"/>
                  </a:lnTo>
                  <a:lnTo>
                    <a:pt x="65892" y="614639"/>
                  </a:lnTo>
                  <a:lnTo>
                    <a:pt x="60096" y="628460"/>
                  </a:lnTo>
                  <a:lnTo>
                    <a:pt x="54713" y="642352"/>
                  </a:lnTo>
                  <a:lnTo>
                    <a:pt x="49330" y="656291"/>
                  </a:lnTo>
                  <a:lnTo>
                    <a:pt x="43711" y="670262"/>
                  </a:lnTo>
                  <a:lnTo>
                    <a:pt x="37953" y="684256"/>
                  </a:lnTo>
                  <a:lnTo>
                    <a:pt x="32386" y="698264"/>
                  </a:lnTo>
                  <a:lnTo>
                    <a:pt x="27196" y="712277"/>
                  </a:lnTo>
                  <a:lnTo>
                    <a:pt x="22406" y="726129"/>
                  </a:lnTo>
                  <a:lnTo>
                    <a:pt x="17962" y="739510"/>
                  </a:lnTo>
                  <a:lnTo>
                    <a:pt x="13794" y="752293"/>
                  </a:lnTo>
                  <a:lnTo>
                    <a:pt x="9996" y="764675"/>
                  </a:lnTo>
                  <a:lnTo>
                    <a:pt x="6817" y="777061"/>
                  </a:lnTo>
                  <a:lnTo>
                    <a:pt x="4344" y="789704"/>
                  </a:lnTo>
                  <a:lnTo>
                    <a:pt x="2513" y="802994"/>
                  </a:lnTo>
                  <a:lnTo>
                    <a:pt x="1201" y="817520"/>
                  </a:lnTo>
                  <a:lnTo>
                    <a:pt x="290" y="833481"/>
                  </a:lnTo>
                  <a:lnTo>
                    <a:pt x="0" y="850592"/>
                  </a:lnTo>
                  <a:lnTo>
                    <a:pt x="862" y="868295"/>
                  </a:lnTo>
                  <a:lnTo>
                    <a:pt x="3078" y="886201"/>
                  </a:lnTo>
                  <a:lnTo>
                    <a:pt x="6702" y="904120"/>
                  </a:lnTo>
                  <a:lnTo>
                    <a:pt x="11809" y="921982"/>
                  </a:lnTo>
                  <a:lnTo>
                    <a:pt x="18279" y="939760"/>
                  </a:lnTo>
                  <a:lnTo>
                    <a:pt x="25708" y="956968"/>
                  </a:lnTo>
                  <a:lnTo>
                    <a:pt x="33525" y="972698"/>
                  </a:lnTo>
                  <a:lnTo>
                    <a:pt x="41368" y="986575"/>
                  </a:lnTo>
                  <a:lnTo>
                    <a:pt x="49089" y="998707"/>
                  </a:lnTo>
                  <a:lnTo>
                    <a:pt x="56654" y="1009407"/>
                  </a:lnTo>
                  <a:lnTo>
                    <a:pt x="64074" y="1019020"/>
                  </a:lnTo>
                  <a:lnTo>
                    <a:pt x="71380" y="1028004"/>
                  </a:lnTo>
                  <a:lnTo>
                    <a:pt x="78599" y="1036899"/>
                  </a:lnTo>
                  <a:lnTo>
                    <a:pt x="85756" y="1046001"/>
                  </a:lnTo>
                  <a:lnTo>
                    <a:pt x="92870" y="1055238"/>
                  </a:lnTo>
                  <a:lnTo>
                    <a:pt x="99952" y="1064285"/>
                  </a:lnTo>
                  <a:lnTo>
                    <a:pt x="107028" y="1072967"/>
                  </a:lnTo>
                  <a:lnTo>
                    <a:pt x="114595" y="1081423"/>
                  </a:lnTo>
                  <a:lnTo>
                    <a:pt x="123578" y="1090013"/>
                  </a:lnTo>
                  <a:lnTo>
                    <a:pt x="134362" y="1098936"/>
                  </a:lnTo>
                  <a:lnTo>
                    <a:pt x="146520" y="1108063"/>
                  </a:lnTo>
                  <a:lnTo>
                    <a:pt x="159137" y="1117044"/>
                  </a:lnTo>
                  <a:lnTo>
                    <a:pt x="171622" y="1125680"/>
                  </a:lnTo>
                  <a:lnTo>
                    <a:pt x="183748" y="1133937"/>
                  </a:lnTo>
                  <a:lnTo>
                    <a:pt x="195489" y="1141862"/>
                  </a:lnTo>
                  <a:lnTo>
                    <a:pt x="206899" y="1149519"/>
                  </a:lnTo>
                  <a:lnTo>
                    <a:pt x="218052" y="1156815"/>
                  </a:lnTo>
                  <a:lnTo>
                    <a:pt x="229015" y="1163495"/>
                  </a:lnTo>
                  <a:lnTo>
                    <a:pt x="239842" y="1169472"/>
                  </a:lnTo>
                  <a:lnTo>
                    <a:pt x="250574" y="1174808"/>
                  </a:lnTo>
                  <a:lnTo>
                    <a:pt x="261239" y="1179627"/>
                  </a:lnTo>
                  <a:lnTo>
                    <a:pt x="271865" y="1184059"/>
                  </a:lnTo>
                  <a:lnTo>
                    <a:pt x="282629" y="1188376"/>
                  </a:lnTo>
                  <a:lnTo>
                    <a:pt x="293847" y="1192968"/>
                  </a:lnTo>
                  <a:lnTo>
                    <a:pt x="305653" y="1198021"/>
                  </a:lnTo>
                  <a:lnTo>
                    <a:pt x="317853" y="1203382"/>
                  </a:lnTo>
                  <a:lnTo>
                    <a:pt x="330042" y="1208674"/>
                  </a:lnTo>
                  <a:lnTo>
                    <a:pt x="341986" y="1213677"/>
                  </a:lnTo>
                  <a:lnTo>
                    <a:pt x="353786" y="1218340"/>
                  </a:lnTo>
                  <a:lnTo>
                    <a:pt x="365774" y="1222698"/>
                  </a:lnTo>
                  <a:lnTo>
                    <a:pt x="378137" y="1226817"/>
                  </a:lnTo>
                  <a:lnTo>
                    <a:pt x="390897" y="1230922"/>
                  </a:lnTo>
                  <a:lnTo>
                    <a:pt x="404003" y="1235372"/>
                  </a:lnTo>
                  <a:lnTo>
                    <a:pt x="417379" y="1240329"/>
                  </a:lnTo>
                  <a:lnTo>
                    <a:pt x="430956" y="1245626"/>
                  </a:lnTo>
                  <a:lnTo>
                    <a:pt x="444677" y="1250875"/>
                  </a:lnTo>
                  <a:lnTo>
                    <a:pt x="458499" y="1255848"/>
                  </a:lnTo>
                  <a:lnTo>
                    <a:pt x="472391" y="1260492"/>
                  </a:lnTo>
                  <a:lnTo>
                    <a:pt x="486330" y="1264837"/>
                  </a:lnTo>
                  <a:lnTo>
                    <a:pt x="500301" y="1268948"/>
                  </a:lnTo>
                  <a:lnTo>
                    <a:pt x="514295" y="1273047"/>
                  </a:lnTo>
                  <a:lnTo>
                    <a:pt x="528302" y="1277493"/>
                  </a:lnTo>
                  <a:lnTo>
                    <a:pt x="542325" y="1282448"/>
                  </a:lnTo>
                  <a:lnTo>
                    <a:pt x="556523" y="1287744"/>
                  </a:lnTo>
                  <a:lnTo>
                    <a:pt x="571200" y="1292992"/>
                  </a:lnTo>
                  <a:lnTo>
                    <a:pt x="586481" y="1297965"/>
                  </a:lnTo>
                  <a:lnTo>
                    <a:pt x="602167" y="1302607"/>
                  </a:lnTo>
                  <a:lnTo>
                    <a:pt x="617851" y="1306952"/>
                  </a:lnTo>
                  <a:lnTo>
                    <a:pt x="633295" y="1311058"/>
                  </a:lnTo>
                  <a:lnTo>
                    <a:pt x="648597" y="1314984"/>
                  </a:lnTo>
                  <a:lnTo>
                    <a:pt x="664090" y="1318781"/>
                  </a:lnTo>
                  <a:lnTo>
                    <a:pt x="679959" y="1322487"/>
                  </a:lnTo>
                  <a:lnTo>
                    <a:pt x="696228" y="1326131"/>
                  </a:lnTo>
                  <a:lnTo>
                    <a:pt x="712841" y="1329730"/>
                  </a:lnTo>
                  <a:lnTo>
                    <a:pt x="729722" y="1333296"/>
                  </a:lnTo>
                  <a:lnTo>
                    <a:pt x="746635" y="1336673"/>
                  </a:lnTo>
                  <a:lnTo>
                    <a:pt x="763217" y="1339562"/>
                  </a:lnTo>
                  <a:lnTo>
                    <a:pt x="779299" y="1341841"/>
                  </a:lnTo>
                  <a:lnTo>
                    <a:pt x="795047" y="1343710"/>
                  </a:lnTo>
                  <a:lnTo>
                    <a:pt x="810848" y="1345579"/>
                  </a:lnTo>
                  <a:lnTo>
                    <a:pt x="826926" y="1347691"/>
                  </a:lnTo>
                  <a:lnTo>
                    <a:pt x="843336" y="1350111"/>
                  </a:lnTo>
                  <a:lnTo>
                    <a:pt x="860046" y="1352815"/>
                  </a:lnTo>
                  <a:lnTo>
                    <a:pt x="876995" y="1355744"/>
                  </a:lnTo>
                  <a:lnTo>
                    <a:pt x="894124" y="1358676"/>
                  </a:lnTo>
                  <a:lnTo>
                    <a:pt x="911384" y="1361259"/>
                  </a:lnTo>
                  <a:lnTo>
                    <a:pt x="928739" y="1363325"/>
                  </a:lnTo>
                  <a:lnTo>
                    <a:pt x="946325" y="1364879"/>
                  </a:lnTo>
                  <a:lnTo>
                    <a:pt x="964431" y="1366004"/>
                  </a:lnTo>
                  <a:lnTo>
                    <a:pt x="983166" y="1366804"/>
                  </a:lnTo>
                  <a:lnTo>
                    <a:pt x="1002325" y="1367528"/>
                  </a:lnTo>
                  <a:lnTo>
                    <a:pt x="1021493" y="1368556"/>
                  </a:lnTo>
                  <a:lnTo>
                    <a:pt x="1040426" y="1370062"/>
                  </a:lnTo>
                  <a:lnTo>
                    <a:pt x="1059054" y="1371889"/>
                  </a:lnTo>
                  <a:lnTo>
                    <a:pt x="1077401" y="1373655"/>
                  </a:lnTo>
                  <a:lnTo>
                    <a:pt x="1095521" y="1375141"/>
                  </a:lnTo>
                  <a:lnTo>
                    <a:pt x="1113470" y="1376459"/>
                  </a:lnTo>
                  <a:lnTo>
                    <a:pt x="1131294" y="1377951"/>
                  </a:lnTo>
                  <a:lnTo>
                    <a:pt x="1149031" y="1379801"/>
                  </a:lnTo>
                  <a:lnTo>
                    <a:pt x="1166707" y="1381875"/>
                  </a:lnTo>
                  <a:lnTo>
                    <a:pt x="1184342" y="1383813"/>
                  </a:lnTo>
                  <a:lnTo>
                    <a:pt x="1201953" y="1385414"/>
                  </a:lnTo>
                  <a:lnTo>
                    <a:pt x="1219712" y="1386641"/>
                  </a:lnTo>
                  <a:lnTo>
                    <a:pt x="1237934" y="1387540"/>
                  </a:lnTo>
                  <a:lnTo>
                    <a:pt x="1256748" y="1388179"/>
                  </a:lnTo>
                  <a:lnTo>
                    <a:pt x="1275960" y="1388625"/>
                  </a:lnTo>
                  <a:lnTo>
                    <a:pt x="1295164" y="1388933"/>
                  </a:lnTo>
                  <a:lnTo>
                    <a:pt x="1314119" y="1389142"/>
                  </a:lnTo>
                  <a:lnTo>
                    <a:pt x="1332763" y="1389284"/>
                  </a:lnTo>
                  <a:lnTo>
                    <a:pt x="1351121" y="1389380"/>
                  </a:lnTo>
                  <a:lnTo>
                    <a:pt x="1369248" y="1389444"/>
                  </a:lnTo>
                  <a:lnTo>
                    <a:pt x="1387201" y="1389488"/>
                  </a:lnTo>
                  <a:lnTo>
                    <a:pt x="1405029" y="1389517"/>
                  </a:lnTo>
                  <a:lnTo>
                    <a:pt x="1422772" y="1389536"/>
                  </a:lnTo>
                  <a:lnTo>
                    <a:pt x="1440623" y="1389549"/>
                  </a:lnTo>
                  <a:lnTo>
                    <a:pt x="1458907" y="1389557"/>
                  </a:lnTo>
                  <a:lnTo>
                    <a:pt x="1477762" y="1389563"/>
                  </a:lnTo>
                  <a:lnTo>
                    <a:pt x="1497002" y="1389567"/>
                  </a:lnTo>
                  <a:lnTo>
                    <a:pt x="1516224" y="1389570"/>
                  </a:lnTo>
                  <a:lnTo>
                    <a:pt x="1535193" y="1389571"/>
                  </a:lnTo>
                  <a:lnTo>
                    <a:pt x="1553845" y="1389572"/>
                  </a:lnTo>
                  <a:lnTo>
                    <a:pt x="1572208" y="1389573"/>
                  </a:lnTo>
                  <a:lnTo>
                    <a:pt x="1590339" y="1389574"/>
                  </a:lnTo>
                  <a:lnTo>
                    <a:pt x="1608294" y="1389574"/>
                  </a:lnTo>
                  <a:lnTo>
                    <a:pt x="1626124" y="1389574"/>
                  </a:lnTo>
                  <a:lnTo>
                    <a:pt x="1643860" y="1389574"/>
                  </a:lnTo>
                  <a:lnTo>
                    <a:pt x="1661365" y="1389574"/>
                  </a:lnTo>
                  <a:lnTo>
                    <a:pt x="1678352" y="1389574"/>
                  </a:lnTo>
                  <a:lnTo>
                    <a:pt x="1694710" y="1389574"/>
                  </a:lnTo>
                  <a:lnTo>
                    <a:pt x="1710646" y="1389574"/>
                  </a:lnTo>
                  <a:lnTo>
                    <a:pt x="1726572" y="1389574"/>
                  </a:lnTo>
                  <a:lnTo>
                    <a:pt x="1742735" y="1389570"/>
                  </a:lnTo>
                  <a:lnTo>
                    <a:pt x="1759201" y="1389398"/>
                  </a:lnTo>
                  <a:lnTo>
                    <a:pt x="1775949" y="1388749"/>
                  </a:lnTo>
                  <a:lnTo>
                    <a:pt x="1792923" y="1387501"/>
                  </a:lnTo>
                  <a:lnTo>
                    <a:pt x="1810069" y="1385848"/>
                  </a:lnTo>
                  <a:lnTo>
                    <a:pt x="1827340" y="1384200"/>
                  </a:lnTo>
                  <a:lnTo>
                    <a:pt x="1844698" y="1382793"/>
                  </a:lnTo>
                  <a:lnTo>
                    <a:pt x="1862117" y="1381527"/>
                  </a:lnTo>
                  <a:lnTo>
                    <a:pt x="1879577" y="1380071"/>
                  </a:lnTo>
                  <a:lnTo>
                    <a:pt x="1897070" y="1378239"/>
                  </a:lnTo>
                  <a:lnTo>
                    <a:pt x="1914751" y="1376009"/>
                  </a:lnTo>
                  <a:lnTo>
                    <a:pt x="1932921" y="1373433"/>
                  </a:lnTo>
                  <a:lnTo>
                    <a:pt x="1951700" y="1370586"/>
                  </a:lnTo>
                  <a:lnTo>
                    <a:pt x="1970888" y="1367537"/>
                  </a:lnTo>
                  <a:lnTo>
                    <a:pt x="1990076" y="1364345"/>
                  </a:lnTo>
                  <a:lnTo>
                    <a:pt x="2009017" y="1361052"/>
                  </a:lnTo>
                  <a:lnTo>
                    <a:pt x="2027480" y="1357689"/>
                  </a:lnTo>
                  <a:lnTo>
                    <a:pt x="2045185" y="1354279"/>
                  </a:lnTo>
                  <a:lnTo>
                    <a:pt x="2062061" y="1350836"/>
                  </a:lnTo>
                  <a:lnTo>
                    <a:pt x="2078359" y="1347371"/>
                  </a:lnTo>
                  <a:lnTo>
                    <a:pt x="2094537" y="1343892"/>
                  </a:lnTo>
                  <a:lnTo>
                    <a:pt x="2110872" y="1340402"/>
                  </a:lnTo>
                  <a:lnTo>
                    <a:pt x="2127457" y="1336905"/>
                  </a:lnTo>
                  <a:lnTo>
                    <a:pt x="2144284" y="1333405"/>
                  </a:lnTo>
                  <a:lnTo>
                    <a:pt x="2161308" y="1329902"/>
                  </a:lnTo>
                  <a:lnTo>
                    <a:pt x="2178317" y="1326396"/>
                  </a:lnTo>
                  <a:lnTo>
                    <a:pt x="2194963" y="1322889"/>
                  </a:lnTo>
                  <a:lnTo>
                    <a:pt x="2211084" y="1319386"/>
                  </a:lnTo>
                  <a:lnTo>
                    <a:pt x="2226688" y="1316051"/>
                  </a:lnTo>
                  <a:lnTo>
                    <a:pt x="2241859" y="1313190"/>
                  </a:lnTo>
                  <a:lnTo>
                    <a:pt x="2256692" y="1310926"/>
                  </a:lnTo>
                  <a:lnTo>
                    <a:pt x="2271113" y="1308896"/>
                  </a:lnTo>
                  <a:lnTo>
                    <a:pt x="2284883" y="1306387"/>
                  </a:lnTo>
                  <a:lnTo>
                    <a:pt x="2297931" y="1303032"/>
                  </a:lnTo>
                  <a:lnTo>
                    <a:pt x="2310492" y="1298963"/>
                  </a:lnTo>
                  <a:lnTo>
                    <a:pt x="2323000" y="1294613"/>
                  </a:lnTo>
                  <a:lnTo>
                    <a:pt x="2335715" y="1290279"/>
                  </a:lnTo>
                  <a:lnTo>
                    <a:pt x="2348714" y="1286081"/>
                  </a:lnTo>
                  <a:lnTo>
                    <a:pt x="2361979" y="1282043"/>
                  </a:lnTo>
                  <a:lnTo>
                    <a:pt x="2375458" y="1278142"/>
                  </a:lnTo>
                  <a:lnTo>
                    <a:pt x="2388935" y="1274185"/>
                  </a:lnTo>
                  <a:lnTo>
                    <a:pt x="2402056" y="1269835"/>
                  </a:lnTo>
                  <a:lnTo>
                    <a:pt x="2414657" y="1264940"/>
                  </a:lnTo>
                  <a:lnTo>
                    <a:pt x="2426743" y="1259515"/>
                  </a:lnTo>
                  <a:lnTo>
                    <a:pt x="2438400" y="1253648"/>
                  </a:lnTo>
                  <a:lnTo>
                    <a:pt x="2449726" y="1247445"/>
                  </a:lnTo>
                  <a:lnTo>
                    <a:pt x="2460807" y="1241163"/>
                  </a:lnTo>
                  <a:lnTo>
                    <a:pt x="2471715" y="1235178"/>
                  </a:lnTo>
                  <a:lnTo>
                    <a:pt x="2482506" y="1229671"/>
                  </a:lnTo>
                  <a:lnTo>
                    <a:pt x="2493383" y="1224483"/>
                  </a:lnTo>
                  <a:lnTo>
                    <a:pt x="2504677" y="1219232"/>
                  </a:lnTo>
                  <a:lnTo>
                    <a:pt x="2516534" y="1213696"/>
                  </a:lnTo>
                  <a:lnTo>
                    <a:pt x="2528768" y="1207824"/>
                  </a:lnTo>
                  <a:lnTo>
                    <a:pt x="2540980" y="1201650"/>
                  </a:lnTo>
                  <a:lnTo>
                    <a:pt x="2552935" y="1195232"/>
                  </a:lnTo>
                  <a:lnTo>
                    <a:pt x="2564573" y="1188634"/>
                  </a:lnTo>
                  <a:lnTo>
                    <a:pt x="2575920" y="1181906"/>
                  </a:lnTo>
                  <a:lnTo>
                    <a:pt x="2587029" y="1175084"/>
                  </a:lnTo>
                  <a:lnTo>
                    <a:pt x="2597793" y="1168200"/>
                  </a:lnTo>
                  <a:lnTo>
                    <a:pt x="2607956" y="1161272"/>
                  </a:lnTo>
                  <a:lnTo>
                    <a:pt x="2617429" y="1154315"/>
                  </a:lnTo>
                  <a:lnTo>
                    <a:pt x="2626437" y="1147337"/>
                  </a:lnTo>
                  <a:lnTo>
                    <a:pt x="2635406" y="1140346"/>
                  </a:lnTo>
                  <a:lnTo>
                    <a:pt x="2644587" y="1133345"/>
                  </a:lnTo>
                  <a:lnTo>
                    <a:pt x="2653889" y="1126338"/>
                  </a:lnTo>
                  <a:lnTo>
                    <a:pt x="2662987" y="1119327"/>
                  </a:lnTo>
                  <a:lnTo>
                    <a:pt x="2671703" y="1112309"/>
                  </a:lnTo>
                  <a:lnTo>
                    <a:pt x="2680013" y="1105121"/>
                  </a:lnTo>
                  <a:lnTo>
                    <a:pt x="2687974" y="1097456"/>
                  </a:lnTo>
                  <a:lnTo>
                    <a:pt x="2695660" y="1089189"/>
                  </a:lnTo>
                  <a:lnTo>
                    <a:pt x="2703144" y="1080519"/>
                  </a:lnTo>
                  <a:lnTo>
                    <a:pt x="2710483" y="1071852"/>
                  </a:lnTo>
                  <a:lnTo>
                    <a:pt x="2717716" y="1063427"/>
                  </a:lnTo>
                  <a:lnTo>
                    <a:pt x="2724709" y="1055143"/>
                  </a:lnTo>
                  <a:lnTo>
                    <a:pt x="2731179" y="1046668"/>
                  </a:lnTo>
                  <a:lnTo>
                    <a:pt x="2737017" y="1037808"/>
                  </a:lnTo>
                  <a:lnTo>
                    <a:pt x="2742428" y="1028213"/>
                  </a:lnTo>
                  <a:lnTo>
                    <a:pt x="2747830" y="1017321"/>
                  </a:lnTo>
                  <a:lnTo>
                    <a:pt x="2753461" y="1004949"/>
                  </a:lnTo>
                  <a:lnTo>
                    <a:pt x="2759228" y="991231"/>
                  </a:lnTo>
                  <a:lnTo>
                    <a:pt x="2764799" y="976427"/>
                  </a:lnTo>
                  <a:lnTo>
                    <a:pt x="2769984" y="960798"/>
                  </a:lnTo>
                  <a:lnTo>
                    <a:pt x="2774431" y="944407"/>
                  </a:lnTo>
                  <a:lnTo>
                    <a:pt x="2777580" y="927120"/>
                  </a:lnTo>
                  <a:lnTo>
                    <a:pt x="2779247" y="908937"/>
                  </a:lnTo>
                  <a:lnTo>
                    <a:pt x="2779568" y="889981"/>
                  </a:lnTo>
                  <a:lnTo>
                    <a:pt x="2778802" y="870418"/>
                  </a:lnTo>
                  <a:lnTo>
                    <a:pt x="2777217" y="850417"/>
                  </a:lnTo>
                  <a:lnTo>
                    <a:pt x="2775037" y="830595"/>
                  </a:lnTo>
                  <a:lnTo>
                    <a:pt x="2772437" y="811973"/>
                  </a:lnTo>
                  <a:lnTo>
                    <a:pt x="2769545" y="795008"/>
                  </a:lnTo>
                  <a:lnTo>
                    <a:pt x="2766452" y="779651"/>
                  </a:lnTo>
                  <a:lnTo>
                    <a:pt x="2763224" y="765635"/>
                  </a:lnTo>
                  <a:lnTo>
                    <a:pt x="2759899" y="752647"/>
                  </a:lnTo>
                  <a:lnTo>
                    <a:pt x="2756343" y="740412"/>
                  </a:lnTo>
                  <a:lnTo>
                    <a:pt x="2752270" y="728714"/>
                  </a:lnTo>
                  <a:lnTo>
                    <a:pt x="2747568" y="717390"/>
                  </a:lnTo>
                  <a:lnTo>
                    <a:pt x="2742443" y="706322"/>
                  </a:lnTo>
                  <a:lnTo>
                    <a:pt x="2737310" y="695431"/>
                  </a:lnTo>
                  <a:lnTo>
                    <a:pt x="2732411" y="684659"/>
                  </a:lnTo>
                  <a:lnTo>
                    <a:pt x="2727647" y="673967"/>
                  </a:lnTo>
                  <a:lnTo>
                    <a:pt x="2722688" y="663328"/>
                  </a:lnTo>
                  <a:lnTo>
                    <a:pt x="2717353" y="652727"/>
                  </a:lnTo>
                  <a:lnTo>
                    <a:pt x="2711616" y="642150"/>
                  </a:lnTo>
                  <a:lnTo>
                    <a:pt x="2705533" y="631589"/>
                  </a:lnTo>
                  <a:lnTo>
                    <a:pt x="2699173" y="621038"/>
                  </a:lnTo>
                  <a:lnTo>
                    <a:pt x="2692444" y="610495"/>
                  </a:lnTo>
                  <a:lnTo>
                    <a:pt x="2685095" y="599957"/>
                  </a:lnTo>
                  <a:lnTo>
                    <a:pt x="2677044" y="589422"/>
                  </a:lnTo>
                  <a:lnTo>
                    <a:pt x="2668519" y="578889"/>
                  </a:lnTo>
                  <a:lnTo>
                    <a:pt x="2659951" y="568358"/>
                  </a:lnTo>
                  <a:lnTo>
                    <a:pt x="2651591" y="557828"/>
                  </a:lnTo>
                  <a:lnTo>
                    <a:pt x="2643351" y="547298"/>
                  </a:lnTo>
                  <a:lnTo>
                    <a:pt x="2634906" y="536769"/>
                  </a:lnTo>
                  <a:lnTo>
                    <a:pt x="2626075" y="526239"/>
                  </a:lnTo>
                  <a:lnTo>
                    <a:pt x="2616839" y="515710"/>
                  </a:lnTo>
                  <a:lnTo>
                    <a:pt x="2607253" y="505182"/>
                  </a:lnTo>
                  <a:lnTo>
                    <a:pt x="2597393" y="494653"/>
                  </a:lnTo>
                  <a:lnTo>
                    <a:pt x="2587330" y="484124"/>
                  </a:lnTo>
                  <a:lnTo>
                    <a:pt x="2577122" y="473596"/>
                  </a:lnTo>
                  <a:lnTo>
                    <a:pt x="2566807" y="463067"/>
                  </a:lnTo>
                  <a:lnTo>
                    <a:pt x="2556253" y="452539"/>
                  </a:lnTo>
                  <a:lnTo>
                    <a:pt x="2545176" y="442010"/>
                  </a:lnTo>
                  <a:lnTo>
                    <a:pt x="2533461" y="431482"/>
                  </a:lnTo>
                  <a:lnTo>
                    <a:pt x="2521152" y="420953"/>
                  </a:lnTo>
                  <a:lnTo>
                    <a:pt x="2508357" y="410425"/>
                  </a:lnTo>
                  <a:lnTo>
                    <a:pt x="2495193" y="399896"/>
                  </a:lnTo>
                  <a:lnTo>
                    <a:pt x="2481760" y="389367"/>
                  </a:lnTo>
                  <a:lnTo>
                    <a:pt x="2468136" y="378839"/>
                  </a:lnTo>
                  <a:lnTo>
                    <a:pt x="2454379" y="368311"/>
                  </a:lnTo>
                  <a:lnTo>
                    <a:pt x="2440532" y="357782"/>
                  </a:lnTo>
                  <a:lnTo>
                    <a:pt x="2426621" y="347254"/>
                  </a:lnTo>
                  <a:lnTo>
                    <a:pt x="2412665" y="336725"/>
                  </a:lnTo>
                  <a:lnTo>
                    <a:pt x="2398512" y="326197"/>
                  </a:lnTo>
                  <a:lnTo>
                    <a:pt x="2383864" y="315668"/>
                  </a:lnTo>
                  <a:lnTo>
                    <a:pt x="2368599" y="305140"/>
                  </a:lnTo>
                  <a:lnTo>
                    <a:pt x="2352753" y="294611"/>
                  </a:lnTo>
                  <a:lnTo>
                    <a:pt x="2336429" y="284083"/>
                  </a:lnTo>
                  <a:lnTo>
                    <a:pt x="2319743" y="273555"/>
                  </a:lnTo>
                  <a:lnTo>
                    <a:pt x="2302792" y="263026"/>
                  </a:lnTo>
                  <a:lnTo>
                    <a:pt x="2285653" y="252497"/>
                  </a:lnTo>
                  <a:lnTo>
                    <a:pt x="2268379" y="241968"/>
                  </a:lnTo>
                  <a:lnTo>
                    <a:pt x="2250846" y="231440"/>
                  </a:lnTo>
                  <a:lnTo>
                    <a:pt x="2232776" y="220912"/>
                  </a:lnTo>
                  <a:lnTo>
                    <a:pt x="2214065" y="210388"/>
                  </a:lnTo>
                  <a:lnTo>
                    <a:pt x="2194922" y="200032"/>
                  </a:lnTo>
                  <a:lnTo>
                    <a:pt x="2175765" y="190152"/>
                  </a:lnTo>
                  <a:lnTo>
                    <a:pt x="2156836" y="180872"/>
                  </a:lnTo>
                  <a:lnTo>
                    <a:pt x="2138040" y="171997"/>
                  </a:lnTo>
                  <a:lnTo>
                    <a:pt x="2119047" y="163116"/>
                  </a:lnTo>
                  <a:lnTo>
                    <a:pt x="2099675" y="153995"/>
                  </a:lnTo>
                  <a:lnTo>
                    <a:pt x="2079902" y="144732"/>
                  </a:lnTo>
                  <a:lnTo>
                    <a:pt x="2059782" y="135660"/>
                  </a:lnTo>
                  <a:lnTo>
                    <a:pt x="2039391" y="126962"/>
                  </a:lnTo>
                  <a:lnTo>
                    <a:pt x="2018796" y="118664"/>
                  </a:lnTo>
                  <a:lnTo>
                    <a:pt x="1998058" y="110711"/>
                  </a:lnTo>
                  <a:lnTo>
                    <a:pt x="1977218" y="103031"/>
                  </a:lnTo>
                  <a:lnTo>
                    <a:pt x="1956308" y="95550"/>
                  </a:lnTo>
                  <a:lnTo>
                    <a:pt x="1935350" y="88214"/>
                  </a:lnTo>
                  <a:lnTo>
                    <a:pt x="1914355" y="80983"/>
                  </a:lnTo>
                  <a:lnTo>
                    <a:pt x="1893170" y="73990"/>
                  </a:lnTo>
                  <a:lnTo>
                    <a:pt x="1871495" y="67521"/>
                  </a:lnTo>
                  <a:lnTo>
                    <a:pt x="1849210" y="61683"/>
                  </a:lnTo>
                  <a:lnTo>
                    <a:pt x="1826513" y="56273"/>
                  </a:lnTo>
                  <a:lnTo>
                    <a:pt x="1803817" y="50872"/>
                  </a:lnTo>
                  <a:lnTo>
                    <a:pt x="1781359" y="45241"/>
                  </a:lnTo>
                  <a:lnTo>
                    <a:pt x="1759040" y="39474"/>
                  </a:lnTo>
                  <a:lnTo>
                    <a:pt x="1736530" y="33903"/>
                  </a:lnTo>
                  <a:lnTo>
                    <a:pt x="1713638" y="28709"/>
                  </a:lnTo>
                  <a:lnTo>
                    <a:pt x="1690179" y="23916"/>
                  </a:lnTo>
                  <a:lnTo>
                    <a:pt x="1665898" y="19471"/>
                  </a:lnTo>
                  <a:lnTo>
                    <a:pt x="1640746" y="15301"/>
                  </a:lnTo>
                  <a:lnTo>
                    <a:pt x="1614989" y="11502"/>
                  </a:lnTo>
                  <a:lnTo>
                    <a:pt x="1589092" y="8323"/>
                  </a:lnTo>
                  <a:lnTo>
                    <a:pt x="1563334" y="5850"/>
                  </a:lnTo>
                  <a:lnTo>
                    <a:pt x="1537649" y="4019"/>
                  </a:lnTo>
                  <a:lnTo>
                    <a:pt x="1511726" y="2707"/>
                  </a:lnTo>
                  <a:lnTo>
                    <a:pt x="1485394" y="1786"/>
                  </a:lnTo>
                  <a:lnTo>
                    <a:pt x="1458642" y="1150"/>
                  </a:lnTo>
                  <a:lnTo>
                    <a:pt x="1431529" y="715"/>
                  </a:lnTo>
                  <a:lnTo>
                    <a:pt x="1404136" y="420"/>
                  </a:lnTo>
                  <a:lnTo>
                    <a:pt x="1376534" y="221"/>
                  </a:lnTo>
                  <a:lnTo>
                    <a:pt x="1348785" y="86"/>
                  </a:lnTo>
                  <a:lnTo>
                    <a:pt x="1320926" y="0"/>
                  </a:lnTo>
                  <a:lnTo>
                    <a:pt x="1292828" y="113"/>
                  </a:lnTo>
                  <a:lnTo>
                    <a:pt x="1264205" y="720"/>
                  </a:lnTo>
                  <a:lnTo>
                    <a:pt x="1234958" y="1947"/>
                  </a:lnTo>
                  <a:lnTo>
                    <a:pt x="1205621" y="3754"/>
                  </a:lnTo>
                  <a:lnTo>
                    <a:pt x="1177224" y="6039"/>
                  </a:lnTo>
                  <a:lnTo>
                    <a:pt x="1150276" y="8686"/>
                  </a:lnTo>
                  <a:lnTo>
                    <a:pt x="1124945" y="11599"/>
                  </a:lnTo>
                  <a:lnTo>
                    <a:pt x="1101312" y="14700"/>
                  </a:lnTo>
                  <a:lnTo>
                    <a:pt x="1079252" y="17927"/>
                  </a:lnTo>
                  <a:lnTo>
                    <a:pt x="1059234" y="21088"/>
                  </a:lnTo>
                  <a:lnTo>
                    <a:pt x="1040450" y="24166"/>
                  </a:lnTo>
                  <a:lnTo>
                    <a:pt x="1021246" y="27430"/>
                  </a:lnTo>
                  <a:lnTo>
                    <a:pt x="998516" y="31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55254" y="174995"/>
            <a:ext cx="2445285" cy="477772"/>
            <a:chOff x="155254" y="174995"/>
            <a:chExt cx="2445285" cy="477772"/>
          </a:xfrm>
        </p:grpSpPr>
        <p:sp>
          <p:nvSpPr>
            <p:cNvPr id="2" name="Freeform 1"/>
            <p:cNvSpPr/>
            <p:nvPr/>
          </p:nvSpPr>
          <p:spPr>
            <a:xfrm>
              <a:off x="155254" y="174995"/>
              <a:ext cx="276415" cy="405508"/>
            </a:xfrm>
            <a:custGeom>
              <a:avLst/>
              <a:gdLst/>
              <a:ahLst/>
              <a:cxnLst/>
              <a:rect l="0" t="0" r="0" b="0"/>
              <a:pathLst>
                <a:path w="276415" h="405508">
                  <a:moveTo>
                    <a:pt x="202714" y="35574"/>
                  </a:moveTo>
                  <a:lnTo>
                    <a:pt x="193913" y="29707"/>
                  </a:lnTo>
                  <a:lnTo>
                    <a:pt x="185566" y="24142"/>
                  </a:lnTo>
                  <a:lnTo>
                    <a:pt x="176863" y="18352"/>
                  </a:lnTo>
                  <a:lnTo>
                    <a:pt x="167569" y="12617"/>
                  </a:lnTo>
                  <a:lnTo>
                    <a:pt x="157426" y="7584"/>
                  </a:lnTo>
                  <a:lnTo>
                    <a:pt x="146385" y="3572"/>
                  </a:lnTo>
                  <a:lnTo>
                    <a:pt x="134719" y="892"/>
                  </a:lnTo>
                  <a:lnTo>
                    <a:pt x="122897" y="0"/>
                  </a:lnTo>
                  <a:lnTo>
                    <a:pt x="111212" y="960"/>
                  </a:lnTo>
                  <a:lnTo>
                    <a:pt x="99928" y="3539"/>
                  </a:lnTo>
                  <a:lnTo>
                    <a:pt x="89351" y="7396"/>
                  </a:lnTo>
                  <a:lnTo>
                    <a:pt x="79572" y="12211"/>
                  </a:lnTo>
                  <a:lnTo>
                    <a:pt x="70514" y="17881"/>
                  </a:lnTo>
                  <a:lnTo>
                    <a:pt x="62036" y="24510"/>
                  </a:lnTo>
                  <a:lnTo>
                    <a:pt x="53999" y="32078"/>
                  </a:lnTo>
                  <a:lnTo>
                    <a:pt x="46447" y="40447"/>
                  </a:lnTo>
                  <a:lnTo>
                    <a:pt x="39594" y="49443"/>
                  </a:lnTo>
                  <a:lnTo>
                    <a:pt x="33501" y="58903"/>
                  </a:lnTo>
                  <a:lnTo>
                    <a:pt x="28086" y="68697"/>
                  </a:lnTo>
                  <a:lnTo>
                    <a:pt x="23214" y="78724"/>
                  </a:lnTo>
                  <a:lnTo>
                    <a:pt x="18751" y="88922"/>
                  </a:lnTo>
                  <a:lnTo>
                    <a:pt x="14583" y="99567"/>
                  </a:lnTo>
                  <a:lnTo>
                    <a:pt x="10624" y="111238"/>
                  </a:lnTo>
                  <a:lnTo>
                    <a:pt x="6818" y="124169"/>
                  </a:lnTo>
                  <a:lnTo>
                    <a:pt x="3448" y="138279"/>
                  </a:lnTo>
                  <a:lnTo>
                    <a:pt x="1096" y="153355"/>
                  </a:lnTo>
                  <a:lnTo>
                    <a:pt x="0" y="169160"/>
                  </a:lnTo>
                  <a:lnTo>
                    <a:pt x="79" y="185331"/>
                  </a:lnTo>
                  <a:lnTo>
                    <a:pt x="1121" y="201407"/>
                  </a:lnTo>
                  <a:lnTo>
                    <a:pt x="2896" y="217136"/>
                  </a:lnTo>
                  <a:lnTo>
                    <a:pt x="5204" y="232307"/>
                  </a:lnTo>
                  <a:lnTo>
                    <a:pt x="7891" y="246654"/>
                  </a:lnTo>
                  <a:lnTo>
                    <a:pt x="10841" y="260121"/>
                  </a:lnTo>
                  <a:lnTo>
                    <a:pt x="13973" y="272810"/>
                  </a:lnTo>
                  <a:lnTo>
                    <a:pt x="17228" y="284880"/>
                  </a:lnTo>
                  <a:lnTo>
                    <a:pt x="20571" y="296481"/>
                  </a:lnTo>
                  <a:lnTo>
                    <a:pt x="24139" y="307580"/>
                  </a:lnTo>
                  <a:lnTo>
                    <a:pt x="28220" y="317968"/>
                  </a:lnTo>
                  <a:lnTo>
                    <a:pt x="32931" y="327587"/>
                  </a:lnTo>
                  <a:lnTo>
                    <a:pt x="38232" y="336523"/>
                  </a:lnTo>
                  <a:lnTo>
                    <a:pt x="44015" y="344911"/>
                  </a:lnTo>
                  <a:lnTo>
                    <a:pt x="50165" y="352889"/>
                  </a:lnTo>
                  <a:lnTo>
                    <a:pt x="56583" y="360569"/>
                  </a:lnTo>
                  <a:lnTo>
                    <a:pt x="63190" y="368040"/>
                  </a:lnTo>
                  <a:lnTo>
                    <a:pt x="69933" y="375362"/>
                  </a:lnTo>
                  <a:lnTo>
                    <a:pt x="76936" y="382415"/>
                  </a:lnTo>
                  <a:lnTo>
                    <a:pt x="84476" y="388925"/>
                  </a:lnTo>
                  <a:lnTo>
                    <a:pt x="92667" y="394776"/>
                  </a:lnTo>
                  <a:lnTo>
                    <a:pt x="101627" y="399686"/>
                  </a:lnTo>
                  <a:lnTo>
                    <a:pt x="111552" y="403154"/>
                  </a:lnTo>
                  <a:lnTo>
                    <a:pt x="122450" y="405039"/>
                  </a:lnTo>
                  <a:lnTo>
                    <a:pt x="134023" y="405507"/>
                  </a:lnTo>
                  <a:lnTo>
                    <a:pt x="145784" y="404841"/>
                  </a:lnTo>
                  <a:lnTo>
                    <a:pt x="157432" y="403322"/>
                  </a:lnTo>
                  <a:lnTo>
                    <a:pt x="168862" y="401187"/>
                  </a:lnTo>
                  <a:lnTo>
                    <a:pt x="180069" y="398617"/>
                  </a:lnTo>
                  <a:lnTo>
                    <a:pt x="191094" y="395745"/>
                  </a:lnTo>
                  <a:lnTo>
                    <a:pt x="202142" y="392666"/>
                  </a:lnTo>
                  <a:lnTo>
                    <a:pt x="213560" y="389446"/>
                  </a:lnTo>
                  <a:lnTo>
                    <a:pt x="225488" y="386136"/>
                  </a:lnTo>
                  <a:lnTo>
                    <a:pt x="237309" y="382918"/>
                  </a:lnTo>
                  <a:lnTo>
                    <a:pt x="248899" y="379794"/>
                  </a:lnTo>
                  <a:lnTo>
                    <a:pt x="261278" y="376492"/>
                  </a:lnTo>
                  <a:lnTo>
                    <a:pt x="276414" y="372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299" y="442167"/>
              <a:ext cx="148433" cy="116980"/>
            </a:xfrm>
            <a:custGeom>
              <a:avLst/>
              <a:gdLst/>
              <a:ahLst/>
              <a:cxnLst/>
              <a:rect l="0" t="0" r="0" b="0"/>
              <a:pathLst>
                <a:path w="148433" h="116980">
                  <a:moveTo>
                    <a:pt x="105654" y="21086"/>
                  </a:moveTo>
                  <a:lnTo>
                    <a:pt x="99719" y="15286"/>
                  </a:lnTo>
                  <a:lnTo>
                    <a:pt x="93515" y="10362"/>
                  </a:lnTo>
                  <a:lnTo>
                    <a:pt x="86424" y="5873"/>
                  </a:lnTo>
                  <a:lnTo>
                    <a:pt x="78656" y="2170"/>
                  </a:lnTo>
                  <a:lnTo>
                    <a:pt x="70658" y="102"/>
                  </a:lnTo>
                  <a:lnTo>
                    <a:pt x="62712" y="0"/>
                  </a:lnTo>
                  <a:lnTo>
                    <a:pt x="54765" y="1724"/>
                  </a:lnTo>
                  <a:lnTo>
                    <a:pt x="46524" y="4938"/>
                  </a:lnTo>
                  <a:lnTo>
                    <a:pt x="37843" y="9289"/>
                  </a:lnTo>
                  <a:lnTo>
                    <a:pt x="29048" y="14631"/>
                  </a:lnTo>
                  <a:lnTo>
                    <a:pt x="20823" y="21032"/>
                  </a:lnTo>
                  <a:lnTo>
                    <a:pt x="13522" y="28444"/>
                  </a:lnTo>
                  <a:lnTo>
                    <a:pt x="7485" y="36706"/>
                  </a:lnTo>
                  <a:lnTo>
                    <a:pt x="3186" y="45630"/>
                  </a:lnTo>
                  <a:lnTo>
                    <a:pt x="711" y="55037"/>
                  </a:lnTo>
                  <a:lnTo>
                    <a:pt x="0" y="64625"/>
                  </a:lnTo>
                  <a:lnTo>
                    <a:pt x="1028" y="73982"/>
                  </a:lnTo>
                  <a:lnTo>
                    <a:pt x="3608" y="82899"/>
                  </a:lnTo>
                  <a:lnTo>
                    <a:pt x="7609" y="91190"/>
                  </a:lnTo>
                  <a:lnTo>
                    <a:pt x="13034" y="98613"/>
                  </a:lnTo>
                  <a:lnTo>
                    <a:pt x="19755" y="105115"/>
                  </a:lnTo>
                  <a:lnTo>
                    <a:pt x="27537" y="110482"/>
                  </a:lnTo>
                  <a:lnTo>
                    <a:pt x="36130" y="114265"/>
                  </a:lnTo>
                  <a:lnTo>
                    <a:pt x="45322" y="116364"/>
                  </a:lnTo>
                  <a:lnTo>
                    <a:pt x="55103" y="116979"/>
                  </a:lnTo>
                  <a:lnTo>
                    <a:pt x="65654" y="116411"/>
                  </a:lnTo>
                  <a:lnTo>
                    <a:pt x="77003" y="114954"/>
                  </a:lnTo>
                  <a:lnTo>
                    <a:pt x="88726" y="112690"/>
                  </a:lnTo>
                  <a:lnTo>
                    <a:pt x="100063" y="109502"/>
                  </a:lnTo>
                  <a:lnTo>
                    <a:pt x="110608" y="105392"/>
                  </a:lnTo>
                  <a:lnTo>
                    <a:pt x="120145" y="100328"/>
                  </a:lnTo>
                  <a:lnTo>
                    <a:pt x="128479" y="94173"/>
                  </a:lnTo>
                  <a:lnTo>
                    <a:pt x="135628" y="86954"/>
                  </a:lnTo>
                  <a:lnTo>
                    <a:pt x="141447" y="78835"/>
                  </a:lnTo>
                  <a:lnTo>
                    <a:pt x="145540" y="70015"/>
                  </a:lnTo>
                  <a:lnTo>
                    <a:pt x="147847" y="60680"/>
                  </a:lnTo>
                  <a:lnTo>
                    <a:pt x="148432" y="51142"/>
                  </a:lnTo>
                  <a:lnTo>
                    <a:pt x="147313" y="41819"/>
                  </a:lnTo>
                  <a:lnTo>
                    <a:pt x="144664" y="32930"/>
                  </a:lnTo>
                  <a:lnTo>
                    <a:pt x="140445" y="24828"/>
                  </a:lnTo>
                  <a:lnTo>
                    <a:pt x="134341" y="18064"/>
                  </a:lnTo>
                  <a:lnTo>
                    <a:pt x="126360" y="12817"/>
                  </a:lnTo>
                  <a:lnTo>
                    <a:pt x="117188" y="9128"/>
                  </a:lnTo>
                  <a:lnTo>
                    <a:pt x="107011" y="6824"/>
                  </a:lnTo>
                  <a:lnTo>
                    <a:pt x="93819" y="6819"/>
                  </a:lnTo>
                  <a:lnTo>
                    <a:pt x="74068" y="10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446594"/>
              <a:ext cx="147400" cy="109693"/>
            </a:xfrm>
            <a:custGeom>
              <a:avLst/>
              <a:gdLst/>
              <a:ahLst/>
              <a:cxnLst/>
              <a:rect l="0" t="0" r="0" b="0"/>
              <a:pathLst>
                <a:path w="147400" h="109693">
                  <a:moveTo>
                    <a:pt x="0" y="37716"/>
                  </a:moveTo>
                  <a:lnTo>
                    <a:pt x="2867" y="46585"/>
                  </a:lnTo>
                  <a:lnTo>
                    <a:pt x="5009" y="55572"/>
                  </a:lnTo>
                  <a:lnTo>
                    <a:pt x="6617" y="65562"/>
                  </a:lnTo>
                  <a:lnTo>
                    <a:pt x="7970" y="76370"/>
                  </a:lnTo>
                  <a:lnTo>
                    <a:pt x="9467" y="87533"/>
                  </a:lnTo>
                  <a:lnTo>
                    <a:pt x="11290" y="98667"/>
                  </a:lnTo>
                  <a:lnTo>
                    <a:pt x="12511" y="107106"/>
                  </a:lnTo>
                  <a:lnTo>
                    <a:pt x="12052" y="109692"/>
                  </a:lnTo>
                  <a:lnTo>
                    <a:pt x="10451" y="107493"/>
                  </a:lnTo>
                  <a:lnTo>
                    <a:pt x="8339" y="102011"/>
                  </a:lnTo>
                  <a:lnTo>
                    <a:pt x="6278" y="94117"/>
                  </a:lnTo>
                  <a:lnTo>
                    <a:pt x="4549" y="84421"/>
                  </a:lnTo>
                  <a:lnTo>
                    <a:pt x="3214" y="73405"/>
                  </a:lnTo>
                  <a:lnTo>
                    <a:pt x="2233" y="61446"/>
                  </a:lnTo>
                  <a:lnTo>
                    <a:pt x="1551" y="48848"/>
                  </a:lnTo>
                  <a:lnTo>
                    <a:pt x="1753" y="36635"/>
                  </a:lnTo>
                  <a:lnTo>
                    <a:pt x="4010" y="26488"/>
                  </a:lnTo>
                  <a:lnTo>
                    <a:pt x="8779" y="19161"/>
                  </a:lnTo>
                  <a:lnTo>
                    <a:pt x="15406" y="14889"/>
                  </a:lnTo>
                  <a:lnTo>
                    <a:pt x="22542" y="13826"/>
                  </a:lnTo>
                  <a:lnTo>
                    <a:pt x="29340" y="15701"/>
                  </a:lnTo>
                  <a:lnTo>
                    <a:pt x="35662" y="19821"/>
                  </a:lnTo>
                  <a:lnTo>
                    <a:pt x="41807" y="25308"/>
                  </a:lnTo>
                  <a:lnTo>
                    <a:pt x="48009" y="31493"/>
                  </a:lnTo>
                  <a:lnTo>
                    <a:pt x="54419" y="36397"/>
                  </a:lnTo>
                  <a:lnTo>
                    <a:pt x="60399" y="37419"/>
                  </a:lnTo>
                  <a:lnTo>
                    <a:pt x="65035" y="34564"/>
                  </a:lnTo>
                  <a:lnTo>
                    <a:pt x="68707" y="28933"/>
                  </a:lnTo>
                  <a:lnTo>
                    <a:pt x="71966" y="21532"/>
                  </a:lnTo>
                  <a:lnTo>
                    <a:pt x="75615" y="13678"/>
                  </a:lnTo>
                  <a:lnTo>
                    <a:pt x="80712" y="7019"/>
                  </a:lnTo>
                  <a:lnTo>
                    <a:pt x="87677" y="2341"/>
                  </a:lnTo>
                  <a:lnTo>
                    <a:pt x="95925" y="0"/>
                  </a:lnTo>
                  <a:lnTo>
                    <a:pt x="104220" y="309"/>
                  </a:lnTo>
                  <a:lnTo>
                    <a:pt x="111825" y="3144"/>
                  </a:lnTo>
                  <a:lnTo>
                    <a:pt x="118535" y="8094"/>
                  </a:lnTo>
                  <a:lnTo>
                    <a:pt x="124415" y="14679"/>
                  </a:lnTo>
                  <a:lnTo>
                    <a:pt x="129617" y="22471"/>
                  </a:lnTo>
                  <a:lnTo>
                    <a:pt x="134144" y="31290"/>
                  </a:lnTo>
                  <a:lnTo>
                    <a:pt x="137827" y="41185"/>
                  </a:lnTo>
                  <a:lnTo>
                    <a:pt x="140646" y="52076"/>
                  </a:lnTo>
                  <a:lnTo>
                    <a:pt x="142715" y="62996"/>
                  </a:lnTo>
                  <a:lnTo>
                    <a:pt x="144414" y="73138"/>
                  </a:lnTo>
                  <a:lnTo>
                    <a:pt x="145889" y="82273"/>
                  </a:lnTo>
                  <a:lnTo>
                    <a:pt x="147399" y="90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0165" y="426023"/>
              <a:ext cx="210571" cy="100402"/>
            </a:xfrm>
            <a:custGeom>
              <a:avLst/>
              <a:gdLst/>
              <a:ahLst/>
              <a:cxnLst/>
              <a:rect l="0" t="0" r="0" b="0"/>
              <a:pathLst>
                <a:path w="210571" h="100402">
                  <a:moveTo>
                    <a:pt x="0" y="16173"/>
                  </a:moveTo>
                  <a:lnTo>
                    <a:pt x="5801" y="22108"/>
                  </a:lnTo>
                  <a:lnTo>
                    <a:pt x="10725" y="28313"/>
                  </a:lnTo>
                  <a:lnTo>
                    <a:pt x="15228" y="35413"/>
                  </a:lnTo>
                  <a:lnTo>
                    <a:pt x="19449" y="43526"/>
                  </a:lnTo>
                  <a:lnTo>
                    <a:pt x="23462" y="52821"/>
                  </a:lnTo>
                  <a:lnTo>
                    <a:pt x="27330" y="63199"/>
                  </a:lnTo>
                  <a:lnTo>
                    <a:pt x="31286" y="72028"/>
                  </a:lnTo>
                  <a:lnTo>
                    <a:pt x="35020" y="75472"/>
                  </a:lnTo>
                  <a:lnTo>
                    <a:pt x="37687" y="73461"/>
                  </a:lnTo>
                  <a:lnTo>
                    <a:pt x="39376" y="67404"/>
                  </a:lnTo>
                  <a:lnTo>
                    <a:pt x="40580" y="58615"/>
                  </a:lnTo>
                  <a:lnTo>
                    <a:pt x="41860" y="48030"/>
                  </a:lnTo>
                  <a:lnTo>
                    <a:pt x="43513" y="36295"/>
                  </a:lnTo>
                  <a:lnTo>
                    <a:pt x="45929" y="24798"/>
                  </a:lnTo>
                  <a:lnTo>
                    <a:pt x="49678" y="15646"/>
                  </a:lnTo>
                  <a:lnTo>
                    <a:pt x="54936" y="9793"/>
                  </a:lnTo>
                  <a:lnTo>
                    <a:pt x="61397" y="7319"/>
                  </a:lnTo>
                  <a:lnTo>
                    <a:pt x="68489" y="8001"/>
                  </a:lnTo>
                  <a:lnTo>
                    <a:pt x="75805" y="11346"/>
                  </a:lnTo>
                  <a:lnTo>
                    <a:pt x="82984" y="16773"/>
                  </a:lnTo>
                  <a:lnTo>
                    <a:pt x="89645" y="23744"/>
                  </a:lnTo>
                  <a:lnTo>
                    <a:pt x="95637" y="31824"/>
                  </a:lnTo>
                  <a:lnTo>
                    <a:pt x="100998" y="40682"/>
                  </a:lnTo>
                  <a:lnTo>
                    <a:pt x="105840" y="50078"/>
                  </a:lnTo>
                  <a:lnTo>
                    <a:pt x="110293" y="59771"/>
                  </a:lnTo>
                  <a:lnTo>
                    <a:pt x="114678" y="67132"/>
                  </a:lnTo>
                  <a:lnTo>
                    <a:pt x="118732" y="68788"/>
                  </a:lnTo>
                  <a:lnTo>
                    <a:pt x="121606" y="65396"/>
                  </a:lnTo>
                  <a:lnTo>
                    <a:pt x="123419" y="58437"/>
                  </a:lnTo>
                  <a:lnTo>
                    <a:pt x="124696" y="49252"/>
                  </a:lnTo>
                  <a:lnTo>
                    <a:pt x="126019" y="38959"/>
                  </a:lnTo>
                  <a:lnTo>
                    <a:pt x="127698" y="28245"/>
                  </a:lnTo>
                  <a:lnTo>
                    <a:pt x="130130" y="18085"/>
                  </a:lnTo>
                  <a:lnTo>
                    <a:pt x="133888" y="9841"/>
                  </a:lnTo>
                  <a:lnTo>
                    <a:pt x="139152" y="4077"/>
                  </a:lnTo>
                  <a:lnTo>
                    <a:pt x="145618" y="833"/>
                  </a:lnTo>
                  <a:lnTo>
                    <a:pt x="152712" y="0"/>
                  </a:lnTo>
                  <a:lnTo>
                    <a:pt x="160029" y="1259"/>
                  </a:lnTo>
                  <a:lnTo>
                    <a:pt x="167210" y="4507"/>
                  </a:lnTo>
                  <a:lnTo>
                    <a:pt x="173871" y="9943"/>
                  </a:lnTo>
                  <a:lnTo>
                    <a:pt x="179864" y="17477"/>
                  </a:lnTo>
                  <a:lnTo>
                    <a:pt x="185225" y="26617"/>
                  </a:lnTo>
                  <a:lnTo>
                    <a:pt x="190068" y="36659"/>
                  </a:lnTo>
                  <a:lnTo>
                    <a:pt x="194510" y="47105"/>
                  </a:lnTo>
                  <a:lnTo>
                    <a:pt x="198509" y="57437"/>
                  </a:lnTo>
                  <a:lnTo>
                    <a:pt x="202250" y="68144"/>
                  </a:lnTo>
                  <a:lnTo>
                    <a:pt x="206064" y="81276"/>
                  </a:lnTo>
                  <a:lnTo>
                    <a:pt x="210570" y="100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0441" y="431668"/>
              <a:ext cx="95549" cy="107635"/>
            </a:xfrm>
            <a:custGeom>
              <a:avLst/>
              <a:gdLst/>
              <a:ahLst/>
              <a:cxnLst/>
              <a:rect l="0" t="0" r="0" b="0"/>
              <a:pathLst>
                <a:path w="95549" h="107635">
                  <a:moveTo>
                    <a:pt x="66636" y="0"/>
                  </a:moveTo>
                  <a:lnTo>
                    <a:pt x="57902" y="3001"/>
                  </a:lnTo>
                  <a:lnTo>
                    <a:pt x="50195" y="6423"/>
                  </a:lnTo>
                  <a:lnTo>
                    <a:pt x="42793" y="10619"/>
                  </a:lnTo>
                  <a:lnTo>
                    <a:pt x="35532" y="15519"/>
                  </a:lnTo>
                  <a:lnTo>
                    <a:pt x="28354" y="21001"/>
                  </a:lnTo>
                  <a:lnTo>
                    <a:pt x="21237" y="26940"/>
                  </a:lnTo>
                  <a:lnTo>
                    <a:pt x="14492" y="33548"/>
                  </a:lnTo>
                  <a:lnTo>
                    <a:pt x="8722" y="41343"/>
                  </a:lnTo>
                  <a:lnTo>
                    <a:pt x="4187" y="50504"/>
                  </a:lnTo>
                  <a:lnTo>
                    <a:pt x="1143" y="60588"/>
                  </a:lnTo>
                  <a:lnTo>
                    <a:pt x="0" y="70742"/>
                  </a:lnTo>
                  <a:lnTo>
                    <a:pt x="799" y="80448"/>
                  </a:lnTo>
                  <a:lnTo>
                    <a:pt x="3607" y="89234"/>
                  </a:lnTo>
                  <a:lnTo>
                    <a:pt x="8682" y="96523"/>
                  </a:lnTo>
                  <a:lnTo>
                    <a:pt x="15943" y="102150"/>
                  </a:lnTo>
                  <a:lnTo>
                    <a:pt x="24883" y="105960"/>
                  </a:lnTo>
                  <a:lnTo>
                    <a:pt x="34785" y="107634"/>
                  </a:lnTo>
                  <a:lnTo>
                    <a:pt x="45138" y="107207"/>
                  </a:lnTo>
                  <a:lnTo>
                    <a:pt x="55509" y="104991"/>
                  </a:lnTo>
                  <a:lnTo>
                    <a:pt x="65465" y="101379"/>
                  </a:lnTo>
                  <a:lnTo>
                    <a:pt x="74810" y="96729"/>
                  </a:lnTo>
                  <a:lnTo>
                    <a:pt x="83066" y="91169"/>
                  </a:lnTo>
                  <a:lnTo>
                    <a:pt x="89409" y="84614"/>
                  </a:lnTo>
                  <a:lnTo>
                    <a:pt x="93558" y="77101"/>
                  </a:lnTo>
                  <a:lnTo>
                    <a:pt x="95548" y="68938"/>
                  </a:lnTo>
                  <a:lnTo>
                    <a:pt x="95455" y="60612"/>
                  </a:lnTo>
                  <a:lnTo>
                    <a:pt x="93538" y="52425"/>
                  </a:lnTo>
                  <a:lnTo>
                    <a:pt x="89999" y="44639"/>
                  </a:lnTo>
                  <a:lnTo>
                    <a:pt x="84892" y="37564"/>
                  </a:lnTo>
                  <a:lnTo>
                    <a:pt x="78356" y="31351"/>
                  </a:lnTo>
                  <a:lnTo>
                    <a:pt x="70546" y="26522"/>
                  </a:lnTo>
                  <a:lnTo>
                    <a:pt x="60275" y="25348"/>
                  </a:lnTo>
                  <a:lnTo>
                    <a:pt x="4557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425482"/>
              <a:ext cx="106787" cy="100943"/>
            </a:xfrm>
            <a:custGeom>
              <a:avLst/>
              <a:gdLst/>
              <a:ahLst/>
              <a:cxnLst/>
              <a:rect l="0" t="0" r="0" b="0"/>
              <a:pathLst>
                <a:path w="106787" h="100943">
                  <a:moveTo>
                    <a:pt x="0" y="37771"/>
                  </a:moveTo>
                  <a:lnTo>
                    <a:pt x="2866" y="49507"/>
                  </a:lnTo>
                  <a:lnTo>
                    <a:pt x="5009" y="60635"/>
                  </a:lnTo>
                  <a:lnTo>
                    <a:pt x="6614" y="72131"/>
                  </a:lnTo>
                  <a:lnTo>
                    <a:pt x="7891" y="80486"/>
                  </a:lnTo>
                  <a:lnTo>
                    <a:pt x="8920" y="81495"/>
                  </a:lnTo>
                  <a:lnTo>
                    <a:pt x="9598" y="76946"/>
                  </a:lnTo>
                  <a:lnTo>
                    <a:pt x="10166" y="68907"/>
                  </a:lnTo>
                  <a:lnTo>
                    <a:pt x="11039" y="58698"/>
                  </a:lnTo>
                  <a:lnTo>
                    <a:pt x="12429" y="47141"/>
                  </a:lnTo>
                  <a:lnTo>
                    <a:pt x="14674" y="35224"/>
                  </a:lnTo>
                  <a:lnTo>
                    <a:pt x="18311" y="24178"/>
                  </a:lnTo>
                  <a:lnTo>
                    <a:pt x="23499" y="14601"/>
                  </a:lnTo>
                  <a:lnTo>
                    <a:pt x="30085" y="7011"/>
                  </a:lnTo>
                  <a:lnTo>
                    <a:pt x="37792" y="2107"/>
                  </a:lnTo>
                  <a:lnTo>
                    <a:pt x="46340" y="0"/>
                  </a:lnTo>
                  <a:lnTo>
                    <a:pt x="55331" y="498"/>
                  </a:lnTo>
                  <a:lnTo>
                    <a:pt x="64278" y="3399"/>
                  </a:lnTo>
                  <a:lnTo>
                    <a:pt x="72916" y="8343"/>
                  </a:lnTo>
                  <a:lnTo>
                    <a:pt x="81018" y="14894"/>
                  </a:lnTo>
                  <a:lnTo>
                    <a:pt x="88314" y="22644"/>
                  </a:lnTo>
                  <a:lnTo>
                    <a:pt x="94731" y="31257"/>
                  </a:lnTo>
                  <a:lnTo>
                    <a:pt x="100040" y="40478"/>
                  </a:lnTo>
                  <a:lnTo>
                    <a:pt x="103784" y="50119"/>
                  </a:lnTo>
                  <a:lnTo>
                    <a:pt x="105862" y="60035"/>
                  </a:lnTo>
                  <a:lnTo>
                    <a:pt x="106629" y="69678"/>
                  </a:lnTo>
                  <a:lnTo>
                    <a:pt x="106786" y="79037"/>
                  </a:lnTo>
                  <a:lnTo>
                    <a:pt x="106348" y="88934"/>
                  </a:lnTo>
                  <a:lnTo>
                    <a:pt x="105285" y="100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4588" y="200041"/>
              <a:ext cx="183143" cy="357970"/>
            </a:xfrm>
            <a:custGeom>
              <a:avLst/>
              <a:gdLst/>
              <a:ahLst/>
              <a:cxnLst/>
              <a:rect l="0" t="0" r="0" b="0"/>
              <a:pathLst>
                <a:path w="183143" h="357970">
                  <a:moveTo>
                    <a:pt x="46272" y="357969"/>
                  </a:moveTo>
                  <a:lnTo>
                    <a:pt x="43405" y="349101"/>
                  </a:lnTo>
                  <a:lnTo>
                    <a:pt x="41263" y="340114"/>
                  </a:lnTo>
                  <a:lnTo>
                    <a:pt x="39655" y="330123"/>
                  </a:lnTo>
                  <a:lnTo>
                    <a:pt x="38302" y="319315"/>
                  </a:lnTo>
                  <a:lnTo>
                    <a:pt x="36805" y="308152"/>
                  </a:lnTo>
                  <a:lnTo>
                    <a:pt x="34959" y="296942"/>
                  </a:lnTo>
                  <a:lnTo>
                    <a:pt x="32892" y="285657"/>
                  </a:lnTo>
                  <a:lnTo>
                    <a:pt x="30959" y="274024"/>
                  </a:lnTo>
                  <a:lnTo>
                    <a:pt x="29359" y="261905"/>
                  </a:lnTo>
                  <a:lnTo>
                    <a:pt x="27962" y="249310"/>
                  </a:lnTo>
                  <a:lnTo>
                    <a:pt x="26418" y="236316"/>
                  </a:lnTo>
                  <a:lnTo>
                    <a:pt x="24527" y="223010"/>
                  </a:lnTo>
                  <a:lnTo>
                    <a:pt x="22257" y="209311"/>
                  </a:lnTo>
                  <a:lnTo>
                    <a:pt x="19654" y="194975"/>
                  </a:lnTo>
                  <a:lnTo>
                    <a:pt x="16794" y="179928"/>
                  </a:lnTo>
                  <a:lnTo>
                    <a:pt x="13907" y="164399"/>
                  </a:lnTo>
                  <a:lnTo>
                    <a:pt x="11355" y="148821"/>
                  </a:lnTo>
                  <a:lnTo>
                    <a:pt x="9306" y="133458"/>
                  </a:lnTo>
                  <a:lnTo>
                    <a:pt x="7592" y="118549"/>
                  </a:lnTo>
                  <a:lnTo>
                    <a:pt x="5827" y="104385"/>
                  </a:lnTo>
                  <a:lnTo>
                    <a:pt x="3795" y="91044"/>
                  </a:lnTo>
                  <a:lnTo>
                    <a:pt x="1767" y="78441"/>
                  </a:lnTo>
                  <a:lnTo>
                    <a:pt x="391" y="66430"/>
                  </a:lnTo>
                  <a:lnTo>
                    <a:pt x="0" y="54877"/>
                  </a:lnTo>
                  <a:lnTo>
                    <a:pt x="1078" y="44150"/>
                  </a:lnTo>
                  <a:lnTo>
                    <a:pt x="4394" y="35077"/>
                  </a:lnTo>
                  <a:lnTo>
                    <a:pt x="10153" y="27976"/>
                  </a:lnTo>
                  <a:lnTo>
                    <a:pt x="18091" y="22699"/>
                  </a:lnTo>
                  <a:lnTo>
                    <a:pt x="27770" y="18909"/>
                  </a:lnTo>
                  <a:lnTo>
                    <a:pt x="38757" y="16243"/>
                  </a:lnTo>
                  <a:lnTo>
                    <a:pt x="50690" y="14229"/>
                  </a:lnTo>
                  <a:lnTo>
                    <a:pt x="63290" y="12320"/>
                  </a:lnTo>
                  <a:lnTo>
                    <a:pt x="76351" y="10214"/>
                  </a:lnTo>
                  <a:lnTo>
                    <a:pt x="89730" y="7983"/>
                  </a:lnTo>
                  <a:lnTo>
                    <a:pt x="103324" y="5944"/>
                  </a:lnTo>
                  <a:lnTo>
                    <a:pt x="117050" y="4280"/>
                  </a:lnTo>
                  <a:lnTo>
                    <a:pt x="130447" y="3009"/>
                  </a:lnTo>
                  <a:lnTo>
                    <a:pt x="144093" y="1944"/>
                  </a:lnTo>
                  <a:lnTo>
                    <a:pt x="160302" y="994"/>
                  </a:lnTo>
                  <a:lnTo>
                    <a:pt x="1831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43166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5"/>
                  </a:lnTo>
                  <a:lnTo>
                    <a:pt x="58914" y="206"/>
                  </a:lnTo>
                  <a:lnTo>
                    <a:pt x="45796" y="1108"/>
                  </a:lnTo>
                  <a:lnTo>
                    <a:pt x="28084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8271" y="464937"/>
              <a:ext cx="177388" cy="97187"/>
            </a:xfrm>
            <a:custGeom>
              <a:avLst/>
              <a:gdLst/>
              <a:ahLst/>
              <a:cxnLst/>
              <a:rect l="0" t="0" r="0" b="0"/>
              <a:pathLst>
                <a:path w="177388" h="97187">
                  <a:moveTo>
                    <a:pt x="82630" y="40430"/>
                  </a:moveTo>
                  <a:lnTo>
                    <a:pt x="76763" y="31696"/>
                  </a:lnTo>
                  <a:lnTo>
                    <a:pt x="71198" y="23990"/>
                  </a:lnTo>
                  <a:lnTo>
                    <a:pt x="65394" y="16601"/>
                  </a:lnTo>
                  <a:lnTo>
                    <a:pt x="59141" y="9859"/>
                  </a:lnTo>
                  <a:lnTo>
                    <a:pt x="52163" y="4625"/>
                  </a:lnTo>
                  <a:lnTo>
                    <a:pt x="44386" y="1268"/>
                  </a:lnTo>
                  <a:lnTo>
                    <a:pt x="36057" y="0"/>
                  </a:lnTo>
                  <a:lnTo>
                    <a:pt x="27626" y="1120"/>
                  </a:lnTo>
                  <a:lnTo>
                    <a:pt x="19380" y="4543"/>
                  </a:lnTo>
                  <a:lnTo>
                    <a:pt x="11896" y="9909"/>
                  </a:lnTo>
                  <a:lnTo>
                    <a:pt x="6088" y="16782"/>
                  </a:lnTo>
                  <a:lnTo>
                    <a:pt x="2300" y="24768"/>
                  </a:lnTo>
                  <a:lnTo>
                    <a:pt x="387" y="33549"/>
                  </a:lnTo>
                  <a:lnTo>
                    <a:pt x="0" y="42887"/>
                  </a:lnTo>
                  <a:lnTo>
                    <a:pt x="777" y="52604"/>
                  </a:lnTo>
                  <a:lnTo>
                    <a:pt x="2566" y="62416"/>
                  </a:lnTo>
                  <a:lnTo>
                    <a:pt x="5428" y="71930"/>
                  </a:lnTo>
                  <a:lnTo>
                    <a:pt x="9315" y="80942"/>
                  </a:lnTo>
                  <a:lnTo>
                    <a:pt x="14227" y="88790"/>
                  </a:lnTo>
                  <a:lnTo>
                    <a:pt x="20280" y="94318"/>
                  </a:lnTo>
                  <a:lnTo>
                    <a:pt x="27425" y="97100"/>
                  </a:lnTo>
                  <a:lnTo>
                    <a:pt x="35326" y="97186"/>
                  </a:lnTo>
                  <a:lnTo>
                    <a:pt x="43467" y="94743"/>
                  </a:lnTo>
                  <a:lnTo>
                    <a:pt x="51523" y="90134"/>
                  </a:lnTo>
                  <a:lnTo>
                    <a:pt x="59049" y="83653"/>
                  </a:lnTo>
                  <a:lnTo>
                    <a:pt x="65418" y="75425"/>
                  </a:lnTo>
                  <a:lnTo>
                    <a:pt x="70416" y="65709"/>
                  </a:lnTo>
                  <a:lnTo>
                    <a:pt x="74725" y="56040"/>
                  </a:lnTo>
                  <a:lnTo>
                    <a:pt x="79609" y="49983"/>
                  </a:lnTo>
                  <a:lnTo>
                    <a:pt x="85203" y="49113"/>
                  </a:lnTo>
                  <a:lnTo>
                    <a:pt x="90931" y="51516"/>
                  </a:lnTo>
                  <a:lnTo>
                    <a:pt x="96767" y="55751"/>
                  </a:lnTo>
                  <a:lnTo>
                    <a:pt x="102799" y="61049"/>
                  </a:lnTo>
                  <a:lnTo>
                    <a:pt x="109062" y="66970"/>
                  </a:lnTo>
                  <a:lnTo>
                    <a:pt x="115862" y="72779"/>
                  </a:lnTo>
                  <a:lnTo>
                    <a:pt x="123774" y="77407"/>
                  </a:lnTo>
                  <a:lnTo>
                    <a:pt x="132998" y="80380"/>
                  </a:lnTo>
                  <a:lnTo>
                    <a:pt x="142823" y="81904"/>
                  </a:lnTo>
                  <a:lnTo>
                    <a:pt x="152771" y="82728"/>
                  </a:lnTo>
                  <a:lnTo>
                    <a:pt x="163720" y="82919"/>
                  </a:lnTo>
                  <a:lnTo>
                    <a:pt x="177387" y="82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94113" y="458650"/>
              <a:ext cx="106302" cy="114046"/>
            </a:xfrm>
            <a:custGeom>
              <a:avLst/>
              <a:gdLst/>
              <a:ahLst/>
              <a:cxnLst/>
              <a:rect l="0" t="0" r="0" b="0"/>
              <a:pathLst>
                <a:path w="106302" h="114046">
                  <a:moveTo>
                    <a:pt x="85244" y="4603"/>
                  </a:moveTo>
                  <a:lnTo>
                    <a:pt x="76443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300"/>
                  </a:lnTo>
                  <a:lnTo>
                    <a:pt x="25057" y="10980"/>
                  </a:lnTo>
                  <a:lnTo>
                    <a:pt x="17828" y="17396"/>
                  </a:lnTo>
                  <a:lnTo>
                    <a:pt x="11460" y="25596"/>
                  </a:lnTo>
                  <a:lnTo>
                    <a:pt x="6185" y="35186"/>
                  </a:lnTo>
                  <a:lnTo>
                    <a:pt x="2466" y="45531"/>
                  </a:lnTo>
                  <a:lnTo>
                    <a:pt x="413" y="56185"/>
                  </a:lnTo>
                  <a:lnTo>
                    <a:pt x="0" y="66760"/>
                  </a:lnTo>
                  <a:lnTo>
                    <a:pt x="1235" y="76854"/>
                  </a:lnTo>
                  <a:lnTo>
                    <a:pt x="3962" y="86295"/>
                  </a:lnTo>
                  <a:lnTo>
                    <a:pt x="8233" y="94786"/>
                  </a:lnTo>
                  <a:lnTo>
                    <a:pt x="14372" y="101818"/>
                  </a:lnTo>
                  <a:lnTo>
                    <a:pt x="22386" y="107248"/>
                  </a:lnTo>
                  <a:lnTo>
                    <a:pt x="31851" y="111083"/>
                  </a:lnTo>
                  <a:lnTo>
                    <a:pt x="42113" y="113298"/>
                  </a:lnTo>
                  <a:lnTo>
                    <a:pt x="52706" y="114045"/>
                  </a:lnTo>
                  <a:lnTo>
                    <a:pt x="63137" y="113366"/>
                  </a:lnTo>
                  <a:lnTo>
                    <a:pt x="73921" y="110834"/>
                  </a:lnTo>
                  <a:lnTo>
                    <a:pt x="87116" y="103995"/>
                  </a:lnTo>
                  <a:lnTo>
                    <a:pt x="106301" y="88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5770" y="242155"/>
              <a:ext cx="39402" cy="294799"/>
            </a:xfrm>
            <a:custGeom>
              <a:avLst/>
              <a:gdLst/>
              <a:ahLst/>
              <a:cxnLst/>
              <a:rect l="0" t="0" r="0" b="0"/>
              <a:pathLst>
                <a:path w="39402" h="29479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80"/>
                  </a:lnTo>
                  <a:lnTo>
                    <a:pt x="1889" y="79943"/>
                  </a:lnTo>
                  <a:lnTo>
                    <a:pt x="3253" y="95521"/>
                  </a:lnTo>
                  <a:lnTo>
                    <a:pt x="4467" y="111694"/>
                  </a:lnTo>
                  <a:lnTo>
                    <a:pt x="5602" y="128128"/>
                  </a:lnTo>
                  <a:lnTo>
                    <a:pt x="6970" y="144386"/>
                  </a:lnTo>
                  <a:lnTo>
                    <a:pt x="8742" y="160241"/>
                  </a:lnTo>
                  <a:lnTo>
                    <a:pt x="10933" y="175498"/>
                  </a:lnTo>
                  <a:lnTo>
                    <a:pt x="13483" y="189903"/>
                  </a:lnTo>
                  <a:lnTo>
                    <a:pt x="16312" y="203414"/>
                  </a:lnTo>
                  <a:lnTo>
                    <a:pt x="19348" y="216302"/>
                  </a:lnTo>
                  <a:lnTo>
                    <a:pt x="22532" y="229038"/>
                  </a:lnTo>
                  <a:lnTo>
                    <a:pt x="25815" y="241891"/>
                  </a:lnTo>
                  <a:lnTo>
                    <a:pt x="29014" y="254351"/>
                  </a:lnTo>
                  <a:lnTo>
                    <a:pt x="32121" y="266448"/>
                  </a:lnTo>
                  <a:lnTo>
                    <a:pt x="35409" y="279249"/>
                  </a:lnTo>
                  <a:lnTo>
                    <a:pt x="3940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8829" y="347440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6" y="6616"/>
                  </a:lnTo>
                  <a:lnTo>
                    <a:pt x="157701" y="7970"/>
                  </a:lnTo>
                  <a:lnTo>
                    <a:pt x="144870" y="9467"/>
                  </a:lnTo>
                  <a:lnTo>
                    <a:pt x="132247" y="11313"/>
                  </a:lnTo>
                  <a:lnTo>
                    <a:pt x="119864" y="13380"/>
                  </a:lnTo>
                  <a:lnTo>
                    <a:pt x="107421" y="15312"/>
                  </a:lnTo>
                  <a:lnTo>
                    <a:pt x="94722" y="16913"/>
                  </a:lnTo>
                  <a:lnTo>
                    <a:pt x="81721" y="18309"/>
                  </a:lnTo>
                  <a:lnTo>
                    <a:pt x="68447" y="19854"/>
                  </a:lnTo>
                  <a:lnTo>
                    <a:pt x="54973" y="21740"/>
                  </a:lnTo>
                  <a:lnTo>
                    <a:pt x="41960" y="23847"/>
                  </a:lnTo>
                  <a:lnTo>
                    <a:pt x="29365" y="26028"/>
                  </a:lnTo>
                  <a:lnTo>
                    <a:pt x="16084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44348" y="421139"/>
              <a:ext cx="130563" cy="116768"/>
            </a:xfrm>
            <a:custGeom>
              <a:avLst/>
              <a:gdLst/>
              <a:ahLst/>
              <a:cxnLst/>
              <a:rect l="0" t="0" r="0" b="0"/>
              <a:pathLst>
                <a:path w="130563" h="116768">
                  <a:moveTo>
                    <a:pt x="66636" y="0"/>
                  </a:moveTo>
                  <a:lnTo>
                    <a:pt x="57902" y="3001"/>
                  </a:lnTo>
                  <a:lnTo>
                    <a:pt x="50195" y="6424"/>
                  </a:lnTo>
                  <a:lnTo>
                    <a:pt x="42793" y="10620"/>
                  </a:lnTo>
                  <a:lnTo>
                    <a:pt x="35532" y="15520"/>
                  </a:lnTo>
                  <a:lnTo>
                    <a:pt x="28354" y="21001"/>
                  </a:lnTo>
                  <a:lnTo>
                    <a:pt x="21237" y="26941"/>
                  </a:lnTo>
                  <a:lnTo>
                    <a:pt x="14492" y="33548"/>
                  </a:lnTo>
                  <a:lnTo>
                    <a:pt x="8722" y="41343"/>
                  </a:lnTo>
                  <a:lnTo>
                    <a:pt x="4187" y="50505"/>
                  </a:lnTo>
                  <a:lnTo>
                    <a:pt x="1143" y="60589"/>
                  </a:lnTo>
                  <a:lnTo>
                    <a:pt x="0" y="70742"/>
                  </a:lnTo>
                  <a:lnTo>
                    <a:pt x="794" y="80453"/>
                  </a:lnTo>
                  <a:lnTo>
                    <a:pt x="3429" y="89412"/>
                  </a:lnTo>
                  <a:lnTo>
                    <a:pt x="7857" y="97349"/>
                  </a:lnTo>
                  <a:lnTo>
                    <a:pt x="13868" y="104230"/>
                  </a:lnTo>
                  <a:lnTo>
                    <a:pt x="21156" y="109865"/>
                  </a:lnTo>
                  <a:lnTo>
                    <a:pt x="29409" y="113836"/>
                  </a:lnTo>
                  <a:lnTo>
                    <a:pt x="38364" y="116065"/>
                  </a:lnTo>
                  <a:lnTo>
                    <a:pt x="47815" y="116767"/>
                  </a:lnTo>
                  <a:lnTo>
                    <a:pt x="57612" y="116260"/>
                  </a:lnTo>
                  <a:lnTo>
                    <a:pt x="67641" y="114843"/>
                  </a:lnTo>
                  <a:lnTo>
                    <a:pt x="77663" y="112606"/>
                  </a:lnTo>
                  <a:lnTo>
                    <a:pt x="87320" y="109436"/>
                  </a:lnTo>
                  <a:lnTo>
                    <a:pt x="96440" y="105338"/>
                  </a:lnTo>
                  <a:lnTo>
                    <a:pt x="104870" y="100283"/>
                  </a:lnTo>
                  <a:lnTo>
                    <a:pt x="112387" y="94133"/>
                  </a:lnTo>
                  <a:lnTo>
                    <a:pt x="118952" y="86918"/>
                  </a:lnTo>
                  <a:lnTo>
                    <a:pt x="124361" y="78801"/>
                  </a:lnTo>
                  <a:lnTo>
                    <a:pt x="128172" y="69983"/>
                  </a:lnTo>
                  <a:lnTo>
                    <a:pt x="130281" y="60653"/>
                  </a:lnTo>
                  <a:lnTo>
                    <a:pt x="130562" y="51289"/>
                  </a:lnTo>
                  <a:lnTo>
                    <a:pt x="128707" y="42615"/>
                  </a:lnTo>
                  <a:lnTo>
                    <a:pt x="124758" y="34975"/>
                  </a:lnTo>
                  <a:lnTo>
                    <a:pt x="119108" y="28506"/>
                  </a:lnTo>
                  <a:lnTo>
                    <a:pt x="111555" y="22685"/>
                  </a:lnTo>
                  <a:lnTo>
                    <a:pt x="99202" y="17003"/>
                  </a:lnTo>
                  <a:lnTo>
                    <a:pt x="7716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5741" y="405234"/>
              <a:ext cx="126342" cy="132078"/>
            </a:xfrm>
            <a:custGeom>
              <a:avLst/>
              <a:gdLst/>
              <a:ahLst/>
              <a:cxnLst/>
              <a:rect l="0" t="0" r="0" b="0"/>
              <a:pathLst>
                <a:path w="126342" h="132078">
                  <a:moveTo>
                    <a:pt x="0" y="79076"/>
                  </a:moveTo>
                  <a:lnTo>
                    <a:pt x="5867" y="85011"/>
                  </a:lnTo>
                  <a:lnTo>
                    <a:pt x="11432" y="91216"/>
                  </a:lnTo>
                  <a:lnTo>
                    <a:pt x="17226" y="98311"/>
                  </a:lnTo>
                  <a:lnTo>
                    <a:pt x="23134" y="106252"/>
                  </a:lnTo>
                  <a:lnTo>
                    <a:pt x="28815" y="114898"/>
                  </a:lnTo>
                  <a:lnTo>
                    <a:pt x="34064" y="124017"/>
                  </a:lnTo>
                  <a:lnTo>
                    <a:pt x="37943" y="130819"/>
                  </a:lnTo>
                  <a:lnTo>
                    <a:pt x="39155" y="132077"/>
                  </a:lnTo>
                  <a:lnTo>
                    <a:pt x="37828" y="129012"/>
                  </a:lnTo>
                  <a:lnTo>
                    <a:pt x="34789" y="123191"/>
                  </a:lnTo>
                  <a:lnTo>
                    <a:pt x="30943" y="115654"/>
                  </a:lnTo>
                  <a:lnTo>
                    <a:pt x="26859" y="107046"/>
                  </a:lnTo>
                  <a:lnTo>
                    <a:pt x="23119" y="97759"/>
                  </a:lnTo>
                  <a:lnTo>
                    <a:pt x="20429" y="88040"/>
                  </a:lnTo>
                  <a:lnTo>
                    <a:pt x="19066" y="78042"/>
                  </a:lnTo>
                  <a:lnTo>
                    <a:pt x="19114" y="67863"/>
                  </a:lnTo>
                  <a:lnTo>
                    <a:pt x="20657" y="57565"/>
                  </a:lnTo>
                  <a:lnTo>
                    <a:pt x="23586" y="47198"/>
                  </a:lnTo>
                  <a:lnTo>
                    <a:pt x="27821" y="37116"/>
                  </a:lnTo>
                  <a:lnTo>
                    <a:pt x="33404" y="27952"/>
                  </a:lnTo>
                  <a:lnTo>
                    <a:pt x="40234" y="19979"/>
                  </a:lnTo>
                  <a:lnTo>
                    <a:pt x="48260" y="13304"/>
                  </a:lnTo>
                  <a:lnTo>
                    <a:pt x="57549" y="8037"/>
                  </a:lnTo>
                  <a:lnTo>
                    <a:pt x="68007" y="4091"/>
                  </a:lnTo>
                  <a:lnTo>
                    <a:pt x="79016" y="1430"/>
                  </a:lnTo>
                  <a:lnTo>
                    <a:pt x="90708" y="0"/>
                  </a:lnTo>
                  <a:lnTo>
                    <a:pt x="105226" y="790"/>
                  </a:lnTo>
                  <a:lnTo>
                    <a:pt x="126341" y="5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75677" y="406007"/>
              <a:ext cx="122064" cy="152004"/>
            </a:xfrm>
            <a:custGeom>
              <a:avLst/>
              <a:gdLst/>
              <a:ahLst/>
              <a:cxnLst/>
              <a:rect l="0" t="0" r="0" b="0"/>
              <a:pathLst>
                <a:path w="122064" h="152004">
                  <a:moveTo>
                    <a:pt x="82748" y="4604"/>
                  </a:moveTo>
                  <a:lnTo>
                    <a:pt x="73946" y="1804"/>
                  </a:lnTo>
                  <a:lnTo>
                    <a:pt x="65599" y="302"/>
                  </a:lnTo>
                  <a:lnTo>
                    <a:pt x="56905" y="0"/>
                  </a:lnTo>
                  <a:lnTo>
                    <a:pt x="47957" y="853"/>
                  </a:lnTo>
                  <a:lnTo>
                    <a:pt x="39110" y="2969"/>
                  </a:lnTo>
                  <a:lnTo>
                    <a:pt x="30576" y="6295"/>
                  </a:lnTo>
                  <a:lnTo>
                    <a:pt x="22561" y="10803"/>
                  </a:lnTo>
                  <a:lnTo>
                    <a:pt x="15332" y="16571"/>
                  </a:lnTo>
                  <a:lnTo>
                    <a:pt x="8968" y="23518"/>
                  </a:lnTo>
                  <a:lnTo>
                    <a:pt x="3867" y="31282"/>
                  </a:lnTo>
                  <a:lnTo>
                    <a:pt x="795" y="39331"/>
                  </a:lnTo>
                  <a:lnTo>
                    <a:pt x="0" y="47324"/>
                  </a:lnTo>
                  <a:lnTo>
                    <a:pt x="1585" y="54808"/>
                  </a:lnTo>
                  <a:lnTo>
                    <a:pt x="5765" y="61149"/>
                  </a:lnTo>
                  <a:lnTo>
                    <a:pt x="12388" y="66107"/>
                  </a:lnTo>
                  <a:lnTo>
                    <a:pt x="20884" y="69622"/>
                  </a:lnTo>
                  <a:lnTo>
                    <a:pt x="30480" y="71622"/>
                  </a:lnTo>
                  <a:lnTo>
                    <a:pt x="40628" y="72238"/>
                  </a:lnTo>
                  <a:lnTo>
                    <a:pt x="51030" y="72045"/>
                  </a:lnTo>
                  <a:lnTo>
                    <a:pt x="61540" y="71926"/>
                  </a:lnTo>
                  <a:lnTo>
                    <a:pt x="72082" y="72379"/>
                  </a:lnTo>
                  <a:lnTo>
                    <a:pt x="82467" y="73689"/>
                  </a:lnTo>
                  <a:lnTo>
                    <a:pt x="92374" y="76099"/>
                  </a:lnTo>
                  <a:lnTo>
                    <a:pt x="101657" y="79622"/>
                  </a:lnTo>
                  <a:lnTo>
                    <a:pt x="109858" y="84429"/>
                  </a:lnTo>
                  <a:lnTo>
                    <a:pt x="116157" y="90929"/>
                  </a:lnTo>
                  <a:lnTo>
                    <a:pt x="120269" y="99176"/>
                  </a:lnTo>
                  <a:lnTo>
                    <a:pt x="122063" y="108457"/>
                  </a:lnTo>
                  <a:lnTo>
                    <a:pt x="121304" y="117530"/>
                  </a:lnTo>
                  <a:lnTo>
                    <a:pt x="118122" y="125695"/>
                  </a:lnTo>
                  <a:lnTo>
                    <a:pt x="112751" y="132630"/>
                  </a:lnTo>
                  <a:lnTo>
                    <a:pt x="105342" y="138137"/>
                  </a:lnTo>
                  <a:lnTo>
                    <a:pt x="96187" y="142280"/>
                  </a:lnTo>
                  <a:lnTo>
                    <a:pt x="85877" y="145289"/>
                  </a:lnTo>
                  <a:lnTo>
                    <a:pt x="73995" y="147742"/>
                  </a:lnTo>
                  <a:lnTo>
                    <a:pt x="57268" y="149857"/>
                  </a:lnTo>
                  <a:lnTo>
                    <a:pt x="30105" y="15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8455" y="579107"/>
              <a:ext cx="2432084" cy="73660"/>
            </a:xfrm>
            <a:custGeom>
              <a:avLst/>
              <a:gdLst/>
              <a:ahLst/>
              <a:cxnLst/>
              <a:rect l="0" t="0" r="0" b="0"/>
              <a:pathLst>
                <a:path w="2432084" h="73660">
                  <a:moveTo>
                    <a:pt x="2432083" y="10488"/>
                  </a:moveTo>
                  <a:lnTo>
                    <a:pt x="2420348" y="10488"/>
                  </a:lnTo>
                  <a:lnTo>
                    <a:pt x="2409220" y="10488"/>
                  </a:lnTo>
                  <a:lnTo>
                    <a:pt x="2397621" y="10488"/>
                  </a:lnTo>
                  <a:lnTo>
                    <a:pt x="2385460" y="10488"/>
                  </a:lnTo>
                  <a:lnTo>
                    <a:pt x="2372800" y="10488"/>
                  </a:lnTo>
                  <a:lnTo>
                    <a:pt x="2359744" y="10488"/>
                  </a:lnTo>
                  <a:lnTo>
                    <a:pt x="2346392" y="10488"/>
                  </a:lnTo>
                  <a:lnTo>
                    <a:pt x="2332827" y="10488"/>
                  </a:lnTo>
                  <a:lnTo>
                    <a:pt x="2319116" y="10484"/>
                  </a:lnTo>
                  <a:lnTo>
                    <a:pt x="2305470" y="10311"/>
                  </a:lnTo>
                  <a:lnTo>
                    <a:pt x="2292228" y="9663"/>
                  </a:lnTo>
                  <a:lnTo>
                    <a:pt x="2279538" y="8414"/>
                  </a:lnTo>
                  <a:lnTo>
                    <a:pt x="2267220" y="6761"/>
                  </a:lnTo>
                  <a:lnTo>
                    <a:pt x="2254875" y="5113"/>
                  </a:lnTo>
                  <a:lnTo>
                    <a:pt x="2242269" y="3710"/>
                  </a:lnTo>
                  <a:lnTo>
                    <a:pt x="2229344" y="2618"/>
                  </a:lnTo>
                  <a:lnTo>
                    <a:pt x="2216127" y="1810"/>
                  </a:lnTo>
                  <a:lnTo>
                    <a:pt x="2202677" y="1231"/>
                  </a:lnTo>
                  <a:lnTo>
                    <a:pt x="2189049" y="827"/>
                  </a:lnTo>
                  <a:lnTo>
                    <a:pt x="2175295" y="547"/>
                  </a:lnTo>
                  <a:lnTo>
                    <a:pt x="2161446" y="356"/>
                  </a:lnTo>
                  <a:lnTo>
                    <a:pt x="2147367" y="226"/>
                  </a:lnTo>
                  <a:lnTo>
                    <a:pt x="2132769" y="139"/>
                  </a:lnTo>
                  <a:lnTo>
                    <a:pt x="2117538" y="80"/>
                  </a:lnTo>
                  <a:lnTo>
                    <a:pt x="2101714" y="40"/>
                  </a:lnTo>
                  <a:lnTo>
                    <a:pt x="2085407" y="13"/>
                  </a:lnTo>
                  <a:lnTo>
                    <a:pt x="2068740" y="0"/>
                  </a:lnTo>
                  <a:lnTo>
                    <a:pt x="2052142" y="161"/>
                  </a:lnTo>
                  <a:lnTo>
                    <a:pt x="2036304" y="802"/>
                  </a:lnTo>
                  <a:lnTo>
                    <a:pt x="2021539" y="2045"/>
                  </a:lnTo>
                  <a:lnTo>
                    <a:pt x="2007659" y="3694"/>
                  </a:lnTo>
                  <a:lnTo>
                    <a:pt x="1994184" y="5340"/>
                  </a:lnTo>
                  <a:lnTo>
                    <a:pt x="1980777" y="6741"/>
                  </a:lnTo>
                  <a:lnTo>
                    <a:pt x="1967125" y="7833"/>
                  </a:lnTo>
                  <a:lnTo>
                    <a:pt x="1952880" y="8640"/>
                  </a:lnTo>
                  <a:lnTo>
                    <a:pt x="1937922" y="9218"/>
                  </a:lnTo>
                  <a:lnTo>
                    <a:pt x="1922467" y="9622"/>
                  </a:lnTo>
                  <a:lnTo>
                    <a:pt x="1906947" y="9902"/>
                  </a:lnTo>
                  <a:lnTo>
                    <a:pt x="1891625" y="10097"/>
                  </a:lnTo>
                  <a:lnTo>
                    <a:pt x="1876745" y="10400"/>
                  </a:lnTo>
                  <a:lnTo>
                    <a:pt x="1862601" y="11136"/>
                  </a:lnTo>
                  <a:lnTo>
                    <a:pt x="1849270" y="12443"/>
                  </a:lnTo>
                  <a:lnTo>
                    <a:pt x="1836504" y="14136"/>
                  </a:lnTo>
                  <a:lnTo>
                    <a:pt x="1823851" y="15810"/>
                  </a:lnTo>
                  <a:lnTo>
                    <a:pt x="1811035" y="17231"/>
                  </a:lnTo>
                  <a:lnTo>
                    <a:pt x="1797967" y="18335"/>
                  </a:lnTo>
                  <a:lnTo>
                    <a:pt x="1784655" y="19151"/>
                  </a:lnTo>
                  <a:lnTo>
                    <a:pt x="1771139" y="19735"/>
                  </a:lnTo>
                  <a:lnTo>
                    <a:pt x="1757468" y="20143"/>
                  </a:lnTo>
                  <a:lnTo>
                    <a:pt x="1743685" y="20425"/>
                  </a:lnTo>
                  <a:lnTo>
                    <a:pt x="1729821" y="20618"/>
                  </a:lnTo>
                  <a:lnTo>
                    <a:pt x="1715902" y="20749"/>
                  </a:lnTo>
                  <a:lnTo>
                    <a:pt x="1701944" y="20837"/>
                  </a:lnTo>
                  <a:lnTo>
                    <a:pt x="1687960" y="20896"/>
                  </a:lnTo>
                  <a:lnTo>
                    <a:pt x="1673958" y="20936"/>
                  </a:lnTo>
                  <a:lnTo>
                    <a:pt x="1659945" y="20963"/>
                  </a:lnTo>
                  <a:lnTo>
                    <a:pt x="1645918" y="20986"/>
                  </a:lnTo>
                  <a:lnTo>
                    <a:pt x="1631718" y="21170"/>
                  </a:lnTo>
                  <a:lnTo>
                    <a:pt x="1617039" y="21827"/>
                  </a:lnTo>
                  <a:lnTo>
                    <a:pt x="1601757" y="23081"/>
                  </a:lnTo>
                  <a:lnTo>
                    <a:pt x="1586070" y="24737"/>
                  </a:lnTo>
                  <a:lnTo>
                    <a:pt x="1570386" y="26387"/>
                  </a:lnTo>
                  <a:lnTo>
                    <a:pt x="1554942" y="27792"/>
                  </a:lnTo>
                  <a:lnTo>
                    <a:pt x="1539639" y="28886"/>
                  </a:lnTo>
                  <a:lnTo>
                    <a:pt x="1524146" y="29694"/>
                  </a:lnTo>
                  <a:lnTo>
                    <a:pt x="1508281" y="30273"/>
                  </a:lnTo>
                  <a:lnTo>
                    <a:pt x="1492186" y="30678"/>
                  </a:lnTo>
                  <a:lnTo>
                    <a:pt x="1476221" y="30958"/>
                  </a:lnTo>
                  <a:lnTo>
                    <a:pt x="1460584" y="31149"/>
                  </a:lnTo>
                  <a:lnTo>
                    <a:pt x="1445151" y="31279"/>
                  </a:lnTo>
                  <a:lnTo>
                    <a:pt x="1429569" y="31367"/>
                  </a:lnTo>
                  <a:lnTo>
                    <a:pt x="1413645" y="31426"/>
                  </a:lnTo>
                  <a:lnTo>
                    <a:pt x="1397510" y="31465"/>
                  </a:lnTo>
                  <a:lnTo>
                    <a:pt x="1381518" y="31492"/>
                  </a:lnTo>
                  <a:lnTo>
                    <a:pt x="1365864" y="31510"/>
                  </a:lnTo>
                  <a:lnTo>
                    <a:pt x="1350418" y="31522"/>
                  </a:lnTo>
                  <a:lnTo>
                    <a:pt x="1334829" y="31530"/>
                  </a:lnTo>
                  <a:lnTo>
                    <a:pt x="1318895" y="31535"/>
                  </a:lnTo>
                  <a:lnTo>
                    <a:pt x="1302583" y="31538"/>
                  </a:lnTo>
                  <a:lnTo>
                    <a:pt x="1285941" y="31541"/>
                  </a:lnTo>
                  <a:lnTo>
                    <a:pt x="1269036" y="31542"/>
                  </a:lnTo>
                  <a:lnTo>
                    <a:pt x="1251937" y="31543"/>
                  </a:lnTo>
                  <a:lnTo>
                    <a:pt x="1234698" y="31544"/>
                  </a:lnTo>
                  <a:lnTo>
                    <a:pt x="1217366" y="31544"/>
                  </a:lnTo>
                  <a:lnTo>
                    <a:pt x="1200134" y="31545"/>
                  </a:lnTo>
                  <a:lnTo>
                    <a:pt x="1183331" y="31545"/>
                  </a:lnTo>
                  <a:lnTo>
                    <a:pt x="1167102" y="31545"/>
                  </a:lnTo>
                  <a:lnTo>
                    <a:pt x="1151424" y="31545"/>
                  </a:lnTo>
                  <a:lnTo>
                    <a:pt x="1136202" y="31545"/>
                  </a:lnTo>
                  <a:lnTo>
                    <a:pt x="1121325" y="31545"/>
                  </a:lnTo>
                  <a:lnTo>
                    <a:pt x="1106536" y="31545"/>
                  </a:lnTo>
                  <a:lnTo>
                    <a:pt x="1091453" y="31545"/>
                  </a:lnTo>
                  <a:lnTo>
                    <a:pt x="1075902" y="31550"/>
                  </a:lnTo>
                  <a:lnTo>
                    <a:pt x="1060202" y="31723"/>
                  </a:lnTo>
                  <a:lnTo>
                    <a:pt x="1045041" y="32371"/>
                  </a:lnTo>
                  <a:lnTo>
                    <a:pt x="1030762" y="33620"/>
                  </a:lnTo>
                  <a:lnTo>
                    <a:pt x="1017055" y="35273"/>
                  </a:lnTo>
                  <a:lnTo>
                    <a:pt x="1003172" y="36921"/>
                  </a:lnTo>
                  <a:lnTo>
                    <a:pt x="988681" y="38323"/>
                  </a:lnTo>
                  <a:lnTo>
                    <a:pt x="973489" y="39416"/>
                  </a:lnTo>
                  <a:lnTo>
                    <a:pt x="957671" y="40224"/>
                  </a:lnTo>
                  <a:lnTo>
                    <a:pt x="941357" y="40802"/>
                  </a:lnTo>
                  <a:lnTo>
                    <a:pt x="924671" y="41207"/>
                  </a:lnTo>
                  <a:lnTo>
                    <a:pt x="907717" y="41487"/>
                  </a:lnTo>
                  <a:lnTo>
                    <a:pt x="890575" y="41678"/>
                  </a:lnTo>
                  <a:lnTo>
                    <a:pt x="873302" y="41808"/>
                  </a:lnTo>
                  <a:lnTo>
                    <a:pt x="855940" y="41895"/>
                  </a:lnTo>
                  <a:lnTo>
                    <a:pt x="838522" y="41954"/>
                  </a:lnTo>
                  <a:lnTo>
                    <a:pt x="821231" y="41994"/>
                  </a:lnTo>
                  <a:lnTo>
                    <a:pt x="804389" y="42020"/>
                  </a:lnTo>
                  <a:lnTo>
                    <a:pt x="788127" y="42038"/>
                  </a:lnTo>
                  <a:lnTo>
                    <a:pt x="772258" y="42050"/>
                  </a:lnTo>
                  <a:lnTo>
                    <a:pt x="756375" y="42058"/>
                  </a:lnTo>
                  <a:lnTo>
                    <a:pt x="740241" y="42063"/>
                  </a:lnTo>
                  <a:lnTo>
                    <a:pt x="723794" y="42067"/>
                  </a:lnTo>
                  <a:lnTo>
                    <a:pt x="707060" y="42069"/>
                  </a:lnTo>
                  <a:lnTo>
                    <a:pt x="690098" y="42071"/>
                  </a:lnTo>
                  <a:lnTo>
                    <a:pt x="673131" y="42072"/>
                  </a:lnTo>
                  <a:lnTo>
                    <a:pt x="656512" y="42073"/>
                  </a:lnTo>
                  <a:lnTo>
                    <a:pt x="640406" y="42073"/>
                  </a:lnTo>
                  <a:lnTo>
                    <a:pt x="624641" y="42073"/>
                  </a:lnTo>
                  <a:lnTo>
                    <a:pt x="608830" y="42074"/>
                  </a:lnTo>
                  <a:lnTo>
                    <a:pt x="592749" y="42074"/>
                  </a:lnTo>
                  <a:lnTo>
                    <a:pt x="576507" y="42074"/>
                  </a:lnTo>
                  <a:lnTo>
                    <a:pt x="560443" y="42074"/>
                  </a:lnTo>
                  <a:lnTo>
                    <a:pt x="544744" y="42074"/>
                  </a:lnTo>
                  <a:lnTo>
                    <a:pt x="529439" y="42074"/>
                  </a:lnTo>
                  <a:lnTo>
                    <a:pt x="514476" y="42074"/>
                  </a:lnTo>
                  <a:lnTo>
                    <a:pt x="499776" y="42078"/>
                  </a:lnTo>
                  <a:lnTo>
                    <a:pt x="485108" y="42251"/>
                  </a:lnTo>
                  <a:lnTo>
                    <a:pt x="470106" y="42900"/>
                  </a:lnTo>
                  <a:lnTo>
                    <a:pt x="454605" y="44148"/>
                  </a:lnTo>
                  <a:lnTo>
                    <a:pt x="438768" y="45801"/>
                  </a:lnTo>
                  <a:lnTo>
                    <a:pt x="422984" y="47449"/>
                  </a:lnTo>
                  <a:lnTo>
                    <a:pt x="407473" y="48852"/>
                  </a:lnTo>
                  <a:lnTo>
                    <a:pt x="392125" y="49945"/>
                  </a:lnTo>
                  <a:lnTo>
                    <a:pt x="376601" y="50753"/>
                  </a:lnTo>
                  <a:lnTo>
                    <a:pt x="360716" y="51331"/>
                  </a:lnTo>
                  <a:lnTo>
                    <a:pt x="344607" y="51736"/>
                  </a:lnTo>
                  <a:lnTo>
                    <a:pt x="328632" y="52015"/>
                  </a:lnTo>
                  <a:lnTo>
                    <a:pt x="312995" y="52206"/>
                  </a:lnTo>
                  <a:lnTo>
                    <a:pt x="297730" y="52336"/>
                  </a:lnTo>
                  <a:lnTo>
                    <a:pt x="282794" y="52424"/>
                  </a:lnTo>
                  <a:lnTo>
                    <a:pt x="268113" y="52483"/>
                  </a:lnTo>
                  <a:lnTo>
                    <a:pt x="253456" y="52522"/>
                  </a:lnTo>
                  <a:lnTo>
                    <a:pt x="238463" y="52549"/>
                  </a:lnTo>
                  <a:lnTo>
                    <a:pt x="222967" y="52571"/>
                  </a:lnTo>
                  <a:lnTo>
                    <a:pt x="207134" y="52756"/>
                  </a:lnTo>
                  <a:lnTo>
                    <a:pt x="191352" y="53412"/>
                  </a:lnTo>
                  <a:lnTo>
                    <a:pt x="175842" y="54666"/>
                  </a:lnTo>
                  <a:lnTo>
                    <a:pt x="160495" y="56322"/>
                  </a:lnTo>
                  <a:lnTo>
                    <a:pt x="144972" y="57973"/>
                  </a:lnTo>
                  <a:lnTo>
                    <a:pt x="129093" y="59382"/>
                  </a:lnTo>
                  <a:lnTo>
                    <a:pt x="113157" y="60649"/>
                  </a:lnTo>
                  <a:lnTo>
                    <a:pt x="97831" y="62106"/>
                  </a:lnTo>
                  <a:lnTo>
                    <a:pt x="83446" y="63933"/>
                  </a:lnTo>
                  <a:lnTo>
                    <a:pt x="69878" y="66000"/>
                  </a:lnTo>
                  <a:lnTo>
                    <a:pt x="55068" y="68151"/>
                  </a:lnTo>
                  <a:lnTo>
                    <a:pt x="34365" y="70578"/>
                  </a:lnTo>
                  <a:lnTo>
                    <a:pt x="0" y="73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959592" y="217459"/>
            <a:ext cx="2502391" cy="403723"/>
            <a:chOff x="2959592" y="217459"/>
            <a:chExt cx="2502391" cy="403723"/>
          </a:xfrm>
        </p:grpSpPr>
        <p:sp>
          <p:nvSpPr>
            <p:cNvPr id="19" name="Freeform 18"/>
            <p:cNvSpPr/>
            <p:nvPr/>
          </p:nvSpPr>
          <p:spPr>
            <a:xfrm>
              <a:off x="2959592" y="420224"/>
              <a:ext cx="140370" cy="159749"/>
            </a:xfrm>
            <a:custGeom>
              <a:avLst/>
              <a:gdLst/>
              <a:ahLst/>
              <a:cxnLst/>
              <a:rect l="0" t="0" r="0" b="0"/>
              <a:pathLst>
                <a:path w="140370" h="159749">
                  <a:moveTo>
                    <a:pt x="62086" y="915"/>
                  </a:moveTo>
                  <a:lnTo>
                    <a:pt x="53352" y="3916"/>
                  </a:lnTo>
                  <a:lnTo>
                    <a:pt x="45646" y="7339"/>
                  </a:lnTo>
                  <a:lnTo>
                    <a:pt x="38244" y="11544"/>
                  </a:lnTo>
                  <a:lnTo>
                    <a:pt x="30983" y="16790"/>
                  </a:lnTo>
                  <a:lnTo>
                    <a:pt x="23804" y="23568"/>
                  </a:lnTo>
                  <a:lnTo>
                    <a:pt x="16692" y="32000"/>
                  </a:lnTo>
                  <a:lnTo>
                    <a:pt x="10120" y="41740"/>
                  </a:lnTo>
                  <a:lnTo>
                    <a:pt x="4998" y="52183"/>
                  </a:lnTo>
                  <a:lnTo>
                    <a:pt x="1707" y="62906"/>
                  </a:lnTo>
                  <a:lnTo>
                    <a:pt x="143" y="73696"/>
                  </a:lnTo>
                  <a:lnTo>
                    <a:pt x="0" y="84465"/>
                  </a:lnTo>
                  <a:lnTo>
                    <a:pt x="944" y="95183"/>
                  </a:lnTo>
                  <a:lnTo>
                    <a:pt x="2846" y="105684"/>
                  </a:lnTo>
                  <a:lnTo>
                    <a:pt x="5785" y="115669"/>
                  </a:lnTo>
                  <a:lnTo>
                    <a:pt x="9728" y="125014"/>
                  </a:lnTo>
                  <a:lnTo>
                    <a:pt x="14848" y="133596"/>
                  </a:lnTo>
                  <a:lnTo>
                    <a:pt x="21572" y="141214"/>
                  </a:lnTo>
                  <a:lnTo>
                    <a:pt x="29986" y="147849"/>
                  </a:lnTo>
                  <a:lnTo>
                    <a:pt x="39722" y="153304"/>
                  </a:lnTo>
                  <a:lnTo>
                    <a:pt x="50167" y="157145"/>
                  </a:lnTo>
                  <a:lnTo>
                    <a:pt x="60889" y="159280"/>
                  </a:lnTo>
                  <a:lnTo>
                    <a:pt x="71509" y="159748"/>
                  </a:lnTo>
                  <a:lnTo>
                    <a:pt x="81632" y="158550"/>
                  </a:lnTo>
                  <a:lnTo>
                    <a:pt x="91104" y="155852"/>
                  </a:lnTo>
                  <a:lnTo>
                    <a:pt x="99954" y="151770"/>
                  </a:lnTo>
                  <a:lnTo>
                    <a:pt x="108292" y="146290"/>
                  </a:lnTo>
                  <a:lnTo>
                    <a:pt x="116230" y="139523"/>
                  </a:lnTo>
                  <a:lnTo>
                    <a:pt x="123546" y="131371"/>
                  </a:lnTo>
                  <a:lnTo>
                    <a:pt x="129709" y="121464"/>
                  </a:lnTo>
                  <a:lnTo>
                    <a:pt x="134517" y="109769"/>
                  </a:lnTo>
                  <a:lnTo>
                    <a:pt x="137914" y="96847"/>
                  </a:lnTo>
                  <a:lnTo>
                    <a:pt x="139829" y="83643"/>
                  </a:lnTo>
                  <a:lnTo>
                    <a:pt x="140369" y="70734"/>
                  </a:lnTo>
                  <a:lnTo>
                    <a:pt x="139615" y="58476"/>
                  </a:lnTo>
                  <a:lnTo>
                    <a:pt x="137521" y="47170"/>
                  </a:lnTo>
                  <a:lnTo>
                    <a:pt x="134186" y="36870"/>
                  </a:lnTo>
                  <a:lnTo>
                    <a:pt x="129660" y="27616"/>
                  </a:lnTo>
                  <a:lnTo>
                    <a:pt x="123874" y="19530"/>
                  </a:lnTo>
                  <a:lnTo>
                    <a:pt x="116907" y="12576"/>
                  </a:lnTo>
                  <a:lnTo>
                    <a:pt x="108959" y="6903"/>
                  </a:lnTo>
                  <a:lnTo>
                    <a:pt x="100253" y="2914"/>
                  </a:lnTo>
                  <a:lnTo>
                    <a:pt x="91004" y="675"/>
                  </a:lnTo>
                  <a:lnTo>
                    <a:pt x="81828" y="0"/>
                  </a:lnTo>
                  <a:lnTo>
                    <a:pt x="72841" y="658"/>
                  </a:lnTo>
                  <a:lnTo>
                    <a:pt x="63257" y="3825"/>
                  </a:lnTo>
                  <a:lnTo>
                    <a:pt x="51558" y="11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28484" y="217459"/>
              <a:ext cx="114294" cy="330023"/>
            </a:xfrm>
            <a:custGeom>
              <a:avLst/>
              <a:gdLst/>
              <a:ahLst/>
              <a:cxnLst/>
              <a:rect l="0" t="0" r="0" b="0"/>
              <a:pathLst>
                <a:path w="114294" h="330023">
                  <a:moveTo>
                    <a:pt x="51122" y="330022"/>
                  </a:moveTo>
                  <a:lnTo>
                    <a:pt x="48188" y="321221"/>
                  </a:lnTo>
                  <a:lnTo>
                    <a:pt x="45406" y="312874"/>
                  </a:lnTo>
                  <a:lnTo>
                    <a:pt x="42506" y="304176"/>
                  </a:lnTo>
                  <a:lnTo>
                    <a:pt x="39466" y="295055"/>
                  </a:lnTo>
                  <a:lnTo>
                    <a:pt x="36301" y="285560"/>
                  </a:lnTo>
                  <a:lnTo>
                    <a:pt x="33042" y="275759"/>
                  </a:lnTo>
                  <a:lnTo>
                    <a:pt x="29876" y="265399"/>
                  </a:lnTo>
                  <a:lnTo>
                    <a:pt x="27134" y="253928"/>
                  </a:lnTo>
                  <a:lnTo>
                    <a:pt x="24953" y="241140"/>
                  </a:lnTo>
                  <a:lnTo>
                    <a:pt x="23151" y="227298"/>
                  </a:lnTo>
                  <a:lnTo>
                    <a:pt x="21327" y="212935"/>
                  </a:lnTo>
                  <a:lnTo>
                    <a:pt x="19245" y="198423"/>
                  </a:lnTo>
                  <a:lnTo>
                    <a:pt x="16845" y="183933"/>
                  </a:lnTo>
                  <a:lnTo>
                    <a:pt x="14155" y="169526"/>
                  </a:lnTo>
                  <a:lnTo>
                    <a:pt x="11235" y="155207"/>
                  </a:lnTo>
                  <a:lnTo>
                    <a:pt x="8309" y="140966"/>
                  </a:lnTo>
                  <a:lnTo>
                    <a:pt x="5730" y="126784"/>
                  </a:lnTo>
                  <a:lnTo>
                    <a:pt x="3667" y="112646"/>
                  </a:lnTo>
                  <a:lnTo>
                    <a:pt x="2115" y="98539"/>
                  </a:lnTo>
                  <a:lnTo>
                    <a:pt x="990" y="84454"/>
                  </a:lnTo>
                  <a:lnTo>
                    <a:pt x="206" y="70393"/>
                  </a:lnTo>
                  <a:lnTo>
                    <a:pt x="0" y="56680"/>
                  </a:lnTo>
                  <a:lnTo>
                    <a:pt x="918" y="43924"/>
                  </a:lnTo>
                  <a:lnTo>
                    <a:pt x="3177" y="32392"/>
                  </a:lnTo>
                  <a:lnTo>
                    <a:pt x="6999" y="22344"/>
                  </a:lnTo>
                  <a:lnTo>
                    <a:pt x="12771" y="14192"/>
                  </a:lnTo>
                  <a:lnTo>
                    <a:pt x="20511" y="7974"/>
                  </a:lnTo>
                  <a:lnTo>
                    <a:pt x="29946" y="3594"/>
                  </a:lnTo>
                  <a:lnTo>
                    <a:pt x="40712" y="1005"/>
                  </a:lnTo>
                  <a:lnTo>
                    <a:pt x="52455" y="0"/>
                  </a:lnTo>
                  <a:lnTo>
                    <a:pt x="64479" y="305"/>
                  </a:lnTo>
                  <a:lnTo>
                    <a:pt x="77035" y="1801"/>
                  </a:lnTo>
                  <a:lnTo>
                    <a:pt x="92339" y="5731"/>
                  </a:lnTo>
                  <a:lnTo>
                    <a:pt x="114293" y="14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05906" y="40008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879" y="2934"/>
                  </a:lnTo>
                  <a:lnTo>
                    <a:pt x="97252" y="5716"/>
                  </a:lnTo>
                  <a:lnTo>
                    <a:pt x="85969" y="8611"/>
                  </a:lnTo>
                  <a:lnTo>
                    <a:pt x="73337" y="11490"/>
                  </a:lnTo>
                  <a:lnTo>
                    <a:pt x="58445" y="14319"/>
                  </a:lnTo>
                  <a:lnTo>
                    <a:pt x="36628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69160" y="26321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2" y="81186"/>
                  </a:lnTo>
                  <a:lnTo>
                    <a:pt x="11593" y="97462"/>
                  </a:lnTo>
                  <a:lnTo>
                    <a:pt x="14051" y="114134"/>
                  </a:lnTo>
                  <a:lnTo>
                    <a:pt x="16038" y="131075"/>
                  </a:lnTo>
                  <a:lnTo>
                    <a:pt x="17710" y="147873"/>
                  </a:lnTo>
                  <a:lnTo>
                    <a:pt x="19446" y="163850"/>
                  </a:lnTo>
                  <a:lnTo>
                    <a:pt x="21464" y="178712"/>
                  </a:lnTo>
                  <a:lnTo>
                    <a:pt x="23651" y="192659"/>
                  </a:lnTo>
                  <a:lnTo>
                    <a:pt x="25667" y="206179"/>
                  </a:lnTo>
                  <a:lnTo>
                    <a:pt x="27325" y="219612"/>
                  </a:lnTo>
                  <a:lnTo>
                    <a:pt x="28759" y="233112"/>
                  </a:lnTo>
                  <a:lnTo>
                    <a:pt x="30330" y="246722"/>
                  </a:lnTo>
                  <a:lnTo>
                    <a:pt x="32233" y="260441"/>
                  </a:lnTo>
                  <a:lnTo>
                    <a:pt x="34342" y="274249"/>
                  </a:lnTo>
                  <a:lnTo>
                    <a:pt x="36305" y="288126"/>
                  </a:lnTo>
                  <a:lnTo>
                    <a:pt x="37922" y="302034"/>
                  </a:lnTo>
                  <a:lnTo>
                    <a:pt x="39162" y="315353"/>
                  </a:lnTo>
                  <a:lnTo>
                    <a:pt x="40204" y="328192"/>
                  </a:lnTo>
                  <a:lnTo>
                    <a:pt x="41136" y="34167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95461" y="421139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75" y="0"/>
                  </a:lnTo>
                  <a:lnTo>
                    <a:pt x="149554" y="0"/>
                  </a:lnTo>
                  <a:lnTo>
                    <a:pt x="134578" y="0"/>
                  </a:lnTo>
                  <a:lnTo>
                    <a:pt x="118865" y="5"/>
                  </a:lnTo>
                  <a:lnTo>
                    <a:pt x="102934" y="178"/>
                  </a:lnTo>
                  <a:lnTo>
                    <a:pt x="87559" y="826"/>
                  </a:lnTo>
                  <a:lnTo>
                    <a:pt x="73119" y="2075"/>
                  </a:lnTo>
                  <a:lnTo>
                    <a:pt x="59699" y="3736"/>
                  </a:lnTo>
                  <a:lnTo>
                    <a:pt x="45743" y="5563"/>
                  </a:lnTo>
                  <a:lnTo>
                    <a:pt x="2779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95502" y="431668"/>
              <a:ext cx="236741" cy="134884"/>
            </a:xfrm>
            <a:custGeom>
              <a:avLst/>
              <a:gdLst/>
              <a:ahLst/>
              <a:cxnLst/>
              <a:rect l="0" t="0" r="0" b="0"/>
              <a:pathLst>
                <a:path w="236741" h="134884">
                  <a:moveTo>
                    <a:pt x="0" y="31585"/>
                  </a:moveTo>
                  <a:lnTo>
                    <a:pt x="0" y="43321"/>
                  </a:lnTo>
                  <a:lnTo>
                    <a:pt x="0" y="54449"/>
                  </a:lnTo>
                  <a:lnTo>
                    <a:pt x="10" y="66039"/>
                  </a:lnTo>
                  <a:lnTo>
                    <a:pt x="355" y="77854"/>
                  </a:lnTo>
                  <a:lnTo>
                    <a:pt x="1652" y="89218"/>
                  </a:lnTo>
                  <a:lnTo>
                    <a:pt x="4162" y="99762"/>
                  </a:lnTo>
                  <a:lnTo>
                    <a:pt x="7986" y="109291"/>
                  </a:lnTo>
                  <a:lnTo>
                    <a:pt x="13228" y="117614"/>
                  </a:lnTo>
                  <a:lnTo>
                    <a:pt x="19789" y="124751"/>
                  </a:lnTo>
                  <a:lnTo>
                    <a:pt x="27278" y="130389"/>
                  </a:lnTo>
                  <a:lnTo>
                    <a:pt x="35135" y="133829"/>
                  </a:lnTo>
                  <a:lnTo>
                    <a:pt x="43007" y="134883"/>
                  </a:lnTo>
                  <a:lnTo>
                    <a:pt x="50746" y="133813"/>
                  </a:lnTo>
                  <a:lnTo>
                    <a:pt x="58321" y="131044"/>
                  </a:lnTo>
                  <a:lnTo>
                    <a:pt x="65745" y="126995"/>
                  </a:lnTo>
                  <a:lnTo>
                    <a:pt x="72883" y="121856"/>
                  </a:lnTo>
                  <a:lnTo>
                    <a:pt x="79458" y="115592"/>
                  </a:lnTo>
                  <a:lnTo>
                    <a:pt x="85392" y="108306"/>
                  </a:lnTo>
                  <a:lnTo>
                    <a:pt x="91695" y="101403"/>
                  </a:lnTo>
                  <a:lnTo>
                    <a:pt x="99028" y="97376"/>
                  </a:lnTo>
                  <a:lnTo>
                    <a:pt x="106296" y="96960"/>
                  </a:lnTo>
                  <a:lnTo>
                    <a:pt x="113296" y="99288"/>
                  </a:lnTo>
                  <a:lnTo>
                    <a:pt x="120162" y="103379"/>
                  </a:lnTo>
                  <a:lnTo>
                    <a:pt x="127165" y="108395"/>
                  </a:lnTo>
                  <a:lnTo>
                    <a:pt x="134661" y="113608"/>
                  </a:lnTo>
                  <a:lnTo>
                    <a:pt x="142797" y="118624"/>
                  </a:lnTo>
                  <a:lnTo>
                    <a:pt x="151540" y="122993"/>
                  </a:lnTo>
                  <a:lnTo>
                    <a:pt x="160782" y="126108"/>
                  </a:lnTo>
                  <a:lnTo>
                    <a:pt x="170401" y="127752"/>
                  </a:lnTo>
                  <a:lnTo>
                    <a:pt x="180129" y="127722"/>
                  </a:lnTo>
                  <a:lnTo>
                    <a:pt x="189580" y="125659"/>
                  </a:lnTo>
                  <a:lnTo>
                    <a:pt x="198558" y="121567"/>
                  </a:lnTo>
                  <a:lnTo>
                    <a:pt x="206891" y="115736"/>
                  </a:lnTo>
                  <a:lnTo>
                    <a:pt x="214342" y="108543"/>
                  </a:lnTo>
                  <a:lnTo>
                    <a:pt x="220868" y="100335"/>
                  </a:lnTo>
                  <a:lnTo>
                    <a:pt x="226419" y="91234"/>
                  </a:lnTo>
                  <a:lnTo>
                    <a:pt x="230859" y="81148"/>
                  </a:lnTo>
                  <a:lnTo>
                    <a:pt x="234208" y="70115"/>
                  </a:lnTo>
                  <a:lnTo>
                    <a:pt x="236306" y="58606"/>
                  </a:lnTo>
                  <a:lnTo>
                    <a:pt x="236740" y="47413"/>
                  </a:lnTo>
                  <a:lnTo>
                    <a:pt x="235443" y="36969"/>
                  </a:lnTo>
                  <a:lnTo>
                    <a:pt x="232749" y="27640"/>
                  </a:lnTo>
                  <a:lnTo>
                    <a:pt x="228850" y="18981"/>
                  </a:lnTo>
                  <a:lnTo>
                    <a:pt x="222287" y="1024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91706" y="463253"/>
              <a:ext cx="122381" cy="116777"/>
            </a:xfrm>
            <a:custGeom>
              <a:avLst/>
              <a:gdLst/>
              <a:ahLst/>
              <a:cxnLst/>
              <a:rect l="0" t="0" r="0" b="0"/>
              <a:pathLst>
                <a:path w="122381" h="116777">
                  <a:moveTo>
                    <a:pt x="61765" y="0"/>
                  </a:moveTo>
                  <a:lnTo>
                    <a:pt x="53031" y="3001"/>
                  </a:lnTo>
                  <a:lnTo>
                    <a:pt x="45324" y="6424"/>
                  </a:lnTo>
                  <a:lnTo>
                    <a:pt x="37922" y="10624"/>
                  </a:lnTo>
                  <a:lnTo>
                    <a:pt x="30661" y="15697"/>
                  </a:lnTo>
                  <a:lnTo>
                    <a:pt x="23482" y="21827"/>
                  </a:lnTo>
                  <a:lnTo>
                    <a:pt x="16371" y="29011"/>
                  </a:lnTo>
                  <a:lnTo>
                    <a:pt x="9799" y="37098"/>
                  </a:lnTo>
                  <a:lnTo>
                    <a:pt x="4677" y="45893"/>
                  </a:lnTo>
                  <a:lnTo>
                    <a:pt x="1391" y="55208"/>
                  </a:lnTo>
                  <a:lnTo>
                    <a:pt x="0" y="64733"/>
                  </a:lnTo>
                  <a:lnTo>
                    <a:pt x="504" y="74046"/>
                  </a:lnTo>
                  <a:lnTo>
                    <a:pt x="2702" y="82932"/>
                  </a:lnTo>
                  <a:lnTo>
                    <a:pt x="6429" y="91203"/>
                  </a:lnTo>
                  <a:lnTo>
                    <a:pt x="11664" y="98612"/>
                  </a:lnTo>
                  <a:lnTo>
                    <a:pt x="18254" y="105105"/>
                  </a:lnTo>
                  <a:lnTo>
                    <a:pt x="25947" y="110466"/>
                  </a:lnTo>
                  <a:lnTo>
                    <a:pt x="34480" y="114244"/>
                  </a:lnTo>
                  <a:lnTo>
                    <a:pt x="43625" y="116336"/>
                  </a:lnTo>
                  <a:lnTo>
                    <a:pt x="53207" y="116776"/>
                  </a:lnTo>
                  <a:lnTo>
                    <a:pt x="63091" y="115559"/>
                  </a:lnTo>
                  <a:lnTo>
                    <a:pt x="73179" y="112848"/>
                  </a:lnTo>
                  <a:lnTo>
                    <a:pt x="83241" y="108758"/>
                  </a:lnTo>
                  <a:lnTo>
                    <a:pt x="92924" y="103272"/>
                  </a:lnTo>
                  <a:lnTo>
                    <a:pt x="102053" y="96511"/>
                  </a:lnTo>
                  <a:lnTo>
                    <a:pt x="110149" y="88701"/>
                  </a:lnTo>
                  <a:lnTo>
                    <a:pt x="116377" y="80090"/>
                  </a:lnTo>
                  <a:lnTo>
                    <a:pt x="120446" y="70895"/>
                  </a:lnTo>
                  <a:lnTo>
                    <a:pt x="122380" y="61451"/>
                  </a:lnTo>
                  <a:lnTo>
                    <a:pt x="122248" y="52191"/>
                  </a:lnTo>
                  <a:lnTo>
                    <a:pt x="120306" y="43340"/>
                  </a:lnTo>
                  <a:lnTo>
                    <a:pt x="116750" y="35093"/>
                  </a:lnTo>
                  <a:lnTo>
                    <a:pt x="111630" y="27700"/>
                  </a:lnTo>
                  <a:lnTo>
                    <a:pt x="105123" y="21212"/>
                  </a:lnTo>
                  <a:lnTo>
                    <a:pt x="97567" y="15669"/>
                  </a:lnTo>
                  <a:lnTo>
                    <a:pt x="88437" y="10643"/>
                  </a:lnTo>
                  <a:lnTo>
                    <a:pt x="74701" y="5690"/>
                  </a:lnTo>
                  <a:lnTo>
                    <a:pt x="512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58798" y="424653"/>
              <a:ext cx="127850" cy="138962"/>
            </a:xfrm>
            <a:custGeom>
              <a:avLst/>
              <a:gdLst/>
              <a:ahLst/>
              <a:cxnLst/>
              <a:rect l="0" t="0" r="0" b="0"/>
              <a:pathLst>
                <a:path w="127850" h="138962">
                  <a:moveTo>
                    <a:pt x="0" y="59657"/>
                  </a:moveTo>
                  <a:lnTo>
                    <a:pt x="67" y="71325"/>
                  </a:lnTo>
                  <a:lnTo>
                    <a:pt x="707" y="81814"/>
                  </a:lnTo>
                  <a:lnTo>
                    <a:pt x="2004" y="92121"/>
                  </a:lnTo>
                  <a:lnTo>
                    <a:pt x="3864" y="102595"/>
                  </a:lnTo>
                  <a:lnTo>
                    <a:pt x="6180" y="113587"/>
                  </a:lnTo>
                  <a:lnTo>
                    <a:pt x="8807" y="125161"/>
                  </a:lnTo>
                  <a:lnTo>
                    <a:pt x="10299" y="134864"/>
                  </a:lnTo>
                  <a:lnTo>
                    <a:pt x="9435" y="138961"/>
                  </a:lnTo>
                  <a:lnTo>
                    <a:pt x="7589" y="137371"/>
                  </a:lnTo>
                  <a:lnTo>
                    <a:pt x="5704" y="131567"/>
                  </a:lnTo>
                  <a:lnTo>
                    <a:pt x="4121" y="122927"/>
                  </a:lnTo>
                  <a:lnTo>
                    <a:pt x="2903" y="112430"/>
                  </a:lnTo>
                  <a:lnTo>
                    <a:pt x="2017" y="100721"/>
                  </a:lnTo>
                  <a:lnTo>
                    <a:pt x="1557" y="88219"/>
                  </a:lnTo>
                  <a:lnTo>
                    <a:pt x="1764" y="75197"/>
                  </a:lnTo>
                  <a:lnTo>
                    <a:pt x="2722" y="61841"/>
                  </a:lnTo>
                  <a:lnTo>
                    <a:pt x="4687" y="48596"/>
                  </a:lnTo>
                  <a:lnTo>
                    <a:pt x="8139" y="36151"/>
                  </a:lnTo>
                  <a:lnTo>
                    <a:pt x="13207" y="24831"/>
                  </a:lnTo>
                  <a:lnTo>
                    <a:pt x="19713" y="15094"/>
                  </a:lnTo>
                  <a:lnTo>
                    <a:pt x="27367" y="7681"/>
                  </a:lnTo>
                  <a:lnTo>
                    <a:pt x="35881" y="2778"/>
                  </a:lnTo>
                  <a:lnTo>
                    <a:pt x="44849" y="265"/>
                  </a:lnTo>
                  <a:lnTo>
                    <a:pt x="53781" y="0"/>
                  </a:lnTo>
                  <a:lnTo>
                    <a:pt x="62408" y="1673"/>
                  </a:lnTo>
                  <a:lnTo>
                    <a:pt x="70503" y="5046"/>
                  </a:lnTo>
                  <a:lnTo>
                    <a:pt x="77794" y="10042"/>
                  </a:lnTo>
                  <a:lnTo>
                    <a:pt x="84221" y="16471"/>
                  </a:lnTo>
                  <a:lnTo>
                    <a:pt x="90047" y="24056"/>
                  </a:lnTo>
                  <a:lnTo>
                    <a:pt x="95735" y="32517"/>
                  </a:lnTo>
                  <a:lnTo>
                    <a:pt x="101563" y="41615"/>
                  </a:lnTo>
                  <a:lnTo>
                    <a:pt x="107464" y="51163"/>
                  </a:lnTo>
                  <a:lnTo>
                    <a:pt x="113125" y="61026"/>
                  </a:lnTo>
                  <a:lnTo>
                    <a:pt x="118370" y="71100"/>
                  </a:lnTo>
                  <a:lnTo>
                    <a:pt x="122845" y="81246"/>
                  </a:lnTo>
                  <a:lnTo>
                    <a:pt x="126277" y="92487"/>
                  </a:lnTo>
                  <a:lnTo>
                    <a:pt x="127849" y="108044"/>
                  </a:lnTo>
                  <a:lnTo>
                    <a:pt x="126342" y="133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37782" y="421139"/>
              <a:ext cx="107651" cy="168648"/>
            </a:xfrm>
            <a:custGeom>
              <a:avLst/>
              <a:gdLst/>
              <a:ahLst/>
              <a:cxnLst/>
              <a:rect l="0" t="0" r="0" b="0"/>
              <a:pathLst>
                <a:path w="107651" h="16864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84" y="88341"/>
                  </a:lnTo>
                  <a:lnTo>
                    <a:pt x="4082" y="103033"/>
                  </a:lnTo>
                  <a:lnTo>
                    <a:pt x="7027" y="117045"/>
                  </a:lnTo>
                  <a:lnTo>
                    <a:pt x="10945" y="130266"/>
                  </a:lnTo>
                  <a:lnTo>
                    <a:pt x="16035" y="142277"/>
                  </a:lnTo>
                  <a:lnTo>
                    <a:pt x="22733" y="152294"/>
                  </a:lnTo>
                  <a:lnTo>
                    <a:pt x="31120" y="160058"/>
                  </a:lnTo>
                  <a:lnTo>
                    <a:pt x="40666" y="165458"/>
                  </a:lnTo>
                  <a:lnTo>
                    <a:pt x="50452" y="168275"/>
                  </a:lnTo>
                  <a:lnTo>
                    <a:pt x="59912" y="168647"/>
                  </a:lnTo>
                  <a:lnTo>
                    <a:pt x="68701" y="166814"/>
                  </a:lnTo>
                  <a:lnTo>
                    <a:pt x="76525" y="162934"/>
                  </a:lnTo>
                  <a:lnTo>
                    <a:pt x="83337" y="157294"/>
                  </a:lnTo>
                  <a:lnTo>
                    <a:pt x="89266" y="150256"/>
                  </a:lnTo>
                  <a:lnTo>
                    <a:pt x="94499" y="142171"/>
                  </a:lnTo>
                  <a:lnTo>
                    <a:pt x="99202" y="133325"/>
                  </a:lnTo>
                  <a:lnTo>
                    <a:pt x="103195" y="123777"/>
                  </a:lnTo>
                  <a:lnTo>
                    <a:pt x="105973" y="113382"/>
                  </a:lnTo>
                  <a:lnTo>
                    <a:pt x="107365" y="102148"/>
                  </a:lnTo>
                  <a:lnTo>
                    <a:pt x="107650" y="90796"/>
                  </a:lnTo>
                  <a:lnTo>
                    <a:pt x="107424" y="79573"/>
                  </a:lnTo>
                  <a:lnTo>
                    <a:pt x="106665" y="67492"/>
                  </a:lnTo>
                  <a:lnTo>
                    <a:pt x="105285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06238" y="478507"/>
              <a:ext cx="178986" cy="121618"/>
            </a:xfrm>
            <a:custGeom>
              <a:avLst/>
              <a:gdLst/>
              <a:ahLst/>
              <a:cxnLst/>
              <a:rect l="0" t="0" r="0" b="0"/>
              <a:pathLst>
                <a:path w="178986" h="121618">
                  <a:moveTo>
                    <a:pt x="0" y="5803"/>
                  </a:moveTo>
                  <a:lnTo>
                    <a:pt x="67" y="17539"/>
                  </a:lnTo>
                  <a:lnTo>
                    <a:pt x="707" y="28667"/>
                  </a:lnTo>
                  <a:lnTo>
                    <a:pt x="2004" y="40261"/>
                  </a:lnTo>
                  <a:lnTo>
                    <a:pt x="3864" y="52249"/>
                  </a:lnTo>
                  <a:lnTo>
                    <a:pt x="6180" y="64261"/>
                  </a:lnTo>
                  <a:lnTo>
                    <a:pt x="8829" y="75995"/>
                  </a:lnTo>
                  <a:lnTo>
                    <a:pt x="11121" y="84963"/>
                  </a:lnTo>
                  <a:lnTo>
                    <a:pt x="12403" y="87884"/>
                  </a:lnTo>
                  <a:lnTo>
                    <a:pt x="13251" y="85329"/>
                  </a:lnTo>
                  <a:lnTo>
                    <a:pt x="14277" y="78874"/>
                  </a:lnTo>
                  <a:lnTo>
                    <a:pt x="15753" y="69817"/>
                  </a:lnTo>
                  <a:lnTo>
                    <a:pt x="17712" y="59056"/>
                  </a:lnTo>
                  <a:lnTo>
                    <a:pt x="20100" y="47192"/>
                  </a:lnTo>
                  <a:lnTo>
                    <a:pt x="23154" y="35101"/>
                  </a:lnTo>
                  <a:lnTo>
                    <a:pt x="27403" y="23954"/>
                  </a:lnTo>
                  <a:lnTo>
                    <a:pt x="33026" y="14321"/>
                  </a:lnTo>
                  <a:lnTo>
                    <a:pt x="39580" y="6868"/>
                  </a:lnTo>
                  <a:lnTo>
                    <a:pt x="46208" y="2590"/>
                  </a:lnTo>
                  <a:lnTo>
                    <a:pt x="52408" y="1718"/>
                  </a:lnTo>
                  <a:lnTo>
                    <a:pt x="58195" y="3860"/>
                  </a:lnTo>
                  <a:lnTo>
                    <a:pt x="63915" y="8403"/>
                  </a:lnTo>
                  <a:lnTo>
                    <a:pt x="69813" y="14699"/>
                  </a:lnTo>
                  <a:lnTo>
                    <a:pt x="76436" y="20583"/>
                  </a:lnTo>
                  <a:lnTo>
                    <a:pt x="83569" y="22944"/>
                  </a:lnTo>
                  <a:lnTo>
                    <a:pt x="90031" y="21387"/>
                  </a:lnTo>
                  <a:lnTo>
                    <a:pt x="96006" y="17216"/>
                  </a:lnTo>
                  <a:lnTo>
                    <a:pt x="101908" y="11623"/>
                  </a:lnTo>
                  <a:lnTo>
                    <a:pt x="108123" y="5970"/>
                  </a:lnTo>
                  <a:lnTo>
                    <a:pt x="115021" y="1859"/>
                  </a:lnTo>
                  <a:lnTo>
                    <a:pt x="122711" y="0"/>
                  </a:lnTo>
                  <a:lnTo>
                    <a:pt x="130799" y="517"/>
                  </a:lnTo>
                  <a:lnTo>
                    <a:pt x="138530" y="3357"/>
                  </a:lnTo>
                  <a:lnTo>
                    <a:pt x="145495" y="8228"/>
                  </a:lnTo>
                  <a:lnTo>
                    <a:pt x="151471" y="14882"/>
                  </a:lnTo>
                  <a:lnTo>
                    <a:pt x="156260" y="23224"/>
                  </a:lnTo>
                  <a:lnTo>
                    <a:pt x="159886" y="33049"/>
                  </a:lnTo>
                  <a:lnTo>
                    <a:pt x="162523" y="44066"/>
                  </a:lnTo>
                  <a:lnTo>
                    <a:pt x="164392" y="55982"/>
                  </a:lnTo>
                  <a:lnTo>
                    <a:pt x="165698" y="68535"/>
                  </a:lnTo>
                  <a:lnTo>
                    <a:pt x="166796" y="80925"/>
                  </a:lnTo>
                  <a:lnTo>
                    <a:pt x="168406" y="93031"/>
                  </a:lnTo>
                  <a:lnTo>
                    <a:pt x="171790" y="105914"/>
                  </a:lnTo>
                  <a:lnTo>
                    <a:pt x="178985" y="121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06279" y="305326"/>
              <a:ext cx="120433" cy="284121"/>
            </a:xfrm>
            <a:custGeom>
              <a:avLst/>
              <a:gdLst/>
              <a:ahLst/>
              <a:cxnLst/>
              <a:rect l="0" t="0" r="0" b="0"/>
              <a:pathLst>
                <a:path w="120433" h="28412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4"/>
                  </a:lnTo>
                  <a:lnTo>
                    <a:pt x="2075" y="81578"/>
                  </a:lnTo>
                  <a:lnTo>
                    <a:pt x="3728" y="95344"/>
                  </a:lnTo>
                  <a:lnTo>
                    <a:pt x="5376" y="109194"/>
                  </a:lnTo>
                  <a:lnTo>
                    <a:pt x="6783" y="123102"/>
                  </a:lnTo>
                  <a:lnTo>
                    <a:pt x="8048" y="137052"/>
                  </a:lnTo>
                  <a:lnTo>
                    <a:pt x="9505" y="151030"/>
                  </a:lnTo>
                  <a:lnTo>
                    <a:pt x="11332" y="165028"/>
                  </a:lnTo>
                  <a:lnTo>
                    <a:pt x="13389" y="179039"/>
                  </a:lnTo>
                  <a:lnTo>
                    <a:pt x="15317" y="193059"/>
                  </a:lnTo>
                  <a:lnTo>
                    <a:pt x="16925" y="207054"/>
                  </a:lnTo>
                  <a:lnTo>
                    <a:pt x="18654" y="219888"/>
                  </a:lnTo>
                  <a:lnTo>
                    <a:pt x="21219" y="227999"/>
                  </a:lnTo>
                  <a:lnTo>
                    <a:pt x="24140" y="229233"/>
                  </a:lnTo>
                  <a:lnTo>
                    <a:pt x="26511" y="225366"/>
                  </a:lnTo>
                  <a:lnTo>
                    <a:pt x="28529" y="218440"/>
                  </a:lnTo>
                  <a:lnTo>
                    <a:pt x="30960" y="210210"/>
                  </a:lnTo>
                  <a:lnTo>
                    <a:pt x="34231" y="201691"/>
                  </a:lnTo>
                  <a:lnTo>
                    <a:pt x="38561" y="193483"/>
                  </a:lnTo>
                  <a:lnTo>
                    <a:pt x="44141" y="186025"/>
                  </a:lnTo>
                  <a:lnTo>
                    <a:pt x="50930" y="179458"/>
                  </a:lnTo>
                  <a:lnTo>
                    <a:pt x="58742" y="174196"/>
                  </a:lnTo>
                  <a:lnTo>
                    <a:pt x="67348" y="171005"/>
                  </a:lnTo>
                  <a:lnTo>
                    <a:pt x="76528" y="170120"/>
                  </a:lnTo>
                  <a:lnTo>
                    <a:pt x="85792" y="171473"/>
                  </a:lnTo>
                  <a:lnTo>
                    <a:pt x="94397" y="174963"/>
                  </a:lnTo>
                  <a:lnTo>
                    <a:pt x="101991" y="180313"/>
                  </a:lnTo>
                  <a:lnTo>
                    <a:pt x="108409" y="187310"/>
                  </a:lnTo>
                  <a:lnTo>
                    <a:pt x="113504" y="195893"/>
                  </a:lnTo>
                  <a:lnTo>
                    <a:pt x="117329" y="205879"/>
                  </a:lnTo>
                  <a:lnTo>
                    <a:pt x="119763" y="216835"/>
                  </a:lnTo>
                  <a:lnTo>
                    <a:pt x="120432" y="228180"/>
                  </a:lnTo>
                  <a:lnTo>
                    <a:pt x="119287" y="239541"/>
                  </a:lnTo>
                  <a:lnTo>
                    <a:pt x="116400" y="250438"/>
                  </a:lnTo>
                  <a:lnTo>
                    <a:pt x="111798" y="260224"/>
                  </a:lnTo>
                  <a:lnTo>
                    <a:pt x="105665" y="268645"/>
                  </a:lnTo>
                  <a:lnTo>
                    <a:pt x="98294" y="275468"/>
                  </a:lnTo>
                  <a:lnTo>
                    <a:pt x="89985" y="280310"/>
                  </a:lnTo>
                  <a:lnTo>
                    <a:pt x="80997" y="283156"/>
                  </a:lnTo>
                  <a:lnTo>
                    <a:pt x="71692" y="284120"/>
                  </a:lnTo>
                  <a:lnTo>
                    <a:pt x="62527" y="283263"/>
                  </a:lnTo>
                  <a:lnTo>
                    <a:pt x="53703" y="280784"/>
                  </a:lnTo>
                  <a:lnTo>
                    <a:pt x="44720" y="277123"/>
                  </a:lnTo>
                  <a:lnTo>
                    <a:pt x="34465" y="27162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59856" y="442196"/>
              <a:ext cx="214922" cy="148264"/>
            </a:xfrm>
            <a:custGeom>
              <a:avLst/>
              <a:gdLst/>
              <a:ahLst/>
              <a:cxnLst/>
              <a:rect l="0" t="0" r="0" b="0"/>
              <a:pathLst>
                <a:path w="214922" h="148264">
                  <a:moveTo>
                    <a:pt x="4351" y="105285"/>
                  </a:moveTo>
                  <a:lnTo>
                    <a:pt x="15952" y="105151"/>
                  </a:lnTo>
                  <a:lnTo>
                    <a:pt x="25801" y="103871"/>
                  </a:lnTo>
                  <a:lnTo>
                    <a:pt x="34806" y="101278"/>
                  </a:lnTo>
                  <a:lnTo>
                    <a:pt x="43248" y="97558"/>
                  </a:lnTo>
                  <a:lnTo>
                    <a:pt x="51275" y="92925"/>
                  </a:lnTo>
                  <a:lnTo>
                    <a:pt x="58983" y="87583"/>
                  </a:lnTo>
                  <a:lnTo>
                    <a:pt x="65970" y="81390"/>
                  </a:lnTo>
                  <a:lnTo>
                    <a:pt x="71376" y="73880"/>
                  </a:lnTo>
                  <a:lnTo>
                    <a:pt x="74851" y="64916"/>
                  </a:lnTo>
                  <a:lnTo>
                    <a:pt x="76200" y="55136"/>
                  </a:lnTo>
                  <a:lnTo>
                    <a:pt x="75136" y="45719"/>
                  </a:lnTo>
                  <a:lnTo>
                    <a:pt x="71749" y="37325"/>
                  </a:lnTo>
                  <a:lnTo>
                    <a:pt x="66408" y="30404"/>
                  </a:lnTo>
                  <a:lnTo>
                    <a:pt x="59552" y="25438"/>
                  </a:lnTo>
                  <a:lnTo>
                    <a:pt x="51581" y="22485"/>
                  </a:lnTo>
                  <a:lnTo>
                    <a:pt x="42980" y="21605"/>
                  </a:lnTo>
                  <a:lnTo>
                    <a:pt x="34296" y="23044"/>
                  </a:lnTo>
                  <a:lnTo>
                    <a:pt x="25840" y="26715"/>
                  </a:lnTo>
                  <a:lnTo>
                    <a:pt x="18029" y="32430"/>
                  </a:lnTo>
                  <a:lnTo>
                    <a:pt x="11460" y="40077"/>
                  </a:lnTo>
                  <a:lnTo>
                    <a:pt x="6346" y="49398"/>
                  </a:lnTo>
                  <a:lnTo>
                    <a:pt x="2724" y="59892"/>
                  </a:lnTo>
                  <a:lnTo>
                    <a:pt x="652" y="70919"/>
                  </a:lnTo>
                  <a:lnTo>
                    <a:pt x="0" y="82067"/>
                  </a:lnTo>
                  <a:lnTo>
                    <a:pt x="680" y="92990"/>
                  </a:lnTo>
                  <a:lnTo>
                    <a:pt x="2722" y="103325"/>
                  </a:lnTo>
                  <a:lnTo>
                    <a:pt x="6023" y="112937"/>
                  </a:lnTo>
                  <a:lnTo>
                    <a:pt x="10525" y="121713"/>
                  </a:lnTo>
                  <a:lnTo>
                    <a:pt x="16295" y="129470"/>
                  </a:lnTo>
                  <a:lnTo>
                    <a:pt x="23255" y="136201"/>
                  </a:lnTo>
                  <a:lnTo>
                    <a:pt x="31370" y="141722"/>
                  </a:lnTo>
                  <a:lnTo>
                    <a:pt x="40719" y="145609"/>
                  </a:lnTo>
                  <a:lnTo>
                    <a:pt x="51223" y="147774"/>
                  </a:lnTo>
                  <a:lnTo>
                    <a:pt x="62360" y="148263"/>
                  </a:lnTo>
                  <a:lnTo>
                    <a:pt x="73295" y="147078"/>
                  </a:lnTo>
                  <a:lnTo>
                    <a:pt x="83571" y="144394"/>
                  </a:lnTo>
                  <a:lnTo>
                    <a:pt x="93096" y="140492"/>
                  </a:lnTo>
                  <a:lnTo>
                    <a:pt x="101954" y="135664"/>
                  </a:lnTo>
                  <a:lnTo>
                    <a:pt x="110298" y="130209"/>
                  </a:lnTo>
                  <a:lnTo>
                    <a:pt x="118803" y="125972"/>
                  </a:lnTo>
                  <a:lnTo>
                    <a:pt x="127359" y="125509"/>
                  </a:lnTo>
                  <a:lnTo>
                    <a:pt x="134616" y="128760"/>
                  </a:lnTo>
                  <a:lnTo>
                    <a:pt x="140558" y="134650"/>
                  </a:lnTo>
                  <a:lnTo>
                    <a:pt x="145565" y="142156"/>
                  </a:lnTo>
                  <a:lnTo>
                    <a:pt x="148989" y="147802"/>
                  </a:lnTo>
                  <a:lnTo>
                    <a:pt x="149701" y="147776"/>
                  </a:lnTo>
                  <a:lnTo>
                    <a:pt x="148011" y="143087"/>
                  </a:lnTo>
                  <a:lnTo>
                    <a:pt x="144749" y="135405"/>
                  </a:lnTo>
                  <a:lnTo>
                    <a:pt x="140773" y="126106"/>
                  </a:lnTo>
                  <a:lnTo>
                    <a:pt x="136612" y="116032"/>
                  </a:lnTo>
                  <a:lnTo>
                    <a:pt x="132828" y="105618"/>
                  </a:lnTo>
                  <a:lnTo>
                    <a:pt x="130111" y="95071"/>
                  </a:lnTo>
                  <a:lnTo>
                    <a:pt x="128731" y="84488"/>
                  </a:lnTo>
                  <a:lnTo>
                    <a:pt x="128769" y="74070"/>
                  </a:lnTo>
                  <a:lnTo>
                    <a:pt x="130305" y="64137"/>
                  </a:lnTo>
                  <a:lnTo>
                    <a:pt x="133229" y="54825"/>
                  </a:lnTo>
                  <a:lnTo>
                    <a:pt x="137462" y="46265"/>
                  </a:lnTo>
                  <a:lnTo>
                    <a:pt x="143043" y="38659"/>
                  </a:lnTo>
                  <a:lnTo>
                    <a:pt x="149868" y="32025"/>
                  </a:lnTo>
                  <a:lnTo>
                    <a:pt x="157721" y="26230"/>
                  </a:lnTo>
                  <a:lnTo>
                    <a:pt x="166361" y="21096"/>
                  </a:lnTo>
                  <a:lnTo>
                    <a:pt x="175565" y="16457"/>
                  </a:lnTo>
                  <a:lnTo>
                    <a:pt x="184711" y="12326"/>
                  </a:lnTo>
                  <a:lnTo>
                    <a:pt x="193674" y="8483"/>
                  </a:lnTo>
                  <a:lnTo>
                    <a:pt x="203239" y="4586"/>
                  </a:lnTo>
                  <a:lnTo>
                    <a:pt x="2149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27419" y="438602"/>
              <a:ext cx="134564" cy="161523"/>
            </a:xfrm>
            <a:custGeom>
              <a:avLst/>
              <a:gdLst/>
              <a:ahLst/>
              <a:cxnLst/>
              <a:rect l="0" t="0" r="0" b="0"/>
              <a:pathLst>
                <a:path w="134564" h="161523">
                  <a:moveTo>
                    <a:pt x="105285" y="3594"/>
                  </a:moveTo>
                  <a:lnTo>
                    <a:pt x="96484" y="862"/>
                  </a:lnTo>
                  <a:lnTo>
                    <a:pt x="88138" y="0"/>
                  </a:lnTo>
                  <a:lnTo>
                    <a:pt x="79444" y="990"/>
                  </a:lnTo>
                  <a:lnTo>
                    <a:pt x="70495" y="3529"/>
                  </a:lnTo>
                  <a:lnTo>
                    <a:pt x="61649" y="7313"/>
                  </a:lnTo>
                  <a:lnTo>
                    <a:pt x="53114" y="12053"/>
                  </a:lnTo>
                  <a:lnTo>
                    <a:pt x="45099" y="17659"/>
                  </a:lnTo>
                  <a:lnTo>
                    <a:pt x="37870" y="24238"/>
                  </a:lnTo>
                  <a:lnTo>
                    <a:pt x="31506" y="31764"/>
                  </a:lnTo>
                  <a:lnTo>
                    <a:pt x="26404" y="39933"/>
                  </a:lnTo>
                  <a:lnTo>
                    <a:pt x="23333" y="48262"/>
                  </a:lnTo>
                  <a:lnTo>
                    <a:pt x="22533" y="56443"/>
                  </a:lnTo>
                  <a:lnTo>
                    <a:pt x="23946" y="63883"/>
                  </a:lnTo>
                  <a:lnTo>
                    <a:pt x="27477" y="69663"/>
                  </a:lnTo>
                  <a:lnTo>
                    <a:pt x="32856" y="73437"/>
                  </a:lnTo>
                  <a:lnTo>
                    <a:pt x="39872" y="75511"/>
                  </a:lnTo>
                  <a:lnTo>
                    <a:pt x="48467" y="76538"/>
                  </a:lnTo>
                  <a:lnTo>
                    <a:pt x="58466" y="77013"/>
                  </a:lnTo>
                  <a:lnTo>
                    <a:pt x="69602" y="77219"/>
                  </a:lnTo>
                  <a:lnTo>
                    <a:pt x="81600" y="77299"/>
                  </a:lnTo>
                  <a:lnTo>
                    <a:pt x="94207" y="77343"/>
                  </a:lnTo>
                  <a:lnTo>
                    <a:pt x="106586" y="78038"/>
                  </a:lnTo>
                  <a:lnTo>
                    <a:pt x="117373" y="80626"/>
                  </a:lnTo>
                  <a:lnTo>
                    <a:pt x="125939" y="85624"/>
                  </a:lnTo>
                  <a:lnTo>
                    <a:pt x="131857" y="92574"/>
                  </a:lnTo>
                  <a:lnTo>
                    <a:pt x="134563" y="100459"/>
                  </a:lnTo>
                  <a:lnTo>
                    <a:pt x="134083" y="108568"/>
                  </a:lnTo>
                  <a:lnTo>
                    <a:pt x="130880" y="116415"/>
                  </a:lnTo>
                  <a:lnTo>
                    <a:pt x="125550" y="123589"/>
                  </a:lnTo>
                  <a:lnTo>
                    <a:pt x="118639" y="129955"/>
                  </a:lnTo>
                  <a:lnTo>
                    <a:pt x="110429" y="135412"/>
                  </a:lnTo>
                  <a:lnTo>
                    <a:pt x="100952" y="139794"/>
                  </a:lnTo>
                  <a:lnTo>
                    <a:pt x="90322" y="143121"/>
                  </a:lnTo>
                  <a:lnTo>
                    <a:pt x="78744" y="145715"/>
                  </a:lnTo>
                  <a:lnTo>
                    <a:pt x="66441" y="148081"/>
                  </a:lnTo>
                  <a:lnTo>
                    <a:pt x="53625" y="150526"/>
                  </a:lnTo>
                  <a:lnTo>
                    <a:pt x="41057" y="153011"/>
                  </a:lnTo>
                  <a:lnTo>
                    <a:pt x="28811" y="155490"/>
                  </a:lnTo>
                  <a:lnTo>
                    <a:pt x="15813" y="158184"/>
                  </a:lnTo>
                  <a:lnTo>
                    <a:pt x="0" y="161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803074" y="210569"/>
            <a:ext cx="3093507" cy="421141"/>
            <a:chOff x="5803074" y="210569"/>
            <a:chExt cx="3093507" cy="421141"/>
          </a:xfrm>
        </p:grpSpPr>
        <p:sp>
          <p:nvSpPr>
            <p:cNvPr id="33" name="Freeform 32"/>
            <p:cNvSpPr/>
            <p:nvPr/>
          </p:nvSpPr>
          <p:spPr>
            <a:xfrm>
              <a:off x="5803074" y="415044"/>
              <a:ext cx="145528" cy="146786"/>
            </a:xfrm>
            <a:custGeom>
              <a:avLst/>
              <a:gdLst/>
              <a:ahLst/>
              <a:cxnLst/>
              <a:rect l="0" t="0" r="0" b="0"/>
              <a:pathLst>
                <a:path w="145528" h="146786">
                  <a:moveTo>
                    <a:pt x="92884" y="58738"/>
                  </a:moveTo>
                  <a:lnTo>
                    <a:pt x="89883" y="49937"/>
                  </a:lnTo>
                  <a:lnTo>
                    <a:pt x="86461" y="41590"/>
                  </a:lnTo>
                  <a:lnTo>
                    <a:pt x="82260" y="32900"/>
                  </a:lnTo>
                  <a:lnTo>
                    <a:pt x="77188" y="24125"/>
                  </a:lnTo>
                  <a:lnTo>
                    <a:pt x="71058" y="15927"/>
                  </a:lnTo>
                  <a:lnTo>
                    <a:pt x="63879" y="8659"/>
                  </a:lnTo>
                  <a:lnTo>
                    <a:pt x="55964" y="2988"/>
                  </a:lnTo>
                  <a:lnTo>
                    <a:pt x="47818" y="0"/>
                  </a:lnTo>
                  <a:lnTo>
                    <a:pt x="39755" y="39"/>
                  </a:lnTo>
                  <a:lnTo>
                    <a:pt x="32057" y="2813"/>
                  </a:lnTo>
                  <a:lnTo>
                    <a:pt x="25040" y="7791"/>
                  </a:lnTo>
                  <a:lnTo>
                    <a:pt x="18809" y="14434"/>
                  </a:lnTo>
                  <a:lnTo>
                    <a:pt x="13457" y="22448"/>
                  </a:lnTo>
                  <a:lnTo>
                    <a:pt x="9153" y="31787"/>
                  </a:lnTo>
                  <a:lnTo>
                    <a:pt x="5885" y="42321"/>
                  </a:lnTo>
                  <a:lnTo>
                    <a:pt x="3501" y="53832"/>
                  </a:lnTo>
                  <a:lnTo>
                    <a:pt x="1810" y="66090"/>
                  </a:lnTo>
                  <a:lnTo>
                    <a:pt x="637" y="78889"/>
                  </a:lnTo>
                  <a:lnTo>
                    <a:pt x="0" y="91907"/>
                  </a:lnTo>
                  <a:lnTo>
                    <a:pt x="95" y="104721"/>
                  </a:lnTo>
                  <a:lnTo>
                    <a:pt x="983" y="117098"/>
                  </a:lnTo>
                  <a:lnTo>
                    <a:pt x="2901" y="128357"/>
                  </a:lnTo>
                  <a:lnTo>
                    <a:pt x="6325" y="137328"/>
                  </a:lnTo>
                  <a:lnTo>
                    <a:pt x="11368" y="143565"/>
                  </a:lnTo>
                  <a:lnTo>
                    <a:pt x="17689" y="146785"/>
                  </a:lnTo>
                  <a:lnTo>
                    <a:pt x="24687" y="146535"/>
                  </a:lnTo>
                  <a:lnTo>
                    <a:pt x="31936" y="142920"/>
                  </a:lnTo>
                  <a:lnTo>
                    <a:pt x="38902" y="136461"/>
                  </a:lnTo>
                  <a:lnTo>
                    <a:pt x="44887" y="127792"/>
                  </a:lnTo>
                  <a:lnTo>
                    <a:pt x="49607" y="117489"/>
                  </a:lnTo>
                  <a:lnTo>
                    <a:pt x="53130" y="106019"/>
                  </a:lnTo>
                  <a:lnTo>
                    <a:pt x="55669" y="93731"/>
                  </a:lnTo>
                  <a:lnTo>
                    <a:pt x="57436" y="80974"/>
                  </a:lnTo>
                  <a:lnTo>
                    <a:pt x="58040" y="71273"/>
                  </a:lnTo>
                  <a:lnTo>
                    <a:pt x="57708" y="68593"/>
                  </a:lnTo>
                  <a:lnTo>
                    <a:pt x="58129" y="71018"/>
                  </a:lnTo>
                  <a:lnTo>
                    <a:pt x="59942" y="76158"/>
                  </a:lnTo>
                  <a:lnTo>
                    <a:pt x="63102" y="82569"/>
                  </a:lnTo>
                  <a:lnTo>
                    <a:pt x="67361" y="89682"/>
                  </a:lnTo>
                  <a:lnTo>
                    <a:pt x="72448" y="97461"/>
                  </a:lnTo>
                  <a:lnTo>
                    <a:pt x="78138" y="105871"/>
                  </a:lnTo>
                  <a:lnTo>
                    <a:pt x="84420" y="114169"/>
                  </a:lnTo>
                  <a:lnTo>
                    <a:pt x="91469" y="121007"/>
                  </a:lnTo>
                  <a:lnTo>
                    <a:pt x="99314" y="125761"/>
                  </a:lnTo>
                  <a:lnTo>
                    <a:pt x="107593" y="128634"/>
                  </a:lnTo>
                  <a:lnTo>
                    <a:pt x="116552" y="130582"/>
                  </a:lnTo>
                  <a:lnTo>
                    <a:pt x="128094" y="131771"/>
                  </a:lnTo>
                  <a:lnTo>
                    <a:pt x="145527" y="132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35513" y="421139"/>
              <a:ext cx="76260" cy="156435"/>
            </a:xfrm>
            <a:custGeom>
              <a:avLst/>
              <a:gdLst/>
              <a:ahLst/>
              <a:cxnLst/>
              <a:rect l="0" t="0" r="0" b="0"/>
              <a:pathLst>
                <a:path w="76260" h="156435">
                  <a:moveTo>
                    <a:pt x="2559" y="42114"/>
                  </a:moveTo>
                  <a:lnTo>
                    <a:pt x="5493" y="53782"/>
                  </a:lnTo>
                  <a:lnTo>
                    <a:pt x="8275" y="64271"/>
                  </a:lnTo>
                  <a:lnTo>
                    <a:pt x="11175" y="74578"/>
                  </a:lnTo>
                  <a:lnTo>
                    <a:pt x="14214" y="85052"/>
                  </a:lnTo>
                  <a:lnTo>
                    <a:pt x="17379" y="96044"/>
                  </a:lnTo>
                  <a:lnTo>
                    <a:pt x="20644" y="107682"/>
                  </a:lnTo>
                  <a:lnTo>
                    <a:pt x="23982" y="119763"/>
                  </a:lnTo>
                  <a:lnTo>
                    <a:pt x="27373" y="131869"/>
                  </a:lnTo>
                  <a:lnTo>
                    <a:pt x="30773" y="143685"/>
                  </a:lnTo>
                  <a:lnTo>
                    <a:pt x="33140" y="152807"/>
                  </a:lnTo>
                  <a:lnTo>
                    <a:pt x="33121" y="156434"/>
                  </a:lnTo>
                  <a:lnTo>
                    <a:pt x="30985" y="155741"/>
                  </a:lnTo>
                  <a:lnTo>
                    <a:pt x="27470" y="152230"/>
                  </a:lnTo>
                  <a:lnTo>
                    <a:pt x="23353" y="146716"/>
                  </a:lnTo>
                  <a:lnTo>
                    <a:pt x="19106" y="139722"/>
                  </a:lnTo>
                  <a:lnTo>
                    <a:pt x="14932" y="131652"/>
                  </a:lnTo>
                  <a:lnTo>
                    <a:pt x="10893" y="122813"/>
                  </a:lnTo>
                  <a:lnTo>
                    <a:pt x="6996" y="113431"/>
                  </a:lnTo>
                  <a:lnTo>
                    <a:pt x="3547" y="103510"/>
                  </a:lnTo>
                  <a:lnTo>
                    <a:pt x="1133" y="92860"/>
                  </a:lnTo>
                  <a:lnTo>
                    <a:pt x="0" y="81442"/>
                  </a:lnTo>
                  <a:lnTo>
                    <a:pt x="392" y="69671"/>
                  </a:lnTo>
                  <a:lnTo>
                    <a:pt x="2708" y="58301"/>
                  </a:lnTo>
                  <a:lnTo>
                    <a:pt x="6978" y="47739"/>
                  </a:lnTo>
                  <a:lnTo>
                    <a:pt x="13099" y="38360"/>
                  </a:lnTo>
                  <a:lnTo>
                    <a:pt x="21020" y="30664"/>
                  </a:lnTo>
                  <a:lnTo>
                    <a:pt x="30512" y="24747"/>
                  </a:lnTo>
                  <a:lnTo>
                    <a:pt x="40654" y="20194"/>
                  </a:lnTo>
                  <a:lnTo>
                    <a:pt x="50916" y="15718"/>
                  </a:lnTo>
                  <a:lnTo>
                    <a:pt x="62196" y="9809"/>
                  </a:lnTo>
                  <a:lnTo>
                    <a:pt x="762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42143" y="441596"/>
              <a:ext cx="100740" cy="141306"/>
            </a:xfrm>
            <a:custGeom>
              <a:avLst/>
              <a:gdLst/>
              <a:ahLst/>
              <a:cxnLst/>
              <a:rect l="0" t="0" r="0" b="0"/>
              <a:pathLst>
                <a:path w="100740" h="141306">
                  <a:moveTo>
                    <a:pt x="11743" y="53243"/>
                  </a:moveTo>
                  <a:lnTo>
                    <a:pt x="20612" y="56043"/>
                  </a:lnTo>
                  <a:lnTo>
                    <a:pt x="29598" y="57544"/>
                  </a:lnTo>
                  <a:lnTo>
                    <a:pt x="39589" y="57846"/>
                  </a:lnTo>
                  <a:lnTo>
                    <a:pt x="50397" y="56994"/>
                  </a:lnTo>
                  <a:lnTo>
                    <a:pt x="61560" y="54878"/>
                  </a:lnTo>
                  <a:lnTo>
                    <a:pt x="72747" y="51551"/>
                  </a:lnTo>
                  <a:lnTo>
                    <a:pt x="83168" y="47044"/>
                  </a:lnTo>
                  <a:lnTo>
                    <a:pt x="91559" y="41276"/>
                  </a:lnTo>
                  <a:lnTo>
                    <a:pt x="97403" y="34334"/>
                  </a:lnTo>
                  <a:lnTo>
                    <a:pt x="100525" y="26743"/>
                  </a:lnTo>
                  <a:lnTo>
                    <a:pt x="100739" y="19342"/>
                  </a:lnTo>
                  <a:lnTo>
                    <a:pt x="98254" y="12601"/>
                  </a:lnTo>
                  <a:lnTo>
                    <a:pt x="93538" y="6943"/>
                  </a:lnTo>
                  <a:lnTo>
                    <a:pt x="87110" y="2899"/>
                  </a:lnTo>
                  <a:lnTo>
                    <a:pt x="79431" y="597"/>
                  </a:lnTo>
                  <a:lnTo>
                    <a:pt x="71027" y="0"/>
                  </a:lnTo>
                  <a:lnTo>
                    <a:pt x="62475" y="1104"/>
                  </a:lnTo>
                  <a:lnTo>
                    <a:pt x="54099" y="3736"/>
                  </a:lnTo>
                  <a:lnTo>
                    <a:pt x="46002" y="7771"/>
                  </a:lnTo>
                  <a:lnTo>
                    <a:pt x="38176" y="13220"/>
                  </a:lnTo>
                  <a:lnTo>
                    <a:pt x="30582" y="19956"/>
                  </a:lnTo>
                  <a:lnTo>
                    <a:pt x="23327" y="27748"/>
                  </a:lnTo>
                  <a:lnTo>
                    <a:pt x="16674" y="36348"/>
                  </a:lnTo>
                  <a:lnTo>
                    <a:pt x="10724" y="45544"/>
                  </a:lnTo>
                  <a:lnTo>
                    <a:pt x="5745" y="55328"/>
                  </a:lnTo>
                  <a:lnTo>
                    <a:pt x="2229" y="65881"/>
                  </a:lnTo>
                  <a:lnTo>
                    <a:pt x="318" y="77232"/>
                  </a:lnTo>
                  <a:lnTo>
                    <a:pt x="0" y="88956"/>
                  </a:lnTo>
                  <a:lnTo>
                    <a:pt x="1300" y="100293"/>
                  </a:lnTo>
                  <a:lnTo>
                    <a:pt x="4072" y="110834"/>
                  </a:lnTo>
                  <a:lnTo>
                    <a:pt x="8372" y="120198"/>
                  </a:lnTo>
                  <a:lnTo>
                    <a:pt x="14531" y="127884"/>
                  </a:lnTo>
                  <a:lnTo>
                    <a:pt x="22558" y="133785"/>
                  </a:lnTo>
                  <a:lnTo>
                    <a:pt x="32031" y="137951"/>
                  </a:lnTo>
                  <a:lnTo>
                    <a:pt x="42298" y="140396"/>
                  </a:lnTo>
                  <a:lnTo>
                    <a:pt x="52892" y="141305"/>
                  </a:lnTo>
                  <a:lnTo>
                    <a:pt x="63124" y="140935"/>
                  </a:lnTo>
                  <a:lnTo>
                    <a:pt x="73008" y="139389"/>
                  </a:lnTo>
                  <a:lnTo>
                    <a:pt x="83406" y="135418"/>
                  </a:lnTo>
                  <a:lnTo>
                    <a:pt x="95971" y="126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10137" y="211588"/>
              <a:ext cx="133304" cy="335894"/>
            </a:xfrm>
            <a:custGeom>
              <a:avLst/>
              <a:gdLst/>
              <a:ahLst/>
              <a:cxnLst/>
              <a:rect l="0" t="0" r="0" b="0"/>
              <a:pathLst>
                <a:path w="133304" h="335894">
                  <a:moveTo>
                    <a:pt x="70132" y="335893"/>
                  </a:moveTo>
                  <a:lnTo>
                    <a:pt x="67198" y="324225"/>
                  </a:lnTo>
                  <a:lnTo>
                    <a:pt x="64416" y="313737"/>
                  </a:lnTo>
                  <a:lnTo>
                    <a:pt x="61512" y="303430"/>
                  </a:lnTo>
                  <a:lnTo>
                    <a:pt x="58299" y="292956"/>
                  </a:lnTo>
                  <a:lnTo>
                    <a:pt x="54486" y="281964"/>
                  </a:lnTo>
                  <a:lnTo>
                    <a:pt x="49973" y="270317"/>
                  </a:lnTo>
                  <a:lnTo>
                    <a:pt x="44982" y="257890"/>
                  </a:lnTo>
                  <a:lnTo>
                    <a:pt x="39942" y="244487"/>
                  </a:lnTo>
                  <a:lnTo>
                    <a:pt x="35110" y="230103"/>
                  </a:lnTo>
                  <a:lnTo>
                    <a:pt x="30563" y="215037"/>
                  </a:lnTo>
                  <a:lnTo>
                    <a:pt x="26283" y="199778"/>
                  </a:lnTo>
                  <a:lnTo>
                    <a:pt x="22221" y="184633"/>
                  </a:lnTo>
                  <a:lnTo>
                    <a:pt x="18322" y="169871"/>
                  </a:lnTo>
                  <a:lnTo>
                    <a:pt x="14545" y="155806"/>
                  </a:lnTo>
                  <a:lnTo>
                    <a:pt x="10856" y="142523"/>
                  </a:lnTo>
                  <a:lnTo>
                    <a:pt x="7394" y="129620"/>
                  </a:lnTo>
                  <a:lnTo>
                    <a:pt x="4449" y="116342"/>
                  </a:lnTo>
                  <a:lnTo>
                    <a:pt x="2140" y="102294"/>
                  </a:lnTo>
                  <a:lnTo>
                    <a:pt x="590" y="87584"/>
                  </a:lnTo>
                  <a:lnTo>
                    <a:pt x="0" y="72630"/>
                  </a:lnTo>
                  <a:lnTo>
                    <a:pt x="393" y="57730"/>
                  </a:lnTo>
                  <a:lnTo>
                    <a:pt x="1962" y="43488"/>
                  </a:lnTo>
                  <a:lnTo>
                    <a:pt x="5142" y="30844"/>
                  </a:lnTo>
                  <a:lnTo>
                    <a:pt x="10024" y="20172"/>
                  </a:lnTo>
                  <a:lnTo>
                    <a:pt x="16404" y="11671"/>
                  </a:lnTo>
                  <a:lnTo>
                    <a:pt x="23974" y="5620"/>
                  </a:lnTo>
                  <a:lnTo>
                    <a:pt x="32434" y="1920"/>
                  </a:lnTo>
                  <a:lnTo>
                    <a:pt x="41537" y="195"/>
                  </a:lnTo>
                  <a:lnTo>
                    <a:pt x="51091" y="0"/>
                  </a:lnTo>
                  <a:lnTo>
                    <a:pt x="60954" y="938"/>
                  </a:lnTo>
                  <a:lnTo>
                    <a:pt x="70863" y="2851"/>
                  </a:lnTo>
                  <a:lnTo>
                    <a:pt x="80444" y="5803"/>
                  </a:lnTo>
                  <a:lnTo>
                    <a:pt x="89513" y="9745"/>
                  </a:lnTo>
                  <a:lnTo>
                    <a:pt x="97964" y="14405"/>
                  </a:lnTo>
                  <a:lnTo>
                    <a:pt x="106608" y="19928"/>
                  </a:lnTo>
                  <a:lnTo>
                    <a:pt x="117320" y="27913"/>
                  </a:lnTo>
                  <a:lnTo>
                    <a:pt x="133303" y="41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64456" y="4211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8" y="7793"/>
                  </a:lnTo>
                  <a:lnTo>
                    <a:pt x="96756" y="8641"/>
                  </a:lnTo>
                  <a:lnTo>
                    <a:pt x="84302" y="9243"/>
                  </a:lnTo>
                  <a:lnTo>
                    <a:pt x="71537" y="9831"/>
                  </a:lnTo>
                  <a:lnTo>
                    <a:pt x="58904" y="10763"/>
                  </a:lnTo>
                  <a:lnTo>
                    <a:pt x="46650" y="12205"/>
                  </a:lnTo>
                  <a:lnTo>
                    <a:pt x="35266" y="13997"/>
                  </a:lnTo>
                  <a:lnTo>
                    <a:pt x="24468" y="15927"/>
                  </a:lnTo>
                  <a:lnTo>
                    <a:pt x="13310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16828" y="442256"/>
              <a:ext cx="174012" cy="115755"/>
            </a:xfrm>
            <a:custGeom>
              <a:avLst/>
              <a:gdLst/>
              <a:ahLst/>
              <a:cxnLst/>
              <a:rect l="0" t="0" r="0" b="0"/>
              <a:pathLst>
                <a:path w="174012" h="115755">
                  <a:moveTo>
                    <a:pt x="89783" y="73640"/>
                  </a:moveTo>
                  <a:lnTo>
                    <a:pt x="89649" y="61972"/>
                  </a:lnTo>
                  <a:lnTo>
                    <a:pt x="88368" y="51483"/>
                  </a:lnTo>
                  <a:lnTo>
                    <a:pt x="85771" y="41190"/>
                  </a:lnTo>
                  <a:lnTo>
                    <a:pt x="81878" y="31235"/>
                  </a:lnTo>
                  <a:lnTo>
                    <a:pt x="76597" y="22188"/>
                  </a:lnTo>
                  <a:lnTo>
                    <a:pt x="70012" y="14314"/>
                  </a:lnTo>
                  <a:lnTo>
                    <a:pt x="62338" y="7882"/>
                  </a:lnTo>
                  <a:lnTo>
                    <a:pt x="53828" y="3314"/>
                  </a:lnTo>
                  <a:lnTo>
                    <a:pt x="44710" y="662"/>
                  </a:lnTo>
                  <a:lnTo>
                    <a:pt x="35490" y="0"/>
                  </a:lnTo>
                  <a:lnTo>
                    <a:pt x="26913" y="1593"/>
                  </a:lnTo>
                  <a:lnTo>
                    <a:pt x="19339" y="5371"/>
                  </a:lnTo>
                  <a:lnTo>
                    <a:pt x="12934" y="11160"/>
                  </a:lnTo>
                  <a:lnTo>
                    <a:pt x="7848" y="18857"/>
                  </a:lnTo>
                  <a:lnTo>
                    <a:pt x="4024" y="28212"/>
                  </a:lnTo>
                  <a:lnTo>
                    <a:pt x="1420" y="38729"/>
                  </a:lnTo>
                  <a:lnTo>
                    <a:pt x="106" y="49771"/>
                  </a:lnTo>
                  <a:lnTo>
                    <a:pt x="0" y="60929"/>
                  </a:lnTo>
                  <a:lnTo>
                    <a:pt x="1062" y="71859"/>
                  </a:lnTo>
                  <a:lnTo>
                    <a:pt x="3368" y="82199"/>
                  </a:lnTo>
                  <a:lnTo>
                    <a:pt x="6855" y="91804"/>
                  </a:lnTo>
                  <a:lnTo>
                    <a:pt x="11654" y="100237"/>
                  </a:lnTo>
                  <a:lnTo>
                    <a:pt x="18155" y="106699"/>
                  </a:lnTo>
                  <a:lnTo>
                    <a:pt x="26412" y="110928"/>
                  </a:lnTo>
                  <a:lnTo>
                    <a:pt x="35870" y="112972"/>
                  </a:lnTo>
                  <a:lnTo>
                    <a:pt x="45596" y="112915"/>
                  </a:lnTo>
                  <a:lnTo>
                    <a:pt x="55017" y="111022"/>
                  </a:lnTo>
                  <a:lnTo>
                    <a:pt x="63780" y="107499"/>
                  </a:lnTo>
                  <a:lnTo>
                    <a:pt x="71586" y="102403"/>
                  </a:lnTo>
                  <a:lnTo>
                    <a:pt x="78382" y="95901"/>
                  </a:lnTo>
                  <a:lnTo>
                    <a:pt x="84131" y="88098"/>
                  </a:lnTo>
                  <a:lnTo>
                    <a:pt x="88710" y="78959"/>
                  </a:lnTo>
                  <a:lnTo>
                    <a:pt x="92192" y="68657"/>
                  </a:lnTo>
                  <a:lnTo>
                    <a:pt x="95655" y="59861"/>
                  </a:lnTo>
                  <a:lnTo>
                    <a:pt x="99862" y="56262"/>
                  </a:lnTo>
                  <a:lnTo>
                    <a:pt x="103911" y="57633"/>
                  </a:lnTo>
                  <a:lnTo>
                    <a:pt x="107647" y="62437"/>
                  </a:lnTo>
                  <a:lnTo>
                    <a:pt x="111363" y="69228"/>
                  </a:lnTo>
                  <a:lnTo>
                    <a:pt x="115477" y="76870"/>
                  </a:lnTo>
                  <a:lnTo>
                    <a:pt x="120179" y="84714"/>
                  </a:lnTo>
                  <a:lnTo>
                    <a:pt x="125733" y="92185"/>
                  </a:lnTo>
                  <a:lnTo>
                    <a:pt x="133433" y="99342"/>
                  </a:lnTo>
                  <a:lnTo>
                    <a:pt x="147311" y="106802"/>
                  </a:lnTo>
                  <a:lnTo>
                    <a:pt x="174011" y="115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54623" y="431668"/>
              <a:ext cx="120445" cy="137746"/>
            </a:xfrm>
            <a:custGeom>
              <a:avLst/>
              <a:gdLst/>
              <a:ahLst/>
              <a:cxnLst/>
              <a:rect l="0" t="0" r="0" b="0"/>
              <a:pathLst>
                <a:path w="120445" h="137746">
                  <a:moveTo>
                    <a:pt x="78330" y="0"/>
                  </a:moveTo>
                  <a:lnTo>
                    <a:pt x="66728" y="134"/>
                  </a:lnTo>
                  <a:lnTo>
                    <a:pt x="56880" y="1414"/>
                  </a:lnTo>
                  <a:lnTo>
                    <a:pt x="47875" y="4007"/>
                  </a:lnTo>
                  <a:lnTo>
                    <a:pt x="39433" y="7727"/>
                  </a:lnTo>
                  <a:lnTo>
                    <a:pt x="31406" y="12360"/>
                  </a:lnTo>
                  <a:lnTo>
                    <a:pt x="23692" y="17702"/>
                  </a:lnTo>
                  <a:lnTo>
                    <a:pt x="16534" y="23895"/>
                  </a:lnTo>
                  <a:lnTo>
                    <a:pt x="10479" y="31406"/>
                  </a:lnTo>
                  <a:lnTo>
                    <a:pt x="5746" y="40379"/>
                  </a:lnTo>
                  <a:lnTo>
                    <a:pt x="2399" y="50505"/>
                  </a:lnTo>
                  <a:lnTo>
                    <a:pt x="518" y="61218"/>
                  </a:lnTo>
                  <a:lnTo>
                    <a:pt x="0" y="72123"/>
                  </a:lnTo>
                  <a:lnTo>
                    <a:pt x="770" y="82867"/>
                  </a:lnTo>
                  <a:lnTo>
                    <a:pt x="2874" y="93075"/>
                  </a:lnTo>
                  <a:lnTo>
                    <a:pt x="6216" y="102598"/>
                  </a:lnTo>
                  <a:lnTo>
                    <a:pt x="10747" y="111313"/>
                  </a:lnTo>
                  <a:lnTo>
                    <a:pt x="16537" y="119028"/>
                  </a:lnTo>
                  <a:lnTo>
                    <a:pt x="23511" y="125730"/>
                  </a:lnTo>
                  <a:lnTo>
                    <a:pt x="31633" y="131232"/>
                  </a:lnTo>
                  <a:lnTo>
                    <a:pt x="40987" y="135106"/>
                  </a:lnTo>
                  <a:lnTo>
                    <a:pt x="51494" y="137263"/>
                  </a:lnTo>
                  <a:lnTo>
                    <a:pt x="62634" y="137745"/>
                  </a:lnTo>
                  <a:lnTo>
                    <a:pt x="73571" y="136557"/>
                  </a:lnTo>
                  <a:lnTo>
                    <a:pt x="83840" y="133879"/>
                  </a:lnTo>
                  <a:lnTo>
                    <a:pt x="93049" y="130303"/>
                  </a:lnTo>
                  <a:lnTo>
                    <a:pt x="101614" y="126386"/>
                  </a:lnTo>
                  <a:lnTo>
                    <a:pt x="110279" y="121789"/>
                  </a:lnTo>
                  <a:lnTo>
                    <a:pt x="12044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23017" y="210569"/>
              <a:ext cx="15222" cy="357970"/>
            </a:xfrm>
            <a:custGeom>
              <a:avLst/>
              <a:gdLst/>
              <a:ahLst/>
              <a:cxnLst/>
              <a:rect l="0" t="0" r="0" b="0"/>
              <a:pathLst>
                <a:path w="15222" h="357970">
                  <a:moveTo>
                    <a:pt x="4693" y="0"/>
                  </a:moveTo>
                  <a:lnTo>
                    <a:pt x="4626" y="14535"/>
                  </a:lnTo>
                  <a:lnTo>
                    <a:pt x="3985" y="27166"/>
                  </a:lnTo>
                  <a:lnTo>
                    <a:pt x="2698" y="39085"/>
                  </a:lnTo>
                  <a:lnTo>
                    <a:pt x="1184" y="51085"/>
                  </a:lnTo>
                  <a:lnTo>
                    <a:pt x="164" y="64222"/>
                  </a:lnTo>
                  <a:lnTo>
                    <a:pt x="0" y="78960"/>
                  </a:lnTo>
                  <a:lnTo>
                    <a:pt x="554" y="94933"/>
                  </a:lnTo>
                  <a:lnTo>
                    <a:pt x="1391" y="111268"/>
                  </a:lnTo>
                  <a:lnTo>
                    <a:pt x="2219" y="127408"/>
                  </a:lnTo>
                  <a:lnTo>
                    <a:pt x="3080" y="143310"/>
                  </a:lnTo>
                  <a:lnTo>
                    <a:pt x="4256" y="159273"/>
                  </a:lnTo>
                  <a:lnTo>
                    <a:pt x="5892" y="175489"/>
                  </a:lnTo>
                  <a:lnTo>
                    <a:pt x="7820" y="192006"/>
                  </a:lnTo>
                  <a:lnTo>
                    <a:pt x="9660" y="208793"/>
                  </a:lnTo>
                  <a:lnTo>
                    <a:pt x="11194" y="225799"/>
                  </a:lnTo>
                  <a:lnTo>
                    <a:pt x="12377" y="242967"/>
                  </a:lnTo>
                  <a:lnTo>
                    <a:pt x="13246" y="260252"/>
                  </a:lnTo>
                  <a:lnTo>
                    <a:pt x="13865" y="277603"/>
                  </a:lnTo>
                  <a:lnTo>
                    <a:pt x="14298" y="294427"/>
                  </a:lnTo>
                  <a:lnTo>
                    <a:pt x="14644" y="311358"/>
                  </a:lnTo>
                  <a:lnTo>
                    <a:pt x="14935" y="331000"/>
                  </a:lnTo>
                  <a:lnTo>
                    <a:pt x="1522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01368" y="32638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239" y="67"/>
                  </a:lnTo>
                  <a:lnTo>
                    <a:pt x="176469" y="707"/>
                  </a:lnTo>
                  <a:lnTo>
                    <a:pt x="163584" y="2004"/>
                  </a:lnTo>
                  <a:lnTo>
                    <a:pt x="149909" y="3863"/>
                  </a:lnTo>
                  <a:lnTo>
                    <a:pt x="136229" y="6180"/>
                  </a:lnTo>
                  <a:lnTo>
                    <a:pt x="123009" y="8842"/>
                  </a:lnTo>
                  <a:lnTo>
                    <a:pt x="110211" y="11593"/>
                  </a:lnTo>
                  <a:lnTo>
                    <a:pt x="97483" y="14051"/>
                  </a:lnTo>
                  <a:lnTo>
                    <a:pt x="84595" y="16038"/>
                  </a:lnTo>
                  <a:lnTo>
                    <a:pt x="71637" y="17709"/>
                  </a:lnTo>
                  <a:lnTo>
                    <a:pt x="58923" y="19446"/>
                  </a:lnTo>
                  <a:lnTo>
                    <a:pt x="46639" y="21464"/>
                  </a:lnTo>
                  <a:lnTo>
                    <a:pt x="35247" y="23661"/>
                  </a:lnTo>
                  <a:lnTo>
                    <a:pt x="24449" y="25913"/>
                  </a:lnTo>
                  <a:lnTo>
                    <a:pt x="13297" y="284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65433" y="441181"/>
              <a:ext cx="109677" cy="135663"/>
            </a:xfrm>
            <a:custGeom>
              <a:avLst/>
              <a:gdLst/>
              <a:ahLst/>
              <a:cxnLst/>
              <a:rect l="0" t="0" r="0" b="0"/>
              <a:pathLst>
                <a:path w="109677" h="135663">
                  <a:moveTo>
                    <a:pt x="109676" y="11544"/>
                  </a:moveTo>
                  <a:lnTo>
                    <a:pt x="100806" y="5877"/>
                  </a:lnTo>
                  <a:lnTo>
                    <a:pt x="91820" y="2234"/>
                  </a:lnTo>
                  <a:lnTo>
                    <a:pt x="81830" y="329"/>
                  </a:lnTo>
                  <a:lnTo>
                    <a:pt x="71022" y="0"/>
                  </a:lnTo>
                  <a:lnTo>
                    <a:pt x="59858" y="1268"/>
                  </a:lnTo>
                  <a:lnTo>
                    <a:pt x="48664" y="3997"/>
                  </a:lnTo>
                  <a:lnTo>
                    <a:pt x="37897" y="8090"/>
                  </a:lnTo>
                  <a:lnTo>
                    <a:pt x="28208" y="13574"/>
                  </a:lnTo>
                  <a:lnTo>
                    <a:pt x="19854" y="20341"/>
                  </a:lnTo>
                  <a:lnTo>
                    <a:pt x="12908" y="28493"/>
                  </a:lnTo>
                  <a:lnTo>
                    <a:pt x="7452" y="38398"/>
                  </a:lnTo>
                  <a:lnTo>
                    <a:pt x="3381" y="50088"/>
                  </a:lnTo>
                  <a:lnTo>
                    <a:pt x="781" y="62836"/>
                  </a:lnTo>
                  <a:lnTo>
                    <a:pt x="0" y="75391"/>
                  </a:lnTo>
                  <a:lnTo>
                    <a:pt x="1066" y="87051"/>
                  </a:lnTo>
                  <a:lnTo>
                    <a:pt x="3729" y="97656"/>
                  </a:lnTo>
                  <a:lnTo>
                    <a:pt x="7649" y="107314"/>
                  </a:lnTo>
                  <a:lnTo>
                    <a:pt x="12509" y="116201"/>
                  </a:lnTo>
                  <a:lnTo>
                    <a:pt x="18213" y="124017"/>
                  </a:lnTo>
                  <a:lnTo>
                    <a:pt x="24864" y="129998"/>
                  </a:lnTo>
                  <a:lnTo>
                    <a:pt x="32447" y="133872"/>
                  </a:lnTo>
                  <a:lnTo>
                    <a:pt x="40827" y="135662"/>
                  </a:lnTo>
                  <a:lnTo>
                    <a:pt x="49830" y="135427"/>
                  </a:lnTo>
                  <a:lnTo>
                    <a:pt x="59286" y="133411"/>
                  </a:lnTo>
                  <a:lnTo>
                    <a:pt x="68737" y="129805"/>
                  </a:lnTo>
                  <a:lnTo>
                    <a:pt x="77469" y="124651"/>
                  </a:lnTo>
                  <a:lnTo>
                    <a:pt x="85148" y="118107"/>
                  </a:lnTo>
                  <a:lnTo>
                    <a:pt x="91625" y="110105"/>
                  </a:lnTo>
                  <a:lnTo>
                    <a:pt x="96758" y="100300"/>
                  </a:lnTo>
                  <a:lnTo>
                    <a:pt x="100610" y="88678"/>
                  </a:lnTo>
                  <a:lnTo>
                    <a:pt x="103062" y="75975"/>
                  </a:lnTo>
                  <a:lnTo>
                    <a:pt x="103742" y="63450"/>
                  </a:lnTo>
                  <a:lnTo>
                    <a:pt x="102609" y="51814"/>
                  </a:lnTo>
                  <a:lnTo>
                    <a:pt x="99827" y="41334"/>
                  </a:lnTo>
                  <a:lnTo>
                    <a:pt x="95117" y="30961"/>
                  </a:lnTo>
                  <a:lnTo>
                    <a:pt x="85828" y="18676"/>
                  </a:lnTo>
                  <a:lnTo>
                    <a:pt x="67562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75109" y="421139"/>
              <a:ext cx="157928" cy="135452"/>
            </a:xfrm>
            <a:custGeom>
              <a:avLst/>
              <a:gdLst/>
              <a:ahLst/>
              <a:cxnLst/>
              <a:rect l="0" t="0" r="0" b="0"/>
              <a:pathLst>
                <a:path w="157928" h="135452">
                  <a:moveTo>
                    <a:pt x="0" y="42114"/>
                  </a:moveTo>
                  <a:lnTo>
                    <a:pt x="5867" y="50916"/>
                  </a:lnTo>
                  <a:lnTo>
                    <a:pt x="11431" y="59262"/>
                  </a:lnTo>
                  <a:lnTo>
                    <a:pt x="17230" y="67961"/>
                  </a:lnTo>
                  <a:lnTo>
                    <a:pt x="23311" y="77082"/>
                  </a:lnTo>
                  <a:lnTo>
                    <a:pt x="29641" y="86577"/>
                  </a:lnTo>
                  <a:lnTo>
                    <a:pt x="36169" y="96369"/>
                  </a:lnTo>
                  <a:lnTo>
                    <a:pt x="42845" y="106383"/>
                  </a:lnTo>
                  <a:lnTo>
                    <a:pt x="49628" y="116557"/>
                  </a:lnTo>
                  <a:lnTo>
                    <a:pt x="56441" y="126765"/>
                  </a:lnTo>
                  <a:lnTo>
                    <a:pt x="61694" y="134212"/>
                  </a:lnTo>
                  <a:lnTo>
                    <a:pt x="63601" y="135451"/>
                  </a:lnTo>
                  <a:lnTo>
                    <a:pt x="63079" y="131536"/>
                  </a:lnTo>
                  <a:lnTo>
                    <a:pt x="61180" y="124123"/>
                  </a:lnTo>
                  <a:lnTo>
                    <a:pt x="58540" y="114423"/>
                  </a:lnTo>
                  <a:lnTo>
                    <a:pt x="55512" y="103233"/>
                  </a:lnTo>
                  <a:lnTo>
                    <a:pt x="52441" y="91071"/>
                  </a:lnTo>
                  <a:lnTo>
                    <a:pt x="49731" y="78273"/>
                  </a:lnTo>
                  <a:lnTo>
                    <a:pt x="47576" y="65069"/>
                  </a:lnTo>
                  <a:lnTo>
                    <a:pt x="46463" y="52094"/>
                  </a:lnTo>
                  <a:lnTo>
                    <a:pt x="47227" y="40363"/>
                  </a:lnTo>
                  <a:lnTo>
                    <a:pt x="50162" y="30329"/>
                  </a:lnTo>
                  <a:lnTo>
                    <a:pt x="55405" y="22101"/>
                  </a:lnTo>
                  <a:lnTo>
                    <a:pt x="63195" y="15707"/>
                  </a:lnTo>
                  <a:lnTo>
                    <a:pt x="73390" y="10961"/>
                  </a:lnTo>
                  <a:lnTo>
                    <a:pt x="85405" y="7544"/>
                  </a:lnTo>
                  <a:lnTo>
                    <a:pt x="99883" y="4773"/>
                  </a:lnTo>
                  <a:lnTo>
                    <a:pt x="121449" y="239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33036" y="431668"/>
              <a:ext cx="136501" cy="151731"/>
            </a:xfrm>
            <a:custGeom>
              <a:avLst/>
              <a:gdLst/>
              <a:ahLst/>
              <a:cxnLst/>
              <a:rect l="0" t="0" r="0" b="0"/>
              <a:pathLst>
                <a:path w="136501" h="151731">
                  <a:moveTo>
                    <a:pt x="105285" y="0"/>
                  </a:moveTo>
                  <a:lnTo>
                    <a:pt x="93684" y="134"/>
                  </a:lnTo>
                  <a:lnTo>
                    <a:pt x="83836" y="1414"/>
                  </a:lnTo>
                  <a:lnTo>
                    <a:pt x="74825" y="4007"/>
                  </a:lnTo>
                  <a:lnTo>
                    <a:pt x="66211" y="7727"/>
                  </a:lnTo>
                  <a:lnTo>
                    <a:pt x="57535" y="12360"/>
                  </a:lnTo>
                  <a:lnTo>
                    <a:pt x="48577" y="17697"/>
                  </a:lnTo>
                  <a:lnTo>
                    <a:pt x="39938" y="23718"/>
                  </a:lnTo>
                  <a:lnTo>
                    <a:pt x="32884" y="30580"/>
                  </a:lnTo>
                  <a:lnTo>
                    <a:pt x="28012" y="38290"/>
                  </a:lnTo>
                  <a:lnTo>
                    <a:pt x="25743" y="46245"/>
                  </a:lnTo>
                  <a:lnTo>
                    <a:pt x="26647" y="53366"/>
                  </a:lnTo>
                  <a:lnTo>
                    <a:pt x="30708" y="59108"/>
                  </a:lnTo>
                  <a:lnTo>
                    <a:pt x="37470" y="63283"/>
                  </a:lnTo>
                  <a:lnTo>
                    <a:pt x="46344" y="65793"/>
                  </a:lnTo>
                  <a:lnTo>
                    <a:pt x="56779" y="66784"/>
                  </a:lnTo>
                  <a:lnTo>
                    <a:pt x="68169" y="66857"/>
                  </a:lnTo>
                  <a:lnTo>
                    <a:pt x="79870" y="66924"/>
                  </a:lnTo>
                  <a:lnTo>
                    <a:pt x="91502" y="67511"/>
                  </a:lnTo>
                  <a:lnTo>
                    <a:pt x="102596" y="69081"/>
                  </a:lnTo>
                  <a:lnTo>
                    <a:pt x="112522" y="72198"/>
                  </a:lnTo>
                  <a:lnTo>
                    <a:pt x="121040" y="77006"/>
                  </a:lnTo>
                  <a:lnTo>
                    <a:pt x="127930" y="83320"/>
                  </a:lnTo>
                  <a:lnTo>
                    <a:pt x="132818" y="90838"/>
                  </a:lnTo>
                  <a:lnTo>
                    <a:pt x="135689" y="99256"/>
                  </a:lnTo>
                  <a:lnTo>
                    <a:pt x="136500" y="108158"/>
                  </a:lnTo>
                  <a:lnTo>
                    <a:pt x="135010" y="117045"/>
                  </a:lnTo>
                  <a:lnTo>
                    <a:pt x="131296" y="125637"/>
                  </a:lnTo>
                  <a:lnTo>
                    <a:pt x="125380" y="133539"/>
                  </a:lnTo>
                  <a:lnTo>
                    <a:pt x="117067" y="140168"/>
                  </a:lnTo>
                  <a:lnTo>
                    <a:pt x="106483" y="145323"/>
                  </a:lnTo>
                  <a:lnTo>
                    <a:pt x="94328" y="148972"/>
                  </a:lnTo>
                  <a:lnTo>
                    <a:pt x="81646" y="151062"/>
                  </a:lnTo>
                  <a:lnTo>
                    <a:pt x="69092" y="151730"/>
                  </a:lnTo>
                  <a:lnTo>
                    <a:pt x="56974" y="151197"/>
                  </a:lnTo>
                  <a:lnTo>
                    <a:pt x="44049" y="149522"/>
                  </a:lnTo>
                  <a:lnTo>
                    <a:pt x="26956" y="14544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38404" y="2842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24"/>
                  </a:lnTo>
                  <a:lnTo>
                    <a:pt x="177" y="107114"/>
                  </a:lnTo>
                  <a:lnTo>
                    <a:pt x="825" y="124071"/>
                  </a:lnTo>
                  <a:lnTo>
                    <a:pt x="2074" y="141210"/>
                  </a:lnTo>
                  <a:lnTo>
                    <a:pt x="3727" y="158311"/>
                  </a:lnTo>
                  <a:lnTo>
                    <a:pt x="5375" y="175025"/>
                  </a:lnTo>
                  <a:lnTo>
                    <a:pt x="6783" y="191191"/>
                  </a:lnTo>
                  <a:lnTo>
                    <a:pt x="8048" y="206657"/>
                  </a:lnTo>
                  <a:lnTo>
                    <a:pt x="9505" y="221203"/>
                  </a:lnTo>
                  <a:lnTo>
                    <a:pt x="11332" y="234800"/>
                  </a:lnTo>
                  <a:lnTo>
                    <a:pt x="13398" y="247504"/>
                  </a:lnTo>
                  <a:lnTo>
                    <a:pt x="15549" y="260831"/>
                  </a:lnTo>
                  <a:lnTo>
                    <a:pt x="17975" y="27818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91005" y="389554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30487" y="2934"/>
                  </a:lnTo>
                  <a:lnTo>
                    <a:pt x="219999" y="5716"/>
                  </a:lnTo>
                  <a:lnTo>
                    <a:pt x="209693" y="8611"/>
                  </a:lnTo>
                  <a:lnTo>
                    <a:pt x="199219" y="11478"/>
                  </a:lnTo>
                  <a:lnTo>
                    <a:pt x="188226" y="13995"/>
                  </a:lnTo>
                  <a:lnTo>
                    <a:pt x="176582" y="16006"/>
                  </a:lnTo>
                  <a:lnTo>
                    <a:pt x="164329" y="17518"/>
                  </a:lnTo>
                  <a:lnTo>
                    <a:pt x="151574" y="18613"/>
                  </a:lnTo>
                  <a:lnTo>
                    <a:pt x="138439" y="19386"/>
                  </a:lnTo>
                  <a:lnTo>
                    <a:pt x="125025" y="19922"/>
                  </a:lnTo>
                  <a:lnTo>
                    <a:pt x="111415" y="20290"/>
                  </a:lnTo>
                  <a:lnTo>
                    <a:pt x="97668" y="20541"/>
                  </a:lnTo>
                  <a:lnTo>
                    <a:pt x="83827" y="20710"/>
                  </a:lnTo>
                  <a:lnTo>
                    <a:pt x="69921" y="20825"/>
                  </a:lnTo>
                  <a:lnTo>
                    <a:pt x="55991" y="20902"/>
                  </a:lnTo>
                  <a:lnTo>
                    <a:pt x="42655" y="20953"/>
                  </a:lnTo>
                  <a:lnTo>
                    <a:pt x="29802" y="20993"/>
                  </a:lnTo>
                  <a:lnTo>
                    <a:pt x="16302" y="210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69347" y="263212"/>
              <a:ext cx="132270" cy="347441"/>
            </a:xfrm>
            <a:custGeom>
              <a:avLst/>
              <a:gdLst/>
              <a:ahLst/>
              <a:cxnLst/>
              <a:rect l="0" t="0" r="0" b="0"/>
              <a:pathLst>
                <a:path w="132270" h="347441">
                  <a:moveTo>
                    <a:pt x="16456" y="0"/>
                  </a:moveTo>
                  <a:lnTo>
                    <a:pt x="10723" y="6002"/>
                  </a:lnTo>
                  <a:lnTo>
                    <a:pt x="6438" y="12846"/>
                  </a:lnTo>
                  <a:lnTo>
                    <a:pt x="3237" y="21243"/>
                  </a:lnTo>
                  <a:lnTo>
                    <a:pt x="1049" y="31216"/>
                  </a:lnTo>
                  <a:lnTo>
                    <a:pt x="0" y="42827"/>
                  </a:lnTo>
                  <a:lnTo>
                    <a:pt x="53" y="55942"/>
                  </a:lnTo>
                  <a:lnTo>
                    <a:pt x="877" y="70290"/>
                  </a:lnTo>
                  <a:lnTo>
                    <a:pt x="1957" y="85584"/>
                  </a:lnTo>
                  <a:lnTo>
                    <a:pt x="2978" y="101564"/>
                  </a:lnTo>
                  <a:lnTo>
                    <a:pt x="3983" y="117866"/>
                  </a:lnTo>
                  <a:lnTo>
                    <a:pt x="5262" y="134036"/>
                  </a:lnTo>
                  <a:lnTo>
                    <a:pt x="6971" y="149842"/>
                  </a:lnTo>
                  <a:lnTo>
                    <a:pt x="8949" y="165404"/>
                  </a:lnTo>
                  <a:lnTo>
                    <a:pt x="10824" y="181080"/>
                  </a:lnTo>
                  <a:lnTo>
                    <a:pt x="12381" y="197075"/>
                  </a:lnTo>
                  <a:lnTo>
                    <a:pt x="13580" y="213429"/>
                  </a:lnTo>
                  <a:lnTo>
                    <a:pt x="14460" y="230102"/>
                  </a:lnTo>
                  <a:lnTo>
                    <a:pt x="15082" y="246990"/>
                  </a:lnTo>
                  <a:lnTo>
                    <a:pt x="15331" y="262682"/>
                  </a:lnTo>
                  <a:lnTo>
                    <a:pt x="14424" y="273348"/>
                  </a:lnTo>
                  <a:lnTo>
                    <a:pt x="12331" y="276440"/>
                  </a:lnTo>
                  <a:lnTo>
                    <a:pt x="10379" y="273086"/>
                  </a:lnTo>
                  <a:lnTo>
                    <a:pt x="9109" y="265437"/>
                  </a:lnTo>
                  <a:lnTo>
                    <a:pt x="8764" y="255576"/>
                  </a:lnTo>
                  <a:lnTo>
                    <a:pt x="9353" y="244804"/>
                  </a:lnTo>
                  <a:lnTo>
                    <a:pt x="10905" y="233925"/>
                  </a:lnTo>
                  <a:lnTo>
                    <a:pt x="13551" y="223515"/>
                  </a:lnTo>
                  <a:lnTo>
                    <a:pt x="17266" y="213815"/>
                  </a:lnTo>
                  <a:lnTo>
                    <a:pt x="22051" y="205464"/>
                  </a:lnTo>
                  <a:lnTo>
                    <a:pt x="28011" y="199577"/>
                  </a:lnTo>
                  <a:lnTo>
                    <a:pt x="35091" y="196541"/>
                  </a:lnTo>
                  <a:lnTo>
                    <a:pt x="42946" y="196110"/>
                  </a:lnTo>
                  <a:lnTo>
                    <a:pt x="51056" y="197788"/>
                  </a:lnTo>
                  <a:lnTo>
                    <a:pt x="59096" y="201064"/>
                  </a:lnTo>
                  <a:lnTo>
                    <a:pt x="66781" y="205666"/>
                  </a:lnTo>
                  <a:lnTo>
                    <a:pt x="73788" y="211562"/>
                  </a:lnTo>
                  <a:lnTo>
                    <a:pt x="80022" y="218626"/>
                  </a:lnTo>
                  <a:lnTo>
                    <a:pt x="85716" y="226484"/>
                  </a:lnTo>
                  <a:lnTo>
                    <a:pt x="91314" y="234604"/>
                  </a:lnTo>
                  <a:lnTo>
                    <a:pt x="97083" y="242667"/>
                  </a:lnTo>
                  <a:lnTo>
                    <a:pt x="102943" y="250878"/>
                  </a:lnTo>
                  <a:lnTo>
                    <a:pt x="108578" y="259836"/>
                  </a:lnTo>
                  <a:lnTo>
                    <a:pt x="113811" y="269825"/>
                  </a:lnTo>
                  <a:lnTo>
                    <a:pt x="118474" y="280783"/>
                  </a:lnTo>
                  <a:lnTo>
                    <a:pt x="122799" y="293857"/>
                  </a:lnTo>
                  <a:lnTo>
                    <a:pt x="127162" y="313556"/>
                  </a:lnTo>
                  <a:lnTo>
                    <a:pt x="13226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18008" y="443672"/>
              <a:ext cx="183651" cy="137902"/>
            </a:xfrm>
            <a:custGeom>
              <a:avLst/>
              <a:gdLst/>
              <a:ahLst/>
              <a:cxnLst/>
              <a:rect l="0" t="0" r="0" b="0"/>
              <a:pathLst>
                <a:path w="183651" h="137902">
                  <a:moveTo>
                    <a:pt x="109950" y="82752"/>
                  </a:moveTo>
                  <a:lnTo>
                    <a:pt x="107017" y="73951"/>
                  </a:lnTo>
                  <a:lnTo>
                    <a:pt x="104234" y="65604"/>
                  </a:lnTo>
                  <a:lnTo>
                    <a:pt x="101331" y="56910"/>
                  </a:lnTo>
                  <a:lnTo>
                    <a:pt x="98117" y="47962"/>
                  </a:lnTo>
                  <a:lnTo>
                    <a:pt x="94303" y="39115"/>
                  </a:lnTo>
                  <a:lnTo>
                    <a:pt x="89782" y="30581"/>
                  </a:lnTo>
                  <a:lnTo>
                    <a:pt x="84446" y="22566"/>
                  </a:lnTo>
                  <a:lnTo>
                    <a:pt x="78110" y="15337"/>
                  </a:lnTo>
                  <a:lnTo>
                    <a:pt x="70775" y="8973"/>
                  </a:lnTo>
                  <a:lnTo>
                    <a:pt x="62750" y="3871"/>
                  </a:lnTo>
                  <a:lnTo>
                    <a:pt x="54525" y="800"/>
                  </a:lnTo>
                  <a:lnTo>
                    <a:pt x="46403" y="0"/>
                  </a:lnTo>
                  <a:lnTo>
                    <a:pt x="38493" y="1413"/>
                  </a:lnTo>
                  <a:lnTo>
                    <a:pt x="30804" y="4944"/>
                  </a:lnTo>
                  <a:lnTo>
                    <a:pt x="23308" y="10328"/>
                  </a:lnTo>
                  <a:lnTo>
                    <a:pt x="16292" y="17517"/>
                  </a:lnTo>
                  <a:lnTo>
                    <a:pt x="10331" y="26760"/>
                  </a:lnTo>
                  <a:lnTo>
                    <a:pt x="5660" y="38008"/>
                  </a:lnTo>
                  <a:lnTo>
                    <a:pt x="2354" y="50796"/>
                  </a:lnTo>
                  <a:lnTo>
                    <a:pt x="500" y="64442"/>
                  </a:lnTo>
                  <a:lnTo>
                    <a:pt x="0" y="78461"/>
                  </a:lnTo>
                  <a:lnTo>
                    <a:pt x="782" y="92279"/>
                  </a:lnTo>
                  <a:lnTo>
                    <a:pt x="2893" y="105170"/>
                  </a:lnTo>
                  <a:lnTo>
                    <a:pt x="6240" y="116817"/>
                  </a:lnTo>
                  <a:lnTo>
                    <a:pt x="10775" y="126618"/>
                  </a:lnTo>
                  <a:lnTo>
                    <a:pt x="16567" y="133548"/>
                  </a:lnTo>
                  <a:lnTo>
                    <a:pt x="23532" y="137308"/>
                  </a:lnTo>
                  <a:lnTo>
                    <a:pt x="31311" y="137901"/>
                  </a:lnTo>
                  <a:lnTo>
                    <a:pt x="39369" y="135274"/>
                  </a:lnTo>
                  <a:lnTo>
                    <a:pt x="47371" y="129728"/>
                  </a:lnTo>
                  <a:lnTo>
                    <a:pt x="54860" y="121635"/>
                  </a:lnTo>
                  <a:lnTo>
                    <a:pt x="61204" y="111254"/>
                  </a:lnTo>
                  <a:lnTo>
                    <a:pt x="66173" y="98982"/>
                  </a:lnTo>
                  <a:lnTo>
                    <a:pt x="70047" y="86556"/>
                  </a:lnTo>
                  <a:lnTo>
                    <a:pt x="73801" y="77235"/>
                  </a:lnTo>
                  <a:lnTo>
                    <a:pt x="78381" y="73762"/>
                  </a:lnTo>
                  <a:lnTo>
                    <a:pt x="83367" y="76149"/>
                  </a:lnTo>
                  <a:lnTo>
                    <a:pt x="88081" y="81580"/>
                  </a:lnTo>
                  <a:lnTo>
                    <a:pt x="92796" y="88281"/>
                  </a:lnTo>
                  <a:lnTo>
                    <a:pt x="97828" y="95450"/>
                  </a:lnTo>
                  <a:lnTo>
                    <a:pt x="103281" y="102746"/>
                  </a:lnTo>
                  <a:lnTo>
                    <a:pt x="109134" y="110035"/>
                  </a:lnTo>
                  <a:lnTo>
                    <a:pt x="115320" y="117264"/>
                  </a:lnTo>
                  <a:lnTo>
                    <a:pt x="121922" y="123934"/>
                  </a:lnTo>
                  <a:lnTo>
                    <a:pt x="129182" y="129132"/>
                  </a:lnTo>
                  <a:lnTo>
                    <a:pt x="137166" y="132483"/>
                  </a:lnTo>
                  <a:lnTo>
                    <a:pt x="145536" y="134257"/>
                  </a:lnTo>
                  <a:lnTo>
                    <a:pt x="154566" y="135275"/>
                  </a:lnTo>
                  <a:lnTo>
                    <a:pt x="166165" y="135622"/>
                  </a:lnTo>
                  <a:lnTo>
                    <a:pt x="183650" y="135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22714" y="284269"/>
              <a:ext cx="21059" cy="347441"/>
            </a:xfrm>
            <a:custGeom>
              <a:avLst/>
              <a:gdLst/>
              <a:ahLst/>
              <a:cxnLst/>
              <a:rect l="0" t="0" r="0" b="0"/>
              <a:pathLst>
                <a:path w="21059" h="347441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65"/>
                  </a:lnTo>
                  <a:lnTo>
                    <a:pt x="178" y="101366"/>
                  </a:lnTo>
                  <a:lnTo>
                    <a:pt x="827" y="120335"/>
                  </a:lnTo>
                  <a:lnTo>
                    <a:pt x="2076" y="139937"/>
                  </a:lnTo>
                  <a:lnTo>
                    <a:pt x="3728" y="159825"/>
                  </a:lnTo>
                  <a:lnTo>
                    <a:pt x="5376" y="179556"/>
                  </a:lnTo>
                  <a:lnTo>
                    <a:pt x="6783" y="198896"/>
                  </a:lnTo>
                  <a:lnTo>
                    <a:pt x="8049" y="217645"/>
                  </a:lnTo>
                  <a:lnTo>
                    <a:pt x="9505" y="235550"/>
                  </a:lnTo>
                  <a:lnTo>
                    <a:pt x="11332" y="252553"/>
                  </a:lnTo>
                  <a:lnTo>
                    <a:pt x="13400" y="268740"/>
                  </a:lnTo>
                  <a:lnTo>
                    <a:pt x="15551" y="286140"/>
                  </a:lnTo>
                  <a:lnTo>
                    <a:pt x="17977" y="309635"/>
                  </a:lnTo>
                  <a:lnTo>
                    <a:pt x="2105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96373" y="40008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27553" y="0"/>
                  </a:lnTo>
                  <a:lnTo>
                    <a:pt x="214282" y="0"/>
                  </a:lnTo>
                  <a:lnTo>
                    <a:pt x="201076" y="0"/>
                  </a:lnTo>
                  <a:lnTo>
                    <a:pt x="187562" y="0"/>
                  </a:lnTo>
                  <a:lnTo>
                    <a:pt x="173405" y="0"/>
                  </a:lnTo>
                  <a:lnTo>
                    <a:pt x="158498" y="0"/>
                  </a:lnTo>
                  <a:lnTo>
                    <a:pt x="142906" y="0"/>
                  </a:lnTo>
                  <a:lnTo>
                    <a:pt x="126760" y="0"/>
                  </a:lnTo>
                  <a:lnTo>
                    <a:pt x="110205" y="5"/>
                  </a:lnTo>
                  <a:lnTo>
                    <a:pt x="93683" y="178"/>
                  </a:lnTo>
                  <a:lnTo>
                    <a:pt x="77897" y="826"/>
                  </a:lnTo>
                  <a:lnTo>
                    <a:pt x="63180" y="2075"/>
                  </a:lnTo>
                  <a:lnTo>
                    <a:pt x="49770" y="3736"/>
                  </a:lnTo>
                  <a:lnTo>
                    <a:pt x="36565" y="5563"/>
                  </a:lnTo>
                  <a:lnTo>
                    <a:pt x="2129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42973" y="434061"/>
              <a:ext cx="216697" cy="148534"/>
            </a:xfrm>
            <a:custGeom>
              <a:avLst/>
              <a:gdLst/>
              <a:ahLst/>
              <a:cxnLst/>
              <a:rect l="0" t="0" r="0" b="0"/>
              <a:pathLst>
                <a:path w="216697" h="148534">
                  <a:moveTo>
                    <a:pt x="111410" y="60778"/>
                  </a:moveTo>
                  <a:lnTo>
                    <a:pt x="108409" y="51977"/>
                  </a:lnTo>
                  <a:lnTo>
                    <a:pt x="104987" y="43630"/>
                  </a:lnTo>
                  <a:lnTo>
                    <a:pt x="100786" y="34940"/>
                  </a:lnTo>
                  <a:lnTo>
                    <a:pt x="95713" y="26165"/>
                  </a:lnTo>
                  <a:lnTo>
                    <a:pt x="89583" y="17967"/>
                  </a:lnTo>
                  <a:lnTo>
                    <a:pt x="82404" y="10695"/>
                  </a:lnTo>
                  <a:lnTo>
                    <a:pt x="74491" y="4850"/>
                  </a:lnTo>
                  <a:lnTo>
                    <a:pt x="66343" y="1215"/>
                  </a:lnTo>
                  <a:lnTo>
                    <a:pt x="58277" y="0"/>
                  </a:lnTo>
                  <a:lnTo>
                    <a:pt x="50406" y="949"/>
                  </a:lnTo>
                  <a:lnTo>
                    <a:pt x="42740" y="3630"/>
                  </a:lnTo>
                  <a:lnTo>
                    <a:pt x="35257" y="7617"/>
                  </a:lnTo>
                  <a:lnTo>
                    <a:pt x="28079" y="12713"/>
                  </a:lnTo>
                  <a:lnTo>
                    <a:pt x="21478" y="18947"/>
                  </a:lnTo>
                  <a:lnTo>
                    <a:pt x="15558" y="26256"/>
                  </a:lnTo>
                  <a:lnTo>
                    <a:pt x="10430" y="34790"/>
                  </a:lnTo>
                  <a:lnTo>
                    <a:pt x="6283" y="44960"/>
                  </a:lnTo>
                  <a:lnTo>
                    <a:pt x="3128" y="56836"/>
                  </a:lnTo>
                  <a:lnTo>
                    <a:pt x="992" y="69880"/>
                  </a:lnTo>
                  <a:lnTo>
                    <a:pt x="0" y="83166"/>
                  </a:lnTo>
                  <a:lnTo>
                    <a:pt x="114" y="96131"/>
                  </a:lnTo>
                  <a:lnTo>
                    <a:pt x="1325" y="108427"/>
                  </a:lnTo>
                  <a:lnTo>
                    <a:pt x="3733" y="119758"/>
                  </a:lnTo>
                  <a:lnTo>
                    <a:pt x="7283" y="130060"/>
                  </a:lnTo>
                  <a:lnTo>
                    <a:pt x="11954" y="138808"/>
                  </a:lnTo>
                  <a:lnTo>
                    <a:pt x="17838" y="144956"/>
                  </a:lnTo>
                  <a:lnTo>
                    <a:pt x="24866" y="148160"/>
                  </a:lnTo>
                  <a:lnTo>
                    <a:pt x="32686" y="148533"/>
                  </a:lnTo>
                  <a:lnTo>
                    <a:pt x="40773" y="146283"/>
                  </a:lnTo>
                  <a:lnTo>
                    <a:pt x="48797" y="141808"/>
                  </a:lnTo>
                  <a:lnTo>
                    <a:pt x="56471" y="135587"/>
                  </a:lnTo>
                  <a:lnTo>
                    <a:pt x="63472" y="128066"/>
                  </a:lnTo>
                  <a:lnTo>
                    <a:pt x="69697" y="119605"/>
                  </a:lnTo>
                  <a:lnTo>
                    <a:pt x="75215" y="110318"/>
                  </a:lnTo>
                  <a:lnTo>
                    <a:pt x="80164" y="100100"/>
                  </a:lnTo>
                  <a:lnTo>
                    <a:pt x="84696" y="89011"/>
                  </a:lnTo>
                  <a:lnTo>
                    <a:pt x="89420" y="78789"/>
                  </a:lnTo>
                  <a:lnTo>
                    <a:pt x="94539" y="72667"/>
                  </a:lnTo>
                  <a:lnTo>
                    <a:pt x="99253" y="71668"/>
                  </a:lnTo>
                  <a:lnTo>
                    <a:pt x="103485" y="74669"/>
                  </a:lnTo>
                  <a:lnTo>
                    <a:pt x="107401" y="80344"/>
                  </a:lnTo>
                  <a:lnTo>
                    <a:pt x="111303" y="87571"/>
                  </a:lnTo>
                  <a:lnTo>
                    <a:pt x="115582" y="95423"/>
                  </a:lnTo>
                  <a:lnTo>
                    <a:pt x="120411" y="103374"/>
                  </a:lnTo>
                  <a:lnTo>
                    <a:pt x="125786" y="111210"/>
                  </a:lnTo>
                  <a:lnTo>
                    <a:pt x="131614" y="118870"/>
                  </a:lnTo>
                  <a:lnTo>
                    <a:pt x="137798" y="126351"/>
                  </a:lnTo>
                  <a:lnTo>
                    <a:pt x="144407" y="133193"/>
                  </a:lnTo>
                  <a:lnTo>
                    <a:pt x="151674" y="138506"/>
                  </a:lnTo>
                  <a:lnTo>
                    <a:pt x="159669" y="141926"/>
                  </a:lnTo>
                  <a:lnTo>
                    <a:pt x="168157" y="143409"/>
                  </a:lnTo>
                  <a:lnTo>
                    <a:pt x="176699" y="142967"/>
                  </a:lnTo>
                  <a:lnTo>
                    <a:pt x="185069" y="140800"/>
                  </a:lnTo>
                  <a:lnTo>
                    <a:pt x="193680" y="137397"/>
                  </a:lnTo>
                  <a:lnTo>
                    <a:pt x="203615" y="132126"/>
                  </a:lnTo>
                  <a:lnTo>
                    <a:pt x="216696" y="123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55060" y="430793"/>
              <a:ext cx="99366" cy="129393"/>
            </a:xfrm>
            <a:custGeom>
              <a:avLst/>
              <a:gdLst/>
              <a:ahLst/>
              <a:cxnLst/>
              <a:rect l="0" t="0" r="0" b="0"/>
              <a:pathLst>
                <a:path w="99366" h="129393">
                  <a:moveTo>
                    <a:pt x="4609" y="32460"/>
                  </a:moveTo>
                  <a:lnTo>
                    <a:pt x="1808" y="41262"/>
                  </a:lnTo>
                  <a:lnTo>
                    <a:pt x="306" y="49608"/>
                  </a:lnTo>
                  <a:lnTo>
                    <a:pt x="0" y="58307"/>
                  </a:lnTo>
                  <a:lnTo>
                    <a:pt x="680" y="67428"/>
                  </a:lnTo>
                  <a:lnTo>
                    <a:pt x="2147" y="76923"/>
                  </a:lnTo>
                  <a:lnTo>
                    <a:pt x="4216" y="86720"/>
                  </a:lnTo>
                  <a:lnTo>
                    <a:pt x="6726" y="96906"/>
                  </a:lnTo>
                  <a:lnTo>
                    <a:pt x="9549" y="107729"/>
                  </a:lnTo>
                  <a:lnTo>
                    <a:pt x="12555" y="119170"/>
                  </a:lnTo>
                  <a:lnTo>
                    <a:pt x="14447" y="127712"/>
                  </a:lnTo>
                  <a:lnTo>
                    <a:pt x="14021" y="129392"/>
                  </a:lnTo>
                  <a:lnTo>
                    <a:pt x="12410" y="125967"/>
                  </a:lnTo>
                  <a:lnTo>
                    <a:pt x="10588" y="119153"/>
                  </a:lnTo>
                  <a:lnTo>
                    <a:pt x="8979" y="110035"/>
                  </a:lnTo>
                  <a:lnTo>
                    <a:pt x="7540" y="99501"/>
                  </a:lnTo>
                  <a:lnTo>
                    <a:pt x="5951" y="88362"/>
                  </a:lnTo>
                  <a:lnTo>
                    <a:pt x="4030" y="77092"/>
                  </a:lnTo>
                  <a:lnTo>
                    <a:pt x="2077" y="65896"/>
                  </a:lnTo>
                  <a:lnTo>
                    <a:pt x="748" y="54836"/>
                  </a:lnTo>
                  <a:lnTo>
                    <a:pt x="384" y="43919"/>
                  </a:lnTo>
                  <a:lnTo>
                    <a:pt x="1309" y="33450"/>
                  </a:lnTo>
                  <a:lnTo>
                    <a:pt x="3992" y="24017"/>
                  </a:lnTo>
                  <a:lnTo>
                    <a:pt x="8511" y="15864"/>
                  </a:lnTo>
                  <a:lnTo>
                    <a:pt x="14802" y="9237"/>
                  </a:lnTo>
                  <a:lnTo>
                    <a:pt x="22838" y="4533"/>
                  </a:lnTo>
                  <a:lnTo>
                    <a:pt x="32415" y="1775"/>
                  </a:lnTo>
                  <a:lnTo>
                    <a:pt x="43012" y="534"/>
                  </a:lnTo>
                  <a:lnTo>
                    <a:pt x="55118" y="0"/>
                  </a:lnTo>
                  <a:lnTo>
                    <a:pt x="72027" y="122"/>
                  </a:lnTo>
                  <a:lnTo>
                    <a:pt x="99365" y="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80521" y="445144"/>
              <a:ext cx="216060" cy="165509"/>
            </a:xfrm>
            <a:custGeom>
              <a:avLst/>
              <a:gdLst/>
              <a:ahLst/>
              <a:cxnLst/>
              <a:rect l="0" t="0" r="0" b="0"/>
              <a:pathLst>
                <a:path w="216060" h="165509">
                  <a:moveTo>
                    <a:pt x="37075" y="81280"/>
                  </a:moveTo>
                  <a:lnTo>
                    <a:pt x="48743" y="81213"/>
                  </a:lnTo>
                  <a:lnTo>
                    <a:pt x="59232" y="80573"/>
                  </a:lnTo>
                  <a:lnTo>
                    <a:pt x="69529" y="79272"/>
                  </a:lnTo>
                  <a:lnTo>
                    <a:pt x="79658" y="77240"/>
                  </a:lnTo>
                  <a:lnTo>
                    <a:pt x="89353" y="74275"/>
                  </a:lnTo>
                  <a:lnTo>
                    <a:pt x="98481" y="70346"/>
                  </a:lnTo>
                  <a:lnTo>
                    <a:pt x="106737" y="65251"/>
                  </a:lnTo>
                  <a:lnTo>
                    <a:pt x="113602" y="58551"/>
                  </a:lnTo>
                  <a:lnTo>
                    <a:pt x="118906" y="50162"/>
                  </a:lnTo>
                  <a:lnTo>
                    <a:pt x="122313" y="40614"/>
                  </a:lnTo>
                  <a:lnTo>
                    <a:pt x="123176" y="30829"/>
                  </a:lnTo>
                  <a:lnTo>
                    <a:pt x="121384" y="21378"/>
                  </a:lnTo>
                  <a:lnTo>
                    <a:pt x="117265" y="12934"/>
                  </a:lnTo>
                  <a:lnTo>
                    <a:pt x="111304" y="6408"/>
                  </a:lnTo>
                  <a:lnTo>
                    <a:pt x="103967" y="2106"/>
                  </a:lnTo>
                  <a:lnTo>
                    <a:pt x="95637" y="0"/>
                  </a:lnTo>
                  <a:lnTo>
                    <a:pt x="86612" y="9"/>
                  </a:lnTo>
                  <a:lnTo>
                    <a:pt x="77101" y="1862"/>
                  </a:lnTo>
                  <a:lnTo>
                    <a:pt x="67260" y="5186"/>
                  </a:lnTo>
                  <a:lnTo>
                    <a:pt x="57194" y="9616"/>
                  </a:lnTo>
                  <a:lnTo>
                    <a:pt x="46985" y="14852"/>
                  </a:lnTo>
                  <a:lnTo>
                    <a:pt x="37010" y="20821"/>
                  </a:lnTo>
                  <a:lnTo>
                    <a:pt x="27917" y="27658"/>
                  </a:lnTo>
                  <a:lnTo>
                    <a:pt x="19993" y="35374"/>
                  </a:lnTo>
                  <a:lnTo>
                    <a:pt x="13351" y="44014"/>
                  </a:lnTo>
                  <a:lnTo>
                    <a:pt x="8106" y="53724"/>
                  </a:lnTo>
                  <a:lnTo>
                    <a:pt x="4175" y="64478"/>
                  </a:lnTo>
                  <a:lnTo>
                    <a:pt x="1500" y="75954"/>
                  </a:lnTo>
                  <a:lnTo>
                    <a:pt x="138" y="87650"/>
                  </a:lnTo>
                  <a:lnTo>
                    <a:pt x="0" y="99251"/>
                  </a:lnTo>
                  <a:lnTo>
                    <a:pt x="1039" y="110479"/>
                  </a:lnTo>
                  <a:lnTo>
                    <a:pt x="3331" y="121019"/>
                  </a:lnTo>
                  <a:lnTo>
                    <a:pt x="6808" y="130764"/>
                  </a:lnTo>
                  <a:lnTo>
                    <a:pt x="11600" y="139460"/>
                  </a:lnTo>
                  <a:lnTo>
                    <a:pt x="18097" y="146630"/>
                  </a:lnTo>
                  <a:lnTo>
                    <a:pt x="26365" y="152157"/>
                  </a:lnTo>
                  <a:lnTo>
                    <a:pt x="36340" y="156226"/>
                  </a:lnTo>
                  <a:lnTo>
                    <a:pt x="48010" y="159132"/>
                  </a:lnTo>
                  <a:lnTo>
                    <a:pt x="61190" y="161164"/>
                  </a:lnTo>
                  <a:lnTo>
                    <a:pt x="75429" y="162566"/>
                  </a:lnTo>
                  <a:lnTo>
                    <a:pt x="90123" y="163524"/>
                  </a:lnTo>
                  <a:lnTo>
                    <a:pt x="104897" y="164175"/>
                  </a:lnTo>
                  <a:lnTo>
                    <a:pt x="119747" y="164614"/>
                  </a:lnTo>
                  <a:lnTo>
                    <a:pt x="134936" y="164909"/>
                  </a:lnTo>
                  <a:lnTo>
                    <a:pt x="150577" y="165108"/>
                  </a:lnTo>
                  <a:lnTo>
                    <a:pt x="165902" y="165241"/>
                  </a:lnTo>
                  <a:lnTo>
                    <a:pt x="180846" y="165344"/>
                  </a:lnTo>
                  <a:lnTo>
                    <a:pt x="196723" y="165428"/>
                  </a:lnTo>
                  <a:lnTo>
                    <a:pt x="216059" y="165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147606" y="821222"/>
            <a:ext cx="1526633" cy="326385"/>
            <a:chOff x="1147606" y="821222"/>
            <a:chExt cx="1526633" cy="326385"/>
          </a:xfrm>
        </p:grpSpPr>
        <p:sp>
          <p:nvSpPr>
            <p:cNvPr id="55" name="Freeform 54"/>
            <p:cNvSpPr/>
            <p:nvPr/>
          </p:nvSpPr>
          <p:spPr>
            <a:xfrm>
              <a:off x="1237750" y="821222"/>
              <a:ext cx="25670" cy="326385"/>
            </a:xfrm>
            <a:custGeom>
              <a:avLst/>
              <a:gdLst/>
              <a:ahLst/>
              <a:cxnLst/>
              <a:rect l="0" t="0" r="0" b="0"/>
              <a:pathLst>
                <a:path w="25670" h="326385">
                  <a:moveTo>
                    <a:pt x="4612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3"/>
                  </a:lnTo>
                  <a:lnTo>
                    <a:pt x="506" y="58457"/>
                  </a:lnTo>
                  <a:lnTo>
                    <a:pt x="1326" y="74931"/>
                  </a:lnTo>
                  <a:lnTo>
                    <a:pt x="2146" y="92490"/>
                  </a:lnTo>
                  <a:lnTo>
                    <a:pt x="3002" y="110487"/>
                  </a:lnTo>
                  <a:lnTo>
                    <a:pt x="4177" y="127795"/>
                  </a:lnTo>
                  <a:lnTo>
                    <a:pt x="5812" y="143844"/>
                  </a:lnTo>
                  <a:lnTo>
                    <a:pt x="7739" y="158906"/>
                  </a:lnTo>
                  <a:lnTo>
                    <a:pt x="9579" y="173780"/>
                  </a:lnTo>
                  <a:lnTo>
                    <a:pt x="11119" y="188971"/>
                  </a:lnTo>
                  <a:lnTo>
                    <a:pt x="12474" y="204481"/>
                  </a:lnTo>
                  <a:lnTo>
                    <a:pt x="13992" y="219988"/>
                  </a:lnTo>
                  <a:lnTo>
                    <a:pt x="15860" y="235280"/>
                  </a:lnTo>
                  <a:lnTo>
                    <a:pt x="17945" y="250297"/>
                  </a:lnTo>
                  <a:lnTo>
                    <a:pt x="19891" y="265060"/>
                  </a:lnTo>
                  <a:lnTo>
                    <a:pt x="21498" y="279594"/>
                  </a:lnTo>
                  <a:lnTo>
                    <a:pt x="22732" y="293152"/>
                  </a:lnTo>
                  <a:lnTo>
                    <a:pt x="23768" y="305442"/>
                  </a:lnTo>
                  <a:lnTo>
                    <a:pt x="24695" y="316425"/>
                  </a:lnTo>
                  <a:lnTo>
                    <a:pt x="2566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47606" y="92650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201768" y="3001"/>
                  </a:lnTo>
                  <a:lnTo>
                    <a:pt x="193422" y="6423"/>
                  </a:lnTo>
                  <a:lnTo>
                    <a:pt x="184718" y="10615"/>
                  </a:lnTo>
                  <a:lnTo>
                    <a:pt x="175425" y="15342"/>
                  </a:lnTo>
                  <a:lnTo>
                    <a:pt x="165281" y="20175"/>
                  </a:lnTo>
                  <a:lnTo>
                    <a:pt x="154236" y="24853"/>
                  </a:lnTo>
                  <a:lnTo>
                    <a:pt x="142397" y="29289"/>
                  </a:lnTo>
                  <a:lnTo>
                    <a:pt x="129926" y="33491"/>
                  </a:lnTo>
                  <a:lnTo>
                    <a:pt x="116984" y="37499"/>
                  </a:lnTo>
                  <a:lnTo>
                    <a:pt x="103701" y="41359"/>
                  </a:lnTo>
                  <a:lnTo>
                    <a:pt x="90179" y="45112"/>
                  </a:lnTo>
                  <a:lnTo>
                    <a:pt x="76500" y="48783"/>
                  </a:lnTo>
                  <a:lnTo>
                    <a:pt x="62938" y="52245"/>
                  </a:lnTo>
                  <a:lnTo>
                    <a:pt x="48421" y="55559"/>
                  </a:lnTo>
                  <a:lnTo>
                    <a:pt x="29437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89761" y="863336"/>
              <a:ext cx="273742" cy="256908"/>
            </a:xfrm>
            <a:custGeom>
              <a:avLst/>
              <a:gdLst/>
              <a:ahLst/>
              <a:cxnLst/>
              <a:rect l="0" t="0" r="0" b="0"/>
              <a:pathLst>
                <a:path w="273742" h="256908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5" y="79108"/>
                  </a:lnTo>
                  <a:lnTo>
                    <a:pt x="3727" y="93558"/>
                  </a:lnTo>
                  <a:lnTo>
                    <a:pt x="5375" y="107933"/>
                  </a:lnTo>
                  <a:lnTo>
                    <a:pt x="6783" y="122228"/>
                  </a:lnTo>
                  <a:lnTo>
                    <a:pt x="8049" y="136452"/>
                  </a:lnTo>
                  <a:lnTo>
                    <a:pt x="9505" y="150622"/>
                  </a:lnTo>
                  <a:lnTo>
                    <a:pt x="11332" y="164752"/>
                  </a:lnTo>
                  <a:lnTo>
                    <a:pt x="13389" y="178853"/>
                  </a:lnTo>
                  <a:lnTo>
                    <a:pt x="15317" y="192934"/>
                  </a:lnTo>
                  <a:lnTo>
                    <a:pt x="16914" y="206903"/>
                  </a:lnTo>
                  <a:lnTo>
                    <a:pt x="18241" y="217318"/>
                  </a:lnTo>
                  <a:lnTo>
                    <a:pt x="19332" y="220024"/>
                  </a:lnTo>
                  <a:lnTo>
                    <a:pt x="20057" y="216599"/>
                  </a:lnTo>
                  <a:lnTo>
                    <a:pt x="20653" y="209393"/>
                  </a:lnTo>
                  <a:lnTo>
                    <a:pt x="21543" y="200208"/>
                  </a:lnTo>
                  <a:lnTo>
                    <a:pt x="22943" y="190114"/>
                  </a:lnTo>
                  <a:lnTo>
                    <a:pt x="25194" y="179973"/>
                  </a:lnTo>
                  <a:lnTo>
                    <a:pt x="28834" y="170648"/>
                  </a:lnTo>
                  <a:lnTo>
                    <a:pt x="34025" y="162518"/>
                  </a:lnTo>
                  <a:lnTo>
                    <a:pt x="40611" y="156048"/>
                  </a:lnTo>
                  <a:lnTo>
                    <a:pt x="48320" y="151969"/>
                  </a:lnTo>
                  <a:lnTo>
                    <a:pt x="56868" y="150451"/>
                  </a:lnTo>
                  <a:lnTo>
                    <a:pt x="65859" y="151361"/>
                  </a:lnTo>
                  <a:lnTo>
                    <a:pt x="74807" y="154546"/>
                  </a:lnTo>
                  <a:lnTo>
                    <a:pt x="83444" y="159688"/>
                  </a:lnTo>
                  <a:lnTo>
                    <a:pt x="91547" y="166544"/>
                  </a:lnTo>
                  <a:lnTo>
                    <a:pt x="98842" y="175031"/>
                  </a:lnTo>
                  <a:lnTo>
                    <a:pt x="105264" y="184957"/>
                  </a:lnTo>
                  <a:lnTo>
                    <a:pt x="110746" y="196043"/>
                  </a:lnTo>
                  <a:lnTo>
                    <a:pt x="115139" y="208008"/>
                  </a:lnTo>
                  <a:lnTo>
                    <a:pt x="118471" y="220511"/>
                  </a:lnTo>
                  <a:lnTo>
                    <a:pt x="121080" y="229858"/>
                  </a:lnTo>
                  <a:lnTo>
                    <a:pt x="123148" y="231758"/>
                  </a:lnTo>
                  <a:lnTo>
                    <a:pt x="124501" y="227825"/>
                  </a:lnTo>
                  <a:lnTo>
                    <a:pt x="125631" y="220495"/>
                  </a:lnTo>
                  <a:lnTo>
                    <a:pt x="127373" y="211791"/>
                  </a:lnTo>
                  <a:lnTo>
                    <a:pt x="130137" y="202852"/>
                  </a:lnTo>
                  <a:lnTo>
                    <a:pt x="134106" y="194310"/>
                  </a:lnTo>
                  <a:lnTo>
                    <a:pt x="139433" y="186602"/>
                  </a:lnTo>
                  <a:lnTo>
                    <a:pt x="146054" y="179846"/>
                  </a:lnTo>
                  <a:lnTo>
                    <a:pt x="153921" y="174113"/>
                  </a:lnTo>
                  <a:lnTo>
                    <a:pt x="163094" y="169538"/>
                  </a:lnTo>
                  <a:lnTo>
                    <a:pt x="173479" y="166078"/>
                  </a:lnTo>
                  <a:lnTo>
                    <a:pt x="184704" y="163393"/>
                  </a:lnTo>
                  <a:lnTo>
                    <a:pt x="196230" y="160966"/>
                  </a:lnTo>
                  <a:lnTo>
                    <a:pt x="207702" y="158461"/>
                  </a:lnTo>
                  <a:lnTo>
                    <a:pt x="218335" y="155267"/>
                  </a:lnTo>
                  <a:lnTo>
                    <a:pt x="226879" y="150446"/>
                  </a:lnTo>
                  <a:lnTo>
                    <a:pt x="232825" y="143655"/>
                  </a:lnTo>
                  <a:lnTo>
                    <a:pt x="235848" y="135687"/>
                  </a:lnTo>
                  <a:lnTo>
                    <a:pt x="235465" y="128108"/>
                  </a:lnTo>
                  <a:lnTo>
                    <a:pt x="231765" y="121804"/>
                  </a:lnTo>
                  <a:lnTo>
                    <a:pt x="225420" y="117121"/>
                  </a:lnTo>
                  <a:lnTo>
                    <a:pt x="217359" y="114204"/>
                  </a:lnTo>
                  <a:lnTo>
                    <a:pt x="208293" y="112927"/>
                  </a:lnTo>
                  <a:lnTo>
                    <a:pt x="198976" y="113325"/>
                  </a:lnTo>
                  <a:lnTo>
                    <a:pt x="190269" y="115697"/>
                  </a:lnTo>
                  <a:lnTo>
                    <a:pt x="182571" y="120025"/>
                  </a:lnTo>
                  <a:lnTo>
                    <a:pt x="175897" y="126029"/>
                  </a:lnTo>
                  <a:lnTo>
                    <a:pt x="170090" y="133345"/>
                  </a:lnTo>
                  <a:lnTo>
                    <a:pt x="164966" y="141634"/>
                  </a:lnTo>
                  <a:lnTo>
                    <a:pt x="160673" y="150621"/>
                  </a:lnTo>
                  <a:lnTo>
                    <a:pt x="157685" y="160099"/>
                  </a:lnTo>
                  <a:lnTo>
                    <a:pt x="156155" y="169915"/>
                  </a:lnTo>
                  <a:lnTo>
                    <a:pt x="155939" y="179963"/>
                  </a:lnTo>
                  <a:lnTo>
                    <a:pt x="156781" y="190168"/>
                  </a:lnTo>
                  <a:lnTo>
                    <a:pt x="158431" y="200475"/>
                  </a:lnTo>
                  <a:lnTo>
                    <a:pt x="160995" y="210685"/>
                  </a:lnTo>
                  <a:lnTo>
                    <a:pt x="164919" y="220468"/>
                  </a:lnTo>
                  <a:lnTo>
                    <a:pt x="170340" y="229670"/>
                  </a:lnTo>
                  <a:lnTo>
                    <a:pt x="177268" y="237983"/>
                  </a:lnTo>
                  <a:lnTo>
                    <a:pt x="185746" y="244890"/>
                  </a:lnTo>
                  <a:lnTo>
                    <a:pt x="195634" y="250232"/>
                  </a:lnTo>
                  <a:lnTo>
                    <a:pt x="206510" y="254005"/>
                  </a:lnTo>
                  <a:lnTo>
                    <a:pt x="217794" y="256179"/>
                  </a:lnTo>
                  <a:lnTo>
                    <a:pt x="229106" y="256907"/>
                  </a:lnTo>
                  <a:lnTo>
                    <a:pt x="239838" y="256613"/>
                  </a:lnTo>
                  <a:lnTo>
                    <a:pt x="250120" y="255870"/>
                  </a:lnTo>
                  <a:lnTo>
                    <a:pt x="260850" y="254616"/>
                  </a:lnTo>
                  <a:lnTo>
                    <a:pt x="27374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85072" y="932432"/>
              <a:ext cx="158311" cy="171084"/>
            </a:xfrm>
            <a:custGeom>
              <a:avLst/>
              <a:gdLst/>
              <a:ahLst/>
              <a:cxnLst/>
              <a:rect l="0" t="0" r="0" b="0"/>
              <a:pathLst>
                <a:path w="158311" h="171084">
                  <a:moveTo>
                    <a:pt x="104814" y="4604"/>
                  </a:moveTo>
                  <a:lnTo>
                    <a:pt x="95946" y="1804"/>
                  </a:lnTo>
                  <a:lnTo>
                    <a:pt x="86958" y="302"/>
                  </a:lnTo>
                  <a:lnTo>
                    <a:pt x="76968" y="0"/>
                  </a:lnTo>
                  <a:lnTo>
                    <a:pt x="66160" y="852"/>
                  </a:lnTo>
                  <a:lnTo>
                    <a:pt x="54997" y="2969"/>
                  </a:lnTo>
                  <a:lnTo>
                    <a:pt x="43801" y="6295"/>
                  </a:lnTo>
                  <a:lnTo>
                    <a:pt x="33034" y="10803"/>
                  </a:lnTo>
                  <a:lnTo>
                    <a:pt x="23346" y="16571"/>
                  </a:lnTo>
                  <a:lnTo>
                    <a:pt x="14996" y="23522"/>
                  </a:lnTo>
                  <a:lnTo>
                    <a:pt x="8223" y="31459"/>
                  </a:lnTo>
                  <a:lnTo>
                    <a:pt x="3415" y="40156"/>
                  </a:lnTo>
                  <a:lnTo>
                    <a:pt x="602" y="49399"/>
                  </a:lnTo>
                  <a:lnTo>
                    <a:pt x="0" y="58535"/>
                  </a:lnTo>
                  <a:lnTo>
                    <a:pt x="2164" y="66524"/>
                  </a:lnTo>
                  <a:lnTo>
                    <a:pt x="7135" y="72885"/>
                  </a:lnTo>
                  <a:lnTo>
                    <a:pt x="14369" y="77493"/>
                  </a:lnTo>
                  <a:lnTo>
                    <a:pt x="23042" y="80301"/>
                  </a:lnTo>
                  <a:lnTo>
                    <a:pt x="32536" y="81486"/>
                  </a:lnTo>
                  <a:lnTo>
                    <a:pt x="42482" y="81352"/>
                  </a:lnTo>
                  <a:lnTo>
                    <a:pt x="52677" y="80215"/>
                  </a:lnTo>
                  <a:lnTo>
                    <a:pt x="63010" y="78358"/>
                  </a:lnTo>
                  <a:lnTo>
                    <a:pt x="73422" y="76320"/>
                  </a:lnTo>
                  <a:lnTo>
                    <a:pt x="83879" y="74872"/>
                  </a:lnTo>
                  <a:lnTo>
                    <a:pt x="94364" y="74391"/>
                  </a:lnTo>
                  <a:lnTo>
                    <a:pt x="104865" y="75054"/>
                  </a:lnTo>
                  <a:lnTo>
                    <a:pt x="115375" y="77020"/>
                  </a:lnTo>
                  <a:lnTo>
                    <a:pt x="125879" y="80241"/>
                  </a:lnTo>
                  <a:lnTo>
                    <a:pt x="135881" y="84845"/>
                  </a:lnTo>
                  <a:lnTo>
                    <a:pt x="144460" y="91208"/>
                  </a:lnTo>
                  <a:lnTo>
                    <a:pt x="151216" y="99367"/>
                  </a:lnTo>
                  <a:lnTo>
                    <a:pt x="155921" y="108759"/>
                  </a:lnTo>
                  <a:lnTo>
                    <a:pt x="158261" y="118439"/>
                  </a:lnTo>
                  <a:lnTo>
                    <a:pt x="158310" y="127829"/>
                  </a:lnTo>
                  <a:lnTo>
                    <a:pt x="156259" y="136571"/>
                  </a:lnTo>
                  <a:lnTo>
                    <a:pt x="152232" y="144363"/>
                  </a:lnTo>
                  <a:lnTo>
                    <a:pt x="146489" y="151149"/>
                  </a:lnTo>
                  <a:lnTo>
                    <a:pt x="139212" y="156892"/>
                  </a:lnTo>
                  <a:lnTo>
                    <a:pt x="130434" y="161467"/>
                  </a:lnTo>
                  <a:lnTo>
                    <a:pt x="120310" y="164920"/>
                  </a:lnTo>
                  <a:lnTo>
                    <a:pt x="109089" y="167428"/>
                  </a:lnTo>
                  <a:lnTo>
                    <a:pt x="97033" y="169204"/>
                  </a:lnTo>
                  <a:lnTo>
                    <a:pt x="84382" y="170435"/>
                  </a:lnTo>
                  <a:lnTo>
                    <a:pt x="71727" y="171083"/>
                  </a:lnTo>
                  <a:lnTo>
                    <a:pt x="58670" y="170854"/>
                  </a:lnTo>
                  <a:lnTo>
                    <a:pt x="42949" y="168612"/>
                  </a:lnTo>
                  <a:lnTo>
                    <a:pt x="20586" y="162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0201" y="957975"/>
              <a:ext cx="193426" cy="117935"/>
            </a:xfrm>
            <a:custGeom>
              <a:avLst/>
              <a:gdLst/>
              <a:ahLst/>
              <a:cxnLst/>
              <a:rect l="0" t="0" r="0" b="0"/>
              <a:pathLst>
                <a:path w="193426" h="117935">
                  <a:moveTo>
                    <a:pt x="109198" y="73817"/>
                  </a:moveTo>
                  <a:lnTo>
                    <a:pt x="106264" y="62149"/>
                  </a:lnTo>
                  <a:lnTo>
                    <a:pt x="103482" y="51661"/>
                  </a:lnTo>
                  <a:lnTo>
                    <a:pt x="100573" y="41368"/>
                  </a:lnTo>
                  <a:lnTo>
                    <a:pt x="97187" y="31412"/>
                  </a:lnTo>
                  <a:lnTo>
                    <a:pt x="92725" y="22365"/>
                  </a:lnTo>
                  <a:lnTo>
                    <a:pt x="86950" y="14491"/>
                  </a:lnTo>
                  <a:lnTo>
                    <a:pt x="79788" y="8060"/>
                  </a:lnTo>
                  <a:lnTo>
                    <a:pt x="71156" y="3491"/>
                  </a:lnTo>
                  <a:lnTo>
                    <a:pt x="61171" y="834"/>
                  </a:lnTo>
                  <a:lnTo>
                    <a:pt x="50400" y="0"/>
                  </a:lnTo>
                  <a:lnTo>
                    <a:pt x="39718" y="944"/>
                  </a:lnTo>
                  <a:lnTo>
                    <a:pt x="29625" y="3474"/>
                  </a:lnTo>
                  <a:lnTo>
                    <a:pt x="20564" y="7610"/>
                  </a:lnTo>
                  <a:lnTo>
                    <a:pt x="13083" y="13659"/>
                  </a:lnTo>
                  <a:lnTo>
                    <a:pt x="7319" y="21616"/>
                  </a:lnTo>
                  <a:lnTo>
                    <a:pt x="3246" y="31212"/>
                  </a:lnTo>
                  <a:lnTo>
                    <a:pt x="863" y="42095"/>
                  </a:lnTo>
                  <a:lnTo>
                    <a:pt x="0" y="53924"/>
                  </a:lnTo>
                  <a:lnTo>
                    <a:pt x="535" y="66102"/>
                  </a:lnTo>
                  <a:lnTo>
                    <a:pt x="2481" y="77810"/>
                  </a:lnTo>
                  <a:lnTo>
                    <a:pt x="5720" y="88632"/>
                  </a:lnTo>
                  <a:lnTo>
                    <a:pt x="10352" y="98201"/>
                  </a:lnTo>
                  <a:lnTo>
                    <a:pt x="16741" y="106031"/>
                  </a:lnTo>
                  <a:lnTo>
                    <a:pt x="24922" y="112028"/>
                  </a:lnTo>
                  <a:lnTo>
                    <a:pt x="34330" y="116090"/>
                  </a:lnTo>
                  <a:lnTo>
                    <a:pt x="44022" y="117934"/>
                  </a:lnTo>
                  <a:lnTo>
                    <a:pt x="53425" y="117621"/>
                  </a:lnTo>
                  <a:lnTo>
                    <a:pt x="62345" y="115482"/>
                  </a:lnTo>
                  <a:lnTo>
                    <a:pt x="70789" y="111922"/>
                  </a:lnTo>
                  <a:lnTo>
                    <a:pt x="78832" y="107306"/>
                  </a:lnTo>
                  <a:lnTo>
                    <a:pt x="86402" y="101769"/>
                  </a:lnTo>
                  <a:lnTo>
                    <a:pt x="93275" y="95230"/>
                  </a:lnTo>
                  <a:lnTo>
                    <a:pt x="99400" y="87756"/>
                  </a:lnTo>
                  <a:lnTo>
                    <a:pt x="105410" y="80747"/>
                  </a:lnTo>
                  <a:lnTo>
                    <a:pt x="112043" y="77572"/>
                  </a:lnTo>
                  <a:lnTo>
                    <a:pt x="118583" y="79513"/>
                  </a:lnTo>
                  <a:lnTo>
                    <a:pt x="124151" y="84596"/>
                  </a:lnTo>
                  <a:lnTo>
                    <a:pt x="129356" y="91033"/>
                  </a:lnTo>
                  <a:lnTo>
                    <a:pt x="135454" y="97231"/>
                  </a:lnTo>
                  <a:lnTo>
                    <a:pt x="143058" y="102391"/>
                  </a:lnTo>
                  <a:lnTo>
                    <a:pt x="151781" y="105977"/>
                  </a:lnTo>
                  <a:lnTo>
                    <a:pt x="161513" y="107533"/>
                  </a:lnTo>
                  <a:lnTo>
                    <a:pt x="174236" y="104948"/>
                  </a:lnTo>
                  <a:lnTo>
                    <a:pt x="193425" y="94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69324" y="944823"/>
              <a:ext cx="404915" cy="156186"/>
            </a:xfrm>
            <a:custGeom>
              <a:avLst/>
              <a:gdLst/>
              <a:ahLst/>
              <a:cxnLst/>
              <a:rect l="0" t="0" r="0" b="0"/>
              <a:pathLst>
                <a:path w="404915" h="156186">
                  <a:moveTo>
                    <a:pt x="4831" y="55384"/>
                  </a:moveTo>
                  <a:lnTo>
                    <a:pt x="2031" y="64185"/>
                  </a:lnTo>
                  <a:lnTo>
                    <a:pt x="529" y="72532"/>
                  </a:lnTo>
                  <a:lnTo>
                    <a:pt x="219" y="81235"/>
                  </a:lnTo>
                  <a:lnTo>
                    <a:pt x="725" y="90529"/>
                  </a:lnTo>
                  <a:lnTo>
                    <a:pt x="1544" y="100672"/>
                  </a:lnTo>
                  <a:lnTo>
                    <a:pt x="2358" y="111619"/>
                  </a:lnTo>
                  <a:lnTo>
                    <a:pt x="2936" y="119815"/>
                  </a:lnTo>
                  <a:lnTo>
                    <a:pt x="2941" y="121262"/>
                  </a:lnTo>
                  <a:lnTo>
                    <a:pt x="2136" y="117845"/>
                  </a:lnTo>
                  <a:lnTo>
                    <a:pt x="918" y="111564"/>
                  </a:lnTo>
                  <a:lnTo>
                    <a:pt x="68" y="103615"/>
                  </a:lnTo>
                  <a:lnTo>
                    <a:pt x="0" y="94676"/>
                  </a:lnTo>
                  <a:lnTo>
                    <a:pt x="609" y="84974"/>
                  </a:lnTo>
                  <a:lnTo>
                    <a:pt x="1479" y="74433"/>
                  </a:lnTo>
                  <a:lnTo>
                    <a:pt x="2340" y="63083"/>
                  </a:lnTo>
                  <a:lnTo>
                    <a:pt x="3730" y="51858"/>
                  </a:lnTo>
                  <a:lnTo>
                    <a:pt x="6859" y="42448"/>
                  </a:lnTo>
                  <a:lnTo>
                    <a:pt x="12254" y="35647"/>
                  </a:lnTo>
                  <a:lnTo>
                    <a:pt x="19488" y="31576"/>
                  </a:lnTo>
                  <a:lnTo>
                    <a:pt x="27572" y="30123"/>
                  </a:lnTo>
                  <a:lnTo>
                    <a:pt x="35823" y="30931"/>
                  </a:lnTo>
                  <a:lnTo>
                    <a:pt x="43936" y="33691"/>
                  </a:lnTo>
                  <a:lnTo>
                    <a:pt x="51822" y="38260"/>
                  </a:lnTo>
                  <a:lnTo>
                    <a:pt x="59484" y="44396"/>
                  </a:lnTo>
                  <a:lnTo>
                    <a:pt x="66795" y="51781"/>
                  </a:lnTo>
                  <a:lnTo>
                    <a:pt x="73493" y="60106"/>
                  </a:lnTo>
                  <a:lnTo>
                    <a:pt x="79500" y="69067"/>
                  </a:lnTo>
                  <a:lnTo>
                    <a:pt x="85414" y="76857"/>
                  </a:lnTo>
                  <a:lnTo>
                    <a:pt x="91462" y="80591"/>
                  </a:lnTo>
                  <a:lnTo>
                    <a:pt x="96815" y="79769"/>
                  </a:lnTo>
                  <a:lnTo>
                    <a:pt x="101456" y="75520"/>
                  </a:lnTo>
                  <a:lnTo>
                    <a:pt x="105633" y="69015"/>
                  </a:lnTo>
                  <a:lnTo>
                    <a:pt x="109702" y="61241"/>
                  </a:lnTo>
                  <a:lnTo>
                    <a:pt x="114087" y="53030"/>
                  </a:lnTo>
                  <a:lnTo>
                    <a:pt x="118991" y="44854"/>
                  </a:lnTo>
                  <a:lnTo>
                    <a:pt x="124582" y="37381"/>
                  </a:lnTo>
                  <a:lnTo>
                    <a:pt x="131088" y="31561"/>
                  </a:lnTo>
                  <a:lnTo>
                    <a:pt x="138535" y="27766"/>
                  </a:lnTo>
                  <a:lnTo>
                    <a:pt x="146636" y="26182"/>
                  </a:lnTo>
                  <a:lnTo>
                    <a:pt x="154912" y="27079"/>
                  </a:lnTo>
                  <a:lnTo>
                    <a:pt x="163062" y="30349"/>
                  </a:lnTo>
                  <a:lnTo>
                    <a:pt x="170821" y="35609"/>
                  </a:lnTo>
                  <a:lnTo>
                    <a:pt x="177878" y="42411"/>
                  </a:lnTo>
                  <a:lnTo>
                    <a:pt x="184135" y="50353"/>
                  </a:lnTo>
                  <a:lnTo>
                    <a:pt x="189506" y="59274"/>
                  </a:lnTo>
                  <a:lnTo>
                    <a:pt x="193823" y="69238"/>
                  </a:lnTo>
                  <a:lnTo>
                    <a:pt x="197114" y="80166"/>
                  </a:lnTo>
                  <a:lnTo>
                    <a:pt x="200057" y="90698"/>
                  </a:lnTo>
                  <a:lnTo>
                    <a:pt x="203854" y="97386"/>
                  </a:lnTo>
                  <a:lnTo>
                    <a:pt x="208677" y="98685"/>
                  </a:lnTo>
                  <a:lnTo>
                    <a:pt x="213924" y="96547"/>
                  </a:lnTo>
                  <a:lnTo>
                    <a:pt x="219640" y="92469"/>
                  </a:lnTo>
                  <a:lnTo>
                    <a:pt x="226146" y="87263"/>
                  </a:lnTo>
                  <a:lnTo>
                    <a:pt x="233549" y="81387"/>
                  </a:lnTo>
                  <a:lnTo>
                    <a:pt x="241765" y="75266"/>
                  </a:lnTo>
                  <a:lnTo>
                    <a:pt x="250637" y="69362"/>
                  </a:lnTo>
                  <a:lnTo>
                    <a:pt x="260004" y="63900"/>
                  </a:lnTo>
                  <a:lnTo>
                    <a:pt x="269730" y="58904"/>
                  </a:lnTo>
                  <a:lnTo>
                    <a:pt x="279710" y="54312"/>
                  </a:lnTo>
                  <a:lnTo>
                    <a:pt x="289847" y="50021"/>
                  </a:lnTo>
                  <a:lnTo>
                    <a:pt x="299433" y="45458"/>
                  </a:lnTo>
                  <a:lnTo>
                    <a:pt x="307198" y="39636"/>
                  </a:lnTo>
                  <a:lnTo>
                    <a:pt x="312586" y="32135"/>
                  </a:lnTo>
                  <a:lnTo>
                    <a:pt x="315218" y="23670"/>
                  </a:lnTo>
                  <a:lnTo>
                    <a:pt x="314564" y="15750"/>
                  </a:lnTo>
                  <a:lnTo>
                    <a:pt x="310680" y="9213"/>
                  </a:lnTo>
                  <a:lnTo>
                    <a:pt x="304208" y="4372"/>
                  </a:lnTo>
                  <a:lnTo>
                    <a:pt x="296063" y="1349"/>
                  </a:lnTo>
                  <a:lnTo>
                    <a:pt x="286934" y="0"/>
                  </a:lnTo>
                  <a:lnTo>
                    <a:pt x="277406" y="350"/>
                  </a:lnTo>
                  <a:lnTo>
                    <a:pt x="268025" y="2689"/>
                  </a:lnTo>
                  <a:lnTo>
                    <a:pt x="259061" y="6996"/>
                  </a:lnTo>
                  <a:lnTo>
                    <a:pt x="250723" y="12985"/>
                  </a:lnTo>
                  <a:lnTo>
                    <a:pt x="243261" y="20291"/>
                  </a:lnTo>
                  <a:lnTo>
                    <a:pt x="236724" y="28579"/>
                  </a:lnTo>
                  <a:lnTo>
                    <a:pt x="231162" y="37735"/>
                  </a:lnTo>
                  <a:lnTo>
                    <a:pt x="226716" y="47858"/>
                  </a:lnTo>
                  <a:lnTo>
                    <a:pt x="223361" y="58916"/>
                  </a:lnTo>
                  <a:lnTo>
                    <a:pt x="221260" y="70443"/>
                  </a:lnTo>
                  <a:lnTo>
                    <a:pt x="220822" y="81647"/>
                  </a:lnTo>
                  <a:lnTo>
                    <a:pt x="222121" y="92107"/>
                  </a:lnTo>
                  <a:lnTo>
                    <a:pt x="224943" y="101758"/>
                  </a:lnTo>
                  <a:lnTo>
                    <a:pt x="228970" y="110700"/>
                  </a:lnTo>
                  <a:lnTo>
                    <a:pt x="233904" y="119081"/>
                  </a:lnTo>
                  <a:lnTo>
                    <a:pt x="239655" y="126880"/>
                  </a:lnTo>
                  <a:lnTo>
                    <a:pt x="246338" y="133906"/>
                  </a:lnTo>
                  <a:lnTo>
                    <a:pt x="253952" y="140114"/>
                  </a:lnTo>
                  <a:lnTo>
                    <a:pt x="262692" y="145438"/>
                  </a:lnTo>
                  <a:lnTo>
                    <a:pt x="273001" y="149717"/>
                  </a:lnTo>
                  <a:lnTo>
                    <a:pt x="284970" y="152959"/>
                  </a:lnTo>
                  <a:lnTo>
                    <a:pt x="298076" y="155154"/>
                  </a:lnTo>
                  <a:lnTo>
                    <a:pt x="311405" y="156185"/>
                  </a:lnTo>
                  <a:lnTo>
                    <a:pt x="324402" y="156102"/>
                  </a:lnTo>
                  <a:lnTo>
                    <a:pt x="336889" y="155082"/>
                  </a:lnTo>
                  <a:lnTo>
                    <a:pt x="348881" y="153334"/>
                  </a:lnTo>
                  <a:lnTo>
                    <a:pt x="360450" y="151055"/>
                  </a:lnTo>
                  <a:lnTo>
                    <a:pt x="371239" y="148550"/>
                  </a:lnTo>
                  <a:lnTo>
                    <a:pt x="381508" y="145991"/>
                  </a:lnTo>
                  <a:lnTo>
                    <a:pt x="392163" y="143159"/>
                  </a:lnTo>
                  <a:lnTo>
                    <a:pt x="404914" y="139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1979357" y="1137093"/>
            <a:ext cx="663297" cy="21042"/>
          </a:xfrm>
          <a:custGeom>
            <a:avLst/>
            <a:gdLst/>
            <a:ahLst/>
            <a:cxnLst/>
            <a:rect l="0" t="0" r="0" b="0"/>
            <a:pathLst>
              <a:path w="663297" h="21042">
                <a:moveTo>
                  <a:pt x="663296" y="21041"/>
                </a:moveTo>
                <a:lnTo>
                  <a:pt x="651628" y="20974"/>
                </a:lnTo>
                <a:lnTo>
                  <a:pt x="641139" y="20334"/>
                </a:lnTo>
                <a:lnTo>
                  <a:pt x="630832" y="19042"/>
                </a:lnTo>
                <a:lnTo>
                  <a:pt x="620358" y="17355"/>
                </a:lnTo>
                <a:lnTo>
                  <a:pt x="609366" y="15687"/>
                </a:lnTo>
                <a:lnTo>
                  <a:pt x="597723" y="14269"/>
                </a:lnTo>
                <a:lnTo>
                  <a:pt x="585469" y="12998"/>
                </a:lnTo>
                <a:lnTo>
                  <a:pt x="572715" y="11539"/>
                </a:lnTo>
                <a:lnTo>
                  <a:pt x="559575" y="9711"/>
                </a:lnTo>
                <a:lnTo>
                  <a:pt x="545988" y="7653"/>
                </a:lnTo>
                <a:lnTo>
                  <a:pt x="531730" y="5725"/>
                </a:lnTo>
                <a:lnTo>
                  <a:pt x="516734" y="4131"/>
                </a:lnTo>
                <a:lnTo>
                  <a:pt x="501240" y="2908"/>
                </a:lnTo>
                <a:lnTo>
                  <a:pt x="485686" y="2013"/>
                </a:lnTo>
                <a:lnTo>
                  <a:pt x="470330" y="1375"/>
                </a:lnTo>
                <a:lnTo>
                  <a:pt x="455086" y="931"/>
                </a:lnTo>
                <a:lnTo>
                  <a:pt x="439631" y="625"/>
                </a:lnTo>
                <a:lnTo>
                  <a:pt x="423788" y="416"/>
                </a:lnTo>
                <a:lnTo>
                  <a:pt x="407538" y="274"/>
                </a:lnTo>
                <a:lnTo>
                  <a:pt x="390936" y="179"/>
                </a:lnTo>
                <a:lnTo>
                  <a:pt x="374063" y="115"/>
                </a:lnTo>
                <a:lnTo>
                  <a:pt x="357155" y="71"/>
                </a:lnTo>
                <a:lnTo>
                  <a:pt x="340577" y="43"/>
                </a:lnTo>
                <a:lnTo>
                  <a:pt x="324501" y="23"/>
                </a:lnTo>
                <a:lnTo>
                  <a:pt x="308928" y="10"/>
                </a:lnTo>
                <a:lnTo>
                  <a:pt x="293777" y="2"/>
                </a:lnTo>
                <a:lnTo>
                  <a:pt x="278952" y="0"/>
                </a:lnTo>
                <a:lnTo>
                  <a:pt x="264368" y="169"/>
                </a:lnTo>
                <a:lnTo>
                  <a:pt x="249955" y="815"/>
                </a:lnTo>
                <a:lnTo>
                  <a:pt x="235663" y="2062"/>
                </a:lnTo>
                <a:lnTo>
                  <a:pt x="221452" y="3714"/>
                </a:lnTo>
                <a:lnTo>
                  <a:pt x="207297" y="5361"/>
                </a:lnTo>
                <a:lnTo>
                  <a:pt x="193181" y="6759"/>
                </a:lnTo>
                <a:lnTo>
                  <a:pt x="179091" y="7678"/>
                </a:lnTo>
                <a:lnTo>
                  <a:pt x="165017" y="7838"/>
                </a:lnTo>
                <a:lnTo>
                  <a:pt x="150961" y="7172"/>
                </a:lnTo>
                <a:lnTo>
                  <a:pt x="137080" y="6097"/>
                </a:lnTo>
                <a:lnTo>
                  <a:pt x="123679" y="5376"/>
                </a:lnTo>
                <a:lnTo>
                  <a:pt x="110883" y="5413"/>
                </a:lnTo>
                <a:lnTo>
                  <a:pt x="98493" y="6103"/>
                </a:lnTo>
                <a:lnTo>
                  <a:pt x="86100" y="7031"/>
                </a:lnTo>
                <a:lnTo>
                  <a:pt x="73472" y="7914"/>
                </a:lnTo>
                <a:lnTo>
                  <a:pt x="60767" y="8644"/>
                </a:lnTo>
                <a:lnTo>
                  <a:pt x="46991" y="9278"/>
                </a:lnTo>
                <a:lnTo>
                  <a:pt x="28695" y="9870"/>
                </a:lnTo>
                <a:lnTo>
                  <a:pt x="0" y="10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47398" y="592325"/>
            <a:ext cx="1158136" cy="60442"/>
          </a:xfrm>
          <a:custGeom>
            <a:avLst/>
            <a:gdLst/>
            <a:ahLst/>
            <a:cxnLst/>
            <a:rect l="0" t="0" r="0" b="0"/>
            <a:pathLst>
              <a:path w="1158136" h="60442">
                <a:moveTo>
                  <a:pt x="1158135" y="49913"/>
                </a:moveTo>
                <a:lnTo>
                  <a:pt x="1146400" y="49846"/>
                </a:lnTo>
                <a:lnTo>
                  <a:pt x="1135271" y="49206"/>
                </a:lnTo>
                <a:lnTo>
                  <a:pt x="1123673" y="47914"/>
                </a:lnTo>
                <a:lnTo>
                  <a:pt x="1111512" y="46227"/>
                </a:lnTo>
                <a:lnTo>
                  <a:pt x="1098852" y="44559"/>
                </a:lnTo>
                <a:lnTo>
                  <a:pt x="1085796" y="43145"/>
                </a:lnTo>
                <a:lnTo>
                  <a:pt x="1072444" y="42047"/>
                </a:lnTo>
                <a:lnTo>
                  <a:pt x="1058878" y="41237"/>
                </a:lnTo>
                <a:lnTo>
                  <a:pt x="1045159" y="40653"/>
                </a:lnTo>
                <a:lnTo>
                  <a:pt x="1031167" y="40074"/>
                </a:lnTo>
                <a:lnTo>
                  <a:pt x="1016629" y="39146"/>
                </a:lnTo>
                <a:lnTo>
                  <a:pt x="1001441" y="37706"/>
                </a:lnTo>
                <a:lnTo>
                  <a:pt x="985817" y="35924"/>
                </a:lnTo>
                <a:lnTo>
                  <a:pt x="970176" y="34188"/>
                </a:lnTo>
                <a:lnTo>
                  <a:pt x="954765" y="32721"/>
                </a:lnTo>
                <a:lnTo>
                  <a:pt x="939654" y="31416"/>
                </a:lnTo>
                <a:lnTo>
                  <a:pt x="924822" y="29933"/>
                </a:lnTo>
                <a:lnTo>
                  <a:pt x="910210" y="28093"/>
                </a:lnTo>
                <a:lnTo>
                  <a:pt x="895600" y="26197"/>
                </a:lnTo>
                <a:lnTo>
                  <a:pt x="880638" y="24909"/>
                </a:lnTo>
                <a:lnTo>
                  <a:pt x="865163" y="24559"/>
                </a:lnTo>
                <a:lnTo>
                  <a:pt x="849344" y="24986"/>
                </a:lnTo>
                <a:lnTo>
                  <a:pt x="833572" y="25736"/>
                </a:lnTo>
                <a:lnTo>
                  <a:pt x="818077" y="26495"/>
                </a:lnTo>
                <a:lnTo>
                  <a:pt x="803080" y="26970"/>
                </a:lnTo>
                <a:lnTo>
                  <a:pt x="788857" y="26822"/>
                </a:lnTo>
                <a:lnTo>
                  <a:pt x="775467" y="25943"/>
                </a:lnTo>
                <a:lnTo>
                  <a:pt x="762492" y="24553"/>
                </a:lnTo>
                <a:lnTo>
                  <a:pt x="749167" y="23088"/>
                </a:lnTo>
                <a:lnTo>
                  <a:pt x="735086" y="21812"/>
                </a:lnTo>
                <a:lnTo>
                  <a:pt x="720355" y="20806"/>
                </a:lnTo>
                <a:lnTo>
                  <a:pt x="705387" y="20057"/>
                </a:lnTo>
                <a:lnTo>
                  <a:pt x="690459" y="19518"/>
                </a:lnTo>
                <a:lnTo>
                  <a:pt x="675520" y="19140"/>
                </a:lnTo>
                <a:lnTo>
                  <a:pt x="660278" y="18878"/>
                </a:lnTo>
                <a:lnTo>
                  <a:pt x="644586" y="18695"/>
                </a:lnTo>
                <a:lnTo>
                  <a:pt x="628608" y="18400"/>
                </a:lnTo>
                <a:lnTo>
                  <a:pt x="612722" y="17670"/>
                </a:lnTo>
                <a:lnTo>
                  <a:pt x="597143" y="16365"/>
                </a:lnTo>
                <a:lnTo>
                  <a:pt x="581919" y="14675"/>
                </a:lnTo>
                <a:lnTo>
                  <a:pt x="567010" y="13002"/>
                </a:lnTo>
                <a:lnTo>
                  <a:pt x="552346" y="11583"/>
                </a:lnTo>
                <a:lnTo>
                  <a:pt x="537701" y="10479"/>
                </a:lnTo>
                <a:lnTo>
                  <a:pt x="522716" y="9664"/>
                </a:lnTo>
                <a:lnTo>
                  <a:pt x="507225" y="9076"/>
                </a:lnTo>
                <a:lnTo>
                  <a:pt x="491396" y="8495"/>
                </a:lnTo>
                <a:lnTo>
                  <a:pt x="475617" y="7565"/>
                </a:lnTo>
                <a:lnTo>
                  <a:pt x="460113" y="6123"/>
                </a:lnTo>
                <a:lnTo>
                  <a:pt x="444940" y="4340"/>
                </a:lnTo>
                <a:lnTo>
                  <a:pt x="430066" y="2603"/>
                </a:lnTo>
                <a:lnTo>
                  <a:pt x="415431" y="1146"/>
                </a:lnTo>
                <a:lnTo>
                  <a:pt x="400975" y="186"/>
                </a:lnTo>
                <a:lnTo>
                  <a:pt x="386649" y="0"/>
                </a:lnTo>
                <a:lnTo>
                  <a:pt x="372410" y="652"/>
                </a:lnTo>
                <a:lnTo>
                  <a:pt x="358066" y="1888"/>
                </a:lnTo>
                <a:lnTo>
                  <a:pt x="343289" y="3249"/>
                </a:lnTo>
                <a:lnTo>
                  <a:pt x="327942" y="4460"/>
                </a:lnTo>
                <a:lnTo>
                  <a:pt x="312211" y="5592"/>
                </a:lnTo>
                <a:lnTo>
                  <a:pt x="296497" y="6958"/>
                </a:lnTo>
                <a:lnTo>
                  <a:pt x="281038" y="8729"/>
                </a:lnTo>
                <a:lnTo>
                  <a:pt x="265895" y="10919"/>
                </a:lnTo>
                <a:lnTo>
                  <a:pt x="251041" y="13468"/>
                </a:lnTo>
                <a:lnTo>
                  <a:pt x="236415" y="16292"/>
                </a:lnTo>
                <a:lnTo>
                  <a:pt x="221795" y="19155"/>
                </a:lnTo>
                <a:lnTo>
                  <a:pt x="206827" y="21691"/>
                </a:lnTo>
                <a:lnTo>
                  <a:pt x="191348" y="23730"/>
                </a:lnTo>
                <a:lnTo>
                  <a:pt x="175526" y="25436"/>
                </a:lnTo>
                <a:lnTo>
                  <a:pt x="159752" y="27196"/>
                </a:lnTo>
                <a:lnTo>
                  <a:pt x="144247" y="29235"/>
                </a:lnTo>
                <a:lnTo>
                  <a:pt x="128903" y="31606"/>
                </a:lnTo>
                <a:lnTo>
                  <a:pt x="113382" y="34277"/>
                </a:lnTo>
                <a:lnTo>
                  <a:pt x="97504" y="37188"/>
                </a:lnTo>
                <a:lnTo>
                  <a:pt x="81569" y="40279"/>
                </a:lnTo>
                <a:lnTo>
                  <a:pt x="66244" y="43499"/>
                </a:lnTo>
                <a:lnTo>
                  <a:pt x="51874" y="46807"/>
                </a:lnTo>
                <a:lnTo>
                  <a:pt x="38911" y="50022"/>
                </a:lnTo>
                <a:lnTo>
                  <a:pt x="26805" y="53142"/>
                </a:lnTo>
                <a:lnTo>
                  <a:pt x="14498" y="56440"/>
                </a:lnTo>
                <a:lnTo>
                  <a:pt x="0" y="60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380269" y="621181"/>
            <a:ext cx="758053" cy="31586"/>
          </a:xfrm>
          <a:custGeom>
            <a:avLst/>
            <a:gdLst/>
            <a:ahLst/>
            <a:cxnLst/>
            <a:rect l="0" t="0" r="0" b="0"/>
            <a:pathLst>
              <a:path w="758053" h="31586">
                <a:moveTo>
                  <a:pt x="758052" y="0"/>
                </a:moveTo>
                <a:lnTo>
                  <a:pt x="752051" y="5733"/>
                </a:lnTo>
                <a:lnTo>
                  <a:pt x="745206" y="10017"/>
                </a:lnTo>
                <a:lnTo>
                  <a:pt x="736818" y="13228"/>
                </a:lnTo>
                <a:lnTo>
                  <a:pt x="727191" y="15762"/>
                </a:lnTo>
                <a:lnTo>
                  <a:pt x="716876" y="18107"/>
                </a:lnTo>
                <a:lnTo>
                  <a:pt x="706260" y="20551"/>
                </a:lnTo>
                <a:lnTo>
                  <a:pt x="695216" y="23033"/>
                </a:lnTo>
                <a:lnTo>
                  <a:pt x="683219" y="25249"/>
                </a:lnTo>
                <a:lnTo>
                  <a:pt x="670045" y="27039"/>
                </a:lnTo>
                <a:lnTo>
                  <a:pt x="655927" y="28393"/>
                </a:lnTo>
                <a:lnTo>
                  <a:pt x="641374" y="29377"/>
                </a:lnTo>
                <a:lnTo>
                  <a:pt x="626724" y="30074"/>
                </a:lnTo>
                <a:lnTo>
                  <a:pt x="611972" y="30558"/>
                </a:lnTo>
                <a:lnTo>
                  <a:pt x="596856" y="30891"/>
                </a:lnTo>
                <a:lnTo>
                  <a:pt x="581243" y="31118"/>
                </a:lnTo>
                <a:lnTo>
                  <a:pt x="565147" y="31271"/>
                </a:lnTo>
                <a:lnTo>
                  <a:pt x="548649" y="31375"/>
                </a:lnTo>
                <a:lnTo>
                  <a:pt x="531843" y="31444"/>
                </a:lnTo>
                <a:lnTo>
                  <a:pt x="514810" y="31491"/>
                </a:lnTo>
                <a:lnTo>
                  <a:pt x="497615" y="31522"/>
                </a:lnTo>
                <a:lnTo>
                  <a:pt x="480308" y="31543"/>
                </a:lnTo>
                <a:lnTo>
                  <a:pt x="462922" y="31557"/>
                </a:lnTo>
                <a:lnTo>
                  <a:pt x="445484" y="31567"/>
                </a:lnTo>
                <a:lnTo>
                  <a:pt x="428010" y="31573"/>
                </a:lnTo>
                <a:lnTo>
                  <a:pt x="410511" y="31577"/>
                </a:lnTo>
                <a:lnTo>
                  <a:pt x="392997" y="31580"/>
                </a:lnTo>
                <a:lnTo>
                  <a:pt x="375476" y="31582"/>
                </a:lnTo>
                <a:lnTo>
                  <a:pt x="358116" y="31583"/>
                </a:lnTo>
                <a:lnTo>
                  <a:pt x="341227" y="31584"/>
                </a:lnTo>
                <a:lnTo>
                  <a:pt x="324935" y="31584"/>
                </a:lnTo>
                <a:lnTo>
                  <a:pt x="309045" y="31585"/>
                </a:lnTo>
                <a:lnTo>
                  <a:pt x="293149" y="31585"/>
                </a:lnTo>
                <a:lnTo>
                  <a:pt x="277015" y="31580"/>
                </a:lnTo>
                <a:lnTo>
                  <a:pt x="260907" y="31408"/>
                </a:lnTo>
                <a:lnTo>
                  <a:pt x="245465" y="30759"/>
                </a:lnTo>
                <a:lnTo>
                  <a:pt x="230997" y="29511"/>
                </a:lnTo>
                <a:lnTo>
                  <a:pt x="217334" y="27858"/>
                </a:lnTo>
                <a:lnTo>
                  <a:pt x="204012" y="26210"/>
                </a:lnTo>
                <a:lnTo>
                  <a:pt x="190714" y="24807"/>
                </a:lnTo>
                <a:lnTo>
                  <a:pt x="177307" y="23714"/>
                </a:lnTo>
                <a:lnTo>
                  <a:pt x="163760" y="22907"/>
                </a:lnTo>
                <a:lnTo>
                  <a:pt x="150083" y="22324"/>
                </a:lnTo>
                <a:lnTo>
                  <a:pt x="136303" y="21746"/>
                </a:lnTo>
                <a:lnTo>
                  <a:pt x="122446" y="20818"/>
                </a:lnTo>
                <a:lnTo>
                  <a:pt x="108533" y="19378"/>
                </a:lnTo>
                <a:lnTo>
                  <a:pt x="94580" y="17596"/>
                </a:lnTo>
                <a:lnTo>
                  <a:pt x="80600" y="15860"/>
                </a:lnTo>
                <a:lnTo>
                  <a:pt x="66615" y="14398"/>
                </a:lnTo>
                <a:lnTo>
                  <a:pt x="53044" y="13263"/>
                </a:lnTo>
                <a:lnTo>
                  <a:pt x="39263" y="12305"/>
                </a:lnTo>
                <a:lnTo>
                  <a:pt x="22945" y="11441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558217" y="621181"/>
            <a:ext cx="1094965" cy="42115"/>
          </a:xfrm>
          <a:custGeom>
            <a:avLst/>
            <a:gdLst/>
            <a:ahLst/>
            <a:cxnLst/>
            <a:rect l="0" t="0" r="0" b="0"/>
            <a:pathLst>
              <a:path w="1094965" h="42115">
                <a:moveTo>
                  <a:pt x="1094964" y="42114"/>
                </a:moveTo>
                <a:lnTo>
                  <a:pt x="1083296" y="42047"/>
                </a:lnTo>
                <a:lnTo>
                  <a:pt x="1072807" y="41407"/>
                </a:lnTo>
                <a:lnTo>
                  <a:pt x="1062501" y="40115"/>
                </a:lnTo>
                <a:lnTo>
                  <a:pt x="1052027" y="38428"/>
                </a:lnTo>
                <a:lnTo>
                  <a:pt x="1041035" y="36760"/>
                </a:lnTo>
                <a:lnTo>
                  <a:pt x="1029387" y="35346"/>
                </a:lnTo>
                <a:lnTo>
                  <a:pt x="1016960" y="34248"/>
                </a:lnTo>
                <a:lnTo>
                  <a:pt x="1003558" y="33438"/>
                </a:lnTo>
                <a:lnTo>
                  <a:pt x="989168" y="32863"/>
                </a:lnTo>
                <a:lnTo>
                  <a:pt x="973929" y="32630"/>
                </a:lnTo>
                <a:lnTo>
                  <a:pt x="958023" y="32998"/>
                </a:lnTo>
                <a:lnTo>
                  <a:pt x="941624" y="34051"/>
                </a:lnTo>
                <a:lnTo>
                  <a:pt x="925037" y="35401"/>
                </a:lnTo>
                <a:lnTo>
                  <a:pt x="908676" y="36314"/>
                </a:lnTo>
                <a:lnTo>
                  <a:pt x="892741" y="36409"/>
                </a:lnTo>
                <a:lnTo>
                  <a:pt x="877092" y="35809"/>
                </a:lnTo>
                <a:lnTo>
                  <a:pt x="861358" y="34942"/>
                </a:lnTo>
                <a:lnTo>
                  <a:pt x="845329" y="34100"/>
                </a:lnTo>
                <a:lnTo>
                  <a:pt x="829121" y="33400"/>
                </a:lnTo>
                <a:lnTo>
                  <a:pt x="813080" y="32864"/>
                </a:lnTo>
                <a:lnTo>
                  <a:pt x="797397" y="32472"/>
                </a:lnTo>
                <a:lnTo>
                  <a:pt x="782102" y="32193"/>
                </a:lnTo>
                <a:lnTo>
                  <a:pt x="767146" y="31999"/>
                </a:lnTo>
                <a:lnTo>
                  <a:pt x="752451" y="31865"/>
                </a:lnTo>
                <a:lnTo>
                  <a:pt x="737785" y="31774"/>
                </a:lnTo>
                <a:lnTo>
                  <a:pt x="722786" y="31712"/>
                </a:lnTo>
                <a:lnTo>
                  <a:pt x="707285" y="31666"/>
                </a:lnTo>
                <a:lnTo>
                  <a:pt x="691450" y="31465"/>
                </a:lnTo>
                <a:lnTo>
                  <a:pt x="675666" y="30798"/>
                </a:lnTo>
                <a:lnTo>
                  <a:pt x="660164" y="29541"/>
                </a:lnTo>
                <a:lnTo>
                  <a:pt x="645162" y="28053"/>
                </a:lnTo>
                <a:lnTo>
                  <a:pt x="630935" y="27047"/>
                </a:lnTo>
                <a:lnTo>
                  <a:pt x="617548" y="26889"/>
                </a:lnTo>
                <a:lnTo>
                  <a:pt x="604745" y="27447"/>
                </a:lnTo>
                <a:lnTo>
                  <a:pt x="592067" y="28285"/>
                </a:lnTo>
                <a:lnTo>
                  <a:pt x="579230" y="29109"/>
                </a:lnTo>
                <a:lnTo>
                  <a:pt x="565978" y="29796"/>
                </a:lnTo>
                <a:lnTo>
                  <a:pt x="552010" y="30324"/>
                </a:lnTo>
                <a:lnTo>
                  <a:pt x="537240" y="30706"/>
                </a:lnTo>
                <a:lnTo>
                  <a:pt x="521914" y="30808"/>
                </a:lnTo>
                <a:lnTo>
                  <a:pt x="506480" y="30351"/>
                </a:lnTo>
                <a:lnTo>
                  <a:pt x="491207" y="29235"/>
                </a:lnTo>
                <a:lnTo>
                  <a:pt x="476021" y="27672"/>
                </a:lnTo>
                <a:lnTo>
                  <a:pt x="460606" y="26085"/>
                </a:lnTo>
                <a:lnTo>
                  <a:pt x="444795" y="24724"/>
                </a:lnTo>
                <a:lnTo>
                  <a:pt x="428735" y="23658"/>
                </a:lnTo>
                <a:lnTo>
                  <a:pt x="412794" y="22869"/>
                </a:lnTo>
                <a:lnTo>
                  <a:pt x="397173" y="22299"/>
                </a:lnTo>
                <a:lnTo>
                  <a:pt x="381751" y="21729"/>
                </a:lnTo>
                <a:lnTo>
                  <a:pt x="366176" y="20807"/>
                </a:lnTo>
                <a:lnTo>
                  <a:pt x="350257" y="19371"/>
                </a:lnTo>
                <a:lnTo>
                  <a:pt x="334125" y="17591"/>
                </a:lnTo>
                <a:lnTo>
                  <a:pt x="318135" y="15857"/>
                </a:lnTo>
                <a:lnTo>
                  <a:pt x="302492" y="14392"/>
                </a:lnTo>
                <a:lnTo>
                  <a:pt x="287393" y="13087"/>
                </a:lnTo>
                <a:lnTo>
                  <a:pt x="273100" y="11605"/>
                </a:lnTo>
                <a:lnTo>
                  <a:pt x="259669" y="9761"/>
                </a:lnTo>
                <a:lnTo>
                  <a:pt x="246836" y="7691"/>
                </a:lnTo>
                <a:lnTo>
                  <a:pt x="234138" y="5756"/>
                </a:lnTo>
                <a:lnTo>
                  <a:pt x="221288" y="4157"/>
                </a:lnTo>
                <a:lnTo>
                  <a:pt x="208027" y="2931"/>
                </a:lnTo>
                <a:lnTo>
                  <a:pt x="194053" y="2033"/>
                </a:lnTo>
                <a:lnTo>
                  <a:pt x="179270" y="1394"/>
                </a:lnTo>
                <a:lnTo>
                  <a:pt x="163595" y="949"/>
                </a:lnTo>
                <a:lnTo>
                  <a:pt x="146863" y="642"/>
                </a:lnTo>
                <a:lnTo>
                  <a:pt x="129097" y="433"/>
                </a:lnTo>
                <a:lnTo>
                  <a:pt x="110777" y="291"/>
                </a:lnTo>
                <a:lnTo>
                  <a:pt x="92714" y="195"/>
                </a:lnTo>
                <a:lnTo>
                  <a:pt x="75359" y="130"/>
                </a:lnTo>
                <a:lnTo>
                  <a:pt x="59201" y="87"/>
                </a:lnTo>
                <a:lnTo>
                  <a:pt x="43248" y="53"/>
                </a:lnTo>
                <a:lnTo>
                  <a:pt x="24986" y="2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1365780" y="1717987"/>
            <a:ext cx="7316086" cy="591768"/>
            <a:chOff x="1365780" y="1717987"/>
            <a:chExt cx="7316086" cy="591768"/>
          </a:xfrm>
        </p:grpSpPr>
        <p:grpSp>
          <p:nvGrpSpPr>
            <p:cNvPr id="78" name="Group 77"/>
            <p:cNvGrpSpPr/>
            <p:nvPr/>
          </p:nvGrpSpPr>
          <p:grpSpPr>
            <a:xfrm>
              <a:off x="1365780" y="1760101"/>
              <a:ext cx="1262199" cy="434287"/>
              <a:chOff x="1365780" y="1760101"/>
              <a:chExt cx="1262199" cy="434287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1365780" y="1833801"/>
                <a:ext cx="186121" cy="307230"/>
              </a:xfrm>
              <a:custGeom>
                <a:avLst/>
                <a:gdLst/>
                <a:ahLst/>
                <a:cxnLst/>
                <a:rect l="0" t="0" r="0" b="0"/>
                <a:pathLst>
                  <a:path w="186121" h="307230">
                    <a:moveTo>
                      <a:pt x="28192" y="0"/>
                    </a:moveTo>
                    <a:lnTo>
                      <a:pt x="25326" y="8868"/>
                    </a:lnTo>
                    <a:lnTo>
                      <a:pt x="23184" y="17855"/>
                    </a:lnTo>
                    <a:lnTo>
                      <a:pt x="21576" y="27850"/>
                    </a:lnTo>
                    <a:lnTo>
                      <a:pt x="20223" y="38831"/>
                    </a:lnTo>
                    <a:lnTo>
                      <a:pt x="18726" y="50642"/>
                    </a:lnTo>
                    <a:lnTo>
                      <a:pt x="16880" y="63101"/>
                    </a:lnTo>
                    <a:lnTo>
                      <a:pt x="14813" y="76039"/>
                    </a:lnTo>
                    <a:lnTo>
                      <a:pt x="12881" y="89319"/>
                    </a:lnTo>
                    <a:lnTo>
                      <a:pt x="11284" y="102841"/>
                    </a:lnTo>
                    <a:lnTo>
                      <a:pt x="10061" y="116529"/>
                    </a:lnTo>
                    <a:lnTo>
                      <a:pt x="9164" y="130331"/>
                    </a:lnTo>
                    <a:lnTo>
                      <a:pt x="8527" y="144211"/>
                    </a:lnTo>
                    <a:lnTo>
                      <a:pt x="8082" y="158142"/>
                    </a:lnTo>
                    <a:lnTo>
                      <a:pt x="7776" y="172109"/>
                    </a:lnTo>
                    <a:lnTo>
                      <a:pt x="7563" y="186095"/>
                    </a:lnTo>
                    <a:lnTo>
                      <a:pt x="7248" y="199928"/>
                    </a:lnTo>
                    <a:lnTo>
                      <a:pt x="6504" y="213296"/>
                    </a:lnTo>
                    <a:lnTo>
                      <a:pt x="5191" y="226071"/>
                    </a:lnTo>
                    <a:lnTo>
                      <a:pt x="3496" y="238447"/>
                    </a:lnTo>
                    <a:lnTo>
                      <a:pt x="1818" y="250831"/>
                    </a:lnTo>
                    <a:lnTo>
                      <a:pt x="415" y="263443"/>
                    </a:lnTo>
                    <a:lnTo>
                      <a:pt x="0" y="275694"/>
                    </a:lnTo>
                    <a:lnTo>
                      <a:pt x="1777" y="286329"/>
                    </a:lnTo>
                    <a:lnTo>
                      <a:pt x="6201" y="294771"/>
                    </a:lnTo>
                    <a:lnTo>
                      <a:pt x="12922" y="300928"/>
                    </a:lnTo>
                    <a:lnTo>
                      <a:pt x="21177" y="304851"/>
                    </a:lnTo>
                    <a:lnTo>
                      <a:pt x="30355" y="306821"/>
                    </a:lnTo>
                    <a:lnTo>
                      <a:pt x="40072" y="307229"/>
                    </a:lnTo>
                    <a:lnTo>
                      <a:pt x="50105" y="306465"/>
                    </a:lnTo>
                    <a:lnTo>
                      <a:pt x="60331" y="304852"/>
                    </a:lnTo>
                    <a:lnTo>
                      <a:pt x="70838" y="302639"/>
                    </a:lnTo>
                    <a:lnTo>
                      <a:pt x="81891" y="300010"/>
                    </a:lnTo>
                    <a:lnTo>
                      <a:pt x="93594" y="297099"/>
                    </a:lnTo>
                    <a:lnTo>
                      <a:pt x="105896" y="294163"/>
                    </a:lnTo>
                    <a:lnTo>
                      <a:pt x="118687" y="291571"/>
                    </a:lnTo>
                    <a:lnTo>
                      <a:pt x="131831" y="289494"/>
                    </a:lnTo>
                    <a:lnTo>
                      <a:pt x="144620" y="287928"/>
                    </a:lnTo>
                    <a:lnTo>
                      <a:pt x="157038" y="286623"/>
                    </a:lnTo>
                    <a:lnTo>
                      <a:pt x="170174" y="285469"/>
                    </a:lnTo>
                    <a:lnTo>
                      <a:pt x="186120" y="2842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1393972" y="1949614"/>
                <a:ext cx="115815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21058">
                    <a:moveTo>
                      <a:pt x="115814" y="0"/>
                    </a:moveTo>
                    <a:lnTo>
                      <a:pt x="106946" y="2867"/>
                    </a:lnTo>
                    <a:lnTo>
                      <a:pt x="97959" y="5009"/>
                    </a:lnTo>
                    <a:lnTo>
                      <a:pt x="87968" y="6617"/>
                    </a:lnTo>
                    <a:lnTo>
                      <a:pt x="77160" y="7970"/>
                    </a:lnTo>
                    <a:lnTo>
                      <a:pt x="65997" y="9467"/>
                    </a:lnTo>
                    <a:lnTo>
                      <a:pt x="54801" y="11313"/>
                    </a:lnTo>
                    <a:lnTo>
                      <a:pt x="43967" y="13390"/>
                    </a:lnTo>
                    <a:lnTo>
                      <a:pt x="32871" y="15546"/>
                    </a:lnTo>
                    <a:lnTo>
                      <a:pt x="19425" y="179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1415029" y="1770630"/>
                <a:ext cx="147400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73700">
                    <a:moveTo>
                      <a:pt x="147399" y="0"/>
                    </a:moveTo>
                    <a:lnTo>
                      <a:pt x="138531" y="5800"/>
                    </a:lnTo>
                    <a:lnTo>
                      <a:pt x="129544" y="10724"/>
                    </a:lnTo>
                    <a:lnTo>
                      <a:pt x="119558" y="15232"/>
                    </a:lnTo>
                    <a:lnTo>
                      <a:pt x="108923" y="19625"/>
                    </a:lnTo>
                    <a:lnTo>
                      <a:pt x="98408" y="24287"/>
                    </a:lnTo>
                    <a:lnTo>
                      <a:pt x="88452" y="29397"/>
                    </a:lnTo>
                    <a:lnTo>
                      <a:pt x="78992" y="34802"/>
                    </a:lnTo>
                    <a:lnTo>
                      <a:pt x="69656" y="40126"/>
                    </a:lnTo>
                    <a:lnTo>
                      <a:pt x="60198" y="45151"/>
                    </a:lnTo>
                    <a:lnTo>
                      <a:pt x="50601" y="49873"/>
                    </a:lnTo>
                    <a:lnTo>
                      <a:pt x="39856" y="54987"/>
                    </a:lnTo>
                    <a:lnTo>
                      <a:pt x="24778" y="62057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1604542" y="1991728"/>
                <a:ext cx="115815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15815">
                    <a:moveTo>
                      <a:pt x="115814" y="0"/>
                    </a:moveTo>
                    <a:lnTo>
                      <a:pt x="107080" y="5868"/>
                    </a:lnTo>
                    <a:lnTo>
                      <a:pt x="99373" y="11432"/>
                    </a:lnTo>
                    <a:lnTo>
                      <a:pt x="91971" y="17231"/>
                    </a:lnTo>
                    <a:lnTo>
                      <a:pt x="84710" y="23312"/>
                    </a:lnTo>
                    <a:lnTo>
                      <a:pt x="77531" y="29642"/>
                    </a:lnTo>
                    <a:lnTo>
                      <a:pt x="70406" y="36174"/>
                    </a:lnTo>
                    <a:lnTo>
                      <a:pt x="63315" y="43023"/>
                    </a:lnTo>
                    <a:lnTo>
                      <a:pt x="56249" y="50454"/>
                    </a:lnTo>
                    <a:lnTo>
                      <a:pt x="49198" y="58560"/>
                    </a:lnTo>
                    <a:lnTo>
                      <a:pt x="42157" y="67122"/>
                    </a:lnTo>
                    <a:lnTo>
                      <a:pt x="35124" y="75716"/>
                    </a:lnTo>
                    <a:lnTo>
                      <a:pt x="28105" y="84079"/>
                    </a:lnTo>
                    <a:lnTo>
                      <a:pt x="21401" y="91838"/>
                    </a:lnTo>
                    <a:lnTo>
                      <a:pt x="14946" y="99190"/>
                    </a:lnTo>
                    <a:lnTo>
                      <a:pt x="8173" y="106776"/>
                    </a:lnTo>
                    <a:lnTo>
                      <a:pt x="0" y="1158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1615071" y="1981200"/>
                <a:ext cx="8422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26343">
                    <a:moveTo>
                      <a:pt x="0" y="0"/>
                    </a:moveTo>
                    <a:lnTo>
                      <a:pt x="3001" y="11668"/>
                    </a:lnTo>
                    <a:lnTo>
                      <a:pt x="6423" y="22156"/>
                    </a:lnTo>
                    <a:lnTo>
                      <a:pt x="10619" y="32454"/>
                    </a:lnTo>
                    <a:lnTo>
                      <a:pt x="15519" y="42582"/>
                    </a:lnTo>
                    <a:lnTo>
                      <a:pt x="21001" y="52278"/>
                    </a:lnTo>
                    <a:lnTo>
                      <a:pt x="26931" y="61414"/>
                    </a:lnTo>
                    <a:lnTo>
                      <a:pt x="33193" y="70017"/>
                    </a:lnTo>
                    <a:lnTo>
                      <a:pt x="39691" y="78178"/>
                    </a:lnTo>
                    <a:lnTo>
                      <a:pt x="46351" y="85998"/>
                    </a:lnTo>
                    <a:lnTo>
                      <a:pt x="53010" y="93456"/>
                    </a:lnTo>
                    <a:lnTo>
                      <a:pt x="60173" y="101251"/>
                    </a:lnTo>
                    <a:lnTo>
                      <a:pt x="69585" y="111187"/>
                    </a:lnTo>
                    <a:lnTo>
                      <a:pt x="84228" y="1263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1789381" y="1972392"/>
                <a:ext cx="162603" cy="110999"/>
              </a:xfrm>
              <a:custGeom>
                <a:avLst/>
                <a:gdLst/>
                <a:ahLst/>
                <a:cxnLst/>
                <a:rect l="0" t="0" r="0" b="0"/>
                <a:pathLst>
                  <a:path w="162603" h="110999">
                    <a:moveTo>
                      <a:pt x="88902" y="19336"/>
                    </a:moveTo>
                    <a:lnTo>
                      <a:pt x="82968" y="10803"/>
                    </a:lnTo>
                    <a:lnTo>
                      <a:pt x="76763" y="5017"/>
                    </a:lnTo>
                    <a:lnTo>
                      <a:pt x="69672" y="1509"/>
                    </a:lnTo>
                    <a:lnTo>
                      <a:pt x="61905" y="0"/>
                    </a:lnTo>
                    <a:lnTo>
                      <a:pt x="53906" y="419"/>
                    </a:lnTo>
                    <a:lnTo>
                      <a:pt x="45965" y="2546"/>
                    </a:lnTo>
                    <a:lnTo>
                      <a:pt x="38191" y="6052"/>
                    </a:lnTo>
                    <a:lnTo>
                      <a:pt x="30598" y="10604"/>
                    </a:lnTo>
                    <a:lnTo>
                      <a:pt x="23170" y="15924"/>
                    </a:lnTo>
                    <a:lnTo>
                      <a:pt x="16200" y="22119"/>
                    </a:lnTo>
                    <a:lnTo>
                      <a:pt x="10272" y="29640"/>
                    </a:lnTo>
                    <a:lnTo>
                      <a:pt x="5623" y="38624"/>
                    </a:lnTo>
                    <a:lnTo>
                      <a:pt x="2331" y="48759"/>
                    </a:lnTo>
                    <a:lnTo>
                      <a:pt x="488" y="59480"/>
                    </a:lnTo>
                    <a:lnTo>
                      <a:pt x="0" y="70385"/>
                    </a:lnTo>
                    <a:lnTo>
                      <a:pt x="959" y="80961"/>
                    </a:lnTo>
                    <a:lnTo>
                      <a:pt x="3722" y="90523"/>
                    </a:lnTo>
                    <a:lnTo>
                      <a:pt x="8316" y="98785"/>
                    </a:lnTo>
                    <a:lnTo>
                      <a:pt x="14331" y="105330"/>
                    </a:lnTo>
                    <a:lnTo>
                      <a:pt x="21123" y="109453"/>
                    </a:lnTo>
                    <a:lnTo>
                      <a:pt x="28239" y="110998"/>
                    </a:lnTo>
                    <a:lnTo>
                      <a:pt x="35285" y="110104"/>
                    </a:lnTo>
                    <a:lnTo>
                      <a:pt x="41856" y="106929"/>
                    </a:lnTo>
                    <a:lnTo>
                      <a:pt x="47793" y="101797"/>
                    </a:lnTo>
                    <a:lnTo>
                      <a:pt x="53286" y="95119"/>
                    </a:lnTo>
                    <a:lnTo>
                      <a:pt x="58750" y="87282"/>
                    </a:lnTo>
                    <a:lnTo>
                      <a:pt x="64447" y="78644"/>
                    </a:lnTo>
                    <a:lnTo>
                      <a:pt x="70936" y="70664"/>
                    </a:lnTo>
                    <a:lnTo>
                      <a:pt x="78694" y="66696"/>
                    </a:lnTo>
                    <a:lnTo>
                      <a:pt x="86788" y="68066"/>
                    </a:lnTo>
                    <a:lnTo>
                      <a:pt x="94251" y="72783"/>
                    </a:lnTo>
                    <a:lnTo>
                      <a:pt x="101527" y="78830"/>
                    </a:lnTo>
                    <a:lnTo>
                      <a:pt x="109537" y="84249"/>
                    </a:lnTo>
                    <a:lnTo>
                      <a:pt x="118705" y="88087"/>
                    </a:lnTo>
                    <a:lnTo>
                      <a:pt x="128428" y="90165"/>
                    </a:lnTo>
                    <a:lnTo>
                      <a:pt x="138267" y="90759"/>
                    </a:lnTo>
                    <a:lnTo>
                      <a:pt x="149090" y="88793"/>
                    </a:lnTo>
                    <a:lnTo>
                      <a:pt x="162602" y="8250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1973040" y="1984740"/>
                <a:ext cx="159503" cy="101746"/>
              </a:xfrm>
              <a:custGeom>
                <a:avLst/>
                <a:gdLst/>
                <a:ahLst/>
                <a:cxnLst/>
                <a:rect l="0" t="0" r="0" b="0"/>
                <a:pathLst>
                  <a:path w="159503" h="101746">
                    <a:moveTo>
                      <a:pt x="0" y="17517"/>
                    </a:moveTo>
                    <a:lnTo>
                      <a:pt x="67" y="29185"/>
                    </a:lnTo>
                    <a:lnTo>
                      <a:pt x="707" y="39673"/>
                    </a:lnTo>
                    <a:lnTo>
                      <a:pt x="1999" y="49980"/>
                    </a:lnTo>
                    <a:lnTo>
                      <a:pt x="3686" y="60454"/>
                    </a:lnTo>
                    <a:lnTo>
                      <a:pt x="5354" y="71446"/>
                    </a:lnTo>
                    <a:lnTo>
                      <a:pt x="6746" y="82987"/>
                    </a:lnTo>
                    <a:lnTo>
                      <a:pt x="7087" y="91453"/>
                    </a:lnTo>
                    <a:lnTo>
                      <a:pt x="6321" y="92589"/>
                    </a:lnTo>
                    <a:lnTo>
                      <a:pt x="6003" y="88134"/>
                    </a:lnTo>
                    <a:lnTo>
                      <a:pt x="6602" y="80153"/>
                    </a:lnTo>
                    <a:lnTo>
                      <a:pt x="8029" y="69978"/>
                    </a:lnTo>
                    <a:lnTo>
                      <a:pt x="10101" y="58450"/>
                    </a:lnTo>
                    <a:lnTo>
                      <a:pt x="13133" y="46890"/>
                    </a:lnTo>
                    <a:lnTo>
                      <a:pt x="17909" y="37148"/>
                    </a:lnTo>
                    <a:lnTo>
                      <a:pt x="24707" y="30077"/>
                    </a:lnTo>
                    <a:lnTo>
                      <a:pt x="32865" y="25968"/>
                    </a:lnTo>
                    <a:lnTo>
                      <a:pt x="41112" y="25011"/>
                    </a:lnTo>
                    <a:lnTo>
                      <a:pt x="48720" y="26921"/>
                    </a:lnTo>
                    <a:lnTo>
                      <a:pt x="56494" y="29823"/>
                    </a:lnTo>
                    <a:lnTo>
                      <a:pt x="65031" y="30871"/>
                    </a:lnTo>
                    <a:lnTo>
                      <a:pt x="72974" y="29124"/>
                    </a:lnTo>
                    <a:lnTo>
                      <a:pt x="79879" y="24886"/>
                    </a:lnTo>
                    <a:lnTo>
                      <a:pt x="85850" y="18764"/>
                    </a:lnTo>
                    <a:lnTo>
                      <a:pt x="91427" y="11942"/>
                    </a:lnTo>
                    <a:lnTo>
                      <a:pt x="97422" y="6060"/>
                    </a:lnTo>
                    <a:lnTo>
                      <a:pt x="104246" y="1944"/>
                    </a:lnTo>
                    <a:lnTo>
                      <a:pt x="111785" y="0"/>
                    </a:lnTo>
                    <a:lnTo>
                      <a:pt x="119612" y="584"/>
                    </a:lnTo>
                    <a:lnTo>
                      <a:pt x="127426" y="3608"/>
                    </a:lnTo>
                    <a:lnTo>
                      <a:pt x="134942" y="8687"/>
                    </a:lnTo>
                    <a:lnTo>
                      <a:pt x="141828" y="15358"/>
                    </a:lnTo>
                    <a:lnTo>
                      <a:pt x="147963" y="23209"/>
                    </a:lnTo>
                    <a:lnTo>
                      <a:pt x="153080" y="32068"/>
                    </a:lnTo>
                    <a:lnTo>
                      <a:pt x="156694" y="41989"/>
                    </a:lnTo>
                    <a:lnTo>
                      <a:pt x="158684" y="52902"/>
                    </a:lnTo>
                    <a:lnTo>
                      <a:pt x="159391" y="64035"/>
                    </a:lnTo>
                    <a:lnTo>
                      <a:pt x="159502" y="75088"/>
                    </a:lnTo>
                    <a:lnTo>
                      <a:pt x="159027" y="87030"/>
                    </a:lnTo>
                    <a:lnTo>
                      <a:pt x="157927" y="10174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2183610" y="1959598"/>
                <a:ext cx="118573" cy="234790"/>
              </a:xfrm>
              <a:custGeom>
                <a:avLst/>
                <a:gdLst/>
                <a:ahLst/>
                <a:cxnLst/>
                <a:rect l="0" t="0" r="0" b="0"/>
                <a:pathLst>
                  <a:path w="118573" h="234790">
                    <a:moveTo>
                      <a:pt x="0" y="63716"/>
                    </a:moveTo>
                    <a:lnTo>
                      <a:pt x="2934" y="72651"/>
                    </a:lnTo>
                    <a:lnTo>
                      <a:pt x="5716" y="82278"/>
                    </a:lnTo>
                    <a:lnTo>
                      <a:pt x="8611" y="93570"/>
                    </a:lnTo>
                    <a:lnTo>
                      <a:pt x="11478" y="106410"/>
                    </a:lnTo>
                    <a:lnTo>
                      <a:pt x="13995" y="120538"/>
                    </a:lnTo>
                    <a:lnTo>
                      <a:pt x="16010" y="135654"/>
                    </a:lnTo>
                    <a:lnTo>
                      <a:pt x="17696" y="151170"/>
                    </a:lnTo>
                    <a:lnTo>
                      <a:pt x="19439" y="166261"/>
                    </a:lnTo>
                    <a:lnTo>
                      <a:pt x="21460" y="180516"/>
                    </a:lnTo>
                    <a:lnTo>
                      <a:pt x="23649" y="194050"/>
                    </a:lnTo>
                    <a:lnTo>
                      <a:pt x="25665" y="207292"/>
                    </a:lnTo>
                    <a:lnTo>
                      <a:pt x="27294" y="220461"/>
                    </a:lnTo>
                    <a:lnTo>
                      <a:pt x="27637" y="230978"/>
                    </a:lnTo>
                    <a:lnTo>
                      <a:pt x="26354" y="234789"/>
                    </a:lnTo>
                    <a:lnTo>
                      <a:pt x="24867" y="231901"/>
                    </a:lnTo>
                    <a:lnTo>
                      <a:pt x="23689" y="224222"/>
                    </a:lnTo>
                    <a:lnTo>
                      <a:pt x="22846" y="213682"/>
                    </a:lnTo>
                    <a:lnTo>
                      <a:pt x="22260" y="201560"/>
                    </a:lnTo>
                    <a:lnTo>
                      <a:pt x="21691" y="188584"/>
                    </a:lnTo>
                    <a:lnTo>
                      <a:pt x="20776" y="175144"/>
                    </a:lnTo>
                    <a:lnTo>
                      <a:pt x="19347" y="161446"/>
                    </a:lnTo>
                    <a:lnTo>
                      <a:pt x="17574" y="147438"/>
                    </a:lnTo>
                    <a:lnTo>
                      <a:pt x="15845" y="132874"/>
                    </a:lnTo>
                    <a:lnTo>
                      <a:pt x="14392" y="117667"/>
                    </a:lnTo>
                    <a:lnTo>
                      <a:pt x="13436" y="102196"/>
                    </a:lnTo>
                    <a:lnTo>
                      <a:pt x="13252" y="87187"/>
                    </a:lnTo>
                    <a:lnTo>
                      <a:pt x="13916" y="73023"/>
                    </a:lnTo>
                    <a:lnTo>
                      <a:pt x="15498" y="59903"/>
                    </a:lnTo>
                    <a:lnTo>
                      <a:pt x="18156" y="48010"/>
                    </a:lnTo>
                    <a:lnTo>
                      <a:pt x="21874" y="37313"/>
                    </a:lnTo>
                    <a:lnTo>
                      <a:pt x="26658" y="27790"/>
                    </a:lnTo>
                    <a:lnTo>
                      <a:pt x="32618" y="19524"/>
                    </a:lnTo>
                    <a:lnTo>
                      <a:pt x="39700" y="12449"/>
                    </a:lnTo>
                    <a:lnTo>
                      <a:pt x="47727" y="6695"/>
                    </a:lnTo>
                    <a:lnTo>
                      <a:pt x="56485" y="2652"/>
                    </a:lnTo>
                    <a:lnTo>
                      <a:pt x="65777" y="386"/>
                    </a:lnTo>
                    <a:lnTo>
                      <a:pt x="75287" y="0"/>
                    </a:lnTo>
                    <a:lnTo>
                      <a:pt x="84591" y="1786"/>
                    </a:lnTo>
                    <a:lnTo>
                      <a:pt x="93467" y="5697"/>
                    </a:lnTo>
                    <a:lnTo>
                      <a:pt x="101561" y="11576"/>
                    </a:lnTo>
                    <a:lnTo>
                      <a:pt x="108319" y="19335"/>
                    </a:lnTo>
                    <a:lnTo>
                      <a:pt x="113557" y="28727"/>
                    </a:lnTo>
                    <a:lnTo>
                      <a:pt x="117091" y="39099"/>
                    </a:lnTo>
                    <a:lnTo>
                      <a:pt x="118572" y="49511"/>
                    </a:lnTo>
                    <a:lnTo>
                      <a:pt x="118008" y="59433"/>
                    </a:lnTo>
                    <a:lnTo>
                      <a:pt x="115529" y="68719"/>
                    </a:lnTo>
                    <a:lnTo>
                      <a:pt x="111207" y="77416"/>
                    </a:lnTo>
                    <a:lnTo>
                      <a:pt x="105267" y="85627"/>
                    </a:lnTo>
                    <a:lnTo>
                      <a:pt x="97909" y="93169"/>
                    </a:lnTo>
                    <a:lnTo>
                      <a:pt x="88199" y="100293"/>
                    </a:lnTo>
                    <a:lnTo>
                      <a:pt x="71934" y="107628"/>
                    </a:lnTo>
                    <a:lnTo>
                      <a:pt x="42114" y="11635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2362594" y="1760101"/>
                <a:ext cx="21058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94799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5" y="43069"/>
                    </a:lnTo>
                    <a:lnTo>
                      <a:pt x="178" y="57925"/>
                    </a:lnTo>
                    <a:lnTo>
                      <a:pt x="826" y="72453"/>
                    </a:lnTo>
                    <a:lnTo>
                      <a:pt x="2075" y="86275"/>
                    </a:lnTo>
                    <a:lnTo>
                      <a:pt x="3727" y="99660"/>
                    </a:lnTo>
                    <a:lnTo>
                      <a:pt x="5375" y="113320"/>
                    </a:lnTo>
                    <a:lnTo>
                      <a:pt x="6783" y="127659"/>
                    </a:lnTo>
                    <a:lnTo>
                      <a:pt x="8049" y="142747"/>
                    </a:lnTo>
                    <a:lnTo>
                      <a:pt x="9505" y="158494"/>
                    </a:lnTo>
                    <a:lnTo>
                      <a:pt x="11331" y="174756"/>
                    </a:lnTo>
                    <a:lnTo>
                      <a:pt x="13389" y="191238"/>
                    </a:lnTo>
                    <a:lnTo>
                      <a:pt x="15317" y="207522"/>
                    </a:lnTo>
                    <a:lnTo>
                      <a:pt x="16911" y="223382"/>
                    </a:lnTo>
                    <a:lnTo>
                      <a:pt x="18136" y="238383"/>
                    </a:lnTo>
                    <a:lnTo>
                      <a:pt x="19166" y="253358"/>
                    </a:lnTo>
                    <a:lnTo>
                      <a:pt x="20088" y="270741"/>
                    </a:lnTo>
                    <a:lnTo>
                      <a:pt x="21057" y="2947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2415237" y="1909246"/>
                <a:ext cx="136871" cy="143609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43609">
                    <a:moveTo>
                      <a:pt x="0" y="61425"/>
                    </a:moveTo>
                    <a:lnTo>
                      <a:pt x="11735" y="58491"/>
                    </a:lnTo>
                    <a:lnTo>
                      <a:pt x="22864" y="55709"/>
                    </a:lnTo>
                    <a:lnTo>
                      <a:pt x="34457" y="52810"/>
                    </a:lnTo>
                    <a:lnTo>
                      <a:pt x="46446" y="49769"/>
                    </a:lnTo>
                    <a:lnTo>
                      <a:pt x="58457" y="46604"/>
                    </a:lnTo>
                    <a:lnTo>
                      <a:pt x="70242" y="43331"/>
                    </a:lnTo>
                    <a:lnTo>
                      <a:pt x="81077" y="39648"/>
                    </a:lnTo>
                    <a:lnTo>
                      <a:pt x="89753" y="34959"/>
                    </a:lnTo>
                    <a:lnTo>
                      <a:pt x="95790" y="29033"/>
                    </a:lnTo>
                    <a:lnTo>
                      <a:pt x="99043" y="22273"/>
                    </a:lnTo>
                    <a:lnTo>
                      <a:pt x="99345" y="15504"/>
                    </a:lnTo>
                    <a:lnTo>
                      <a:pt x="96924" y="9228"/>
                    </a:lnTo>
                    <a:lnTo>
                      <a:pt x="92420" y="4068"/>
                    </a:lnTo>
                    <a:lnTo>
                      <a:pt x="86667" y="899"/>
                    </a:lnTo>
                    <a:lnTo>
                      <a:pt x="80250" y="0"/>
                    </a:lnTo>
                    <a:lnTo>
                      <a:pt x="73338" y="1162"/>
                    </a:lnTo>
                    <a:lnTo>
                      <a:pt x="65795" y="3987"/>
                    </a:lnTo>
                    <a:lnTo>
                      <a:pt x="57587" y="8074"/>
                    </a:lnTo>
                    <a:lnTo>
                      <a:pt x="49279" y="13408"/>
                    </a:lnTo>
                    <a:lnTo>
                      <a:pt x="41913" y="20334"/>
                    </a:lnTo>
                    <a:lnTo>
                      <a:pt x="35997" y="28916"/>
                    </a:lnTo>
                    <a:lnTo>
                      <a:pt x="31534" y="38948"/>
                    </a:lnTo>
                    <a:lnTo>
                      <a:pt x="28297" y="50131"/>
                    </a:lnTo>
                    <a:lnTo>
                      <a:pt x="26019" y="62165"/>
                    </a:lnTo>
                    <a:lnTo>
                      <a:pt x="24776" y="74482"/>
                    </a:lnTo>
                    <a:lnTo>
                      <a:pt x="24982" y="86284"/>
                    </a:lnTo>
                    <a:lnTo>
                      <a:pt x="26745" y="97178"/>
                    </a:lnTo>
                    <a:lnTo>
                      <a:pt x="29894" y="107135"/>
                    </a:lnTo>
                    <a:lnTo>
                      <a:pt x="34147" y="116290"/>
                    </a:lnTo>
                    <a:lnTo>
                      <a:pt x="39236" y="124808"/>
                    </a:lnTo>
                    <a:lnTo>
                      <a:pt x="45093" y="132361"/>
                    </a:lnTo>
                    <a:lnTo>
                      <a:pt x="51848" y="138158"/>
                    </a:lnTo>
                    <a:lnTo>
                      <a:pt x="59501" y="141905"/>
                    </a:lnTo>
                    <a:lnTo>
                      <a:pt x="67927" y="143608"/>
                    </a:lnTo>
                    <a:lnTo>
                      <a:pt x="76961" y="143314"/>
                    </a:lnTo>
                    <a:lnTo>
                      <a:pt x="86438" y="141273"/>
                    </a:lnTo>
                    <a:lnTo>
                      <a:pt x="95968" y="138141"/>
                    </a:lnTo>
                    <a:lnTo>
                      <a:pt x="105975" y="134578"/>
                    </a:lnTo>
                    <a:lnTo>
                      <a:pt x="118455" y="130279"/>
                    </a:lnTo>
                    <a:lnTo>
                      <a:pt x="136870" y="12459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2615278" y="1854858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2625807" y="1981200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114"/>
            <p:cNvGrpSpPr/>
            <p:nvPr/>
          </p:nvGrpSpPr>
          <p:grpSpPr>
            <a:xfrm>
              <a:off x="2935351" y="1717987"/>
              <a:ext cx="5746515" cy="591768"/>
              <a:chOff x="2935351" y="1717987"/>
              <a:chExt cx="5746515" cy="591768"/>
            </a:xfrm>
          </p:grpSpPr>
          <p:sp>
            <p:nvSpPr>
              <p:cNvPr id="79" name="Freeform 78"/>
              <p:cNvSpPr/>
              <p:nvPr/>
            </p:nvSpPr>
            <p:spPr>
              <a:xfrm>
                <a:off x="2935351" y="1717987"/>
                <a:ext cx="185296" cy="316588"/>
              </a:xfrm>
              <a:custGeom>
                <a:avLst/>
                <a:gdLst/>
                <a:ahLst/>
                <a:cxnLst/>
                <a:rect l="0" t="0" r="0" b="0"/>
                <a:pathLst>
                  <a:path w="185296" h="316588">
                    <a:moveTo>
                      <a:pt x="16839" y="126342"/>
                    </a:moveTo>
                    <a:lnTo>
                      <a:pt x="16839" y="138077"/>
                    </a:lnTo>
                    <a:lnTo>
                      <a:pt x="16839" y="149206"/>
                    </a:lnTo>
                    <a:lnTo>
                      <a:pt x="16843" y="160809"/>
                    </a:lnTo>
                    <a:lnTo>
                      <a:pt x="17017" y="173143"/>
                    </a:lnTo>
                    <a:lnTo>
                      <a:pt x="17665" y="186451"/>
                    </a:lnTo>
                    <a:lnTo>
                      <a:pt x="18914" y="200756"/>
                    </a:lnTo>
                    <a:lnTo>
                      <a:pt x="20566" y="215761"/>
                    </a:lnTo>
                    <a:lnTo>
                      <a:pt x="22214" y="230974"/>
                    </a:lnTo>
                    <a:lnTo>
                      <a:pt x="23622" y="246097"/>
                    </a:lnTo>
                    <a:lnTo>
                      <a:pt x="24887" y="261181"/>
                    </a:lnTo>
                    <a:lnTo>
                      <a:pt x="26344" y="276528"/>
                    </a:lnTo>
                    <a:lnTo>
                      <a:pt x="28170" y="292256"/>
                    </a:lnTo>
                    <a:lnTo>
                      <a:pt x="30229" y="306852"/>
                    </a:lnTo>
                    <a:lnTo>
                      <a:pt x="32169" y="315745"/>
                    </a:lnTo>
                    <a:lnTo>
                      <a:pt x="33463" y="316587"/>
                    </a:lnTo>
                    <a:lnTo>
                      <a:pt x="33580" y="311987"/>
                    </a:lnTo>
                    <a:lnTo>
                      <a:pt x="32612" y="303883"/>
                    </a:lnTo>
                    <a:lnTo>
                      <a:pt x="30838" y="293192"/>
                    </a:lnTo>
                    <a:lnTo>
                      <a:pt x="28501" y="280535"/>
                    </a:lnTo>
                    <a:lnTo>
                      <a:pt x="25778" y="266582"/>
                    </a:lnTo>
                    <a:lnTo>
                      <a:pt x="22796" y="252047"/>
                    </a:lnTo>
                    <a:lnTo>
                      <a:pt x="19639" y="237370"/>
                    </a:lnTo>
                    <a:lnTo>
                      <a:pt x="16366" y="222746"/>
                    </a:lnTo>
                    <a:lnTo>
                      <a:pt x="13013" y="208238"/>
                    </a:lnTo>
                    <a:lnTo>
                      <a:pt x="9614" y="193846"/>
                    </a:lnTo>
                    <a:lnTo>
                      <a:pt x="6348" y="179553"/>
                    </a:lnTo>
                    <a:lnTo>
                      <a:pt x="3533" y="165335"/>
                    </a:lnTo>
                    <a:lnTo>
                      <a:pt x="1317" y="151177"/>
                    </a:lnTo>
                    <a:lnTo>
                      <a:pt x="0" y="137226"/>
                    </a:lnTo>
                    <a:lnTo>
                      <a:pt x="98" y="123778"/>
                    </a:lnTo>
                    <a:lnTo>
                      <a:pt x="1764" y="110959"/>
                    </a:lnTo>
                    <a:lnTo>
                      <a:pt x="5003" y="98892"/>
                    </a:lnTo>
                    <a:lnTo>
                      <a:pt x="9844" y="87781"/>
                    </a:lnTo>
                    <a:lnTo>
                      <a:pt x="16136" y="77645"/>
                    </a:lnTo>
                    <a:lnTo>
                      <a:pt x="23614" y="68516"/>
                    </a:lnTo>
                    <a:lnTo>
                      <a:pt x="31995" y="60522"/>
                    </a:lnTo>
                    <a:lnTo>
                      <a:pt x="41041" y="53624"/>
                    </a:lnTo>
                    <a:lnTo>
                      <a:pt x="50722" y="47650"/>
                    </a:lnTo>
                    <a:lnTo>
                      <a:pt x="61206" y="42396"/>
                    </a:lnTo>
                    <a:lnTo>
                      <a:pt x="72518" y="37672"/>
                    </a:lnTo>
                    <a:lnTo>
                      <a:pt x="84556" y="33328"/>
                    </a:lnTo>
                    <a:lnTo>
                      <a:pt x="97169" y="29250"/>
                    </a:lnTo>
                    <a:lnTo>
                      <a:pt x="110202" y="25355"/>
                    </a:lnTo>
                    <a:lnTo>
                      <a:pt x="123313" y="21544"/>
                    </a:lnTo>
                    <a:lnTo>
                      <a:pt x="137472" y="17214"/>
                    </a:lnTo>
                    <a:lnTo>
                      <a:pt x="156154" y="10866"/>
                    </a:lnTo>
                    <a:lnTo>
                      <a:pt x="18529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2962719" y="1918029"/>
                <a:ext cx="105286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42115">
                    <a:moveTo>
                      <a:pt x="105285" y="0"/>
                    </a:moveTo>
                    <a:lnTo>
                      <a:pt x="96484" y="2933"/>
                    </a:lnTo>
                    <a:lnTo>
                      <a:pt x="88137" y="5716"/>
                    </a:lnTo>
                    <a:lnTo>
                      <a:pt x="79438" y="8620"/>
                    </a:lnTo>
                    <a:lnTo>
                      <a:pt x="70317" y="11833"/>
                    </a:lnTo>
                    <a:lnTo>
                      <a:pt x="60822" y="15646"/>
                    </a:lnTo>
                    <a:lnTo>
                      <a:pt x="51039" y="20154"/>
                    </a:lnTo>
                    <a:lnTo>
                      <a:pt x="41306" y="24993"/>
                    </a:lnTo>
                    <a:lnTo>
                      <a:pt x="31142" y="29907"/>
                    </a:lnTo>
                    <a:lnTo>
                      <a:pt x="18535" y="35331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3110117" y="1970671"/>
                <a:ext cx="2105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05286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2004" y="32459"/>
                    </a:lnTo>
                    <a:lnTo>
                      <a:pt x="3864" y="42760"/>
                    </a:lnTo>
                    <a:lnTo>
                      <a:pt x="6180" y="53104"/>
                    </a:lnTo>
                    <a:lnTo>
                      <a:pt x="8842" y="63480"/>
                    </a:lnTo>
                    <a:lnTo>
                      <a:pt x="11604" y="73426"/>
                    </a:lnTo>
                    <a:lnTo>
                      <a:pt x="14362" y="83019"/>
                    </a:lnTo>
                    <a:lnTo>
                      <a:pt x="17356" y="93102"/>
                    </a:lnTo>
                    <a:lnTo>
                      <a:pt x="21057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3120646" y="1865386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3194346" y="1949947"/>
                <a:ext cx="105286" cy="104953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4953">
                    <a:moveTo>
                      <a:pt x="0" y="31253"/>
                    </a:moveTo>
                    <a:lnTo>
                      <a:pt x="66" y="42921"/>
                    </a:lnTo>
                    <a:lnTo>
                      <a:pt x="707" y="53409"/>
                    </a:lnTo>
                    <a:lnTo>
                      <a:pt x="2006" y="63640"/>
                    </a:lnTo>
                    <a:lnTo>
                      <a:pt x="3949" y="71293"/>
                    </a:lnTo>
                    <a:lnTo>
                      <a:pt x="6098" y="73120"/>
                    </a:lnTo>
                    <a:lnTo>
                      <a:pt x="7713" y="69824"/>
                    </a:lnTo>
                    <a:lnTo>
                      <a:pt x="8765" y="62919"/>
                    </a:lnTo>
                    <a:lnTo>
                      <a:pt x="9590" y="53764"/>
                    </a:lnTo>
                    <a:lnTo>
                      <a:pt x="10644" y="43487"/>
                    </a:lnTo>
                    <a:lnTo>
                      <a:pt x="12164" y="32777"/>
                    </a:lnTo>
                    <a:lnTo>
                      <a:pt x="14669" y="22450"/>
                    </a:lnTo>
                    <a:lnTo>
                      <a:pt x="19013" y="13560"/>
                    </a:lnTo>
                    <a:lnTo>
                      <a:pt x="25486" y="6555"/>
                    </a:lnTo>
                    <a:lnTo>
                      <a:pt x="33579" y="1832"/>
                    </a:lnTo>
                    <a:lnTo>
                      <a:pt x="42304" y="0"/>
                    </a:lnTo>
                    <a:lnTo>
                      <a:pt x="51014" y="1106"/>
                    </a:lnTo>
                    <a:lnTo>
                      <a:pt x="59281" y="4914"/>
                    </a:lnTo>
                    <a:lnTo>
                      <a:pt x="66745" y="11190"/>
                    </a:lnTo>
                    <a:lnTo>
                      <a:pt x="73313" y="19549"/>
                    </a:lnTo>
                    <a:lnTo>
                      <a:pt x="79077" y="29376"/>
                    </a:lnTo>
                    <a:lnTo>
                      <a:pt x="84198" y="39947"/>
                    </a:lnTo>
                    <a:lnTo>
                      <a:pt x="88830" y="50780"/>
                    </a:lnTo>
                    <a:lnTo>
                      <a:pt x="92959" y="61388"/>
                    </a:lnTo>
                    <a:lnTo>
                      <a:pt x="96801" y="72317"/>
                    </a:lnTo>
                    <a:lnTo>
                      <a:pt x="100698" y="85638"/>
                    </a:lnTo>
                    <a:lnTo>
                      <a:pt x="105285" y="10495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3378236" y="1801598"/>
                <a:ext cx="121437" cy="271064"/>
              </a:xfrm>
              <a:custGeom>
                <a:avLst/>
                <a:gdLst/>
                <a:ahLst/>
                <a:cxnLst/>
                <a:rect l="0" t="0" r="0" b="0"/>
                <a:pathLst>
                  <a:path w="121437" h="271064">
                    <a:moveTo>
                      <a:pt x="68793" y="200659"/>
                    </a:moveTo>
                    <a:lnTo>
                      <a:pt x="68592" y="189058"/>
                    </a:lnTo>
                    <a:lnTo>
                      <a:pt x="66672" y="179209"/>
                    </a:lnTo>
                    <a:lnTo>
                      <a:pt x="62783" y="170222"/>
                    </a:lnTo>
                    <a:lnTo>
                      <a:pt x="57203" y="162472"/>
                    </a:lnTo>
                    <a:lnTo>
                      <a:pt x="50254" y="157038"/>
                    </a:lnTo>
                    <a:lnTo>
                      <a:pt x="42263" y="154337"/>
                    </a:lnTo>
                    <a:lnTo>
                      <a:pt x="33838" y="154480"/>
                    </a:lnTo>
                    <a:lnTo>
                      <a:pt x="25813" y="157612"/>
                    </a:lnTo>
                    <a:lnTo>
                      <a:pt x="18618" y="163498"/>
                    </a:lnTo>
                    <a:lnTo>
                      <a:pt x="12470" y="171651"/>
                    </a:lnTo>
                    <a:lnTo>
                      <a:pt x="7559" y="181541"/>
                    </a:lnTo>
                    <a:lnTo>
                      <a:pt x="3852" y="192697"/>
                    </a:lnTo>
                    <a:lnTo>
                      <a:pt x="1328" y="204589"/>
                    </a:lnTo>
                    <a:lnTo>
                      <a:pt x="67" y="216636"/>
                    </a:lnTo>
                    <a:lnTo>
                      <a:pt x="0" y="228503"/>
                    </a:lnTo>
                    <a:lnTo>
                      <a:pt x="1258" y="239757"/>
                    </a:lnTo>
                    <a:lnTo>
                      <a:pt x="4230" y="249791"/>
                    </a:lnTo>
                    <a:lnTo>
                      <a:pt x="8971" y="258376"/>
                    </a:lnTo>
                    <a:lnTo>
                      <a:pt x="15256" y="265142"/>
                    </a:lnTo>
                    <a:lnTo>
                      <a:pt x="22762" y="269414"/>
                    </a:lnTo>
                    <a:lnTo>
                      <a:pt x="31176" y="271063"/>
                    </a:lnTo>
                    <a:lnTo>
                      <a:pt x="40077" y="270410"/>
                    </a:lnTo>
                    <a:lnTo>
                      <a:pt x="48964" y="267928"/>
                    </a:lnTo>
                    <a:lnTo>
                      <a:pt x="57562" y="264071"/>
                    </a:lnTo>
                    <a:lnTo>
                      <a:pt x="65637" y="258893"/>
                    </a:lnTo>
                    <a:lnTo>
                      <a:pt x="72915" y="252070"/>
                    </a:lnTo>
                    <a:lnTo>
                      <a:pt x="79325" y="243557"/>
                    </a:lnTo>
                    <a:lnTo>
                      <a:pt x="84799" y="233571"/>
                    </a:lnTo>
                    <a:lnTo>
                      <a:pt x="89186" y="222419"/>
                    </a:lnTo>
                    <a:lnTo>
                      <a:pt x="92509" y="210392"/>
                    </a:lnTo>
                    <a:lnTo>
                      <a:pt x="94929" y="197571"/>
                    </a:lnTo>
                    <a:lnTo>
                      <a:pt x="96646" y="183833"/>
                    </a:lnTo>
                    <a:lnTo>
                      <a:pt x="97840" y="169185"/>
                    </a:lnTo>
                    <a:lnTo>
                      <a:pt x="98662" y="153756"/>
                    </a:lnTo>
                    <a:lnTo>
                      <a:pt x="99223" y="137714"/>
                    </a:lnTo>
                    <a:lnTo>
                      <a:pt x="99598" y="121216"/>
                    </a:lnTo>
                    <a:lnTo>
                      <a:pt x="99681" y="104391"/>
                    </a:lnTo>
                    <a:lnTo>
                      <a:pt x="99204" y="87336"/>
                    </a:lnTo>
                    <a:lnTo>
                      <a:pt x="98071" y="70127"/>
                    </a:lnTo>
                    <a:lnTo>
                      <a:pt x="96496" y="52978"/>
                    </a:lnTo>
                    <a:lnTo>
                      <a:pt x="94900" y="36231"/>
                    </a:lnTo>
                    <a:lnTo>
                      <a:pt x="93507" y="20100"/>
                    </a:lnTo>
                    <a:lnTo>
                      <a:pt x="91567" y="6784"/>
                    </a:lnTo>
                    <a:lnTo>
                      <a:pt x="88662" y="0"/>
                    </a:lnTo>
                    <a:lnTo>
                      <a:pt x="85990" y="340"/>
                    </a:lnTo>
                    <a:lnTo>
                      <a:pt x="83948" y="6246"/>
                    </a:lnTo>
                    <a:lnTo>
                      <a:pt x="82486" y="16027"/>
                    </a:lnTo>
                    <a:lnTo>
                      <a:pt x="81469" y="28412"/>
                    </a:lnTo>
                    <a:lnTo>
                      <a:pt x="80776" y="42530"/>
                    </a:lnTo>
                    <a:lnTo>
                      <a:pt x="80474" y="57798"/>
                    </a:lnTo>
                    <a:lnTo>
                      <a:pt x="80802" y="73829"/>
                    </a:lnTo>
                    <a:lnTo>
                      <a:pt x="81840" y="90358"/>
                    </a:lnTo>
                    <a:lnTo>
                      <a:pt x="83520" y="106888"/>
                    </a:lnTo>
                    <a:lnTo>
                      <a:pt x="85719" y="122692"/>
                    </a:lnTo>
                    <a:lnTo>
                      <a:pt x="88309" y="137435"/>
                    </a:lnTo>
                    <a:lnTo>
                      <a:pt x="91184" y="151133"/>
                    </a:lnTo>
                    <a:lnTo>
                      <a:pt x="94260" y="163955"/>
                    </a:lnTo>
                    <a:lnTo>
                      <a:pt x="97475" y="176097"/>
                    </a:lnTo>
                    <a:lnTo>
                      <a:pt x="100826" y="187673"/>
                    </a:lnTo>
                    <a:lnTo>
                      <a:pt x="104796" y="200045"/>
                    </a:lnTo>
                    <a:lnTo>
                      <a:pt x="110851" y="216541"/>
                    </a:lnTo>
                    <a:lnTo>
                      <a:pt x="121436" y="24277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3773413" y="1833801"/>
                <a:ext cx="21058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63213">
                    <a:moveTo>
                      <a:pt x="0" y="0"/>
                    </a:moveTo>
                    <a:lnTo>
                      <a:pt x="0" y="8673"/>
                    </a:lnTo>
                    <a:lnTo>
                      <a:pt x="0" y="21021"/>
                    </a:lnTo>
                    <a:lnTo>
                      <a:pt x="0" y="35199"/>
                    </a:lnTo>
                    <a:lnTo>
                      <a:pt x="4" y="50453"/>
                    </a:lnTo>
                    <a:lnTo>
                      <a:pt x="177" y="66093"/>
                    </a:lnTo>
                    <a:lnTo>
                      <a:pt x="826" y="81278"/>
                    </a:lnTo>
                    <a:lnTo>
                      <a:pt x="2074" y="95604"/>
                    </a:lnTo>
                    <a:lnTo>
                      <a:pt x="3726" y="109357"/>
                    </a:lnTo>
                    <a:lnTo>
                      <a:pt x="5375" y="123279"/>
                    </a:lnTo>
                    <a:lnTo>
                      <a:pt x="6782" y="137790"/>
                    </a:lnTo>
                    <a:lnTo>
                      <a:pt x="8048" y="152658"/>
                    </a:lnTo>
                    <a:lnTo>
                      <a:pt x="9504" y="167194"/>
                    </a:lnTo>
                    <a:lnTo>
                      <a:pt x="11331" y="181012"/>
                    </a:lnTo>
                    <a:lnTo>
                      <a:pt x="13398" y="194183"/>
                    </a:lnTo>
                    <a:lnTo>
                      <a:pt x="15549" y="208676"/>
                    </a:lnTo>
                    <a:lnTo>
                      <a:pt x="17976" y="229112"/>
                    </a:lnTo>
                    <a:lnTo>
                      <a:pt x="21057" y="2632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3689185" y="1939086"/>
                <a:ext cx="168457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42115">
                    <a:moveTo>
                      <a:pt x="168456" y="0"/>
                    </a:moveTo>
                    <a:lnTo>
                      <a:pt x="159588" y="2933"/>
                    </a:lnTo>
                    <a:lnTo>
                      <a:pt x="150601" y="5716"/>
                    </a:lnTo>
                    <a:lnTo>
                      <a:pt x="140606" y="8615"/>
                    </a:lnTo>
                    <a:lnTo>
                      <a:pt x="129625" y="11655"/>
                    </a:lnTo>
                    <a:lnTo>
                      <a:pt x="117814" y="14821"/>
                    </a:lnTo>
                    <a:lnTo>
                      <a:pt x="105355" y="18085"/>
                    </a:lnTo>
                    <a:lnTo>
                      <a:pt x="92417" y="21423"/>
                    </a:lnTo>
                    <a:lnTo>
                      <a:pt x="79136" y="24814"/>
                    </a:lnTo>
                    <a:lnTo>
                      <a:pt x="65628" y="28238"/>
                    </a:lnTo>
                    <a:lnTo>
                      <a:pt x="52381" y="31532"/>
                    </a:lnTo>
                    <a:lnTo>
                      <a:pt x="38855" y="34714"/>
                    </a:lnTo>
                    <a:lnTo>
                      <a:pt x="22745" y="38063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Freeform 86"/>
              <p:cNvSpPr/>
              <p:nvPr/>
            </p:nvSpPr>
            <p:spPr>
              <a:xfrm>
                <a:off x="3857641" y="1770630"/>
                <a:ext cx="252685" cy="319565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319565">
                    <a:moveTo>
                      <a:pt x="0" y="0"/>
                    </a:moveTo>
                    <a:lnTo>
                      <a:pt x="67" y="11802"/>
                    </a:lnTo>
                    <a:lnTo>
                      <a:pt x="707" y="23571"/>
                    </a:lnTo>
                    <a:lnTo>
                      <a:pt x="1999" y="36466"/>
                    </a:lnTo>
                    <a:lnTo>
                      <a:pt x="3686" y="50487"/>
                    </a:lnTo>
                    <a:lnTo>
                      <a:pt x="5354" y="65463"/>
                    </a:lnTo>
                    <a:lnTo>
                      <a:pt x="6771" y="81186"/>
                    </a:lnTo>
                    <a:lnTo>
                      <a:pt x="8043" y="97461"/>
                    </a:lnTo>
                    <a:lnTo>
                      <a:pt x="9502" y="114134"/>
                    </a:lnTo>
                    <a:lnTo>
                      <a:pt x="11334" y="131084"/>
                    </a:lnTo>
                    <a:lnTo>
                      <a:pt x="13566" y="148227"/>
                    </a:lnTo>
                    <a:lnTo>
                      <a:pt x="16142" y="165502"/>
                    </a:lnTo>
                    <a:lnTo>
                      <a:pt x="18985" y="182861"/>
                    </a:lnTo>
                    <a:lnTo>
                      <a:pt x="21860" y="200112"/>
                    </a:lnTo>
                    <a:lnTo>
                      <a:pt x="24403" y="216929"/>
                    </a:lnTo>
                    <a:lnTo>
                      <a:pt x="26448" y="233164"/>
                    </a:lnTo>
                    <a:lnTo>
                      <a:pt x="28158" y="248676"/>
                    </a:lnTo>
                    <a:lnTo>
                      <a:pt x="29920" y="263254"/>
                    </a:lnTo>
                    <a:lnTo>
                      <a:pt x="31938" y="276802"/>
                    </a:lnTo>
                    <a:lnTo>
                      <a:pt x="33473" y="286865"/>
                    </a:lnTo>
                    <a:lnTo>
                      <a:pt x="33771" y="290176"/>
                    </a:lnTo>
                    <a:lnTo>
                      <a:pt x="33493" y="287612"/>
                    </a:lnTo>
                    <a:lnTo>
                      <a:pt x="33246" y="281159"/>
                    </a:lnTo>
                    <a:lnTo>
                      <a:pt x="33504" y="272553"/>
                    </a:lnTo>
                    <a:lnTo>
                      <a:pt x="34449" y="262870"/>
                    </a:lnTo>
                    <a:lnTo>
                      <a:pt x="36212" y="252679"/>
                    </a:lnTo>
                    <a:lnTo>
                      <a:pt x="38988" y="242263"/>
                    </a:lnTo>
                    <a:lnTo>
                      <a:pt x="42782" y="231776"/>
                    </a:lnTo>
                    <a:lnTo>
                      <a:pt x="47617" y="222096"/>
                    </a:lnTo>
                    <a:lnTo>
                      <a:pt x="53609" y="214786"/>
                    </a:lnTo>
                    <a:lnTo>
                      <a:pt x="60705" y="210510"/>
                    </a:lnTo>
                    <a:lnTo>
                      <a:pt x="68400" y="209436"/>
                    </a:lnTo>
                    <a:lnTo>
                      <a:pt x="75871" y="211673"/>
                    </a:lnTo>
                    <a:lnTo>
                      <a:pt x="82669" y="216917"/>
                    </a:lnTo>
                    <a:lnTo>
                      <a:pt x="88704" y="224451"/>
                    </a:lnTo>
                    <a:lnTo>
                      <a:pt x="94066" y="233384"/>
                    </a:lnTo>
                    <a:lnTo>
                      <a:pt x="98894" y="243082"/>
                    </a:lnTo>
                    <a:lnTo>
                      <a:pt x="103324" y="253178"/>
                    </a:lnTo>
                    <a:lnTo>
                      <a:pt x="107468" y="263481"/>
                    </a:lnTo>
                    <a:lnTo>
                      <a:pt x="111424" y="273845"/>
                    </a:lnTo>
                    <a:lnTo>
                      <a:pt x="115731" y="282644"/>
                    </a:lnTo>
                    <a:lnTo>
                      <a:pt x="120546" y="287110"/>
                    </a:lnTo>
                    <a:lnTo>
                      <a:pt x="125059" y="286771"/>
                    </a:lnTo>
                    <a:lnTo>
                      <a:pt x="129163" y="282825"/>
                    </a:lnTo>
                    <a:lnTo>
                      <a:pt x="133009" y="276520"/>
                    </a:lnTo>
                    <a:lnTo>
                      <a:pt x="137207" y="269210"/>
                    </a:lnTo>
                    <a:lnTo>
                      <a:pt x="142751" y="262371"/>
                    </a:lnTo>
                    <a:lnTo>
                      <a:pt x="150063" y="256731"/>
                    </a:lnTo>
                    <a:lnTo>
                      <a:pt x="158902" y="252249"/>
                    </a:lnTo>
                    <a:lnTo>
                      <a:pt x="168666" y="248449"/>
                    </a:lnTo>
                    <a:lnTo>
                      <a:pt x="178899" y="244952"/>
                    </a:lnTo>
                    <a:lnTo>
                      <a:pt x="189342" y="241393"/>
                    </a:lnTo>
                    <a:lnTo>
                      <a:pt x="199871" y="237374"/>
                    </a:lnTo>
                    <a:lnTo>
                      <a:pt x="210410" y="232728"/>
                    </a:lnTo>
                    <a:lnTo>
                      <a:pt x="220281" y="227315"/>
                    </a:lnTo>
                    <a:lnTo>
                      <a:pt x="228245" y="220930"/>
                    </a:lnTo>
                    <a:lnTo>
                      <a:pt x="233779" y="213562"/>
                    </a:lnTo>
                    <a:lnTo>
                      <a:pt x="236849" y="205343"/>
                    </a:lnTo>
                    <a:lnTo>
                      <a:pt x="237556" y="196457"/>
                    </a:lnTo>
                    <a:lnTo>
                      <a:pt x="236207" y="187092"/>
                    </a:lnTo>
                    <a:lnTo>
                      <a:pt x="232896" y="178044"/>
                    </a:lnTo>
                    <a:lnTo>
                      <a:pt x="227418" y="170647"/>
                    </a:lnTo>
                    <a:lnTo>
                      <a:pt x="219860" y="165505"/>
                    </a:lnTo>
                    <a:lnTo>
                      <a:pt x="210873" y="162870"/>
                    </a:lnTo>
                    <a:lnTo>
                      <a:pt x="201466" y="162990"/>
                    </a:lnTo>
                    <a:lnTo>
                      <a:pt x="192259" y="165703"/>
                    </a:lnTo>
                    <a:lnTo>
                      <a:pt x="183640" y="170573"/>
                    </a:lnTo>
                    <a:lnTo>
                      <a:pt x="175931" y="177106"/>
                    </a:lnTo>
                    <a:lnTo>
                      <a:pt x="169198" y="184864"/>
                    </a:lnTo>
                    <a:lnTo>
                      <a:pt x="163492" y="193660"/>
                    </a:lnTo>
                    <a:lnTo>
                      <a:pt x="158942" y="203540"/>
                    </a:lnTo>
                    <a:lnTo>
                      <a:pt x="155510" y="214443"/>
                    </a:lnTo>
                    <a:lnTo>
                      <a:pt x="153185" y="226205"/>
                    </a:lnTo>
                    <a:lnTo>
                      <a:pt x="152065" y="238633"/>
                    </a:lnTo>
                    <a:lnTo>
                      <a:pt x="152093" y="251541"/>
                    </a:lnTo>
                    <a:lnTo>
                      <a:pt x="153245" y="264463"/>
                    </a:lnTo>
                    <a:lnTo>
                      <a:pt x="155614" y="276680"/>
                    </a:lnTo>
                    <a:lnTo>
                      <a:pt x="159142" y="287848"/>
                    </a:lnTo>
                    <a:lnTo>
                      <a:pt x="163968" y="297649"/>
                    </a:lnTo>
                    <a:lnTo>
                      <a:pt x="170489" y="305637"/>
                    </a:lnTo>
                    <a:lnTo>
                      <a:pt x="178763" y="311743"/>
                    </a:lnTo>
                    <a:lnTo>
                      <a:pt x="188403" y="316049"/>
                    </a:lnTo>
                    <a:lnTo>
                      <a:pt x="198783" y="318588"/>
                    </a:lnTo>
                    <a:lnTo>
                      <a:pt x="209451" y="319564"/>
                    </a:lnTo>
                    <a:lnTo>
                      <a:pt x="219734" y="319439"/>
                    </a:lnTo>
                    <a:lnTo>
                      <a:pt x="229658" y="318828"/>
                    </a:lnTo>
                    <a:lnTo>
                      <a:pt x="240088" y="317682"/>
                    </a:lnTo>
                    <a:lnTo>
                      <a:pt x="252684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Freeform 87"/>
              <p:cNvSpPr/>
              <p:nvPr/>
            </p:nvSpPr>
            <p:spPr>
              <a:xfrm>
                <a:off x="4276978" y="1928557"/>
                <a:ext cx="107089" cy="153269"/>
              </a:xfrm>
              <a:custGeom>
                <a:avLst/>
                <a:gdLst/>
                <a:ahLst/>
                <a:cxnLst/>
                <a:rect l="0" t="0" r="0" b="0"/>
                <a:pathLst>
                  <a:path w="107089" h="153269">
                    <a:moveTo>
                      <a:pt x="86031" y="0"/>
                    </a:moveTo>
                    <a:lnTo>
                      <a:pt x="74363" y="134"/>
                    </a:lnTo>
                    <a:lnTo>
                      <a:pt x="63874" y="1415"/>
                    </a:lnTo>
                    <a:lnTo>
                      <a:pt x="53581" y="4012"/>
                    </a:lnTo>
                    <a:lnTo>
                      <a:pt x="43625" y="7905"/>
                    </a:lnTo>
                    <a:lnTo>
                      <a:pt x="34578" y="13186"/>
                    </a:lnTo>
                    <a:lnTo>
                      <a:pt x="26696" y="19776"/>
                    </a:lnTo>
                    <a:lnTo>
                      <a:pt x="19918" y="27622"/>
                    </a:lnTo>
                    <a:lnTo>
                      <a:pt x="14053" y="36781"/>
                    </a:lnTo>
                    <a:lnTo>
                      <a:pt x="8894" y="47157"/>
                    </a:lnTo>
                    <a:lnTo>
                      <a:pt x="4582" y="58375"/>
                    </a:lnTo>
                    <a:lnTo>
                      <a:pt x="1581" y="69897"/>
                    </a:lnTo>
                    <a:lnTo>
                      <a:pt x="47" y="81380"/>
                    </a:lnTo>
                    <a:lnTo>
                      <a:pt x="0" y="92529"/>
                    </a:lnTo>
                    <a:lnTo>
                      <a:pt x="1488" y="103016"/>
                    </a:lnTo>
                    <a:lnTo>
                      <a:pt x="4385" y="112730"/>
                    </a:lnTo>
                    <a:lnTo>
                      <a:pt x="8601" y="121575"/>
                    </a:lnTo>
                    <a:lnTo>
                      <a:pt x="14170" y="129378"/>
                    </a:lnTo>
                    <a:lnTo>
                      <a:pt x="20994" y="136143"/>
                    </a:lnTo>
                    <a:lnTo>
                      <a:pt x="29015" y="141858"/>
                    </a:lnTo>
                    <a:lnTo>
                      <a:pt x="38301" y="146407"/>
                    </a:lnTo>
                    <a:lnTo>
                      <a:pt x="48757" y="149835"/>
                    </a:lnTo>
                    <a:lnTo>
                      <a:pt x="59764" y="152131"/>
                    </a:lnTo>
                    <a:lnTo>
                      <a:pt x="71456" y="153268"/>
                    </a:lnTo>
                    <a:lnTo>
                      <a:pt x="85973" y="152231"/>
                    </a:lnTo>
                    <a:lnTo>
                      <a:pt x="107088" y="1473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Freeform 88"/>
              <p:cNvSpPr/>
              <p:nvPr/>
            </p:nvSpPr>
            <p:spPr>
              <a:xfrm>
                <a:off x="4414474" y="1960143"/>
                <a:ext cx="108642" cy="120309"/>
              </a:xfrm>
              <a:custGeom>
                <a:avLst/>
                <a:gdLst/>
                <a:ahLst/>
                <a:cxnLst/>
                <a:rect l="0" t="0" r="0" b="0"/>
                <a:pathLst>
                  <a:path w="108642" h="120309">
                    <a:moveTo>
                      <a:pt x="64348" y="21057"/>
                    </a:moveTo>
                    <a:lnTo>
                      <a:pt x="61280" y="12523"/>
                    </a:lnTo>
                    <a:lnTo>
                      <a:pt x="57218" y="6737"/>
                    </a:lnTo>
                    <a:lnTo>
                      <a:pt x="51729" y="3234"/>
                    </a:lnTo>
                    <a:lnTo>
                      <a:pt x="45142" y="1898"/>
                    </a:lnTo>
                    <a:lnTo>
                      <a:pt x="37992" y="2965"/>
                    </a:lnTo>
                    <a:lnTo>
                      <a:pt x="30653" y="6346"/>
                    </a:lnTo>
                    <a:lnTo>
                      <a:pt x="23467" y="11677"/>
                    </a:lnTo>
                    <a:lnTo>
                      <a:pt x="16807" y="18525"/>
                    </a:lnTo>
                    <a:lnTo>
                      <a:pt x="10825" y="26492"/>
                    </a:lnTo>
                    <a:lnTo>
                      <a:pt x="5812" y="35260"/>
                    </a:lnTo>
                    <a:lnTo>
                      <a:pt x="2268" y="44589"/>
                    </a:lnTo>
                    <a:lnTo>
                      <a:pt x="334" y="54300"/>
                    </a:lnTo>
                    <a:lnTo>
                      <a:pt x="0" y="64108"/>
                    </a:lnTo>
                    <a:lnTo>
                      <a:pt x="1289" y="73619"/>
                    </a:lnTo>
                    <a:lnTo>
                      <a:pt x="4048" y="82643"/>
                    </a:lnTo>
                    <a:lnTo>
                      <a:pt x="8169" y="91008"/>
                    </a:lnTo>
                    <a:lnTo>
                      <a:pt x="13676" y="98480"/>
                    </a:lnTo>
                    <a:lnTo>
                      <a:pt x="20456" y="105021"/>
                    </a:lnTo>
                    <a:lnTo>
                      <a:pt x="28448" y="110584"/>
                    </a:lnTo>
                    <a:lnTo>
                      <a:pt x="37715" y="115030"/>
                    </a:lnTo>
                    <a:lnTo>
                      <a:pt x="48162" y="118379"/>
                    </a:lnTo>
                    <a:lnTo>
                      <a:pt x="59261" y="120308"/>
                    </a:lnTo>
                    <a:lnTo>
                      <a:pt x="70171" y="120096"/>
                    </a:lnTo>
                    <a:lnTo>
                      <a:pt x="80421" y="117534"/>
                    </a:lnTo>
                    <a:lnTo>
                      <a:pt x="89590" y="112541"/>
                    </a:lnTo>
                    <a:lnTo>
                      <a:pt x="97144" y="104920"/>
                    </a:lnTo>
                    <a:lnTo>
                      <a:pt x="102951" y="94843"/>
                    </a:lnTo>
                    <a:lnTo>
                      <a:pt x="106885" y="83213"/>
                    </a:lnTo>
                    <a:lnTo>
                      <a:pt x="108641" y="71425"/>
                    </a:lnTo>
                    <a:lnTo>
                      <a:pt x="108271" y="60287"/>
                    </a:lnTo>
                    <a:lnTo>
                      <a:pt x="106093" y="50036"/>
                    </a:lnTo>
                    <a:lnTo>
                      <a:pt x="102506" y="40616"/>
                    </a:lnTo>
                    <a:lnTo>
                      <a:pt x="97881" y="31885"/>
                    </a:lnTo>
                    <a:lnTo>
                      <a:pt x="92628" y="23976"/>
                    </a:lnTo>
                    <a:lnTo>
                      <a:pt x="86578" y="16559"/>
                    </a:lnTo>
                    <a:lnTo>
                      <a:pt x="78088" y="8976"/>
                    </a:lnTo>
                    <a:lnTo>
                      <a:pt x="6434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4563050" y="1984014"/>
                <a:ext cx="210572" cy="123529"/>
              </a:xfrm>
              <a:custGeom>
                <a:avLst/>
                <a:gdLst/>
                <a:ahLst/>
                <a:cxnLst/>
                <a:rect l="0" t="0" r="0" b="0"/>
                <a:pathLst>
                  <a:path w="210572" h="123529">
                    <a:moveTo>
                      <a:pt x="0" y="18243"/>
                    </a:moveTo>
                    <a:lnTo>
                      <a:pt x="3001" y="29911"/>
                    </a:lnTo>
                    <a:lnTo>
                      <a:pt x="6424" y="40399"/>
                    </a:lnTo>
                    <a:lnTo>
                      <a:pt x="10611" y="50706"/>
                    </a:lnTo>
                    <a:lnTo>
                      <a:pt x="15165" y="61180"/>
                    </a:lnTo>
                    <a:lnTo>
                      <a:pt x="19350" y="72172"/>
                    </a:lnTo>
                    <a:lnTo>
                      <a:pt x="22752" y="83713"/>
                    </a:lnTo>
                    <a:lnTo>
                      <a:pt x="24557" y="92179"/>
                    </a:lnTo>
                    <a:lnTo>
                      <a:pt x="24471" y="93315"/>
                    </a:lnTo>
                    <a:lnTo>
                      <a:pt x="23776" y="88865"/>
                    </a:lnTo>
                    <a:lnTo>
                      <a:pt x="23234" y="81056"/>
                    </a:lnTo>
                    <a:lnTo>
                      <a:pt x="23302" y="71530"/>
                    </a:lnTo>
                    <a:lnTo>
                      <a:pt x="24129" y="61236"/>
                    </a:lnTo>
                    <a:lnTo>
                      <a:pt x="25818" y="50811"/>
                    </a:lnTo>
                    <a:lnTo>
                      <a:pt x="28546" y="40772"/>
                    </a:lnTo>
                    <a:lnTo>
                      <a:pt x="32310" y="31349"/>
                    </a:lnTo>
                    <a:lnTo>
                      <a:pt x="37126" y="23029"/>
                    </a:lnTo>
                    <a:lnTo>
                      <a:pt x="43106" y="16639"/>
                    </a:lnTo>
                    <a:lnTo>
                      <a:pt x="50198" y="12459"/>
                    </a:lnTo>
                    <a:lnTo>
                      <a:pt x="58061" y="10618"/>
                    </a:lnTo>
                    <a:lnTo>
                      <a:pt x="66177" y="11342"/>
                    </a:lnTo>
                    <a:lnTo>
                      <a:pt x="74224" y="14474"/>
                    </a:lnTo>
                    <a:lnTo>
                      <a:pt x="82084" y="18793"/>
                    </a:lnTo>
                    <a:lnTo>
                      <a:pt x="89741" y="22301"/>
                    </a:lnTo>
                    <a:lnTo>
                      <a:pt x="97225" y="23934"/>
                    </a:lnTo>
                    <a:lnTo>
                      <a:pt x="104572" y="23359"/>
                    </a:lnTo>
                    <a:lnTo>
                      <a:pt x="111820" y="20528"/>
                    </a:lnTo>
                    <a:lnTo>
                      <a:pt x="119001" y="15711"/>
                    </a:lnTo>
                    <a:lnTo>
                      <a:pt x="126300" y="9953"/>
                    </a:lnTo>
                    <a:lnTo>
                      <a:pt x="134039" y="4879"/>
                    </a:lnTo>
                    <a:lnTo>
                      <a:pt x="142356" y="1355"/>
                    </a:lnTo>
                    <a:lnTo>
                      <a:pt x="151060" y="0"/>
                    </a:lnTo>
                    <a:lnTo>
                      <a:pt x="159750" y="1522"/>
                    </a:lnTo>
                    <a:lnTo>
                      <a:pt x="168182" y="5994"/>
                    </a:lnTo>
                    <a:lnTo>
                      <a:pt x="176131" y="12861"/>
                    </a:lnTo>
                    <a:lnTo>
                      <a:pt x="183316" y="21272"/>
                    </a:lnTo>
                    <a:lnTo>
                      <a:pt x="189659" y="30588"/>
                    </a:lnTo>
                    <a:lnTo>
                      <a:pt x="195088" y="40581"/>
                    </a:lnTo>
                    <a:lnTo>
                      <a:pt x="199443" y="51337"/>
                    </a:lnTo>
                    <a:lnTo>
                      <a:pt x="202745" y="62852"/>
                    </a:lnTo>
                    <a:lnTo>
                      <a:pt x="205156" y="74605"/>
                    </a:lnTo>
                    <a:lnTo>
                      <a:pt x="207127" y="86893"/>
                    </a:lnTo>
                    <a:lnTo>
                      <a:pt x="208833" y="101913"/>
                    </a:lnTo>
                    <a:lnTo>
                      <a:pt x="210571" y="123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4805205" y="1980131"/>
                <a:ext cx="210572" cy="106355"/>
              </a:xfrm>
              <a:custGeom>
                <a:avLst/>
                <a:gdLst/>
                <a:ahLst/>
                <a:cxnLst/>
                <a:rect l="0" t="0" r="0" b="0"/>
                <a:pathLst>
                  <a:path w="210572" h="106355">
                    <a:moveTo>
                      <a:pt x="0" y="11597"/>
                    </a:moveTo>
                    <a:lnTo>
                      <a:pt x="5801" y="20465"/>
                    </a:lnTo>
                    <a:lnTo>
                      <a:pt x="10725" y="29452"/>
                    </a:lnTo>
                    <a:lnTo>
                      <a:pt x="15224" y="39448"/>
                    </a:lnTo>
                    <a:lnTo>
                      <a:pt x="19272" y="50428"/>
                    </a:lnTo>
                    <a:lnTo>
                      <a:pt x="22637" y="62240"/>
                    </a:lnTo>
                    <a:lnTo>
                      <a:pt x="25249" y="74598"/>
                    </a:lnTo>
                    <a:lnTo>
                      <a:pt x="27329" y="83815"/>
                    </a:lnTo>
                    <a:lnTo>
                      <a:pt x="28995" y="85605"/>
                    </a:lnTo>
                    <a:lnTo>
                      <a:pt x="30087" y="81594"/>
                    </a:lnTo>
                    <a:lnTo>
                      <a:pt x="30896" y="74047"/>
                    </a:lnTo>
                    <a:lnTo>
                      <a:pt x="31906" y="64671"/>
                    </a:lnTo>
                    <a:lnTo>
                      <a:pt x="33365" y="54458"/>
                    </a:lnTo>
                    <a:lnTo>
                      <a:pt x="35309" y="43910"/>
                    </a:lnTo>
                    <a:lnTo>
                      <a:pt x="37675" y="33252"/>
                    </a:lnTo>
                    <a:lnTo>
                      <a:pt x="40382" y="22603"/>
                    </a:lnTo>
                    <a:lnTo>
                      <a:pt x="43672" y="12815"/>
                    </a:lnTo>
                    <a:lnTo>
                      <a:pt x="48089" y="5431"/>
                    </a:lnTo>
                    <a:lnTo>
                      <a:pt x="53835" y="1107"/>
                    </a:lnTo>
                    <a:lnTo>
                      <a:pt x="60643" y="0"/>
                    </a:lnTo>
                    <a:lnTo>
                      <a:pt x="67976" y="2216"/>
                    </a:lnTo>
                    <a:lnTo>
                      <a:pt x="75458" y="7444"/>
                    </a:lnTo>
                    <a:lnTo>
                      <a:pt x="82751" y="14969"/>
                    </a:lnTo>
                    <a:lnTo>
                      <a:pt x="89488" y="23897"/>
                    </a:lnTo>
                    <a:lnTo>
                      <a:pt x="95547" y="33557"/>
                    </a:lnTo>
                    <a:lnTo>
                      <a:pt x="101526" y="42410"/>
                    </a:lnTo>
                    <a:lnTo>
                      <a:pt x="108144" y="47098"/>
                    </a:lnTo>
                    <a:lnTo>
                      <a:pt x="114677" y="46249"/>
                    </a:lnTo>
                    <a:lnTo>
                      <a:pt x="120232" y="41850"/>
                    </a:lnTo>
                    <a:lnTo>
                      <a:pt x="125091" y="35485"/>
                    </a:lnTo>
                    <a:lnTo>
                      <a:pt x="129891" y="28241"/>
                    </a:lnTo>
                    <a:lnTo>
                      <a:pt x="135006" y="20730"/>
                    </a:lnTo>
                    <a:lnTo>
                      <a:pt x="140703" y="13710"/>
                    </a:lnTo>
                    <a:lnTo>
                      <a:pt x="147262" y="8198"/>
                    </a:lnTo>
                    <a:lnTo>
                      <a:pt x="154731" y="4611"/>
                    </a:lnTo>
                    <a:lnTo>
                      <a:pt x="162672" y="3167"/>
                    </a:lnTo>
                    <a:lnTo>
                      <a:pt x="170306" y="4158"/>
                    </a:lnTo>
                    <a:lnTo>
                      <a:pt x="177211" y="7492"/>
                    </a:lnTo>
                    <a:lnTo>
                      <a:pt x="183319" y="12794"/>
                    </a:lnTo>
                    <a:lnTo>
                      <a:pt x="188728" y="19624"/>
                    </a:lnTo>
                    <a:lnTo>
                      <a:pt x="193584" y="27585"/>
                    </a:lnTo>
                    <a:lnTo>
                      <a:pt x="197862" y="36519"/>
                    </a:lnTo>
                    <a:lnTo>
                      <a:pt x="201371" y="46492"/>
                    </a:lnTo>
                    <a:lnTo>
                      <a:pt x="204069" y="57440"/>
                    </a:lnTo>
                    <a:lnTo>
                      <a:pt x="206056" y="68597"/>
                    </a:lnTo>
                    <a:lnTo>
                      <a:pt x="207690" y="79668"/>
                    </a:lnTo>
                    <a:lnTo>
                      <a:pt x="209112" y="91624"/>
                    </a:lnTo>
                    <a:lnTo>
                      <a:pt x="210571" y="1063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5053140" y="1988134"/>
                <a:ext cx="97485" cy="121976"/>
              </a:xfrm>
              <a:custGeom>
                <a:avLst/>
                <a:gdLst/>
                <a:ahLst/>
                <a:cxnLst/>
                <a:rect l="0" t="0" r="0" b="0"/>
                <a:pathLst>
                  <a:path w="97485" h="121976">
                    <a:moveTo>
                      <a:pt x="67921" y="3594"/>
                    </a:moveTo>
                    <a:lnTo>
                      <a:pt x="59187" y="861"/>
                    </a:lnTo>
                    <a:lnTo>
                      <a:pt x="51480" y="0"/>
                    </a:lnTo>
                    <a:lnTo>
                      <a:pt x="44078" y="990"/>
                    </a:lnTo>
                    <a:lnTo>
                      <a:pt x="36817" y="3529"/>
                    </a:lnTo>
                    <a:lnTo>
                      <a:pt x="29638" y="7313"/>
                    </a:lnTo>
                    <a:lnTo>
                      <a:pt x="22522" y="12058"/>
                    </a:lnTo>
                    <a:lnTo>
                      <a:pt x="15777" y="17836"/>
                    </a:lnTo>
                    <a:lnTo>
                      <a:pt x="10007" y="25063"/>
                    </a:lnTo>
                    <a:lnTo>
                      <a:pt x="5467" y="33842"/>
                    </a:lnTo>
                    <a:lnTo>
                      <a:pt x="2251" y="43838"/>
                    </a:lnTo>
                    <a:lnTo>
                      <a:pt x="459" y="54463"/>
                    </a:lnTo>
                    <a:lnTo>
                      <a:pt x="0" y="65308"/>
                    </a:lnTo>
                    <a:lnTo>
                      <a:pt x="810" y="76013"/>
                    </a:lnTo>
                    <a:lnTo>
                      <a:pt x="2940" y="86194"/>
                    </a:lnTo>
                    <a:lnTo>
                      <a:pt x="6305" y="95695"/>
                    </a:lnTo>
                    <a:lnTo>
                      <a:pt x="11020" y="104225"/>
                    </a:lnTo>
                    <a:lnTo>
                      <a:pt x="17465" y="111284"/>
                    </a:lnTo>
                    <a:lnTo>
                      <a:pt x="25684" y="116727"/>
                    </a:lnTo>
                    <a:lnTo>
                      <a:pt x="35117" y="120400"/>
                    </a:lnTo>
                    <a:lnTo>
                      <a:pt x="44826" y="121975"/>
                    </a:lnTo>
                    <a:lnTo>
                      <a:pt x="54240" y="121470"/>
                    </a:lnTo>
                    <a:lnTo>
                      <a:pt x="63168" y="118861"/>
                    </a:lnTo>
                    <a:lnTo>
                      <a:pt x="71617" y="113919"/>
                    </a:lnTo>
                    <a:lnTo>
                      <a:pt x="79654" y="106748"/>
                    </a:lnTo>
                    <a:lnTo>
                      <a:pt x="86880" y="97868"/>
                    </a:lnTo>
                    <a:lnTo>
                      <a:pt x="92458" y="88007"/>
                    </a:lnTo>
                    <a:lnTo>
                      <a:pt x="96052" y="77681"/>
                    </a:lnTo>
                    <a:lnTo>
                      <a:pt x="97484" y="67328"/>
                    </a:lnTo>
                    <a:lnTo>
                      <a:pt x="96475" y="57384"/>
                    </a:lnTo>
                    <a:lnTo>
                      <a:pt x="93141" y="48042"/>
                    </a:lnTo>
                    <a:lnTo>
                      <a:pt x="88318" y="39591"/>
                    </a:lnTo>
                    <a:lnTo>
                      <a:pt x="82906" y="31683"/>
                    </a:lnTo>
                    <a:lnTo>
                      <a:pt x="76434" y="23628"/>
                    </a:lnTo>
                    <a:lnTo>
                      <a:pt x="67921" y="1412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5194760" y="1976145"/>
                <a:ext cx="117417" cy="152455"/>
              </a:xfrm>
              <a:custGeom>
                <a:avLst/>
                <a:gdLst/>
                <a:ahLst/>
                <a:cxnLst/>
                <a:rect l="0" t="0" r="0" b="0"/>
                <a:pathLst>
                  <a:path w="117417" h="152455">
                    <a:moveTo>
                      <a:pt x="0" y="57697"/>
                    </a:moveTo>
                    <a:lnTo>
                      <a:pt x="2933" y="66498"/>
                    </a:lnTo>
                    <a:lnTo>
                      <a:pt x="5716" y="74845"/>
                    </a:lnTo>
                    <a:lnTo>
                      <a:pt x="8611" y="83548"/>
                    </a:lnTo>
                    <a:lnTo>
                      <a:pt x="11478" y="92842"/>
                    </a:lnTo>
                    <a:lnTo>
                      <a:pt x="13995" y="102985"/>
                    </a:lnTo>
                    <a:lnTo>
                      <a:pt x="15987" y="113940"/>
                    </a:lnTo>
                    <a:lnTo>
                      <a:pt x="16802" y="122405"/>
                    </a:lnTo>
                    <a:lnTo>
                      <a:pt x="16108" y="124030"/>
                    </a:lnTo>
                    <a:lnTo>
                      <a:pt x="14914" y="119537"/>
                    </a:lnTo>
                    <a:lnTo>
                      <a:pt x="13772" y="110699"/>
                    </a:lnTo>
                    <a:lnTo>
                      <a:pt x="12846" y="99099"/>
                    </a:lnTo>
                    <a:lnTo>
                      <a:pt x="12150" y="86029"/>
                    </a:lnTo>
                    <a:lnTo>
                      <a:pt x="11656" y="72281"/>
                    </a:lnTo>
                    <a:lnTo>
                      <a:pt x="11647" y="58420"/>
                    </a:lnTo>
                    <a:lnTo>
                      <a:pt x="12698" y="44940"/>
                    </a:lnTo>
                    <a:lnTo>
                      <a:pt x="15046" y="32067"/>
                    </a:lnTo>
                    <a:lnTo>
                      <a:pt x="18927" y="20452"/>
                    </a:lnTo>
                    <a:lnTo>
                      <a:pt x="24740" y="11230"/>
                    </a:lnTo>
                    <a:lnTo>
                      <a:pt x="32497" y="4810"/>
                    </a:lnTo>
                    <a:lnTo>
                      <a:pt x="41604" y="1126"/>
                    </a:lnTo>
                    <a:lnTo>
                      <a:pt x="51086" y="0"/>
                    </a:lnTo>
                    <a:lnTo>
                      <a:pt x="60344" y="1058"/>
                    </a:lnTo>
                    <a:lnTo>
                      <a:pt x="69165" y="4002"/>
                    </a:lnTo>
                    <a:lnTo>
                      <a:pt x="77543" y="8702"/>
                    </a:lnTo>
                    <a:lnTo>
                      <a:pt x="85540" y="14934"/>
                    </a:lnTo>
                    <a:lnTo>
                      <a:pt x="93080" y="22554"/>
                    </a:lnTo>
                    <a:lnTo>
                      <a:pt x="99932" y="31571"/>
                    </a:lnTo>
                    <a:lnTo>
                      <a:pt x="106019" y="41855"/>
                    </a:lnTo>
                    <a:lnTo>
                      <a:pt x="111092" y="53015"/>
                    </a:lnTo>
                    <a:lnTo>
                      <a:pt x="114670" y="64498"/>
                    </a:lnTo>
                    <a:lnTo>
                      <a:pt x="116633" y="75960"/>
                    </a:lnTo>
                    <a:lnTo>
                      <a:pt x="117320" y="87391"/>
                    </a:lnTo>
                    <a:lnTo>
                      <a:pt x="117416" y="100451"/>
                    </a:lnTo>
                    <a:lnTo>
                      <a:pt x="116927" y="119637"/>
                    </a:lnTo>
                    <a:lnTo>
                      <a:pt x="115813" y="1524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5507344" y="1744148"/>
                <a:ext cx="129615" cy="373923"/>
              </a:xfrm>
              <a:custGeom>
                <a:avLst/>
                <a:gdLst/>
                <a:ahLst/>
                <a:cxnLst/>
                <a:rect l="0" t="0" r="0" b="0"/>
                <a:pathLst>
                  <a:path w="129615" h="373923">
                    <a:moveTo>
                      <a:pt x="34857" y="373922"/>
                    </a:moveTo>
                    <a:lnTo>
                      <a:pt x="34857" y="362187"/>
                    </a:lnTo>
                    <a:lnTo>
                      <a:pt x="34857" y="351058"/>
                    </a:lnTo>
                    <a:lnTo>
                      <a:pt x="34852" y="339460"/>
                    </a:lnTo>
                    <a:lnTo>
                      <a:pt x="34679" y="327299"/>
                    </a:lnTo>
                    <a:lnTo>
                      <a:pt x="34031" y="314639"/>
                    </a:lnTo>
                    <a:lnTo>
                      <a:pt x="32778" y="301582"/>
                    </a:lnTo>
                    <a:lnTo>
                      <a:pt x="30953" y="288231"/>
                    </a:lnTo>
                    <a:lnTo>
                      <a:pt x="28656" y="274665"/>
                    </a:lnTo>
                    <a:lnTo>
                      <a:pt x="26005" y="260946"/>
                    </a:lnTo>
                    <a:lnTo>
                      <a:pt x="23259" y="246954"/>
                    </a:lnTo>
                    <a:lnTo>
                      <a:pt x="20803" y="232415"/>
                    </a:lnTo>
                    <a:lnTo>
                      <a:pt x="18818" y="217228"/>
                    </a:lnTo>
                    <a:lnTo>
                      <a:pt x="17147" y="201604"/>
                    </a:lnTo>
                    <a:lnTo>
                      <a:pt x="15412" y="185963"/>
                    </a:lnTo>
                    <a:lnTo>
                      <a:pt x="13389" y="170552"/>
                    </a:lnTo>
                    <a:lnTo>
                      <a:pt x="11029" y="155441"/>
                    </a:lnTo>
                    <a:lnTo>
                      <a:pt x="8365" y="140608"/>
                    </a:lnTo>
                    <a:lnTo>
                      <a:pt x="5468" y="126006"/>
                    </a:lnTo>
                    <a:lnTo>
                      <a:pt x="2726" y="111742"/>
                    </a:lnTo>
                    <a:lnTo>
                      <a:pt x="804" y="98076"/>
                    </a:lnTo>
                    <a:lnTo>
                      <a:pt x="0" y="85103"/>
                    </a:lnTo>
                    <a:lnTo>
                      <a:pt x="276" y="72763"/>
                    </a:lnTo>
                    <a:lnTo>
                      <a:pt x="1451" y="60935"/>
                    </a:lnTo>
                    <a:lnTo>
                      <a:pt x="3324" y="49504"/>
                    </a:lnTo>
                    <a:lnTo>
                      <a:pt x="6038" y="38691"/>
                    </a:lnTo>
                    <a:lnTo>
                      <a:pt x="10061" y="29028"/>
                    </a:lnTo>
                    <a:lnTo>
                      <a:pt x="15549" y="20717"/>
                    </a:lnTo>
                    <a:lnTo>
                      <a:pt x="22522" y="13815"/>
                    </a:lnTo>
                    <a:lnTo>
                      <a:pt x="31030" y="8394"/>
                    </a:lnTo>
                    <a:lnTo>
                      <a:pt x="40937" y="4346"/>
                    </a:lnTo>
                    <a:lnTo>
                      <a:pt x="51827" y="1593"/>
                    </a:lnTo>
                    <a:lnTo>
                      <a:pt x="63121" y="178"/>
                    </a:lnTo>
                    <a:lnTo>
                      <a:pt x="74442" y="0"/>
                    </a:lnTo>
                    <a:lnTo>
                      <a:pt x="85380" y="880"/>
                    </a:lnTo>
                    <a:lnTo>
                      <a:pt x="96567" y="2832"/>
                    </a:lnTo>
                    <a:lnTo>
                      <a:pt x="110098" y="7143"/>
                    </a:lnTo>
                    <a:lnTo>
                      <a:pt x="129614" y="1595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5447444" y="1960143"/>
                <a:ext cx="15792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0529">
                    <a:moveTo>
                      <a:pt x="157927" y="0"/>
                    </a:moveTo>
                    <a:lnTo>
                      <a:pt x="146192" y="0"/>
                    </a:lnTo>
                    <a:lnTo>
                      <a:pt x="135063" y="0"/>
                    </a:lnTo>
                    <a:lnTo>
                      <a:pt x="123465" y="0"/>
                    </a:lnTo>
                    <a:lnTo>
                      <a:pt x="111304" y="0"/>
                    </a:lnTo>
                    <a:lnTo>
                      <a:pt x="98644" y="0"/>
                    </a:lnTo>
                    <a:lnTo>
                      <a:pt x="85593" y="4"/>
                    </a:lnTo>
                    <a:lnTo>
                      <a:pt x="72414" y="177"/>
                    </a:lnTo>
                    <a:lnTo>
                      <a:pt x="59496" y="825"/>
                    </a:lnTo>
                    <a:lnTo>
                      <a:pt x="47048" y="2074"/>
                    </a:lnTo>
                    <a:lnTo>
                      <a:pt x="35533" y="3735"/>
                    </a:lnTo>
                    <a:lnTo>
                      <a:pt x="24633" y="5562"/>
                    </a:lnTo>
                    <a:lnTo>
                      <a:pt x="13391" y="7716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5600286" y="2009571"/>
                <a:ext cx="163014" cy="109047"/>
              </a:xfrm>
              <a:custGeom>
                <a:avLst/>
                <a:gdLst/>
                <a:ahLst/>
                <a:cxnLst/>
                <a:rect l="0" t="0" r="0" b="0"/>
                <a:pathLst>
                  <a:path w="163014" h="109047">
                    <a:moveTo>
                      <a:pt x="78785" y="24271"/>
                    </a:moveTo>
                    <a:lnTo>
                      <a:pt x="75650" y="15671"/>
                    </a:lnTo>
                    <a:lnTo>
                      <a:pt x="70947" y="9245"/>
                    </a:lnTo>
                    <a:lnTo>
                      <a:pt x="64167" y="4445"/>
                    </a:lnTo>
                    <a:lnTo>
                      <a:pt x="55893" y="1249"/>
                    </a:lnTo>
                    <a:lnTo>
                      <a:pt x="47075" y="0"/>
                    </a:lnTo>
                    <a:lnTo>
                      <a:pt x="38323" y="718"/>
                    </a:lnTo>
                    <a:lnTo>
                      <a:pt x="30038" y="3299"/>
                    </a:lnTo>
                    <a:lnTo>
                      <a:pt x="22567" y="7688"/>
                    </a:lnTo>
                    <a:lnTo>
                      <a:pt x="16001" y="13678"/>
                    </a:lnTo>
                    <a:lnTo>
                      <a:pt x="10410" y="21120"/>
                    </a:lnTo>
                    <a:lnTo>
                      <a:pt x="5938" y="30010"/>
                    </a:lnTo>
                    <a:lnTo>
                      <a:pt x="2564" y="40205"/>
                    </a:lnTo>
                    <a:lnTo>
                      <a:pt x="448" y="51303"/>
                    </a:lnTo>
                    <a:lnTo>
                      <a:pt x="0" y="62744"/>
                    </a:lnTo>
                    <a:lnTo>
                      <a:pt x="1302" y="74164"/>
                    </a:lnTo>
                    <a:lnTo>
                      <a:pt x="4464" y="84932"/>
                    </a:lnTo>
                    <a:lnTo>
                      <a:pt x="9785" y="94098"/>
                    </a:lnTo>
                    <a:lnTo>
                      <a:pt x="17209" y="101286"/>
                    </a:lnTo>
                    <a:lnTo>
                      <a:pt x="26090" y="106296"/>
                    </a:lnTo>
                    <a:lnTo>
                      <a:pt x="35421" y="108850"/>
                    </a:lnTo>
                    <a:lnTo>
                      <a:pt x="44573" y="109046"/>
                    </a:lnTo>
                    <a:lnTo>
                      <a:pt x="53154" y="107095"/>
                    </a:lnTo>
                    <a:lnTo>
                      <a:pt x="60837" y="103136"/>
                    </a:lnTo>
                    <a:lnTo>
                      <a:pt x="67550" y="97438"/>
                    </a:lnTo>
                    <a:lnTo>
                      <a:pt x="73244" y="90192"/>
                    </a:lnTo>
                    <a:lnTo>
                      <a:pt x="77787" y="81436"/>
                    </a:lnTo>
                    <a:lnTo>
                      <a:pt x="81244" y="71395"/>
                    </a:lnTo>
                    <a:lnTo>
                      <a:pt x="84694" y="62783"/>
                    </a:lnTo>
                    <a:lnTo>
                      <a:pt x="89061" y="59320"/>
                    </a:lnTo>
                    <a:lnTo>
                      <a:pt x="93751" y="60779"/>
                    </a:lnTo>
                    <a:lnTo>
                      <a:pt x="98740" y="65624"/>
                    </a:lnTo>
                    <a:lnTo>
                      <a:pt x="104451" y="72101"/>
                    </a:lnTo>
                    <a:lnTo>
                      <a:pt x="111508" y="78463"/>
                    </a:lnTo>
                    <a:lnTo>
                      <a:pt x="120096" y="83821"/>
                    </a:lnTo>
                    <a:lnTo>
                      <a:pt x="129462" y="87976"/>
                    </a:lnTo>
                    <a:lnTo>
                      <a:pt x="139038" y="91484"/>
                    </a:lnTo>
                    <a:lnTo>
                      <a:pt x="149668" y="94640"/>
                    </a:lnTo>
                    <a:lnTo>
                      <a:pt x="163013" y="979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7" name="Freeform 96"/>
              <p:cNvSpPr/>
              <p:nvPr/>
            </p:nvSpPr>
            <p:spPr>
              <a:xfrm>
                <a:off x="5744782" y="1991728"/>
                <a:ext cx="123803" cy="139518"/>
              </a:xfrm>
              <a:custGeom>
                <a:avLst/>
                <a:gdLst/>
                <a:ahLst/>
                <a:cxnLst/>
                <a:rect l="0" t="0" r="0" b="0"/>
                <a:pathLst>
                  <a:path w="123803" h="139518">
                    <a:moveTo>
                      <a:pt x="81688" y="0"/>
                    </a:moveTo>
                    <a:lnTo>
                      <a:pt x="70020" y="2934"/>
                    </a:lnTo>
                    <a:lnTo>
                      <a:pt x="59531" y="5716"/>
                    </a:lnTo>
                    <a:lnTo>
                      <a:pt x="49234" y="8629"/>
                    </a:lnTo>
                    <a:lnTo>
                      <a:pt x="39105" y="12188"/>
                    </a:lnTo>
                    <a:lnTo>
                      <a:pt x="29410" y="17298"/>
                    </a:lnTo>
                    <a:lnTo>
                      <a:pt x="20288" y="24317"/>
                    </a:lnTo>
                    <a:lnTo>
                      <a:pt x="12203" y="32959"/>
                    </a:lnTo>
                    <a:lnTo>
                      <a:pt x="5987" y="42592"/>
                    </a:lnTo>
                    <a:lnTo>
                      <a:pt x="1927" y="52735"/>
                    </a:lnTo>
                    <a:lnTo>
                      <a:pt x="0" y="63119"/>
                    </a:lnTo>
                    <a:lnTo>
                      <a:pt x="137" y="73609"/>
                    </a:lnTo>
                    <a:lnTo>
                      <a:pt x="2079" y="84135"/>
                    </a:lnTo>
                    <a:lnTo>
                      <a:pt x="5464" y="94506"/>
                    </a:lnTo>
                    <a:lnTo>
                      <a:pt x="9936" y="104404"/>
                    </a:lnTo>
                    <a:lnTo>
                      <a:pt x="15205" y="113685"/>
                    </a:lnTo>
                    <a:lnTo>
                      <a:pt x="21366" y="122054"/>
                    </a:lnTo>
                    <a:lnTo>
                      <a:pt x="28865" y="128999"/>
                    </a:lnTo>
                    <a:lnTo>
                      <a:pt x="37830" y="134362"/>
                    </a:lnTo>
                    <a:lnTo>
                      <a:pt x="47782" y="137979"/>
                    </a:lnTo>
                    <a:lnTo>
                      <a:pt x="57848" y="139517"/>
                    </a:lnTo>
                    <a:lnTo>
                      <a:pt x="67505" y="138995"/>
                    </a:lnTo>
                    <a:lnTo>
                      <a:pt x="76598" y="136713"/>
                    </a:lnTo>
                    <a:lnTo>
                      <a:pt x="85158" y="133057"/>
                    </a:lnTo>
                    <a:lnTo>
                      <a:pt x="93274" y="128390"/>
                    </a:lnTo>
                    <a:lnTo>
                      <a:pt x="100749" y="123307"/>
                    </a:lnTo>
                    <a:lnTo>
                      <a:pt x="107822" y="118133"/>
                    </a:lnTo>
                    <a:lnTo>
                      <a:pt x="115114" y="112422"/>
                    </a:lnTo>
                    <a:lnTo>
                      <a:pt x="123802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8" name="Freeform 97"/>
              <p:cNvSpPr/>
              <p:nvPr/>
            </p:nvSpPr>
            <p:spPr>
              <a:xfrm>
                <a:off x="5913411" y="1812744"/>
                <a:ext cx="28874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8874" h="315856">
                    <a:moveTo>
                      <a:pt x="7816" y="0"/>
                    </a:moveTo>
                    <a:lnTo>
                      <a:pt x="4949" y="11802"/>
                    </a:lnTo>
                    <a:lnTo>
                      <a:pt x="2807" y="23571"/>
                    </a:lnTo>
                    <a:lnTo>
                      <a:pt x="1208" y="36470"/>
                    </a:lnTo>
                    <a:lnTo>
                      <a:pt x="200" y="50664"/>
                    </a:lnTo>
                    <a:lnTo>
                      <a:pt x="0" y="66289"/>
                    </a:lnTo>
                    <a:lnTo>
                      <a:pt x="651" y="83264"/>
                    </a:lnTo>
                    <a:lnTo>
                      <a:pt x="1890" y="101366"/>
                    </a:lnTo>
                    <a:lnTo>
                      <a:pt x="3254" y="120335"/>
                    </a:lnTo>
                    <a:lnTo>
                      <a:pt x="4464" y="139937"/>
                    </a:lnTo>
                    <a:lnTo>
                      <a:pt x="5426" y="159825"/>
                    </a:lnTo>
                    <a:lnTo>
                      <a:pt x="6146" y="179556"/>
                    </a:lnTo>
                    <a:lnTo>
                      <a:pt x="6669" y="198891"/>
                    </a:lnTo>
                    <a:lnTo>
                      <a:pt x="7207" y="217468"/>
                    </a:lnTo>
                    <a:lnTo>
                      <a:pt x="8108" y="234724"/>
                    </a:lnTo>
                    <a:lnTo>
                      <a:pt x="9535" y="250470"/>
                    </a:lnTo>
                    <a:lnTo>
                      <a:pt x="11516" y="264592"/>
                    </a:lnTo>
                    <a:lnTo>
                      <a:pt x="14336" y="278361"/>
                    </a:lnTo>
                    <a:lnTo>
                      <a:pt x="19366" y="294105"/>
                    </a:lnTo>
                    <a:lnTo>
                      <a:pt x="28873" y="3158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Freeform 98"/>
              <p:cNvSpPr/>
              <p:nvPr/>
            </p:nvSpPr>
            <p:spPr>
              <a:xfrm>
                <a:off x="5836998" y="1918029"/>
                <a:ext cx="1579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0529">
                    <a:moveTo>
                      <a:pt x="157928" y="0"/>
                    </a:moveTo>
                    <a:lnTo>
                      <a:pt x="146193" y="0"/>
                    </a:lnTo>
                    <a:lnTo>
                      <a:pt x="135064" y="0"/>
                    </a:lnTo>
                    <a:lnTo>
                      <a:pt x="123461" y="4"/>
                    </a:lnTo>
                    <a:lnTo>
                      <a:pt x="111127" y="177"/>
                    </a:lnTo>
                    <a:lnTo>
                      <a:pt x="97819" y="825"/>
                    </a:lnTo>
                    <a:lnTo>
                      <a:pt x="83523" y="2074"/>
                    </a:lnTo>
                    <a:lnTo>
                      <a:pt x="68751" y="3735"/>
                    </a:lnTo>
                    <a:lnTo>
                      <a:pt x="52770" y="5562"/>
                    </a:lnTo>
                    <a:lnTo>
                      <a:pt x="31941" y="7716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Freeform 99"/>
              <p:cNvSpPr/>
              <p:nvPr/>
            </p:nvSpPr>
            <p:spPr>
              <a:xfrm>
                <a:off x="5950522" y="1997653"/>
                <a:ext cx="90537" cy="122823"/>
              </a:xfrm>
              <a:custGeom>
                <a:avLst/>
                <a:gdLst/>
                <a:ahLst/>
                <a:cxnLst/>
                <a:rect l="0" t="0" r="0" b="0"/>
                <a:pathLst>
                  <a:path w="90537" h="122823">
                    <a:moveTo>
                      <a:pt x="86518" y="4604"/>
                    </a:moveTo>
                    <a:lnTo>
                      <a:pt x="77649" y="1804"/>
                    </a:lnTo>
                    <a:lnTo>
                      <a:pt x="68662" y="302"/>
                    </a:lnTo>
                    <a:lnTo>
                      <a:pt x="58677" y="0"/>
                    </a:lnTo>
                    <a:lnTo>
                      <a:pt x="48042" y="852"/>
                    </a:lnTo>
                    <a:lnTo>
                      <a:pt x="37527" y="2968"/>
                    </a:lnTo>
                    <a:lnTo>
                      <a:pt x="27584" y="6304"/>
                    </a:lnTo>
                    <a:lnTo>
                      <a:pt x="18643" y="11158"/>
                    </a:lnTo>
                    <a:lnTo>
                      <a:pt x="11252" y="18222"/>
                    </a:lnTo>
                    <a:lnTo>
                      <a:pt x="5557" y="27671"/>
                    </a:lnTo>
                    <a:lnTo>
                      <a:pt x="1703" y="38913"/>
                    </a:lnTo>
                    <a:lnTo>
                      <a:pt x="0" y="50907"/>
                    </a:lnTo>
                    <a:lnTo>
                      <a:pt x="407" y="62964"/>
                    </a:lnTo>
                    <a:lnTo>
                      <a:pt x="2610" y="74632"/>
                    </a:lnTo>
                    <a:lnTo>
                      <a:pt x="6214" y="85533"/>
                    </a:lnTo>
                    <a:lnTo>
                      <a:pt x="10862" y="95552"/>
                    </a:lnTo>
                    <a:lnTo>
                      <a:pt x="16591" y="104448"/>
                    </a:lnTo>
                    <a:lnTo>
                      <a:pt x="23792" y="111760"/>
                    </a:lnTo>
                    <a:lnTo>
                      <a:pt x="32552" y="117376"/>
                    </a:lnTo>
                    <a:lnTo>
                      <a:pt x="42367" y="121167"/>
                    </a:lnTo>
                    <a:lnTo>
                      <a:pt x="52339" y="122822"/>
                    </a:lnTo>
                    <a:lnTo>
                      <a:pt x="61925" y="122366"/>
                    </a:lnTo>
                    <a:lnTo>
                      <a:pt x="70630" y="119620"/>
                    </a:lnTo>
                    <a:lnTo>
                      <a:pt x="77865" y="114054"/>
                    </a:lnTo>
                    <a:lnTo>
                      <a:pt x="83461" y="105651"/>
                    </a:lnTo>
                    <a:lnTo>
                      <a:pt x="87419" y="95129"/>
                    </a:lnTo>
                    <a:lnTo>
                      <a:pt x="89725" y="83627"/>
                    </a:lnTo>
                    <a:lnTo>
                      <a:pt x="90536" y="71903"/>
                    </a:lnTo>
                    <a:lnTo>
                      <a:pt x="89966" y="60460"/>
                    </a:lnTo>
                    <a:lnTo>
                      <a:pt x="87997" y="49710"/>
                    </a:lnTo>
                    <a:lnTo>
                      <a:pt x="84760" y="39792"/>
                    </a:lnTo>
                    <a:lnTo>
                      <a:pt x="80791" y="30935"/>
                    </a:lnTo>
                    <a:lnTo>
                      <a:pt x="76560" y="22705"/>
                    </a:lnTo>
                    <a:lnTo>
                      <a:pt x="71699" y="14378"/>
                    </a:lnTo>
                    <a:lnTo>
                      <a:pt x="65461" y="460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Freeform 100"/>
              <p:cNvSpPr/>
              <p:nvPr/>
            </p:nvSpPr>
            <p:spPr>
              <a:xfrm>
                <a:off x="6078648" y="1991728"/>
                <a:ext cx="84736" cy="161398"/>
              </a:xfrm>
              <a:custGeom>
                <a:avLst/>
                <a:gdLst/>
                <a:ahLst/>
                <a:cxnLst/>
                <a:rect l="0" t="0" r="0" b="0"/>
                <a:pathLst>
                  <a:path w="84736" h="161398">
                    <a:moveTo>
                      <a:pt x="507" y="52643"/>
                    </a:moveTo>
                    <a:lnTo>
                      <a:pt x="3441" y="67177"/>
                    </a:lnTo>
                    <a:lnTo>
                      <a:pt x="6223" y="79808"/>
                    </a:lnTo>
                    <a:lnTo>
                      <a:pt x="9123" y="91713"/>
                    </a:lnTo>
                    <a:lnTo>
                      <a:pt x="12162" y="103195"/>
                    </a:lnTo>
                    <a:lnTo>
                      <a:pt x="15328" y="114387"/>
                    </a:lnTo>
                    <a:lnTo>
                      <a:pt x="18596" y="125370"/>
                    </a:lnTo>
                    <a:lnTo>
                      <a:pt x="22107" y="136039"/>
                    </a:lnTo>
                    <a:lnTo>
                      <a:pt x="26147" y="146133"/>
                    </a:lnTo>
                    <a:lnTo>
                      <a:pt x="30809" y="155475"/>
                    </a:lnTo>
                    <a:lnTo>
                      <a:pt x="35326" y="161397"/>
                    </a:lnTo>
                    <a:lnTo>
                      <a:pt x="38212" y="161235"/>
                    </a:lnTo>
                    <a:lnTo>
                      <a:pt x="38979" y="157046"/>
                    </a:lnTo>
                    <a:lnTo>
                      <a:pt x="37972" y="150507"/>
                    </a:lnTo>
                    <a:lnTo>
                      <a:pt x="35463" y="142539"/>
                    </a:lnTo>
                    <a:lnTo>
                      <a:pt x="31727" y="133671"/>
                    </a:lnTo>
                    <a:lnTo>
                      <a:pt x="27206" y="124229"/>
                    </a:lnTo>
                    <a:lnTo>
                      <a:pt x="22455" y="114415"/>
                    </a:lnTo>
                    <a:lnTo>
                      <a:pt x="17803" y="104357"/>
                    </a:lnTo>
                    <a:lnTo>
                      <a:pt x="13370" y="94140"/>
                    </a:lnTo>
                    <a:lnTo>
                      <a:pt x="9162" y="83818"/>
                    </a:lnTo>
                    <a:lnTo>
                      <a:pt x="5161" y="73427"/>
                    </a:lnTo>
                    <a:lnTo>
                      <a:pt x="1813" y="62989"/>
                    </a:lnTo>
                    <a:lnTo>
                      <a:pt x="0" y="52522"/>
                    </a:lnTo>
                    <a:lnTo>
                      <a:pt x="89" y="42047"/>
                    </a:lnTo>
                    <a:lnTo>
                      <a:pt x="2286" y="32064"/>
                    </a:lnTo>
                    <a:lnTo>
                      <a:pt x="6884" y="23498"/>
                    </a:lnTo>
                    <a:lnTo>
                      <a:pt x="13792" y="16742"/>
                    </a:lnTo>
                    <a:lnTo>
                      <a:pt x="22605" y="11687"/>
                    </a:lnTo>
                    <a:lnTo>
                      <a:pt x="33975" y="7499"/>
                    </a:lnTo>
                    <a:lnTo>
                      <a:pt x="52249" y="3813"/>
                    </a:lnTo>
                    <a:lnTo>
                      <a:pt x="8473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6187156" y="1981200"/>
                <a:ext cx="125580" cy="172502"/>
              </a:xfrm>
              <a:custGeom>
                <a:avLst/>
                <a:gdLst/>
                <a:ahLst/>
                <a:cxnLst/>
                <a:rect l="0" t="0" r="0" b="0"/>
                <a:pathLst>
                  <a:path w="125580" h="172502">
                    <a:moveTo>
                      <a:pt x="81511" y="0"/>
                    </a:moveTo>
                    <a:lnTo>
                      <a:pt x="69843" y="2933"/>
                    </a:lnTo>
                    <a:lnTo>
                      <a:pt x="59354" y="5715"/>
                    </a:lnTo>
                    <a:lnTo>
                      <a:pt x="49057" y="8620"/>
                    </a:lnTo>
                    <a:lnTo>
                      <a:pt x="38929" y="11833"/>
                    </a:lnTo>
                    <a:lnTo>
                      <a:pt x="29233" y="15646"/>
                    </a:lnTo>
                    <a:lnTo>
                      <a:pt x="20110" y="20168"/>
                    </a:lnTo>
                    <a:lnTo>
                      <a:pt x="12026" y="25504"/>
                    </a:lnTo>
                    <a:lnTo>
                      <a:pt x="5810" y="31841"/>
                    </a:lnTo>
                    <a:lnTo>
                      <a:pt x="1755" y="39169"/>
                    </a:lnTo>
                    <a:lnTo>
                      <a:pt x="0" y="47022"/>
                    </a:lnTo>
                    <a:lnTo>
                      <a:pt x="785" y="54599"/>
                    </a:lnTo>
                    <a:lnTo>
                      <a:pt x="3985" y="61463"/>
                    </a:lnTo>
                    <a:lnTo>
                      <a:pt x="9368" y="67373"/>
                    </a:lnTo>
                    <a:lnTo>
                      <a:pt x="16786" y="72119"/>
                    </a:lnTo>
                    <a:lnTo>
                      <a:pt x="25955" y="75719"/>
                    </a:lnTo>
                    <a:lnTo>
                      <a:pt x="36515" y="78511"/>
                    </a:lnTo>
                    <a:lnTo>
                      <a:pt x="48118" y="81015"/>
                    </a:lnTo>
                    <a:lnTo>
                      <a:pt x="60466" y="83566"/>
                    </a:lnTo>
                    <a:lnTo>
                      <a:pt x="73009" y="86453"/>
                    </a:lnTo>
                    <a:lnTo>
                      <a:pt x="84970" y="90004"/>
                    </a:lnTo>
                    <a:lnTo>
                      <a:pt x="95965" y="94333"/>
                    </a:lnTo>
                    <a:lnTo>
                      <a:pt x="105652" y="99699"/>
                    </a:lnTo>
                    <a:lnTo>
                      <a:pt x="113562" y="106583"/>
                    </a:lnTo>
                    <a:lnTo>
                      <a:pt x="119613" y="115095"/>
                    </a:lnTo>
                    <a:lnTo>
                      <a:pt x="123711" y="124726"/>
                    </a:lnTo>
                    <a:lnTo>
                      <a:pt x="125579" y="134567"/>
                    </a:lnTo>
                    <a:lnTo>
                      <a:pt x="125274" y="144060"/>
                    </a:lnTo>
                    <a:lnTo>
                      <a:pt x="122800" y="152701"/>
                    </a:lnTo>
                    <a:lnTo>
                      <a:pt x="117950" y="159893"/>
                    </a:lnTo>
                    <a:lnTo>
                      <a:pt x="110837" y="165458"/>
                    </a:lnTo>
                    <a:lnTo>
                      <a:pt x="101824" y="169397"/>
                    </a:lnTo>
                    <a:lnTo>
                      <a:pt x="91342" y="171690"/>
                    </a:lnTo>
                    <a:lnTo>
                      <a:pt x="79790" y="172501"/>
                    </a:lnTo>
                    <a:lnTo>
                      <a:pt x="67895" y="172264"/>
                    </a:lnTo>
                    <a:lnTo>
                      <a:pt x="55439" y="171566"/>
                    </a:lnTo>
                    <a:lnTo>
                      <a:pt x="40216" y="170350"/>
                    </a:lnTo>
                    <a:lnTo>
                      <a:pt x="18340" y="1684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6520335" y="2050296"/>
                <a:ext cx="121775" cy="143572"/>
              </a:xfrm>
              <a:custGeom>
                <a:avLst/>
                <a:gdLst/>
                <a:ahLst/>
                <a:cxnLst/>
                <a:rect l="0" t="0" r="0" b="0"/>
                <a:pathLst>
                  <a:path w="121775" h="143572">
                    <a:moveTo>
                      <a:pt x="85244" y="4603"/>
                    </a:moveTo>
                    <a:lnTo>
                      <a:pt x="76443" y="1803"/>
                    </a:lnTo>
                    <a:lnTo>
                      <a:pt x="68096" y="302"/>
                    </a:lnTo>
                    <a:lnTo>
                      <a:pt x="59402" y="0"/>
                    </a:lnTo>
                    <a:lnTo>
                      <a:pt x="50454" y="852"/>
                    </a:lnTo>
                    <a:lnTo>
                      <a:pt x="41607" y="2968"/>
                    </a:lnTo>
                    <a:lnTo>
                      <a:pt x="33074" y="6295"/>
                    </a:lnTo>
                    <a:lnTo>
                      <a:pt x="25058" y="10802"/>
                    </a:lnTo>
                    <a:lnTo>
                      <a:pt x="17829" y="16570"/>
                    </a:lnTo>
                    <a:lnTo>
                      <a:pt x="11460" y="23521"/>
                    </a:lnTo>
                    <a:lnTo>
                      <a:pt x="6186" y="31459"/>
                    </a:lnTo>
                    <a:lnTo>
                      <a:pt x="2466" y="40156"/>
                    </a:lnTo>
                    <a:lnTo>
                      <a:pt x="412" y="49417"/>
                    </a:lnTo>
                    <a:lnTo>
                      <a:pt x="0" y="59244"/>
                    </a:lnTo>
                    <a:lnTo>
                      <a:pt x="1235" y="69826"/>
                    </a:lnTo>
                    <a:lnTo>
                      <a:pt x="3958" y="81196"/>
                    </a:lnTo>
                    <a:lnTo>
                      <a:pt x="8055" y="92933"/>
                    </a:lnTo>
                    <a:lnTo>
                      <a:pt x="13546" y="104279"/>
                    </a:lnTo>
                    <a:lnTo>
                      <a:pt x="20316" y="114825"/>
                    </a:lnTo>
                    <a:lnTo>
                      <a:pt x="28301" y="124193"/>
                    </a:lnTo>
                    <a:lnTo>
                      <a:pt x="37563" y="131882"/>
                    </a:lnTo>
                    <a:lnTo>
                      <a:pt x="48008" y="137780"/>
                    </a:lnTo>
                    <a:lnTo>
                      <a:pt x="59104" y="141774"/>
                    </a:lnTo>
                    <a:lnTo>
                      <a:pt x="70013" y="143571"/>
                    </a:lnTo>
                    <a:lnTo>
                      <a:pt x="80267" y="143223"/>
                    </a:lnTo>
                    <a:lnTo>
                      <a:pt x="89608" y="140890"/>
                    </a:lnTo>
                    <a:lnTo>
                      <a:pt x="97809" y="136667"/>
                    </a:lnTo>
                    <a:lnTo>
                      <a:pt x="104873" y="130788"/>
                    </a:lnTo>
                    <a:lnTo>
                      <a:pt x="110805" y="123420"/>
                    </a:lnTo>
                    <a:lnTo>
                      <a:pt x="115508" y="114580"/>
                    </a:lnTo>
                    <a:lnTo>
                      <a:pt x="119036" y="104418"/>
                    </a:lnTo>
                    <a:lnTo>
                      <a:pt x="121256" y="93341"/>
                    </a:lnTo>
                    <a:lnTo>
                      <a:pt x="121774" y="81914"/>
                    </a:lnTo>
                    <a:lnTo>
                      <a:pt x="120533" y="70504"/>
                    </a:lnTo>
                    <a:lnTo>
                      <a:pt x="117876" y="59704"/>
                    </a:lnTo>
                    <a:lnTo>
                      <a:pt x="114006" y="49369"/>
                    </a:lnTo>
                    <a:lnTo>
                      <a:pt x="107466" y="38594"/>
                    </a:lnTo>
                    <a:lnTo>
                      <a:pt x="95772" y="2566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6662393" y="1844775"/>
                <a:ext cx="122172" cy="346996"/>
              </a:xfrm>
              <a:custGeom>
                <a:avLst/>
                <a:gdLst/>
                <a:ahLst/>
                <a:cxnLst/>
                <a:rect l="0" t="0" r="0" b="0"/>
                <a:pathLst>
                  <a:path w="122172" h="346996">
                    <a:moveTo>
                      <a:pt x="90585" y="346995"/>
                    </a:moveTo>
                    <a:lnTo>
                      <a:pt x="87584" y="338126"/>
                    </a:lnTo>
                    <a:lnTo>
                      <a:pt x="84161" y="329139"/>
                    </a:lnTo>
                    <a:lnTo>
                      <a:pt x="79965" y="319140"/>
                    </a:lnTo>
                    <a:lnTo>
                      <a:pt x="75066" y="307986"/>
                    </a:lnTo>
                    <a:lnTo>
                      <a:pt x="69584" y="295526"/>
                    </a:lnTo>
                    <a:lnTo>
                      <a:pt x="63658" y="281819"/>
                    </a:lnTo>
                    <a:lnTo>
                      <a:pt x="57569" y="267229"/>
                    </a:lnTo>
                    <a:lnTo>
                      <a:pt x="51719" y="252299"/>
                    </a:lnTo>
                    <a:lnTo>
                      <a:pt x="46303" y="237370"/>
                    </a:lnTo>
                    <a:lnTo>
                      <a:pt x="41178" y="222416"/>
                    </a:lnTo>
                    <a:lnTo>
                      <a:pt x="35969" y="207158"/>
                    </a:lnTo>
                    <a:lnTo>
                      <a:pt x="30466" y="191452"/>
                    </a:lnTo>
                    <a:lnTo>
                      <a:pt x="24787" y="175463"/>
                    </a:lnTo>
                    <a:lnTo>
                      <a:pt x="19272" y="159569"/>
                    </a:lnTo>
                    <a:lnTo>
                      <a:pt x="14122" y="143980"/>
                    </a:lnTo>
                    <a:lnTo>
                      <a:pt x="9529" y="128579"/>
                    </a:lnTo>
                    <a:lnTo>
                      <a:pt x="5748" y="113018"/>
                    </a:lnTo>
                    <a:lnTo>
                      <a:pt x="2845" y="97113"/>
                    </a:lnTo>
                    <a:lnTo>
                      <a:pt x="879" y="81160"/>
                    </a:lnTo>
                    <a:lnTo>
                      <a:pt x="0" y="65823"/>
                    </a:lnTo>
                    <a:lnTo>
                      <a:pt x="195" y="51440"/>
                    </a:lnTo>
                    <a:lnTo>
                      <a:pt x="1630" y="38341"/>
                    </a:lnTo>
                    <a:lnTo>
                      <a:pt x="4721" y="26995"/>
                    </a:lnTo>
                    <a:lnTo>
                      <a:pt x="9548" y="17487"/>
                    </a:lnTo>
                    <a:lnTo>
                      <a:pt x="16059" y="9917"/>
                    </a:lnTo>
                    <a:lnTo>
                      <a:pt x="24250" y="4565"/>
                    </a:lnTo>
                    <a:lnTo>
                      <a:pt x="33941" y="1370"/>
                    </a:lnTo>
                    <a:lnTo>
                      <a:pt x="44683" y="0"/>
                    </a:lnTo>
                    <a:lnTo>
                      <a:pt x="55878" y="52"/>
                    </a:lnTo>
                    <a:lnTo>
                      <a:pt x="67134" y="1155"/>
                    </a:lnTo>
                    <a:lnTo>
                      <a:pt x="78028" y="3048"/>
                    </a:lnTo>
                    <a:lnTo>
                      <a:pt x="89179" y="5864"/>
                    </a:lnTo>
                    <a:lnTo>
                      <a:pt x="102682" y="10962"/>
                    </a:lnTo>
                    <a:lnTo>
                      <a:pt x="122171" y="206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6595050" y="2023314"/>
                <a:ext cx="16845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8" h="21058">
                    <a:moveTo>
                      <a:pt x="168457" y="21057"/>
                    </a:moveTo>
                    <a:lnTo>
                      <a:pt x="156722" y="20989"/>
                    </a:lnTo>
                    <a:lnTo>
                      <a:pt x="145592" y="20350"/>
                    </a:lnTo>
                    <a:lnTo>
                      <a:pt x="133989" y="19057"/>
                    </a:lnTo>
                    <a:lnTo>
                      <a:pt x="121655" y="17370"/>
                    </a:lnTo>
                    <a:lnTo>
                      <a:pt x="108347" y="15702"/>
                    </a:lnTo>
                    <a:lnTo>
                      <a:pt x="94047" y="14284"/>
                    </a:lnTo>
                    <a:lnTo>
                      <a:pt x="79215" y="13013"/>
                    </a:lnTo>
                    <a:lnTo>
                      <a:pt x="64651" y="11554"/>
                    </a:lnTo>
                    <a:lnTo>
                      <a:pt x="50800" y="9726"/>
                    </a:lnTo>
                    <a:lnTo>
                      <a:pt x="38190" y="7659"/>
                    </a:lnTo>
                    <a:lnTo>
                      <a:pt x="26360" y="5508"/>
                    </a:lnTo>
                    <a:lnTo>
                      <a:pt x="14280" y="308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7132004" y="1896972"/>
                <a:ext cx="42115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57970">
                    <a:moveTo>
                      <a:pt x="0" y="0"/>
                    </a:moveTo>
                    <a:lnTo>
                      <a:pt x="67" y="14735"/>
                    </a:lnTo>
                    <a:lnTo>
                      <a:pt x="707" y="29287"/>
                    </a:lnTo>
                    <a:lnTo>
                      <a:pt x="2004" y="45077"/>
                    </a:lnTo>
                    <a:lnTo>
                      <a:pt x="3865" y="61965"/>
                    </a:lnTo>
                    <a:lnTo>
                      <a:pt x="6181" y="79458"/>
                    </a:lnTo>
                    <a:lnTo>
                      <a:pt x="8842" y="97192"/>
                    </a:lnTo>
                    <a:lnTo>
                      <a:pt x="11593" y="114980"/>
                    </a:lnTo>
                    <a:lnTo>
                      <a:pt x="14051" y="132747"/>
                    </a:lnTo>
                    <a:lnTo>
                      <a:pt x="16037" y="150466"/>
                    </a:lnTo>
                    <a:lnTo>
                      <a:pt x="17709" y="167972"/>
                    </a:lnTo>
                    <a:lnTo>
                      <a:pt x="19445" y="184966"/>
                    </a:lnTo>
                    <a:lnTo>
                      <a:pt x="21463" y="201332"/>
                    </a:lnTo>
                    <a:lnTo>
                      <a:pt x="23651" y="217273"/>
                    </a:lnTo>
                    <a:lnTo>
                      <a:pt x="25666" y="233204"/>
                    </a:lnTo>
                    <a:lnTo>
                      <a:pt x="27323" y="249362"/>
                    </a:lnTo>
                    <a:lnTo>
                      <a:pt x="28758" y="265485"/>
                    </a:lnTo>
                    <a:lnTo>
                      <a:pt x="30330" y="280938"/>
                    </a:lnTo>
                    <a:lnTo>
                      <a:pt x="32233" y="295398"/>
                    </a:lnTo>
                    <a:lnTo>
                      <a:pt x="34351" y="308620"/>
                    </a:lnTo>
                    <a:lnTo>
                      <a:pt x="36543" y="321672"/>
                    </a:lnTo>
                    <a:lnTo>
                      <a:pt x="39001" y="336814"/>
                    </a:lnTo>
                    <a:lnTo>
                      <a:pt x="42114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7249503" y="1877624"/>
                <a:ext cx="145714" cy="352925"/>
              </a:xfrm>
              <a:custGeom>
                <a:avLst/>
                <a:gdLst/>
                <a:ahLst/>
                <a:cxnLst/>
                <a:rect l="0" t="0" r="0" b="0"/>
                <a:pathLst>
                  <a:path w="145714" h="352925">
                    <a:moveTo>
                      <a:pt x="145713" y="82519"/>
                    </a:moveTo>
                    <a:lnTo>
                      <a:pt x="137046" y="88453"/>
                    </a:lnTo>
                    <a:lnTo>
                      <a:pt x="129979" y="94658"/>
                    </a:lnTo>
                    <a:lnTo>
                      <a:pt x="123870" y="101754"/>
                    </a:lnTo>
                    <a:lnTo>
                      <a:pt x="118296" y="109694"/>
                    </a:lnTo>
                    <a:lnTo>
                      <a:pt x="112786" y="118340"/>
                    </a:lnTo>
                    <a:lnTo>
                      <a:pt x="107073" y="127540"/>
                    </a:lnTo>
                    <a:lnTo>
                      <a:pt x="101081" y="137312"/>
                    </a:lnTo>
                    <a:lnTo>
                      <a:pt x="94824" y="147850"/>
                    </a:lnTo>
                    <a:lnTo>
                      <a:pt x="88357" y="159196"/>
                    </a:lnTo>
                    <a:lnTo>
                      <a:pt x="81896" y="171255"/>
                    </a:lnTo>
                    <a:lnTo>
                      <a:pt x="75790" y="183881"/>
                    </a:lnTo>
                    <a:lnTo>
                      <a:pt x="70206" y="196927"/>
                    </a:lnTo>
                    <a:lnTo>
                      <a:pt x="65136" y="210111"/>
                    </a:lnTo>
                    <a:lnTo>
                      <a:pt x="60498" y="223036"/>
                    </a:lnTo>
                    <a:lnTo>
                      <a:pt x="56195" y="235509"/>
                    </a:lnTo>
                    <a:lnTo>
                      <a:pt x="52305" y="247682"/>
                    </a:lnTo>
                    <a:lnTo>
                      <a:pt x="49063" y="259928"/>
                    </a:lnTo>
                    <a:lnTo>
                      <a:pt x="46558" y="272462"/>
                    </a:lnTo>
                    <a:lnTo>
                      <a:pt x="45045" y="285170"/>
                    </a:lnTo>
                    <a:lnTo>
                      <a:pt x="45011" y="297709"/>
                    </a:lnTo>
                    <a:lnTo>
                      <a:pt x="46590" y="309877"/>
                    </a:lnTo>
                    <a:lnTo>
                      <a:pt x="49769" y="321320"/>
                    </a:lnTo>
                    <a:lnTo>
                      <a:pt x="54570" y="331473"/>
                    </a:lnTo>
                    <a:lnTo>
                      <a:pt x="60831" y="340135"/>
                    </a:lnTo>
                    <a:lnTo>
                      <a:pt x="68118" y="346949"/>
                    </a:lnTo>
                    <a:lnTo>
                      <a:pt x="75839" y="351253"/>
                    </a:lnTo>
                    <a:lnTo>
                      <a:pt x="83619" y="352924"/>
                    </a:lnTo>
                    <a:lnTo>
                      <a:pt x="91297" y="352284"/>
                    </a:lnTo>
                    <a:lnTo>
                      <a:pt x="98832" y="349812"/>
                    </a:lnTo>
                    <a:lnTo>
                      <a:pt x="106229" y="345965"/>
                    </a:lnTo>
                    <a:lnTo>
                      <a:pt x="113349" y="340964"/>
                    </a:lnTo>
                    <a:lnTo>
                      <a:pt x="119911" y="334792"/>
                    </a:lnTo>
                    <a:lnTo>
                      <a:pt x="125804" y="327525"/>
                    </a:lnTo>
                    <a:lnTo>
                      <a:pt x="130915" y="319020"/>
                    </a:lnTo>
                    <a:lnTo>
                      <a:pt x="135051" y="308868"/>
                    </a:lnTo>
                    <a:lnTo>
                      <a:pt x="138198" y="297005"/>
                    </a:lnTo>
                    <a:lnTo>
                      <a:pt x="140328" y="283970"/>
                    </a:lnTo>
                    <a:lnTo>
                      <a:pt x="141317" y="270689"/>
                    </a:lnTo>
                    <a:lnTo>
                      <a:pt x="141200" y="257727"/>
                    </a:lnTo>
                    <a:lnTo>
                      <a:pt x="139987" y="245434"/>
                    </a:lnTo>
                    <a:lnTo>
                      <a:pt x="137579" y="234105"/>
                    </a:lnTo>
                    <a:lnTo>
                      <a:pt x="134033" y="223781"/>
                    </a:lnTo>
                    <a:lnTo>
                      <a:pt x="129534" y="214170"/>
                    </a:lnTo>
                    <a:lnTo>
                      <a:pt x="124298" y="204781"/>
                    </a:lnTo>
                    <a:lnTo>
                      <a:pt x="118510" y="195311"/>
                    </a:lnTo>
                    <a:lnTo>
                      <a:pt x="111997" y="185811"/>
                    </a:lnTo>
                    <a:lnTo>
                      <a:pt x="104262" y="176578"/>
                    </a:lnTo>
                    <a:lnTo>
                      <a:pt x="95133" y="167773"/>
                    </a:lnTo>
                    <a:lnTo>
                      <a:pt x="84901" y="159403"/>
                    </a:lnTo>
                    <a:lnTo>
                      <a:pt x="74115" y="151402"/>
                    </a:lnTo>
                    <a:lnTo>
                      <a:pt x="63162" y="143688"/>
                    </a:lnTo>
                    <a:lnTo>
                      <a:pt x="52384" y="136186"/>
                    </a:lnTo>
                    <a:lnTo>
                      <a:pt x="42155" y="128835"/>
                    </a:lnTo>
                    <a:lnTo>
                      <a:pt x="32617" y="121585"/>
                    </a:lnTo>
                    <a:lnTo>
                      <a:pt x="23891" y="114240"/>
                    </a:lnTo>
                    <a:lnTo>
                      <a:pt x="16170" y="106470"/>
                    </a:lnTo>
                    <a:lnTo>
                      <a:pt x="9468" y="98128"/>
                    </a:lnTo>
                    <a:lnTo>
                      <a:pt x="4136" y="89237"/>
                    </a:lnTo>
                    <a:lnTo>
                      <a:pt x="908" y="79890"/>
                    </a:lnTo>
                    <a:lnTo>
                      <a:pt x="0" y="70199"/>
                    </a:lnTo>
                    <a:lnTo>
                      <a:pt x="1168" y="60420"/>
                    </a:lnTo>
                    <a:lnTo>
                      <a:pt x="4004" y="50936"/>
                    </a:lnTo>
                    <a:lnTo>
                      <a:pt x="8098" y="41930"/>
                    </a:lnTo>
                    <a:lnTo>
                      <a:pt x="13267" y="33409"/>
                    </a:lnTo>
                    <a:lnTo>
                      <a:pt x="19552" y="25300"/>
                    </a:lnTo>
                    <a:lnTo>
                      <a:pt x="26890" y="17523"/>
                    </a:lnTo>
                    <a:lnTo>
                      <a:pt x="35274" y="10487"/>
                    </a:lnTo>
                    <a:lnTo>
                      <a:pt x="44812" y="5044"/>
                    </a:lnTo>
                    <a:lnTo>
                      <a:pt x="55448" y="1539"/>
                    </a:lnTo>
                    <a:lnTo>
                      <a:pt x="66847" y="0"/>
                    </a:lnTo>
                    <a:lnTo>
                      <a:pt x="78490" y="404"/>
                    </a:lnTo>
                    <a:lnTo>
                      <a:pt x="90050" y="2534"/>
                    </a:lnTo>
                    <a:lnTo>
                      <a:pt x="101083" y="6217"/>
                    </a:lnTo>
                    <a:lnTo>
                      <a:pt x="110959" y="11422"/>
                    </a:lnTo>
                    <a:lnTo>
                      <a:pt x="119436" y="17991"/>
                    </a:lnTo>
                    <a:lnTo>
                      <a:pt x="126125" y="25670"/>
                    </a:lnTo>
                    <a:lnTo>
                      <a:pt x="130346" y="34194"/>
                    </a:lnTo>
                    <a:lnTo>
                      <a:pt x="131971" y="43325"/>
                    </a:lnTo>
                    <a:lnTo>
                      <a:pt x="131628" y="52620"/>
                    </a:lnTo>
                    <a:lnTo>
                      <a:pt x="130398" y="62445"/>
                    </a:lnTo>
                    <a:lnTo>
                      <a:pt x="128172" y="74775"/>
                    </a:lnTo>
                    <a:lnTo>
                      <a:pt x="124656" y="9304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7538310" y="2120817"/>
                <a:ext cx="204348" cy="143349"/>
              </a:xfrm>
              <a:custGeom>
                <a:avLst/>
                <a:gdLst/>
                <a:ahLst/>
                <a:cxnLst/>
                <a:rect l="0" t="0" r="0" b="0"/>
                <a:pathLst>
                  <a:path w="204348" h="143349">
                    <a:moveTo>
                      <a:pt x="109590" y="92009"/>
                    </a:moveTo>
                    <a:lnTo>
                      <a:pt x="106657" y="83208"/>
                    </a:lnTo>
                    <a:lnTo>
                      <a:pt x="103875" y="74861"/>
                    </a:lnTo>
                    <a:lnTo>
                      <a:pt x="100975" y="66163"/>
                    </a:lnTo>
                    <a:lnTo>
                      <a:pt x="97934" y="57042"/>
                    </a:lnTo>
                    <a:lnTo>
                      <a:pt x="94769" y="47547"/>
                    </a:lnTo>
                    <a:lnTo>
                      <a:pt x="91497" y="37764"/>
                    </a:lnTo>
                    <a:lnTo>
                      <a:pt x="87814" y="28096"/>
                    </a:lnTo>
                    <a:lnTo>
                      <a:pt x="83125" y="19219"/>
                    </a:lnTo>
                    <a:lnTo>
                      <a:pt x="77190" y="11453"/>
                    </a:lnTo>
                    <a:lnTo>
                      <a:pt x="70084" y="5258"/>
                    </a:lnTo>
                    <a:lnTo>
                      <a:pt x="62019" y="1378"/>
                    </a:lnTo>
                    <a:lnTo>
                      <a:pt x="53226" y="0"/>
                    </a:lnTo>
                    <a:lnTo>
                      <a:pt x="44069" y="1008"/>
                    </a:lnTo>
                    <a:lnTo>
                      <a:pt x="35009" y="4260"/>
                    </a:lnTo>
                    <a:lnTo>
                      <a:pt x="26302" y="9448"/>
                    </a:lnTo>
                    <a:lnTo>
                      <a:pt x="18322" y="16334"/>
                    </a:lnTo>
                    <a:lnTo>
                      <a:pt x="11641" y="24842"/>
                    </a:lnTo>
                    <a:lnTo>
                      <a:pt x="6451" y="34782"/>
                    </a:lnTo>
                    <a:lnTo>
                      <a:pt x="2780" y="45878"/>
                    </a:lnTo>
                    <a:lnTo>
                      <a:pt x="674" y="57849"/>
                    </a:lnTo>
                    <a:lnTo>
                      <a:pt x="0" y="70447"/>
                    </a:lnTo>
                    <a:lnTo>
                      <a:pt x="663" y="83160"/>
                    </a:lnTo>
                    <a:lnTo>
                      <a:pt x="2696" y="95236"/>
                    </a:lnTo>
                    <a:lnTo>
                      <a:pt x="5995" y="106304"/>
                    </a:lnTo>
                    <a:lnTo>
                      <a:pt x="10666" y="115869"/>
                    </a:lnTo>
                    <a:lnTo>
                      <a:pt x="17082" y="123166"/>
                    </a:lnTo>
                    <a:lnTo>
                      <a:pt x="25280" y="127986"/>
                    </a:lnTo>
                    <a:lnTo>
                      <a:pt x="34700" y="130274"/>
                    </a:lnTo>
                    <a:lnTo>
                      <a:pt x="44400" y="129856"/>
                    </a:lnTo>
                    <a:lnTo>
                      <a:pt x="53803" y="126906"/>
                    </a:lnTo>
                    <a:lnTo>
                      <a:pt x="62554" y="121691"/>
                    </a:lnTo>
                    <a:lnTo>
                      <a:pt x="70352" y="114388"/>
                    </a:lnTo>
                    <a:lnTo>
                      <a:pt x="77148" y="105328"/>
                    </a:lnTo>
                    <a:lnTo>
                      <a:pt x="83082" y="96044"/>
                    </a:lnTo>
                    <a:lnTo>
                      <a:pt x="88866" y="89565"/>
                    </a:lnTo>
                    <a:lnTo>
                      <a:pt x="94948" y="87516"/>
                    </a:lnTo>
                    <a:lnTo>
                      <a:pt x="100841" y="89272"/>
                    </a:lnTo>
                    <a:lnTo>
                      <a:pt x="106662" y="93803"/>
                    </a:lnTo>
                    <a:lnTo>
                      <a:pt x="112612" y="100103"/>
                    </a:lnTo>
                    <a:lnTo>
                      <a:pt x="118772" y="107252"/>
                    </a:lnTo>
                    <a:lnTo>
                      <a:pt x="125148" y="114688"/>
                    </a:lnTo>
                    <a:lnTo>
                      <a:pt x="131872" y="121989"/>
                    </a:lnTo>
                    <a:lnTo>
                      <a:pt x="139208" y="128751"/>
                    </a:lnTo>
                    <a:lnTo>
                      <a:pt x="147246" y="134806"/>
                    </a:lnTo>
                    <a:lnTo>
                      <a:pt x="155759" y="139705"/>
                    </a:lnTo>
                    <a:lnTo>
                      <a:pt x="164319" y="142643"/>
                    </a:lnTo>
                    <a:lnTo>
                      <a:pt x="172699" y="143348"/>
                    </a:lnTo>
                    <a:lnTo>
                      <a:pt x="181320" y="142488"/>
                    </a:lnTo>
                    <a:lnTo>
                      <a:pt x="191260" y="139630"/>
                    </a:lnTo>
                    <a:lnTo>
                      <a:pt x="204347" y="13412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7728869" y="2136249"/>
                <a:ext cx="119074" cy="150278"/>
              </a:xfrm>
              <a:custGeom>
                <a:avLst/>
                <a:gdLst/>
                <a:ahLst/>
                <a:cxnLst/>
                <a:rect l="0" t="0" r="0" b="0"/>
                <a:pathLst>
                  <a:path w="119074" h="150278">
                    <a:moveTo>
                      <a:pt x="24316" y="34464"/>
                    </a:moveTo>
                    <a:lnTo>
                      <a:pt x="21450" y="43332"/>
                    </a:lnTo>
                    <a:lnTo>
                      <a:pt x="19307" y="52319"/>
                    </a:lnTo>
                    <a:lnTo>
                      <a:pt x="17705" y="62319"/>
                    </a:lnTo>
                    <a:lnTo>
                      <a:pt x="16524" y="73472"/>
                    </a:lnTo>
                    <a:lnTo>
                      <a:pt x="15676" y="85932"/>
                    </a:lnTo>
                    <a:lnTo>
                      <a:pt x="15074" y="99607"/>
                    </a:lnTo>
                    <a:lnTo>
                      <a:pt x="14466" y="112952"/>
                    </a:lnTo>
                    <a:lnTo>
                      <a:pt x="12770" y="122024"/>
                    </a:lnTo>
                    <a:lnTo>
                      <a:pt x="9569" y="124419"/>
                    </a:lnTo>
                    <a:lnTo>
                      <a:pt x="6075" y="121431"/>
                    </a:lnTo>
                    <a:lnTo>
                      <a:pt x="2976" y="114733"/>
                    </a:lnTo>
                    <a:lnTo>
                      <a:pt x="880" y="105560"/>
                    </a:lnTo>
                    <a:lnTo>
                      <a:pt x="0" y="94748"/>
                    </a:lnTo>
                    <a:lnTo>
                      <a:pt x="249" y="82851"/>
                    </a:lnTo>
                    <a:lnTo>
                      <a:pt x="1417" y="70236"/>
                    </a:lnTo>
                    <a:lnTo>
                      <a:pt x="3286" y="57154"/>
                    </a:lnTo>
                    <a:lnTo>
                      <a:pt x="5831" y="44091"/>
                    </a:lnTo>
                    <a:lnTo>
                      <a:pt x="9211" y="31769"/>
                    </a:lnTo>
                    <a:lnTo>
                      <a:pt x="13449" y="20535"/>
                    </a:lnTo>
                    <a:lnTo>
                      <a:pt x="18599" y="11025"/>
                    </a:lnTo>
                    <a:lnTo>
                      <a:pt x="24813" y="4297"/>
                    </a:lnTo>
                    <a:lnTo>
                      <a:pt x="32065" y="671"/>
                    </a:lnTo>
                    <a:lnTo>
                      <a:pt x="40037" y="0"/>
                    </a:lnTo>
                    <a:lnTo>
                      <a:pt x="48226" y="2042"/>
                    </a:lnTo>
                    <a:lnTo>
                      <a:pt x="56320" y="6379"/>
                    </a:lnTo>
                    <a:lnTo>
                      <a:pt x="64041" y="12675"/>
                    </a:lnTo>
                    <a:lnTo>
                      <a:pt x="71072" y="20779"/>
                    </a:lnTo>
                    <a:lnTo>
                      <a:pt x="77317" y="30439"/>
                    </a:lnTo>
                    <a:lnTo>
                      <a:pt x="82849" y="41176"/>
                    </a:lnTo>
                    <a:lnTo>
                      <a:pt x="87807" y="52373"/>
                    </a:lnTo>
                    <a:lnTo>
                      <a:pt x="92327" y="63648"/>
                    </a:lnTo>
                    <a:lnTo>
                      <a:pt x="96364" y="74998"/>
                    </a:lnTo>
                    <a:lnTo>
                      <a:pt x="99705" y="86684"/>
                    </a:lnTo>
                    <a:lnTo>
                      <a:pt x="102292" y="98826"/>
                    </a:lnTo>
                    <a:lnTo>
                      <a:pt x="104402" y="110806"/>
                    </a:lnTo>
                    <a:lnTo>
                      <a:pt x="106873" y="122527"/>
                    </a:lnTo>
                    <a:lnTo>
                      <a:pt x="111043" y="135022"/>
                    </a:lnTo>
                    <a:lnTo>
                      <a:pt x="119073" y="1502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7878521" y="1963765"/>
                <a:ext cx="127349" cy="319323"/>
              </a:xfrm>
              <a:custGeom>
                <a:avLst/>
                <a:gdLst/>
                <a:ahLst/>
                <a:cxnLst/>
                <a:rect l="0" t="0" r="0" b="0"/>
                <a:pathLst>
                  <a:path w="127349" h="319323">
                    <a:moveTo>
                      <a:pt x="74705" y="270118"/>
                    </a:moveTo>
                    <a:lnTo>
                      <a:pt x="80372" y="261317"/>
                    </a:lnTo>
                    <a:lnTo>
                      <a:pt x="84015" y="252971"/>
                    </a:lnTo>
                    <a:lnTo>
                      <a:pt x="85915" y="244276"/>
                    </a:lnTo>
                    <a:lnTo>
                      <a:pt x="86071" y="235328"/>
                    </a:lnTo>
                    <a:lnTo>
                      <a:pt x="84156" y="226481"/>
                    </a:lnTo>
                    <a:lnTo>
                      <a:pt x="80178" y="217956"/>
                    </a:lnTo>
                    <a:lnTo>
                      <a:pt x="74432" y="210287"/>
                    </a:lnTo>
                    <a:lnTo>
                      <a:pt x="67300" y="204354"/>
                    </a:lnTo>
                    <a:lnTo>
                      <a:pt x="59143" y="200493"/>
                    </a:lnTo>
                    <a:lnTo>
                      <a:pt x="50418" y="198869"/>
                    </a:lnTo>
                    <a:lnTo>
                      <a:pt x="41649" y="199742"/>
                    </a:lnTo>
                    <a:lnTo>
                      <a:pt x="33131" y="203001"/>
                    </a:lnTo>
                    <a:lnTo>
                      <a:pt x="25110" y="208425"/>
                    </a:lnTo>
                    <a:lnTo>
                      <a:pt x="17869" y="215869"/>
                    </a:lnTo>
                    <a:lnTo>
                      <a:pt x="11488" y="225051"/>
                    </a:lnTo>
                    <a:lnTo>
                      <a:pt x="6203" y="235450"/>
                    </a:lnTo>
                    <a:lnTo>
                      <a:pt x="2474" y="246412"/>
                    </a:lnTo>
                    <a:lnTo>
                      <a:pt x="416" y="257517"/>
                    </a:lnTo>
                    <a:lnTo>
                      <a:pt x="0" y="268411"/>
                    </a:lnTo>
                    <a:lnTo>
                      <a:pt x="1231" y="278726"/>
                    </a:lnTo>
                    <a:lnTo>
                      <a:pt x="3952" y="288325"/>
                    </a:lnTo>
                    <a:lnTo>
                      <a:pt x="8048" y="297092"/>
                    </a:lnTo>
                    <a:lnTo>
                      <a:pt x="13539" y="304844"/>
                    </a:lnTo>
                    <a:lnTo>
                      <a:pt x="20299" y="311561"/>
                    </a:lnTo>
                    <a:lnTo>
                      <a:pt x="27936" y="316734"/>
                    </a:lnTo>
                    <a:lnTo>
                      <a:pt x="35902" y="319322"/>
                    </a:lnTo>
                    <a:lnTo>
                      <a:pt x="43843" y="318985"/>
                    </a:lnTo>
                    <a:lnTo>
                      <a:pt x="51463" y="315994"/>
                    </a:lnTo>
                    <a:lnTo>
                      <a:pt x="58427" y="310865"/>
                    </a:lnTo>
                    <a:lnTo>
                      <a:pt x="64626" y="304116"/>
                    </a:lnTo>
                    <a:lnTo>
                      <a:pt x="70128" y="296030"/>
                    </a:lnTo>
                    <a:lnTo>
                      <a:pt x="75066" y="286642"/>
                    </a:lnTo>
                    <a:lnTo>
                      <a:pt x="79577" y="276075"/>
                    </a:lnTo>
                    <a:lnTo>
                      <a:pt x="83779" y="264541"/>
                    </a:lnTo>
                    <a:lnTo>
                      <a:pt x="87761" y="252269"/>
                    </a:lnTo>
                    <a:lnTo>
                      <a:pt x="91593" y="239460"/>
                    </a:lnTo>
                    <a:lnTo>
                      <a:pt x="95320" y="226434"/>
                    </a:lnTo>
                    <a:lnTo>
                      <a:pt x="98975" y="213616"/>
                    </a:lnTo>
                    <a:lnTo>
                      <a:pt x="102579" y="201209"/>
                    </a:lnTo>
                    <a:lnTo>
                      <a:pt x="105982" y="188911"/>
                    </a:lnTo>
                    <a:lnTo>
                      <a:pt x="108886" y="176048"/>
                    </a:lnTo>
                    <a:lnTo>
                      <a:pt x="111172" y="162277"/>
                    </a:lnTo>
                    <a:lnTo>
                      <a:pt x="112876" y="147585"/>
                    </a:lnTo>
                    <a:lnTo>
                      <a:pt x="114101" y="132111"/>
                    </a:lnTo>
                    <a:lnTo>
                      <a:pt x="114964" y="116035"/>
                    </a:lnTo>
                    <a:lnTo>
                      <a:pt x="115562" y="99679"/>
                    </a:lnTo>
                    <a:lnTo>
                      <a:pt x="115971" y="83480"/>
                    </a:lnTo>
                    <a:lnTo>
                      <a:pt x="116249" y="67663"/>
                    </a:lnTo>
                    <a:lnTo>
                      <a:pt x="116436" y="52264"/>
                    </a:lnTo>
                    <a:lnTo>
                      <a:pt x="116563" y="37231"/>
                    </a:lnTo>
                    <a:lnTo>
                      <a:pt x="116637" y="22516"/>
                    </a:lnTo>
                    <a:lnTo>
                      <a:pt x="116239" y="9169"/>
                    </a:lnTo>
                    <a:lnTo>
                      <a:pt x="114726" y="848"/>
                    </a:lnTo>
                    <a:lnTo>
                      <a:pt x="112550" y="0"/>
                    </a:lnTo>
                    <a:lnTo>
                      <a:pt x="110652" y="4968"/>
                    </a:lnTo>
                    <a:lnTo>
                      <a:pt x="109089" y="13969"/>
                    </a:lnTo>
                    <a:lnTo>
                      <a:pt x="107474" y="25736"/>
                    </a:lnTo>
                    <a:lnTo>
                      <a:pt x="105566" y="39388"/>
                    </a:lnTo>
                    <a:lnTo>
                      <a:pt x="103468" y="54318"/>
                    </a:lnTo>
                    <a:lnTo>
                      <a:pt x="101521" y="70109"/>
                    </a:lnTo>
                    <a:lnTo>
                      <a:pt x="99923" y="86472"/>
                    </a:lnTo>
                    <a:lnTo>
                      <a:pt x="98869" y="102888"/>
                    </a:lnTo>
                    <a:lnTo>
                      <a:pt x="98619" y="118613"/>
                    </a:lnTo>
                    <a:lnTo>
                      <a:pt x="99230" y="133308"/>
                    </a:lnTo>
                    <a:lnTo>
                      <a:pt x="100437" y="147143"/>
                    </a:lnTo>
                    <a:lnTo>
                      <a:pt x="101780" y="160589"/>
                    </a:lnTo>
                    <a:lnTo>
                      <a:pt x="102978" y="173969"/>
                    </a:lnTo>
                    <a:lnTo>
                      <a:pt x="104102" y="187263"/>
                    </a:lnTo>
                    <a:lnTo>
                      <a:pt x="105462" y="200204"/>
                    </a:lnTo>
                    <a:lnTo>
                      <a:pt x="107228" y="212650"/>
                    </a:lnTo>
                    <a:lnTo>
                      <a:pt x="109455" y="224548"/>
                    </a:lnTo>
                    <a:lnTo>
                      <a:pt x="112474" y="237230"/>
                    </a:lnTo>
                    <a:lnTo>
                      <a:pt x="117671" y="254044"/>
                    </a:lnTo>
                    <a:lnTo>
                      <a:pt x="127348" y="28064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1" name="Freeform 110"/>
              <p:cNvSpPr/>
              <p:nvPr/>
            </p:nvSpPr>
            <p:spPr>
              <a:xfrm>
                <a:off x="8190797" y="1920421"/>
                <a:ext cx="257270" cy="345720"/>
              </a:xfrm>
              <a:custGeom>
                <a:avLst/>
                <a:gdLst/>
                <a:ahLst/>
                <a:cxnLst/>
                <a:rect l="0" t="0" r="0" b="0"/>
                <a:pathLst>
                  <a:path w="257270" h="345720">
                    <a:moveTo>
                      <a:pt x="36171" y="18665"/>
                    </a:moveTo>
                    <a:lnTo>
                      <a:pt x="33237" y="27466"/>
                    </a:lnTo>
                    <a:lnTo>
                      <a:pt x="30454" y="35813"/>
                    </a:lnTo>
                    <a:lnTo>
                      <a:pt x="27571" y="44438"/>
                    </a:lnTo>
                    <a:lnTo>
                      <a:pt x="25177" y="50839"/>
                    </a:lnTo>
                    <a:lnTo>
                      <a:pt x="24356" y="51848"/>
                    </a:lnTo>
                    <a:lnTo>
                      <a:pt x="25425" y="48544"/>
                    </a:lnTo>
                    <a:lnTo>
                      <a:pt x="28144" y="42492"/>
                    </a:lnTo>
                    <a:lnTo>
                      <a:pt x="32139" y="34925"/>
                    </a:lnTo>
                    <a:lnTo>
                      <a:pt x="37065" y="26803"/>
                    </a:lnTo>
                    <a:lnTo>
                      <a:pt x="42657" y="18663"/>
                    </a:lnTo>
                    <a:lnTo>
                      <a:pt x="48876" y="11201"/>
                    </a:lnTo>
                    <a:lnTo>
                      <a:pt x="55886" y="5384"/>
                    </a:lnTo>
                    <a:lnTo>
                      <a:pt x="63706" y="1587"/>
                    </a:lnTo>
                    <a:lnTo>
                      <a:pt x="71907" y="0"/>
                    </a:lnTo>
                    <a:lnTo>
                      <a:pt x="79726" y="895"/>
                    </a:lnTo>
                    <a:lnTo>
                      <a:pt x="86762" y="4163"/>
                    </a:lnTo>
                    <a:lnTo>
                      <a:pt x="92958" y="9422"/>
                    </a:lnTo>
                    <a:lnTo>
                      <a:pt x="98430" y="16222"/>
                    </a:lnTo>
                    <a:lnTo>
                      <a:pt x="103331" y="24164"/>
                    </a:lnTo>
                    <a:lnTo>
                      <a:pt x="107810" y="33084"/>
                    </a:lnTo>
                    <a:lnTo>
                      <a:pt x="111986" y="43048"/>
                    </a:lnTo>
                    <a:lnTo>
                      <a:pt x="115946" y="54013"/>
                    </a:lnTo>
                    <a:lnTo>
                      <a:pt x="119591" y="65986"/>
                    </a:lnTo>
                    <a:lnTo>
                      <a:pt x="122659" y="79087"/>
                    </a:lnTo>
                    <a:lnTo>
                      <a:pt x="125055" y="93275"/>
                    </a:lnTo>
                    <a:lnTo>
                      <a:pt x="126833" y="108381"/>
                    </a:lnTo>
                    <a:lnTo>
                      <a:pt x="128109" y="124198"/>
                    </a:lnTo>
                    <a:lnTo>
                      <a:pt x="129000" y="140542"/>
                    </a:lnTo>
                    <a:lnTo>
                      <a:pt x="129446" y="157262"/>
                    </a:lnTo>
                    <a:lnTo>
                      <a:pt x="129221" y="174246"/>
                    </a:lnTo>
                    <a:lnTo>
                      <a:pt x="128257" y="191403"/>
                    </a:lnTo>
                    <a:lnTo>
                      <a:pt x="126626" y="208347"/>
                    </a:lnTo>
                    <a:lnTo>
                      <a:pt x="124460" y="224424"/>
                    </a:lnTo>
                    <a:lnTo>
                      <a:pt x="121887" y="239349"/>
                    </a:lnTo>
                    <a:lnTo>
                      <a:pt x="118856" y="253168"/>
                    </a:lnTo>
                    <a:lnTo>
                      <a:pt x="115142" y="266070"/>
                    </a:lnTo>
                    <a:lnTo>
                      <a:pt x="110681" y="278266"/>
                    </a:lnTo>
                    <a:lnTo>
                      <a:pt x="105550" y="289781"/>
                    </a:lnTo>
                    <a:lnTo>
                      <a:pt x="99882" y="300456"/>
                    </a:lnTo>
                    <a:lnTo>
                      <a:pt x="93804" y="310267"/>
                    </a:lnTo>
                    <a:lnTo>
                      <a:pt x="87265" y="319163"/>
                    </a:lnTo>
                    <a:lnTo>
                      <a:pt x="80044" y="326992"/>
                    </a:lnTo>
                    <a:lnTo>
                      <a:pt x="72075" y="333768"/>
                    </a:lnTo>
                    <a:lnTo>
                      <a:pt x="63435" y="339318"/>
                    </a:lnTo>
                    <a:lnTo>
                      <a:pt x="54257" y="343223"/>
                    </a:lnTo>
                    <a:lnTo>
                      <a:pt x="44683" y="345396"/>
                    </a:lnTo>
                    <a:lnTo>
                      <a:pt x="35153" y="345719"/>
                    </a:lnTo>
                    <a:lnTo>
                      <a:pt x="26368" y="343891"/>
                    </a:lnTo>
                    <a:lnTo>
                      <a:pt x="18653" y="339952"/>
                    </a:lnTo>
                    <a:lnTo>
                      <a:pt x="12154" y="334054"/>
                    </a:lnTo>
                    <a:lnTo>
                      <a:pt x="7005" y="326283"/>
                    </a:lnTo>
                    <a:lnTo>
                      <a:pt x="3143" y="316882"/>
                    </a:lnTo>
                    <a:lnTo>
                      <a:pt x="685" y="306505"/>
                    </a:lnTo>
                    <a:lnTo>
                      <a:pt x="0" y="296089"/>
                    </a:lnTo>
                    <a:lnTo>
                      <a:pt x="1133" y="286169"/>
                    </a:lnTo>
                    <a:lnTo>
                      <a:pt x="4013" y="277054"/>
                    </a:lnTo>
                    <a:lnTo>
                      <a:pt x="8611" y="269004"/>
                    </a:lnTo>
                    <a:lnTo>
                      <a:pt x="14746" y="262050"/>
                    </a:lnTo>
                    <a:lnTo>
                      <a:pt x="22287" y="256532"/>
                    </a:lnTo>
                    <a:lnTo>
                      <a:pt x="31242" y="253173"/>
                    </a:lnTo>
                    <a:lnTo>
                      <a:pt x="41483" y="252172"/>
                    </a:lnTo>
                    <a:lnTo>
                      <a:pt x="52612" y="253278"/>
                    </a:lnTo>
                    <a:lnTo>
                      <a:pt x="64073" y="256070"/>
                    </a:lnTo>
                    <a:lnTo>
                      <a:pt x="75521" y="260131"/>
                    </a:lnTo>
                    <a:lnTo>
                      <a:pt x="86817" y="265108"/>
                    </a:lnTo>
                    <a:lnTo>
                      <a:pt x="97935" y="270731"/>
                    </a:lnTo>
                    <a:lnTo>
                      <a:pt x="108899" y="276798"/>
                    </a:lnTo>
                    <a:lnTo>
                      <a:pt x="119907" y="283004"/>
                    </a:lnTo>
                    <a:lnTo>
                      <a:pt x="131298" y="288944"/>
                    </a:lnTo>
                    <a:lnTo>
                      <a:pt x="143227" y="294411"/>
                    </a:lnTo>
                    <a:lnTo>
                      <a:pt x="155681" y="299065"/>
                    </a:lnTo>
                    <a:lnTo>
                      <a:pt x="168574" y="302361"/>
                    </a:lnTo>
                    <a:lnTo>
                      <a:pt x="181795" y="304127"/>
                    </a:lnTo>
                    <a:lnTo>
                      <a:pt x="194928" y="304346"/>
                    </a:lnTo>
                    <a:lnTo>
                      <a:pt x="207284" y="302980"/>
                    </a:lnTo>
                    <a:lnTo>
                      <a:pt x="218545" y="300183"/>
                    </a:lnTo>
                    <a:lnTo>
                      <a:pt x="228441" y="296527"/>
                    </a:lnTo>
                    <a:lnTo>
                      <a:pt x="237549" y="292548"/>
                    </a:lnTo>
                    <a:lnTo>
                      <a:pt x="246664" y="287901"/>
                    </a:lnTo>
                    <a:lnTo>
                      <a:pt x="257269" y="2818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2" name="Freeform 111"/>
              <p:cNvSpPr/>
              <p:nvPr/>
            </p:nvSpPr>
            <p:spPr>
              <a:xfrm>
                <a:off x="8511237" y="1949614"/>
                <a:ext cx="10529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94799">
                    <a:moveTo>
                      <a:pt x="10528" y="0"/>
                    </a:moveTo>
                    <a:lnTo>
                      <a:pt x="10462" y="14669"/>
                    </a:lnTo>
                    <a:lnTo>
                      <a:pt x="9821" y="28580"/>
                    </a:lnTo>
                    <a:lnTo>
                      <a:pt x="8529" y="43082"/>
                    </a:lnTo>
                    <a:lnTo>
                      <a:pt x="6842" y="58457"/>
                    </a:lnTo>
                    <a:lnTo>
                      <a:pt x="5174" y="74930"/>
                    </a:lnTo>
                    <a:lnTo>
                      <a:pt x="3761" y="92499"/>
                    </a:lnTo>
                    <a:lnTo>
                      <a:pt x="2663" y="110842"/>
                    </a:lnTo>
                    <a:lnTo>
                      <a:pt x="1852" y="129446"/>
                    </a:lnTo>
                    <a:lnTo>
                      <a:pt x="1273" y="147988"/>
                    </a:lnTo>
                    <a:lnTo>
                      <a:pt x="868" y="166182"/>
                    </a:lnTo>
                    <a:lnTo>
                      <a:pt x="588" y="183704"/>
                    </a:lnTo>
                    <a:lnTo>
                      <a:pt x="397" y="200448"/>
                    </a:lnTo>
                    <a:lnTo>
                      <a:pt x="267" y="216458"/>
                    </a:lnTo>
                    <a:lnTo>
                      <a:pt x="164" y="233719"/>
                    </a:lnTo>
                    <a:lnTo>
                      <a:pt x="81" y="257102"/>
                    </a:lnTo>
                    <a:lnTo>
                      <a:pt x="0" y="2947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3" name="Freeform 112"/>
              <p:cNvSpPr/>
              <p:nvPr/>
            </p:nvSpPr>
            <p:spPr>
              <a:xfrm>
                <a:off x="8400668" y="1949614"/>
                <a:ext cx="89513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89513" h="136872">
                    <a:moveTo>
                      <a:pt x="89512" y="136871"/>
                    </a:moveTo>
                    <a:lnTo>
                      <a:pt x="83511" y="128270"/>
                    </a:lnTo>
                    <a:lnTo>
                      <a:pt x="76667" y="121844"/>
                    </a:lnTo>
                    <a:lnTo>
                      <a:pt x="68274" y="117035"/>
                    </a:lnTo>
                    <a:lnTo>
                      <a:pt x="58473" y="113494"/>
                    </a:lnTo>
                    <a:lnTo>
                      <a:pt x="47511" y="110948"/>
                    </a:lnTo>
                    <a:lnTo>
                      <a:pt x="35672" y="109137"/>
                    </a:lnTo>
                    <a:lnTo>
                      <a:pt x="24013" y="107203"/>
                    </a:lnTo>
                    <a:lnTo>
                      <a:pt x="14257" y="103757"/>
                    </a:lnTo>
                    <a:lnTo>
                      <a:pt x="7197" y="98168"/>
                    </a:lnTo>
                    <a:lnTo>
                      <a:pt x="2767" y="90647"/>
                    </a:lnTo>
                    <a:lnTo>
                      <a:pt x="536" y="81844"/>
                    </a:lnTo>
                    <a:lnTo>
                      <a:pt x="0" y="72300"/>
                    </a:lnTo>
                    <a:lnTo>
                      <a:pt x="873" y="62506"/>
                    </a:lnTo>
                    <a:lnTo>
                      <a:pt x="3103" y="52953"/>
                    </a:lnTo>
                    <a:lnTo>
                      <a:pt x="6549" y="43877"/>
                    </a:lnTo>
                    <a:lnTo>
                      <a:pt x="10872" y="35408"/>
                    </a:lnTo>
                    <a:lnTo>
                      <a:pt x="16129" y="26745"/>
                    </a:lnTo>
                    <a:lnTo>
                      <a:pt x="23898" y="16011"/>
                    </a:lnTo>
                    <a:lnTo>
                      <a:pt x="3687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4" name="Freeform 113"/>
              <p:cNvSpPr/>
              <p:nvPr/>
            </p:nvSpPr>
            <p:spPr>
              <a:xfrm>
                <a:off x="8669165" y="229705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43" name="Group 142"/>
          <p:cNvGrpSpPr/>
          <p:nvPr/>
        </p:nvGrpSpPr>
        <p:grpSpPr>
          <a:xfrm>
            <a:off x="211757" y="2542870"/>
            <a:ext cx="3388990" cy="532497"/>
            <a:chOff x="211757" y="2542870"/>
            <a:chExt cx="3388990" cy="532497"/>
          </a:xfrm>
        </p:grpSpPr>
        <p:sp>
          <p:nvSpPr>
            <p:cNvPr id="117" name="Freeform 116"/>
            <p:cNvSpPr/>
            <p:nvPr/>
          </p:nvSpPr>
          <p:spPr>
            <a:xfrm>
              <a:off x="211757" y="2705823"/>
              <a:ext cx="204703" cy="313918"/>
            </a:xfrm>
            <a:custGeom>
              <a:avLst/>
              <a:gdLst/>
              <a:ahLst/>
              <a:cxnLst/>
              <a:rect l="0" t="0" r="0" b="0"/>
              <a:pathLst>
                <a:path w="204703" h="313918">
                  <a:moveTo>
                    <a:pt x="135683" y="0"/>
                  </a:moveTo>
                  <a:lnTo>
                    <a:pt x="124082" y="134"/>
                  </a:lnTo>
                  <a:lnTo>
                    <a:pt x="114233" y="1415"/>
                  </a:lnTo>
                  <a:lnTo>
                    <a:pt x="105224" y="4003"/>
                  </a:lnTo>
                  <a:lnTo>
                    <a:pt x="96609" y="7550"/>
                  </a:lnTo>
                  <a:lnTo>
                    <a:pt x="87934" y="11535"/>
                  </a:lnTo>
                  <a:lnTo>
                    <a:pt x="78962" y="15619"/>
                  </a:lnTo>
                  <a:lnTo>
                    <a:pt x="69805" y="19814"/>
                  </a:lnTo>
                  <a:lnTo>
                    <a:pt x="60805" y="24380"/>
                  </a:lnTo>
                  <a:lnTo>
                    <a:pt x="52158" y="29448"/>
                  </a:lnTo>
                  <a:lnTo>
                    <a:pt x="43894" y="35003"/>
                  </a:lnTo>
                  <a:lnTo>
                    <a:pt x="35965" y="40963"/>
                  </a:lnTo>
                  <a:lnTo>
                    <a:pt x="28304" y="47241"/>
                  </a:lnTo>
                  <a:lnTo>
                    <a:pt x="21006" y="53915"/>
                  </a:lnTo>
                  <a:lnTo>
                    <a:pt x="14325" y="61227"/>
                  </a:lnTo>
                  <a:lnTo>
                    <a:pt x="8362" y="69253"/>
                  </a:lnTo>
                  <a:lnTo>
                    <a:pt x="3543" y="77761"/>
                  </a:lnTo>
                  <a:lnTo>
                    <a:pt x="669" y="86318"/>
                  </a:lnTo>
                  <a:lnTo>
                    <a:pt x="0" y="94666"/>
                  </a:lnTo>
                  <a:lnTo>
                    <a:pt x="1332" y="102728"/>
                  </a:lnTo>
                  <a:lnTo>
                    <a:pt x="4278" y="110522"/>
                  </a:lnTo>
                  <a:lnTo>
                    <a:pt x="8446" y="118083"/>
                  </a:lnTo>
                  <a:lnTo>
                    <a:pt x="13665" y="124973"/>
                  </a:lnTo>
                  <a:lnTo>
                    <a:pt x="19983" y="130317"/>
                  </a:lnTo>
                  <a:lnTo>
                    <a:pt x="27344" y="133765"/>
                  </a:lnTo>
                  <a:lnTo>
                    <a:pt x="35742" y="135606"/>
                  </a:lnTo>
                  <a:lnTo>
                    <a:pt x="45289" y="136468"/>
                  </a:lnTo>
                  <a:lnTo>
                    <a:pt x="55937" y="136830"/>
                  </a:lnTo>
                  <a:lnTo>
                    <a:pt x="67513" y="136958"/>
                  </a:lnTo>
                  <a:lnTo>
                    <a:pt x="79807" y="136986"/>
                  </a:lnTo>
                  <a:lnTo>
                    <a:pt x="92628" y="136984"/>
                  </a:lnTo>
                  <a:lnTo>
                    <a:pt x="105660" y="137309"/>
                  </a:lnTo>
                  <a:lnTo>
                    <a:pt x="118481" y="138585"/>
                  </a:lnTo>
                  <a:lnTo>
                    <a:pt x="130877" y="141074"/>
                  </a:lnTo>
                  <a:lnTo>
                    <a:pt x="142657" y="144711"/>
                  </a:lnTo>
                  <a:lnTo>
                    <a:pt x="153576" y="149294"/>
                  </a:lnTo>
                  <a:lnTo>
                    <a:pt x="163583" y="154604"/>
                  </a:lnTo>
                  <a:lnTo>
                    <a:pt x="172626" y="160609"/>
                  </a:lnTo>
                  <a:lnTo>
                    <a:pt x="180562" y="167463"/>
                  </a:lnTo>
                  <a:lnTo>
                    <a:pt x="187417" y="175187"/>
                  </a:lnTo>
                  <a:lnTo>
                    <a:pt x="193192" y="183830"/>
                  </a:lnTo>
                  <a:lnTo>
                    <a:pt x="197781" y="193542"/>
                  </a:lnTo>
                  <a:lnTo>
                    <a:pt x="201235" y="204297"/>
                  </a:lnTo>
                  <a:lnTo>
                    <a:pt x="203573" y="215773"/>
                  </a:lnTo>
                  <a:lnTo>
                    <a:pt x="204702" y="227469"/>
                  </a:lnTo>
                  <a:lnTo>
                    <a:pt x="204679" y="239069"/>
                  </a:lnTo>
                  <a:lnTo>
                    <a:pt x="203530" y="250298"/>
                  </a:lnTo>
                  <a:lnTo>
                    <a:pt x="201163" y="260838"/>
                  </a:lnTo>
                  <a:lnTo>
                    <a:pt x="197641" y="270587"/>
                  </a:lnTo>
                  <a:lnTo>
                    <a:pt x="192988" y="279456"/>
                  </a:lnTo>
                  <a:lnTo>
                    <a:pt x="187117" y="287274"/>
                  </a:lnTo>
                  <a:lnTo>
                    <a:pt x="180088" y="294050"/>
                  </a:lnTo>
                  <a:lnTo>
                    <a:pt x="171928" y="299772"/>
                  </a:lnTo>
                  <a:lnTo>
                    <a:pt x="162548" y="304325"/>
                  </a:lnTo>
                  <a:lnTo>
                    <a:pt x="152010" y="307761"/>
                  </a:lnTo>
                  <a:lnTo>
                    <a:pt x="140341" y="310256"/>
                  </a:lnTo>
                  <a:lnTo>
                    <a:pt x="127452" y="312022"/>
                  </a:lnTo>
                  <a:lnTo>
                    <a:pt x="113419" y="313246"/>
                  </a:lnTo>
                  <a:lnTo>
                    <a:pt x="98759" y="313917"/>
                  </a:lnTo>
                  <a:lnTo>
                    <a:pt x="84305" y="313844"/>
                  </a:lnTo>
                  <a:lnTo>
                    <a:pt x="70527" y="312984"/>
                  </a:lnTo>
                  <a:lnTo>
                    <a:pt x="57965" y="311586"/>
                  </a:lnTo>
                  <a:lnTo>
                    <a:pt x="46173" y="309965"/>
                  </a:lnTo>
                  <a:lnTo>
                    <a:pt x="34121" y="307978"/>
                  </a:lnTo>
                  <a:lnTo>
                    <a:pt x="19869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4839" y="271635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6" y="74104"/>
                  </a:lnTo>
                  <a:lnTo>
                    <a:pt x="2074" y="90425"/>
                  </a:lnTo>
                  <a:lnTo>
                    <a:pt x="3727" y="107114"/>
                  </a:lnTo>
                  <a:lnTo>
                    <a:pt x="5375" y="124071"/>
                  </a:lnTo>
                  <a:lnTo>
                    <a:pt x="6778" y="141210"/>
                  </a:lnTo>
                  <a:lnTo>
                    <a:pt x="7871" y="158311"/>
                  </a:lnTo>
                  <a:lnTo>
                    <a:pt x="8679" y="175026"/>
                  </a:lnTo>
                  <a:lnTo>
                    <a:pt x="9261" y="191187"/>
                  </a:lnTo>
                  <a:lnTo>
                    <a:pt x="9869" y="206590"/>
                  </a:lnTo>
                  <a:lnTo>
                    <a:pt x="11094" y="222625"/>
                  </a:lnTo>
                  <a:lnTo>
                    <a:pt x="14165" y="24293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2196" y="2811108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49" y="8616"/>
                  </a:lnTo>
                  <a:lnTo>
                    <a:pt x="108568" y="11656"/>
                  </a:lnTo>
                  <a:lnTo>
                    <a:pt x="96757" y="14822"/>
                  </a:lnTo>
                  <a:lnTo>
                    <a:pt x="84303" y="18090"/>
                  </a:lnTo>
                  <a:lnTo>
                    <a:pt x="71538" y="21601"/>
                  </a:lnTo>
                  <a:lnTo>
                    <a:pt x="58905" y="25640"/>
                  </a:lnTo>
                  <a:lnTo>
                    <a:pt x="46651" y="30313"/>
                  </a:lnTo>
                  <a:lnTo>
                    <a:pt x="35267" y="35268"/>
                  </a:lnTo>
                  <a:lnTo>
                    <a:pt x="24469" y="40277"/>
                  </a:lnTo>
                  <a:lnTo>
                    <a:pt x="13310" y="45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6046" y="2835995"/>
              <a:ext cx="222149" cy="239372"/>
            </a:xfrm>
            <a:custGeom>
              <a:avLst/>
              <a:gdLst/>
              <a:ahLst/>
              <a:cxnLst/>
              <a:rect l="0" t="0" r="0" b="0"/>
              <a:pathLst>
                <a:path w="222149" h="239372">
                  <a:moveTo>
                    <a:pt x="21964" y="48813"/>
                  </a:moveTo>
                  <a:lnTo>
                    <a:pt x="33699" y="48813"/>
                  </a:lnTo>
                  <a:lnTo>
                    <a:pt x="44828" y="48813"/>
                  </a:lnTo>
                  <a:lnTo>
                    <a:pt x="56412" y="48799"/>
                  </a:lnTo>
                  <a:lnTo>
                    <a:pt x="68055" y="48281"/>
                  </a:lnTo>
                  <a:lnTo>
                    <a:pt x="78770" y="46336"/>
                  </a:lnTo>
                  <a:lnTo>
                    <a:pt x="88053" y="42581"/>
                  </a:lnTo>
                  <a:lnTo>
                    <a:pt x="95410" y="37277"/>
                  </a:lnTo>
                  <a:lnTo>
                    <a:pt x="100140" y="31036"/>
                  </a:lnTo>
                  <a:lnTo>
                    <a:pt x="102119" y="24330"/>
                  </a:lnTo>
                  <a:lnTo>
                    <a:pt x="101361" y="17746"/>
                  </a:lnTo>
                  <a:lnTo>
                    <a:pt x="97751" y="12026"/>
                  </a:lnTo>
                  <a:lnTo>
                    <a:pt x="91517" y="7491"/>
                  </a:lnTo>
                  <a:lnTo>
                    <a:pt x="83286" y="4263"/>
                  </a:lnTo>
                  <a:lnTo>
                    <a:pt x="73869" y="2457"/>
                  </a:lnTo>
                  <a:lnTo>
                    <a:pt x="63844" y="1985"/>
                  </a:lnTo>
                  <a:lnTo>
                    <a:pt x="53695" y="2784"/>
                  </a:lnTo>
                  <a:lnTo>
                    <a:pt x="43889" y="4907"/>
                  </a:lnTo>
                  <a:lnTo>
                    <a:pt x="34635" y="8262"/>
                  </a:lnTo>
                  <a:lnTo>
                    <a:pt x="26101" y="12800"/>
                  </a:lnTo>
                  <a:lnTo>
                    <a:pt x="18506" y="18594"/>
                  </a:lnTo>
                  <a:lnTo>
                    <a:pt x="11885" y="25567"/>
                  </a:lnTo>
                  <a:lnTo>
                    <a:pt x="6437" y="33519"/>
                  </a:lnTo>
                  <a:lnTo>
                    <a:pt x="2599" y="42227"/>
                  </a:lnTo>
                  <a:lnTo>
                    <a:pt x="466" y="51486"/>
                  </a:lnTo>
                  <a:lnTo>
                    <a:pt x="0" y="60974"/>
                  </a:lnTo>
                  <a:lnTo>
                    <a:pt x="1199" y="70263"/>
                  </a:lnTo>
                  <a:lnTo>
                    <a:pt x="3893" y="79138"/>
                  </a:lnTo>
                  <a:lnTo>
                    <a:pt x="7802" y="87571"/>
                  </a:lnTo>
                  <a:lnTo>
                    <a:pt x="12633" y="95621"/>
                  </a:lnTo>
                  <a:lnTo>
                    <a:pt x="18147" y="103363"/>
                  </a:lnTo>
                  <a:lnTo>
                    <a:pt x="24474" y="110546"/>
                  </a:lnTo>
                  <a:lnTo>
                    <a:pt x="32085" y="116619"/>
                  </a:lnTo>
                  <a:lnTo>
                    <a:pt x="41129" y="121362"/>
                  </a:lnTo>
                  <a:lnTo>
                    <a:pt x="51305" y="124546"/>
                  </a:lnTo>
                  <a:lnTo>
                    <a:pt x="62053" y="125784"/>
                  </a:lnTo>
                  <a:lnTo>
                    <a:pt x="72981" y="125058"/>
                  </a:lnTo>
                  <a:lnTo>
                    <a:pt x="83742" y="122639"/>
                  </a:lnTo>
                  <a:lnTo>
                    <a:pt x="93960" y="118889"/>
                  </a:lnTo>
                  <a:lnTo>
                    <a:pt x="103495" y="114168"/>
                  </a:lnTo>
                  <a:lnTo>
                    <a:pt x="112387" y="109409"/>
                  </a:lnTo>
                  <a:lnTo>
                    <a:pt x="120754" y="106055"/>
                  </a:lnTo>
                  <a:lnTo>
                    <a:pt x="128716" y="104784"/>
                  </a:lnTo>
                  <a:lnTo>
                    <a:pt x="136218" y="105903"/>
                  </a:lnTo>
                  <a:lnTo>
                    <a:pt x="143038" y="109696"/>
                  </a:lnTo>
                  <a:lnTo>
                    <a:pt x="149104" y="116033"/>
                  </a:lnTo>
                  <a:lnTo>
                    <a:pt x="154331" y="124659"/>
                  </a:lnTo>
                  <a:lnTo>
                    <a:pt x="158544" y="135399"/>
                  </a:lnTo>
                  <a:lnTo>
                    <a:pt x="161752" y="147938"/>
                  </a:lnTo>
                  <a:lnTo>
                    <a:pt x="164263" y="161573"/>
                  </a:lnTo>
                  <a:lnTo>
                    <a:pt x="166571" y="175329"/>
                  </a:lnTo>
                  <a:lnTo>
                    <a:pt x="168977" y="188653"/>
                  </a:lnTo>
                  <a:lnTo>
                    <a:pt x="171425" y="201546"/>
                  </a:lnTo>
                  <a:lnTo>
                    <a:pt x="173616" y="214350"/>
                  </a:lnTo>
                  <a:lnTo>
                    <a:pt x="175386" y="227203"/>
                  </a:lnTo>
                  <a:lnTo>
                    <a:pt x="176666" y="236827"/>
                  </a:lnTo>
                  <a:lnTo>
                    <a:pt x="177203" y="239371"/>
                  </a:lnTo>
                  <a:lnTo>
                    <a:pt x="176733" y="236648"/>
                  </a:lnTo>
                  <a:lnTo>
                    <a:pt x="175538" y="230431"/>
                  </a:lnTo>
                  <a:lnTo>
                    <a:pt x="174150" y="221416"/>
                  </a:lnTo>
                  <a:lnTo>
                    <a:pt x="172891" y="210114"/>
                  </a:lnTo>
                  <a:lnTo>
                    <a:pt x="171711" y="197355"/>
                  </a:lnTo>
                  <a:lnTo>
                    <a:pt x="170305" y="184210"/>
                  </a:lnTo>
                  <a:lnTo>
                    <a:pt x="168505" y="171306"/>
                  </a:lnTo>
                  <a:lnTo>
                    <a:pt x="166293" y="158700"/>
                  </a:lnTo>
                  <a:lnTo>
                    <a:pt x="163728" y="146090"/>
                  </a:lnTo>
                  <a:lnTo>
                    <a:pt x="160893" y="133267"/>
                  </a:lnTo>
                  <a:lnTo>
                    <a:pt x="158022" y="120010"/>
                  </a:lnTo>
                  <a:lnTo>
                    <a:pt x="155482" y="106029"/>
                  </a:lnTo>
                  <a:lnTo>
                    <a:pt x="153448" y="91253"/>
                  </a:lnTo>
                  <a:lnTo>
                    <a:pt x="152085" y="76089"/>
                  </a:lnTo>
                  <a:lnTo>
                    <a:pt x="151620" y="61296"/>
                  </a:lnTo>
                  <a:lnTo>
                    <a:pt x="152096" y="47285"/>
                  </a:lnTo>
                  <a:lnTo>
                    <a:pt x="153721" y="34439"/>
                  </a:lnTo>
                  <a:lnTo>
                    <a:pt x="156939" y="23264"/>
                  </a:lnTo>
                  <a:lnTo>
                    <a:pt x="161847" y="13875"/>
                  </a:lnTo>
                  <a:lnTo>
                    <a:pt x="168243" y="6555"/>
                  </a:lnTo>
                  <a:lnTo>
                    <a:pt x="175824" y="1903"/>
                  </a:lnTo>
                  <a:lnTo>
                    <a:pt x="184283" y="0"/>
                  </a:lnTo>
                  <a:lnTo>
                    <a:pt x="193045" y="652"/>
                  </a:lnTo>
                  <a:lnTo>
                    <a:pt x="201306" y="3664"/>
                  </a:lnTo>
                  <a:lnTo>
                    <a:pt x="208660" y="8691"/>
                  </a:lnTo>
                  <a:lnTo>
                    <a:pt x="214747" y="15469"/>
                  </a:lnTo>
                  <a:lnTo>
                    <a:pt x="219087" y="23905"/>
                  </a:lnTo>
                  <a:lnTo>
                    <a:pt x="221587" y="33788"/>
                  </a:lnTo>
                  <a:lnTo>
                    <a:pt x="222148" y="44505"/>
                  </a:lnTo>
                  <a:lnTo>
                    <a:pt x="220487" y="55158"/>
                  </a:lnTo>
                  <a:lnTo>
                    <a:pt x="216669" y="65240"/>
                  </a:lnTo>
                  <a:lnTo>
                    <a:pt x="211023" y="74465"/>
                  </a:lnTo>
                  <a:lnTo>
                    <a:pt x="203955" y="82590"/>
                  </a:lnTo>
                  <a:lnTo>
                    <a:pt x="195848" y="89604"/>
                  </a:lnTo>
                  <a:lnTo>
                    <a:pt x="187460" y="95518"/>
                  </a:lnTo>
                  <a:lnTo>
                    <a:pt x="179097" y="100842"/>
                  </a:lnTo>
                  <a:lnTo>
                    <a:pt x="170030" y="106045"/>
                  </a:lnTo>
                  <a:lnTo>
                    <a:pt x="158834" y="111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73339" y="2747937"/>
              <a:ext cx="5812" cy="200043"/>
            </a:xfrm>
            <a:custGeom>
              <a:avLst/>
              <a:gdLst/>
              <a:ahLst/>
              <a:cxnLst/>
              <a:rect l="0" t="0" r="0" b="0"/>
              <a:pathLst>
                <a:path w="5812" h="200043">
                  <a:moveTo>
                    <a:pt x="5811" y="0"/>
                  </a:moveTo>
                  <a:lnTo>
                    <a:pt x="3011" y="11736"/>
                  </a:lnTo>
                  <a:lnTo>
                    <a:pt x="1509" y="22864"/>
                  </a:lnTo>
                  <a:lnTo>
                    <a:pt x="1193" y="34463"/>
                  </a:lnTo>
                  <a:lnTo>
                    <a:pt x="1527" y="46624"/>
                  </a:lnTo>
                  <a:lnTo>
                    <a:pt x="1698" y="59284"/>
                  </a:lnTo>
                  <a:lnTo>
                    <a:pt x="1270" y="72336"/>
                  </a:lnTo>
                  <a:lnTo>
                    <a:pt x="474" y="85515"/>
                  </a:lnTo>
                  <a:lnTo>
                    <a:pt x="0" y="98431"/>
                  </a:lnTo>
                  <a:lnTo>
                    <a:pt x="232" y="110898"/>
                  </a:lnTo>
                  <a:lnTo>
                    <a:pt x="1067" y="123064"/>
                  </a:lnTo>
                  <a:lnTo>
                    <a:pt x="2099" y="135306"/>
                  </a:lnTo>
                  <a:lnTo>
                    <a:pt x="3056" y="147824"/>
                  </a:lnTo>
                  <a:lnTo>
                    <a:pt x="3836" y="160057"/>
                  </a:lnTo>
                  <a:lnTo>
                    <a:pt x="4510" y="171976"/>
                  </a:lnTo>
                  <a:lnTo>
                    <a:pt x="5135" y="184633"/>
                  </a:lnTo>
                  <a:lnTo>
                    <a:pt x="5811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94963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084435" y="288480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286766" y="2726880"/>
              <a:ext cx="166167" cy="237479"/>
            </a:xfrm>
            <a:custGeom>
              <a:avLst/>
              <a:gdLst/>
              <a:ahLst/>
              <a:cxnLst/>
              <a:rect l="0" t="0" r="0" b="0"/>
              <a:pathLst>
                <a:path w="166167" h="237479">
                  <a:moveTo>
                    <a:pt x="29296" y="0"/>
                  </a:moveTo>
                  <a:lnTo>
                    <a:pt x="26429" y="8936"/>
                  </a:lnTo>
                  <a:lnTo>
                    <a:pt x="24287" y="18563"/>
                  </a:lnTo>
                  <a:lnTo>
                    <a:pt x="22684" y="29850"/>
                  </a:lnTo>
                  <a:lnTo>
                    <a:pt x="21503" y="42518"/>
                  </a:lnTo>
                  <a:lnTo>
                    <a:pt x="20655" y="55997"/>
                  </a:lnTo>
                  <a:lnTo>
                    <a:pt x="20048" y="69860"/>
                  </a:lnTo>
                  <a:lnTo>
                    <a:pt x="19288" y="83550"/>
                  </a:lnTo>
                  <a:lnTo>
                    <a:pt x="17707" y="96345"/>
                  </a:lnTo>
                  <a:lnTo>
                    <a:pt x="15017" y="107953"/>
                  </a:lnTo>
                  <a:lnTo>
                    <a:pt x="11580" y="118915"/>
                  </a:lnTo>
                  <a:lnTo>
                    <a:pt x="8196" y="130348"/>
                  </a:lnTo>
                  <a:lnTo>
                    <a:pt x="5331" y="142862"/>
                  </a:lnTo>
                  <a:lnTo>
                    <a:pt x="3106" y="156390"/>
                  </a:lnTo>
                  <a:lnTo>
                    <a:pt x="1463" y="170477"/>
                  </a:lnTo>
                  <a:lnTo>
                    <a:pt x="303" y="184759"/>
                  </a:lnTo>
                  <a:lnTo>
                    <a:pt x="0" y="198569"/>
                  </a:lnTo>
                  <a:lnTo>
                    <a:pt x="1378" y="210917"/>
                  </a:lnTo>
                  <a:lnTo>
                    <a:pt x="4750" y="221381"/>
                  </a:lnTo>
                  <a:lnTo>
                    <a:pt x="9963" y="229571"/>
                  </a:lnTo>
                  <a:lnTo>
                    <a:pt x="16675" y="234880"/>
                  </a:lnTo>
                  <a:lnTo>
                    <a:pt x="24528" y="237274"/>
                  </a:lnTo>
                  <a:lnTo>
                    <a:pt x="33376" y="237478"/>
                  </a:lnTo>
                  <a:lnTo>
                    <a:pt x="43284" y="236644"/>
                  </a:lnTo>
                  <a:lnTo>
                    <a:pt x="54203" y="235543"/>
                  </a:lnTo>
                  <a:lnTo>
                    <a:pt x="65975" y="234523"/>
                  </a:lnTo>
                  <a:lnTo>
                    <a:pt x="78407" y="233699"/>
                  </a:lnTo>
                  <a:lnTo>
                    <a:pt x="91319" y="233078"/>
                  </a:lnTo>
                  <a:lnTo>
                    <a:pt x="104349" y="232628"/>
                  </a:lnTo>
                  <a:lnTo>
                    <a:pt x="118443" y="232262"/>
                  </a:lnTo>
                  <a:lnTo>
                    <a:pt x="137074" y="231947"/>
                  </a:lnTo>
                  <a:lnTo>
                    <a:pt x="166166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484518" y="286375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6"/>
                  </a:lnTo>
                  <a:lnTo>
                    <a:pt x="3694" y="50471"/>
                  </a:lnTo>
                  <a:lnTo>
                    <a:pt x="5545" y="62717"/>
                  </a:lnTo>
                  <a:lnTo>
                    <a:pt x="7712" y="7912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484518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568746" y="2811108"/>
              <a:ext cx="102330" cy="168457"/>
            </a:xfrm>
            <a:custGeom>
              <a:avLst/>
              <a:gdLst/>
              <a:ahLst/>
              <a:cxnLst/>
              <a:rect l="0" t="0" r="0" b="0"/>
              <a:pathLst>
                <a:path w="102330" h="168457">
                  <a:moveTo>
                    <a:pt x="63171" y="0"/>
                  </a:moveTo>
                  <a:lnTo>
                    <a:pt x="54369" y="5868"/>
                  </a:lnTo>
                  <a:lnTo>
                    <a:pt x="46022" y="11432"/>
                  </a:lnTo>
                  <a:lnTo>
                    <a:pt x="37328" y="17232"/>
                  </a:lnTo>
                  <a:lnTo>
                    <a:pt x="28380" y="23312"/>
                  </a:lnTo>
                  <a:lnTo>
                    <a:pt x="19534" y="29642"/>
                  </a:lnTo>
                  <a:lnTo>
                    <a:pt x="11039" y="36173"/>
                  </a:lnTo>
                  <a:lnTo>
                    <a:pt x="4513" y="42929"/>
                  </a:lnTo>
                  <a:lnTo>
                    <a:pt x="2338" y="49213"/>
                  </a:lnTo>
                  <a:lnTo>
                    <a:pt x="4609" y="53900"/>
                  </a:lnTo>
                  <a:lnTo>
                    <a:pt x="10415" y="57073"/>
                  </a:lnTo>
                  <a:lnTo>
                    <a:pt x="18790" y="59172"/>
                  </a:lnTo>
                  <a:lnTo>
                    <a:pt x="28804" y="60884"/>
                  </a:lnTo>
                  <a:lnTo>
                    <a:pt x="39588" y="63078"/>
                  </a:lnTo>
                  <a:lnTo>
                    <a:pt x="50613" y="66179"/>
                  </a:lnTo>
                  <a:lnTo>
                    <a:pt x="61473" y="70392"/>
                  </a:lnTo>
                  <a:lnTo>
                    <a:pt x="71776" y="75891"/>
                  </a:lnTo>
                  <a:lnTo>
                    <a:pt x="81362" y="82626"/>
                  </a:lnTo>
                  <a:lnTo>
                    <a:pt x="89784" y="90402"/>
                  </a:lnTo>
                  <a:lnTo>
                    <a:pt x="96239" y="98982"/>
                  </a:lnTo>
                  <a:lnTo>
                    <a:pt x="100461" y="108147"/>
                  </a:lnTo>
                  <a:lnTo>
                    <a:pt x="102329" y="117400"/>
                  </a:lnTo>
                  <a:lnTo>
                    <a:pt x="101622" y="125998"/>
                  </a:lnTo>
                  <a:lnTo>
                    <a:pt x="98475" y="133586"/>
                  </a:lnTo>
                  <a:lnTo>
                    <a:pt x="93126" y="140001"/>
                  </a:lnTo>
                  <a:lnTo>
                    <a:pt x="85733" y="145094"/>
                  </a:lnTo>
                  <a:lnTo>
                    <a:pt x="76584" y="148931"/>
                  </a:lnTo>
                  <a:lnTo>
                    <a:pt x="66208" y="151883"/>
                  </a:lnTo>
                  <a:lnTo>
                    <a:pt x="55261" y="154496"/>
                  </a:lnTo>
                  <a:lnTo>
                    <a:pt x="44176" y="157110"/>
                  </a:lnTo>
                  <a:lnTo>
                    <a:pt x="33596" y="159710"/>
                  </a:lnTo>
                  <a:lnTo>
                    <a:pt x="23432" y="162279"/>
                  </a:lnTo>
                  <a:lnTo>
                    <a:pt x="12799" y="16504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730611" y="2653181"/>
              <a:ext cx="10315" cy="326384"/>
            </a:xfrm>
            <a:custGeom>
              <a:avLst/>
              <a:gdLst/>
              <a:ahLst/>
              <a:cxnLst/>
              <a:rect l="0" t="0" r="0" b="0"/>
              <a:pathLst>
                <a:path w="10315" h="326384">
                  <a:moveTo>
                    <a:pt x="6591" y="0"/>
                  </a:moveTo>
                  <a:lnTo>
                    <a:pt x="6591" y="11869"/>
                  </a:lnTo>
                  <a:lnTo>
                    <a:pt x="6591" y="24278"/>
                  </a:lnTo>
                  <a:lnTo>
                    <a:pt x="6595" y="38470"/>
                  </a:lnTo>
                  <a:lnTo>
                    <a:pt x="6768" y="54351"/>
                  </a:lnTo>
                  <a:lnTo>
                    <a:pt x="7416" y="71644"/>
                  </a:lnTo>
                  <a:lnTo>
                    <a:pt x="8656" y="90032"/>
                  </a:lnTo>
                  <a:lnTo>
                    <a:pt x="9963" y="109232"/>
                  </a:lnTo>
                  <a:lnTo>
                    <a:pt x="10314" y="129011"/>
                  </a:lnTo>
                  <a:lnTo>
                    <a:pt x="9220" y="149188"/>
                  </a:lnTo>
                  <a:lnTo>
                    <a:pt x="7007" y="169309"/>
                  </a:lnTo>
                  <a:lnTo>
                    <a:pt x="4519" y="188671"/>
                  </a:lnTo>
                  <a:lnTo>
                    <a:pt x="2296" y="206950"/>
                  </a:lnTo>
                  <a:lnTo>
                    <a:pt x="688" y="224003"/>
                  </a:lnTo>
                  <a:lnTo>
                    <a:pt x="0" y="239698"/>
                  </a:lnTo>
                  <a:lnTo>
                    <a:pt x="284" y="254105"/>
                  </a:lnTo>
                  <a:lnTo>
                    <a:pt x="1264" y="267373"/>
                  </a:lnTo>
                  <a:lnTo>
                    <a:pt x="2544" y="281148"/>
                  </a:lnTo>
                  <a:lnTo>
                    <a:pt x="4237" y="298877"/>
                  </a:lnTo>
                  <a:lnTo>
                    <a:pt x="6591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42445" y="275846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6" y="0"/>
                  </a:lnTo>
                  <a:lnTo>
                    <a:pt x="156154" y="0"/>
                  </a:lnTo>
                  <a:lnTo>
                    <a:pt x="142645" y="0"/>
                  </a:lnTo>
                  <a:lnTo>
                    <a:pt x="128992" y="5"/>
                  </a:lnTo>
                  <a:lnTo>
                    <a:pt x="115226" y="178"/>
                  </a:lnTo>
                  <a:lnTo>
                    <a:pt x="101376" y="826"/>
                  </a:lnTo>
                  <a:lnTo>
                    <a:pt x="87473" y="2079"/>
                  </a:lnTo>
                  <a:lnTo>
                    <a:pt x="73695" y="3904"/>
                  </a:lnTo>
                  <a:lnTo>
                    <a:pt x="60365" y="6201"/>
                  </a:lnTo>
                  <a:lnTo>
                    <a:pt x="47635" y="8853"/>
                  </a:lnTo>
                  <a:lnTo>
                    <a:pt x="35928" y="11609"/>
                  </a:lnTo>
                  <a:lnTo>
                    <a:pt x="24876" y="14364"/>
                  </a:lnTo>
                  <a:lnTo>
                    <a:pt x="13510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14813" y="2816858"/>
              <a:ext cx="143530" cy="114837"/>
            </a:xfrm>
            <a:custGeom>
              <a:avLst/>
              <a:gdLst/>
              <a:ahLst/>
              <a:cxnLst/>
              <a:rect l="0" t="0" r="0" b="0"/>
              <a:pathLst>
                <a:path w="143530" h="114837">
                  <a:moveTo>
                    <a:pt x="80358" y="57421"/>
                  </a:moveTo>
                  <a:lnTo>
                    <a:pt x="86024" y="51487"/>
                  </a:lnTo>
                  <a:lnTo>
                    <a:pt x="89668" y="45282"/>
                  </a:lnTo>
                  <a:lnTo>
                    <a:pt x="91573" y="38191"/>
                  </a:lnTo>
                  <a:lnTo>
                    <a:pt x="91902" y="30424"/>
                  </a:lnTo>
                  <a:lnTo>
                    <a:pt x="90634" y="22425"/>
                  </a:lnTo>
                  <a:lnTo>
                    <a:pt x="87904" y="14502"/>
                  </a:lnTo>
                  <a:lnTo>
                    <a:pt x="83811" y="7419"/>
                  </a:lnTo>
                  <a:lnTo>
                    <a:pt x="78328" y="2420"/>
                  </a:lnTo>
                  <a:lnTo>
                    <a:pt x="71574" y="0"/>
                  </a:lnTo>
                  <a:lnTo>
                    <a:pt x="63941" y="160"/>
                  </a:lnTo>
                  <a:lnTo>
                    <a:pt x="55980" y="2769"/>
                  </a:lnTo>
                  <a:lnTo>
                    <a:pt x="48032" y="7482"/>
                  </a:lnTo>
                  <a:lnTo>
                    <a:pt x="40069" y="13692"/>
                  </a:lnTo>
                  <a:lnTo>
                    <a:pt x="31811" y="20674"/>
                  </a:lnTo>
                  <a:lnTo>
                    <a:pt x="23124" y="27959"/>
                  </a:lnTo>
                  <a:lnTo>
                    <a:pt x="14663" y="35642"/>
                  </a:lnTo>
                  <a:lnTo>
                    <a:pt x="7726" y="44244"/>
                  </a:lnTo>
                  <a:lnTo>
                    <a:pt x="2921" y="53993"/>
                  </a:lnTo>
                  <a:lnTo>
                    <a:pt x="357" y="64660"/>
                  </a:lnTo>
                  <a:lnTo>
                    <a:pt x="0" y="75746"/>
                  </a:lnTo>
                  <a:lnTo>
                    <a:pt x="1583" y="86891"/>
                  </a:lnTo>
                  <a:lnTo>
                    <a:pt x="4881" y="97290"/>
                  </a:lnTo>
                  <a:lnTo>
                    <a:pt x="9820" y="105668"/>
                  </a:lnTo>
                  <a:lnTo>
                    <a:pt x="16203" y="111505"/>
                  </a:lnTo>
                  <a:lnTo>
                    <a:pt x="23586" y="114623"/>
                  </a:lnTo>
                  <a:lnTo>
                    <a:pt x="31378" y="114836"/>
                  </a:lnTo>
                  <a:lnTo>
                    <a:pt x="39204" y="112344"/>
                  </a:lnTo>
                  <a:lnTo>
                    <a:pt x="46745" y="107455"/>
                  </a:lnTo>
                  <a:lnTo>
                    <a:pt x="53656" y="100378"/>
                  </a:lnTo>
                  <a:lnTo>
                    <a:pt x="59825" y="91450"/>
                  </a:lnTo>
                  <a:lnTo>
                    <a:pt x="65476" y="81393"/>
                  </a:lnTo>
                  <a:lnTo>
                    <a:pt x="71046" y="71193"/>
                  </a:lnTo>
                  <a:lnTo>
                    <a:pt x="76765" y="61489"/>
                  </a:lnTo>
                  <a:lnTo>
                    <a:pt x="81479" y="55083"/>
                  </a:lnTo>
                  <a:lnTo>
                    <a:pt x="84188" y="54723"/>
                  </a:lnTo>
                  <a:lnTo>
                    <a:pt x="86508" y="58231"/>
                  </a:lnTo>
                  <a:lnTo>
                    <a:pt x="89819" y="63299"/>
                  </a:lnTo>
                  <a:lnTo>
                    <a:pt x="94610" y="68673"/>
                  </a:lnTo>
                  <a:lnTo>
                    <a:pt x="100760" y="73500"/>
                  </a:lnTo>
                  <a:lnTo>
                    <a:pt x="108672" y="77336"/>
                  </a:lnTo>
                  <a:lnTo>
                    <a:pt x="121282" y="79382"/>
                  </a:lnTo>
                  <a:lnTo>
                    <a:pt x="143529" y="784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189927" y="2621595"/>
              <a:ext cx="13666" cy="336913"/>
            </a:xfrm>
            <a:custGeom>
              <a:avLst/>
              <a:gdLst/>
              <a:ahLst/>
              <a:cxnLst/>
              <a:rect l="0" t="0" r="0" b="0"/>
              <a:pathLst>
                <a:path w="13666" h="336913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0"/>
                  </a:lnTo>
                  <a:lnTo>
                    <a:pt x="177" y="57925"/>
                  </a:lnTo>
                  <a:lnTo>
                    <a:pt x="826" y="72454"/>
                  </a:lnTo>
                  <a:lnTo>
                    <a:pt x="2074" y="86281"/>
                  </a:lnTo>
                  <a:lnTo>
                    <a:pt x="3727" y="99838"/>
                  </a:lnTo>
                  <a:lnTo>
                    <a:pt x="5375" y="114147"/>
                  </a:lnTo>
                  <a:lnTo>
                    <a:pt x="6783" y="129725"/>
                  </a:lnTo>
                  <a:lnTo>
                    <a:pt x="8048" y="146120"/>
                  </a:lnTo>
                  <a:lnTo>
                    <a:pt x="9505" y="162218"/>
                  </a:lnTo>
                  <a:lnTo>
                    <a:pt x="11322" y="177377"/>
                  </a:lnTo>
                  <a:lnTo>
                    <a:pt x="13034" y="191300"/>
                  </a:lnTo>
                  <a:lnTo>
                    <a:pt x="13665" y="203799"/>
                  </a:lnTo>
                  <a:lnTo>
                    <a:pt x="12767" y="214948"/>
                  </a:lnTo>
                  <a:lnTo>
                    <a:pt x="10856" y="225300"/>
                  </a:lnTo>
                  <a:lnTo>
                    <a:pt x="9104" y="235726"/>
                  </a:lnTo>
                  <a:lnTo>
                    <a:pt x="8184" y="246718"/>
                  </a:lnTo>
                  <a:lnTo>
                    <a:pt x="8096" y="258395"/>
                  </a:lnTo>
                  <a:lnTo>
                    <a:pt x="8434" y="270692"/>
                  </a:lnTo>
                  <a:lnTo>
                    <a:pt x="8890" y="283469"/>
                  </a:lnTo>
                  <a:lnTo>
                    <a:pt x="9316" y="295994"/>
                  </a:lnTo>
                  <a:lnTo>
                    <a:pt x="9706" y="308198"/>
                  </a:lnTo>
                  <a:lnTo>
                    <a:pt x="10091" y="321151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284683" y="2621595"/>
              <a:ext cx="13667" cy="347442"/>
            </a:xfrm>
            <a:custGeom>
              <a:avLst/>
              <a:gdLst/>
              <a:ahLst/>
              <a:cxnLst/>
              <a:rect l="0" t="0" r="0" b="0"/>
              <a:pathLst>
                <a:path w="13667" h="347442">
                  <a:moveTo>
                    <a:pt x="0" y="0"/>
                  </a:moveTo>
                  <a:lnTo>
                    <a:pt x="5" y="8679"/>
                  </a:lnTo>
                  <a:lnTo>
                    <a:pt x="178" y="21199"/>
                  </a:lnTo>
                  <a:lnTo>
                    <a:pt x="826" y="36026"/>
                  </a:lnTo>
                  <a:lnTo>
                    <a:pt x="2075" y="52533"/>
                  </a:lnTo>
                  <a:lnTo>
                    <a:pt x="3727" y="69998"/>
                  </a:lnTo>
                  <a:lnTo>
                    <a:pt x="5376" y="87479"/>
                  </a:lnTo>
                  <a:lnTo>
                    <a:pt x="6783" y="104448"/>
                  </a:lnTo>
                  <a:lnTo>
                    <a:pt x="8048" y="120601"/>
                  </a:lnTo>
                  <a:lnTo>
                    <a:pt x="9505" y="135682"/>
                  </a:lnTo>
                  <a:lnTo>
                    <a:pt x="11323" y="149691"/>
                  </a:lnTo>
                  <a:lnTo>
                    <a:pt x="13035" y="163270"/>
                  </a:lnTo>
                  <a:lnTo>
                    <a:pt x="13666" y="177541"/>
                  </a:lnTo>
                  <a:lnTo>
                    <a:pt x="12767" y="193079"/>
                  </a:lnTo>
                  <a:lnTo>
                    <a:pt x="10857" y="209774"/>
                  </a:lnTo>
                  <a:lnTo>
                    <a:pt x="9104" y="227132"/>
                  </a:lnTo>
                  <a:lnTo>
                    <a:pt x="8185" y="244765"/>
                  </a:lnTo>
                  <a:lnTo>
                    <a:pt x="8101" y="262295"/>
                  </a:lnTo>
                  <a:lnTo>
                    <a:pt x="8426" y="281323"/>
                  </a:lnTo>
                  <a:lnTo>
                    <a:pt x="9201" y="30686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561693" y="2542870"/>
              <a:ext cx="102017" cy="415638"/>
            </a:xfrm>
            <a:custGeom>
              <a:avLst/>
              <a:gdLst/>
              <a:ahLst/>
              <a:cxnLst/>
              <a:rect l="0" t="0" r="0" b="0"/>
              <a:pathLst>
                <a:path w="102017" h="415638">
                  <a:moveTo>
                    <a:pt x="7260" y="415637"/>
                  </a:moveTo>
                  <a:lnTo>
                    <a:pt x="4393" y="406769"/>
                  </a:lnTo>
                  <a:lnTo>
                    <a:pt x="2251" y="397782"/>
                  </a:lnTo>
                  <a:lnTo>
                    <a:pt x="662" y="387787"/>
                  </a:lnTo>
                  <a:lnTo>
                    <a:pt x="0" y="376806"/>
                  </a:lnTo>
                  <a:lnTo>
                    <a:pt x="1096" y="364995"/>
                  </a:lnTo>
                  <a:lnTo>
                    <a:pt x="4245" y="352536"/>
                  </a:lnTo>
                  <a:lnTo>
                    <a:pt x="8789" y="339599"/>
                  </a:lnTo>
                  <a:lnTo>
                    <a:pt x="13449" y="326318"/>
                  </a:lnTo>
                  <a:lnTo>
                    <a:pt x="17464" y="312796"/>
                  </a:lnTo>
                  <a:lnTo>
                    <a:pt x="20612" y="299108"/>
                  </a:lnTo>
                  <a:lnTo>
                    <a:pt x="22947" y="285306"/>
                  </a:lnTo>
                  <a:lnTo>
                    <a:pt x="24618" y="271427"/>
                  </a:lnTo>
                  <a:lnTo>
                    <a:pt x="25620" y="257495"/>
                  </a:lnTo>
                  <a:lnTo>
                    <a:pt x="25783" y="243528"/>
                  </a:lnTo>
                  <a:lnTo>
                    <a:pt x="25090" y="229534"/>
                  </a:lnTo>
                  <a:lnTo>
                    <a:pt x="23815" y="215355"/>
                  </a:lnTo>
                  <a:lnTo>
                    <a:pt x="22421" y="200689"/>
                  </a:lnTo>
                  <a:lnTo>
                    <a:pt x="21186" y="185417"/>
                  </a:lnTo>
                  <a:lnTo>
                    <a:pt x="20035" y="169736"/>
                  </a:lnTo>
                  <a:lnTo>
                    <a:pt x="18656" y="154056"/>
                  </a:lnTo>
                  <a:lnTo>
                    <a:pt x="16877" y="138624"/>
                  </a:lnTo>
                  <a:lnTo>
                    <a:pt x="14681" y="123669"/>
                  </a:lnTo>
                  <a:lnTo>
                    <a:pt x="12128" y="109473"/>
                  </a:lnTo>
                  <a:lnTo>
                    <a:pt x="9301" y="96107"/>
                  </a:lnTo>
                  <a:lnTo>
                    <a:pt x="6436" y="83318"/>
                  </a:lnTo>
                  <a:lnTo>
                    <a:pt x="3899" y="70649"/>
                  </a:lnTo>
                  <a:lnTo>
                    <a:pt x="1878" y="57836"/>
                  </a:lnTo>
                  <a:lnTo>
                    <a:pt x="862" y="45280"/>
                  </a:lnTo>
                  <a:lnTo>
                    <a:pt x="1695" y="33908"/>
                  </a:lnTo>
                  <a:lnTo>
                    <a:pt x="4673" y="24153"/>
                  </a:lnTo>
                  <a:lnTo>
                    <a:pt x="9777" y="16130"/>
                  </a:lnTo>
                  <a:lnTo>
                    <a:pt x="16941" y="9883"/>
                  </a:lnTo>
                  <a:lnTo>
                    <a:pt x="25902" y="5244"/>
                  </a:lnTo>
                  <a:lnTo>
                    <a:pt x="36137" y="2077"/>
                  </a:lnTo>
                  <a:lnTo>
                    <a:pt x="46983" y="377"/>
                  </a:lnTo>
                  <a:lnTo>
                    <a:pt x="57996" y="0"/>
                  </a:lnTo>
                  <a:lnTo>
                    <a:pt x="68525" y="546"/>
                  </a:lnTo>
                  <a:lnTo>
                    <a:pt x="78649" y="1493"/>
                  </a:lnTo>
                  <a:lnTo>
                    <a:pt x="89250" y="2920"/>
                  </a:lnTo>
                  <a:lnTo>
                    <a:pt x="102016" y="5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26839" y="2726880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41397" y="5801"/>
                  </a:lnTo>
                  <a:lnTo>
                    <a:pt x="134553" y="10725"/>
                  </a:lnTo>
                  <a:lnTo>
                    <a:pt x="126165" y="15228"/>
                  </a:lnTo>
                  <a:lnTo>
                    <a:pt x="116538" y="19449"/>
                  </a:lnTo>
                  <a:lnTo>
                    <a:pt x="106223" y="23462"/>
                  </a:lnTo>
                  <a:lnTo>
                    <a:pt x="95615" y="27324"/>
                  </a:lnTo>
                  <a:lnTo>
                    <a:pt x="84918" y="31076"/>
                  </a:lnTo>
                  <a:lnTo>
                    <a:pt x="74217" y="34752"/>
                  </a:lnTo>
                  <a:lnTo>
                    <a:pt x="63549" y="38369"/>
                  </a:lnTo>
                  <a:lnTo>
                    <a:pt x="52988" y="41794"/>
                  </a:lnTo>
                  <a:lnTo>
                    <a:pt x="41418" y="45079"/>
                  </a:lnTo>
                  <a:lnTo>
                    <a:pt x="25585" y="48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74739" y="2783193"/>
              <a:ext cx="136370" cy="119691"/>
            </a:xfrm>
            <a:custGeom>
              <a:avLst/>
              <a:gdLst/>
              <a:ahLst/>
              <a:cxnLst/>
              <a:rect l="0" t="0" r="0" b="0"/>
              <a:pathLst>
                <a:path w="136370" h="119691">
                  <a:moveTo>
                    <a:pt x="62670" y="70029"/>
                  </a:moveTo>
                  <a:lnTo>
                    <a:pt x="65537" y="61161"/>
                  </a:lnTo>
                  <a:lnTo>
                    <a:pt x="67679" y="52174"/>
                  </a:lnTo>
                  <a:lnTo>
                    <a:pt x="69268" y="42193"/>
                  </a:lnTo>
                  <a:lnTo>
                    <a:pt x="69930" y="31731"/>
                  </a:lnTo>
                  <a:lnTo>
                    <a:pt x="68834" y="21864"/>
                  </a:lnTo>
                  <a:lnTo>
                    <a:pt x="65676" y="13179"/>
                  </a:lnTo>
                  <a:lnTo>
                    <a:pt x="60786" y="6236"/>
                  </a:lnTo>
                  <a:lnTo>
                    <a:pt x="54830" y="1790"/>
                  </a:lnTo>
                  <a:lnTo>
                    <a:pt x="48313" y="0"/>
                  </a:lnTo>
                  <a:lnTo>
                    <a:pt x="41687" y="717"/>
                  </a:lnTo>
                  <a:lnTo>
                    <a:pt x="35407" y="3766"/>
                  </a:lnTo>
                  <a:lnTo>
                    <a:pt x="29668" y="8815"/>
                  </a:lnTo>
                  <a:lnTo>
                    <a:pt x="24309" y="15607"/>
                  </a:lnTo>
                  <a:lnTo>
                    <a:pt x="18936" y="24050"/>
                  </a:lnTo>
                  <a:lnTo>
                    <a:pt x="13329" y="33943"/>
                  </a:lnTo>
                  <a:lnTo>
                    <a:pt x="7916" y="44836"/>
                  </a:lnTo>
                  <a:lnTo>
                    <a:pt x="3646" y="56139"/>
                  </a:lnTo>
                  <a:lnTo>
                    <a:pt x="967" y="67476"/>
                  </a:lnTo>
                  <a:lnTo>
                    <a:pt x="0" y="78528"/>
                  </a:lnTo>
                  <a:lnTo>
                    <a:pt x="797" y="88949"/>
                  </a:lnTo>
                  <a:lnTo>
                    <a:pt x="3194" y="98610"/>
                  </a:lnTo>
                  <a:lnTo>
                    <a:pt x="7057" y="107080"/>
                  </a:lnTo>
                  <a:lnTo>
                    <a:pt x="12383" y="113567"/>
                  </a:lnTo>
                  <a:lnTo>
                    <a:pt x="19025" y="117808"/>
                  </a:lnTo>
                  <a:lnTo>
                    <a:pt x="26414" y="119690"/>
                  </a:lnTo>
                  <a:lnTo>
                    <a:pt x="33677" y="118992"/>
                  </a:lnTo>
                  <a:lnTo>
                    <a:pt x="40344" y="115860"/>
                  </a:lnTo>
                  <a:lnTo>
                    <a:pt x="46632" y="110861"/>
                  </a:lnTo>
                  <a:lnTo>
                    <a:pt x="53228" y="104767"/>
                  </a:lnTo>
                  <a:lnTo>
                    <a:pt x="60507" y="98113"/>
                  </a:lnTo>
                  <a:lnTo>
                    <a:pt x="68042" y="90871"/>
                  </a:lnTo>
                  <a:lnTo>
                    <a:pt x="74815" y="82572"/>
                  </a:lnTo>
                  <a:lnTo>
                    <a:pt x="80261" y="73118"/>
                  </a:lnTo>
                  <a:lnTo>
                    <a:pt x="83107" y="65855"/>
                  </a:lnTo>
                  <a:lnTo>
                    <a:pt x="83043" y="64684"/>
                  </a:lnTo>
                  <a:lnTo>
                    <a:pt x="82606" y="67882"/>
                  </a:lnTo>
                  <a:lnTo>
                    <a:pt x="83237" y="73351"/>
                  </a:lnTo>
                  <a:lnTo>
                    <a:pt x="85621" y="79536"/>
                  </a:lnTo>
                  <a:lnTo>
                    <a:pt x="90260" y="85209"/>
                  </a:lnTo>
                  <a:lnTo>
                    <a:pt x="97141" y="89826"/>
                  </a:lnTo>
                  <a:lnTo>
                    <a:pt x="105320" y="93339"/>
                  </a:lnTo>
                  <a:lnTo>
                    <a:pt x="113953" y="96276"/>
                  </a:lnTo>
                  <a:lnTo>
                    <a:pt x="123796" y="98887"/>
                  </a:lnTo>
                  <a:lnTo>
                    <a:pt x="136369" y="1016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804240" y="2754871"/>
              <a:ext cx="143740" cy="138742"/>
            </a:xfrm>
            <a:custGeom>
              <a:avLst/>
              <a:gdLst/>
              <a:ahLst/>
              <a:cxnLst/>
              <a:rect l="0" t="0" r="0" b="0"/>
              <a:pathLst>
                <a:path w="143740" h="138742">
                  <a:moveTo>
                    <a:pt x="101625" y="3595"/>
                  </a:moveTo>
                  <a:lnTo>
                    <a:pt x="92823" y="862"/>
                  </a:lnTo>
                  <a:lnTo>
                    <a:pt x="84477" y="0"/>
                  </a:lnTo>
                  <a:lnTo>
                    <a:pt x="75783" y="995"/>
                  </a:lnTo>
                  <a:lnTo>
                    <a:pt x="66835" y="3707"/>
                  </a:lnTo>
                  <a:lnTo>
                    <a:pt x="57988" y="8140"/>
                  </a:lnTo>
                  <a:lnTo>
                    <a:pt x="49454" y="14128"/>
                  </a:lnTo>
                  <a:lnTo>
                    <a:pt x="41438" y="21387"/>
                  </a:lnTo>
                  <a:lnTo>
                    <a:pt x="34209" y="29613"/>
                  </a:lnTo>
                  <a:lnTo>
                    <a:pt x="27827" y="38547"/>
                  </a:lnTo>
                  <a:lnTo>
                    <a:pt x="22034" y="47982"/>
                  </a:lnTo>
                  <a:lnTo>
                    <a:pt x="16369" y="57767"/>
                  </a:lnTo>
                  <a:lnTo>
                    <a:pt x="10570" y="67788"/>
                  </a:lnTo>
                  <a:lnTo>
                    <a:pt x="5199" y="77805"/>
                  </a:lnTo>
                  <a:lnTo>
                    <a:pt x="1490" y="87458"/>
                  </a:lnTo>
                  <a:lnTo>
                    <a:pt x="0" y="96580"/>
                  </a:lnTo>
                  <a:lnTo>
                    <a:pt x="647" y="105181"/>
                  </a:lnTo>
                  <a:lnTo>
                    <a:pt x="3065" y="113345"/>
                  </a:lnTo>
                  <a:lnTo>
                    <a:pt x="6847" y="121158"/>
                  </a:lnTo>
                  <a:lnTo>
                    <a:pt x="11792" y="128219"/>
                  </a:lnTo>
                  <a:lnTo>
                    <a:pt x="17918" y="133678"/>
                  </a:lnTo>
                  <a:lnTo>
                    <a:pt x="25142" y="137194"/>
                  </a:lnTo>
                  <a:lnTo>
                    <a:pt x="33278" y="138741"/>
                  </a:lnTo>
                  <a:lnTo>
                    <a:pt x="42116" y="138341"/>
                  </a:lnTo>
                  <a:lnTo>
                    <a:pt x="51479" y="136220"/>
                  </a:lnTo>
                  <a:lnTo>
                    <a:pt x="61547" y="132712"/>
                  </a:lnTo>
                  <a:lnTo>
                    <a:pt x="72823" y="128157"/>
                  </a:lnTo>
                  <a:lnTo>
                    <a:pt x="85463" y="122851"/>
                  </a:lnTo>
                  <a:lnTo>
                    <a:pt x="98581" y="117321"/>
                  </a:lnTo>
                  <a:lnTo>
                    <a:pt x="111713" y="111792"/>
                  </a:lnTo>
                  <a:lnTo>
                    <a:pt x="126015" y="105783"/>
                  </a:lnTo>
                  <a:lnTo>
                    <a:pt x="143739" y="983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92806" y="2568953"/>
              <a:ext cx="19686" cy="305327"/>
            </a:xfrm>
            <a:custGeom>
              <a:avLst/>
              <a:gdLst/>
              <a:ahLst/>
              <a:cxnLst/>
              <a:rect l="0" t="0" r="0" b="0"/>
              <a:pathLst>
                <a:path w="19686" h="305327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71"/>
                  </a:lnTo>
                  <a:lnTo>
                    <a:pt x="201" y="50664"/>
                  </a:lnTo>
                  <a:lnTo>
                    <a:pt x="0" y="66289"/>
                  </a:lnTo>
                  <a:lnTo>
                    <a:pt x="656" y="83265"/>
                  </a:lnTo>
                  <a:lnTo>
                    <a:pt x="2067" y="101366"/>
                  </a:lnTo>
                  <a:lnTo>
                    <a:pt x="4080" y="120335"/>
                  </a:lnTo>
                  <a:lnTo>
                    <a:pt x="6542" y="139932"/>
                  </a:lnTo>
                  <a:lnTo>
                    <a:pt x="9330" y="159648"/>
                  </a:lnTo>
                  <a:lnTo>
                    <a:pt x="12346" y="178730"/>
                  </a:lnTo>
                  <a:lnTo>
                    <a:pt x="15507" y="196817"/>
                  </a:lnTo>
                  <a:lnTo>
                    <a:pt x="18272" y="213741"/>
                  </a:lnTo>
                  <a:lnTo>
                    <a:pt x="19685" y="229349"/>
                  </a:lnTo>
                  <a:lnTo>
                    <a:pt x="19341" y="243691"/>
                  </a:lnTo>
                  <a:lnTo>
                    <a:pt x="17638" y="256718"/>
                  </a:lnTo>
                  <a:lnTo>
                    <a:pt x="15329" y="269560"/>
                  </a:lnTo>
                  <a:lnTo>
                    <a:pt x="12208" y="284466"/>
                  </a:lnTo>
                  <a:lnTo>
                    <a:pt x="781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905865" y="2669625"/>
              <a:ext cx="221099" cy="36199"/>
            </a:xfrm>
            <a:custGeom>
              <a:avLst/>
              <a:gdLst/>
              <a:ahLst/>
              <a:cxnLst/>
              <a:rect l="0" t="0" r="0" b="0"/>
              <a:pathLst>
                <a:path w="221099" h="36199">
                  <a:moveTo>
                    <a:pt x="221098" y="4613"/>
                  </a:moveTo>
                  <a:lnTo>
                    <a:pt x="212297" y="1813"/>
                  </a:lnTo>
                  <a:lnTo>
                    <a:pt x="203950" y="311"/>
                  </a:lnTo>
                  <a:lnTo>
                    <a:pt x="195247" y="0"/>
                  </a:lnTo>
                  <a:lnTo>
                    <a:pt x="185953" y="507"/>
                  </a:lnTo>
                  <a:lnTo>
                    <a:pt x="175810" y="1326"/>
                  </a:lnTo>
                  <a:lnTo>
                    <a:pt x="164769" y="2146"/>
                  </a:lnTo>
                  <a:lnTo>
                    <a:pt x="153103" y="3003"/>
                  </a:lnTo>
                  <a:lnTo>
                    <a:pt x="141280" y="4178"/>
                  </a:lnTo>
                  <a:lnTo>
                    <a:pt x="129591" y="5817"/>
                  </a:lnTo>
                  <a:lnTo>
                    <a:pt x="118134" y="7917"/>
                  </a:lnTo>
                  <a:lnTo>
                    <a:pt x="106909" y="10406"/>
                  </a:lnTo>
                  <a:lnTo>
                    <a:pt x="95868" y="13194"/>
                  </a:lnTo>
                  <a:lnTo>
                    <a:pt x="84639" y="16202"/>
                  </a:lnTo>
                  <a:lnTo>
                    <a:pt x="72568" y="19368"/>
                  </a:lnTo>
                  <a:lnTo>
                    <a:pt x="59387" y="22638"/>
                  </a:lnTo>
                  <a:lnTo>
                    <a:pt x="45903" y="25829"/>
                  </a:lnTo>
                  <a:lnTo>
                    <a:pt x="32484" y="28929"/>
                  </a:lnTo>
                  <a:lnTo>
                    <a:pt x="17949" y="32212"/>
                  </a:lnTo>
                  <a:lnTo>
                    <a:pt x="0" y="361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87243" y="2754871"/>
              <a:ext cx="102233" cy="128535"/>
            </a:xfrm>
            <a:custGeom>
              <a:avLst/>
              <a:gdLst/>
              <a:ahLst/>
              <a:cxnLst/>
              <a:rect l="0" t="0" r="0" b="0"/>
              <a:pathLst>
                <a:path w="102233" h="128535">
                  <a:moveTo>
                    <a:pt x="92363" y="3595"/>
                  </a:moveTo>
                  <a:lnTo>
                    <a:pt x="83561" y="862"/>
                  </a:lnTo>
                  <a:lnTo>
                    <a:pt x="75215" y="0"/>
                  </a:lnTo>
                  <a:lnTo>
                    <a:pt x="66521" y="991"/>
                  </a:lnTo>
                  <a:lnTo>
                    <a:pt x="57572" y="3530"/>
                  </a:lnTo>
                  <a:lnTo>
                    <a:pt x="48726" y="7314"/>
                  </a:lnTo>
                  <a:lnTo>
                    <a:pt x="40196" y="12063"/>
                  </a:lnTo>
                  <a:lnTo>
                    <a:pt x="32353" y="18014"/>
                  </a:lnTo>
                  <a:lnTo>
                    <a:pt x="25773" y="25890"/>
                  </a:lnTo>
                  <a:lnTo>
                    <a:pt x="20640" y="35913"/>
                  </a:lnTo>
                  <a:lnTo>
                    <a:pt x="16499" y="47388"/>
                  </a:lnTo>
                  <a:lnTo>
                    <a:pt x="12483" y="59013"/>
                  </a:lnTo>
                  <a:lnTo>
                    <a:pt x="8087" y="70013"/>
                  </a:lnTo>
                  <a:lnTo>
                    <a:pt x="3808" y="80158"/>
                  </a:lnTo>
                  <a:lnTo>
                    <a:pt x="907" y="89498"/>
                  </a:lnTo>
                  <a:lnTo>
                    <a:pt x="0" y="98179"/>
                  </a:lnTo>
                  <a:lnTo>
                    <a:pt x="1224" y="106194"/>
                  </a:lnTo>
                  <a:lnTo>
                    <a:pt x="4570" y="113373"/>
                  </a:lnTo>
                  <a:lnTo>
                    <a:pt x="9787" y="119678"/>
                  </a:lnTo>
                  <a:lnTo>
                    <a:pt x="16341" y="124729"/>
                  </a:lnTo>
                  <a:lnTo>
                    <a:pt x="23556" y="127760"/>
                  </a:lnTo>
                  <a:lnTo>
                    <a:pt x="30997" y="128534"/>
                  </a:lnTo>
                  <a:lnTo>
                    <a:pt x="38785" y="127273"/>
                  </a:lnTo>
                  <a:lnTo>
                    <a:pt x="47458" y="124375"/>
                  </a:lnTo>
                  <a:lnTo>
                    <a:pt x="57244" y="120239"/>
                  </a:lnTo>
                  <a:lnTo>
                    <a:pt x="67598" y="115041"/>
                  </a:lnTo>
                  <a:lnTo>
                    <a:pt x="77408" y="108737"/>
                  </a:lnTo>
                  <a:lnTo>
                    <a:pt x="86070" y="101387"/>
                  </a:lnTo>
                  <a:lnTo>
                    <a:pt x="93173" y="92994"/>
                  </a:lnTo>
                  <a:lnTo>
                    <a:pt x="98261" y="83452"/>
                  </a:lnTo>
                  <a:lnTo>
                    <a:pt x="101297" y="72820"/>
                  </a:lnTo>
                  <a:lnTo>
                    <a:pt x="102232" y="61765"/>
                  </a:lnTo>
                  <a:lnTo>
                    <a:pt x="100831" y="51417"/>
                  </a:lnTo>
                  <a:lnTo>
                    <a:pt x="97203" y="42357"/>
                  </a:lnTo>
                  <a:lnTo>
                    <a:pt x="92169" y="34781"/>
                  </a:lnTo>
                  <a:lnTo>
                    <a:pt x="86585" y="28021"/>
                  </a:lnTo>
                  <a:lnTo>
                    <a:pt x="79966" y="21494"/>
                  </a:lnTo>
                  <a:lnTo>
                    <a:pt x="71306" y="141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200663" y="2716352"/>
              <a:ext cx="147400" cy="126408"/>
            </a:xfrm>
            <a:custGeom>
              <a:avLst/>
              <a:gdLst/>
              <a:ahLst/>
              <a:cxnLst/>
              <a:rect l="0" t="0" r="0" b="0"/>
              <a:pathLst>
                <a:path w="147400" h="126408">
                  <a:moveTo>
                    <a:pt x="0" y="52642"/>
                  </a:moveTo>
                  <a:lnTo>
                    <a:pt x="5867" y="58510"/>
                  </a:lnTo>
                  <a:lnTo>
                    <a:pt x="11432" y="64075"/>
                  </a:lnTo>
                  <a:lnTo>
                    <a:pt x="17231" y="69878"/>
                  </a:lnTo>
                  <a:lnTo>
                    <a:pt x="23312" y="76132"/>
                  </a:lnTo>
                  <a:lnTo>
                    <a:pt x="29641" y="83110"/>
                  </a:lnTo>
                  <a:lnTo>
                    <a:pt x="36156" y="90891"/>
                  </a:lnTo>
                  <a:lnTo>
                    <a:pt x="42313" y="99392"/>
                  </a:lnTo>
                  <a:lnTo>
                    <a:pt x="47151" y="108472"/>
                  </a:lnTo>
                  <a:lnTo>
                    <a:pt x="50271" y="117910"/>
                  </a:lnTo>
                  <a:lnTo>
                    <a:pt x="52499" y="124958"/>
                  </a:lnTo>
                  <a:lnTo>
                    <a:pt x="54202" y="126407"/>
                  </a:lnTo>
                  <a:lnTo>
                    <a:pt x="54140" y="123461"/>
                  </a:lnTo>
                  <a:lnTo>
                    <a:pt x="52515" y="117539"/>
                  </a:lnTo>
                  <a:lnTo>
                    <a:pt x="50325" y="109395"/>
                  </a:lnTo>
                  <a:lnTo>
                    <a:pt x="48249" y="99561"/>
                  </a:lnTo>
                  <a:lnTo>
                    <a:pt x="46879" y="88635"/>
                  </a:lnTo>
                  <a:lnTo>
                    <a:pt x="46868" y="77276"/>
                  </a:lnTo>
                  <a:lnTo>
                    <a:pt x="48429" y="65889"/>
                  </a:lnTo>
                  <a:lnTo>
                    <a:pt x="51749" y="54965"/>
                  </a:lnTo>
                  <a:lnTo>
                    <a:pt x="57168" y="45157"/>
                  </a:lnTo>
                  <a:lnTo>
                    <a:pt x="64658" y="36711"/>
                  </a:lnTo>
                  <a:lnTo>
                    <a:pt x="73752" y="29530"/>
                  </a:lnTo>
                  <a:lnTo>
                    <a:pt x="83756" y="23383"/>
                  </a:lnTo>
                  <a:lnTo>
                    <a:pt x="94173" y="18025"/>
                  </a:lnTo>
                  <a:lnTo>
                    <a:pt x="104483" y="13392"/>
                  </a:lnTo>
                  <a:lnTo>
                    <a:pt x="115172" y="9148"/>
                  </a:lnTo>
                  <a:lnTo>
                    <a:pt x="128289" y="491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82748" y="2684766"/>
              <a:ext cx="126769" cy="189514"/>
            </a:xfrm>
            <a:custGeom>
              <a:avLst/>
              <a:gdLst/>
              <a:ahLst/>
              <a:cxnLst/>
              <a:rect l="0" t="0" r="0" b="0"/>
              <a:pathLst>
                <a:path w="126769" h="189514">
                  <a:moveTo>
                    <a:pt x="81127" y="0"/>
                  </a:moveTo>
                  <a:lnTo>
                    <a:pt x="72325" y="2934"/>
                  </a:lnTo>
                  <a:lnTo>
                    <a:pt x="63979" y="5716"/>
                  </a:lnTo>
                  <a:lnTo>
                    <a:pt x="55285" y="8621"/>
                  </a:lnTo>
                  <a:lnTo>
                    <a:pt x="46337" y="11834"/>
                  </a:lnTo>
                  <a:lnTo>
                    <a:pt x="37490" y="15647"/>
                  </a:lnTo>
                  <a:lnTo>
                    <a:pt x="28956" y="20169"/>
                  </a:lnTo>
                  <a:lnTo>
                    <a:pt x="20941" y="25505"/>
                  </a:lnTo>
                  <a:lnTo>
                    <a:pt x="13712" y="31842"/>
                  </a:lnTo>
                  <a:lnTo>
                    <a:pt x="7353" y="39170"/>
                  </a:lnTo>
                  <a:lnTo>
                    <a:pt x="2424" y="47024"/>
                  </a:lnTo>
                  <a:lnTo>
                    <a:pt x="0" y="54600"/>
                  </a:lnTo>
                  <a:lnTo>
                    <a:pt x="449" y="61455"/>
                  </a:lnTo>
                  <a:lnTo>
                    <a:pt x="3514" y="67019"/>
                  </a:lnTo>
                  <a:lnTo>
                    <a:pt x="8694" y="70468"/>
                  </a:lnTo>
                  <a:lnTo>
                    <a:pt x="15476" y="71567"/>
                  </a:lnTo>
                  <a:lnTo>
                    <a:pt x="23585" y="70880"/>
                  </a:lnTo>
                  <a:lnTo>
                    <a:pt x="32988" y="69440"/>
                  </a:lnTo>
                  <a:lnTo>
                    <a:pt x="43561" y="67936"/>
                  </a:lnTo>
                  <a:lnTo>
                    <a:pt x="54928" y="66985"/>
                  </a:lnTo>
                  <a:lnTo>
                    <a:pt x="66557" y="67272"/>
                  </a:lnTo>
                  <a:lnTo>
                    <a:pt x="78111" y="69037"/>
                  </a:lnTo>
                  <a:lnTo>
                    <a:pt x="89140" y="72328"/>
                  </a:lnTo>
                  <a:lnTo>
                    <a:pt x="99015" y="77197"/>
                  </a:lnTo>
                  <a:lnTo>
                    <a:pt x="107500" y="83509"/>
                  </a:lnTo>
                  <a:lnTo>
                    <a:pt x="114536" y="91168"/>
                  </a:lnTo>
                  <a:lnTo>
                    <a:pt x="120054" y="100202"/>
                  </a:lnTo>
                  <a:lnTo>
                    <a:pt x="124161" y="110490"/>
                  </a:lnTo>
                  <a:lnTo>
                    <a:pt x="126617" y="121481"/>
                  </a:lnTo>
                  <a:lnTo>
                    <a:pt x="126768" y="132317"/>
                  </a:lnTo>
                  <a:lnTo>
                    <a:pt x="124462" y="142522"/>
                  </a:lnTo>
                  <a:lnTo>
                    <a:pt x="119982" y="151829"/>
                  </a:lnTo>
                  <a:lnTo>
                    <a:pt x="113771" y="160009"/>
                  </a:lnTo>
                  <a:lnTo>
                    <a:pt x="106256" y="167060"/>
                  </a:lnTo>
                  <a:lnTo>
                    <a:pt x="97638" y="172981"/>
                  </a:lnTo>
                  <a:lnTo>
                    <a:pt x="87884" y="177676"/>
                  </a:lnTo>
                  <a:lnTo>
                    <a:pt x="77077" y="181210"/>
                  </a:lnTo>
                  <a:lnTo>
                    <a:pt x="65619" y="183778"/>
                  </a:lnTo>
                  <a:lnTo>
                    <a:pt x="52825" y="185872"/>
                  </a:lnTo>
                  <a:lnTo>
                    <a:pt x="35338" y="187679"/>
                  </a:lnTo>
                  <a:lnTo>
                    <a:pt x="7428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590217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400497" y="3311950"/>
            <a:ext cx="410612" cy="341439"/>
            <a:chOff x="2400497" y="3311950"/>
            <a:chExt cx="410612" cy="341439"/>
          </a:xfrm>
        </p:grpSpPr>
        <p:sp>
          <p:nvSpPr>
            <p:cNvPr id="144" name="Freeform 143"/>
            <p:cNvSpPr/>
            <p:nvPr/>
          </p:nvSpPr>
          <p:spPr>
            <a:xfrm>
              <a:off x="2400497" y="3379647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4"/>
                  </a:lnTo>
                  <a:lnTo>
                    <a:pt x="5354" y="68751"/>
                  </a:lnTo>
                  <a:lnTo>
                    <a:pt x="6772" y="83653"/>
                  </a:lnTo>
                  <a:lnTo>
                    <a:pt x="8043" y="99072"/>
                  </a:lnTo>
                  <a:lnTo>
                    <a:pt x="9502" y="114569"/>
                  </a:lnTo>
                  <a:lnTo>
                    <a:pt x="11330" y="129881"/>
                  </a:lnTo>
                  <a:lnTo>
                    <a:pt x="13388" y="144923"/>
                  </a:lnTo>
                  <a:lnTo>
                    <a:pt x="15316" y="159710"/>
                  </a:lnTo>
                  <a:lnTo>
                    <a:pt x="16910" y="174285"/>
                  </a:lnTo>
                  <a:lnTo>
                    <a:pt x="18133" y="188701"/>
                  </a:lnTo>
                  <a:lnTo>
                    <a:pt x="19029" y="203000"/>
                  </a:lnTo>
                  <a:lnTo>
                    <a:pt x="19670" y="217199"/>
                  </a:lnTo>
                  <a:lnTo>
                    <a:pt x="20318" y="230717"/>
                  </a:lnTo>
                  <a:lnTo>
                    <a:pt x="21574" y="243712"/>
                  </a:lnTo>
                  <a:lnTo>
                    <a:pt x="24670" y="257327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15384" y="3311950"/>
              <a:ext cx="157956" cy="317072"/>
            </a:xfrm>
            <a:custGeom>
              <a:avLst/>
              <a:gdLst/>
              <a:ahLst/>
              <a:cxnLst/>
              <a:rect l="0" t="0" r="0" b="0"/>
              <a:pathLst>
                <a:path w="157956" h="317072">
                  <a:moveTo>
                    <a:pt x="137797" y="78226"/>
                  </a:moveTo>
                  <a:lnTo>
                    <a:pt x="131929" y="87027"/>
                  </a:lnTo>
                  <a:lnTo>
                    <a:pt x="126365" y="95374"/>
                  </a:lnTo>
                  <a:lnTo>
                    <a:pt x="120566" y="104073"/>
                  </a:lnTo>
                  <a:lnTo>
                    <a:pt x="114485" y="113194"/>
                  </a:lnTo>
                  <a:lnTo>
                    <a:pt x="108155" y="122689"/>
                  </a:lnTo>
                  <a:lnTo>
                    <a:pt x="101632" y="132480"/>
                  </a:lnTo>
                  <a:lnTo>
                    <a:pt x="95128" y="142494"/>
                  </a:lnTo>
                  <a:lnTo>
                    <a:pt x="88994" y="152668"/>
                  </a:lnTo>
                  <a:lnTo>
                    <a:pt x="83390" y="162954"/>
                  </a:lnTo>
                  <a:lnTo>
                    <a:pt x="78306" y="173319"/>
                  </a:lnTo>
                  <a:lnTo>
                    <a:pt x="73657" y="183737"/>
                  </a:lnTo>
                  <a:lnTo>
                    <a:pt x="69344" y="194191"/>
                  </a:lnTo>
                  <a:lnTo>
                    <a:pt x="65277" y="204669"/>
                  </a:lnTo>
                  <a:lnTo>
                    <a:pt x="61385" y="215164"/>
                  </a:lnTo>
                  <a:lnTo>
                    <a:pt x="57619" y="225675"/>
                  </a:lnTo>
                  <a:lnTo>
                    <a:pt x="54106" y="236360"/>
                  </a:lnTo>
                  <a:lnTo>
                    <a:pt x="51126" y="247527"/>
                  </a:lnTo>
                  <a:lnTo>
                    <a:pt x="48799" y="259293"/>
                  </a:lnTo>
                  <a:lnTo>
                    <a:pt x="47408" y="271297"/>
                  </a:lnTo>
                  <a:lnTo>
                    <a:pt x="47455" y="282823"/>
                  </a:lnTo>
                  <a:lnTo>
                    <a:pt x="49093" y="293485"/>
                  </a:lnTo>
                  <a:lnTo>
                    <a:pt x="52483" y="302761"/>
                  </a:lnTo>
                  <a:lnTo>
                    <a:pt x="57957" y="309855"/>
                  </a:lnTo>
                  <a:lnTo>
                    <a:pt x="65489" y="314541"/>
                  </a:lnTo>
                  <a:lnTo>
                    <a:pt x="74612" y="316906"/>
                  </a:lnTo>
                  <a:lnTo>
                    <a:pt x="84637" y="317071"/>
                  </a:lnTo>
                  <a:lnTo>
                    <a:pt x="95069" y="315331"/>
                  </a:lnTo>
                  <a:lnTo>
                    <a:pt x="105323" y="311912"/>
                  </a:lnTo>
                  <a:lnTo>
                    <a:pt x="114668" y="306886"/>
                  </a:lnTo>
                  <a:lnTo>
                    <a:pt x="122803" y="300437"/>
                  </a:lnTo>
                  <a:lnTo>
                    <a:pt x="129941" y="292838"/>
                  </a:lnTo>
                  <a:lnTo>
                    <a:pt x="136592" y="284369"/>
                  </a:lnTo>
                  <a:lnTo>
                    <a:pt x="143097" y="275265"/>
                  </a:lnTo>
                  <a:lnTo>
                    <a:pt x="149130" y="265713"/>
                  </a:lnTo>
                  <a:lnTo>
                    <a:pt x="153825" y="255847"/>
                  </a:lnTo>
                  <a:lnTo>
                    <a:pt x="156793" y="245771"/>
                  </a:lnTo>
                  <a:lnTo>
                    <a:pt x="157955" y="235717"/>
                  </a:lnTo>
                  <a:lnTo>
                    <a:pt x="157290" y="226040"/>
                  </a:lnTo>
                  <a:lnTo>
                    <a:pt x="154986" y="216901"/>
                  </a:lnTo>
                  <a:lnTo>
                    <a:pt x="151354" y="208289"/>
                  </a:lnTo>
                  <a:lnTo>
                    <a:pt x="146716" y="200118"/>
                  </a:lnTo>
                  <a:lnTo>
                    <a:pt x="141340" y="192291"/>
                  </a:lnTo>
                  <a:lnTo>
                    <a:pt x="135276" y="184881"/>
                  </a:lnTo>
                  <a:lnTo>
                    <a:pt x="128376" y="178123"/>
                  </a:lnTo>
                  <a:lnTo>
                    <a:pt x="120622" y="172094"/>
                  </a:lnTo>
                  <a:lnTo>
                    <a:pt x="112127" y="166722"/>
                  </a:lnTo>
                  <a:lnTo>
                    <a:pt x="103046" y="161880"/>
                  </a:lnTo>
                  <a:lnTo>
                    <a:pt x="93528" y="157431"/>
                  </a:lnTo>
                  <a:lnTo>
                    <a:pt x="83696" y="153104"/>
                  </a:lnTo>
                  <a:lnTo>
                    <a:pt x="73643" y="148505"/>
                  </a:lnTo>
                  <a:lnTo>
                    <a:pt x="63441" y="143442"/>
                  </a:lnTo>
                  <a:lnTo>
                    <a:pt x="53303" y="137905"/>
                  </a:lnTo>
                  <a:lnTo>
                    <a:pt x="43569" y="131963"/>
                  </a:lnTo>
                  <a:lnTo>
                    <a:pt x="34397" y="125701"/>
                  </a:lnTo>
                  <a:lnTo>
                    <a:pt x="25933" y="119039"/>
                  </a:lnTo>
                  <a:lnTo>
                    <a:pt x="18393" y="111735"/>
                  </a:lnTo>
                  <a:lnTo>
                    <a:pt x="11812" y="103712"/>
                  </a:lnTo>
                  <a:lnTo>
                    <a:pt x="6393" y="95035"/>
                  </a:lnTo>
                  <a:lnTo>
                    <a:pt x="2575" y="85833"/>
                  </a:lnTo>
                  <a:lnTo>
                    <a:pt x="457" y="76234"/>
                  </a:lnTo>
                  <a:lnTo>
                    <a:pt x="0" y="66348"/>
                  </a:lnTo>
                  <a:lnTo>
                    <a:pt x="1205" y="56258"/>
                  </a:lnTo>
                  <a:lnTo>
                    <a:pt x="3908" y="46037"/>
                  </a:lnTo>
                  <a:lnTo>
                    <a:pt x="7993" y="36055"/>
                  </a:lnTo>
                  <a:lnTo>
                    <a:pt x="13475" y="26959"/>
                  </a:lnTo>
                  <a:lnTo>
                    <a:pt x="20238" y="19033"/>
                  </a:lnTo>
                  <a:lnTo>
                    <a:pt x="28219" y="12390"/>
                  </a:lnTo>
                  <a:lnTo>
                    <a:pt x="37479" y="7143"/>
                  </a:lnTo>
                  <a:lnTo>
                    <a:pt x="47921" y="3216"/>
                  </a:lnTo>
                  <a:lnTo>
                    <a:pt x="59017" y="714"/>
                  </a:lnTo>
                  <a:lnTo>
                    <a:pt x="69925" y="0"/>
                  </a:lnTo>
                  <a:lnTo>
                    <a:pt x="80178" y="1115"/>
                  </a:lnTo>
                  <a:lnTo>
                    <a:pt x="89518" y="3980"/>
                  </a:lnTo>
                  <a:lnTo>
                    <a:pt x="97720" y="8569"/>
                  </a:lnTo>
                  <a:lnTo>
                    <a:pt x="104780" y="14698"/>
                  </a:lnTo>
                  <a:lnTo>
                    <a:pt x="110539" y="22235"/>
                  </a:lnTo>
                  <a:lnTo>
                    <a:pt x="114592" y="31189"/>
                  </a:lnTo>
                  <a:lnTo>
                    <a:pt x="116882" y="41418"/>
                  </a:lnTo>
                  <a:lnTo>
                    <a:pt x="117791" y="52273"/>
                  </a:lnTo>
                  <a:lnTo>
                    <a:pt x="118061" y="63844"/>
                  </a:lnTo>
                  <a:lnTo>
                    <a:pt x="117715" y="78262"/>
                  </a:lnTo>
                  <a:lnTo>
                    <a:pt x="116740" y="992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779523" y="3379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90051" y="351651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2416014" y="3979772"/>
            <a:ext cx="449909" cy="327081"/>
            <a:chOff x="2416014" y="3979772"/>
            <a:chExt cx="449909" cy="327081"/>
          </a:xfrm>
        </p:grpSpPr>
        <p:sp>
          <p:nvSpPr>
            <p:cNvPr id="149" name="Freeform 148"/>
            <p:cNvSpPr/>
            <p:nvPr/>
          </p:nvSpPr>
          <p:spPr>
            <a:xfrm>
              <a:off x="2416014" y="3994536"/>
              <a:ext cx="237168" cy="312317"/>
            </a:xfrm>
            <a:custGeom>
              <a:avLst/>
              <a:gdLst/>
              <a:ahLst/>
              <a:cxnLst/>
              <a:rect l="0" t="0" r="0" b="0"/>
              <a:pathLst>
                <a:path w="237168" h="312317">
                  <a:moveTo>
                    <a:pt x="37125" y="6293"/>
                  </a:moveTo>
                  <a:lnTo>
                    <a:pt x="34259" y="18027"/>
                  </a:lnTo>
                  <a:lnTo>
                    <a:pt x="32116" y="29156"/>
                  </a:lnTo>
                  <a:lnTo>
                    <a:pt x="30516" y="40657"/>
                  </a:lnTo>
                  <a:lnTo>
                    <a:pt x="29412" y="49185"/>
                  </a:lnTo>
                  <a:lnTo>
                    <a:pt x="29031" y="50842"/>
                  </a:lnTo>
                  <a:lnTo>
                    <a:pt x="29616" y="47547"/>
                  </a:lnTo>
                  <a:lnTo>
                    <a:pt x="31219" y="41333"/>
                  </a:lnTo>
                  <a:lnTo>
                    <a:pt x="33939" y="33421"/>
                  </a:lnTo>
                  <a:lnTo>
                    <a:pt x="37725" y="24524"/>
                  </a:lnTo>
                  <a:lnTo>
                    <a:pt x="42568" y="15697"/>
                  </a:lnTo>
                  <a:lnTo>
                    <a:pt x="48573" y="8404"/>
                  </a:lnTo>
                  <a:lnTo>
                    <a:pt x="55686" y="3306"/>
                  </a:lnTo>
                  <a:lnTo>
                    <a:pt x="63564" y="520"/>
                  </a:lnTo>
                  <a:lnTo>
                    <a:pt x="71691" y="0"/>
                  </a:lnTo>
                  <a:lnTo>
                    <a:pt x="79742" y="1467"/>
                  </a:lnTo>
                  <a:lnTo>
                    <a:pt x="87435" y="4686"/>
                  </a:lnTo>
                  <a:lnTo>
                    <a:pt x="94447" y="9570"/>
                  </a:lnTo>
                  <a:lnTo>
                    <a:pt x="100675" y="15924"/>
                  </a:lnTo>
                  <a:lnTo>
                    <a:pt x="106027" y="23627"/>
                  </a:lnTo>
                  <a:lnTo>
                    <a:pt x="110330" y="32699"/>
                  </a:lnTo>
                  <a:lnTo>
                    <a:pt x="113602" y="43024"/>
                  </a:lnTo>
                  <a:lnTo>
                    <a:pt x="116158" y="54381"/>
                  </a:lnTo>
                  <a:lnTo>
                    <a:pt x="118497" y="66529"/>
                  </a:lnTo>
                  <a:lnTo>
                    <a:pt x="120919" y="79259"/>
                  </a:lnTo>
                  <a:lnTo>
                    <a:pt x="123210" y="92571"/>
                  </a:lnTo>
                  <a:lnTo>
                    <a:pt x="124762" y="106645"/>
                  </a:lnTo>
                  <a:lnTo>
                    <a:pt x="125286" y="121517"/>
                  </a:lnTo>
                  <a:lnTo>
                    <a:pt x="124806" y="136929"/>
                  </a:lnTo>
                  <a:lnTo>
                    <a:pt x="123487" y="152427"/>
                  </a:lnTo>
                  <a:lnTo>
                    <a:pt x="121523" y="167738"/>
                  </a:lnTo>
                  <a:lnTo>
                    <a:pt x="119086" y="182612"/>
                  </a:lnTo>
                  <a:lnTo>
                    <a:pt x="116312" y="196753"/>
                  </a:lnTo>
                  <a:lnTo>
                    <a:pt x="113303" y="210078"/>
                  </a:lnTo>
                  <a:lnTo>
                    <a:pt x="110133" y="222670"/>
                  </a:lnTo>
                  <a:lnTo>
                    <a:pt x="106852" y="234675"/>
                  </a:lnTo>
                  <a:lnTo>
                    <a:pt x="103491" y="246232"/>
                  </a:lnTo>
                  <a:lnTo>
                    <a:pt x="99912" y="257301"/>
                  </a:lnTo>
                  <a:lnTo>
                    <a:pt x="95823" y="267669"/>
                  </a:lnTo>
                  <a:lnTo>
                    <a:pt x="91101" y="277271"/>
                  </a:lnTo>
                  <a:lnTo>
                    <a:pt x="85624" y="286025"/>
                  </a:lnTo>
                  <a:lnTo>
                    <a:pt x="79191" y="293759"/>
                  </a:lnTo>
                  <a:lnTo>
                    <a:pt x="71786" y="300470"/>
                  </a:lnTo>
                  <a:lnTo>
                    <a:pt x="63541" y="305977"/>
                  </a:lnTo>
                  <a:lnTo>
                    <a:pt x="54637" y="309853"/>
                  </a:lnTo>
                  <a:lnTo>
                    <a:pt x="45251" y="312006"/>
                  </a:lnTo>
                  <a:lnTo>
                    <a:pt x="35848" y="312316"/>
                  </a:lnTo>
                  <a:lnTo>
                    <a:pt x="27148" y="310480"/>
                  </a:lnTo>
                  <a:lnTo>
                    <a:pt x="19492" y="306536"/>
                  </a:lnTo>
                  <a:lnTo>
                    <a:pt x="13030" y="300633"/>
                  </a:lnTo>
                  <a:lnTo>
                    <a:pt x="7907" y="292860"/>
                  </a:lnTo>
                  <a:lnTo>
                    <a:pt x="4059" y="283452"/>
                  </a:lnTo>
                  <a:lnTo>
                    <a:pt x="1439" y="272901"/>
                  </a:lnTo>
                  <a:lnTo>
                    <a:pt x="113" y="261835"/>
                  </a:lnTo>
                  <a:lnTo>
                    <a:pt x="0" y="250662"/>
                  </a:lnTo>
                  <a:lnTo>
                    <a:pt x="1057" y="239721"/>
                  </a:lnTo>
                  <a:lnTo>
                    <a:pt x="3360" y="229375"/>
                  </a:lnTo>
                  <a:lnTo>
                    <a:pt x="6844" y="219760"/>
                  </a:lnTo>
                  <a:lnTo>
                    <a:pt x="11641" y="211151"/>
                  </a:lnTo>
                  <a:lnTo>
                    <a:pt x="18142" y="204039"/>
                  </a:lnTo>
                  <a:lnTo>
                    <a:pt x="26397" y="198559"/>
                  </a:lnTo>
                  <a:lnTo>
                    <a:pt x="35856" y="194862"/>
                  </a:lnTo>
                  <a:lnTo>
                    <a:pt x="45582" y="193271"/>
                  </a:lnTo>
                  <a:lnTo>
                    <a:pt x="55012" y="193756"/>
                  </a:lnTo>
                  <a:lnTo>
                    <a:pt x="64120" y="196013"/>
                  </a:lnTo>
                  <a:lnTo>
                    <a:pt x="73222" y="199653"/>
                  </a:lnTo>
                  <a:lnTo>
                    <a:pt x="82530" y="204318"/>
                  </a:lnTo>
                  <a:lnTo>
                    <a:pt x="92103" y="209718"/>
                  </a:lnTo>
                  <a:lnTo>
                    <a:pt x="101923" y="215632"/>
                  </a:lnTo>
                  <a:lnTo>
                    <a:pt x="111944" y="221899"/>
                  </a:lnTo>
                  <a:lnTo>
                    <a:pt x="122116" y="228241"/>
                  </a:lnTo>
                  <a:lnTo>
                    <a:pt x="132399" y="234272"/>
                  </a:lnTo>
                  <a:lnTo>
                    <a:pt x="142764" y="239805"/>
                  </a:lnTo>
                  <a:lnTo>
                    <a:pt x="153351" y="244674"/>
                  </a:lnTo>
                  <a:lnTo>
                    <a:pt x="164450" y="248646"/>
                  </a:lnTo>
                  <a:lnTo>
                    <a:pt x="176167" y="251683"/>
                  </a:lnTo>
                  <a:lnTo>
                    <a:pt x="188041" y="253715"/>
                  </a:lnTo>
                  <a:lnTo>
                    <a:pt x="200417" y="254646"/>
                  </a:lnTo>
                  <a:lnTo>
                    <a:pt x="215500" y="253441"/>
                  </a:lnTo>
                  <a:lnTo>
                    <a:pt x="237167" y="2484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740122" y="4000829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5" y="0"/>
                  </a:moveTo>
                  <a:lnTo>
                    <a:pt x="4949" y="14668"/>
                  </a:lnTo>
                  <a:lnTo>
                    <a:pt x="2807" y="28580"/>
                  </a:lnTo>
                  <a:lnTo>
                    <a:pt x="1208" y="43078"/>
                  </a:lnTo>
                  <a:lnTo>
                    <a:pt x="200" y="58279"/>
                  </a:lnTo>
                  <a:lnTo>
                    <a:pt x="0" y="74104"/>
                  </a:lnTo>
                  <a:lnTo>
                    <a:pt x="651" y="90424"/>
                  </a:lnTo>
                  <a:lnTo>
                    <a:pt x="1890" y="107114"/>
                  </a:lnTo>
                  <a:lnTo>
                    <a:pt x="3254" y="124071"/>
                  </a:lnTo>
                  <a:lnTo>
                    <a:pt x="4468" y="141205"/>
                  </a:lnTo>
                  <a:lnTo>
                    <a:pt x="5603" y="158134"/>
                  </a:lnTo>
                  <a:lnTo>
                    <a:pt x="6971" y="174200"/>
                  </a:lnTo>
                  <a:lnTo>
                    <a:pt x="8738" y="189116"/>
                  </a:lnTo>
                  <a:lnTo>
                    <a:pt x="10765" y="203059"/>
                  </a:lnTo>
                  <a:lnTo>
                    <a:pt x="12885" y="218170"/>
                  </a:lnTo>
                  <a:lnTo>
                    <a:pt x="15286" y="239126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15530" y="3979772"/>
              <a:ext cx="121880" cy="189465"/>
            </a:xfrm>
            <a:custGeom>
              <a:avLst/>
              <a:gdLst/>
              <a:ahLst/>
              <a:cxnLst/>
              <a:rect l="0" t="0" r="0" b="0"/>
              <a:pathLst>
                <a:path w="121880" h="189465">
                  <a:moveTo>
                    <a:pt x="121879" y="147399"/>
                  </a:moveTo>
                  <a:lnTo>
                    <a:pt x="110211" y="147533"/>
                  </a:lnTo>
                  <a:lnTo>
                    <a:pt x="99722" y="148813"/>
                  </a:lnTo>
                  <a:lnTo>
                    <a:pt x="89420" y="151406"/>
                  </a:lnTo>
                  <a:lnTo>
                    <a:pt x="79119" y="155126"/>
                  </a:lnTo>
                  <a:lnTo>
                    <a:pt x="68775" y="159759"/>
                  </a:lnTo>
                  <a:lnTo>
                    <a:pt x="58386" y="165092"/>
                  </a:lnTo>
                  <a:lnTo>
                    <a:pt x="47958" y="170939"/>
                  </a:lnTo>
                  <a:lnTo>
                    <a:pt x="37500" y="177153"/>
                  </a:lnTo>
                  <a:lnTo>
                    <a:pt x="27028" y="183578"/>
                  </a:lnTo>
                  <a:lnTo>
                    <a:pt x="16847" y="188504"/>
                  </a:lnTo>
                  <a:lnTo>
                    <a:pt x="8388" y="189464"/>
                  </a:lnTo>
                  <a:lnTo>
                    <a:pt x="3062" y="186540"/>
                  </a:lnTo>
                  <a:lnTo>
                    <a:pt x="527" y="180855"/>
                  </a:lnTo>
                  <a:lnTo>
                    <a:pt x="0" y="173395"/>
                  </a:lnTo>
                  <a:lnTo>
                    <a:pt x="830" y="164823"/>
                  </a:lnTo>
                  <a:lnTo>
                    <a:pt x="2564" y="155552"/>
                  </a:lnTo>
                  <a:lnTo>
                    <a:pt x="4895" y="145838"/>
                  </a:lnTo>
                  <a:lnTo>
                    <a:pt x="7622" y="135841"/>
                  </a:lnTo>
                  <a:lnTo>
                    <a:pt x="10611" y="125662"/>
                  </a:lnTo>
                  <a:lnTo>
                    <a:pt x="13775" y="115358"/>
                  </a:lnTo>
                  <a:lnTo>
                    <a:pt x="17054" y="104808"/>
                  </a:lnTo>
                  <a:lnTo>
                    <a:pt x="20410" y="93732"/>
                  </a:lnTo>
                  <a:lnTo>
                    <a:pt x="23817" y="82021"/>
                  </a:lnTo>
                  <a:lnTo>
                    <a:pt x="27258" y="69884"/>
                  </a:lnTo>
                  <a:lnTo>
                    <a:pt x="30723" y="57737"/>
                  </a:lnTo>
                  <a:lnTo>
                    <a:pt x="34197" y="45839"/>
                  </a:lnTo>
                  <a:lnTo>
                    <a:pt x="37526" y="34710"/>
                  </a:lnTo>
                  <a:lnTo>
                    <a:pt x="40735" y="24117"/>
                  </a:lnTo>
                  <a:lnTo>
                    <a:pt x="44107" y="13134"/>
                  </a:lnTo>
                  <a:lnTo>
                    <a:pt x="481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853222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863751" y="420087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3263834" y="3253305"/>
            <a:ext cx="160032" cy="473784"/>
            <a:chOff x="3263834" y="3253305"/>
            <a:chExt cx="160032" cy="473784"/>
          </a:xfrm>
        </p:grpSpPr>
        <p:sp>
          <p:nvSpPr>
            <p:cNvPr id="155" name="Freeform 154"/>
            <p:cNvSpPr/>
            <p:nvPr/>
          </p:nvSpPr>
          <p:spPr>
            <a:xfrm>
              <a:off x="3263834" y="3253305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2"/>
                  </a:lnTo>
                  <a:lnTo>
                    <a:pt x="10528" y="46624"/>
                  </a:lnTo>
                  <a:lnTo>
                    <a:pt x="10528" y="59284"/>
                  </a:lnTo>
                  <a:lnTo>
                    <a:pt x="10528" y="72349"/>
                  </a:lnTo>
                  <a:lnTo>
                    <a:pt x="10528" y="86047"/>
                  </a:lnTo>
                  <a:lnTo>
                    <a:pt x="10528" y="100908"/>
                  </a:lnTo>
                  <a:lnTo>
                    <a:pt x="10528" y="117126"/>
                  </a:lnTo>
                  <a:lnTo>
                    <a:pt x="10528" y="134423"/>
                  </a:lnTo>
                  <a:lnTo>
                    <a:pt x="10528" y="152258"/>
                  </a:lnTo>
                  <a:lnTo>
                    <a:pt x="10528" y="170255"/>
                  </a:lnTo>
                  <a:lnTo>
                    <a:pt x="10528" y="188237"/>
                  </a:lnTo>
                  <a:lnTo>
                    <a:pt x="10528" y="206143"/>
                  </a:lnTo>
                  <a:lnTo>
                    <a:pt x="10528" y="223958"/>
                  </a:lnTo>
                  <a:lnTo>
                    <a:pt x="10528" y="241532"/>
                  </a:lnTo>
                  <a:lnTo>
                    <a:pt x="10528" y="258572"/>
                  </a:lnTo>
                  <a:lnTo>
                    <a:pt x="10524" y="274959"/>
                  </a:lnTo>
                  <a:lnTo>
                    <a:pt x="10351" y="290576"/>
                  </a:lnTo>
                  <a:lnTo>
                    <a:pt x="9703" y="305225"/>
                  </a:lnTo>
                  <a:lnTo>
                    <a:pt x="8454" y="318880"/>
                  </a:lnTo>
                  <a:lnTo>
                    <a:pt x="6793" y="331228"/>
                  </a:lnTo>
                  <a:lnTo>
                    <a:pt x="4966" y="342786"/>
                  </a:lnTo>
                  <a:lnTo>
                    <a:pt x="2812" y="35457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00704" y="3579689"/>
              <a:ext cx="23162" cy="147400"/>
            </a:xfrm>
            <a:custGeom>
              <a:avLst/>
              <a:gdLst/>
              <a:ahLst/>
              <a:cxnLst/>
              <a:rect l="0" t="0" r="0" b="0"/>
              <a:pathLst>
                <a:path w="23162" h="147400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19" y="25851"/>
                  </a:lnTo>
                  <a:lnTo>
                    <a:pt x="19094" y="35145"/>
                  </a:lnTo>
                  <a:lnTo>
                    <a:pt x="21811" y="45288"/>
                  </a:lnTo>
                  <a:lnTo>
                    <a:pt x="23161" y="56329"/>
                  </a:lnTo>
                  <a:lnTo>
                    <a:pt x="23090" y="67995"/>
                  </a:lnTo>
                  <a:lnTo>
                    <a:pt x="21523" y="79818"/>
                  </a:lnTo>
                  <a:lnTo>
                    <a:pt x="18590" y="91498"/>
                  </a:lnTo>
                  <a:lnTo>
                    <a:pt x="14840" y="102677"/>
                  </a:lnTo>
                  <a:lnTo>
                    <a:pt x="10788" y="114052"/>
                  </a:lnTo>
                  <a:lnTo>
                    <a:pt x="6082" y="127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3726136" y="3240060"/>
            <a:ext cx="297927" cy="402801"/>
            <a:chOff x="3726136" y="3240060"/>
            <a:chExt cx="297927" cy="402801"/>
          </a:xfrm>
        </p:grpSpPr>
        <p:sp>
          <p:nvSpPr>
            <p:cNvPr id="158" name="Freeform 157"/>
            <p:cNvSpPr/>
            <p:nvPr/>
          </p:nvSpPr>
          <p:spPr>
            <a:xfrm>
              <a:off x="3726136" y="3240060"/>
              <a:ext cx="211523" cy="350304"/>
            </a:xfrm>
            <a:custGeom>
              <a:avLst/>
              <a:gdLst/>
              <a:ahLst/>
              <a:cxnLst/>
              <a:rect l="0" t="0" r="0" b="0"/>
              <a:pathLst>
                <a:path w="211523" h="350304">
                  <a:moveTo>
                    <a:pt x="85180" y="34302"/>
                  </a:moveTo>
                  <a:lnTo>
                    <a:pt x="82179" y="43104"/>
                  </a:lnTo>
                  <a:lnTo>
                    <a:pt x="78756" y="51451"/>
                  </a:lnTo>
                  <a:lnTo>
                    <a:pt x="74561" y="60144"/>
                  </a:lnTo>
                  <a:lnTo>
                    <a:pt x="69660" y="69092"/>
                  </a:lnTo>
                  <a:lnTo>
                    <a:pt x="64179" y="77939"/>
                  </a:lnTo>
                  <a:lnTo>
                    <a:pt x="58246" y="86434"/>
                  </a:lnTo>
                  <a:lnTo>
                    <a:pt x="51918" y="92960"/>
                  </a:lnTo>
                  <a:lnTo>
                    <a:pt x="45948" y="95139"/>
                  </a:lnTo>
                  <a:lnTo>
                    <a:pt x="41638" y="93041"/>
                  </a:lnTo>
                  <a:lnTo>
                    <a:pt x="39241" y="87883"/>
                  </a:lnTo>
                  <a:lnTo>
                    <a:pt x="38490" y="80757"/>
                  </a:lnTo>
                  <a:lnTo>
                    <a:pt x="39170" y="72397"/>
                  </a:lnTo>
                  <a:lnTo>
                    <a:pt x="41250" y="63260"/>
                  </a:lnTo>
                  <a:lnTo>
                    <a:pt x="44590" y="53638"/>
                  </a:lnTo>
                  <a:lnTo>
                    <a:pt x="48958" y="43870"/>
                  </a:lnTo>
                  <a:lnTo>
                    <a:pt x="54111" y="34376"/>
                  </a:lnTo>
                  <a:lnTo>
                    <a:pt x="59844" y="25363"/>
                  </a:lnTo>
                  <a:lnTo>
                    <a:pt x="66322" y="17174"/>
                  </a:lnTo>
                  <a:lnTo>
                    <a:pt x="74035" y="10350"/>
                  </a:lnTo>
                  <a:lnTo>
                    <a:pt x="83143" y="5066"/>
                  </a:lnTo>
                  <a:lnTo>
                    <a:pt x="93192" y="1502"/>
                  </a:lnTo>
                  <a:lnTo>
                    <a:pt x="103324" y="0"/>
                  </a:lnTo>
                  <a:lnTo>
                    <a:pt x="113019" y="555"/>
                  </a:lnTo>
                  <a:lnTo>
                    <a:pt x="121968" y="3197"/>
                  </a:lnTo>
                  <a:lnTo>
                    <a:pt x="129899" y="8161"/>
                  </a:lnTo>
                  <a:lnTo>
                    <a:pt x="136779" y="15350"/>
                  </a:lnTo>
                  <a:lnTo>
                    <a:pt x="142585" y="24413"/>
                  </a:lnTo>
                  <a:lnTo>
                    <a:pt x="147201" y="34930"/>
                  </a:lnTo>
                  <a:lnTo>
                    <a:pt x="150682" y="46518"/>
                  </a:lnTo>
                  <a:lnTo>
                    <a:pt x="153210" y="58873"/>
                  </a:lnTo>
                  <a:lnTo>
                    <a:pt x="154998" y="71764"/>
                  </a:lnTo>
                  <a:lnTo>
                    <a:pt x="156237" y="85025"/>
                  </a:lnTo>
                  <a:lnTo>
                    <a:pt x="156919" y="98539"/>
                  </a:lnTo>
                  <a:lnTo>
                    <a:pt x="156853" y="112225"/>
                  </a:lnTo>
                  <a:lnTo>
                    <a:pt x="155998" y="126026"/>
                  </a:lnTo>
                  <a:lnTo>
                    <a:pt x="154612" y="139906"/>
                  </a:lnTo>
                  <a:lnTo>
                    <a:pt x="153142" y="153838"/>
                  </a:lnTo>
                  <a:lnTo>
                    <a:pt x="151854" y="167805"/>
                  </a:lnTo>
                  <a:lnTo>
                    <a:pt x="150669" y="181796"/>
                  </a:lnTo>
                  <a:lnTo>
                    <a:pt x="149267" y="195802"/>
                  </a:lnTo>
                  <a:lnTo>
                    <a:pt x="147472" y="209815"/>
                  </a:lnTo>
                  <a:lnTo>
                    <a:pt x="145265" y="223666"/>
                  </a:lnTo>
                  <a:lnTo>
                    <a:pt x="142705" y="237046"/>
                  </a:lnTo>
                  <a:lnTo>
                    <a:pt x="139864" y="249820"/>
                  </a:lnTo>
                  <a:lnTo>
                    <a:pt x="136650" y="261856"/>
                  </a:lnTo>
                  <a:lnTo>
                    <a:pt x="132815" y="272946"/>
                  </a:lnTo>
                  <a:lnTo>
                    <a:pt x="128271" y="283073"/>
                  </a:lnTo>
                  <a:lnTo>
                    <a:pt x="123085" y="292366"/>
                  </a:lnTo>
                  <a:lnTo>
                    <a:pt x="117379" y="301002"/>
                  </a:lnTo>
                  <a:lnTo>
                    <a:pt x="111277" y="309145"/>
                  </a:lnTo>
                  <a:lnTo>
                    <a:pt x="104721" y="316768"/>
                  </a:lnTo>
                  <a:lnTo>
                    <a:pt x="97489" y="323669"/>
                  </a:lnTo>
                  <a:lnTo>
                    <a:pt x="89513" y="329794"/>
                  </a:lnTo>
                  <a:lnTo>
                    <a:pt x="80868" y="335230"/>
                  </a:lnTo>
                  <a:lnTo>
                    <a:pt x="71687" y="340116"/>
                  </a:lnTo>
                  <a:lnTo>
                    <a:pt x="62107" y="344575"/>
                  </a:lnTo>
                  <a:lnTo>
                    <a:pt x="52403" y="348231"/>
                  </a:lnTo>
                  <a:lnTo>
                    <a:pt x="42968" y="350249"/>
                  </a:lnTo>
                  <a:lnTo>
                    <a:pt x="34000" y="350303"/>
                  </a:lnTo>
                  <a:lnTo>
                    <a:pt x="25674" y="348370"/>
                  </a:lnTo>
                  <a:lnTo>
                    <a:pt x="18228" y="344482"/>
                  </a:lnTo>
                  <a:lnTo>
                    <a:pt x="11711" y="338864"/>
                  </a:lnTo>
                  <a:lnTo>
                    <a:pt x="6333" y="331857"/>
                  </a:lnTo>
                  <a:lnTo>
                    <a:pt x="2543" y="323798"/>
                  </a:lnTo>
                  <a:lnTo>
                    <a:pt x="444" y="314983"/>
                  </a:lnTo>
                  <a:lnTo>
                    <a:pt x="0" y="305795"/>
                  </a:lnTo>
                  <a:lnTo>
                    <a:pt x="1214" y="296709"/>
                  </a:lnTo>
                  <a:lnTo>
                    <a:pt x="3927" y="287980"/>
                  </a:lnTo>
                  <a:lnTo>
                    <a:pt x="8188" y="279984"/>
                  </a:lnTo>
                  <a:lnTo>
                    <a:pt x="14321" y="273291"/>
                  </a:lnTo>
                  <a:lnTo>
                    <a:pt x="22330" y="268097"/>
                  </a:lnTo>
                  <a:lnTo>
                    <a:pt x="31792" y="264593"/>
                  </a:lnTo>
                  <a:lnTo>
                    <a:pt x="42052" y="263131"/>
                  </a:lnTo>
                  <a:lnTo>
                    <a:pt x="52653" y="263704"/>
                  </a:lnTo>
                  <a:lnTo>
                    <a:pt x="63363" y="266019"/>
                  </a:lnTo>
                  <a:lnTo>
                    <a:pt x="74079" y="269697"/>
                  </a:lnTo>
                  <a:lnTo>
                    <a:pt x="84761" y="274389"/>
                  </a:lnTo>
                  <a:lnTo>
                    <a:pt x="95239" y="279806"/>
                  </a:lnTo>
                  <a:lnTo>
                    <a:pt x="105208" y="285733"/>
                  </a:lnTo>
                  <a:lnTo>
                    <a:pt x="114556" y="292002"/>
                  </a:lnTo>
                  <a:lnTo>
                    <a:pt x="123649" y="298177"/>
                  </a:lnTo>
                  <a:lnTo>
                    <a:pt x="133209" y="303563"/>
                  </a:lnTo>
                  <a:lnTo>
                    <a:pt x="143599" y="307850"/>
                  </a:lnTo>
                  <a:lnTo>
                    <a:pt x="154630" y="311074"/>
                  </a:lnTo>
                  <a:lnTo>
                    <a:pt x="167017" y="313753"/>
                  </a:lnTo>
                  <a:lnTo>
                    <a:pt x="184092" y="316117"/>
                  </a:lnTo>
                  <a:lnTo>
                    <a:pt x="211522" y="3185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000829" y="3537575"/>
              <a:ext cx="23234" cy="105286"/>
            </a:xfrm>
            <a:custGeom>
              <a:avLst/>
              <a:gdLst/>
              <a:ahLst/>
              <a:cxnLst/>
              <a:rect l="0" t="0" r="0" b="0"/>
              <a:pathLst>
                <a:path w="23234" h="105286">
                  <a:moveTo>
                    <a:pt x="0" y="0"/>
                  </a:moveTo>
                  <a:lnTo>
                    <a:pt x="5801" y="5934"/>
                  </a:lnTo>
                  <a:lnTo>
                    <a:pt x="10724" y="12139"/>
                  </a:lnTo>
                  <a:lnTo>
                    <a:pt x="15218" y="19235"/>
                  </a:lnTo>
                  <a:lnTo>
                    <a:pt x="19093" y="27175"/>
                  </a:lnTo>
                  <a:lnTo>
                    <a:pt x="21810" y="35822"/>
                  </a:lnTo>
                  <a:lnTo>
                    <a:pt x="23165" y="45012"/>
                  </a:lnTo>
                  <a:lnTo>
                    <a:pt x="23233" y="54531"/>
                  </a:lnTo>
                  <a:lnTo>
                    <a:pt x="22096" y="65268"/>
                  </a:lnTo>
                  <a:lnTo>
                    <a:pt x="18533" y="8039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4346116" y="3208996"/>
            <a:ext cx="302054" cy="433865"/>
            <a:chOff x="4346116" y="3208996"/>
            <a:chExt cx="302054" cy="433865"/>
          </a:xfrm>
        </p:grpSpPr>
        <p:sp>
          <p:nvSpPr>
            <p:cNvPr id="161" name="Freeform 160"/>
            <p:cNvSpPr/>
            <p:nvPr/>
          </p:nvSpPr>
          <p:spPr>
            <a:xfrm>
              <a:off x="4346116" y="3208996"/>
              <a:ext cx="197566" cy="344957"/>
            </a:xfrm>
            <a:custGeom>
              <a:avLst/>
              <a:gdLst/>
              <a:ahLst/>
              <a:cxnLst/>
              <a:rect l="0" t="0" r="0" b="0"/>
              <a:pathLst>
                <a:path w="197566" h="344957">
                  <a:moveTo>
                    <a:pt x="65324" y="12724"/>
                  </a:moveTo>
                  <a:lnTo>
                    <a:pt x="59456" y="18591"/>
                  </a:lnTo>
                  <a:lnTo>
                    <a:pt x="53892" y="24156"/>
                  </a:lnTo>
                  <a:lnTo>
                    <a:pt x="48092" y="29955"/>
                  </a:lnTo>
                  <a:lnTo>
                    <a:pt x="42012" y="36036"/>
                  </a:lnTo>
                  <a:lnTo>
                    <a:pt x="35682" y="42366"/>
                  </a:lnTo>
                  <a:lnTo>
                    <a:pt x="29154" y="48894"/>
                  </a:lnTo>
                  <a:lnTo>
                    <a:pt x="22478" y="55570"/>
                  </a:lnTo>
                  <a:lnTo>
                    <a:pt x="15695" y="62352"/>
                  </a:lnTo>
                  <a:lnTo>
                    <a:pt x="8870" y="69155"/>
                  </a:lnTo>
                  <a:lnTo>
                    <a:pt x="3181" y="74040"/>
                  </a:lnTo>
                  <a:lnTo>
                    <a:pt x="296" y="74607"/>
                  </a:lnTo>
                  <a:lnTo>
                    <a:pt x="0" y="71561"/>
                  </a:lnTo>
                  <a:lnTo>
                    <a:pt x="1390" y="66020"/>
                  </a:lnTo>
                  <a:lnTo>
                    <a:pt x="4070" y="58975"/>
                  </a:lnTo>
                  <a:lnTo>
                    <a:pt x="8223" y="51293"/>
                  </a:lnTo>
                  <a:lnTo>
                    <a:pt x="13870" y="43484"/>
                  </a:lnTo>
                  <a:lnTo>
                    <a:pt x="20818" y="35925"/>
                  </a:lnTo>
                  <a:lnTo>
                    <a:pt x="28795" y="28989"/>
                  </a:lnTo>
                  <a:lnTo>
                    <a:pt x="37542" y="22800"/>
                  </a:lnTo>
                  <a:lnTo>
                    <a:pt x="46842" y="17302"/>
                  </a:lnTo>
                  <a:lnTo>
                    <a:pt x="56531" y="12366"/>
                  </a:lnTo>
                  <a:lnTo>
                    <a:pt x="66491" y="7864"/>
                  </a:lnTo>
                  <a:lnTo>
                    <a:pt x="76635" y="4008"/>
                  </a:lnTo>
                  <a:lnTo>
                    <a:pt x="86905" y="1321"/>
                  </a:lnTo>
                  <a:lnTo>
                    <a:pt x="97255" y="0"/>
                  </a:lnTo>
                  <a:lnTo>
                    <a:pt x="107495" y="97"/>
                  </a:lnTo>
                  <a:lnTo>
                    <a:pt x="117297" y="1682"/>
                  </a:lnTo>
                  <a:lnTo>
                    <a:pt x="126512" y="4649"/>
                  </a:lnTo>
                  <a:lnTo>
                    <a:pt x="134834" y="9081"/>
                  </a:lnTo>
                  <a:lnTo>
                    <a:pt x="141746" y="15330"/>
                  </a:lnTo>
                  <a:lnTo>
                    <a:pt x="147087" y="23417"/>
                  </a:lnTo>
                  <a:lnTo>
                    <a:pt x="150690" y="32930"/>
                  </a:lnTo>
                  <a:lnTo>
                    <a:pt x="152218" y="43225"/>
                  </a:lnTo>
                  <a:lnTo>
                    <a:pt x="151690" y="53845"/>
                  </a:lnTo>
                  <a:lnTo>
                    <a:pt x="149404" y="64398"/>
                  </a:lnTo>
                  <a:lnTo>
                    <a:pt x="145744" y="74476"/>
                  </a:lnTo>
                  <a:lnTo>
                    <a:pt x="141066" y="83917"/>
                  </a:lnTo>
                  <a:lnTo>
                    <a:pt x="135658" y="92746"/>
                  </a:lnTo>
                  <a:lnTo>
                    <a:pt x="129737" y="101071"/>
                  </a:lnTo>
                  <a:lnTo>
                    <a:pt x="123458" y="109004"/>
                  </a:lnTo>
                  <a:lnTo>
                    <a:pt x="116768" y="116487"/>
                  </a:lnTo>
                  <a:lnTo>
                    <a:pt x="109438" y="123295"/>
                  </a:lnTo>
                  <a:lnTo>
                    <a:pt x="101474" y="129346"/>
                  </a:lnTo>
                  <a:lnTo>
                    <a:pt x="95833" y="134324"/>
                  </a:lnTo>
                  <a:lnTo>
                    <a:pt x="96053" y="137922"/>
                  </a:lnTo>
                  <a:lnTo>
                    <a:pt x="100917" y="140636"/>
                  </a:lnTo>
                  <a:lnTo>
                    <a:pt x="108716" y="143236"/>
                  </a:lnTo>
                  <a:lnTo>
                    <a:pt x="118086" y="146372"/>
                  </a:lnTo>
                  <a:lnTo>
                    <a:pt x="128200" y="150303"/>
                  </a:lnTo>
                  <a:lnTo>
                    <a:pt x="138468" y="155175"/>
                  </a:lnTo>
                  <a:lnTo>
                    <a:pt x="148382" y="161168"/>
                  </a:lnTo>
                  <a:lnTo>
                    <a:pt x="157723" y="168264"/>
                  </a:lnTo>
                  <a:lnTo>
                    <a:pt x="166322" y="176462"/>
                  </a:lnTo>
                  <a:lnTo>
                    <a:pt x="173963" y="185864"/>
                  </a:lnTo>
                  <a:lnTo>
                    <a:pt x="180622" y="196411"/>
                  </a:lnTo>
                  <a:lnTo>
                    <a:pt x="186266" y="207916"/>
                  </a:lnTo>
                  <a:lnTo>
                    <a:pt x="190767" y="220162"/>
                  </a:lnTo>
                  <a:lnTo>
                    <a:pt x="194164" y="232949"/>
                  </a:lnTo>
                  <a:lnTo>
                    <a:pt x="196463" y="245958"/>
                  </a:lnTo>
                  <a:lnTo>
                    <a:pt x="197565" y="258765"/>
                  </a:lnTo>
                  <a:lnTo>
                    <a:pt x="197526" y="271151"/>
                  </a:lnTo>
                  <a:lnTo>
                    <a:pt x="196365" y="282924"/>
                  </a:lnTo>
                  <a:lnTo>
                    <a:pt x="193990" y="293839"/>
                  </a:lnTo>
                  <a:lnTo>
                    <a:pt x="190459" y="303842"/>
                  </a:lnTo>
                  <a:lnTo>
                    <a:pt x="185630" y="312883"/>
                  </a:lnTo>
                  <a:lnTo>
                    <a:pt x="179108" y="320818"/>
                  </a:lnTo>
                  <a:lnTo>
                    <a:pt x="170828" y="327673"/>
                  </a:lnTo>
                  <a:lnTo>
                    <a:pt x="161015" y="333446"/>
                  </a:lnTo>
                  <a:lnTo>
                    <a:pt x="149986" y="338035"/>
                  </a:lnTo>
                  <a:lnTo>
                    <a:pt x="138054" y="341490"/>
                  </a:lnTo>
                  <a:lnTo>
                    <a:pt x="125638" y="343828"/>
                  </a:lnTo>
                  <a:lnTo>
                    <a:pt x="113237" y="344956"/>
                  </a:lnTo>
                  <a:lnTo>
                    <a:pt x="101123" y="344938"/>
                  </a:lnTo>
                  <a:lnTo>
                    <a:pt x="89364" y="343961"/>
                  </a:lnTo>
                  <a:lnTo>
                    <a:pt x="77927" y="342243"/>
                  </a:lnTo>
                  <a:lnTo>
                    <a:pt x="66758" y="339978"/>
                  </a:lnTo>
                  <a:lnTo>
                    <a:pt x="56055" y="337284"/>
                  </a:lnTo>
                  <a:lnTo>
                    <a:pt x="45115" y="333834"/>
                  </a:lnTo>
                  <a:lnTo>
                    <a:pt x="31859" y="328211"/>
                  </a:lnTo>
                  <a:lnTo>
                    <a:pt x="12682" y="3180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622010" y="3537575"/>
              <a:ext cx="26160" cy="105286"/>
            </a:xfrm>
            <a:custGeom>
              <a:avLst/>
              <a:gdLst/>
              <a:ahLst/>
              <a:cxnLst/>
              <a:rect l="0" t="0" r="0" b="0"/>
              <a:pathLst>
                <a:path w="26160" h="105286">
                  <a:moveTo>
                    <a:pt x="10528" y="0"/>
                  </a:moveTo>
                  <a:lnTo>
                    <a:pt x="16262" y="6001"/>
                  </a:lnTo>
                  <a:lnTo>
                    <a:pt x="20546" y="12846"/>
                  </a:lnTo>
                  <a:lnTo>
                    <a:pt x="23743" y="21229"/>
                  </a:lnTo>
                  <a:lnTo>
                    <a:pt x="25759" y="30684"/>
                  </a:lnTo>
                  <a:lnTo>
                    <a:pt x="26159" y="40350"/>
                  </a:lnTo>
                  <a:lnTo>
                    <a:pt x="24852" y="49705"/>
                  </a:lnTo>
                  <a:lnTo>
                    <a:pt x="22158" y="58664"/>
                  </a:lnTo>
                  <a:lnTo>
                    <a:pt x="18262" y="68505"/>
                  </a:lnTo>
                  <a:lnTo>
                    <a:pt x="11706" y="8232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4942646" y="3190134"/>
            <a:ext cx="355399" cy="421141"/>
            <a:chOff x="4942646" y="3190134"/>
            <a:chExt cx="355399" cy="421141"/>
          </a:xfrm>
        </p:grpSpPr>
        <p:sp>
          <p:nvSpPr>
            <p:cNvPr id="164" name="Freeform 163"/>
            <p:cNvSpPr/>
            <p:nvPr/>
          </p:nvSpPr>
          <p:spPr>
            <a:xfrm>
              <a:off x="4942646" y="3190134"/>
              <a:ext cx="206874" cy="348064"/>
            </a:xfrm>
            <a:custGeom>
              <a:avLst/>
              <a:gdLst/>
              <a:ahLst/>
              <a:cxnLst/>
              <a:rect l="0" t="0" r="0" b="0"/>
              <a:pathLst>
                <a:path w="206874" h="348064">
                  <a:moveTo>
                    <a:pt x="184732" y="0"/>
                  </a:moveTo>
                  <a:lnTo>
                    <a:pt x="178865" y="5868"/>
                  </a:lnTo>
                  <a:lnTo>
                    <a:pt x="173300" y="11433"/>
                  </a:lnTo>
                  <a:lnTo>
                    <a:pt x="167500" y="17236"/>
                  </a:lnTo>
                  <a:lnTo>
                    <a:pt x="161420" y="23489"/>
                  </a:lnTo>
                  <a:lnTo>
                    <a:pt x="155090" y="30468"/>
                  </a:lnTo>
                  <a:lnTo>
                    <a:pt x="148557" y="38249"/>
                  </a:lnTo>
                  <a:lnTo>
                    <a:pt x="141709" y="46751"/>
                  </a:lnTo>
                  <a:lnTo>
                    <a:pt x="134278" y="55830"/>
                  </a:lnTo>
                  <a:lnTo>
                    <a:pt x="126172" y="65344"/>
                  </a:lnTo>
                  <a:lnTo>
                    <a:pt x="117609" y="75171"/>
                  </a:lnTo>
                  <a:lnTo>
                    <a:pt x="109016" y="85221"/>
                  </a:lnTo>
                  <a:lnTo>
                    <a:pt x="100644" y="95429"/>
                  </a:lnTo>
                  <a:lnTo>
                    <a:pt x="92566" y="105910"/>
                  </a:lnTo>
                  <a:lnTo>
                    <a:pt x="84761" y="116940"/>
                  </a:lnTo>
                  <a:lnTo>
                    <a:pt x="77174" y="128618"/>
                  </a:lnTo>
                  <a:lnTo>
                    <a:pt x="69587" y="140732"/>
                  </a:lnTo>
                  <a:lnTo>
                    <a:pt x="61648" y="152864"/>
                  </a:lnTo>
                  <a:lnTo>
                    <a:pt x="53197" y="164770"/>
                  </a:lnTo>
                  <a:lnTo>
                    <a:pt x="44572" y="176544"/>
                  </a:lnTo>
                  <a:lnTo>
                    <a:pt x="36467" y="188516"/>
                  </a:lnTo>
                  <a:lnTo>
                    <a:pt x="29241" y="200862"/>
                  </a:lnTo>
                  <a:lnTo>
                    <a:pt x="22916" y="213443"/>
                  </a:lnTo>
                  <a:lnTo>
                    <a:pt x="17360" y="225895"/>
                  </a:lnTo>
                  <a:lnTo>
                    <a:pt x="12406" y="238019"/>
                  </a:lnTo>
                  <a:lnTo>
                    <a:pt x="8062" y="249942"/>
                  </a:lnTo>
                  <a:lnTo>
                    <a:pt x="4509" y="262013"/>
                  </a:lnTo>
                  <a:lnTo>
                    <a:pt x="1790" y="274422"/>
                  </a:lnTo>
                  <a:lnTo>
                    <a:pt x="132" y="286874"/>
                  </a:lnTo>
                  <a:lnTo>
                    <a:pt x="0" y="298708"/>
                  </a:lnTo>
                  <a:lnTo>
                    <a:pt x="1512" y="309590"/>
                  </a:lnTo>
                  <a:lnTo>
                    <a:pt x="4648" y="319354"/>
                  </a:lnTo>
                  <a:lnTo>
                    <a:pt x="9419" y="327841"/>
                  </a:lnTo>
                  <a:lnTo>
                    <a:pt x="15666" y="335094"/>
                  </a:lnTo>
                  <a:lnTo>
                    <a:pt x="23113" y="340981"/>
                  </a:lnTo>
                  <a:lnTo>
                    <a:pt x="31474" y="345120"/>
                  </a:lnTo>
                  <a:lnTo>
                    <a:pt x="40500" y="347458"/>
                  </a:lnTo>
                  <a:lnTo>
                    <a:pt x="50000" y="348063"/>
                  </a:lnTo>
                  <a:lnTo>
                    <a:pt x="59829" y="346958"/>
                  </a:lnTo>
                  <a:lnTo>
                    <a:pt x="69884" y="344327"/>
                  </a:lnTo>
                  <a:lnTo>
                    <a:pt x="80094" y="340461"/>
                  </a:lnTo>
                  <a:lnTo>
                    <a:pt x="90409" y="335658"/>
                  </a:lnTo>
                  <a:lnTo>
                    <a:pt x="100789" y="330171"/>
                  </a:lnTo>
                  <a:lnTo>
                    <a:pt x="111048" y="324202"/>
                  </a:lnTo>
                  <a:lnTo>
                    <a:pt x="120864" y="317897"/>
                  </a:lnTo>
                  <a:lnTo>
                    <a:pt x="130097" y="311356"/>
                  </a:lnTo>
                  <a:lnTo>
                    <a:pt x="138770" y="304489"/>
                  </a:lnTo>
                  <a:lnTo>
                    <a:pt x="146984" y="297041"/>
                  </a:lnTo>
                  <a:lnTo>
                    <a:pt x="154843" y="288919"/>
                  </a:lnTo>
                  <a:lnTo>
                    <a:pt x="162445" y="280346"/>
                  </a:lnTo>
                  <a:lnTo>
                    <a:pt x="169863" y="271744"/>
                  </a:lnTo>
                  <a:lnTo>
                    <a:pt x="177149" y="263361"/>
                  </a:lnTo>
                  <a:lnTo>
                    <a:pt x="184179" y="255106"/>
                  </a:lnTo>
                  <a:lnTo>
                    <a:pt x="190674" y="246650"/>
                  </a:lnTo>
                  <a:lnTo>
                    <a:pt x="196514" y="237813"/>
                  </a:lnTo>
                  <a:lnTo>
                    <a:pt x="201417" y="228572"/>
                  </a:lnTo>
                  <a:lnTo>
                    <a:pt x="204880" y="218983"/>
                  </a:lnTo>
                  <a:lnTo>
                    <a:pt x="206752" y="209139"/>
                  </a:lnTo>
                  <a:lnTo>
                    <a:pt x="206873" y="199766"/>
                  </a:lnTo>
                  <a:lnTo>
                    <a:pt x="204909" y="192149"/>
                  </a:lnTo>
                  <a:lnTo>
                    <a:pt x="200878" y="186852"/>
                  </a:lnTo>
                  <a:lnTo>
                    <a:pt x="194919" y="183772"/>
                  </a:lnTo>
                  <a:lnTo>
                    <a:pt x="187107" y="182529"/>
                  </a:lnTo>
                  <a:lnTo>
                    <a:pt x="177679" y="182696"/>
                  </a:lnTo>
                  <a:lnTo>
                    <a:pt x="167283" y="184059"/>
                  </a:lnTo>
                  <a:lnTo>
                    <a:pt x="156854" y="186627"/>
                  </a:lnTo>
                  <a:lnTo>
                    <a:pt x="146917" y="190308"/>
                  </a:lnTo>
                  <a:lnTo>
                    <a:pt x="137451" y="194911"/>
                  </a:lnTo>
                  <a:lnTo>
                    <a:pt x="128101" y="200224"/>
                  </a:lnTo>
                  <a:lnTo>
                    <a:pt x="118628" y="206064"/>
                  </a:lnTo>
                  <a:lnTo>
                    <a:pt x="109113" y="212442"/>
                  </a:lnTo>
                  <a:lnTo>
                    <a:pt x="99863" y="219556"/>
                  </a:lnTo>
                  <a:lnTo>
                    <a:pt x="91043" y="227453"/>
                  </a:lnTo>
                  <a:lnTo>
                    <a:pt x="82660" y="236045"/>
                  </a:lnTo>
                  <a:lnTo>
                    <a:pt x="74651" y="245191"/>
                  </a:lnTo>
                  <a:lnTo>
                    <a:pt x="66940" y="254743"/>
                  </a:lnTo>
                  <a:lnTo>
                    <a:pt x="59753" y="264322"/>
                  </a:lnTo>
                  <a:lnTo>
                    <a:pt x="52915" y="274369"/>
                  </a:lnTo>
                  <a:lnTo>
                    <a:pt x="45821" y="286881"/>
                  </a:lnTo>
                  <a:lnTo>
                    <a:pt x="37333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274777" y="3484932"/>
              <a:ext cx="23268" cy="126343"/>
            </a:xfrm>
            <a:custGeom>
              <a:avLst/>
              <a:gdLst/>
              <a:ahLst/>
              <a:cxnLst/>
              <a:rect l="0" t="0" r="0" b="0"/>
              <a:pathLst>
                <a:path w="23268" h="126343">
                  <a:moveTo>
                    <a:pt x="0" y="0"/>
                  </a:moveTo>
                  <a:lnTo>
                    <a:pt x="5801" y="5935"/>
                  </a:lnTo>
                  <a:lnTo>
                    <a:pt x="10724" y="12139"/>
                  </a:lnTo>
                  <a:lnTo>
                    <a:pt x="15218" y="19240"/>
                  </a:lnTo>
                  <a:lnTo>
                    <a:pt x="19093" y="27353"/>
                  </a:lnTo>
                  <a:lnTo>
                    <a:pt x="21810" y="36648"/>
                  </a:lnTo>
                  <a:lnTo>
                    <a:pt x="23165" y="47091"/>
                  </a:lnTo>
                  <a:lnTo>
                    <a:pt x="23267" y="58343"/>
                  </a:lnTo>
                  <a:lnTo>
                    <a:pt x="22349" y="69881"/>
                  </a:lnTo>
                  <a:lnTo>
                    <a:pt x="20664" y="81363"/>
                  </a:lnTo>
                  <a:lnTo>
                    <a:pt x="18575" y="92210"/>
                  </a:lnTo>
                  <a:lnTo>
                    <a:pt x="16351" y="102581"/>
                  </a:lnTo>
                  <a:lnTo>
                    <a:pt x="13798" y="1133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626110" y="3178684"/>
            <a:ext cx="387990" cy="527348"/>
            <a:chOff x="5626110" y="3178684"/>
            <a:chExt cx="387990" cy="527348"/>
          </a:xfrm>
        </p:grpSpPr>
        <p:sp>
          <p:nvSpPr>
            <p:cNvPr id="167" name="Freeform 166"/>
            <p:cNvSpPr/>
            <p:nvPr/>
          </p:nvSpPr>
          <p:spPr>
            <a:xfrm>
              <a:off x="5626110" y="3178684"/>
              <a:ext cx="164564" cy="390477"/>
            </a:xfrm>
            <a:custGeom>
              <a:avLst/>
              <a:gdLst/>
              <a:ahLst/>
              <a:cxnLst/>
              <a:rect l="0" t="0" r="0" b="0"/>
              <a:pathLst>
                <a:path w="164564" h="390477">
                  <a:moveTo>
                    <a:pt x="164563" y="127264"/>
                  </a:moveTo>
                  <a:lnTo>
                    <a:pt x="164429" y="115596"/>
                  </a:lnTo>
                  <a:lnTo>
                    <a:pt x="163149" y="105107"/>
                  </a:lnTo>
                  <a:lnTo>
                    <a:pt x="160560" y="94806"/>
                  </a:lnTo>
                  <a:lnTo>
                    <a:pt x="157014" y="84504"/>
                  </a:lnTo>
                  <a:lnTo>
                    <a:pt x="153029" y="74160"/>
                  </a:lnTo>
                  <a:lnTo>
                    <a:pt x="148945" y="63776"/>
                  </a:lnTo>
                  <a:lnTo>
                    <a:pt x="144750" y="53520"/>
                  </a:lnTo>
                  <a:lnTo>
                    <a:pt x="140184" y="43710"/>
                  </a:lnTo>
                  <a:lnTo>
                    <a:pt x="135111" y="34488"/>
                  </a:lnTo>
                  <a:lnTo>
                    <a:pt x="129384" y="25991"/>
                  </a:lnTo>
                  <a:lnTo>
                    <a:pt x="122775" y="18430"/>
                  </a:lnTo>
                  <a:lnTo>
                    <a:pt x="115244" y="11835"/>
                  </a:lnTo>
                  <a:lnTo>
                    <a:pt x="106744" y="6407"/>
                  </a:lnTo>
                  <a:lnTo>
                    <a:pt x="97136" y="2583"/>
                  </a:lnTo>
                  <a:lnTo>
                    <a:pt x="86458" y="460"/>
                  </a:lnTo>
                  <a:lnTo>
                    <a:pt x="75204" y="0"/>
                  </a:lnTo>
                  <a:lnTo>
                    <a:pt x="64191" y="1204"/>
                  </a:lnTo>
                  <a:lnTo>
                    <a:pt x="53868" y="3906"/>
                  </a:lnTo>
                  <a:lnTo>
                    <a:pt x="44480" y="7989"/>
                  </a:lnTo>
                  <a:lnTo>
                    <a:pt x="36248" y="13471"/>
                  </a:lnTo>
                  <a:lnTo>
                    <a:pt x="29157" y="20230"/>
                  </a:lnTo>
                  <a:lnTo>
                    <a:pt x="23038" y="28038"/>
                  </a:lnTo>
                  <a:lnTo>
                    <a:pt x="17679" y="36649"/>
                  </a:lnTo>
                  <a:lnTo>
                    <a:pt x="12886" y="45851"/>
                  </a:lnTo>
                  <a:lnTo>
                    <a:pt x="8664" y="55640"/>
                  </a:lnTo>
                  <a:lnTo>
                    <a:pt x="5199" y="66197"/>
                  </a:lnTo>
                  <a:lnTo>
                    <a:pt x="2537" y="77554"/>
                  </a:lnTo>
                  <a:lnTo>
                    <a:pt x="750" y="89452"/>
                  </a:lnTo>
                  <a:lnTo>
                    <a:pt x="0" y="101439"/>
                  </a:lnTo>
                  <a:lnTo>
                    <a:pt x="280" y="113237"/>
                  </a:lnTo>
                  <a:lnTo>
                    <a:pt x="1604" y="124601"/>
                  </a:lnTo>
                  <a:lnTo>
                    <a:pt x="4088" y="135232"/>
                  </a:lnTo>
                  <a:lnTo>
                    <a:pt x="7689" y="145042"/>
                  </a:lnTo>
                  <a:lnTo>
                    <a:pt x="12395" y="153952"/>
                  </a:lnTo>
                  <a:lnTo>
                    <a:pt x="18302" y="161798"/>
                  </a:lnTo>
                  <a:lnTo>
                    <a:pt x="25350" y="168588"/>
                  </a:lnTo>
                  <a:lnTo>
                    <a:pt x="33353" y="174149"/>
                  </a:lnTo>
                  <a:lnTo>
                    <a:pt x="42095" y="178063"/>
                  </a:lnTo>
                  <a:lnTo>
                    <a:pt x="51378" y="180245"/>
                  </a:lnTo>
                  <a:lnTo>
                    <a:pt x="60881" y="180746"/>
                  </a:lnTo>
                  <a:lnTo>
                    <a:pt x="70179" y="179569"/>
                  </a:lnTo>
                  <a:lnTo>
                    <a:pt x="79061" y="176890"/>
                  </a:lnTo>
                  <a:lnTo>
                    <a:pt x="87499" y="172992"/>
                  </a:lnTo>
                  <a:lnTo>
                    <a:pt x="95552" y="168166"/>
                  </a:lnTo>
                  <a:lnTo>
                    <a:pt x="103301" y="162662"/>
                  </a:lnTo>
                  <a:lnTo>
                    <a:pt x="110658" y="156510"/>
                  </a:lnTo>
                  <a:lnTo>
                    <a:pt x="117380" y="149550"/>
                  </a:lnTo>
                  <a:lnTo>
                    <a:pt x="123390" y="141760"/>
                  </a:lnTo>
                  <a:lnTo>
                    <a:pt x="128918" y="133411"/>
                  </a:lnTo>
                  <a:lnTo>
                    <a:pt x="134399" y="124960"/>
                  </a:lnTo>
                  <a:lnTo>
                    <a:pt x="140090" y="116728"/>
                  </a:lnTo>
                  <a:lnTo>
                    <a:pt x="146113" y="110381"/>
                  </a:lnTo>
                  <a:lnTo>
                    <a:pt x="151797" y="108331"/>
                  </a:lnTo>
                  <a:lnTo>
                    <a:pt x="156064" y="110683"/>
                  </a:lnTo>
                  <a:lnTo>
                    <a:pt x="158964" y="116538"/>
                  </a:lnTo>
                  <a:lnTo>
                    <a:pt x="160877" y="124953"/>
                  </a:lnTo>
                  <a:lnTo>
                    <a:pt x="162132" y="135331"/>
                  </a:lnTo>
                  <a:lnTo>
                    <a:pt x="162956" y="147424"/>
                  </a:lnTo>
                  <a:lnTo>
                    <a:pt x="163499" y="160968"/>
                  </a:lnTo>
                  <a:lnTo>
                    <a:pt x="163857" y="175657"/>
                  </a:lnTo>
                  <a:lnTo>
                    <a:pt x="164094" y="191204"/>
                  </a:lnTo>
                  <a:lnTo>
                    <a:pt x="164251" y="207371"/>
                  </a:lnTo>
                  <a:lnTo>
                    <a:pt x="164355" y="223976"/>
                  </a:lnTo>
                  <a:lnTo>
                    <a:pt x="164424" y="240882"/>
                  </a:lnTo>
                  <a:lnTo>
                    <a:pt x="164466" y="257988"/>
                  </a:lnTo>
                  <a:lnTo>
                    <a:pt x="164324" y="274898"/>
                  </a:lnTo>
                  <a:lnTo>
                    <a:pt x="163697" y="290954"/>
                  </a:lnTo>
                  <a:lnTo>
                    <a:pt x="162462" y="305864"/>
                  </a:lnTo>
                  <a:lnTo>
                    <a:pt x="160810" y="319804"/>
                  </a:lnTo>
                  <a:lnTo>
                    <a:pt x="158990" y="334910"/>
                  </a:lnTo>
                  <a:lnTo>
                    <a:pt x="156841" y="355863"/>
                  </a:lnTo>
                  <a:lnTo>
                    <a:pt x="154035" y="3904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948601" y="3495461"/>
              <a:ext cx="65499" cy="210571"/>
            </a:xfrm>
            <a:custGeom>
              <a:avLst/>
              <a:gdLst/>
              <a:ahLst/>
              <a:cxnLst/>
              <a:rect l="0" t="0" r="0" b="0"/>
              <a:pathLst>
                <a:path w="65499" h="210571">
                  <a:moveTo>
                    <a:pt x="0" y="0"/>
                  </a:moveTo>
                  <a:lnTo>
                    <a:pt x="8734" y="5867"/>
                  </a:lnTo>
                  <a:lnTo>
                    <a:pt x="16441" y="11431"/>
                  </a:lnTo>
                  <a:lnTo>
                    <a:pt x="23838" y="17235"/>
                  </a:lnTo>
                  <a:lnTo>
                    <a:pt x="30927" y="23489"/>
                  </a:lnTo>
                  <a:lnTo>
                    <a:pt x="37457" y="30467"/>
                  </a:lnTo>
                  <a:lnTo>
                    <a:pt x="43328" y="38248"/>
                  </a:lnTo>
                  <a:lnTo>
                    <a:pt x="48593" y="46750"/>
                  </a:lnTo>
                  <a:lnTo>
                    <a:pt x="53364" y="55829"/>
                  </a:lnTo>
                  <a:lnTo>
                    <a:pt x="57750" y="65343"/>
                  </a:lnTo>
                  <a:lnTo>
                    <a:pt x="61526" y="75171"/>
                  </a:lnTo>
                  <a:lnTo>
                    <a:pt x="64159" y="85220"/>
                  </a:lnTo>
                  <a:lnTo>
                    <a:pt x="65446" y="95424"/>
                  </a:lnTo>
                  <a:lnTo>
                    <a:pt x="65498" y="105732"/>
                  </a:lnTo>
                  <a:lnTo>
                    <a:pt x="64543" y="116113"/>
                  </a:lnTo>
                  <a:lnTo>
                    <a:pt x="62824" y="126542"/>
                  </a:lnTo>
                  <a:lnTo>
                    <a:pt x="60382" y="137004"/>
                  </a:lnTo>
                  <a:lnTo>
                    <a:pt x="57073" y="147488"/>
                  </a:lnTo>
                  <a:lnTo>
                    <a:pt x="52897" y="157978"/>
                  </a:lnTo>
                  <a:lnTo>
                    <a:pt x="48277" y="168206"/>
                  </a:lnTo>
                  <a:lnTo>
                    <a:pt x="43531" y="178767"/>
                  </a:lnTo>
                  <a:lnTo>
                    <a:pt x="38242" y="191706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6359212" y="3072200"/>
            <a:ext cx="320080" cy="423262"/>
            <a:chOff x="6359212" y="3072200"/>
            <a:chExt cx="320080" cy="423262"/>
          </a:xfrm>
        </p:grpSpPr>
        <p:sp>
          <p:nvSpPr>
            <p:cNvPr id="170" name="Freeform 169"/>
            <p:cNvSpPr/>
            <p:nvPr/>
          </p:nvSpPr>
          <p:spPr>
            <a:xfrm>
              <a:off x="6359212" y="314802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11736"/>
                  </a:lnTo>
                  <a:lnTo>
                    <a:pt x="1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5" y="72345"/>
                  </a:lnTo>
                  <a:lnTo>
                    <a:pt x="3727" y="85869"/>
                  </a:lnTo>
                  <a:lnTo>
                    <a:pt x="5375" y="100083"/>
                  </a:lnTo>
                  <a:lnTo>
                    <a:pt x="6783" y="115051"/>
                  </a:lnTo>
                  <a:lnTo>
                    <a:pt x="8048" y="130696"/>
                  </a:lnTo>
                  <a:lnTo>
                    <a:pt x="9505" y="146883"/>
                  </a:lnTo>
                  <a:lnTo>
                    <a:pt x="11332" y="163473"/>
                  </a:lnTo>
                  <a:lnTo>
                    <a:pt x="13389" y="180189"/>
                  </a:lnTo>
                  <a:lnTo>
                    <a:pt x="15317" y="196639"/>
                  </a:lnTo>
                  <a:lnTo>
                    <a:pt x="16911" y="212632"/>
                  </a:lnTo>
                  <a:lnTo>
                    <a:pt x="18134" y="228321"/>
                  </a:lnTo>
                  <a:lnTo>
                    <a:pt x="19029" y="244081"/>
                  </a:lnTo>
                  <a:lnTo>
                    <a:pt x="19666" y="260119"/>
                  </a:lnTo>
                  <a:lnTo>
                    <a:pt x="20111" y="276109"/>
                  </a:lnTo>
                  <a:lnTo>
                    <a:pt x="20467" y="293060"/>
                  </a:lnTo>
                  <a:lnTo>
                    <a:pt x="20764" y="314700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526659" y="3072200"/>
              <a:ext cx="152633" cy="422931"/>
            </a:xfrm>
            <a:custGeom>
              <a:avLst/>
              <a:gdLst/>
              <a:ahLst/>
              <a:cxnLst/>
              <a:rect l="0" t="0" r="0" b="0"/>
              <a:pathLst>
                <a:path w="152633" h="422931">
                  <a:moveTo>
                    <a:pt x="127351" y="86349"/>
                  </a:moveTo>
                  <a:lnTo>
                    <a:pt x="121484" y="92350"/>
                  </a:lnTo>
                  <a:lnTo>
                    <a:pt x="115919" y="99195"/>
                  </a:lnTo>
                  <a:lnTo>
                    <a:pt x="110119" y="107583"/>
                  </a:lnTo>
                  <a:lnTo>
                    <a:pt x="104039" y="117210"/>
                  </a:lnTo>
                  <a:lnTo>
                    <a:pt x="97709" y="127525"/>
                  </a:lnTo>
                  <a:lnTo>
                    <a:pt x="91181" y="138137"/>
                  </a:lnTo>
                  <a:lnTo>
                    <a:pt x="84505" y="149008"/>
                  </a:lnTo>
                  <a:lnTo>
                    <a:pt x="77723" y="160356"/>
                  </a:lnTo>
                  <a:lnTo>
                    <a:pt x="70866" y="172282"/>
                  </a:lnTo>
                  <a:lnTo>
                    <a:pt x="63955" y="184746"/>
                  </a:lnTo>
                  <a:lnTo>
                    <a:pt x="57011" y="197652"/>
                  </a:lnTo>
                  <a:lnTo>
                    <a:pt x="50046" y="210894"/>
                  </a:lnTo>
                  <a:lnTo>
                    <a:pt x="43233" y="224381"/>
                  </a:lnTo>
                  <a:lnTo>
                    <a:pt x="36885" y="238041"/>
                  </a:lnTo>
                  <a:lnTo>
                    <a:pt x="31139" y="251823"/>
                  </a:lnTo>
                  <a:lnTo>
                    <a:pt x="26128" y="265687"/>
                  </a:lnTo>
                  <a:lnTo>
                    <a:pt x="22061" y="279608"/>
                  </a:lnTo>
                  <a:lnTo>
                    <a:pt x="18955" y="293568"/>
                  </a:lnTo>
                  <a:lnTo>
                    <a:pt x="16683" y="307553"/>
                  </a:lnTo>
                  <a:lnTo>
                    <a:pt x="15067" y="321556"/>
                  </a:lnTo>
                  <a:lnTo>
                    <a:pt x="13944" y="335566"/>
                  </a:lnTo>
                  <a:lnTo>
                    <a:pt x="13341" y="349415"/>
                  </a:lnTo>
                  <a:lnTo>
                    <a:pt x="13459" y="362795"/>
                  </a:lnTo>
                  <a:lnTo>
                    <a:pt x="14362" y="375563"/>
                  </a:lnTo>
                  <a:lnTo>
                    <a:pt x="16291" y="387426"/>
                  </a:lnTo>
                  <a:lnTo>
                    <a:pt x="19721" y="397867"/>
                  </a:lnTo>
                  <a:lnTo>
                    <a:pt x="24773" y="406731"/>
                  </a:lnTo>
                  <a:lnTo>
                    <a:pt x="31269" y="413853"/>
                  </a:lnTo>
                  <a:lnTo>
                    <a:pt x="38917" y="418896"/>
                  </a:lnTo>
                  <a:lnTo>
                    <a:pt x="47426" y="421876"/>
                  </a:lnTo>
                  <a:lnTo>
                    <a:pt x="56391" y="422930"/>
                  </a:lnTo>
                  <a:lnTo>
                    <a:pt x="65322" y="422133"/>
                  </a:lnTo>
                  <a:lnTo>
                    <a:pt x="73952" y="419708"/>
                  </a:lnTo>
                  <a:lnTo>
                    <a:pt x="82219" y="415811"/>
                  </a:lnTo>
                  <a:lnTo>
                    <a:pt x="90158" y="410456"/>
                  </a:lnTo>
                  <a:lnTo>
                    <a:pt x="97829" y="403777"/>
                  </a:lnTo>
                  <a:lnTo>
                    <a:pt x="105135" y="395853"/>
                  </a:lnTo>
                  <a:lnTo>
                    <a:pt x="111822" y="386632"/>
                  </a:lnTo>
                  <a:lnTo>
                    <a:pt x="117800" y="376201"/>
                  </a:lnTo>
                  <a:lnTo>
                    <a:pt x="122967" y="364604"/>
                  </a:lnTo>
                  <a:lnTo>
                    <a:pt x="127141" y="351763"/>
                  </a:lnTo>
                  <a:lnTo>
                    <a:pt x="130313" y="337762"/>
                  </a:lnTo>
                  <a:lnTo>
                    <a:pt x="132460" y="323123"/>
                  </a:lnTo>
                  <a:lnTo>
                    <a:pt x="133460" y="308683"/>
                  </a:lnTo>
                  <a:lnTo>
                    <a:pt x="133351" y="294901"/>
                  </a:lnTo>
                  <a:lnTo>
                    <a:pt x="132144" y="281869"/>
                  </a:lnTo>
                  <a:lnTo>
                    <a:pt x="129739" y="269503"/>
                  </a:lnTo>
                  <a:lnTo>
                    <a:pt x="126191" y="257675"/>
                  </a:lnTo>
                  <a:lnTo>
                    <a:pt x="121521" y="246579"/>
                  </a:lnTo>
                  <a:lnTo>
                    <a:pt x="115637" y="236718"/>
                  </a:lnTo>
                  <a:lnTo>
                    <a:pt x="108609" y="228261"/>
                  </a:lnTo>
                  <a:lnTo>
                    <a:pt x="100789" y="220919"/>
                  </a:lnTo>
                  <a:lnTo>
                    <a:pt x="92702" y="214139"/>
                  </a:lnTo>
                  <a:lnTo>
                    <a:pt x="84670" y="207537"/>
                  </a:lnTo>
                  <a:lnTo>
                    <a:pt x="76651" y="200931"/>
                  </a:lnTo>
                  <a:lnTo>
                    <a:pt x="68353" y="194255"/>
                  </a:lnTo>
                  <a:lnTo>
                    <a:pt x="59628" y="187495"/>
                  </a:lnTo>
                  <a:lnTo>
                    <a:pt x="50630" y="180495"/>
                  </a:lnTo>
                  <a:lnTo>
                    <a:pt x="41736" y="172964"/>
                  </a:lnTo>
                  <a:lnTo>
                    <a:pt x="33164" y="164787"/>
                  </a:lnTo>
                  <a:lnTo>
                    <a:pt x="25120" y="156007"/>
                  </a:lnTo>
                  <a:lnTo>
                    <a:pt x="17869" y="146736"/>
                  </a:lnTo>
                  <a:lnTo>
                    <a:pt x="11486" y="137091"/>
                  </a:lnTo>
                  <a:lnTo>
                    <a:pt x="6201" y="127175"/>
                  </a:lnTo>
                  <a:lnTo>
                    <a:pt x="2475" y="117065"/>
                  </a:lnTo>
                  <a:lnTo>
                    <a:pt x="417" y="106821"/>
                  </a:lnTo>
                  <a:lnTo>
                    <a:pt x="0" y="96485"/>
                  </a:lnTo>
                  <a:lnTo>
                    <a:pt x="1233" y="86086"/>
                  </a:lnTo>
                  <a:lnTo>
                    <a:pt x="3950" y="75649"/>
                  </a:lnTo>
                  <a:lnTo>
                    <a:pt x="7873" y="65352"/>
                  </a:lnTo>
                  <a:lnTo>
                    <a:pt x="12715" y="55511"/>
                  </a:lnTo>
                  <a:lnTo>
                    <a:pt x="18232" y="46266"/>
                  </a:lnTo>
                  <a:lnTo>
                    <a:pt x="24391" y="37753"/>
                  </a:lnTo>
                  <a:lnTo>
                    <a:pt x="31356" y="30181"/>
                  </a:lnTo>
                  <a:lnTo>
                    <a:pt x="39154" y="23570"/>
                  </a:lnTo>
                  <a:lnTo>
                    <a:pt x="47678" y="17791"/>
                  </a:lnTo>
                  <a:lnTo>
                    <a:pt x="56778" y="12666"/>
                  </a:lnTo>
                  <a:lnTo>
                    <a:pt x="66309" y="8039"/>
                  </a:lnTo>
                  <a:lnTo>
                    <a:pt x="76150" y="4100"/>
                  </a:lnTo>
                  <a:lnTo>
                    <a:pt x="86208" y="1357"/>
                  </a:lnTo>
                  <a:lnTo>
                    <a:pt x="96414" y="0"/>
                  </a:lnTo>
                  <a:lnTo>
                    <a:pt x="106554" y="72"/>
                  </a:lnTo>
                  <a:lnTo>
                    <a:pt x="116289" y="1641"/>
                  </a:lnTo>
                  <a:lnTo>
                    <a:pt x="125458" y="4601"/>
                  </a:lnTo>
                  <a:lnTo>
                    <a:pt x="133750" y="9199"/>
                  </a:lnTo>
                  <a:lnTo>
                    <a:pt x="140642" y="16091"/>
                  </a:lnTo>
                  <a:lnTo>
                    <a:pt x="145975" y="25423"/>
                  </a:lnTo>
                  <a:lnTo>
                    <a:pt x="149742" y="36588"/>
                  </a:lnTo>
                  <a:lnTo>
                    <a:pt x="151912" y="48529"/>
                  </a:lnTo>
                  <a:lnTo>
                    <a:pt x="152632" y="60546"/>
                  </a:lnTo>
                  <a:lnTo>
                    <a:pt x="152134" y="72087"/>
                  </a:lnTo>
                  <a:lnTo>
                    <a:pt x="150488" y="83810"/>
                  </a:lnTo>
                  <a:lnTo>
                    <a:pt x="146434" y="97852"/>
                  </a:lnTo>
                  <a:lnTo>
                    <a:pt x="137879" y="1179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238164" y="3937658"/>
            <a:ext cx="174767" cy="473783"/>
            <a:chOff x="3238164" y="3937658"/>
            <a:chExt cx="174767" cy="473783"/>
          </a:xfrm>
        </p:grpSpPr>
        <p:sp>
          <p:nvSpPr>
            <p:cNvPr id="173" name="Freeform 172"/>
            <p:cNvSpPr/>
            <p:nvPr/>
          </p:nvSpPr>
          <p:spPr>
            <a:xfrm>
              <a:off x="3238164" y="3937658"/>
              <a:ext cx="12342" cy="326384"/>
            </a:xfrm>
            <a:custGeom>
              <a:avLst/>
              <a:gdLst/>
              <a:ahLst/>
              <a:cxnLst/>
              <a:rect l="0" t="0" r="0" b="0"/>
              <a:pathLst>
                <a:path w="12342" h="326384">
                  <a:moveTo>
                    <a:pt x="4613" y="0"/>
                  </a:moveTo>
                  <a:lnTo>
                    <a:pt x="1813" y="11667"/>
                  </a:lnTo>
                  <a:lnTo>
                    <a:pt x="311" y="22156"/>
                  </a:lnTo>
                  <a:lnTo>
                    <a:pt x="0" y="32467"/>
                  </a:lnTo>
                  <a:lnTo>
                    <a:pt x="507" y="43114"/>
                  </a:lnTo>
                  <a:lnTo>
                    <a:pt x="1326" y="54755"/>
                  </a:lnTo>
                  <a:lnTo>
                    <a:pt x="2146" y="67651"/>
                  </a:lnTo>
                  <a:lnTo>
                    <a:pt x="3003" y="81730"/>
                  </a:lnTo>
                  <a:lnTo>
                    <a:pt x="4178" y="96781"/>
                  </a:lnTo>
                  <a:lnTo>
                    <a:pt x="5813" y="112573"/>
                  </a:lnTo>
                  <a:lnTo>
                    <a:pt x="7740" y="128905"/>
                  </a:lnTo>
                  <a:lnTo>
                    <a:pt x="9580" y="145619"/>
                  </a:lnTo>
                  <a:lnTo>
                    <a:pt x="11110" y="162600"/>
                  </a:lnTo>
                  <a:lnTo>
                    <a:pt x="12120" y="179765"/>
                  </a:lnTo>
                  <a:lnTo>
                    <a:pt x="12341" y="197055"/>
                  </a:lnTo>
                  <a:lnTo>
                    <a:pt x="11711" y="214424"/>
                  </a:lnTo>
                  <a:lnTo>
                    <a:pt x="10491" y="231683"/>
                  </a:lnTo>
                  <a:lnTo>
                    <a:pt x="9141" y="248505"/>
                  </a:lnTo>
                  <a:lnTo>
                    <a:pt x="7942" y="264729"/>
                  </a:lnTo>
                  <a:lnTo>
                    <a:pt x="6985" y="279777"/>
                  </a:lnTo>
                  <a:lnTo>
                    <a:pt x="6166" y="294048"/>
                  </a:lnTo>
                  <a:lnTo>
                    <a:pt x="5416" y="308793"/>
                  </a:lnTo>
                  <a:lnTo>
                    <a:pt x="4613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369119" y="4211399"/>
              <a:ext cx="43812" cy="200042"/>
            </a:xfrm>
            <a:custGeom>
              <a:avLst/>
              <a:gdLst/>
              <a:ahLst/>
              <a:cxnLst/>
              <a:rect l="0" t="0" r="0" b="0"/>
              <a:pathLst>
                <a:path w="43812" h="200042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7" y="19234"/>
                  </a:lnTo>
                  <a:lnTo>
                    <a:pt x="23135" y="27175"/>
                  </a:lnTo>
                  <a:lnTo>
                    <a:pt x="28816" y="35821"/>
                  </a:lnTo>
                  <a:lnTo>
                    <a:pt x="34082" y="45025"/>
                  </a:lnTo>
                  <a:lnTo>
                    <a:pt x="38586" y="54970"/>
                  </a:lnTo>
                  <a:lnTo>
                    <a:pt x="41776" y="66156"/>
                  </a:lnTo>
                  <a:lnTo>
                    <a:pt x="43471" y="78747"/>
                  </a:lnTo>
                  <a:lnTo>
                    <a:pt x="43811" y="92285"/>
                  </a:lnTo>
                  <a:lnTo>
                    <a:pt x="43059" y="105912"/>
                  </a:lnTo>
                  <a:lnTo>
                    <a:pt x="41477" y="119107"/>
                  </a:lnTo>
                  <a:lnTo>
                    <a:pt x="39130" y="131558"/>
                  </a:lnTo>
                  <a:lnTo>
                    <a:pt x="35885" y="142994"/>
                  </a:lnTo>
                  <a:lnTo>
                    <a:pt x="31752" y="153381"/>
                  </a:lnTo>
                  <a:lnTo>
                    <a:pt x="27162" y="162753"/>
                  </a:lnTo>
                  <a:lnTo>
                    <a:pt x="22438" y="172129"/>
                  </a:lnTo>
                  <a:lnTo>
                    <a:pt x="17167" y="183454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3737474" y="3885015"/>
            <a:ext cx="274573" cy="494841"/>
            <a:chOff x="3737474" y="3885015"/>
            <a:chExt cx="274573" cy="494841"/>
          </a:xfrm>
        </p:grpSpPr>
        <p:sp>
          <p:nvSpPr>
            <p:cNvPr id="176" name="Freeform 175"/>
            <p:cNvSpPr/>
            <p:nvPr/>
          </p:nvSpPr>
          <p:spPr>
            <a:xfrm>
              <a:off x="3737474" y="3885015"/>
              <a:ext cx="158071" cy="398683"/>
            </a:xfrm>
            <a:custGeom>
              <a:avLst/>
              <a:gdLst/>
              <a:ahLst/>
              <a:cxnLst/>
              <a:rect l="0" t="0" r="0" b="0"/>
              <a:pathLst>
                <a:path w="158071" h="398683">
                  <a:moveTo>
                    <a:pt x="73842" y="0"/>
                  </a:moveTo>
                  <a:lnTo>
                    <a:pt x="70841" y="8734"/>
                  </a:lnTo>
                  <a:lnTo>
                    <a:pt x="67418" y="16441"/>
                  </a:lnTo>
                  <a:lnTo>
                    <a:pt x="63227" y="23848"/>
                  </a:lnTo>
                  <a:lnTo>
                    <a:pt x="58500" y="31282"/>
                  </a:lnTo>
                  <a:lnTo>
                    <a:pt x="53666" y="39108"/>
                  </a:lnTo>
                  <a:lnTo>
                    <a:pt x="48985" y="47482"/>
                  </a:lnTo>
                  <a:lnTo>
                    <a:pt x="44376" y="56226"/>
                  </a:lnTo>
                  <a:lnTo>
                    <a:pt x="39526" y="64941"/>
                  </a:lnTo>
                  <a:lnTo>
                    <a:pt x="34269" y="73399"/>
                  </a:lnTo>
                  <a:lnTo>
                    <a:pt x="28756" y="81704"/>
                  </a:lnTo>
                  <a:lnTo>
                    <a:pt x="23355" y="90194"/>
                  </a:lnTo>
                  <a:lnTo>
                    <a:pt x="18290" y="98981"/>
                  </a:lnTo>
                  <a:lnTo>
                    <a:pt x="14103" y="105529"/>
                  </a:lnTo>
                  <a:lnTo>
                    <a:pt x="11667" y="106662"/>
                  </a:lnTo>
                  <a:lnTo>
                    <a:pt x="11122" y="103443"/>
                  </a:lnTo>
                  <a:lnTo>
                    <a:pt x="12004" y="97445"/>
                  </a:lnTo>
                  <a:lnTo>
                    <a:pt x="13995" y="89909"/>
                  </a:lnTo>
                  <a:lnTo>
                    <a:pt x="17063" y="81806"/>
                  </a:lnTo>
                  <a:lnTo>
                    <a:pt x="21120" y="73665"/>
                  </a:lnTo>
                  <a:lnTo>
                    <a:pt x="25994" y="65691"/>
                  </a:lnTo>
                  <a:lnTo>
                    <a:pt x="31499" y="57933"/>
                  </a:lnTo>
                  <a:lnTo>
                    <a:pt x="37470" y="50375"/>
                  </a:lnTo>
                  <a:lnTo>
                    <a:pt x="43939" y="43141"/>
                  </a:lnTo>
                  <a:lnTo>
                    <a:pt x="51115" y="36499"/>
                  </a:lnTo>
                  <a:lnTo>
                    <a:pt x="59054" y="30560"/>
                  </a:lnTo>
                  <a:lnTo>
                    <a:pt x="67674" y="25757"/>
                  </a:lnTo>
                  <a:lnTo>
                    <a:pt x="76838" y="22894"/>
                  </a:lnTo>
                  <a:lnTo>
                    <a:pt x="86408" y="22237"/>
                  </a:lnTo>
                  <a:lnTo>
                    <a:pt x="96105" y="23746"/>
                  </a:lnTo>
                  <a:lnTo>
                    <a:pt x="105535" y="27343"/>
                  </a:lnTo>
                  <a:lnTo>
                    <a:pt x="114500" y="32766"/>
                  </a:lnTo>
                  <a:lnTo>
                    <a:pt x="122823" y="39812"/>
                  </a:lnTo>
                  <a:lnTo>
                    <a:pt x="130268" y="48427"/>
                  </a:lnTo>
                  <a:lnTo>
                    <a:pt x="136789" y="58440"/>
                  </a:lnTo>
                  <a:lnTo>
                    <a:pt x="142338" y="69584"/>
                  </a:lnTo>
                  <a:lnTo>
                    <a:pt x="146775" y="81587"/>
                  </a:lnTo>
                  <a:lnTo>
                    <a:pt x="150132" y="94217"/>
                  </a:lnTo>
                  <a:lnTo>
                    <a:pt x="152575" y="107290"/>
                  </a:lnTo>
                  <a:lnTo>
                    <a:pt x="154306" y="120672"/>
                  </a:lnTo>
                  <a:lnTo>
                    <a:pt x="155512" y="134267"/>
                  </a:lnTo>
                  <a:lnTo>
                    <a:pt x="156340" y="148006"/>
                  </a:lnTo>
                  <a:lnTo>
                    <a:pt x="156904" y="161843"/>
                  </a:lnTo>
                  <a:lnTo>
                    <a:pt x="157282" y="175747"/>
                  </a:lnTo>
                  <a:lnTo>
                    <a:pt x="157368" y="189694"/>
                  </a:lnTo>
                  <a:lnTo>
                    <a:pt x="156892" y="203672"/>
                  </a:lnTo>
                  <a:lnTo>
                    <a:pt x="155756" y="217670"/>
                  </a:lnTo>
                  <a:lnTo>
                    <a:pt x="154008" y="231681"/>
                  </a:lnTo>
                  <a:lnTo>
                    <a:pt x="151764" y="245701"/>
                  </a:lnTo>
                  <a:lnTo>
                    <a:pt x="149138" y="259727"/>
                  </a:lnTo>
                  <a:lnTo>
                    <a:pt x="146071" y="273757"/>
                  </a:lnTo>
                  <a:lnTo>
                    <a:pt x="142333" y="287790"/>
                  </a:lnTo>
                  <a:lnTo>
                    <a:pt x="137851" y="301815"/>
                  </a:lnTo>
                  <a:lnTo>
                    <a:pt x="132537" y="315505"/>
                  </a:lnTo>
                  <a:lnTo>
                    <a:pt x="126212" y="328245"/>
                  </a:lnTo>
                  <a:lnTo>
                    <a:pt x="118885" y="339775"/>
                  </a:lnTo>
                  <a:lnTo>
                    <a:pt x="110864" y="350162"/>
                  </a:lnTo>
                  <a:lnTo>
                    <a:pt x="102641" y="359606"/>
                  </a:lnTo>
                  <a:lnTo>
                    <a:pt x="94516" y="368327"/>
                  </a:lnTo>
                  <a:lnTo>
                    <a:pt x="86435" y="376355"/>
                  </a:lnTo>
                  <a:lnTo>
                    <a:pt x="78097" y="383536"/>
                  </a:lnTo>
                  <a:lnTo>
                    <a:pt x="69339" y="389839"/>
                  </a:lnTo>
                  <a:lnTo>
                    <a:pt x="60151" y="394886"/>
                  </a:lnTo>
                  <a:lnTo>
                    <a:pt x="50597" y="397915"/>
                  </a:lnTo>
                  <a:lnTo>
                    <a:pt x="40768" y="398682"/>
                  </a:lnTo>
                  <a:lnTo>
                    <a:pt x="31065" y="397246"/>
                  </a:lnTo>
                  <a:lnTo>
                    <a:pt x="22163" y="393699"/>
                  </a:lnTo>
                  <a:lnTo>
                    <a:pt x="14374" y="388313"/>
                  </a:lnTo>
                  <a:lnTo>
                    <a:pt x="7995" y="381462"/>
                  </a:lnTo>
                  <a:lnTo>
                    <a:pt x="3459" y="373509"/>
                  </a:lnTo>
                  <a:lnTo>
                    <a:pt x="822" y="364764"/>
                  </a:lnTo>
                  <a:lnTo>
                    <a:pt x="0" y="355625"/>
                  </a:lnTo>
                  <a:lnTo>
                    <a:pt x="953" y="346571"/>
                  </a:lnTo>
                  <a:lnTo>
                    <a:pt x="3484" y="337858"/>
                  </a:lnTo>
                  <a:lnTo>
                    <a:pt x="7450" y="329704"/>
                  </a:lnTo>
                  <a:lnTo>
                    <a:pt x="12853" y="322372"/>
                  </a:lnTo>
                  <a:lnTo>
                    <a:pt x="19559" y="315935"/>
                  </a:lnTo>
                  <a:lnTo>
                    <a:pt x="27331" y="310783"/>
                  </a:lnTo>
                  <a:lnTo>
                    <a:pt x="35917" y="307676"/>
                  </a:lnTo>
                  <a:lnTo>
                    <a:pt x="45099" y="306848"/>
                  </a:lnTo>
                  <a:lnTo>
                    <a:pt x="54705" y="308071"/>
                  </a:lnTo>
                  <a:lnTo>
                    <a:pt x="64605" y="310943"/>
                  </a:lnTo>
                  <a:lnTo>
                    <a:pt x="74705" y="315057"/>
                  </a:lnTo>
                  <a:lnTo>
                    <a:pt x="84774" y="320070"/>
                  </a:lnTo>
                  <a:lnTo>
                    <a:pt x="94461" y="325717"/>
                  </a:lnTo>
                  <a:lnTo>
                    <a:pt x="103608" y="331800"/>
                  </a:lnTo>
                  <a:lnTo>
                    <a:pt x="112310" y="338069"/>
                  </a:lnTo>
                  <a:lnTo>
                    <a:pt x="121894" y="344928"/>
                  </a:lnTo>
                  <a:lnTo>
                    <a:pt x="135435" y="354092"/>
                  </a:lnTo>
                  <a:lnTo>
                    <a:pt x="158070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979772" y="4264041"/>
              <a:ext cx="32275" cy="115815"/>
            </a:xfrm>
            <a:custGeom>
              <a:avLst/>
              <a:gdLst/>
              <a:ahLst/>
              <a:cxnLst/>
              <a:rect l="0" t="0" r="0" b="0"/>
              <a:pathLst>
                <a:path w="32275" h="115815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7" y="19235"/>
                  </a:lnTo>
                  <a:lnTo>
                    <a:pt x="19448" y="27176"/>
                  </a:lnTo>
                  <a:lnTo>
                    <a:pt x="23461" y="35822"/>
                  </a:lnTo>
                  <a:lnTo>
                    <a:pt x="27309" y="45017"/>
                  </a:lnTo>
                  <a:lnTo>
                    <a:pt x="30543" y="54616"/>
                  </a:lnTo>
                  <a:lnTo>
                    <a:pt x="32274" y="64506"/>
                  </a:lnTo>
                  <a:lnTo>
                    <a:pt x="32145" y="74585"/>
                  </a:lnTo>
                  <a:lnTo>
                    <a:pt x="30587" y="84336"/>
                  </a:lnTo>
                  <a:lnTo>
                    <a:pt x="28391" y="93779"/>
                  </a:lnTo>
                  <a:lnTo>
                    <a:pt x="25361" y="10374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4306155" y="3894459"/>
            <a:ext cx="307537" cy="474868"/>
            <a:chOff x="4306155" y="3894459"/>
            <a:chExt cx="307537" cy="474868"/>
          </a:xfrm>
        </p:grpSpPr>
        <p:sp>
          <p:nvSpPr>
            <p:cNvPr id="179" name="Freeform 178"/>
            <p:cNvSpPr/>
            <p:nvPr/>
          </p:nvSpPr>
          <p:spPr>
            <a:xfrm>
              <a:off x="4306155" y="3894459"/>
              <a:ext cx="205930" cy="365650"/>
            </a:xfrm>
            <a:custGeom>
              <a:avLst/>
              <a:gdLst/>
              <a:ahLst/>
              <a:cxnLst/>
              <a:rect l="0" t="0" r="0" b="0"/>
              <a:pathLst>
                <a:path w="205930" h="365650">
                  <a:moveTo>
                    <a:pt x="105285" y="1085"/>
                  </a:moveTo>
                  <a:lnTo>
                    <a:pt x="96551" y="6952"/>
                  </a:lnTo>
                  <a:lnTo>
                    <a:pt x="88844" y="12516"/>
                  </a:lnTo>
                  <a:lnTo>
                    <a:pt x="81442" y="18316"/>
                  </a:lnTo>
                  <a:lnTo>
                    <a:pt x="74181" y="24397"/>
                  </a:lnTo>
                  <a:lnTo>
                    <a:pt x="67003" y="30726"/>
                  </a:lnTo>
                  <a:lnTo>
                    <a:pt x="59877" y="37255"/>
                  </a:lnTo>
                  <a:lnTo>
                    <a:pt x="52787" y="43930"/>
                  </a:lnTo>
                  <a:lnTo>
                    <a:pt x="45720" y="50713"/>
                  </a:lnTo>
                  <a:lnTo>
                    <a:pt x="38679" y="57516"/>
                  </a:lnTo>
                  <a:lnTo>
                    <a:pt x="32057" y="62401"/>
                  </a:lnTo>
                  <a:lnTo>
                    <a:pt x="27098" y="62967"/>
                  </a:lnTo>
                  <a:lnTo>
                    <a:pt x="24693" y="59922"/>
                  </a:lnTo>
                  <a:lnTo>
                    <a:pt x="24385" y="54381"/>
                  </a:lnTo>
                  <a:lnTo>
                    <a:pt x="25810" y="47335"/>
                  </a:lnTo>
                  <a:lnTo>
                    <a:pt x="29070" y="39653"/>
                  </a:lnTo>
                  <a:lnTo>
                    <a:pt x="34095" y="31844"/>
                  </a:lnTo>
                  <a:lnTo>
                    <a:pt x="40615" y="24286"/>
                  </a:lnTo>
                  <a:lnTo>
                    <a:pt x="48300" y="17349"/>
                  </a:lnTo>
                  <a:lnTo>
                    <a:pt x="56850" y="11170"/>
                  </a:lnTo>
                  <a:lnTo>
                    <a:pt x="66016" y="6018"/>
                  </a:lnTo>
                  <a:lnTo>
                    <a:pt x="75617" y="2379"/>
                  </a:lnTo>
                  <a:lnTo>
                    <a:pt x="85511" y="378"/>
                  </a:lnTo>
                  <a:lnTo>
                    <a:pt x="95442" y="0"/>
                  </a:lnTo>
                  <a:lnTo>
                    <a:pt x="105037" y="1258"/>
                  </a:lnTo>
                  <a:lnTo>
                    <a:pt x="114117" y="3996"/>
                  </a:lnTo>
                  <a:lnTo>
                    <a:pt x="122518" y="8105"/>
                  </a:lnTo>
                  <a:lnTo>
                    <a:pt x="130016" y="13602"/>
                  </a:lnTo>
                  <a:lnTo>
                    <a:pt x="136569" y="20372"/>
                  </a:lnTo>
                  <a:lnTo>
                    <a:pt x="141970" y="28187"/>
                  </a:lnTo>
                  <a:lnTo>
                    <a:pt x="145775" y="36802"/>
                  </a:lnTo>
                  <a:lnTo>
                    <a:pt x="147886" y="46003"/>
                  </a:lnTo>
                  <a:lnTo>
                    <a:pt x="148337" y="55621"/>
                  </a:lnTo>
                  <a:lnTo>
                    <a:pt x="147128" y="65531"/>
                  </a:lnTo>
                  <a:lnTo>
                    <a:pt x="144427" y="75635"/>
                  </a:lnTo>
                  <a:lnTo>
                    <a:pt x="140514" y="85709"/>
                  </a:lnTo>
                  <a:lnTo>
                    <a:pt x="135679" y="95400"/>
                  </a:lnTo>
                  <a:lnTo>
                    <a:pt x="130228" y="104539"/>
                  </a:lnTo>
                  <a:lnTo>
                    <a:pt x="126319" y="112856"/>
                  </a:lnTo>
                  <a:lnTo>
                    <a:pt x="126474" y="119667"/>
                  </a:lnTo>
                  <a:lnTo>
                    <a:pt x="129985" y="124904"/>
                  </a:lnTo>
                  <a:lnTo>
                    <a:pt x="135804" y="129520"/>
                  </a:lnTo>
                  <a:lnTo>
                    <a:pt x="143012" y="134238"/>
                  </a:lnTo>
                  <a:lnTo>
                    <a:pt x="150790" y="139356"/>
                  </a:lnTo>
                  <a:lnTo>
                    <a:pt x="158657" y="144925"/>
                  </a:lnTo>
                  <a:lnTo>
                    <a:pt x="166250" y="151056"/>
                  </a:lnTo>
                  <a:lnTo>
                    <a:pt x="173209" y="157969"/>
                  </a:lnTo>
                  <a:lnTo>
                    <a:pt x="179411" y="165717"/>
                  </a:lnTo>
                  <a:lnTo>
                    <a:pt x="184918" y="174200"/>
                  </a:lnTo>
                  <a:lnTo>
                    <a:pt x="189860" y="183269"/>
                  </a:lnTo>
                  <a:lnTo>
                    <a:pt x="194371" y="192786"/>
                  </a:lnTo>
                  <a:lnTo>
                    <a:pt x="198402" y="202957"/>
                  </a:lnTo>
                  <a:lnTo>
                    <a:pt x="201739" y="214301"/>
                  </a:lnTo>
                  <a:lnTo>
                    <a:pt x="204309" y="227006"/>
                  </a:lnTo>
                  <a:lnTo>
                    <a:pt x="205866" y="240792"/>
                  </a:lnTo>
                  <a:lnTo>
                    <a:pt x="205929" y="255117"/>
                  </a:lnTo>
                  <a:lnTo>
                    <a:pt x="204375" y="269596"/>
                  </a:lnTo>
                  <a:lnTo>
                    <a:pt x="201381" y="283723"/>
                  </a:lnTo>
                  <a:lnTo>
                    <a:pt x="197237" y="296822"/>
                  </a:lnTo>
                  <a:lnTo>
                    <a:pt x="192226" y="308622"/>
                  </a:lnTo>
                  <a:lnTo>
                    <a:pt x="186422" y="319035"/>
                  </a:lnTo>
                  <a:lnTo>
                    <a:pt x="179704" y="327973"/>
                  </a:lnTo>
                  <a:lnTo>
                    <a:pt x="172075" y="335544"/>
                  </a:lnTo>
                  <a:lnTo>
                    <a:pt x="163666" y="341987"/>
                  </a:lnTo>
                  <a:lnTo>
                    <a:pt x="154643" y="347565"/>
                  </a:lnTo>
                  <a:lnTo>
                    <a:pt x="145159" y="352505"/>
                  </a:lnTo>
                  <a:lnTo>
                    <a:pt x="135181" y="356826"/>
                  </a:lnTo>
                  <a:lnTo>
                    <a:pt x="124497" y="360358"/>
                  </a:lnTo>
                  <a:lnTo>
                    <a:pt x="113054" y="363062"/>
                  </a:lnTo>
                  <a:lnTo>
                    <a:pt x="101099" y="364879"/>
                  </a:lnTo>
                  <a:lnTo>
                    <a:pt x="89074" y="365649"/>
                  </a:lnTo>
                  <a:lnTo>
                    <a:pt x="77249" y="365383"/>
                  </a:lnTo>
                  <a:lnTo>
                    <a:pt x="65869" y="364068"/>
                  </a:lnTo>
                  <a:lnTo>
                    <a:pt x="55226" y="361590"/>
                  </a:lnTo>
                  <a:lnTo>
                    <a:pt x="45408" y="358001"/>
                  </a:lnTo>
                  <a:lnTo>
                    <a:pt x="36436" y="353596"/>
                  </a:lnTo>
                  <a:lnTo>
                    <a:pt x="27378" y="348280"/>
                  </a:lnTo>
                  <a:lnTo>
                    <a:pt x="16322" y="340472"/>
                  </a:lnTo>
                  <a:lnTo>
                    <a:pt x="0" y="3274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590425" y="4221927"/>
              <a:ext cx="23267" cy="147400"/>
            </a:xfrm>
            <a:custGeom>
              <a:avLst/>
              <a:gdLst/>
              <a:ahLst/>
              <a:cxnLst/>
              <a:rect l="0" t="0" r="0" b="0"/>
              <a:pathLst>
                <a:path w="23267" h="147400">
                  <a:moveTo>
                    <a:pt x="0" y="0"/>
                  </a:moveTo>
                  <a:lnTo>
                    <a:pt x="5800" y="5935"/>
                  </a:lnTo>
                  <a:lnTo>
                    <a:pt x="10724" y="12139"/>
                  </a:lnTo>
                  <a:lnTo>
                    <a:pt x="15217" y="19240"/>
                  </a:lnTo>
                  <a:lnTo>
                    <a:pt x="19093" y="27353"/>
                  </a:lnTo>
                  <a:lnTo>
                    <a:pt x="21809" y="36648"/>
                  </a:lnTo>
                  <a:lnTo>
                    <a:pt x="23165" y="47091"/>
                  </a:lnTo>
                  <a:lnTo>
                    <a:pt x="23266" y="58343"/>
                  </a:lnTo>
                  <a:lnTo>
                    <a:pt x="22348" y="69881"/>
                  </a:lnTo>
                  <a:lnTo>
                    <a:pt x="20659" y="81372"/>
                  </a:lnTo>
                  <a:lnTo>
                    <a:pt x="18369" y="92622"/>
                  </a:lnTo>
                  <a:lnTo>
                    <a:pt x="15242" y="104796"/>
                  </a:lnTo>
                  <a:lnTo>
                    <a:pt x="9891" y="1211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4874557" y="3916601"/>
            <a:ext cx="333189" cy="494840"/>
            <a:chOff x="4874557" y="3916601"/>
            <a:chExt cx="333189" cy="494840"/>
          </a:xfrm>
        </p:grpSpPr>
        <p:sp>
          <p:nvSpPr>
            <p:cNvPr id="182" name="Freeform 181"/>
            <p:cNvSpPr/>
            <p:nvPr/>
          </p:nvSpPr>
          <p:spPr>
            <a:xfrm>
              <a:off x="5032621" y="3916601"/>
              <a:ext cx="7695" cy="336913"/>
            </a:xfrm>
            <a:custGeom>
              <a:avLst/>
              <a:gdLst/>
              <a:ahLst/>
              <a:cxnLst/>
              <a:rect l="0" t="0" r="0" b="0"/>
              <a:pathLst>
                <a:path w="7695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9"/>
                  </a:lnTo>
                  <a:lnTo>
                    <a:pt x="0" y="107292"/>
                  </a:lnTo>
                  <a:lnTo>
                    <a:pt x="0" y="124897"/>
                  </a:lnTo>
                  <a:lnTo>
                    <a:pt x="5" y="143289"/>
                  </a:lnTo>
                  <a:lnTo>
                    <a:pt x="178" y="162216"/>
                  </a:lnTo>
                  <a:lnTo>
                    <a:pt x="826" y="181227"/>
                  </a:lnTo>
                  <a:lnTo>
                    <a:pt x="2075" y="200053"/>
                  </a:lnTo>
                  <a:lnTo>
                    <a:pt x="3727" y="218610"/>
                  </a:lnTo>
                  <a:lnTo>
                    <a:pt x="5376" y="236909"/>
                  </a:lnTo>
                  <a:lnTo>
                    <a:pt x="6774" y="254979"/>
                  </a:lnTo>
                  <a:lnTo>
                    <a:pt x="7667" y="272305"/>
                  </a:lnTo>
                  <a:lnTo>
                    <a:pt x="7694" y="289636"/>
                  </a:lnTo>
                  <a:lnTo>
                    <a:pt x="5734" y="30961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874557" y="3916601"/>
              <a:ext cx="147537" cy="226040"/>
            </a:xfrm>
            <a:custGeom>
              <a:avLst/>
              <a:gdLst/>
              <a:ahLst/>
              <a:cxnLst/>
              <a:rect l="0" t="0" r="0" b="0"/>
              <a:pathLst>
                <a:path w="147537" h="226040">
                  <a:moveTo>
                    <a:pt x="147536" y="147399"/>
                  </a:moveTo>
                  <a:lnTo>
                    <a:pt x="138735" y="153266"/>
                  </a:lnTo>
                  <a:lnTo>
                    <a:pt x="130388" y="158830"/>
                  </a:lnTo>
                  <a:lnTo>
                    <a:pt x="121693" y="164630"/>
                  </a:lnTo>
                  <a:lnTo>
                    <a:pt x="112745" y="170710"/>
                  </a:lnTo>
                  <a:lnTo>
                    <a:pt x="103898" y="177040"/>
                  </a:lnTo>
                  <a:lnTo>
                    <a:pt x="95356" y="183564"/>
                  </a:lnTo>
                  <a:lnTo>
                    <a:pt x="86995" y="190067"/>
                  </a:lnTo>
                  <a:lnTo>
                    <a:pt x="78469" y="196201"/>
                  </a:lnTo>
                  <a:lnTo>
                    <a:pt x="69585" y="201810"/>
                  </a:lnTo>
                  <a:lnTo>
                    <a:pt x="60314" y="207067"/>
                  </a:lnTo>
                  <a:lnTo>
                    <a:pt x="50704" y="212364"/>
                  </a:lnTo>
                  <a:lnTo>
                    <a:pt x="40837" y="217908"/>
                  </a:lnTo>
                  <a:lnTo>
                    <a:pt x="31109" y="222937"/>
                  </a:lnTo>
                  <a:lnTo>
                    <a:pt x="22191" y="225884"/>
                  </a:lnTo>
                  <a:lnTo>
                    <a:pt x="14391" y="226039"/>
                  </a:lnTo>
                  <a:lnTo>
                    <a:pt x="8005" y="223342"/>
                  </a:lnTo>
                  <a:lnTo>
                    <a:pt x="3463" y="217944"/>
                  </a:lnTo>
                  <a:lnTo>
                    <a:pt x="823" y="210234"/>
                  </a:lnTo>
                  <a:lnTo>
                    <a:pt x="0" y="200703"/>
                  </a:lnTo>
                  <a:lnTo>
                    <a:pt x="950" y="189814"/>
                  </a:lnTo>
                  <a:lnTo>
                    <a:pt x="3470" y="177946"/>
                  </a:lnTo>
                  <a:lnTo>
                    <a:pt x="7091" y="165390"/>
                  </a:lnTo>
                  <a:lnTo>
                    <a:pt x="11197" y="152357"/>
                  </a:lnTo>
                  <a:lnTo>
                    <a:pt x="15401" y="138998"/>
                  </a:lnTo>
                  <a:lnTo>
                    <a:pt x="19694" y="125416"/>
                  </a:lnTo>
                  <a:lnTo>
                    <a:pt x="24335" y="111685"/>
                  </a:lnTo>
                  <a:lnTo>
                    <a:pt x="29454" y="97857"/>
                  </a:lnTo>
                  <a:lnTo>
                    <a:pt x="34876" y="84129"/>
                  </a:lnTo>
                  <a:lnTo>
                    <a:pt x="40216" y="70831"/>
                  </a:lnTo>
                  <a:lnTo>
                    <a:pt x="45255" y="58117"/>
                  </a:lnTo>
                  <a:lnTo>
                    <a:pt x="49987" y="46222"/>
                  </a:lnTo>
                  <a:lnTo>
                    <a:pt x="55109" y="34280"/>
                  </a:lnTo>
                  <a:lnTo>
                    <a:pt x="62187" y="20124"/>
                  </a:lnTo>
                  <a:lnTo>
                    <a:pt x="7383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180021" y="4274570"/>
              <a:ext cx="27725" cy="136871"/>
            </a:xfrm>
            <a:custGeom>
              <a:avLst/>
              <a:gdLst/>
              <a:ahLst/>
              <a:cxnLst/>
              <a:rect l="0" t="0" r="0" b="0"/>
              <a:pathLst>
                <a:path w="27725" h="136871">
                  <a:moveTo>
                    <a:pt x="0" y="0"/>
                  </a:moveTo>
                  <a:lnTo>
                    <a:pt x="5800" y="5935"/>
                  </a:lnTo>
                  <a:lnTo>
                    <a:pt x="10724" y="12139"/>
                  </a:lnTo>
                  <a:lnTo>
                    <a:pt x="15223" y="19239"/>
                  </a:lnTo>
                  <a:lnTo>
                    <a:pt x="19270" y="27352"/>
                  </a:lnTo>
                  <a:lnTo>
                    <a:pt x="22635" y="36647"/>
                  </a:lnTo>
                  <a:lnTo>
                    <a:pt x="25239" y="47090"/>
                  </a:lnTo>
                  <a:lnTo>
                    <a:pt x="26993" y="58343"/>
                  </a:lnTo>
                  <a:lnTo>
                    <a:pt x="27724" y="69881"/>
                  </a:lnTo>
                  <a:lnTo>
                    <a:pt x="27433" y="81367"/>
                  </a:lnTo>
                  <a:lnTo>
                    <a:pt x="26036" y="92415"/>
                  </a:lnTo>
                  <a:lnTo>
                    <a:pt x="22936" y="103688"/>
                  </a:lnTo>
                  <a:lnTo>
                    <a:pt x="15625" y="11728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5577417" y="3842901"/>
            <a:ext cx="327315" cy="568540"/>
            <a:chOff x="5577417" y="3842901"/>
            <a:chExt cx="327315" cy="568540"/>
          </a:xfrm>
        </p:grpSpPr>
        <p:sp>
          <p:nvSpPr>
            <p:cNvPr id="186" name="Freeform 185"/>
            <p:cNvSpPr/>
            <p:nvPr/>
          </p:nvSpPr>
          <p:spPr>
            <a:xfrm>
              <a:off x="5577417" y="3842901"/>
              <a:ext cx="176823" cy="358109"/>
            </a:xfrm>
            <a:custGeom>
              <a:avLst/>
              <a:gdLst/>
              <a:ahLst/>
              <a:cxnLst/>
              <a:rect l="0" t="0" r="0" b="0"/>
              <a:pathLst>
                <a:path w="176823" h="358109">
                  <a:moveTo>
                    <a:pt x="150085" y="0"/>
                  </a:moveTo>
                  <a:lnTo>
                    <a:pt x="144218" y="5868"/>
                  </a:lnTo>
                  <a:lnTo>
                    <a:pt x="138653" y="11433"/>
                  </a:lnTo>
                  <a:lnTo>
                    <a:pt x="132854" y="17236"/>
                  </a:lnTo>
                  <a:lnTo>
                    <a:pt x="126773" y="23490"/>
                  </a:lnTo>
                  <a:lnTo>
                    <a:pt x="120443" y="30468"/>
                  </a:lnTo>
                  <a:lnTo>
                    <a:pt x="113916" y="38253"/>
                  </a:lnTo>
                  <a:lnTo>
                    <a:pt x="107240" y="46928"/>
                  </a:lnTo>
                  <a:lnTo>
                    <a:pt x="100456" y="56655"/>
                  </a:lnTo>
                  <a:lnTo>
                    <a:pt x="93599" y="67418"/>
                  </a:lnTo>
                  <a:lnTo>
                    <a:pt x="86690" y="78898"/>
                  </a:lnTo>
                  <a:lnTo>
                    <a:pt x="79745" y="90596"/>
                  </a:lnTo>
                  <a:lnTo>
                    <a:pt x="72775" y="102202"/>
                  </a:lnTo>
                  <a:lnTo>
                    <a:pt x="65790" y="113604"/>
                  </a:lnTo>
                  <a:lnTo>
                    <a:pt x="58793" y="124793"/>
                  </a:lnTo>
                  <a:lnTo>
                    <a:pt x="51794" y="135804"/>
                  </a:lnTo>
                  <a:lnTo>
                    <a:pt x="44958" y="146844"/>
                  </a:lnTo>
                  <a:lnTo>
                    <a:pt x="38594" y="158256"/>
                  </a:lnTo>
                  <a:lnTo>
                    <a:pt x="32832" y="170194"/>
                  </a:lnTo>
                  <a:lnTo>
                    <a:pt x="27642" y="182485"/>
                  </a:lnTo>
                  <a:lnTo>
                    <a:pt x="22921" y="194737"/>
                  </a:lnTo>
                  <a:lnTo>
                    <a:pt x="18560" y="206722"/>
                  </a:lnTo>
                  <a:lnTo>
                    <a:pt x="14460" y="218551"/>
                  </a:lnTo>
                  <a:lnTo>
                    <a:pt x="10546" y="230558"/>
                  </a:lnTo>
                  <a:lnTo>
                    <a:pt x="6771" y="242928"/>
                  </a:lnTo>
                  <a:lnTo>
                    <a:pt x="3421" y="255524"/>
                  </a:lnTo>
                  <a:lnTo>
                    <a:pt x="1083" y="267987"/>
                  </a:lnTo>
                  <a:lnTo>
                    <a:pt x="0" y="280114"/>
                  </a:lnTo>
                  <a:lnTo>
                    <a:pt x="258" y="291868"/>
                  </a:lnTo>
                  <a:lnTo>
                    <a:pt x="1952" y="303294"/>
                  </a:lnTo>
                  <a:lnTo>
                    <a:pt x="4987" y="314452"/>
                  </a:lnTo>
                  <a:lnTo>
                    <a:pt x="9296" y="325080"/>
                  </a:lnTo>
                  <a:lnTo>
                    <a:pt x="14929" y="334619"/>
                  </a:lnTo>
                  <a:lnTo>
                    <a:pt x="21789" y="342841"/>
                  </a:lnTo>
                  <a:lnTo>
                    <a:pt x="29665" y="349515"/>
                  </a:lnTo>
                  <a:lnTo>
                    <a:pt x="38322" y="354249"/>
                  </a:lnTo>
                  <a:lnTo>
                    <a:pt x="47550" y="357024"/>
                  </a:lnTo>
                  <a:lnTo>
                    <a:pt x="57187" y="358108"/>
                  </a:lnTo>
                  <a:lnTo>
                    <a:pt x="67108" y="357864"/>
                  </a:lnTo>
                  <a:lnTo>
                    <a:pt x="77221" y="356627"/>
                  </a:lnTo>
                  <a:lnTo>
                    <a:pt x="87300" y="354512"/>
                  </a:lnTo>
                  <a:lnTo>
                    <a:pt x="96994" y="351424"/>
                  </a:lnTo>
                  <a:lnTo>
                    <a:pt x="106144" y="347387"/>
                  </a:lnTo>
                  <a:lnTo>
                    <a:pt x="114764" y="342540"/>
                  </a:lnTo>
                  <a:lnTo>
                    <a:pt x="122940" y="337064"/>
                  </a:lnTo>
                  <a:lnTo>
                    <a:pt x="130771" y="331110"/>
                  </a:lnTo>
                  <a:lnTo>
                    <a:pt x="138183" y="324484"/>
                  </a:lnTo>
                  <a:lnTo>
                    <a:pt x="144942" y="316673"/>
                  </a:lnTo>
                  <a:lnTo>
                    <a:pt x="150972" y="307493"/>
                  </a:lnTo>
                  <a:lnTo>
                    <a:pt x="156344" y="297226"/>
                  </a:lnTo>
                  <a:lnTo>
                    <a:pt x="161187" y="286417"/>
                  </a:lnTo>
                  <a:lnTo>
                    <a:pt x="165627" y="275439"/>
                  </a:lnTo>
                  <a:lnTo>
                    <a:pt x="169608" y="264306"/>
                  </a:lnTo>
                  <a:lnTo>
                    <a:pt x="172911" y="252773"/>
                  </a:lnTo>
                  <a:lnTo>
                    <a:pt x="175454" y="240729"/>
                  </a:lnTo>
                  <a:lnTo>
                    <a:pt x="176822" y="228522"/>
                  </a:lnTo>
                  <a:lnTo>
                    <a:pt x="176226" y="216854"/>
                  </a:lnTo>
                  <a:lnTo>
                    <a:pt x="173411" y="206092"/>
                  </a:lnTo>
                  <a:lnTo>
                    <a:pt x="168587" y="196748"/>
                  </a:lnTo>
                  <a:lnTo>
                    <a:pt x="162143" y="189607"/>
                  </a:lnTo>
                  <a:lnTo>
                    <a:pt x="154483" y="184890"/>
                  </a:lnTo>
                  <a:lnTo>
                    <a:pt x="146105" y="182503"/>
                  </a:lnTo>
                  <a:lnTo>
                    <a:pt x="137578" y="182324"/>
                  </a:lnTo>
                  <a:lnTo>
                    <a:pt x="129221" y="184054"/>
                  </a:lnTo>
                  <a:lnTo>
                    <a:pt x="121139" y="187466"/>
                  </a:lnTo>
                  <a:lnTo>
                    <a:pt x="113325" y="192489"/>
                  </a:lnTo>
                  <a:lnTo>
                    <a:pt x="105738" y="198934"/>
                  </a:lnTo>
                  <a:lnTo>
                    <a:pt x="98488" y="206531"/>
                  </a:lnTo>
                  <a:lnTo>
                    <a:pt x="91838" y="215000"/>
                  </a:lnTo>
                  <a:lnTo>
                    <a:pt x="85881" y="224103"/>
                  </a:lnTo>
                  <a:lnTo>
                    <a:pt x="80558" y="233655"/>
                  </a:lnTo>
                  <a:lnTo>
                    <a:pt x="75748" y="243520"/>
                  </a:lnTo>
                  <a:lnTo>
                    <a:pt x="71325" y="253591"/>
                  </a:lnTo>
                  <a:lnTo>
                    <a:pt x="67142" y="263537"/>
                  </a:lnTo>
                  <a:lnTo>
                    <a:pt x="62515" y="273876"/>
                  </a:lnTo>
                  <a:lnTo>
                    <a:pt x="55915" y="286635"/>
                  </a:lnTo>
                  <a:lnTo>
                    <a:pt x="4480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864373" y="4190342"/>
              <a:ext cx="40359" cy="221099"/>
            </a:xfrm>
            <a:custGeom>
              <a:avLst/>
              <a:gdLst/>
              <a:ahLst/>
              <a:cxnLst/>
              <a:rect l="0" t="0" r="0" b="0"/>
              <a:pathLst>
                <a:path w="40359" h="221099">
                  <a:moveTo>
                    <a:pt x="10528" y="0"/>
                  </a:moveTo>
                  <a:lnTo>
                    <a:pt x="16329" y="8801"/>
                  </a:lnTo>
                  <a:lnTo>
                    <a:pt x="21253" y="17148"/>
                  </a:lnTo>
                  <a:lnTo>
                    <a:pt x="25751" y="25851"/>
                  </a:lnTo>
                  <a:lnTo>
                    <a:pt x="29799" y="35145"/>
                  </a:lnTo>
                  <a:lnTo>
                    <a:pt x="33165" y="45288"/>
                  </a:lnTo>
                  <a:lnTo>
                    <a:pt x="35773" y="56337"/>
                  </a:lnTo>
                  <a:lnTo>
                    <a:pt x="37700" y="68350"/>
                  </a:lnTo>
                  <a:lnTo>
                    <a:pt x="39079" y="81469"/>
                  </a:lnTo>
                  <a:lnTo>
                    <a:pt x="40036" y="95655"/>
                  </a:lnTo>
                  <a:lnTo>
                    <a:pt x="40358" y="110417"/>
                  </a:lnTo>
                  <a:lnTo>
                    <a:pt x="39517" y="124939"/>
                  </a:lnTo>
                  <a:lnTo>
                    <a:pt x="37321" y="138777"/>
                  </a:lnTo>
                  <a:lnTo>
                    <a:pt x="33879" y="151847"/>
                  </a:lnTo>
                  <a:lnTo>
                    <a:pt x="29426" y="164237"/>
                  </a:lnTo>
                  <a:lnTo>
                    <a:pt x="24218" y="176076"/>
                  </a:lnTo>
                  <a:lnTo>
                    <a:pt x="18768" y="187049"/>
                  </a:lnTo>
                  <a:lnTo>
                    <a:pt x="13308" y="197462"/>
                  </a:lnTo>
                  <a:lnTo>
                    <a:pt x="7362" y="20823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280734" y="3852529"/>
            <a:ext cx="276414" cy="569441"/>
            <a:chOff x="6280734" y="3852529"/>
            <a:chExt cx="276414" cy="569441"/>
          </a:xfrm>
        </p:grpSpPr>
        <p:sp>
          <p:nvSpPr>
            <p:cNvPr id="189" name="Freeform 188"/>
            <p:cNvSpPr/>
            <p:nvPr/>
          </p:nvSpPr>
          <p:spPr>
            <a:xfrm>
              <a:off x="6280734" y="3852529"/>
              <a:ext cx="157634" cy="384033"/>
            </a:xfrm>
            <a:custGeom>
              <a:avLst/>
              <a:gdLst/>
              <a:ahLst/>
              <a:cxnLst/>
              <a:rect l="0" t="0" r="0" b="0"/>
              <a:pathLst>
                <a:path w="157634" h="384033">
                  <a:moveTo>
                    <a:pt x="110064" y="127243"/>
                  </a:moveTo>
                  <a:lnTo>
                    <a:pt x="104196" y="136111"/>
                  </a:lnTo>
                  <a:lnTo>
                    <a:pt x="98632" y="145098"/>
                  </a:lnTo>
                  <a:lnTo>
                    <a:pt x="92837" y="155089"/>
                  </a:lnTo>
                  <a:lnTo>
                    <a:pt x="86930" y="165896"/>
                  </a:lnTo>
                  <a:lnTo>
                    <a:pt x="81248" y="177059"/>
                  </a:lnTo>
                  <a:lnTo>
                    <a:pt x="75968" y="188265"/>
                  </a:lnTo>
                  <a:lnTo>
                    <a:pt x="70945" y="199377"/>
                  </a:lnTo>
                  <a:lnTo>
                    <a:pt x="65811" y="210361"/>
                  </a:lnTo>
                  <a:lnTo>
                    <a:pt x="60360" y="221227"/>
                  </a:lnTo>
                  <a:lnTo>
                    <a:pt x="54716" y="231997"/>
                  </a:lnTo>
                  <a:lnTo>
                    <a:pt x="49228" y="242694"/>
                  </a:lnTo>
                  <a:lnTo>
                    <a:pt x="44089" y="253339"/>
                  </a:lnTo>
                  <a:lnTo>
                    <a:pt x="39334" y="263948"/>
                  </a:lnTo>
                  <a:lnTo>
                    <a:pt x="34914" y="274531"/>
                  </a:lnTo>
                  <a:lnTo>
                    <a:pt x="30757" y="285095"/>
                  </a:lnTo>
                  <a:lnTo>
                    <a:pt x="26796" y="295649"/>
                  </a:lnTo>
                  <a:lnTo>
                    <a:pt x="22976" y="306194"/>
                  </a:lnTo>
                  <a:lnTo>
                    <a:pt x="19259" y="316738"/>
                  </a:lnTo>
                  <a:lnTo>
                    <a:pt x="15778" y="327446"/>
                  </a:lnTo>
                  <a:lnTo>
                    <a:pt x="12821" y="338628"/>
                  </a:lnTo>
                  <a:lnTo>
                    <a:pt x="10514" y="350390"/>
                  </a:lnTo>
                  <a:lnTo>
                    <a:pt x="9304" y="361882"/>
                  </a:lnTo>
                  <a:lnTo>
                    <a:pt x="10007" y="371467"/>
                  </a:lnTo>
                  <a:lnTo>
                    <a:pt x="12889" y="378382"/>
                  </a:lnTo>
                  <a:lnTo>
                    <a:pt x="17588" y="382529"/>
                  </a:lnTo>
                  <a:lnTo>
                    <a:pt x="23416" y="384032"/>
                  </a:lnTo>
                  <a:lnTo>
                    <a:pt x="29849" y="383257"/>
                  </a:lnTo>
                  <a:lnTo>
                    <a:pt x="36588" y="380519"/>
                  </a:lnTo>
                  <a:lnTo>
                    <a:pt x="43477" y="375965"/>
                  </a:lnTo>
                  <a:lnTo>
                    <a:pt x="50433" y="369839"/>
                  </a:lnTo>
                  <a:lnTo>
                    <a:pt x="57254" y="362460"/>
                  </a:lnTo>
                  <a:lnTo>
                    <a:pt x="63615" y="354139"/>
                  </a:lnTo>
                  <a:lnTo>
                    <a:pt x="69378" y="345135"/>
                  </a:lnTo>
                  <a:lnTo>
                    <a:pt x="74571" y="335650"/>
                  </a:lnTo>
                  <a:lnTo>
                    <a:pt x="79293" y="325830"/>
                  </a:lnTo>
                  <a:lnTo>
                    <a:pt x="83652" y="315775"/>
                  </a:lnTo>
                  <a:lnTo>
                    <a:pt x="87580" y="305397"/>
                  </a:lnTo>
                  <a:lnTo>
                    <a:pt x="90847" y="294436"/>
                  </a:lnTo>
                  <a:lnTo>
                    <a:pt x="93370" y="282808"/>
                  </a:lnTo>
                  <a:lnTo>
                    <a:pt x="94895" y="270897"/>
                  </a:lnTo>
                  <a:lnTo>
                    <a:pt x="94938" y="259433"/>
                  </a:lnTo>
                  <a:lnTo>
                    <a:pt x="93369" y="248798"/>
                  </a:lnTo>
                  <a:lnTo>
                    <a:pt x="90365" y="239032"/>
                  </a:lnTo>
                  <a:lnTo>
                    <a:pt x="86215" y="230011"/>
                  </a:lnTo>
                  <a:lnTo>
                    <a:pt x="81204" y="221573"/>
                  </a:lnTo>
                  <a:lnTo>
                    <a:pt x="75571" y="213566"/>
                  </a:lnTo>
                  <a:lnTo>
                    <a:pt x="69498" y="205869"/>
                  </a:lnTo>
                  <a:lnTo>
                    <a:pt x="63122" y="198387"/>
                  </a:lnTo>
                  <a:lnTo>
                    <a:pt x="56537" y="191055"/>
                  </a:lnTo>
                  <a:lnTo>
                    <a:pt x="49810" y="183825"/>
                  </a:lnTo>
                  <a:lnTo>
                    <a:pt x="42987" y="176664"/>
                  </a:lnTo>
                  <a:lnTo>
                    <a:pt x="36100" y="169549"/>
                  </a:lnTo>
                  <a:lnTo>
                    <a:pt x="29168" y="162467"/>
                  </a:lnTo>
                  <a:lnTo>
                    <a:pt x="22218" y="155396"/>
                  </a:lnTo>
                  <a:lnTo>
                    <a:pt x="15583" y="148002"/>
                  </a:lnTo>
                  <a:lnTo>
                    <a:pt x="9887" y="139668"/>
                  </a:lnTo>
                  <a:lnTo>
                    <a:pt x="5397" y="130134"/>
                  </a:lnTo>
                  <a:lnTo>
                    <a:pt x="2213" y="119628"/>
                  </a:lnTo>
                  <a:lnTo>
                    <a:pt x="444" y="108659"/>
                  </a:lnTo>
                  <a:lnTo>
                    <a:pt x="0" y="97577"/>
                  </a:lnTo>
                  <a:lnTo>
                    <a:pt x="819" y="86544"/>
                  </a:lnTo>
                  <a:lnTo>
                    <a:pt x="2956" y="75611"/>
                  </a:lnTo>
                  <a:lnTo>
                    <a:pt x="6316" y="64784"/>
                  </a:lnTo>
                  <a:lnTo>
                    <a:pt x="10688" y="54209"/>
                  </a:lnTo>
                  <a:lnTo>
                    <a:pt x="15839" y="44174"/>
                  </a:lnTo>
                  <a:lnTo>
                    <a:pt x="21570" y="34796"/>
                  </a:lnTo>
                  <a:lnTo>
                    <a:pt x="28045" y="26192"/>
                  </a:lnTo>
                  <a:lnTo>
                    <a:pt x="35755" y="18559"/>
                  </a:lnTo>
                  <a:lnTo>
                    <a:pt x="44865" y="11915"/>
                  </a:lnTo>
                  <a:lnTo>
                    <a:pt x="55086" y="6454"/>
                  </a:lnTo>
                  <a:lnTo>
                    <a:pt x="65864" y="2607"/>
                  </a:lnTo>
                  <a:lnTo>
                    <a:pt x="76817" y="469"/>
                  </a:lnTo>
                  <a:lnTo>
                    <a:pt x="87764" y="0"/>
                  </a:lnTo>
                  <a:lnTo>
                    <a:pt x="98639" y="1197"/>
                  </a:lnTo>
                  <a:lnTo>
                    <a:pt x="109424" y="3899"/>
                  </a:lnTo>
                  <a:lnTo>
                    <a:pt x="119800" y="8152"/>
                  </a:lnTo>
                  <a:lnTo>
                    <a:pt x="129170" y="14280"/>
                  </a:lnTo>
                  <a:lnTo>
                    <a:pt x="137283" y="22291"/>
                  </a:lnTo>
                  <a:lnTo>
                    <a:pt x="144054" y="31923"/>
                  </a:lnTo>
                  <a:lnTo>
                    <a:pt x="149386" y="42830"/>
                  </a:lnTo>
                  <a:lnTo>
                    <a:pt x="153375" y="54684"/>
                  </a:lnTo>
                  <a:lnTo>
                    <a:pt x="156088" y="67218"/>
                  </a:lnTo>
                  <a:lnTo>
                    <a:pt x="157477" y="80230"/>
                  </a:lnTo>
                  <a:lnTo>
                    <a:pt x="157633" y="93567"/>
                  </a:lnTo>
                  <a:lnTo>
                    <a:pt x="156604" y="106963"/>
                  </a:lnTo>
                  <a:lnTo>
                    <a:pt x="154320" y="120037"/>
                  </a:lnTo>
                  <a:lnTo>
                    <a:pt x="150867" y="132596"/>
                  </a:lnTo>
                  <a:lnTo>
                    <a:pt x="146750" y="144189"/>
                  </a:lnTo>
                  <a:lnTo>
                    <a:pt x="142405" y="155151"/>
                  </a:lnTo>
                  <a:lnTo>
                    <a:pt x="137449" y="166444"/>
                  </a:lnTo>
                  <a:lnTo>
                    <a:pt x="131121" y="1798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527669" y="4264041"/>
              <a:ext cx="29479" cy="157929"/>
            </a:xfrm>
            <a:custGeom>
              <a:avLst/>
              <a:gdLst/>
              <a:ahLst/>
              <a:cxnLst/>
              <a:rect l="0" t="0" r="0" b="0"/>
              <a:pathLst>
                <a:path w="29479" h="157929">
                  <a:moveTo>
                    <a:pt x="10528" y="0"/>
                  </a:moveTo>
                  <a:lnTo>
                    <a:pt x="16261" y="8868"/>
                  </a:lnTo>
                  <a:lnTo>
                    <a:pt x="20546" y="17855"/>
                  </a:lnTo>
                  <a:lnTo>
                    <a:pt x="23752" y="27850"/>
                  </a:lnTo>
                  <a:lnTo>
                    <a:pt x="26112" y="38831"/>
                  </a:lnTo>
                  <a:lnTo>
                    <a:pt x="27809" y="50643"/>
                  </a:lnTo>
                  <a:lnTo>
                    <a:pt x="28995" y="63097"/>
                  </a:lnTo>
                  <a:lnTo>
                    <a:pt x="29478" y="75862"/>
                  </a:lnTo>
                  <a:lnTo>
                    <a:pt x="28750" y="88494"/>
                  </a:lnTo>
                  <a:lnTo>
                    <a:pt x="26635" y="100754"/>
                  </a:lnTo>
                  <a:lnTo>
                    <a:pt x="23372" y="112339"/>
                  </a:lnTo>
                  <a:lnTo>
                    <a:pt x="19022" y="124039"/>
                  </a:lnTo>
                  <a:lnTo>
                    <a:pt x="12084" y="13799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6891553" y="3824640"/>
            <a:ext cx="451918" cy="534159"/>
            <a:chOff x="6891553" y="3824640"/>
            <a:chExt cx="451918" cy="534159"/>
          </a:xfrm>
        </p:grpSpPr>
        <p:sp>
          <p:nvSpPr>
            <p:cNvPr id="192" name="Freeform 191"/>
            <p:cNvSpPr/>
            <p:nvPr/>
          </p:nvSpPr>
          <p:spPr>
            <a:xfrm>
              <a:off x="6891553" y="3853430"/>
              <a:ext cx="15142" cy="368498"/>
            </a:xfrm>
            <a:custGeom>
              <a:avLst/>
              <a:gdLst/>
              <a:ahLst/>
              <a:cxnLst/>
              <a:rect l="0" t="0" r="0" b="0"/>
              <a:pathLst>
                <a:path w="15142" h="368498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6" y="35499"/>
                  </a:lnTo>
                  <a:lnTo>
                    <a:pt x="1326" y="46940"/>
                  </a:lnTo>
                  <a:lnTo>
                    <a:pt x="2147" y="60491"/>
                  </a:lnTo>
                  <a:lnTo>
                    <a:pt x="3003" y="75982"/>
                  </a:lnTo>
                  <a:lnTo>
                    <a:pt x="4178" y="93045"/>
                  </a:lnTo>
                  <a:lnTo>
                    <a:pt x="5813" y="111290"/>
                  </a:lnTo>
                  <a:lnTo>
                    <a:pt x="7740" y="130064"/>
                  </a:lnTo>
                  <a:lnTo>
                    <a:pt x="9580" y="148498"/>
                  </a:lnTo>
                  <a:lnTo>
                    <a:pt x="11114" y="166153"/>
                  </a:lnTo>
                  <a:lnTo>
                    <a:pt x="12297" y="183123"/>
                  </a:lnTo>
                  <a:lnTo>
                    <a:pt x="13166" y="199824"/>
                  </a:lnTo>
                  <a:lnTo>
                    <a:pt x="13785" y="216548"/>
                  </a:lnTo>
                  <a:lnTo>
                    <a:pt x="14218" y="233409"/>
                  </a:lnTo>
                  <a:lnTo>
                    <a:pt x="14516" y="250431"/>
                  </a:lnTo>
                  <a:lnTo>
                    <a:pt x="14720" y="267584"/>
                  </a:lnTo>
                  <a:lnTo>
                    <a:pt x="14857" y="284659"/>
                  </a:lnTo>
                  <a:lnTo>
                    <a:pt x="14967" y="303267"/>
                  </a:lnTo>
                  <a:lnTo>
                    <a:pt x="15055" y="328396"/>
                  </a:lnTo>
                  <a:lnTo>
                    <a:pt x="15141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990922" y="3824640"/>
              <a:ext cx="200043" cy="394290"/>
            </a:xfrm>
            <a:custGeom>
              <a:avLst/>
              <a:gdLst/>
              <a:ahLst/>
              <a:cxnLst/>
              <a:rect l="0" t="0" r="0" b="0"/>
              <a:pathLst>
                <a:path w="200043" h="394290">
                  <a:moveTo>
                    <a:pt x="0" y="70904"/>
                  </a:moveTo>
                  <a:lnTo>
                    <a:pt x="3001" y="59236"/>
                  </a:lnTo>
                  <a:lnTo>
                    <a:pt x="6423" y="48747"/>
                  </a:lnTo>
                  <a:lnTo>
                    <a:pt x="10624" y="38454"/>
                  </a:lnTo>
                  <a:lnTo>
                    <a:pt x="15697" y="28499"/>
                  </a:lnTo>
                  <a:lnTo>
                    <a:pt x="21827" y="19452"/>
                  </a:lnTo>
                  <a:lnTo>
                    <a:pt x="29011" y="11582"/>
                  </a:lnTo>
                  <a:lnTo>
                    <a:pt x="37098" y="5323"/>
                  </a:lnTo>
                  <a:lnTo>
                    <a:pt x="45893" y="1403"/>
                  </a:lnTo>
                  <a:lnTo>
                    <a:pt x="55204" y="0"/>
                  </a:lnTo>
                  <a:lnTo>
                    <a:pt x="64555" y="990"/>
                  </a:lnTo>
                  <a:lnTo>
                    <a:pt x="73219" y="4232"/>
                  </a:lnTo>
                  <a:lnTo>
                    <a:pt x="80861" y="9412"/>
                  </a:lnTo>
                  <a:lnTo>
                    <a:pt x="87652" y="16294"/>
                  </a:lnTo>
                  <a:lnTo>
                    <a:pt x="94061" y="24799"/>
                  </a:lnTo>
                  <a:lnTo>
                    <a:pt x="100410" y="34742"/>
                  </a:lnTo>
                  <a:lnTo>
                    <a:pt x="106676" y="46009"/>
                  </a:lnTo>
                  <a:lnTo>
                    <a:pt x="112592" y="58628"/>
                  </a:lnTo>
                  <a:lnTo>
                    <a:pt x="118015" y="72493"/>
                  </a:lnTo>
                  <a:lnTo>
                    <a:pt x="122794" y="87549"/>
                  </a:lnTo>
                  <a:lnTo>
                    <a:pt x="126697" y="103866"/>
                  </a:lnTo>
                  <a:lnTo>
                    <a:pt x="129691" y="121359"/>
                  </a:lnTo>
                  <a:lnTo>
                    <a:pt x="131886" y="139664"/>
                  </a:lnTo>
                  <a:lnTo>
                    <a:pt x="133450" y="158251"/>
                  </a:lnTo>
                  <a:lnTo>
                    <a:pt x="134542" y="176789"/>
                  </a:lnTo>
                  <a:lnTo>
                    <a:pt x="135294" y="195152"/>
                  </a:lnTo>
                  <a:lnTo>
                    <a:pt x="135808" y="213321"/>
                  </a:lnTo>
                  <a:lnTo>
                    <a:pt x="136152" y="231312"/>
                  </a:lnTo>
                  <a:lnTo>
                    <a:pt x="136214" y="248836"/>
                  </a:lnTo>
                  <a:lnTo>
                    <a:pt x="135724" y="265310"/>
                  </a:lnTo>
                  <a:lnTo>
                    <a:pt x="134577" y="280504"/>
                  </a:lnTo>
                  <a:lnTo>
                    <a:pt x="132823" y="294506"/>
                  </a:lnTo>
                  <a:lnTo>
                    <a:pt x="130575" y="307531"/>
                  </a:lnTo>
                  <a:lnTo>
                    <a:pt x="127945" y="319815"/>
                  </a:lnTo>
                  <a:lnTo>
                    <a:pt x="124874" y="331557"/>
                  </a:lnTo>
                  <a:lnTo>
                    <a:pt x="121136" y="342918"/>
                  </a:lnTo>
                  <a:lnTo>
                    <a:pt x="116654" y="354002"/>
                  </a:lnTo>
                  <a:lnTo>
                    <a:pt x="111339" y="364567"/>
                  </a:lnTo>
                  <a:lnTo>
                    <a:pt x="105014" y="374056"/>
                  </a:lnTo>
                  <a:lnTo>
                    <a:pt x="97682" y="382238"/>
                  </a:lnTo>
                  <a:lnTo>
                    <a:pt x="89487" y="388712"/>
                  </a:lnTo>
                  <a:lnTo>
                    <a:pt x="80616" y="392780"/>
                  </a:lnTo>
                  <a:lnTo>
                    <a:pt x="71246" y="394289"/>
                  </a:lnTo>
                  <a:lnTo>
                    <a:pt x="61687" y="393539"/>
                  </a:lnTo>
                  <a:lnTo>
                    <a:pt x="52348" y="390992"/>
                  </a:lnTo>
                  <a:lnTo>
                    <a:pt x="43450" y="387091"/>
                  </a:lnTo>
                  <a:lnTo>
                    <a:pt x="35340" y="381883"/>
                  </a:lnTo>
                  <a:lnTo>
                    <a:pt x="28572" y="375040"/>
                  </a:lnTo>
                  <a:lnTo>
                    <a:pt x="23322" y="366518"/>
                  </a:lnTo>
                  <a:lnTo>
                    <a:pt x="19611" y="356696"/>
                  </a:lnTo>
                  <a:lnTo>
                    <a:pt x="17478" y="346186"/>
                  </a:lnTo>
                  <a:lnTo>
                    <a:pt x="16788" y="335417"/>
                  </a:lnTo>
                  <a:lnTo>
                    <a:pt x="17440" y="324764"/>
                  </a:lnTo>
                  <a:lnTo>
                    <a:pt x="19464" y="314618"/>
                  </a:lnTo>
                  <a:lnTo>
                    <a:pt x="22757" y="305145"/>
                  </a:lnTo>
                  <a:lnTo>
                    <a:pt x="27424" y="296803"/>
                  </a:lnTo>
                  <a:lnTo>
                    <a:pt x="33837" y="290403"/>
                  </a:lnTo>
                  <a:lnTo>
                    <a:pt x="42039" y="286211"/>
                  </a:lnTo>
                  <a:lnTo>
                    <a:pt x="51631" y="284021"/>
                  </a:lnTo>
                  <a:lnTo>
                    <a:pt x="61978" y="283449"/>
                  </a:lnTo>
                  <a:lnTo>
                    <a:pt x="72635" y="284107"/>
                  </a:lnTo>
                  <a:lnTo>
                    <a:pt x="83210" y="285985"/>
                  </a:lnTo>
                  <a:lnTo>
                    <a:pt x="93306" y="289439"/>
                  </a:lnTo>
                  <a:lnTo>
                    <a:pt x="102756" y="294536"/>
                  </a:lnTo>
                  <a:lnTo>
                    <a:pt x="111594" y="301076"/>
                  </a:lnTo>
                  <a:lnTo>
                    <a:pt x="119923" y="308761"/>
                  </a:lnTo>
                  <a:lnTo>
                    <a:pt x="127864" y="317297"/>
                  </a:lnTo>
                  <a:lnTo>
                    <a:pt x="135522" y="326282"/>
                  </a:lnTo>
                  <a:lnTo>
                    <a:pt x="142978" y="335227"/>
                  </a:lnTo>
                  <a:lnTo>
                    <a:pt x="150295" y="343863"/>
                  </a:lnTo>
                  <a:lnTo>
                    <a:pt x="157598" y="352020"/>
                  </a:lnTo>
                  <a:lnTo>
                    <a:pt x="166009" y="360434"/>
                  </a:lnTo>
                  <a:lnTo>
                    <a:pt x="178504" y="370957"/>
                  </a:lnTo>
                  <a:lnTo>
                    <a:pt x="200042" y="3867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306777" y="4221927"/>
              <a:ext cx="36694" cy="136872"/>
            </a:xfrm>
            <a:custGeom>
              <a:avLst/>
              <a:gdLst/>
              <a:ahLst/>
              <a:cxnLst/>
              <a:rect l="0" t="0" r="0" b="0"/>
              <a:pathLst>
                <a:path w="36694" h="136872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2" y="19240"/>
                  </a:lnTo>
                  <a:lnTo>
                    <a:pt x="22956" y="27353"/>
                  </a:lnTo>
                  <a:lnTo>
                    <a:pt x="27990" y="36648"/>
                  </a:lnTo>
                  <a:lnTo>
                    <a:pt x="32008" y="47091"/>
                  </a:lnTo>
                  <a:lnTo>
                    <a:pt x="34860" y="58343"/>
                  </a:lnTo>
                  <a:lnTo>
                    <a:pt x="36401" y="69881"/>
                  </a:lnTo>
                  <a:lnTo>
                    <a:pt x="36693" y="81368"/>
                  </a:lnTo>
                  <a:lnTo>
                    <a:pt x="35905" y="92416"/>
                  </a:lnTo>
                  <a:lnTo>
                    <a:pt x="34031" y="103688"/>
                  </a:lnTo>
                  <a:lnTo>
                    <a:pt x="29791" y="11728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7646447" y="3860626"/>
            <a:ext cx="460497" cy="413945"/>
            <a:chOff x="7646447" y="3860626"/>
            <a:chExt cx="460497" cy="413945"/>
          </a:xfrm>
        </p:grpSpPr>
        <p:sp>
          <p:nvSpPr>
            <p:cNvPr id="196" name="Freeform 195"/>
            <p:cNvSpPr/>
            <p:nvPr/>
          </p:nvSpPr>
          <p:spPr>
            <a:xfrm>
              <a:off x="7646447" y="3860626"/>
              <a:ext cx="292041" cy="395850"/>
            </a:xfrm>
            <a:custGeom>
              <a:avLst/>
              <a:gdLst/>
              <a:ahLst/>
              <a:cxnLst/>
              <a:rect l="0" t="0" r="0" b="0"/>
              <a:pathLst>
                <a:path w="292041" h="395850">
                  <a:moveTo>
                    <a:pt x="28827" y="34918"/>
                  </a:moveTo>
                  <a:lnTo>
                    <a:pt x="23027" y="43786"/>
                  </a:lnTo>
                  <a:lnTo>
                    <a:pt x="18102" y="52773"/>
                  </a:lnTo>
                  <a:lnTo>
                    <a:pt x="13623" y="62667"/>
                  </a:lnTo>
                  <a:lnTo>
                    <a:pt x="10257" y="69919"/>
                  </a:lnTo>
                  <a:lnTo>
                    <a:pt x="8977" y="70547"/>
                  </a:lnTo>
                  <a:lnTo>
                    <a:pt x="9444" y="66583"/>
                  </a:lnTo>
                  <a:lnTo>
                    <a:pt x="11232" y="60147"/>
                  </a:lnTo>
                  <a:lnTo>
                    <a:pt x="14207" y="52658"/>
                  </a:lnTo>
                  <a:lnTo>
                    <a:pt x="18227" y="44868"/>
                  </a:lnTo>
                  <a:lnTo>
                    <a:pt x="23087" y="37103"/>
                  </a:lnTo>
                  <a:lnTo>
                    <a:pt x="28589" y="29469"/>
                  </a:lnTo>
                  <a:lnTo>
                    <a:pt x="34566" y="21992"/>
                  </a:lnTo>
                  <a:lnTo>
                    <a:pt x="41210" y="14978"/>
                  </a:lnTo>
                  <a:lnTo>
                    <a:pt x="49035" y="9016"/>
                  </a:lnTo>
                  <a:lnTo>
                    <a:pt x="58219" y="4345"/>
                  </a:lnTo>
                  <a:lnTo>
                    <a:pt x="68320" y="1208"/>
                  </a:lnTo>
                  <a:lnTo>
                    <a:pt x="78486" y="0"/>
                  </a:lnTo>
                  <a:lnTo>
                    <a:pt x="88210" y="751"/>
                  </a:lnTo>
                  <a:lnTo>
                    <a:pt x="97347" y="3356"/>
                  </a:lnTo>
                  <a:lnTo>
                    <a:pt x="105937" y="7763"/>
                  </a:lnTo>
                  <a:lnTo>
                    <a:pt x="114077" y="13762"/>
                  </a:lnTo>
                  <a:lnTo>
                    <a:pt x="121714" y="21041"/>
                  </a:lnTo>
                  <a:lnTo>
                    <a:pt x="128630" y="29288"/>
                  </a:lnTo>
                  <a:lnTo>
                    <a:pt x="134764" y="38244"/>
                  </a:lnTo>
                  <a:lnTo>
                    <a:pt x="140038" y="47865"/>
                  </a:lnTo>
                  <a:lnTo>
                    <a:pt x="144284" y="58308"/>
                  </a:lnTo>
                  <a:lnTo>
                    <a:pt x="147513" y="69599"/>
                  </a:lnTo>
                  <a:lnTo>
                    <a:pt x="150039" y="81791"/>
                  </a:lnTo>
                  <a:lnTo>
                    <a:pt x="152357" y="95041"/>
                  </a:lnTo>
                  <a:lnTo>
                    <a:pt x="154765" y="109328"/>
                  </a:lnTo>
                  <a:lnTo>
                    <a:pt x="157046" y="124500"/>
                  </a:lnTo>
                  <a:lnTo>
                    <a:pt x="158592" y="140362"/>
                  </a:lnTo>
                  <a:lnTo>
                    <a:pt x="159115" y="156736"/>
                  </a:lnTo>
                  <a:lnTo>
                    <a:pt x="158805" y="173476"/>
                  </a:lnTo>
                  <a:lnTo>
                    <a:pt x="158133" y="190473"/>
                  </a:lnTo>
                  <a:lnTo>
                    <a:pt x="157416" y="207643"/>
                  </a:lnTo>
                  <a:lnTo>
                    <a:pt x="156632" y="224766"/>
                  </a:lnTo>
                  <a:lnTo>
                    <a:pt x="155506" y="241495"/>
                  </a:lnTo>
                  <a:lnTo>
                    <a:pt x="153894" y="257676"/>
                  </a:lnTo>
                  <a:lnTo>
                    <a:pt x="151642" y="273322"/>
                  </a:lnTo>
                  <a:lnTo>
                    <a:pt x="148521" y="288522"/>
                  </a:lnTo>
                  <a:lnTo>
                    <a:pt x="144490" y="303371"/>
                  </a:lnTo>
                  <a:lnTo>
                    <a:pt x="139663" y="317631"/>
                  </a:lnTo>
                  <a:lnTo>
                    <a:pt x="134205" y="330763"/>
                  </a:lnTo>
                  <a:lnTo>
                    <a:pt x="128276" y="342559"/>
                  </a:lnTo>
                  <a:lnTo>
                    <a:pt x="122009" y="353126"/>
                  </a:lnTo>
                  <a:lnTo>
                    <a:pt x="115503" y="362692"/>
                  </a:lnTo>
                  <a:lnTo>
                    <a:pt x="108823" y="371490"/>
                  </a:lnTo>
                  <a:lnTo>
                    <a:pt x="101694" y="379400"/>
                  </a:lnTo>
                  <a:lnTo>
                    <a:pt x="93537" y="385968"/>
                  </a:lnTo>
                  <a:lnTo>
                    <a:pt x="84122" y="391047"/>
                  </a:lnTo>
                  <a:lnTo>
                    <a:pt x="73696" y="394458"/>
                  </a:lnTo>
                  <a:lnTo>
                    <a:pt x="62780" y="395849"/>
                  </a:lnTo>
                  <a:lnTo>
                    <a:pt x="51738" y="395221"/>
                  </a:lnTo>
                  <a:lnTo>
                    <a:pt x="40902" y="392698"/>
                  </a:lnTo>
                  <a:lnTo>
                    <a:pt x="30633" y="388345"/>
                  </a:lnTo>
                  <a:lnTo>
                    <a:pt x="21078" y="382378"/>
                  </a:lnTo>
                  <a:lnTo>
                    <a:pt x="12680" y="374952"/>
                  </a:lnTo>
                  <a:lnTo>
                    <a:pt x="6244" y="366072"/>
                  </a:lnTo>
                  <a:lnTo>
                    <a:pt x="2032" y="355888"/>
                  </a:lnTo>
                  <a:lnTo>
                    <a:pt x="0" y="344967"/>
                  </a:lnTo>
                  <a:lnTo>
                    <a:pt x="65" y="334177"/>
                  </a:lnTo>
                  <a:lnTo>
                    <a:pt x="1963" y="324003"/>
                  </a:lnTo>
                  <a:lnTo>
                    <a:pt x="5489" y="314716"/>
                  </a:lnTo>
                  <a:lnTo>
                    <a:pt x="10588" y="306550"/>
                  </a:lnTo>
                  <a:lnTo>
                    <a:pt x="17086" y="299513"/>
                  </a:lnTo>
                  <a:lnTo>
                    <a:pt x="24718" y="293771"/>
                  </a:lnTo>
                  <a:lnTo>
                    <a:pt x="33210" y="289728"/>
                  </a:lnTo>
                  <a:lnTo>
                    <a:pt x="42329" y="287454"/>
                  </a:lnTo>
                  <a:lnTo>
                    <a:pt x="51892" y="286892"/>
                  </a:lnTo>
                  <a:lnTo>
                    <a:pt x="61763" y="288026"/>
                  </a:lnTo>
                  <a:lnTo>
                    <a:pt x="71847" y="290672"/>
                  </a:lnTo>
                  <a:lnTo>
                    <a:pt x="82077" y="294379"/>
                  </a:lnTo>
                  <a:lnTo>
                    <a:pt x="92404" y="298542"/>
                  </a:lnTo>
                  <a:lnTo>
                    <a:pt x="102798" y="302781"/>
                  </a:lnTo>
                  <a:lnTo>
                    <a:pt x="113237" y="306928"/>
                  </a:lnTo>
                  <a:lnTo>
                    <a:pt x="123705" y="310939"/>
                  </a:lnTo>
                  <a:lnTo>
                    <a:pt x="134188" y="314825"/>
                  </a:lnTo>
                  <a:lnTo>
                    <a:pt x="144517" y="318775"/>
                  </a:lnTo>
                  <a:lnTo>
                    <a:pt x="154379" y="323120"/>
                  </a:lnTo>
                  <a:lnTo>
                    <a:pt x="163651" y="328003"/>
                  </a:lnTo>
                  <a:lnTo>
                    <a:pt x="172692" y="333082"/>
                  </a:lnTo>
                  <a:lnTo>
                    <a:pt x="182216" y="337651"/>
                  </a:lnTo>
                  <a:lnTo>
                    <a:pt x="192587" y="341346"/>
                  </a:lnTo>
                  <a:lnTo>
                    <a:pt x="203673" y="343977"/>
                  </a:lnTo>
                  <a:lnTo>
                    <a:pt x="215041" y="345369"/>
                  </a:lnTo>
                  <a:lnTo>
                    <a:pt x="226388" y="345564"/>
                  </a:lnTo>
                  <a:lnTo>
                    <a:pt x="237527" y="344909"/>
                  </a:lnTo>
                  <a:lnTo>
                    <a:pt x="249609" y="343883"/>
                  </a:lnTo>
                  <a:lnTo>
                    <a:pt x="265924" y="342398"/>
                  </a:lnTo>
                  <a:lnTo>
                    <a:pt x="292040" y="3402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064829" y="3969243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42114" y="0"/>
                  </a:moveTo>
                  <a:lnTo>
                    <a:pt x="36313" y="6002"/>
                  </a:lnTo>
                  <a:lnTo>
                    <a:pt x="31389" y="12847"/>
                  </a:lnTo>
                  <a:lnTo>
                    <a:pt x="26891" y="21243"/>
                  </a:lnTo>
                  <a:lnTo>
                    <a:pt x="22842" y="31216"/>
                  </a:lnTo>
                  <a:lnTo>
                    <a:pt x="19476" y="42827"/>
                  </a:lnTo>
                  <a:lnTo>
                    <a:pt x="16869" y="55942"/>
                  </a:lnTo>
                  <a:lnTo>
                    <a:pt x="14942" y="70291"/>
                  </a:lnTo>
                  <a:lnTo>
                    <a:pt x="13563" y="85583"/>
                  </a:lnTo>
                  <a:lnTo>
                    <a:pt x="12597" y="101568"/>
                  </a:lnTo>
                  <a:lnTo>
                    <a:pt x="11929" y="118044"/>
                  </a:lnTo>
                  <a:lnTo>
                    <a:pt x="11474" y="134862"/>
                  </a:lnTo>
                  <a:lnTo>
                    <a:pt x="11160" y="151912"/>
                  </a:lnTo>
                  <a:lnTo>
                    <a:pt x="10777" y="168954"/>
                  </a:lnTo>
                  <a:lnTo>
                    <a:pt x="9988" y="185630"/>
                  </a:lnTo>
                  <a:lnTo>
                    <a:pt x="8644" y="201774"/>
                  </a:lnTo>
                  <a:lnTo>
                    <a:pt x="6928" y="217396"/>
                  </a:lnTo>
                  <a:lnTo>
                    <a:pt x="5238" y="232579"/>
                  </a:lnTo>
                  <a:lnTo>
                    <a:pt x="3807" y="247408"/>
                  </a:lnTo>
                  <a:lnTo>
                    <a:pt x="2694" y="261366"/>
                  </a:lnTo>
                  <a:lnTo>
                    <a:pt x="1751" y="274712"/>
                  </a:lnTo>
                  <a:lnTo>
                    <a:pt x="900" y="28862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951491" y="3874487"/>
              <a:ext cx="113339" cy="258503"/>
            </a:xfrm>
            <a:custGeom>
              <a:avLst/>
              <a:gdLst/>
              <a:ahLst/>
              <a:cxnLst/>
              <a:rect l="0" t="0" r="0" b="0"/>
              <a:pathLst>
                <a:path w="113339" h="258503">
                  <a:moveTo>
                    <a:pt x="113338" y="189513"/>
                  </a:moveTo>
                  <a:lnTo>
                    <a:pt x="107470" y="195380"/>
                  </a:lnTo>
                  <a:lnTo>
                    <a:pt x="101906" y="200944"/>
                  </a:lnTo>
                  <a:lnTo>
                    <a:pt x="96103" y="206744"/>
                  </a:lnTo>
                  <a:lnTo>
                    <a:pt x="89849" y="212824"/>
                  </a:lnTo>
                  <a:lnTo>
                    <a:pt x="82870" y="219154"/>
                  </a:lnTo>
                  <a:lnTo>
                    <a:pt x="75089" y="225682"/>
                  </a:lnTo>
                  <a:lnTo>
                    <a:pt x="66588" y="232358"/>
                  </a:lnTo>
                  <a:lnTo>
                    <a:pt x="57510" y="239142"/>
                  </a:lnTo>
                  <a:lnTo>
                    <a:pt x="48001" y="245981"/>
                  </a:lnTo>
                  <a:lnTo>
                    <a:pt x="38345" y="252199"/>
                  </a:lnTo>
                  <a:lnTo>
                    <a:pt x="28943" y="256551"/>
                  </a:lnTo>
                  <a:lnTo>
                    <a:pt x="20006" y="258502"/>
                  </a:lnTo>
                  <a:lnTo>
                    <a:pt x="12042" y="258013"/>
                  </a:lnTo>
                  <a:lnTo>
                    <a:pt x="5903" y="255176"/>
                  </a:lnTo>
                  <a:lnTo>
                    <a:pt x="1894" y="250302"/>
                  </a:lnTo>
                  <a:lnTo>
                    <a:pt x="0" y="243812"/>
                  </a:lnTo>
                  <a:lnTo>
                    <a:pt x="158" y="236109"/>
                  </a:lnTo>
                  <a:lnTo>
                    <a:pt x="2111" y="227523"/>
                  </a:lnTo>
                  <a:lnTo>
                    <a:pt x="5333" y="217981"/>
                  </a:lnTo>
                  <a:lnTo>
                    <a:pt x="9162" y="207061"/>
                  </a:lnTo>
                  <a:lnTo>
                    <a:pt x="13174" y="194642"/>
                  </a:lnTo>
                  <a:lnTo>
                    <a:pt x="17166" y="181046"/>
                  </a:lnTo>
                  <a:lnTo>
                    <a:pt x="21073" y="166850"/>
                  </a:lnTo>
                  <a:lnTo>
                    <a:pt x="24886" y="152448"/>
                  </a:lnTo>
                  <a:lnTo>
                    <a:pt x="28616" y="138032"/>
                  </a:lnTo>
                  <a:lnTo>
                    <a:pt x="32281" y="123674"/>
                  </a:lnTo>
                  <a:lnTo>
                    <a:pt x="35894" y="109388"/>
                  </a:lnTo>
                  <a:lnTo>
                    <a:pt x="39305" y="95168"/>
                  </a:lnTo>
                  <a:lnTo>
                    <a:pt x="42217" y="81001"/>
                  </a:lnTo>
                  <a:lnTo>
                    <a:pt x="44508" y="66887"/>
                  </a:lnTo>
                  <a:lnTo>
                    <a:pt x="46219" y="53227"/>
                  </a:lnTo>
                  <a:lnTo>
                    <a:pt x="47635" y="39376"/>
                  </a:lnTo>
                  <a:lnTo>
                    <a:pt x="48880" y="23000"/>
                  </a:lnTo>
                  <a:lnTo>
                    <a:pt x="501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323154" y="5022093"/>
            <a:ext cx="1258293" cy="473551"/>
            <a:chOff x="323154" y="5022093"/>
            <a:chExt cx="1258293" cy="473551"/>
          </a:xfrm>
        </p:grpSpPr>
        <p:sp>
          <p:nvSpPr>
            <p:cNvPr id="200" name="Freeform 199"/>
            <p:cNvSpPr/>
            <p:nvPr/>
          </p:nvSpPr>
          <p:spPr>
            <a:xfrm>
              <a:off x="323154" y="5024806"/>
              <a:ext cx="261811" cy="380446"/>
            </a:xfrm>
            <a:custGeom>
              <a:avLst/>
              <a:gdLst/>
              <a:ahLst/>
              <a:cxnLst/>
              <a:rect l="0" t="0" r="0" b="0"/>
              <a:pathLst>
                <a:path w="261811" h="380446">
                  <a:moveTo>
                    <a:pt x="171685" y="7815"/>
                  </a:moveTo>
                  <a:lnTo>
                    <a:pt x="162817" y="4949"/>
                  </a:lnTo>
                  <a:lnTo>
                    <a:pt x="153830" y="2807"/>
                  </a:lnTo>
                  <a:lnTo>
                    <a:pt x="143839" y="1208"/>
                  </a:lnTo>
                  <a:lnTo>
                    <a:pt x="133031" y="200"/>
                  </a:lnTo>
                  <a:lnTo>
                    <a:pt x="121868" y="0"/>
                  </a:lnTo>
                  <a:lnTo>
                    <a:pt x="110663" y="660"/>
                  </a:lnTo>
                  <a:lnTo>
                    <a:pt x="99551" y="2245"/>
                  </a:lnTo>
                  <a:lnTo>
                    <a:pt x="88566" y="4905"/>
                  </a:lnTo>
                  <a:lnTo>
                    <a:pt x="77705" y="8625"/>
                  </a:lnTo>
                  <a:lnTo>
                    <a:pt x="67108" y="13412"/>
                  </a:lnTo>
                  <a:lnTo>
                    <a:pt x="57059" y="19372"/>
                  </a:lnTo>
                  <a:lnTo>
                    <a:pt x="47667" y="26452"/>
                  </a:lnTo>
                  <a:lnTo>
                    <a:pt x="38884" y="34307"/>
                  </a:lnTo>
                  <a:lnTo>
                    <a:pt x="30598" y="42417"/>
                  </a:lnTo>
                  <a:lnTo>
                    <a:pt x="22698" y="50470"/>
                  </a:lnTo>
                  <a:lnTo>
                    <a:pt x="15409" y="58672"/>
                  </a:lnTo>
                  <a:lnTo>
                    <a:pt x="9265" y="67625"/>
                  </a:lnTo>
                  <a:lnTo>
                    <a:pt x="4475" y="77605"/>
                  </a:lnTo>
                  <a:lnTo>
                    <a:pt x="1259" y="88257"/>
                  </a:lnTo>
                  <a:lnTo>
                    <a:pt x="0" y="98801"/>
                  </a:lnTo>
                  <a:lnTo>
                    <a:pt x="721" y="108773"/>
                  </a:lnTo>
                  <a:lnTo>
                    <a:pt x="3476" y="117739"/>
                  </a:lnTo>
                  <a:lnTo>
                    <a:pt x="8517" y="125149"/>
                  </a:lnTo>
                  <a:lnTo>
                    <a:pt x="15758" y="130867"/>
                  </a:lnTo>
                  <a:lnTo>
                    <a:pt x="24856" y="135077"/>
                  </a:lnTo>
                  <a:lnTo>
                    <a:pt x="35395" y="138085"/>
                  </a:lnTo>
                  <a:lnTo>
                    <a:pt x="46994" y="140184"/>
                  </a:lnTo>
                  <a:lnTo>
                    <a:pt x="59186" y="141463"/>
                  </a:lnTo>
                  <a:lnTo>
                    <a:pt x="71436" y="141806"/>
                  </a:lnTo>
                  <a:lnTo>
                    <a:pt x="83453" y="141236"/>
                  </a:lnTo>
                  <a:lnTo>
                    <a:pt x="95317" y="140210"/>
                  </a:lnTo>
                  <a:lnTo>
                    <a:pt x="107357" y="139516"/>
                  </a:lnTo>
                  <a:lnTo>
                    <a:pt x="119753" y="139576"/>
                  </a:lnTo>
                  <a:lnTo>
                    <a:pt x="132368" y="140620"/>
                  </a:lnTo>
                  <a:lnTo>
                    <a:pt x="144844" y="142849"/>
                  </a:lnTo>
                  <a:lnTo>
                    <a:pt x="156981" y="146241"/>
                  </a:lnTo>
                  <a:lnTo>
                    <a:pt x="168741" y="150621"/>
                  </a:lnTo>
                  <a:lnTo>
                    <a:pt x="180172" y="155770"/>
                  </a:lnTo>
                  <a:lnTo>
                    <a:pt x="191337" y="161492"/>
                  </a:lnTo>
                  <a:lnTo>
                    <a:pt x="202140" y="167789"/>
                  </a:lnTo>
                  <a:lnTo>
                    <a:pt x="212329" y="174847"/>
                  </a:lnTo>
                  <a:lnTo>
                    <a:pt x="221810" y="182705"/>
                  </a:lnTo>
                  <a:lnTo>
                    <a:pt x="230482" y="191271"/>
                  </a:lnTo>
                  <a:lnTo>
                    <a:pt x="238162" y="200399"/>
                  </a:lnTo>
                  <a:lnTo>
                    <a:pt x="244841" y="209958"/>
                  </a:lnTo>
                  <a:lnTo>
                    <a:pt x="250496" y="220156"/>
                  </a:lnTo>
                  <a:lnTo>
                    <a:pt x="255005" y="231520"/>
                  </a:lnTo>
                  <a:lnTo>
                    <a:pt x="258405" y="244233"/>
                  </a:lnTo>
                  <a:lnTo>
                    <a:pt x="260706" y="257856"/>
                  </a:lnTo>
                  <a:lnTo>
                    <a:pt x="261810" y="271538"/>
                  </a:lnTo>
                  <a:lnTo>
                    <a:pt x="261771" y="284777"/>
                  </a:lnTo>
                  <a:lnTo>
                    <a:pt x="260611" y="297427"/>
                  </a:lnTo>
                  <a:lnTo>
                    <a:pt x="258237" y="309529"/>
                  </a:lnTo>
                  <a:lnTo>
                    <a:pt x="254714" y="321180"/>
                  </a:lnTo>
                  <a:lnTo>
                    <a:pt x="250231" y="332327"/>
                  </a:lnTo>
                  <a:lnTo>
                    <a:pt x="245006" y="342753"/>
                  </a:lnTo>
                  <a:lnTo>
                    <a:pt x="239219" y="352393"/>
                  </a:lnTo>
                  <a:lnTo>
                    <a:pt x="232538" y="361004"/>
                  </a:lnTo>
                  <a:lnTo>
                    <a:pt x="224157" y="368111"/>
                  </a:lnTo>
                  <a:lnTo>
                    <a:pt x="213778" y="373588"/>
                  </a:lnTo>
                  <a:lnTo>
                    <a:pt x="201722" y="377452"/>
                  </a:lnTo>
                  <a:lnTo>
                    <a:pt x="188640" y="379686"/>
                  </a:lnTo>
                  <a:lnTo>
                    <a:pt x="175031" y="380445"/>
                  </a:lnTo>
                  <a:lnTo>
                    <a:pt x="161336" y="379839"/>
                  </a:lnTo>
                  <a:lnTo>
                    <a:pt x="148002" y="377845"/>
                  </a:lnTo>
                  <a:lnTo>
                    <a:pt x="135231" y="374577"/>
                  </a:lnTo>
                  <a:lnTo>
                    <a:pt x="123182" y="370096"/>
                  </a:lnTo>
                  <a:lnTo>
                    <a:pt x="112077" y="364340"/>
                  </a:lnTo>
                  <a:lnTo>
                    <a:pt x="101941" y="357403"/>
                  </a:lnTo>
                  <a:lnTo>
                    <a:pt x="92752" y="349753"/>
                  </a:lnTo>
                  <a:lnTo>
                    <a:pt x="83524" y="341294"/>
                  </a:lnTo>
                  <a:lnTo>
                    <a:pt x="72328" y="330167"/>
                  </a:lnTo>
                  <a:lnTo>
                    <a:pt x="55871" y="3131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94880" y="5022093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67" y="14736"/>
                  </a:lnTo>
                  <a:lnTo>
                    <a:pt x="708" y="29287"/>
                  </a:lnTo>
                  <a:lnTo>
                    <a:pt x="2000" y="45072"/>
                  </a:lnTo>
                  <a:lnTo>
                    <a:pt x="3687" y="61788"/>
                  </a:lnTo>
                  <a:lnTo>
                    <a:pt x="5355" y="78633"/>
                  </a:lnTo>
                  <a:lnTo>
                    <a:pt x="6768" y="95117"/>
                  </a:lnTo>
                  <a:lnTo>
                    <a:pt x="7866" y="111253"/>
                  </a:lnTo>
                  <a:lnTo>
                    <a:pt x="8677" y="127372"/>
                  </a:lnTo>
                  <a:lnTo>
                    <a:pt x="9261" y="143688"/>
                  </a:lnTo>
                  <a:lnTo>
                    <a:pt x="9839" y="160102"/>
                  </a:lnTo>
                  <a:lnTo>
                    <a:pt x="10767" y="176288"/>
                  </a:lnTo>
                  <a:lnTo>
                    <a:pt x="12207" y="192076"/>
                  </a:lnTo>
                  <a:lnTo>
                    <a:pt x="13990" y="207612"/>
                  </a:lnTo>
                  <a:lnTo>
                    <a:pt x="15725" y="223263"/>
                  </a:lnTo>
                  <a:lnTo>
                    <a:pt x="17187" y="239234"/>
                  </a:lnTo>
                  <a:lnTo>
                    <a:pt x="18320" y="255400"/>
                  </a:lnTo>
                  <a:lnTo>
                    <a:pt x="19154" y="271414"/>
                  </a:lnTo>
                  <a:lnTo>
                    <a:pt x="19750" y="287068"/>
                  </a:lnTo>
                  <a:lnTo>
                    <a:pt x="20168" y="302114"/>
                  </a:lnTo>
                  <a:lnTo>
                    <a:pt x="20501" y="317863"/>
                  </a:lnTo>
                  <a:lnTo>
                    <a:pt x="20781" y="337932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21181" y="5127378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49059" y="5800"/>
                  </a:lnTo>
                  <a:lnTo>
                    <a:pt x="140072" y="10725"/>
                  </a:lnTo>
                  <a:lnTo>
                    <a:pt x="130077" y="15227"/>
                  </a:lnTo>
                  <a:lnTo>
                    <a:pt x="119096" y="19448"/>
                  </a:lnTo>
                  <a:lnTo>
                    <a:pt x="107285" y="23462"/>
                  </a:lnTo>
                  <a:lnTo>
                    <a:pt x="94831" y="27323"/>
                  </a:lnTo>
                  <a:lnTo>
                    <a:pt x="82066" y="31076"/>
                  </a:lnTo>
                  <a:lnTo>
                    <a:pt x="69433" y="34751"/>
                  </a:lnTo>
                  <a:lnTo>
                    <a:pt x="57174" y="38369"/>
                  </a:lnTo>
                  <a:lnTo>
                    <a:pt x="45588" y="41794"/>
                  </a:lnTo>
                  <a:lnTo>
                    <a:pt x="33889" y="45078"/>
                  </a:lnTo>
                  <a:lnTo>
                    <a:pt x="19932" y="48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05975" y="5162439"/>
              <a:ext cx="262708" cy="333205"/>
            </a:xfrm>
            <a:custGeom>
              <a:avLst/>
              <a:gdLst/>
              <a:ahLst/>
              <a:cxnLst/>
              <a:rect l="0" t="0" r="0" b="0"/>
              <a:pathLst>
                <a:path w="262708" h="333205">
                  <a:moveTo>
                    <a:pt x="15247" y="143923"/>
                  </a:moveTo>
                  <a:lnTo>
                    <a:pt x="24049" y="146723"/>
                  </a:lnTo>
                  <a:lnTo>
                    <a:pt x="32395" y="148224"/>
                  </a:lnTo>
                  <a:lnTo>
                    <a:pt x="41089" y="148527"/>
                  </a:lnTo>
                  <a:lnTo>
                    <a:pt x="50038" y="147675"/>
                  </a:lnTo>
                  <a:lnTo>
                    <a:pt x="58884" y="145559"/>
                  </a:lnTo>
                  <a:lnTo>
                    <a:pt x="67418" y="142227"/>
                  </a:lnTo>
                  <a:lnTo>
                    <a:pt x="75434" y="137546"/>
                  </a:lnTo>
                  <a:lnTo>
                    <a:pt x="82663" y="131130"/>
                  </a:lnTo>
                  <a:lnTo>
                    <a:pt x="89031" y="122926"/>
                  </a:lnTo>
                  <a:lnTo>
                    <a:pt x="94306" y="113164"/>
                  </a:lnTo>
                  <a:lnTo>
                    <a:pt x="98026" y="102170"/>
                  </a:lnTo>
                  <a:lnTo>
                    <a:pt x="100069" y="90281"/>
                  </a:lnTo>
                  <a:lnTo>
                    <a:pt x="100137" y="78572"/>
                  </a:lnTo>
                  <a:lnTo>
                    <a:pt x="97605" y="68775"/>
                  </a:lnTo>
                  <a:lnTo>
                    <a:pt x="92389" y="61686"/>
                  </a:lnTo>
                  <a:lnTo>
                    <a:pt x="85159" y="57406"/>
                  </a:lnTo>
                  <a:lnTo>
                    <a:pt x="77020" y="55807"/>
                  </a:lnTo>
                  <a:lnTo>
                    <a:pt x="68703" y="56509"/>
                  </a:lnTo>
                  <a:lnTo>
                    <a:pt x="60531" y="59027"/>
                  </a:lnTo>
                  <a:lnTo>
                    <a:pt x="52598" y="62900"/>
                  </a:lnTo>
                  <a:lnTo>
                    <a:pt x="44897" y="67760"/>
                  </a:lnTo>
                  <a:lnTo>
                    <a:pt x="37388" y="73644"/>
                  </a:lnTo>
                  <a:lnTo>
                    <a:pt x="30025" y="80955"/>
                  </a:lnTo>
                  <a:lnTo>
                    <a:pt x="22777" y="89802"/>
                  </a:lnTo>
                  <a:lnTo>
                    <a:pt x="15940" y="100015"/>
                  </a:lnTo>
                  <a:lnTo>
                    <a:pt x="10107" y="111321"/>
                  </a:lnTo>
                  <a:lnTo>
                    <a:pt x="5525" y="123442"/>
                  </a:lnTo>
                  <a:lnTo>
                    <a:pt x="2279" y="135987"/>
                  </a:lnTo>
                  <a:lnTo>
                    <a:pt x="468" y="148475"/>
                  </a:lnTo>
                  <a:lnTo>
                    <a:pt x="0" y="160638"/>
                  </a:lnTo>
                  <a:lnTo>
                    <a:pt x="974" y="172091"/>
                  </a:lnTo>
                  <a:lnTo>
                    <a:pt x="3747" y="182259"/>
                  </a:lnTo>
                  <a:lnTo>
                    <a:pt x="8352" y="190938"/>
                  </a:lnTo>
                  <a:lnTo>
                    <a:pt x="14544" y="197936"/>
                  </a:lnTo>
                  <a:lnTo>
                    <a:pt x="21988" y="202896"/>
                  </a:lnTo>
                  <a:lnTo>
                    <a:pt x="30363" y="205825"/>
                  </a:lnTo>
                  <a:lnTo>
                    <a:pt x="39409" y="207015"/>
                  </a:lnTo>
                  <a:lnTo>
                    <a:pt x="48925" y="206842"/>
                  </a:lnTo>
                  <a:lnTo>
                    <a:pt x="58763" y="205654"/>
                  </a:lnTo>
                  <a:lnTo>
                    <a:pt x="68655" y="203571"/>
                  </a:lnTo>
                  <a:lnTo>
                    <a:pt x="78224" y="200505"/>
                  </a:lnTo>
                  <a:lnTo>
                    <a:pt x="87295" y="196487"/>
                  </a:lnTo>
                  <a:lnTo>
                    <a:pt x="96030" y="191824"/>
                  </a:lnTo>
                  <a:lnTo>
                    <a:pt x="104817" y="187002"/>
                  </a:lnTo>
                  <a:lnTo>
                    <a:pt x="113875" y="182333"/>
                  </a:lnTo>
                  <a:lnTo>
                    <a:pt x="123096" y="178572"/>
                  </a:lnTo>
                  <a:lnTo>
                    <a:pt x="132141" y="176949"/>
                  </a:lnTo>
                  <a:lnTo>
                    <a:pt x="140815" y="177951"/>
                  </a:lnTo>
                  <a:lnTo>
                    <a:pt x="148927" y="181729"/>
                  </a:lnTo>
                  <a:lnTo>
                    <a:pt x="156223" y="188453"/>
                  </a:lnTo>
                  <a:lnTo>
                    <a:pt x="162641" y="197899"/>
                  </a:lnTo>
                  <a:lnTo>
                    <a:pt x="168120" y="209424"/>
                  </a:lnTo>
                  <a:lnTo>
                    <a:pt x="172509" y="222198"/>
                  </a:lnTo>
                  <a:lnTo>
                    <a:pt x="175838" y="235631"/>
                  </a:lnTo>
                  <a:lnTo>
                    <a:pt x="178431" y="249391"/>
                  </a:lnTo>
                  <a:lnTo>
                    <a:pt x="180796" y="263306"/>
                  </a:lnTo>
                  <a:lnTo>
                    <a:pt x="183244" y="277293"/>
                  </a:lnTo>
                  <a:lnTo>
                    <a:pt x="185891" y="291312"/>
                  </a:lnTo>
                  <a:lnTo>
                    <a:pt x="188748" y="305347"/>
                  </a:lnTo>
                  <a:lnTo>
                    <a:pt x="191758" y="319292"/>
                  </a:lnTo>
                  <a:lnTo>
                    <a:pt x="193998" y="329862"/>
                  </a:lnTo>
                  <a:lnTo>
                    <a:pt x="194392" y="333204"/>
                  </a:lnTo>
                  <a:lnTo>
                    <a:pt x="193353" y="331012"/>
                  </a:lnTo>
                  <a:lnTo>
                    <a:pt x="191403" y="325108"/>
                  </a:lnTo>
                  <a:lnTo>
                    <a:pt x="188885" y="316273"/>
                  </a:lnTo>
                  <a:lnTo>
                    <a:pt x="186017" y="305069"/>
                  </a:lnTo>
                  <a:lnTo>
                    <a:pt x="183092" y="292197"/>
                  </a:lnTo>
                  <a:lnTo>
                    <a:pt x="180500" y="278438"/>
                  </a:lnTo>
                  <a:lnTo>
                    <a:pt x="178415" y="264302"/>
                  </a:lnTo>
                  <a:lnTo>
                    <a:pt x="176674" y="249883"/>
                  </a:lnTo>
                  <a:lnTo>
                    <a:pt x="174889" y="234985"/>
                  </a:lnTo>
                  <a:lnTo>
                    <a:pt x="172838" y="219520"/>
                  </a:lnTo>
                  <a:lnTo>
                    <a:pt x="170628" y="203693"/>
                  </a:lnTo>
                  <a:lnTo>
                    <a:pt x="168597" y="187906"/>
                  </a:lnTo>
                  <a:lnTo>
                    <a:pt x="166934" y="172395"/>
                  </a:lnTo>
                  <a:lnTo>
                    <a:pt x="165664" y="157214"/>
                  </a:lnTo>
                  <a:lnTo>
                    <a:pt x="164738" y="142334"/>
                  </a:lnTo>
                  <a:lnTo>
                    <a:pt x="164079" y="127695"/>
                  </a:lnTo>
                  <a:lnTo>
                    <a:pt x="163621" y="113237"/>
                  </a:lnTo>
                  <a:lnTo>
                    <a:pt x="163306" y="98909"/>
                  </a:lnTo>
                  <a:lnTo>
                    <a:pt x="163100" y="84677"/>
                  </a:lnTo>
                  <a:lnTo>
                    <a:pt x="163299" y="70677"/>
                  </a:lnTo>
                  <a:lnTo>
                    <a:pt x="164498" y="57197"/>
                  </a:lnTo>
                  <a:lnTo>
                    <a:pt x="166943" y="44360"/>
                  </a:lnTo>
                  <a:lnTo>
                    <a:pt x="170722" y="32452"/>
                  </a:lnTo>
                  <a:lnTo>
                    <a:pt x="175934" y="21980"/>
                  </a:lnTo>
                  <a:lnTo>
                    <a:pt x="182475" y="13100"/>
                  </a:lnTo>
                  <a:lnTo>
                    <a:pt x="189951" y="6137"/>
                  </a:lnTo>
                  <a:lnTo>
                    <a:pt x="197799" y="1733"/>
                  </a:lnTo>
                  <a:lnTo>
                    <a:pt x="205664" y="0"/>
                  </a:lnTo>
                  <a:lnTo>
                    <a:pt x="213399" y="768"/>
                  </a:lnTo>
                  <a:lnTo>
                    <a:pt x="220973" y="3859"/>
                  </a:lnTo>
                  <a:lnTo>
                    <a:pt x="228395" y="8934"/>
                  </a:lnTo>
                  <a:lnTo>
                    <a:pt x="235532" y="15575"/>
                  </a:lnTo>
                  <a:lnTo>
                    <a:pt x="242106" y="23385"/>
                  </a:lnTo>
                  <a:lnTo>
                    <a:pt x="248007" y="32045"/>
                  </a:lnTo>
                  <a:lnTo>
                    <a:pt x="253123" y="41466"/>
                  </a:lnTo>
                  <a:lnTo>
                    <a:pt x="257262" y="51774"/>
                  </a:lnTo>
                  <a:lnTo>
                    <a:pt x="260407" y="62964"/>
                  </a:lnTo>
                  <a:lnTo>
                    <a:pt x="262365" y="74751"/>
                  </a:lnTo>
                  <a:lnTo>
                    <a:pt x="262707" y="86663"/>
                  </a:lnTo>
                  <a:lnTo>
                    <a:pt x="261342" y="98416"/>
                  </a:lnTo>
                  <a:lnTo>
                    <a:pt x="258478" y="109919"/>
                  </a:lnTo>
                  <a:lnTo>
                    <a:pt x="254421" y="121176"/>
                  </a:lnTo>
                  <a:lnTo>
                    <a:pt x="249468" y="132220"/>
                  </a:lnTo>
                  <a:lnTo>
                    <a:pt x="243704" y="142773"/>
                  </a:lnTo>
                  <a:lnTo>
                    <a:pt x="237012" y="152261"/>
                  </a:lnTo>
                  <a:lnTo>
                    <a:pt x="229410" y="160453"/>
                  </a:lnTo>
                  <a:lnTo>
                    <a:pt x="221297" y="167297"/>
                  </a:lnTo>
                  <a:lnTo>
                    <a:pt x="212468" y="173412"/>
                  </a:lnTo>
                  <a:lnTo>
                    <a:pt x="201032" y="179333"/>
                  </a:lnTo>
                  <a:lnTo>
                    <a:pt x="183703" y="1860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292536" y="5023901"/>
              <a:ext cx="244625" cy="385592"/>
            </a:xfrm>
            <a:custGeom>
              <a:avLst/>
              <a:gdLst/>
              <a:ahLst/>
              <a:cxnLst/>
              <a:rect l="0" t="0" r="0" b="0"/>
              <a:pathLst>
                <a:path w="244625" h="385592">
                  <a:moveTo>
                    <a:pt x="23526" y="8720"/>
                  </a:moveTo>
                  <a:lnTo>
                    <a:pt x="20592" y="17522"/>
                  </a:lnTo>
                  <a:lnTo>
                    <a:pt x="17810" y="25869"/>
                  </a:lnTo>
                  <a:lnTo>
                    <a:pt x="14915" y="34572"/>
                  </a:lnTo>
                  <a:lnTo>
                    <a:pt x="12047" y="43866"/>
                  </a:lnTo>
                  <a:lnTo>
                    <a:pt x="9531" y="54009"/>
                  </a:lnTo>
                  <a:lnTo>
                    <a:pt x="7515" y="65050"/>
                  </a:lnTo>
                  <a:lnTo>
                    <a:pt x="5830" y="76716"/>
                  </a:lnTo>
                  <a:lnTo>
                    <a:pt x="4087" y="88538"/>
                  </a:lnTo>
                  <a:lnTo>
                    <a:pt x="2079" y="100159"/>
                  </a:lnTo>
                  <a:lnTo>
                    <a:pt x="405" y="109050"/>
                  </a:lnTo>
                  <a:lnTo>
                    <a:pt x="0" y="111751"/>
                  </a:lnTo>
                  <a:lnTo>
                    <a:pt x="814" y="108519"/>
                  </a:lnTo>
                  <a:lnTo>
                    <a:pt x="2525" y="100802"/>
                  </a:lnTo>
                  <a:lnTo>
                    <a:pt x="5011" y="90256"/>
                  </a:lnTo>
                  <a:lnTo>
                    <a:pt x="8375" y="78489"/>
                  </a:lnTo>
                  <a:lnTo>
                    <a:pt x="12611" y="66463"/>
                  </a:lnTo>
                  <a:lnTo>
                    <a:pt x="17597" y="54756"/>
                  </a:lnTo>
                  <a:lnTo>
                    <a:pt x="23170" y="43800"/>
                  </a:lnTo>
                  <a:lnTo>
                    <a:pt x="29186" y="33725"/>
                  </a:lnTo>
                  <a:lnTo>
                    <a:pt x="35684" y="24615"/>
                  </a:lnTo>
                  <a:lnTo>
                    <a:pt x="42878" y="16624"/>
                  </a:lnTo>
                  <a:lnTo>
                    <a:pt x="50824" y="9736"/>
                  </a:lnTo>
                  <a:lnTo>
                    <a:pt x="59279" y="4277"/>
                  </a:lnTo>
                  <a:lnTo>
                    <a:pt x="67801" y="963"/>
                  </a:lnTo>
                  <a:lnTo>
                    <a:pt x="76120" y="0"/>
                  </a:lnTo>
                  <a:lnTo>
                    <a:pt x="83994" y="1303"/>
                  </a:lnTo>
                  <a:lnTo>
                    <a:pt x="91128" y="4761"/>
                  </a:lnTo>
                  <a:lnTo>
                    <a:pt x="97443" y="10086"/>
                  </a:lnTo>
                  <a:lnTo>
                    <a:pt x="103022" y="16896"/>
                  </a:lnTo>
                  <a:lnTo>
                    <a:pt x="108011" y="24821"/>
                  </a:lnTo>
                  <a:lnTo>
                    <a:pt x="112556" y="33556"/>
                  </a:lnTo>
                  <a:lnTo>
                    <a:pt x="116781" y="43029"/>
                  </a:lnTo>
                  <a:lnTo>
                    <a:pt x="120779" y="53372"/>
                  </a:lnTo>
                  <a:lnTo>
                    <a:pt x="124616" y="64595"/>
                  </a:lnTo>
                  <a:lnTo>
                    <a:pt x="128176" y="76742"/>
                  </a:lnTo>
                  <a:lnTo>
                    <a:pt x="131189" y="89961"/>
                  </a:lnTo>
                  <a:lnTo>
                    <a:pt x="133546" y="104228"/>
                  </a:lnTo>
                  <a:lnTo>
                    <a:pt x="135298" y="119386"/>
                  </a:lnTo>
                  <a:lnTo>
                    <a:pt x="136556" y="135239"/>
                  </a:lnTo>
                  <a:lnTo>
                    <a:pt x="137436" y="151607"/>
                  </a:lnTo>
                  <a:lnTo>
                    <a:pt x="137874" y="168343"/>
                  </a:lnTo>
                  <a:lnTo>
                    <a:pt x="137644" y="185337"/>
                  </a:lnTo>
                  <a:lnTo>
                    <a:pt x="136676" y="202505"/>
                  </a:lnTo>
                  <a:lnTo>
                    <a:pt x="135042" y="219628"/>
                  </a:lnTo>
                  <a:lnTo>
                    <a:pt x="132875" y="236356"/>
                  </a:lnTo>
                  <a:lnTo>
                    <a:pt x="130306" y="252537"/>
                  </a:lnTo>
                  <a:lnTo>
                    <a:pt x="127446" y="268182"/>
                  </a:lnTo>
                  <a:lnTo>
                    <a:pt x="124381" y="283382"/>
                  </a:lnTo>
                  <a:lnTo>
                    <a:pt x="121168" y="298230"/>
                  </a:lnTo>
                  <a:lnTo>
                    <a:pt x="117690" y="312491"/>
                  </a:lnTo>
                  <a:lnTo>
                    <a:pt x="113669" y="325622"/>
                  </a:lnTo>
                  <a:lnTo>
                    <a:pt x="108994" y="337419"/>
                  </a:lnTo>
                  <a:lnTo>
                    <a:pt x="103548" y="347985"/>
                  </a:lnTo>
                  <a:lnTo>
                    <a:pt x="97134" y="357551"/>
                  </a:lnTo>
                  <a:lnTo>
                    <a:pt x="89743" y="366345"/>
                  </a:lnTo>
                  <a:lnTo>
                    <a:pt x="81509" y="374082"/>
                  </a:lnTo>
                  <a:lnTo>
                    <a:pt x="72610" y="380003"/>
                  </a:lnTo>
                  <a:lnTo>
                    <a:pt x="63223" y="383832"/>
                  </a:lnTo>
                  <a:lnTo>
                    <a:pt x="53651" y="385591"/>
                  </a:lnTo>
                  <a:lnTo>
                    <a:pt x="44304" y="385333"/>
                  </a:lnTo>
                  <a:lnTo>
                    <a:pt x="35396" y="383294"/>
                  </a:lnTo>
                  <a:lnTo>
                    <a:pt x="27110" y="379332"/>
                  </a:lnTo>
                  <a:lnTo>
                    <a:pt x="19691" y="372875"/>
                  </a:lnTo>
                  <a:lnTo>
                    <a:pt x="13191" y="363838"/>
                  </a:lnTo>
                  <a:lnTo>
                    <a:pt x="7826" y="352873"/>
                  </a:lnTo>
                  <a:lnTo>
                    <a:pt x="4045" y="341065"/>
                  </a:lnTo>
                  <a:lnTo>
                    <a:pt x="1950" y="329133"/>
                  </a:lnTo>
                  <a:lnTo>
                    <a:pt x="1509" y="317550"/>
                  </a:lnTo>
                  <a:lnTo>
                    <a:pt x="2726" y="306705"/>
                  </a:lnTo>
                  <a:lnTo>
                    <a:pt x="5436" y="296718"/>
                  </a:lnTo>
                  <a:lnTo>
                    <a:pt x="9525" y="287675"/>
                  </a:lnTo>
                  <a:lnTo>
                    <a:pt x="15011" y="279731"/>
                  </a:lnTo>
                  <a:lnTo>
                    <a:pt x="21772" y="272872"/>
                  </a:lnTo>
                  <a:lnTo>
                    <a:pt x="29581" y="267263"/>
                  </a:lnTo>
                  <a:lnTo>
                    <a:pt x="38193" y="263317"/>
                  </a:lnTo>
                  <a:lnTo>
                    <a:pt x="47397" y="261108"/>
                  </a:lnTo>
                  <a:lnTo>
                    <a:pt x="57186" y="260419"/>
                  </a:lnTo>
                  <a:lnTo>
                    <a:pt x="67743" y="260937"/>
                  </a:lnTo>
                  <a:lnTo>
                    <a:pt x="79100" y="262356"/>
                  </a:lnTo>
                  <a:lnTo>
                    <a:pt x="90998" y="264424"/>
                  </a:lnTo>
                  <a:lnTo>
                    <a:pt x="102985" y="266950"/>
                  </a:lnTo>
                  <a:lnTo>
                    <a:pt x="114793" y="269787"/>
                  </a:lnTo>
                  <a:lnTo>
                    <a:pt x="126502" y="272673"/>
                  </a:lnTo>
                  <a:lnTo>
                    <a:pt x="138430" y="275231"/>
                  </a:lnTo>
                  <a:lnTo>
                    <a:pt x="150747" y="277280"/>
                  </a:lnTo>
                  <a:lnTo>
                    <a:pt x="163308" y="278654"/>
                  </a:lnTo>
                  <a:lnTo>
                    <a:pt x="175747" y="279127"/>
                  </a:lnTo>
                  <a:lnTo>
                    <a:pt x="187849" y="278667"/>
                  </a:lnTo>
                  <a:lnTo>
                    <a:pt x="199315" y="277355"/>
                  </a:lnTo>
                  <a:lnTo>
                    <a:pt x="210915" y="275066"/>
                  </a:lnTo>
                  <a:lnTo>
                    <a:pt x="224784" y="270478"/>
                  </a:lnTo>
                  <a:lnTo>
                    <a:pt x="244624" y="2614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558217" y="5085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568746" y="5264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1832530" y="4926332"/>
            <a:ext cx="3831802" cy="495845"/>
            <a:chOff x="1832530" y="4926332"/>
            <a:chExt cx="3831802" cy="495845"/>
          </a:xfrm>
        </p:grpSpPr>
        <p:sp>
          <p:nvSpPr>
            <p:cNvPr id="208" name="Freeform 207"/>
            <p:cNvSpPr/>
            <p:nvPr/>
          </p:nvSpPr>
          <p:spPr>
            <a:xfrm>
              <a:off x="1832530" y="4965806"/>
              <a:ext cx="209999" cy="415136"/>
            </a:xfrm>
            <a:custGeom>
              <a:avLst/>
              <a:gdLst/>
              <a:ahLst/>
              <a:cxnLst/>
              <a:rect l="0" t="0" r="0" b="0"/>
              <a:pathLst>
                <a:path w="209999" h="415136">
                  <a:moveTo>
                    <a:pt x="157356" y="56287"/>
                  </a:moveTo>
                  <a:lnTo>
                    <a:pt x="151488" y="50419"/>
                  </a:lnTo>
                  <a:lnTo>
                    <a:pt x="145924" y="44855"/>
                  </a:lnTo>
                  <a:lnTo>
                    <a:pt x="140124" y="39055"/>
                  </a:lnTo>
                  <a:lnTo>
                    <a:pt x="134044" y="32975"/>
                  </a:lnTo>
                  <a:lnTo>
                    <a:pt x="127714" y="26645"/>
                  </a:lnTo>
                  <a:lnTo>
                    <a:pt x="121177" y="20126"/>
                  </a:lnTo>
                  <a:lnTo>
                    <a:pt x="114155" y="13796"/>
                  </a:lnTo>
                  <a:lnTo>
                    <a:pt x="106076" y="8310"/>
                  </a:lnTo>
                  <a:lnTo>
                    <a:pt x="96721" y="3968"/>
                  </a:lnTo>
                  <a:lnTo>
                    <a:pt x="86506" y="1055"/>
                  </a:lnTo>
                  <a:lnTo>
                    <a:pt x="76265" y="0"/>
                  </a:lnTo>
                  <a:lnTo>
                    <a:pt x="66494" y="854"/>
                  </a:lnTo>
                  <a:lnTo>
                    <a:pt x="57496" y="3529"/>
                  </a:lnTo>
                  <a:lnTo>
                    <a:pt x="49532" y="7982"/>
                  </a:lnTo>
                  <a:lnTo>
                    <a:pt x="42625" y="14020"/>
                  </a:lnTo>
                  <a:lnTo>
                    <a:pt x="36631" y="21666"/>
                  </a:lnTo>
                  <a:lnTo>
                    <a:pt x="31356" y="31224"/>
                  </a:lnTo>
                  <a:lnTo>
                    <a:pt x="26616" y="42686"/>
                  </a:lnTo>
                  <a:lnTo>
                    <a:pt x="22258" y="55619"/>
                  </a:lnTo>
                  <a:lnTo>
                    <a:pt x="18170" y="69363"/>
                  </a:lnTo>
                  <a:lnTo>
                    <a:pt x="14274" y="83461"/>
                  </a:lnTo>
                  <a:lnTo>
                    <a:pt x="10672" y="97841"/>
                  </a:lnTo>
                  <a:lnTo>
                    <a:pt x="7633" y="112708"/>
                  </a:lnTo>
                  <a:lnTo>
                    <a:pt x="5258" y="128152"/>
                  </a:lnTo>
                  <a:lnTo>
                    <a:pt x="3494" y="144134"/>
                  </a:lnTo>
                  <a:lnTo>
                    <a:pt x="2227" y="160555"/>
                  </a:lnTo>
                  <a:lnTo>
                    <a:pt x="1338" y="177307"/>
                  </a:lnTo>
                  <a:lnTo>
                    <a:pt x="723" y="194134"/>
                  </a:lnTo>
                  <a:lnTo>
                    <a:pt x="302" y="210658"/>
                  </a:lnTo>
                  <a:lnTo>
                    <a:pt x="20" y="226698"/>
                  </a:lnTo>
                  <a:lnTo>
                    <a:pt x="0" y="242247"/>
                  </a:lnTo>
                  <a:lnTo>
                    <a:pt x="518" y="257382"/>
                  </a:lnTo>
                  <a:lnTo>
                    <a:pt x="1684" y="272191"/>
                  </a:lnTo>
                  <a:lnTo>
                    <a:pt x="3451" y="286595"/>
                  </a:lnTo>
                  <a:lnTo>
                    <a:pt x="5708" y="300355"/>
                  </a:lnTo>
                  <a:lnTo>
                    <a:pt x="8338" y="313391"/>
                  </a:lnTo>
                  <a:lnTo>
                    <a:pt x="11239" y="325775"/>
                  </a:lnTo>
                  <a:lnTo>
                    <a:pt x="14331" y="337631"/>
                  </a:lnTo>
                  <a:lnTo>
                    <a:pt x="17562" y="349086"/>
                  </a:lnTo>
                  <a:lnTo>
                    <a:pt x="21053" y="360085"/>
                  </a:lnTo>
                  <a:lnTo>
                    <a:pt x="25082" y="370405"/>
                  </a:lnTo>
                  <a:lnTo>
                    <a:pt x="29763" y="379974"/>
                  </a:lnTo>
                  <a:lnTo>
                    <a:pt x="35213" y="388706"/>
                  </a:lnTo>
                  <a:lnTo>
                    <a:pt x="41628" y="396425"/>
                  </a:lnTo>
                  <a:lnTo>
                    <a:pt x="49021" y="403127"/>
                  </a:lnTo>
                  <a:lnTo>
                    <a:pt x="57257" y="408627"/>
                  </a:lnTo>
                  <a:lnTo>
                    <a:pt x="66156" y="412499"/>
                  </a:lnTo>
                  <a:lnTo>
                    <a:pt x="75548" y="414653"/>
                  </a:lnTo>
                  <a:lnTo>
                    <a:pt x="85293" y="415135"/>
                  </a:lnTo>
                  <a:lnTo>
                    <a:pt x="95288" y="413945"/>
                  </a:lnTo>
                  <a:lnTo>
                    <a:pt x="105450" y="411257"/>
                  </a:lnTo>
                  <a:lnTo>
                    <a:pt x="115561" y="407353"/>
                  </a:lnTo>
                  <a:lnTo>
                    <a:pt x="125277" y="402524"/>
                  </a:lnTo>
                  <a:lnTo>
                    <a:pt x="134447" y="397026"/>
                  </a:lnTo>
                  <a:lnTo>
                    <a:pt x="143249" y="391218"/>
                  </a:lnTo>
                  <a:lnTo>
                    <a:pt x="152079" y="385553"/>
                  </a:lnTo>
                  <a:lnTo>
                    <a:pt x="161163" y="380260"/>
                  </a:lnTo>
                  <a:lnTo>
                    <a:pt x="170294" y="375143"/>
                  </a:lnTo>
                  <a:lnTo>
                    <a:pt x="179925" y="368968"/>
                  </a:lnTo>
                  <a:lnTo>
                    <a:pt x="192024" y="358962"/>
                  </a:lnTo>
                  <a:lnTo>
                    <a:pt x="209998" y="3405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084642" y="5253720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62"/>
                  </a:lnTo>
                  <a:lnTo>
                    <a:pt x="11479" y="46623"/>
                  </a:lnTo>
                  <a:lnTo>
                    <a:pt x="13995" y="59283"/>
                  </a:lnTo>
                  <a:lnTo>
                    <a:pt x="16011" y="72325"/>
                  </a:lnTo>
                  <a:lnTo>
                    <a:pt x="17728" y="85235"/>
                  </a:lnTo>
                  <a:lnTo>
                    <a:pt x="19891" y="98488"/>
                  </a:lnTo>
                  <a:lnTo>
                    <a:pt x="23804" y="11436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095171" y="51168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176440" y="5169492"/>
              <a:ext cx="66131" cy="178835"/>
            </a:xfrm>
            <a:custGeom>
              <a:avLst/>
              <a:gdLst/>
              <a:ahLst/>
              <a:cxnLst/>
              <a:rect l="0" t="0" r="0" b="0"/>
              <a:pathLst>
                <a:path w="66131" h="178835">
                  <a:moveTo>
                    <a:pt x="2959" y="115814"/>
                  </a:moveTo>
                  <a:lnTo>
                    <a:pt x="5892" y="124615"/>
                  </a:lnTo>
                  <a:lnTo>
                    <a:pt x="8675" y="132961"/>
                  </a:lnTo>
                  <a:lnTo>
                    <a:pt x="11574" y="141660"/>
                  </a:lnTo>
                  <a:lnTo>
                    <a:pt x="14615" y="150781"/>
                  </a:lnTo>
                  <a:lnTo>
                    <a:pt x="17779" y="160276"/>
                  </a:lnTo>
                  <a:lnTo>
                    <a:pt x="21019" y="169994"/>
                  </a:lnTo>
                  <a:lnTo>
                    <a:pt x="23434" y="177239"/>
                  </a:lnTo>
                  <a:lnTo>
                    <a:pt x="23965" y="178834"/>
                  </a:lnTo>
                  <a:lnTo>
                    <a:pt x="23016" y="175984"/>
                  </a:lnTo>
                  <a:lnTo>
                    <a:pt x="21117" y="170289"/>
                  </a:lnTo>
                  <a:lnTo>
                    <a:pt x="18628" y="162823"/>
                  </a:lnTo>
                  <a:lnTo>
                    <a:pt x="15772" y="154249"/>
                  </a:lnTo>
                  <a:lnTo>
                    <a:pt x="12684" y="144813"/>
                  </a:lnTo>
                  <a:lnTo>
                    <a:pt x="9449" y="134459"/>
                  </a:lnTo>
                  <a:lnTo>
                    <a:pt x="6128" y="123215"/>
                  </a:lnTo>
                  <a:lnTo>
                    <a:pt x="3082" y="111216"/>
                  </a:lnTo>
                  <a:lnTo>
                    <a:pt x="947" y="98624"/>
                  </a:lnTo>
                  <a:lnTo>
                    <a:pt x="0" y="85603"/>
                  </a:lnTo>
                  <a:lnTo>
                    <a:pt x="349" y="72604"/>
                  </a:lnTo>
                  <a:lnTo>
                    <a:pt x="2103" y="60336"/>
                  </a:lnTo>
                  <a:lnTo>
                    <a:pt x="5178" y="49129"/>
                  </a:lnTo>
                  <a:lnTo>
                    <a:pt x="9514" y="39132"/>
                  </a:lnTo>
                  <a:lnTo>
                    <a:pt x="15165" y="30480"/>
                  </a:lnTo>
                  <a:lnTo>
                    <a:pt x="22028" y="23110"/>
                  </a:lnTo>
                  <a:lnTo>
                    <a:pt x="29627" y="16954"/>
                  </a:lnTo>
                  <a:lnTo>
                    <a:pt x="38045" y="11442"/>
                  </a:lnTo>
                  <a:lnTo>
                    <a:pt x="49138" y="6086"/>
                  </a:lnTo>
                  <a:lnTo>
                    <a:pt x="6613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290449" y="5165897"/>
              <a:ext cx="99521" cy="172778"/>
            </a:xfrm>
            <a:custGeom>
              <a:avLst/>
              <a:gdLst/>
              <a:ahLst/>
              <a:cxnLst/>
              <a:rect l="0" t="0" r="0" b="0"/>
              <a:pathLst>
                <a:path w="99521" h="172778">
                  <a:moveTo>
                    <a:pt x="88991" y="3595"/>
                  </a:moveTo>
                  <a:lnTo>
                    <a:pt x="80257" y="863"/>
                  </a:lnTo>
                  <a:lnTo>
                    <a:pt x="72550" y="0"/>
                  </a:lnTo>
                  <a:lnTo>
                    <a:pt x="65148" y="990"/>
                  </a:lnTo>
                  <a:lnTo>
                    <a:pt x="57887" y="3529"/>
                  </a:lnTo>
                  <a:lnTo>
                    <a:pt x="50708" y="7314"/>
                  </a:lnTo>
                  <a:lnTo>
                    <a:pt x="43583" y="12054"/>
                  </a:lnTo>
                  <a:lnTo>
                    <a:pt x="36493" y="17660"/>
                  </a:lnTo>
                  <a:lnTo>
                    <a:pt x="29426" y="24238"/>
                  </a:lnTo>
                  <a:lnTo>
                    <a:pt x="22384" y="31773"/>
                  </a:lnTo>
                  <a:lnTo>
                    <a:pt x="15689" y="40289"/>
                  </a:lnTo>
                  <a:lnTo>
                    <a:pt x="9952" y="49915"/>
                  </a:lnTo>
                  <a:lnTo>
                    <a:pt x="5435" y="60615"/>
                  </a:lnTo>
                  <a:lnTo>
                    <a:pt x="2234" y="72226"/>
                  </a:lnTo>
                  <a:lnTo>
                    <a:pt x="452" y="84543"/>
                  </a:lnTo>
                  <a:lnTo>
                    <a:pt x="0" y="97375"/>
                  </a:lnTo>
                  <a:lnTo>
                    <a:pt x="814" y="110244"/>
                  </a:lnTo>
                  <a:lnTo>
                    <a:pt x="2947" y="122424"/>
                  </a:lnTo>
                  <a:lnTo>
                    <a:pt x="6310" y="133571"/>
                  </a:lnTo>
                  <a:lnTo>
                    <a:pt x="10853" y="143529"/>
                  </a:lnTo>
                  <a:lnTo>
                    <a:pt x="16651" y="152153"/>
                  </a:lnTo>
                  <a:lnTo>
                    <a:pt x="23626" y="159500"/>
                  </a:lnTo>
                  <a:lnTo>
                    <a:pt x="31580" y="165453"/>
                  </a:lnTo>
                  <a:lnTo>
                    <a:pt x="40289" y="169638"/>
                  </a:lnTo>
                  <a:lnTo>
                    <a:pt x="49545" y="172010"/>
                  </a:lnTo>
                  <a:lnTo>
                    <a:pt x="58924" y="172777"/>
                  </a:lnTo>
                  <a:lnTo>
                    <a:pt x="68813" y="172191"/>
                  </a:lnTo>
                  <a:lnTo>
                    <a:pt x="81197" y="169084"/>
                  </a:lnTo>
                  <a:lnTo>
                    <a:pt x="99520" y="1615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445324" y="5011565"/>
              <a:ext cx="18345" cy="347441"/>
            </a:xfrm>
            <a:custGeom>
              <a:avLst/>
              <a:gdLst/>
              <a:ahLst/>
              <a:cxnLst/>
              <a:rect l="0" t="0" r="0" b="0"/>
              <a:pathLst>
                <a:path w="18345" h="347441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5"/>
                  </a:lnTo>
                  <a:lnTo>
                    <a:pt x="200" y="38653"/>
                  </a:lnTo>
                  <a:lnTo>
                    <a:pt x="0" y="49816"/>
                  </a:lnTo>
                  <a:lnTo>
                    <a:pt x="652" y="61040"/>
                  </a:lnTo>
                  <a:lnTo>
                    <a:pt x="1890" y="72843"/>
                  </a:lnTo>
                  <a:lnTo>
                    <a:pt x="3254" y="86421"/>
                  </a:lnTo>
                  <a:lnTo>
                    <a:pt x="4468" y="102282"/>
                  </a:lnTo>
                  <a:lnTo>
                    <a:pt x="5603" y="119662"/>
                  </a:lnTo>
                  <a:lnTo>
                    <a:pt x="6971" y="136953"/>
                  </a:lnTo>
                  <a:lnTo>
                    <a:pt x="8738" y="153223"/>
                  </a:lnTo>
                  <a:lnTo>
                    <a:pt x="10756" y="168720"/>
                  </a:lnTo>
                  <a:lnTo>
                    <a:pt x="12657" y="184480"/>
                  </a:lnTo>
                  <a:lnTo>
                    <a:pt x="14233" y="201108"/>
                  </a:lnTo>
                  <a:lnTo>
                    <a:pt x="15444" y="218411"/>
                  </a:lnTo>
                  <a:lnTo>
                    <a:pt x="16332" y="235668"/>
                  </a:lnTo>
                  <a:lnTo>
                    <a:pt x="16963" y="252429"/>
                  </a:lnTo>
                  <a:lnTo>
                    <a:pt x="17405" y="268556"/>
                  </a:lnTo>
                  <a:lnTo>
                    <a:pt x="17757" y="285958"/>
                  </a:lnTo>
                  <a:lnTo>
                    <a:pt x="18052" y="309516"/>
                  </a:lnTo>
                  <a:lnTo>
                    <a:pt x="18344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518674" y="5154888"/>
              <a:ext cx="134508" cy="223391"/>
            </a:xfrm>
            <a:custGeom>
              <a:avLst/>
              <a:gdLst/>
              <a:ahLst/>
              <a:cxnLst/>
              <a:rect l="0" t="0" r="0" b="0"/>
              <a:pathLst>
                <a:path w="134508" h="223391">
                  <a:moveTo>
                    <a:pt x="8165" y="109360"/>
                  </a:moveTo>
                  <a:lnTo>
                    <a:pt x="16899" y="103493"/>
                  </a:lnTo>
                  <a:lnTo>
                    <a:pt x="24606" y="97928"/>
                  </a:lnTo>
                  <a:lnTo>
                    <a:pt x="32004" y="92125"/>
                  </a:lnTo>
                  <a:lnTo>
                    <a:pt x="39091" y="85871"/>
                  </a:lnTo>
                  <a:lnTo>
                    <a:pt x="45622" y="78893"/>
                  </a:lnTo>
                  <a:lnTo>
                    <a:pt x="51494" y="71112"/>
                  </a:lnTo>
                  <a:lnTo>
                    <a:pt x="56759" y="62610"/>
                  </a:lnTo>
                  <a:lnTo>
                    <a:pt x="61529" y="53531"/>
                  </a:lnTo>
                  <a:lnTo>
                    <a:pt x="65910" y="44022"/>
                  </a:lnTo>
                  <a:lnTo>
                    <a:pt x="69514" y="34367"/>
                  </a:lnTo>
                  <a:lnTo>
                    <a:pt x="71498" y="24966"/>
                  </a:lnTo>
                  <a:lnTo>
                    <a:pt x="71528" y="16034"/>
                  </a:lnTo>
                  <a:lnTo>
                    <a:pt x="69581" y="8242"/>
                  </a:lnTo>
                  <a:lnTo>
                    <a:pt x="65682" y="2751"/>
                  </a:lnTo>
                  <a:lnTo>
                    <a:pt x="60066" y="0"/>
                  </a:lnTo>
                  <a:lnTo>
                    <a:pt x="53399" y="104"/>
                  </a:lnTo>
                  <a:lnTo>
                    <a:pt x="46635" y="3207"/>
                  </a:lnTo>
                  <a:lnTo>
                    <a:pt x="40314" y="9073"/>
                  </a:lnTo>
                  <a:lnTo>
                    <a:pt x="34431" y="17212"/>
                  </a:lnTo>
                  <a:lnTo>
                    <a:pt x="28641" y="27092"/>
                  </a:lnTo>
                  <a:lnTo>
                    <a:pt x="22716" y="38246"/>
                  </a:lnTo>
                  <a:lnTo>
                    <a:pt x="16905" y="50306"/>
                  </a:lnTo>
                  <a:lnTo>
                    <a:pt x="11828" y="62998"/>
                  </a:lnTo>
                  <a:lnTo>
                    <a:pt x="7781" y="76125"/>
                  </a:lnTo>
                  <a:lnTo>
                    <a:pt x="4740" y="89550"/>
                  </a:lnTo>
                  <a:lnTo>
                    <a:pt x="2541" y="103175"/>
                  </a:lnTo>
                  <a:lnTo>
                    <a:pt x="994" y="116932"/>
                  </a:lnTo>
                  <a:lnTo>
                    <a:pt x="90" y="130613"/>
                  </a:lnTo>
                  <a:lnTo>
                    <a:pt x="0" y="143878"/>
                  </a:lnTo>
                  <a:lnTo>
                    <a:pt x="755" y="156576"/>
                  </a:lnTo>
                  <a:lnTo>
                    <a:pt x="2413" y="168560"/>
                  </a:lnTo>
                  <a:lnTo>
                    <a:pt x="5129" y="179617"/>
                  </a:lnTo>
                  <a:lnTo>
                    <a:pt x="8889" y="189716"/>
                  </a:lnTo>
                  <a:lnTo>
                    <a:pt x="13702" y="198821"/>
                  </a:lnTo>
                  <a:lnTo>
                    <a:pt x="19682" y="206799"/>
                  </a:lnTo>
                  <a:lnTo>
                    <a:pt x="26779" y="213672"/>
                  </a:lnTo>
                  <a:lnTo>
                    <a:pt x="34815" y="219120"/>
                  </a:lnTo>
                  <a:lnTo>
                    <a:pt x="43580" y="222425"/>
                  </a:lnTo>
                  <a:lnTo>
                    <a:pt x="52881" y="223390"/>
                  </a:lnTo>
                  <a:lnTo>
                    <a:pt x="62567" y="222428"/>
                  </a:lnTo>
                  <a:lnTo>
                    <a:pt x="72521" y="220264"/>
                  </a:lnTo>
                  <a:lnTo>
                    <a:pt x="82651" y="217448"/>
                  </a:lnTo>
                  <a:lnTo>
                    <a:pt x="92636" y="214448"/>
                  </a:lnTo>
                  <a:lnTo>
                    <a:pt x="103008" y="211437"/>
                  </a:lnTo>
                  <a:lnTo>
                    <a:pt x="115792" y="208163"/>
                  </a:lnTo>
                  <a:lnTo>
                    <a:pt x="134507" y="2041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863751" y="5001036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58"/>
                  </a:lnTo>
                  <a:lnTo>
                    <a:pt x="0" y="66270"/>
                  </a:lnTo>
                  <a:lnTo>
                    <a:pt x="0" y="82103"/>
                  </a:lnTo>
                  <a:lnTo>
                    <a:pt x="5" y="97669"/>
                  </a:lnTo>
                  <a:lnTo>
                    <a:pt x="177" y="112729"/>
                  </a:lnTo>
                  <a:lnTo>
                    <a:pt x="826" y="127002"/>
                  </a:lnTo>
                  <a:lnTo>
                    <a:pt x="2074" y="140433"/>
                  </a:lnTo>
                  <a:lnTo>
                    <a:pt x="3727" y="153607"/>
                  </a:lnTo>
                  <a:lnTo>
                    <a:pt x="5375" y="167600"/>
                  </a:lnTo>
                  <a:lnTo>
                    <a:pt x="6783" y="182936"/>
                  </a:lnTo>
                  <a:lnTo>
                    <a:pt x="8048" y="199156"/>
                  </a:lnTo>
                  <a:lnTo>
                    <a:pt x="9505" y="215130"/>
                  </a:lnTo>
                  <a:lnTo>
                    <a:pt x="11331" y="230212"/>
                  </a:lnTo>
                  <a:lnTo>
                    <a:pt x="13389" y="244421"/>
                  </a:lnTo>
                  <a:lnTo>
                    <a:pt x="15317" y="258176"/>
                  </a:lnTo>
                  <a:lnTo>
                    <a:pt x="16915" y="271791"/>
                  </a:lnTo>
                  <a:lnTo>
                    <a:pt x="18310" y="285256"/>
                  </a:lnTo>
                  <a:lnTo>
                    <a:pt x="19854" y="298318"/>
                  </a:lnTo>
                  <a:lnTo>
                    <a:pt x="21740" y="310840"/>
                  </a:lnTo>
                  <a:lnTo>
                    <a:pt x="23847" y="322393"/>
                  </a:lnTo>
                  <a:lnTo>
                    <a:pt x="26029" y="333318"/>
                  </a:lnTo>
                  <a:lnTo>
                    <a:pt x="28480" y="344573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768994" y="5180021"/>
              <a:ext cx="157929" cy="63171"/>
            </a:xfrm>
            <a:custGeom>
              <a:avLst/>
              <a:gdLst/>
              <a:ahLst/>
              <a:cxnLst/>
              <a:rect l="0" t="0" r="0" b="0"/>
              <a:pathLst>
                <a:path w="157929" h="63171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5"/>
                  </a:lnTo>
                  <a:lnTo>
                    <a:pt x="132081" y="8620"/>
                  </a:lnTo>
                  <a:lnTo>
                    <a:pt x="122960" y="11833"/>
                  </a:lnTo>
                  <a:lnTo>
                    <a:pt x="113465" y="15646"/>
                  </a:lnTo>
                  <a:lnTo>
                    <a:pt x="103673" y="20158"/>
                  </a:lnTo>
                  <a:lnTo>
                    <a:pt x="93659" y="25149"/>
                  </a:lnTo>
                  <a:lnTo>
                    <a:pt x="83485" y="30188"/>
                  </a:lnTo>
                  <a:lnTo>
                    <a:pt x="73199" y="35020"/>
                  </a:lnTo>
                  <a:lnTo>
                    <a:pt x="62835" y="39568"/>
                  </a:lnTo>
                  <a:lnTo>
                    <a:pt x="52417" y="43848"/>
                  </a:lnTo>
                  <a:lnTo>
                    <a:pt x="41977" y="47907"/>
                  </a:lnTo>
                  <a:lnTo>
                    <a:pt x="31980" y="51645"/>
                  </a:lnTo>
                  <a:lnTo>
                    <a:pt x="22345" y="55181"/>
                  </a:lnTo>
                  <a:lnTo>
                    <a:pt x="12224" y="58827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953895" y="5032621"/>
              <a:ext cx="278354" cy="284126"/>
            </a:xfrm>
            <a:custGeom>
              <a:avLst/>
              <a:gdLst/>
              <a:ahLst/>
              <a:cxnLst/>
              <a:rect l="0" t="0" r="0" b="0"/>
              <a:pathLst>
                <a:path w="278354" h="284126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6" y="72340"/>
                  </a:lnTo>
                  <a:lnTo>
                    <a:pt x="3003" y="85691"/>
                  </a:lnTo>
                  <a:lnTo>
                    <a:pt x="4178" y="99257"/>
                  </a:lnTo>
                  <a:lnTo>
                    <a:pt x="5817" y="112972"/>
                  </a:lnTo>
                  <a:lnTo>
                    <a:pt x="7917" y="126791"/>
                  </a:lnTo>
                  <a:lnTo>
                    <a:pt x="10405" y="140681"/>
                  </a:lnTo>
                  <a:lnTo>
                    <a:pt x="13189" y="154620"/>
                  </a:lnTo>
                  <a:lnTo>
                    <a:pt x="16024" y="168591"/>
                  </a:lnTo>
                  <a:lnTo>
                    <a:pt x="18541" y="182584"/>
                  </a:lnTo>
                  <a:lnTo>
                    <a:pt x="20568" y="196588"/>
                  </a:lnTo>
                  <a:lnTo>
                    <a:pt x="22266" y="210433"/>
                  </a:lnTo>
                  <a:lnTo>
                    <a:pt x="24021" y="223809"/>
                  </a:lnTo>
                  <a:lnTo>
                    <a:pt x="26033" y="236511"/>
                  </a:lnTo>
                  <a:lnTo>
                    <a:pt x="27564" y="245948"/>
                  </a:lnTo>
                  <a:lnTo>
                    <a:pt x="27859" y="248782"/>
                  </a:lnTo>
                  <a:lnTo>
                    <a:pt x="27579" y="245913"/>
                  </a:lnTo>
                  <a:lnTo>
                    <a:pt x="27331" y="239283"/>
                  </a:lnTo>
                  <a:lnTo>
                    <a:pt x="27589" y="230577"/>
                  </a:lnTo>
                  <a:lnTo>
                    <a:pt x="28533" y="220842"/>
                  </a:lnTo>
                  <a:lnTo>
                    <a:pt x="30297" y="210792"/>
                  </a:lnTo>
                  <a:lnTo>
                    <a:pt x="33072" y="201006"/>
                  </a:lnTo>
                  <a:lnTo>
                    <a:pt x="36867" y="191756"/>
                  </a:lnTo>
                  <a:lnTo>
                    <a:pt x="41701" y="183722"/>
                  </a:lnTo>
                  <a:lnTo>
                    <a:pt x="47693" y="178055"/>
                  </a:lnTo>
                  <a:lnTo>
                    <a:pt x="54789" y="175179"/>
                  </a:lnTo>
                  <a:lnTo>
                    <a:pt x="62485" y="175197"/>
                  </a:lnTo>
                  <a:lnTo>
                    <a:pt x="69955" y="178241"/>
                  </a:lnTo>
                  <a:lnTo>
                    <a:pt x="76757" y="184066"/>
                  </a:lnTo>
                  <a:lnTo>
                    <a:pt x="82966" y="192177"/>
                  </a:lnTo>
                  <a:lnTo>
                    <a:pt x="88976" y="202039"/>
                  </a:lnTo>
                  <a:lnTo>
                    <a:pt x="95048" y="213180"/>
                  </a:lnTo>
                  <a:lnTo>
                    <a:pt x="100958" y="225232"/>
                  </a:lnTo>
                  <a:lnTo>
                    <a:pt x="106101" y="237919"/>
                  </a:lnTo>
                  <a:lnTo>
                    <a:pt x="110208" y="251011"/>
                  </a:lnTo>
                  <a:lnTo>
                    <a:pt x="113856" y="263219"/>
                  </a:lnTo>
                  <a:lnTo>
                    <a:pt x="117906" y="270879"/>
                  </a:lnTo>
                  <a:lnTo>
                    <a:pt x="121868" y="271809"/>
                  </a:lnTo>
                  <a:lnTo>
                    <a:pt x="124886" y="267751"/>
                  </a:lnTo>
                  <a:lnTo>
                    <a:pt x="127120" y="260542"/>
                  </a:lnTo>
                  <a:lnTo>
                    <a:pt x="129134" y="251599"/>
                  </a:lnTo>
                  <a:lnTo>
                    <a:pt x="131295" y="241794"/>
                  </a:lnTo>
                  <a:lnTo>
                    <a:pt x="134057" y="231910"/>
                  </a:lnTo>
                  <a:lnTo>
                    <a:pt x="138040" y="222789"/>
                  </a:lnTo>
                  <a:lnTo>
                    <a:pt x="143456" y="214792"/>
                  </a:lnTo>
                  <a:lnTo>
                    <a:pt x="150023" y="207741"/>
                  </a:lnTo>
                  <a:lnTo>
                    <a:pt x="157185" y="201145"/>
                  </a:lnTo>
                  <a:lnTo>
                    <a:pt x="164558" y="194662"/>
                  </a:lnTo>
                  <a:lnTo>
                    <a:pt x="172115" y="188133"/>
                  </a:lnTo>
                  <a:lnTo>
                    <a:pt x="180093" y="181508"/>
                  </a:lnTo>
                  <a:lnTo>
                    <a:pt x="188593" y="174777"/>
                  </a:lnTo>
                  <a:lnTo>
                    <a:pt x="197096" y="167626"/>
                  </a:lnTo>
                  <a:lnTo>
                    <a:pt x="204592" y="159461"/>
                  </a:lnTo>
                  <a:lnTo>
                    <a:pt x="210587" y="150044"/>
                  </a:lnTo>
                  <a:lnTo>
                    <a:pt x="214762" y="139619"/>
                  </a:lnTo>
                  <a:lnTo>
                    <a:pt x="216741" y="128703"/>
                  </a:lnTo>
                  <a:lnTo>
                    <a:pt x="216543" y="117677"/>
                  </a:lnTo>
                  <a:lnTo>
                    <a:pt x="214325" y="107360"/>
                  </a:lnTo>
                  <a:lnTo>
                    <a:pt x="210186" y="99037"/>
                  </a:lnTo>
                  <a:lnTo>
                    <a:pt x="204376" y="93233"/>
                  </a:lnTo>
                  <a:lnTo>
                    <a:pt x="197395" y="89968"/>
                  </a:lnTo>
                  <a:lnTo>
                    <a:pt x="189880" y="89124"/>
                  </a:lnTo>
                  <a:lnTo>
                    <a:pt x="182244" y="90374"/>
                  </a:lnTo>
                  <a:lnTo>
                    <a:pt x="174832" y="93446"/>
                  </a:lnTo>
                  <a:lnTo>
                    <a:pt x="168007" y="98232"/>
                  </a:lnTo>
                  <a:lnTo>
                    <a:pt x="161906" y="104521"/>
                  </a:lnTo>
                  <a:lnTo>
                    <a:pt x="156639" y="112180"/>
                  </a:lnTo>
                  <a:lnTo>
                    <a:pt x="152392" y="121222"/>
                  </a:lnTo>
                  <a:lnTo>
                    <a:pt x="149162" y="131528"/>
                  </a:lnTo>
                  <a:lnTo>
                    <a:pt x="146805" y="142872"/>
                  </a:lnTo>
                  <a:lnTo>
                    <a:pt x="145131" y="155011"/>
                  </a:lnTo>
                  <a:lnTo>
                    <a:pt x="143969" y="167727"/>
                  </a:lnTo>
                  <a:lnTo>
                    <a:pt x="143339" y="180689"/>
                  </a:lnTo>
                  <a:lnTo>
                    <a:pt x="143440" y="193463"/>
                  </a:lnTo>
                  <a:lnTo>
                    <a:pt x="144326" y="205827"/>
                  </a:lnTo>
                  <a:lnTo>
                    <a:pt x="146074" y="217587"/>
                  </a:lnTo>
                  <a:lnTo>
                    <a:pt x="148851" y="228491"/>
                  </a:lnTo>
                  <a:lnTo>
                    <a:pt x="152651" y="238494"/>
                  </a:lnTo>
                  <a:lnTo>
                    <a:pt x="157492" y="247703"/>
                  </a:lnTo>
                  <a:lnTo>
                    <a:pt x="163491" y="256284"/>
                  </a:lnTo>
                  <a:lnTo>
                    <a:pt x="170600" y="264380"/>
                  </a:lnTo>
                  <a:lnTo>
                    <a:pt x="178645" y="271633"/>
                  </a:lnTo>
                  <a:lnTo>
                    <a:pt x="187415" y="277221"/>
                  </a:lnTo>
                  <a:lnTo>
                    <a:pt x="196725" y="280832"/>
                  </a:lnTo>
                  <a:lnTo>
                    <a:pt x="206586" y="282783"/>
                  </a:lnTo>
                  <a:lnTo>
                    <a:pt x="217190" y="283719"/>
                  </a:lnTo>
                  <a:lnTo>
                    <a:pt x="228565" y="284125"/>
                  </a:lnTo>
                  <a:lnTo>
                    <a:pt x="240011" y="284083"/>
                  </a:lnTo>
                  <a:lnTo>
                    <a:pt x="251308" y="283250"/>
                  </a:lnTo>
                  <a:lnTo>
                    <a:pt x="263448" y="280441"/>
                  </a:lnTo>
                  <a:lnTo>
                    <a:pt x="278353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375013" y="5106321"/>
              <a:ext cx="109920" cy="200923"/>
            </a:xfrm>
            <a:custGeom>
              <a:avLst/>
              <a:gdLst/>
              <a:ahLst/>
              <a:cxnLst/>
              <a:rect l="0" t="0" r="0" b="0"/>
              <a:pathLst>
                <a:path w="109920" h="200923">
                  <a:moveTo>
                    <a:pt x="78334" y="0"/>
                  </a:moveTo>
                  <a:lnTo>
                    <a:pt x="66733" y="133"/>
                  </a:lnTo>
                  <a:lnTo>
                    <a:pt x="56884" y="1414"/>
                  </a:lnTo>
                  <a:lnTo>
                    <a:pt x="47879" y="4012"/>
                  </a:lnTo>
                  <a:lnTo>
                    <a:pt x="39437" y="7904"/>
                  </a:lnTo>
                  <a:lnTo>
                    <a:pt x="31410" y="13185"/>
                  </a:lnTo>
                  <a:lnTo>
                    <a:pt x="23696" y="19776"/>
                  </a:lnTo>
                  <a:lnTo>
                    <a:pt x="16537" y="27622"/>
                  </a:lnTo>
                  <a:lnTo>
                    <a:pt x="10483" y="36781"/>
                  </a:lnTo>
                  <a:lnTo>
                    <a:pt x="5750" y="47165"/>
                  </a:lnTo>
                  <a:lnTo>
                    <a:pt x="2402" y="58730"/>
                  </a:lnTo>
                  <a:lnTo>
                    <a:pt x="522" y="71548"/>
                  </a:lnTo>
                  <a:lnTo>
                    <a:pt x="0" y="85533"/>
                  </a:lnTo>
                  <a:lnTo>
                    <a:pt x="597" y="100161"/>
                  </a:lnTo>
                  <a:lnTo>
                    <a:pt x="2052" y="114593"/>
                  </a:lnTo>
                  <a:lnTo>
                    <a:pt x="4142" y="128365"/>
                  </a:lnTo>
                  <a:lnTo>
                    <a:pt x="6847" y="141221"/>
                  </a:lnTo>
                  <a:lnTo>
                    <a:pt x="10339" y="152937"/>
                  </a:lnTo>
                  <a:lnTo>
                    <a:pt x="14657" y="163514"/>
                  </a:lnTo>
                  <a:lnTo>
                    <a:pt x="19861" y="172957"/>
                  </a:lnTo>
                  <a:lnTo>
                    <a:pt x="26111" y="181169"/>
                  </a:lnTo>
                  <a:lnTo>
                    <a:pt x="33394" y="188208"/>
                  </a:lnTo>
                  <a:lnTo>
                    <a:pt x="41555" y="193939"/>
                  </a:lnTo>
                  <a:lnTo>
                    <a:pt x="50405" y="197966"/>
                  </a:lnTo>
                  <a:lnTo>
                    <a:pt x="59754" y="200230"/>
                  </a:lnTo>
                  <a:lnTo>
                    <a:pt x="69196" y="200922"/>
                  </a:lnTo>
                  <a:lnTo>
                    <a:pt x="79135" y="200277"/>
                  </a:lnTo>
                  <a:lnTo>
                    <a:pt x="91559" y="197122"/>
                  </a:lnTo>
                  <a:lnTo>
                    <a:pt x="109919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499366" y="5139223"/>
              <a:ext cx="113050" cy="185514"/>
            </a:xfrm>
            <a:custGeom>
              <a:avLst/>
              <a:gdLst/>
              <a:ahLst/>
              <a:cxnLst/>
              <a:rect l="0" t="0" r="0" b="0"/>
              <a:pathLst>
                <a:path w="113050" h="185514">
                  <a:moveTo>
                    <a:pt x="69794" y="9212"/>
                  </a:moveTo>
                  <a:lnTo>
                    <a:pt x="63859" y="3613"/>
                  </a:lnTo>
                  <a:lnTo>
                    <a:pt x="57655" y="609"/>
                  </a:lnTo>
                  <a:lnTo>
                    <a:pt x="50568" y="0"/>
                  </a:lnTo>
                  <a:lnTo>
                    <a:pt x="42973" y="1532"/>
                  </a:lnTo>
                  <a:lnTo>
                    <a:pt x="35624" y="5116"/>
                  </a:lnTo>
                  <a:lnTo>
                    <a:pt x="28936" y="10507"/>
                  </a:lnTo>
                  <a:lnTo>
                    <a:pt x="22987" y="17351"/>
                  </a:lnTo>
                  <a:lnTo>
                    <a:pt x="17691" y="25294"/>
                  </a:lnTo>
                  <a:lnTo>
                    <a:pt x="12914" y="34038"/>
                  </a:lnTo>
                  <a:lnTo>
                    <a:pt x="8691" y="43515"/>
                  </a:lnTo>
                  <a:lnTo>
                    <a:pt x="5218" y="53861"/>
                  </a:lnTo>
                  <a:lnTo>
                    <a:pt x="2550" y="65076"/>
                  </a:lnTo>
                  <a:lnTo>
                    <a:pt x="756" y="76878"/>
                  </a:lnTo>
                  <a:lnTo>
                    <a:pt x="0" y="88801"/>
                  </a:lnTo>
                  <a:lnTo>
                    <a:pt x="276" y="100561"/>
                  </a:lnTo>
                  <a:lnTo>
                    <a:pt x="1598" y="112069"/>
                  </a:lnTo>
                  <a:lnTo>
                    <a:pt x="4080" y="123329"/>
                  </a:lnTo>
                  <a:lnTo>
                    <a:pt x="7680" y="134380"/>
                  </a:lnTo>
                  <a:lnTo>
                    <a:pt x="12384" y="145107"/>
                  </a:lnTo>
                  <a:lnTo>
                    <a:pt x="18291" y="155244"/>
                  </a:lnTo>
                  <a:lnTo>
                    <a:pt x="25338" y="164681"/>
                  </a:lnTo>
                  <a:lnTo>
                    <a:pt x="33342" y="172985"/>
                  </a:lnTo>
                  <a:lnTo>
                    <a:pt x="42083" y="179353"/>
                  </a:lnTo>
                  <a:lnTo>
                    <a:pt x="51366" y="183516"/>
                  </a:lnTo>
                  <a:lnTo>
                    <a:pt x="60868" y="185513"/>
                  </a:lnTo>
                  <a:lnTo>
                    <a:pt x="70167" y="185424"/>
                  </a:lnTo>
                  <a:lnTo>
                    <a:pt x="79044" y="183504"/>
                  </a:lnTo>
                  <a:lnTo>
                    <a:pt x="87308" y="179794"/>
                  </a:lnTo>
                  <a:lnTo>
                    <a:pt x="94714" y="174039"/>
                  </a:lnTo>
                  <a:lnTo>
                    <a:pt x="101204" y="166283"/>
                  </a:lnTo>
                  <a:lnTo>
                    <a:pt x="106564" y="156822"/>
                  </a:lnTo>
                  <a:lnTo>
                    <a:pt x="110341" y="146032"/>
                  </a:lnTo>
                  <a:lnTo>
                    <a:pt x="112437" y="134260"/>
                  </a:lnTo>
                  <a:lnTo>
                    <a:pt x="113049" y="121951"/>
                  </a:lnTo>
                  <a:lnTo>
                    <a:pt x="112480" y="109623"/>
                  </a:lnTo>
                  <a:lnTo>
                    <a:pt x="111022" y="97562"/>
                  </a:lnTo>
                  <a:lnTo>
                    <a:pt x="108758" y="86007"/>
                  </a:lnTo>
                  <a:lnTo>
                    <a:pt x="105568" y="75240"/>
                  </a:lnTo>
                  <a:lnTo>
                    <a:pt x="101467" y="65338"/>
                  </a:lnTo>
                  <a:lnTo>
                    <a:pt x="96700" y="56508"/>
                  </a:lnTo>
                  <a:lnTo>
                    <a:pt x="91094" y="48304"/>
                  </a:lnTo>
                  <a:lnTo>
                    <a:pt x="83041" y="40007"/>
                  </a:lnTo>
                  <a:lnTo>
                    <a:pt x="69794" y="30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632331" y="5175212"/>
              <a:ext cx="200043" cy="150284"/>
            </a:xfrm>
            <a:custGeom>
              <a:avLst/>
              <a:gdLst/>
              <a:ahLst/>
              <a:cxnLst/>
              <a:rect l="0" t="0" r="0" b="0"/>
              <a:pathLst>
                <a:path w="200043" h="150284">
                  <a:moveTo>
                    <a:pt x="0" y="46922"/>
                  </a:moveTo>
                  <a:lnTo>
                    <a:pt x="3001" y="55790"/>
                  </a:lnTo>
                  <a:lnTo>
                    <a:pt x="6423" y="64777"/>
                  </a:lnTo>
                  <a:lnTo>
                    <a:pt x="10615" y="74768"/>
                  </a:lnTo>
                  <a:lnTo>
                    <a:pt x="15342" y="85576"/>
                  </a:lnTo>
                  <a:lnTo>
                    <a:pt x="20175" y="96739"/>
                  </a:lnTo>
                  <a:lnTo>
                    <a:pt x="24853" y="107944"/>
                  </a:lnTo>
                  <a:lnTo>
                    <a:pt x="29289" y="119057"/>
                  </a:lnTo>
                  <a:lnTo>
                    <a:pt x="33491" y="130041"/>
                  </a:lnTo>
                  <a:lnTo>
                    <a:pt x="37475" y="140829"/>
                  </a:lnTo>
                  <a:lnTo>
                    <a:pt x="40449" y="148711"/>
                  </a:lnTo>
                  <a:lnTo>
                    <a:pt x="41411" y="150283"/>
                  </a:lnTo>
                  <a:lnTo>
                    <a:pt x="40742" y="146582"/>
                  </a:lnTo>
                  <a:lnTo>
                    <a:pt x="39177" y="139293"/>
                  </a:lnTo>
                  <a:lnTo>
                    <a:pt x="37427" y="129663"/>
                  </a:lnTo>
                  <a:lnTo>
                    <a:pt x="35871" y="118516"/>
                  </a:lnTo>
                  <a:lnTo>
                    <a:pt x="34465" y="106550"/>
                  </a:lnTo>
                  <a:lnTo>
                    <a:pt x="32895" y="94414"/>
                  </a:lnTo>
                  <a:lnTo>
                    <a:pt x="30992" y="82462"/>
                  </a:lnTo>
                  <a:lnTo>
                    <a:pt x="29219" y="70972"/>
                  </a:lnTo>
                  <a:lnTo>
                    <a:pt x="28543" y="60244"/>
                  </a:lnTo>
                  <a:lnTo>
                    <a:pt x="29449" y="50376"/>
                  </a:lnTo>
                  <a:lnTo>
                    <a:pt x="32668" y="41973"/>
                  </a:lnTo>
                  <a:lnTo>
                    <a:pt x="38194" y="36434"/>
                  </a:lnTo>
                  <a:lnTo>
                    <a:pt x="44445" y="34519"/>
                  </a:lnTo>
                  <a:lnTo>
                    <a:pt x="50881" y="35924"/>
                  </a:lnTo>
                  <a:lnTo>
                    <a:pt x="57422" y="39971"/>
                  </a:lnTo>
                  <a:lnTo>
                    <a:pt x="63901" y="45985"/>
                  </a:lnTo>
                  <a:lnTo>
                    <a:pt x="69998" y="53408"/>
                  </a:lnTo>
                  <a:lnTo>
                    <a:pt x="75576" y="61747"/>
                  </a:lnTo>
                  <a:lnTo>
                    <a:pt x="80926" y="68140"/>
                  </a:lnTo>
                  <a:lnTo>
                    <a:pt x="85948" y="69085"/>
                  </a:lnTo>
                  <a:lnTo>
                    <a:pt x="90007" y="65236"/>
                  </a:lnTo>
                  <a:lnTo>
                    <a:pt x="93398" y="58004"/>
                  </a:lnTo>
                  <a:lnTo>
                    <a:pt x="96524" y="48660"/>
                  </a:lnTo>
                  <a:lnTo>
                    <a:pt x="99613" y="38273"/>
                  </a:lnTo>
                  <a:lnTo>
                    <a:pt x="102771" y="27502"/>
                  </a:lnTo>
                  <a:lnTo>
                    <a:pt x="106514" y="17307"/>
                  </a:lnTo>
                  <a:lnTo>
                    <a:pt x="111757" y="9042"/>
                  </a:lnTo>
                  <a:lnTo>
                    <a:pt x="118861" y="3270"/>
                  </a:lnTo>
                  <a:lnTo>
                    <a:pt x="127222" y="189"/>
                  </a:lnTo>
                  <a:lnTo>
                    <a:pt x="135603" y="0"/>
                  </a:lnTo>
                  <a:lnTo>
                    <a:pt x="143271" y="2500"/>
                  </a:lnTo>
                  <a:lnTo>
                    <a:pt x="150025" y="7225"/>
                  </a:lnTo>
                  <a:lnTo>
                    <a:pt x="155935" y="13659"/>
                  </a:lnTo>
                  <a:lnTo>
                    <a:pt x="161163" y="21346"/>
                  </a:lnTo>
                  <a:lnTo>
                    <a:pt x="165877" y="29926"/>
                  </a:lnTo>
                  <a:lnTo>
                    <a:pt x="170219" y="39127"/>
                  </a:lnTo>
                  <a:lnTo>
                    <a:pt x="174296" y="48757"/>
                  </a:lnTo>
                  <a:lnTo>
                    <a:pt x="178192" y="58681"/>
                  </a:lnTo>
                  <a:lnTo>
                    <a:pt x="181963" y="68803"/>
                  </a:lnTo>
                  <a:lnTo>
                    <a:pt x="185643" y="79044"/>
                  </a:lnTo>
                  <a:lnTo>
                    <a:pt x="189110" y="88908"/>
                  </a:lnTo>
                  <a:lnTo>
                    <a:pt x="192427" y="98440"/>
                  </a:lnTo>
                  <a:lnTo>
                    <a:pt x="195886" y="108479"/>
                  </a:lnTo>
                  <a:lnTo>
                    <a:pt x="200042" y="1206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863958" y="5174521"/>
              <a:ext cx="221100" cy="121421"/>
            </a:xfrm>
            <a:custGeom>
              <a:avLst/>
              <a:gdLst/>
              <a:ahLst/>
              <a:cxnLst/>
              <a:rect l="0" t="0" r="0" b="0"/>
              <a:pathLst>
                <a:path w="221100" h="121421">
                  <a:moveTo>
                    <a:pt x="0" y="16028"/>
                  </a:moveTo>
                  <a:lnTo>
                    <a:pt x="2934" y="24896"/>
                  </a:lnTo>
                  <a:lnTo>
                    <a:pt x="5716" y="33883"/>
                  </a:lnTo>
                  <a:lnTo>
                    <a:pt x="8620" y="43874"/>
                  </a:lnTo>
                  <a:lnTo>
                    <a:pt x="11833" y="54681"/>
                  </a:lnTo>
                  <a:lnTo>
                    <a:pt x="15647" y="65844"/>
                  </a:lnTo>
                  <a:lnTo>
                    <a:pt x="20155" y="77055"/>
                  </a:lnTo>
                  <a:lnTo>
                    <a:pt x="24973" y="88339"/>
                  </a:lnTo>
                  <a:lnTo>
                    <a:pt x="29364" y="99972"/>
                  </a:lnTo>
                  <a:lnTo>
                    <a:pt x="32916" y="111986"/>
                  </a:lnTo>
                  <a:lnTo>
                    <a:pt x="34668" y="120645"/>
                  </a:lnTo>
                  <a:lnTo>
                    <a:pt x="34028" y="121420"/>
                  </a:lnTo>
                  <a:lnTo>
                    <a:pt x="32141" y="115902"/>
                  </a:lnTo>
                  <a:lnTo>
                    <a:pt x="29808" y="106377"/>
                  </a:lnTo>
                  <a:lnTo>
                    <a:pt x="27602" y="94615"/>
                  </a:lnTo>
                  <a:lnTo>
                    <a:pt x="25784" y="81696"/>
                  </a:lnTo>
                  <a:lnTo>
                    <a:pt x="24561" y="68199"/>
                  </a:lnTo>
                  <a:lnTo>
                    <a:pt x="24189" y="54419"/>
                  </a:lnTo>
                  <a:lnTo>
                    <a:pt x="24726" y="40524"/>
                  </a:lnTo>
                  <a:lnTo>
                    <a:pt x="26391" y="27406"/>
                  </a:lnTo>
                  <a:lnTo>
                    <a:pt x="29637" y="16634"/>
                  </a:lnTo>
                  <a:lnTo>
                    <a:pt x="34557" y="8881"/>
                  </a:lnTo>
                  <a:lnTo>
                    <a:pt x="40793" y="4321"/>
                  </a:lnTo>
                  <a:lnTo>
                    <a:pt x="47734" y="3062"/>
                  </a:lnTo>
                  <a:lnTo>
                    <a:pt x="54949" y="4812"/>
                  </a:lnTo>
                  <a:lnTo>
                    <a:pt x="62062" y="9016"/>
                  </a:lnTo>
                  <a:lnTo>
                    <a:pt x="68677" y="15093"/>
                  </a:lnTo>
                  <a:lnTo>
                    <a:pt x="74639" y="22537"/>
                  </a:lnTo>
                  <a:lnTo>
                    <a:pt x="79981" y="30952"/>
                  </a:lnTo>
                  <a:lnTo>
                    <a:pt x="84810" y="40042"/>
                  </a:lnTo>
                  <a:lnTo>
                    <a:pt x="89254" y="49527"/>
                  </a:lnTo>
                  <a:lnTo>
                    <a:pt x="93637" y="56743"/>
                  </a:lnTo>
                  <a:lnTo>
                    <a:pt x="97859" y="58464"/>
                  </a:lnTo>
                  <a:lnTo>
                    <a:pt x="101379" y="55650"/>
                  </a:lnTo>
                  <a:lnTo>
                    <a:pt x="104444" y="49899"/>
                  </a:lnTo>
                  <a:lnTo>
                    <a:pt x="107545" y="42342"/>
                  </a:lnTo>
                  <a:lnTo>
                    <a:pt x="111164" y="33683"/>
                  </a:lnTo>
                  <a:lnTo>
                    <a:pt x="115498" y="24363"/>
                  </a:lnTo>
                  <a:lnTo>
                    <a:pt x="120848" y="15290"/>
                  </a:lnTo>
                  <a:lnTo>
                    <a:pt x="127711" y="7851"/>
                  </a:lnTo>
                  <a:lnTo>
                    <a:pt x="136200" y="2669"/>
                  </a:lnTo>
                  <a:lnTo>
                    <a:pt x="145643" y="0"/>
                  </a:lnTo>
                  <a:lnTo>
                    <a:pt x="154824" y="94"/>
                  </a:lnTo>
                  <a:lnTo>
                    <a:pt x="163065" y="2788"/>
                  </a:lnTo>
                  <a:lnTo>
                    <a:pt x="170221" y="7646"/>
                  </a:lnTo>
                  <a:lnTo>
                    <a:pt x="176408" y="14169"/>
                  </a:lnTo>
                  <a:lnTo>
                    <a:pt x="181827" y="21916"/>
                  </a:lnTo>
                  <a:lnTo>
                    <a:pt x="186670" y="30535"/>
                  </a:lnTo>
                  <a:lnTo>
                    <a:pt x="191098" y="39764"/>
                  </a:lnTo>
                  <a:lnTo>
                    <a:pt x="195234" y="49408"/>
                  </a:lnTo>
                  <a:lnTo>
                    <a:pt x="199211" y="59264"/>
                  </a:lnTo>
                  <a:lnTo>
                    <a:pt x="203672" y="70277"/>
                  </a:lnTo>
                  <a:lnTo>
                    <a:pt x="210128" y="85649"/>
                  </a:lnTo>
                  <a:lnTo>
                    <a:pt x="221099" y="1107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124900" y="5135019"/>
              <a:ext cx="125666" cy="189400"/>
            </a:xfrm>
            <a:custGeom>
              <a:avLst/>
              <a:gdLst/>
              <a:ahLst/>
              <a:cxnLst/>
              <a:rect l="0" t="0" r="0" b="0"/>
              <a:pathLst>
                <a:path w="125666" h="189400">
                  <a:moveTo>
                    <a:pt x="65442" y="2887"/>
                  </a:moveTo>
                  <a:lnTo>
                    <a:pt x="56707" y="222"/>
                  </a:lnTo>
                  <a:lnTo>
                    <a:pt x="49001" y="0"/>
                  </a:lnTo>
                  <a:lnTo>
                    <a:pt x="41603" y="2286"/>
                  </a:lnTo>
                  <a:lnTo>
                    <a:pt x="34515" y="6685"/>
                  </a:lnTo>
                  <a:lnTo>
                    <a:pt x="27984" y="12786"/>
                  </a:lnTo>
                  <a:lnTo>
                    <a:pt x="22112" y="20198"/>
                  </a:lnTo>
                  <a:lnTo>
                    <a:pt x="16847" y="28899"/>
                  </a:lnTo>
                  <a:lnTo>
                    <a:pt x="12078" y="39234"/>
                  </a:lnTo>
                  <a:lnTo>
                    <a:pt x="7692" y="51248"/>
                  </a:lnTo>
                  <a:lnTo>
                    <a:pt x="3915" y="64567"/>
                  </a:lnTo>
                  <a:lnTo>
                    <a:pt x="1283" y="78577"/>
                  </a:lnTo>
                  <a:lnTo>
                    <a:pt x="0" y="92848"/>
                  </a:lnTo>
                  <a:lnTo>
                    <a:pt x="121" y="107006"/>
                  </a:lnTo>
                  <a:lnTo>
                    <a:pt x="1724" y="120658"/>
                  </a:lnTo>
                  <a:lnTo>
                    <a:pt x="4697" y="133647"/>
                  </a:lnTo>
                  <a:lnTo>
                    <a:pt x="8964" y="145843"/>
                  </a:lnTo>
                  <a:lnTo>
                    <a:pt x="14569" y="157049"/>
                  </a:lnTo>
                  <a:lnTo>
                    <a:pt x="21411" y="167243"/>
                  </a:lnTo>
                  <a:lnTo>
                    <a:pt x="29275" y="176073"/>
                  </a:lnTo>
                  <a:lnTo>
                    <a:pt x="37923" y="182803"/>
                  </a:lnTo>
                  <a:lnTo>
                    <a:pt x="47141" y="187211"/>
                  </a:lnTo>
                  <a:lnTo>
                    <a:pt x="56601" y="189376"/>
                  </a:lnTo>
                  <a:lnTo>
                    <a:pt x="65872" y="189399"/>
                  </a:lnTo>
                  <a:lnTo>
                    <a:pt x="74734" y="187560"/>
                  </a:lnTo>
                  <a:lnTo>
                    <a:pt x="83159" y="184073"/>
                  </a:lnTo>
                  <a:lnTo>
                    <a:pt x="91205" y="179001"/>
                  </a:lnTo>
                  <a:lnTo>
                    <a:pt x="98942" y="172516"/>
                  </a:lnTo>
                  <a:lnTo>
                    <a:pt x="106123" y="164724"/>
                  </a:lnTo>
                  <a:lnTo>
                    <a:pt x="112194" y="155591"/>
                  </a:lnTo>
                  <a:lnTo>
                    <a:pt x="116944" y="145224"/>
                  </a:lnTo>
                  <a:lnTo>
                    <a:pt x="120474" y="133840"/>
                  </a:lnTo>
                  <a:lnTo>
                    <a:pt x="123008" y="121674"/>
                  </a:lnTo>
                  <a:lnTo>
                    <a:pt x="124780" y="108944"/>
                  </a:lnTo>
                  <a:lnTo>
                    <a:pt x="125665" y="96143"/>
                  </a:lnTo>
                  <a:lnTo>
                    <a:pt x="125211" y="84008"/>
                  </a:lnTo>
                  <a:lnTo>
                    <a:pt x="123278" y="72887"/>
                  </a:lnTo>
                  <a:lnTo>
                    <a:pt x="120014" y="62776"/>
                  </a:lnTo>
                  <a:lnTo>
                    <a:pt x="115682" y="53518"/>
                  </a:lnTo>
                  <a:lnTo>
                    <a:pt x="110553" y="44926"/>
                  </a:lnTo>
                  <a:lnTo>
                    <a:pt x="105158" y="37128"/>
                  </a:lnTo>
                  <a:lnTo>
                    <a:pt x="99740" y="29802"/>
                  </a:lnTo>
                  <a:lnTo>
                    <a:pt x="93828" y="22303"/>
                  </a:lnTo>
                  <a:lnTo>
                    <a:pt x="86499" y="134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264041" y="5154053"/>
              <a:ext cx="200042" cy="226010"/>
            </a:xfrm>
            <a:custGeom>
              <a:avLst/>
              <a:gdLst/>
              <a:ahLst/>
              <a:cxnLst/>
              <a:rect l="0" t="0" r="0" b="0"/>
              <a:pathLst>
                <a:path w="200042" h="226010">
                  <a:moveTo>
                    <a:pt x="0" y="25968"/>
                  </a:moveTo>
                  <a:lnTo>
                    <a:pt x="2934" y="34769"/>
                  </a:lnTo>
                  <a:lnTo>
                    <a:pt x="5716" y="43116"/>
                  </a:lnTo>
                  <a:lnTo>
                    <a:pt x="8616" y="51819"/>
                  </a:lnTo>
                  <a:lnTo>
                    <a:pt x="11656" y="61112"/>
                  </a:lnTo>
                  <a:lnTo>
                    <a:pt x="14821" y="71256"/>
                  </a:lnTo>
                  <a:lnTo>
                    <a:pt x="18090" y="82297"/>
                  </a:lnTo>
                  <a:lnTo>
                    <a:pt x="21600" y="93964"/>
                  </a:lnTo>
                  <a:lnTo>
                    <a:pt x="25640" y="105786"/>
                  </a:lnTo>
                  <a:lnTo>
                    <a:pt x="30318" y="117475"/>
                  </a:lnTo>
                  <a:lnTo>
                    <a:pt x="35426" y="128932"/>
                  </a:lnTo>
                  <a:lnTo>
                    <a:pt x="40546" y="140158"/>
                  </a:lnTo>
                  <a:lnTo>
                    <a:pt x="45411" y="151117"/>
                  </a:lnTo>
                  <a:lnTo>
                    <a:pt x="49181" y="159292"/>
                  </a:lnTo>
                  <a:lnTo>
                    <a:pt x="50828" y="161603"/>
                  </a:lnTo>
                  <a:lnTo>
                    <a:pt x="50615" y="159208"/>
                  </a:lnTo>
                  <a:lnTo>
                    <a:pt x="49149" y="153606"/>
                  </a:lnTo>
                  <a:lnTo>
                    <a:pt x="46908" y="145643"/>
                  </a:lnTo>
                  <a:lnTo>
                    <a:pt x="44197" y="135906"/>
                  </a:lnTo>
                  <a:lnTo>
                    <a:pt x="41363" y="124866"/>
                  </a:lnTo>
                  <a:lnTo>
                    <a:pt x="38824" y="112892"/>
                  </a:lnTo>
                  <a:lnTo>
                    <a:pt x="36772" y="100268"/>
                  </a:lnTo>
                  <a:lnTo>
                    <a:pt x="35051" y="87358"/>
                  </a:lnTo>
                  <a:lnTo>
                    <a:pt x="33278" y="74613"/>
                  </a:lnTo>
                  <a:lnTo>
                    <a:pt x="31239" y="62262"/>
                  </a:lnTo>
                  <a:lnTo>
                    <a:pt x="29207" y="50341"/>
                  </a:lnTo>
                  <a:lnTo>
                    <a:pt x="27827" y="38794"/>
                  </a:lnTo>
                  <a:lnTo>
                    <a:pt x="27433" y="27561"/>
                  </a:lnTo>
                  <a:lnTo>
                    <a:pt x="28509" y="17220"/>
                  </a:lnTo>
                  <a:lnTo>
                    <a:pt x="31825" y="8938"/>
                  </a:lnTo>
                  <a:lnTo>
                    <a:pt x="37574" y="3195"/>
                  </a:lnTo>
                  <a:lnTo>
                    <a:pt x="45165" y="154"/>
                  </a:lnTo>
                  <a:lnTo>
                    <a:pt x="53548" y="0"/>
                  </a:lnTo>
                  <a:lnTo>
                    <a:pt x="62023" y="2530"/>
                  </a:lnTo>
                  <a:lnTo>
                    <a:pt x="70132" y="7277"/>
                  </a:lnTo>
                  <a:lnTo>
                    <a:pt x="77490" y="13727"/>
                  </a:lnTo>
                  <a:lnTo>
                    <a:pt x="83986" y="21425"/>
                  </a:lnTo>
                  <a:lnTo>
                    <a:pt x="89702" y="30011"/>
                  </a:lnTo>
                  <a:lnTo>
                    <a:pt x="94791" y="39218"/>
                  </a:lnTo>
                  <a:lnTo>
                    <a:pt x="99412" y="48852"/>
                  </a:lnTo>
                  <a:lnTo>
                    <a:pt x="103858" y="58778"/>
                  </a:lnTo>
                  <a:lnTo>
                    <a:pt x="108538" y="68902"/>
                  </a:lnTo>
                  <a:lnTo>
                    <a:pt x="113655" y="79163"/>
                  </a:lnTo>
                  <a:lnTo>
                    <a:pt x="119230" y="89681"/>
                  </a:lnTo>
                  <a:lnTo>
                    <a:pt x="125197" y="100737"/>
                  </a:lnTo>
                  <a:lnTo>
                    <a:pt x="131471" y="112433"/>
                  </a:lnTo>
                  <a:lnTo>
                    <a:pt x="137971" y="124560"/>
                  </a:lnTo>
                  <a:lnTo>
                    <a:pt x="144634" y="136700"/>
                  </a:lnTo>
                  <a:lnTo>
                    <a:pt x="151410" y="148607"/>
                  </a:lnTo>
                  <a:lnTo>
                    <a:pt x="158264" y="160212"/>
                  </a:lnTo>
                  <a:lnTo>
                    <a:pt x="165172" y="171538"/>
                  </a:lnTo>
                  <a:lnTo>
                    <a:pt x="172107" y="182624"/>
                  </a:lnTo>
                  <a:lnTo>
                    <a:pt x="178755" y="193071"/>
                  </a:lnTo>
                  <a:lnTo>
                    <a:pt x="185166" y="203067"/>
                  </a:lnTo>
                  <a:lnTo>
                    <a:pt x="191902" y="213489"/>
                  </a:lnTo>
                  <a:lnTo>
                    <a:pt x="200041" y="2260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699033" y="4926332"/>
              <a:ext cx="144077" cy="411617"/>
            </a:xfrm>
            <a:custGeom>
              <a:avLst/>
              <a:gdLst/>
              <a:ahLst/>
              <a:cxnLst/>
              <a:rect l="0" t="0" r="0" b="0"/>
              <a:pathLst>
                <a:path w="144077" h="411617">
                  <a:moveTo>
                    <a:pt x="59847" y="411616"/>
                  </a:moveTo>
                  <a:lnTo>
                    <a:pt x="54047" y="402681"/>
                  </a:lnTo>
                  <a:lnTo>
                    <a:pt x="49122" y="393053"/>
                  </a:lnTo>
                  <a:lnTo>
                    <a:pt x="44625" y="381766"/>
                  </a:lnTo>
                  <a:lnTo>
                    <a:pt x="40577" y="369099"/>
                  </a:lnTo>
                  <a:lnTo>
                    <a:pt x="37212" y="355619"/>
                  </a:lnTo>
                  <a:lnTo>
                    <a:pt x="34599" y="341752"/>
                  </a:lnTo>
                  <a:lnTo>
                    <a:pt x="32499" y="327889"/>
                  </a:lnTo>
                  <a:lnTo>
                    <a:pt x="30472" y="314445"/>
                  </a:lnTo>
                  <a:lnTo>
                    <a:pt x="28257" y="301593"/>
                  </a:lnTo>
                  <a:lnTo>
                    <a:pt x="25937" y="289152"/>
                  </a:lnTo>
                  <a:lnTo>
                    <a:pt x="23832" y="276718"/>
                  </a:lnTo>
                  <a:lnTo>
                    <a:pt x="22116" y="264055"/>
                  </a:lnTo>
                  <a:lnTo>
                    <a:pt x="20640" y="251260"/>
                  </a:lnTo>
                  <a:lnTo>
                    <a:pt x="19043" y="238661"/>
                  </a:lnTo>
                  <a:lnTo>
                    <a:pt x="17117" y="226439"/>
                  </a:lnTo>
                  <a:lnTo>
                    <a:pt x="14823" y="214451"/>
                  </a:lnTo>
                  <a:lnTo>
                    <a:pt x="12205" y="202335"/>
                  </a:lnTo>
                  <a:lnTo>
                    <a:pt x="9334" y="189883"/>
                  </a:lnTo>
                  <a:lnTo>
                    <a:pt x="6440" y="176892"/>
                  </a:lnTo>
                  <a:lnTo>
                    <a:pt x="3883" y="163100"/>
                  </a:lnTo>
                  <a:lnTo>
                    <a:pt x="1840" y="148454"/>
                  </a:lnTo>
                  <a:lnTo>
                    <a:pt x="470" y="133380"/>
                  </a:lnTo>
                  <a:lnTo>
                    <a:pt x="0" y="118648"/>
                  </a:lnTo>
                  <a:lnTo>
                    <a:pt x="468" y="104669"/>
                  </a:lnTo>
                  <a:lnTo>
                    <a:pt x="1918" y="91505"/>
                  </a:lnTo>
                  <a:lnTo>
                    <a:pt x="4487" y="79051"/>
                  </a:lnTo>
                  <a:lnTo>
                    <a:pt x="8140" y="67160"/>
                  </a:lnTo>
                  <a:lnTo>
                    <a:pt x="12711" y="55851"/>
                  </a:lnTo>
                  <a:lnTo>
                    <a:pt x="17994" y="45315"/>
                  </a:lnTo>
                  <a:lnTo>
                    <a:pt x="23811" y="35597"/>
                  </a:lnTo>
                  <a:lnTo>
                    <a:pt x="30173" y="26764"/>
                  </a:lnTo>
                  <a:lnTo>
                    <a:pt x="37274" y="18975"/>
                  </a:lnTo>
                  <a:lnTo>
                    <a:pt x="45167" y="12228"/>
                  </a:lnTo>
                  <a:lnTo>
                    <a:pt x="53927" y="6697"/>
                  </a:lnTo>
                  <a:lnTo>
                    <a:pt x="63717" y="2804"/>
                  </a:lnTo>
                  <a:lnTo>
                    <a:pt x="74520" y="631"/>
                  </a:lnTo>
                  <a:lnTo>
                    <a:pt x="85960" y="0"/>
                  </a:lnTo>
                  <a:lnTo>
                    <a:pt x="98734" y="692"/>
                  </a:lnTo>
                  <a:lnTo>
                    <a:pt x="116197" y="3887"/>
                  </a:lnTo>
                  <a:lnTo>
                    <a:pt x="144076" y="115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685181" y="5232663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5203" y="67"/>
                  </a:lnTo>
                  <a:lnTo>
                    <a:pt x="114714" y="707"/>
                  </a:lnTo>
                  <a:lnTo>
                    <a:pt x="104412" y="2004"/>
                  </a:lnTo>
                  <a:lnTo>
                    <a:pt x="94110" y="3863"/>
                  </a:lnTo>
                  <a:lnTo>
                    <a:pt x="83767" y="6180"/>
                  </a:lnTo>
                  <a:lnTo>
                    <a:pt x="73377" y="8846"/>
                  </a:lnTo>
                  <a:lnTo>
                    <a:pt x="62949" y="11770"/>
                  </a:lnTo>
                  <a:lnTo>
                    <a:pt x="52491" y="14877"/>
                  </a:lnTo>
                  <a:lnTo>
                    <a:pt x="42025" y="18108"/>
                  </a:lnTo>
                  <a:lnTo>
                    <a:pt x="32012" y="21271"/>
                  </a:lnTo>
                  <a:lnTo>
                    <a:pt x="22364" y="24351"/>
                  </a:lnTo>
                  <a:lnTo>
                    <a:pt x="12233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816967" y="5230274"/>
              <a:ext cx="163013" cy="132517"/>
            </a:xfrm>
            <a:custGeom>
              <a:avLst/>
              <a:gdLst/>
              <a:ahLst/>
              <a:cxnLst/>
              <a:rect l="0" t="0" r="0" b="0"/>
              <a:pathLst>
                <a:path w="163013" h="132517">
                  <a:moveTo>
                    <a:pt x="78784" y="23446"/>
                  </a:moveTo>
                  <a:lnTo>
                    <a:pt x="75649" y="14846"/>
                  </a:lnTo>
                  <a:lnTo>
                    <a:pt x="70946" y="8420"/>
                  </a:lnTo>
                  <a:lnTo>
                    <a:pt x="64166" y="3624"/>
                  </a:lnTo>
                  <a:lnTo>
                    <a:pt x="55892" y="601"/>
                  </a:lnTo>
                  <a:lnTo>
                    <a:pt x="47074" y="0"/>
                  </a:lnTo>
                  <a:lnTo>
                    <a:pt x="38322" y="1967"/>
                  </a:lnTo>
                  <a:lnTo>
                    <a:pt x="30037" y="6200"/>
                  </a:lnTo>
                  <a:lnTo>
                    <a:pt x="22566" y="12238"/>
                  </a:lnTo>
                  <a:lnTo>
                    <a:pt x="16000" y="19630"/>
                  </a:lnTo>
                  <a:lnTo>
                    <a:pt x="10410" y="28166"/>
                  </a:lnTo>
                  <a:lnTo>
                    <a:pt x="5937" y="37863"/>
                  </a:lnTo>
                  <a:lnTo>
                    <a:pt x="2563" y="48636"/>
                  </a:lnTo>
                  <a:lnTo>
                    <a:pt x="447" y="60139"/>
                  </a:lnTo>
                  <a:lnTo>
                    <a:pt x="0" y="71860"/>
                  </a:lnTo>
                  <a:lnTo>
                    <a:pt x="1291" y="83480"/>
                  </a:lnTo>
                  <a:lnTo>
                    <a:pt x="4108" y="94724"/>
                  </a:lnTo>
                  <a:lnTo>
                    <a:pt x="8132" y="105274"/>
                  </a:lnTo>
                  <a:lnTo>
                    <a:pt x="13059" y="115018"/>
                  </a:lnTo>
                  <a:lnTo>
                    <a:pt x="18635" y="123373"/>
                  </a:lnTo>
                  <a:lnTo>
                    <a:pt x="24669" y="129250"/>
                  </a:lnTo>
                  <a:lnTo>
                    <a:pt x="31016" y="132269"/>
                  </a:lnTo>
                  <a:lnTo>
                    <a:pt x="37410" y="132516"/>
                  </a:lnTo>
                  <a:lnTo>
                    <a:pt x="43478" y="130181"/>
                  </a:lnTo>
                  <a:lnTo>
                    <a:pt x="49040" y="125649"/>
                  </a:lnTo>
                  <a:lnTo>
                    <a:pt x="54097" y="119390"/>
                  </a:lnTo>
                  <a:lnTo>
                    <a:pt x="58728" y="111842"/>
                  </a:lnTo>
                  <a:lnTo>
                    <a:pt x="63035" y="103392"/>
                  </a:lnTo>
                  <a:lnTo>
                    <a:pt x="67292" y="95138"/>
                  </a:lnTo>
                  <a:lnTo>
                    <a:pt x="72685" y="89096"/>
                  </a:lnTo>
                  <a:lnTo>
                    <a:pt x="79635" y="86346"/>
                  </a:lnTo>
                  <a:lnTo>
                    <a:pt x="86765" y="86552"/>
                  </a:lnTo>
                  <a:lnTo>
                    <a:pt x="93739" y="88940"/>
                  </a:lnTo>
                  <a:lnTo>
                    <a:pt x="100948" y="92509"/>
                  </a:lnTo>
                  <a:lnTo>
                    <a:pt x="109090" y="96155"/>
                  </a:lnTo>
                  <a:lnTo>
                    <a:pt x="118442" y="99275"/>
                  </a:lnTo>
                  <a:lnTo>
                    <a:pt x="128340" y="101520"/>
                  </a:lnTo>
                  <a:lnTo>
                    <a:pt x="138339" y="102695"/>
                  </a:lnTo>
                  <a:lnTo>
                    <a:pt x="149320" y="101774"/>
                  </a:lnTo>
                  <a:lnTo>
                    <a:pt x="163012" y="971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989078" y="5218540"/>
              <a:ext cx="75130" cy="130837"/>
            </a:xfrm>
            <a:custGeom>
              <a:avLst/>
              <a:gdLst/>
              <a:ahLst/>
              <a:cxnLst/>
              <a:rect l="0" t="0" r="0" b="0"/>
              <a:pathLst>
                <a:path w="75130" h="130837">
                  <a:moveTo>
                    <a:pt x="54072" y="3594"/>
                  </a:moveTo>
                  <a:lnTo>
                    <a:pt x="45338" y="861"/>
                  </a:lnTo>
                  <a:lnTo>
                    <a:pt x="37631" y="0"/>
                  </a:lnTo>
                  <a:lnTo>
                    <a:pt x="30233" y="994"/>
                  </a:lnTo>
                  <a:lnTo>
                    <a:pt x="23145" y="3706"/>
                  </a:lnTo>
                  <a:lnTo>
                    <a:pt x="16615" y="8139"/>
                  </a:lnTo>
                  <a:lnTo>
                    <a:pt x="10752" y="14127"/>
                  </a:lnTo>
                  <a:lnTo>
                    <a:pt x="5833" y="21387"/>
                  </a:lnTo>
                  <a:lnTo>
                    <a:pt x="2359" y="29613"/>
                  </a:lnTo>
                  <a:lnTo>
                    <a:pt x="470" y="38547"/>
                  </a:lnTo>
                  <a:lnTo>
                    <a:pt x="0" y="47981"/>
                  </a:lnTo>
                  <a:lnTo>
                    <a:pt x="664" y="57767"/>
                  </a:lnTo>
                  <a:lnTo>
                    <a:pt x="2186" y="67788"/>
                  </a:lnTo>
                  <a:lnTo>
                    <a:pt x="4493" y="77804"/>
                  </a:lnTo>
                  <a:lnTo>
                    <a:pt x="7711" y="87457"/>
                  </a:lnTo>
                  <a:lnTo>
                    <a:pt x="11841" y="96575"/>
                  </a:lnTo>
                  <a:lnTo>
                    <a:pt x="16918" y="105003"/>
                  </a:lnTo>
                  <a:lnTo>
                    <a:pt x="23082" y="112518"/>
                  </a:lnTo>
                  <a:lnTo>
                    <a:pt x="30297" y="119083"/>
                  </a:lnTo>
                  <a:lnTo>
                    <a:pt x="38135" y="124479"/>
                  </a:lnTo>
                  <a:lnTo>
                    <a:pt x="46742" y="128647"/>
                  </a:lnTo>
                  <a:lnTo>
                    <a:pt x="57988" y="130836"/>
                  </a:lnTo>
                  <a:lnTo>
                    <a:pt x="75129" y="1299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169492" y="5053679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0" y="34471"/>
                  </a:lnTo>
                  <a:lnTo>
                    <a:pt x="0" y="46977"/>
                  </a:lnTo>
                  <a:lnTo>
                    <a:pt x="0" y="60935"/>
                  </a:lnTo>
                  <a:lnTo>
                    <a:pt x="0" y="76493"/>
                  </a:lnTo>
                  <a:lnTo>
                    <a:pt x="0" y="93323"/>
                  </a:lnTo>
                  <a:lnTo>
                    <a:pt x="0" y="110832"/>
                  </a:lnTo>
                  <a:lnTo>
                    <a:pt x="0" y="128602"/>
                  </a:lnTo>
                  <a:lnTo>
                    <a:pt x="0" y="146259"/>
                  </a:lnTo>
                  <a:lnTo>
                    <a:pt x="0" y="163414"/>
                  </a:lnTo>
                  <a:lnTo>
                    <a:pt x="0" y="179911"/>
                  </a:lnTo>
                  <a:lnTo>
                    <a:pt x="0" y="195785"/>
                  </a:lnTo>
                  <a:lnTo>
                    <a:pt x="0" y="211145"/>
                  </a:lnTo>
                  <a:lnTo>
                    <a:pt x="5" y="226100"/>
                  </a:lnTo>
                  <a:lnTo>
                    <a:pt x="206" y="240343"/>
                  </a:lnTo>
                  <a:lnTo>
                    <a:pt x="1107" y="254656"/>
                  </a:lnTo>
                  <a:lnTo>
                    <a:pt x="3906" y="271418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074735" y="5164883"/>
              <a:ext cx="157929" cy="46724"/>
            </a:xfrm>
            <a:custGeom>
              <a:avLst/>
              <a:gdLst/>
              <a:ahLst/>
              <a:cxnLst/>
              <a:rect l="0" t="0" r="0" b="0"/>
              <a:pathLst>
                <a:path w="157929" h="46724">
                  <a:moveTo>
                    <a:pt x="157928" y="4609"/>
                  </a:moveTo>
                  <a:lnTo>
                    <a:pt x="149127" y="1809"/>
                  </a:lnTo>
                  <a:lnTo>
                    <a:pt x="140780" y="307"/>
                  </a:lnTo>
                  <a:lnTo>
                    <a:pt x="132082" y="0"/>
                  </a:lnTo>
                  <a:lnTo>
                    <a:pt x="122960" y="680"/>
                  </a:lnTo>
                  <a:lnTo>
                    <a:pt x="113465" y="2148"/>
                  </a:lnTo>
                  <a:lnTo>
                    <a:pt x="103673" y="4217"/>
                  </a:lnTo>
                  <a:lnTo>
                    <a:pt x="93659" y="6726"/>
                  </a:lnTo>
                  <a:lnTo>
                    <a:pt x="83486" y="9549"/>
                  </a:lnTo>
                  <a:lnTo>
                    <a:pt x="73199" y="12591"/>
                  </a:lnTo>
                  <a:lnTo>
                    <a:pt x="62835" y="15784"/>
                  </a:lnTo>
                  <a:lnTo>
                    <a:pt x="52417" y="19080"/>
                  </a:lnTo>
                  <a:lnTo>
                    <a:pt x="41977" y="22447"/>
                  </a:lnTo>
                  <a:lnTo>
                    <a:pt x="31981" y="25901"/>
                  </a:lnTo>
                  <a:lnTo>
                    <a:pt x="22345" y="29953"/>
                  </a:lnTo>
                  <a:lnTo>
                    <a:pt x="12224" y="36074"/>
                  </a:lnTo>
                  <a:lnTo>
                    <a:pt x="0" y="467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227917" y="5222134"/>
              <a:ext cx="81287" cy="133648"/>
            </a:xfrm>
            <a:custGeom>
              <a:avLst/>
              <a:gdLst/>
              <a:ahLst/>
              <a:cxnLst/>
              <a:rect l="0" t="0" r="0" b="0"/>
              <a:pathLst>
                <a:path w="81287" h="133648">
                  <a:moveTo>
                    <a:pt x="67917" y="0"/>
                  </a:moveTo>
                  <a:lnTo>
                    <a:pt x="59183" y="3001"/>
                  </a:lnTo>
                  <a:lnTo>
                    <a:pt x="51477" y="6423"/>
                  </a:lnTo>
                  <a:lnTo>
                    <a:pt x="44074" y="10624"/>
                  </a:lnTo>
                  <a:lnTo>
                    <a:pt x="36813" y="15697"/>
                  </a:lnTo>
                  <a:lnTo>
                    <a:pt x="29635" y="21826"/>
                  </a:lnTo>
                  <a:lnTo>
                    <a:pt x="22518" y="29015"/>
                  </a:lnTo>
                  <a:lnTo>
                    <a:pt x="15773" y="37275"/>
                  </a:lnTo>
                  <a:lnTo>
                    <a:pt x="10003" y="46719"/>
                  </a:lnTo>
                  <a:lnTo>
                    <a:pt x="5463" y="57287"/>
                  </a:lnTo>
                  <a:lnTo>
                    <a:pt x="2247" y="68637"/>
                  </a:lnTo>
                  <a:lnTo>
                    <a:pt x="454" y="80246"/>
                  </a:lnTo>
                  <a:lnTo>
                    <a:pt x="0" y="91784"/>
                  </a:lnTo>
                  <a:lnTo>
                    <a:pt x="983" y="102801"/>
                  </a:lnTo>
                  <a:lnTo>
                    <a:pt x="3762" y="112666"/>
                  </a:lnTo>
                  <a:lnTo>
                    <a:pt x="8371" y="121135"/>
                  </a:lnTo>
                  <a:lnTo>
                    <a:pt x="14566" y="127821"/>
                  </a:lnTo>
                  <a:lnTo>
                    <a:pt x="22011" y="132039"/>
                  </a:lnTo>
                  <a:lnTo>
                    <a:pt x="30384" y="133647"/>
                  </a:lnTo>
                  <a:lnTo>
                    <a:pt x="39257" y="132796"/>
                  </a:lnTo>
                  <a:lnTo>
                    <a:pt x="48126" y="129649"/>
                  </a:lnTo>
                  <a:lnTo>
                    <a:pt x="56706" y="124532"/>
                  </a:lnTo>
                  <a:lnTo>
                    <a:pt x="64601" y="117694"/>
                  </a:lnTo>
                  <a:lnTo>
                    <a:pt x="71224" y="109217"/>
                  </a:lnTo>
                  <a:lnTo>
                    <a:pt x="76372" y="99308"/>
                  </a:lnTo>
                  <a:lnTo>
                    <a:pt x="79846" y="88572"/>
                  </a:lnTo>
                  <a:lnTo>
                    <a:pt x="81286" y="77907"/>
                  </a:lnTo>
                  <a:lnTo>
                    <a:pt x="80709" y="67817"/>
                  </a:lnTo>
                  <a:lnTo>
                    <a:pt x="78715" y="58528"/>
                  </a:lnTo>
                  <a:lnTo>
                    <a:pt x="76115" y="49157"/>
                  </a:lnTo>
                  <a:lnTo>
                    <a:pt x="72683" y="37771"/>
                  </a:lnTo>
                  <a:lnTo>
                    <a:pt x="67917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337948" y="5169492"/>
              <a:ext cx="84229" cy="175100"/>
            </a:xfrm>
            <a:custGeom>
              <a:avLst/>
              <a:gdLst/>
              <a:ahLst/>
              <a:cxnLst/>
              <a:rect l="0" t="0" r="0" b="0"/>
              <a:pathLst>
                <a:path w="84229" h="175100">
                  <a:moveTo>
                    <a:pt x="0" y="115814"/>
                  </a:moveTo>
                  <a:lnTo>
                    <a:pt x="5801" y="121815"/>
                  </a:lnTo>
                  <a:lnTo>
                    <a:pt x="10725" y="128660"/>
                  </a:lnTo>
                  <a:lnTo>
                    <a:pt x="15227" y="137047"/>
                  </a:lnTo>
                  <a:lnTo>
                    <a:pt x="19449" y="146674"/>
                  </a:lnTo>
                  <a:lnTo>
                    <a:pt x="23462" y="156989"/>
                  </a:lnTo>
                  <a:lnTo>
                    <a:pt x="27330" y="167505"/>
                  </a:lnTo>
                  <a:lnTo>
                    <a:pt x="31277" y="174803"/>
                  </a:lnTo>
                  <a:lnTo>
                    <a:pt x="34665" y="175099"/>
                  </a:lnTo>
                  <a:lnTo>
                    <a:pt x="36035" y="170077"/>
                  </a:lnTo>
                  <a:lnTo>
                    <a:pt x="35218" y="161710"/>
                  </a:lnTo>
                  <a:lnTo>
                    <a:pt x="32771" y="151272"/>
                  </a:lnTo>
                  <a:lnTo>
                    <a:pt x="29458" y="139542"/>
                  </a:lnTo>
                  <a:lnTo>
                    <a:pt x="25799" y="127002"/>
                  </a:lnTo>
                  <a:lnTo>
                    <a:pt x="22378" y="114110"/>
                  </a:lnTo>
                  <a:lnTo>
                    <a:pt x="19918" y="101358"/>
                  </a:lnTo>
                  <a:lnTo>
                    <a:pt x="18717" y="88998"/>
                  </a:lnTo>
                  <a:lnTo>
                    <a:pt x="18878" y="77235"/>
                  </a:lnTo>
                  <a:lnTo>
                    <a:pt x="20498" y="66326"/>
                  </a:lnTo>
                  <a:lnTo>
                    <a:pt x="23479" y="56323"/>
                  </a:lnTo>
                  <a:lnTo>
                    <a:pt x="27750" y="47282"/>
                  </a:lnTo>
                  <a:lnTo>
                    <a:pt x="33356" y="39348"/>
                  </a:lnTo>
                  <a:lnTo>
                    <a:pt x="40190" y="32489"/>
                  </a:lnTo>
                  <a:lnTo>
                    <a:pt x="47767" y="26495"/>
                  </a:lnTo>
                  <a:lnTo>
                    <a:pt x="56169" y="20373"/>
                  </a:lnTo>
                  <a:lnTo>
                    <a:pt x="67249" y="1246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476341" y="5201077"/>
              <a:ext cx="103830" cy="200043"/>
            </a:xfrm>
            <a:custGeom>
              <a:avLst/>
              <a:gdLst/>
              <a:ahLst/>
              <a:cxnLst/>
              <a:rect l="0" t="0" r="0" b="0"/>
              <a:pathLst>
                <a:path w="103830" h="200043">
                  <a:moveTo>
                    <a:pt x="61648" y="0"/>
                  </a:moveTo>
                  <a:lnTo>
                    <a:pt x="50048" y="134"/>
                  </a:lnTo>
                  <a:lnTo>
                    <a:pt x="40199" y="1415"/>
                  </a:lnTo>
                  <a:lnTo>
                    <a:pt x="31198" y="4013"/>
                  </a:lnTo>
                  <a:lnTo>
                    <a:pt x="22929" y="7905"/>
                  </a:lnTo>
                  <a:lnTo>
                    <a:pt x="15550" y="13186"/>
                  </a:lnTo>
                  <a:lnTo>
                    <a:pt x="9094" y="19767"/>
                  </a:lnTo>
                  <a:lnTo>
                    <a:pt x="3934" y="27267"/>
                  </a:lnTo>
                  <a:lnTo>
                    <a:pt x="824" y="35130"/>
                  </a:lnTo>
                  <a:lnTo>
                    <a:pt x="0" y="42999"/>
                  </a:lnTo>
                  <a:lnTo>
                    <a:pt x="1397" y="50567"/>
                  </a:lnTo>
                  <a:lnTo>
                    <a:pt x="4917" y="57495"/>
                  </a:lnTo>
                  <a:lnTo>
                    <a:pt x="10285" y="63671"/>
                  </a:lnTo>
                  <a:lnTo>
                    <a:pt x="17124" y="69156"/>
                  </a:lnTo>
                  <a:lnTo>
                    <a:pt x="25068" y="74082"/>
                  </a:lnTo>
                  <a:lnTo>
                    <a:pt x="33807" y="78591"/>
                  </a:lnTo>
                  <a:lnTo>
                    <a:pt x="42943" y="82961"/>
                  </a:lnTo>
                  <a:lnTo>
                    <a:pt x="51995" y="87588"/>
                  </a:lnTo>
                  <a:lnTo>
                    <a:pt x="60705" y="92675"/>
                  </a:lnTo>
                  <a:lnTo>
                    <a:pt x="68859" y="98399"/>
                  </a:lnTo>
                  <a:lnTo>
                    <a:pt x="76190" y="104998"/>
                  </a:lnTo>
                  <a:lnTo>
                    <a:pt x="82640" y="112514"/>
                  </a:lnTo>
                  <a:lnTo>
                    <a:pt x="88311" y="120834"/>
                  </a:lnTo>
                  <a:lnTo>
                    <a:pt x="93362" y="129788"/>
                  </a:lnTo>
                  <a:lnTo>
                    <a:pt x="97937" y="139212"/>
                  </a:lnTo>
                  <a:lnTo>
                    <a:pt x="101672" y="148810"/>
                  </a:lnTo>
                  <a:lnTo>
                    <a:pt x="103744" y="158173"/>
                  </a:lnTo>
                  <a:lnTo>
                    <a:pt x="103829" y="167088"/>
                  </a:lnTo>
                  <a:lnTo>
                    <a:pt x="101749" y="175208"/>
                  </a:lnTo>
                  <a:lnTo>
                    <a:pt x="97229" y="181984"/>
                  </a:lnTo>
                  <a:lnTo>
                    <a:pt x="90382" y="187243"/>
                  </a:lnTo>
                  <a:lnTo>
                    <a:pt x="82008" y="191138"/>
                  </a:lnTo>
                  <a:lnTo>
                    <a:pt x="72468" y="194349"/>
                  </a:lnTo>
                  <a:lnTo>
                    <a:pt x="59812" y="197156"/>
                  </a:lnTo>
                  <a:lnTo>
                    <a:pt x="40592" y="200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653803" y="54221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5" name="Freeform 234"/>
          <p:cNvSpPr/>
          <p:nvPr/>
        </p:nvSpPr>
        <p:spPr>
          <a:xfrm>
            <a:off x="336911" y="3021678"/>
            <a:ext cx="715939" cy="73701"/>
          </a:xfrm>
          <a:custGeom>
            <a:avLst/>
            <a:gdLst/>
            <a:ahLst/>
            <a:cxnLst/>
            <a:rect l="0" t="0" r="0" b="0"/>
            <a:pathLst>
              <a:path w="715939" h="73701">
                <a:moveTo>
                  <a:pt x="715938" y="0"/>
                </a:moveTo>
                <a:lnTo>
                  <a:pt x="704136" y="67"/>
                </a:lnTo>
                <a:lnTo>
                  <a:pt x="692367" y="708"/>
                </a:lnTo>
                <a:lnTo>
                  <a:pt x="679477" y="1999"/>
                </a:lnTo>
                <a:lnTo>
                  <a:pt x="665629" y="3686"/>
                </a:lnTo>
                <a:lnTo>
                  <a:pt x="651300" y="5355"/>
                </a:lnTo>
                <a:lnTo>
                  <a:pt x="636831" y="6768"/>
                </a:lnTo>
                <a:lnTo>
                  <a:pt x="622381" y="7866"/>
                </a:lnTo>
                <a:lnTo>
                  <a:pt x="608005" y="8677"/>
                </a:lnTo>
                <a:lnTo>
                  <a:pt x="593706" y="9261"/>
                </a:lnTo>
                <a:lnTo>
                  <a:pt x="579309" y="9839"/>
                </a:lnTo>
                <a:lnTo>
                  <a:pt x="564490" y="10767"/>
                </a:lnTo>
                <a:lnTo>
                  <a:pt x="549107" y="12207"/>
                </a:lnTo>
                <a:lnTo>
                  <a:pt x="533181" y="13990"/>
                </a:lnTo>
                <a:lnTo>
                  <a:pt x="516803" y="15726"/>
                </a:lnTo>
                <a:lnTo>
                  <a:pt x="500089" y="17192"/>
                </a:lnTo>
                <a:lnTo>
                  <a:pt x="483459" y="18497"/>
                </a:lnTo>
                <a:lnTo>
                  <a:pt x="467600" y="19980"/>
                </a:lnTo>
                <a:lnTo>
                  <a:pt x="452812" y="21824"/>
                </a:lnTo>
                <a:lnTo>
                  <a:pt x="438577" y="23894"/>
                </a:lnTo>
                <a:lnTo>
                  <a:pt x="423799" y="25830"/>
                </a:lnTo>
                <a:lnTo>
                  <a:pt x="407886" y="27429"/>
                </a:lnTo>
                <a:lnTo>
                  <a:pt x="390753" y="28655"/>
                </a:lnTo>
                <a:lnTo>
                  <a:pt x="372562" y="29553"/>
                </a:lnTo>
                <a:lnTo>
                  <a:pt x="353553" y="30196"/>
                </a:lnTo>
                <a:lnTo>
                  <a:pt x="334432" y="30814"/>
                </a:lnTo>
                <a:lnTo>
                  <a:pt x="316295" y="31770"/>
                </a:lnTo>
                <a:lnTo>
                  <a:pt x="299649" y="33227"/>
                </a:lnTo>
                <a:lnTo>
                  <a:pt x="284000" y="35022"/>
                </a:lnTo>
                <a:lnTo>
                  <a:pt x="268192" y="36766"/>
                </a:lnTo>
                <a:lnTo>
                  <a:pt x="251561" y="38238"/>
                </a:lnTo>
                <a:lnTo>
                  <a:pt x="234438" y="39547"/>
                </a:lnTo>
                <a:lnTo>
                  <a:pt x="217842" y="41032"/>
                </a:lnTo>
                <a:lnTo>
                  <a:pt x="202322" y="42883"/>
                </a:lnTo>
                <a:lnTo>
                  <a:pt x="187306" y="45126"/>
                </a:lnTo>
                <a:lnTo>
                  <a:pt x="171412" y="47711"/>
                </a:lnTo>
                <a:lnTo>
                  <a:pt x="153910" y="50564"/>
                </a:lnTo>
                <a:lnTo>
                  <a:pt x="135054" y="53616"/>
                </a:lnTo>
                <a:lnTo>
                  <a:pt x="115692" y="56811"/>
                </a:lnTo>
                <a:lnTo>
                  <a:pt x="96415" y="60101"/>
                </a:lnTo>
                <a:lnTo>
                  <a:pt x="77824" y="63304"/>
                </a:lnTo>
                <a:lnTo>
                  <a:pt x="58639" y="66414"/>
                </a:lnTo>
                <a:lnTo>
                  <a:pt x="34946" y="69705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Freeform 235"/>
          <p:cNvSpPr/>
          <p:nvPr/>
        </p:nvSpPr>
        <p:spPr>
          <a:xfrm>
            <a:off x="463253" y="5453761"/>
            <a:ext cx="1000209" cy="31587"/>
          </a:xfrm>
          <a:custGeom>
            <a:avLst/>
            <a:gdLst/>
            <a:ahLst/>
            <a:cxnLst/>
            <a:rect l="0" t="0" r="0" b="0"/>
            <a:pathLst>
              <a:path w="1000209" h="31587">
                <a:moveTo>
                  <a:pt x="1000208" y="0"/>
                </a:moveTo>
                <a:lnTo>
                  <a:pt x="988406" y="1"/>
                </a:lnTo>
                <a:lnTo>
                  <a:pt x="976637" y="1"/>
                </a:lnTo>
                <a:lnTo>
                  <a:pt x="963746" y="1"/>
                </a:lnTo>
                <a:lnTo>
                  <a:pt x="949898" y="1"/>
                </a:lnTo>
                <a:lnTo>
                  <a:pt x="935570" y="1"/>
                </a:lnTo>
                <a:lnTo>
                  <a:pt x="921096" y="1"/>
                </a:lnTo>
                <a:lnTo>
                  <a:pt x="906473" y="1"/>
                </a:lnTo>
                <a:lnTo>
                  <a:pt x="891449" y="1"/>
                </a:lnTo>
                <a:lnTo>
                  <a:pt x="875906" y="1"/>
                </a:lnTo>
                <a:lnTo>
                  <a:pt x="860028" y="1"/>
                </a:lnTo>
                <a:lnTo>
                  <a:pt x="844210" y="1"/>
                </a:lnTo>
                <a:lnTo>
                  <a:pt x="828673" y="1"/>
                </a:lnTo>
                <a:lnTo>
                  <a:pt x="813306" y="1"/>
                </a:lnTo>
                <a:lnTo>
                  <a:pt x="797769" y="1"/>
                </a:lnTo>
                <a:lnTo>
                  <a:pt x="781880" y="5"/>
                </a:lnTo>
                <a:lnTo>
                  <a:pt x="765937" y="177"/>
                </a:lnTo>
                <a:lnTo>
                  <a:pt x="750607" y="826"/>
                </a:lnTo>
                <a:lnTo>
                  <a:pt x="736206" y="2075"/>
                </a:lnTo>
                <a:lnTo>
                  <a:pt x="722246" y="3727"/>
                </a:lnTo>
                <a:lnTo>
                  <a:pt x="707660" y="5375"/>
                </a:lnTo>
                <a:lnTo>
                  <a:pt x="691883" y="6778"/>
                </a:lnTo>
                <a:lnTo>
                  <a:pt x="675014" y="7872"/>
                </a:lnTo>
                <a:lnTo>
                  <a:pt x="657532" y="8679"/>
                </a:lnTo>
                <a:lnTo>
                  <a:pt x="639813" y="9253"/>
                </a:lnTo>
                <a:lnTo>
                  <a:pt x="622372" y="9485"/>
                </a:lnTo>
                <a:lnTo>
                  <a:pt x="605902" y="9116"/>
                </a:lnTo>
                <a:lnTo>
                  <a:pt x="590666" y="8058"/>
                </a:lnTo>
                <a:lnTo>
                  <a:pt x="575946" y="6535"/>
                </a:lnTo>
                <a:lnTo>
                  <a:pt x="560303" y="4975"/>
                </a:lnTo>
                <a:lnTo>
                  <a:pt x="542992" y="3631"/>
                </a:lnTo>
                <a:lnTo>
                  <a:pt x="524105" y="2578"/>
                </a:lnTo>
                <a:lnTo>
                  <a:pt x="504197" y="1796"/>
                </a:lnTo>
                <a:lnTo>
                  <a:pt x="483725" y="1236"/>
                </a:lnTo>
                <a:lnTo>
                  <a:pt x="462962" y="843"/>
                </a:lnTo>
                <a:lnTo>
                  <a:pt x="442051" y="571"/>
                </a:lnTo>
                <a:lnTo>
                  <a:pt x="421067" y="386"/>
                </a:lnTo>
                <a:lnTo>
                  <a:pt x="400046" y="260"/>
                </a:lnTo>
                <a:lnTo>
                  <a:pt x="379007" y="174"/>
                </a:lnTo>
                <a:lnTo>
                  <a:pt x="357969" y="121"/>
                </a:lnTo>
                <a:lnTo>
                  <a:pt x="337262" y="256"/>
                </a:lnTo>
                <a:lnTo>
                  <a:pt x="317504" y="878"/>
                </a:lnTo>
                <a:lnTo>
                  <a:pt x="298946" y="2110"/>
                </a:lnTo>
                <a:lnTo>
                  <a:pt x="281195" y="3751"/>
                </a:lnTo>
                <a:lnTo>
                  <a:pt x="263434" y="5391"/>
                </a:lnTo>
                <a:lnTo>
                  <a:pt x="245197" y="6793"/>
                </a:lnTo>
                <a:lnTo>
                  <a:pt x="226844" y="8056"/>
                </a:lnTo>
                <a:lnTo>
                  <a:pt x="209348" y="9510"/>
                </a:lnTo>
                <a:lnTo>
                  <a:pt x="193193" y="11335"/>
                </a:lnTo>
                <a:lnTo>
                  <a:pt x="177904" y="13391"/>
                </a:lnTo>
                <a:lnTo>
                  <a:pt x="162351" y="15319"/>
                </a:lnTo>
                <a:lnTo>
                  <a:pt x="145898" y="16917"/>
                </a:lnTo>
                <a:lnTo>
                  <a:pt x="128898" y="18311"/>
                </a:lnTo>
                <a:lnTo>
                  <a:pt x="112385" y="19855"/>
                </a:lnTo>
                <a:lnTo>
                  <a:pt x="96935" y="21741"/>
                </a:lnTo>
                <a:lnTo>
                  <a:pt x="82476" y="23838"/>
                </a:lnTo>
                <a:lnTo>
                  <a:pt x="68552" y="25792"/>
                </a:lnTo>
                <a:lnTo>
                  <a:pt x="54837" y="27404"/>
                </a:lnTo>
                <a:lnTo>
                  <a:pt x="41766" y="28640"/>
                </a:lnTo>
                <a:lnTo>
                  <a:pt x="29178" y="29680"/>
                </a:lnTo>
                <a:lnTo>
                  <a:pt x="15962" y="30610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5" name="Group 244"/>
          <p:cNvGrpSpPr/>
          <p:nvPr/>
        </p:nvGrpSpPr>
        <p:grpSpPr>
          <a:xfrm>
            <a:off x="3025283" y="3052538"/>
            <a:ext cx="2921894" cy="1454651"/>
            <a:chOff x="3025283" y="3052538"/>
            <a:chExt cx="2921894" cy="1454651"/>
          </a:xfrm>
        </p:grpSpPr>
        <p:sp>
          <p:nvSpPr>
            <p:cNvPr id="237" name="Freeform 236"/>
            <p:cNvSpPr/>
            <p:nvPr/>
          </p:nvSpPr>
          <p:spPr>
            <a:xfrm>
              <a:off x="3025283" y="3124491"/>
              <a:ext cx="426632" cy="634679"/>
            </a:xfrm>
            <a:custGeom>
              <a:avLst/>
              <a:gdLst/>
              <a:ahLst/>
              <a:cxnLst/>
              <a:rect l="0" t="0" r="0" b="0"/>
              <a:pathLst>
                <a:path w="426632" h="634679">
                  <a:moveTo>
                    <a:pt x="101680" y="223571"/>
                  </a:moveTo>
                  <a:lnTo>
                    <a:pt x="95746" y="232506"/>
                  </a:lnTo>
                  <a:lnTo>
                    <a:pt x="89541" y="242134"/>
                  </a:lnTo>
                  <a:lnTo>
                    <a:pt x="82450" y="253426"/>
                  </a:lnTo>
                  <a:lnTo>
                    <a:pt x="74683" y="266266"/>
                  </a:lnTo>
                  <a:lnTo>
                    <a:pt x="66684" y="280393"/>
                  </a:lnTo>
                  <a:lnTo>
                    <a:pt x="58748" y="295514"/>
                  </a:lnTo>
                  <a:lnTo>
                    <a:pt x="51147" y="311202"/>
                  </a:lnTo>
                  <a:lnTo>
                    <a:pt x="44202" y="326942"/>
                  </a:lnTo>
                  <a:lnTo>
                    <a:pt x="38018" y="342441"/>
                  </a:lnTo>
                  <a:lnTo>
                    <a:pt x="32528" y="357455"/>
                  </a:lnTo>
                  <a:lnTo>
                    <a:pt x="27600" y="371697"/>
                  </a:lnTo>
                  <a:lnTo>
                    <a:pt x="23095" y="385092"/>
                  </a:lnTo>
                  <a:lnTo>
                    <a:pt x="18898" y="397733"/>
                  </a:lnTo>
                  <a:lnTo>
                    <a:pt x="14918" y="409770"/>
                  </a:lnTo>
                  <a:lnTo>
                    <a:pt x="11094" y="421368"/>
                  </a:lnTo>
                  <a:lnTo>
                    <a:pt x="7541" y="433144"/>
                  </a:lnTo>
                  <a:lnTo>
                    <a:pt x="4535" y="446116"/>
                  </a:lnTo>
                  <a:lnTo>
                    <a:pt x="2185" y="460733"/>
                  </a:lnTo>
                  <a:lnTo>
                    <a:pt x="609" y="476620"/>
                  </a:lnTo>
                  <a:lnTo>
                    <a:pt x="0" y="492895"/>
                  </a:lnTo>
                  <a:lnTo>
                    <a:pt x="380" y="508988"/>
                  </a:lnTo>
                  <a:lnTo>
                    <a:pt x="1941" y="524690"/>
                  </a:lnTo>
                  <a:lnTo>
                    <a:pt x="5116" y="539984"/>
                  </a:lnTo>
                  <a:lnTo>
                    <a:pt x="9994" y="554925"/>
                  </a:lnTo>
                  <a:lnTo>
                    <a:pt x="16372" y="569261"/>
                  </a:lnTo>
                  <a:lnTo>
                    <a:pt x="23939" y="582450"/>
                  </a:lnTo>
                  <a:lnTo>
                    <a:pt x="32404" y="594285"/>
                  </a:lnTo>
                  <a:lnTo>
                    <a:pt x="41678" y="604708"/>
                  </a:lnTo>
                  <a:lnTo>
                    <a:pt x="51880" y="613646"/>
                  </a:lnTo>
                  <a:lnTo>
                    <a:pt x="63001" y="621205"/>
                  </a:lnTo>
                  <a:lnTo>
                    <a:pt x="74908" y="627300"/>
                  </a:lnTo>
                  <a:lnTo>
                    <a:pt x="87433" y="631578"/>
                  </a:lnTo>
                  <a:lnTo>
                    <a:pt x="100421" y="634010"/>
                  </a:lnTo>
                  <a:lnTo>
                    <a:pt x="113905" y="634678"/>
                  </a:lnTo>
                  <a:lnTo>
                    <a:pt x="128096" y="633616"/>
                  </a:lnTo>
                  <a:lnTo>
                    <a:pt x="143042" y="631017"/>
                  </a:lnTo>
                  <a:lnTo>
                    <a:pt x="158334" y="627342"/>
                  </a:lnTo>
                  <a:lnTo>
                    <a:pt x="173219" y="623199"/>
                  </a:lnTo>
                  <a:lnTo>
                    <a:pt x="187300" y="618971"/>
                  </a:lnTo>
                  <a:lnTo>
                    <a:pt x="200364" y="614660"/>
                  </a:lnTo>
                  <a:lnTo>
                    <a:pt x="212219" y="610007"/>
                  </a:lnTo>
                  <a:lnTo>
                    <a:pt x="222896" y="604876"/>
                  </a:lnTo>
                  <a:lnTo>
                    <a:pt x="232574" y="599276"/>
                  </a:lnTo>
                  <a:lnTo>
                    <a:pt x="241477" y="593284"/>
                  </a:lnTo>
                  <a:lnTo>
                    <a:pt x="249812" y="586990"/>
                  </a:lnTo>
                  <a:lnTo>
                    <a:pt x="257904" y="580475"/>
                  </a:lnTo>
                  <a:lnTo>
                    <a:pt x="266185" y="573801"/>
                  </a:lnTo>
                  <a:lnTo>
                    <a:pt x="274869" y="567013"/>
                  </a:lnTo>
                  <a:lnTo>
                    <a:pt x="283821" y="559981"/>
                  </a:lnTo>
                  <a:lnTo>
                    <a:pt x="292677" y="552420"/>
                  </a:lnTo>
                  <a:lnTo>
                    <a:pt x="301225" y="544220"/>
                  </a:lnTo>
                  <a:lnTo>
                    <a:pt x="309422" y="535424"/>
                  </a:lnTo>
                  <a:lnTo>
                    <a:pt x="317305" y="526141"/>
                  </a:lnTo>
                  <a:lnTo>
                    <a:pt x="324936" y="516487"/>
                  </a:lnTo>
                  <a:lnTo>
                    <a:pt x="332213" y="506564"/>
                  </a:lnTo>
                  <a:lnTo>
                    <a:pt x="338880" y="496451"/>
                  </a:lnTo>
                  <a:lnTo>
                    <a:pt x="344853" y="486208"/>
                  </a:lnTo>
                  <a:lnTo>
                    <a:pt x="350356" y="476043"/>
                  </a:lnTo>
                  <a:lnTo>
                    <a:pt x="355820" y="466291"/>
                  </a:lnTo>
                  <a:lnTo>
                    <a:pt x="361494" y="457098"/>
                  </a:lnTo>
                  <a:lnTo>
                    <a:pt x="367289" y="448280"/>
                  </a:lnTo>
                  <a:lnTo>
                    <a:pt x="372880" y="439438"/>
                  </a:lnTo>
                  <a:lnTo>
                    <a:pt x="378086" y="430334"/>
                  </a:lnTo>
                  <a:lnTo>
                    <a:pt x="382887" y="420742"/>
                  </a:lnTo>
                  <a:lnTo>
                    <a:pt x="387338" y="410385"/>
                  </a:lnTo>
                  <a:lnTo>
                    <a:pt x="391515" y="399193"/>
                  </a:lnTo>
                  <a:lnTo>
                    <a:pt x="395490" y="387422"/>
                  </a:lnTo>
                  <a:lnTo>
                    <a:pt x="399319" y="375529"/>
                  </a:lnTo>
                  <a:lnTo>
                    <a:pt x="403047" y="363791"/>
                  </a:lnTo>
                  <a:lnTo>
                    <a:pt x="406705" y="352301"/>
                  </a:lnTo>
                  <a:lnTo>
                    <a:pt x="410313" y="341053"/>
                  </a:lnTo>
                  <a:lnTo>
                    <a:pt x="413886" y="329993"/>
                  </a:lnTo>
                  <a:lnTo>
                    <a:pt x="417267" y="318581"/>
                  </a:lnTo>
                  <a:lnTo>
                    <a:pt x="420158" y="305855"/>
                  </a:lnTo>
                  <a:lnTo>
                    <a:pt x="422435" y="291393"/>
                  </a:lnTo>
                  <a:lnTo>
                    <a:pt x="424132" y="275271"/>
                  </a:lnTo>
                  <a:lnTo>
                    <a:pt x="425354" y="257773"/>
                  </a:lnTo>
                  <a:lnTo>
                    <a:pt x="426209" y="239223"/>
                  </a:lnTo>
                  <a:lnTo>
                    <a:pt x="426631" y="219903"/>
                  </a:lnTo>
                  <a:lnTo>
                    <a:pt x="426391" y="200037"/>
                  </a:lnTo>
                  <a:lnTo>
                    <a:pt x="425414" y="179799"/>
                  </a:lnTo>
                  <a:lnTo>
                    <a:pt x="423777" y="159636"/>
                  </a:lnTo>
                  <a:lnTo>
                    <a:pt x="421606" y="140245"/>
                  </a:lnTo>
                  <a:lnTo>
                    <a:pt x="419031" y="121951"/>
                  </a:lnTo>
                  <a:lnTo>
                    <a:pt x="415997" y="105057"/>
                  </a:lnTo>
                  <a:lnTo>
                    <a:pt x="412282" y="90001"/>
                  </a:lnTo>
                  <a:lnTo>
                    <a:pt x="407815" y="76837"/>
                  </a:lnTo>
                  <a:lnTo>
                    <a:pt x="402510" y="65318"/>
                  </a:lnTo>
                  <a:lnTo>
                    <a:pt x="396193" y="55096"/>
                  </a:lnTo>
                  <a:lnTo>
                    <a:pt x="388866" y="45841"/>
                  </a:lnTo>
                  <a:lnTo>
                    <a:pt x="380674" y="37282"/>
                  </a:lnTo>
                  <a:lnTo>
                    <a:pt x="371805" y="29212"/>
                  </a:lnTo>
                  <a:lnTo>
                    <a:pt x="362429" y="21490"/>
                  </a:lnTo>
                  <a:lnTo>
                    <a:pt x="352523" y="14335"/>
                  </a:lnTo>
                  <a:lnTo>
                    <a:pt x="341889" y="8289"/>
                  </a:lnTo>
                  <a:lnTo>
                    <a:pt x="330475" y="3573"/>
                  </a:lnTo>
                  <a:lnTo>
                    <a:pt x="318369" y="578"/>
                  </a:lnTo>
                  <a:lnTo>
                    <a:pt x="305711" y="0"/>
                  </a:lnTo>
                  <a:lnTo>
                    <a:pt x="292639" y="1987"/>
                  </a:lnTo>
                  <a:lnTo>
                    <a:pt x="279267" y="6238"/>
                  </a:lnTo>
                  <a:lnTo>
                    <a:pt x="265684" y="12289"/>
                  </a:lnTo>
                  <a:lnTo>
                    <a:pt x="251965" y="19687"/>
                  </a:lnTo>
                  <a:lnTo>
                    <a:pt x="238480" y="28056"/>
                  </a:lnTo>
                  <a:lnTo>
                    <a:pt x="225879" y="37110"/>
                  </a:lnTo>
                  <a:lnTo>
                    <a:pt x="214442" y="46633"/>
                  </a:lnTo>
                  <a:lnTo>
                    <a:pt x="204118" y="56314"/>
                  </a:lnTo>
                  <a:lnTo>
                    <a:pt x="194715" y="65739"/>
                  </a:lnTo>
                  <a:lnTo>
                    <a:pt x="186018" y="74714"/>
                  </a:lnTo>
                  <a:lnTo>
                    <a:pt x="177836" y="83385"/>
                  </a:lnTo>
                  <a:lnTo>
                    <a:pt x="170019" y="92129"/>
                  </a:lnTo>
                  <a:lnTo>
                    <a:pt x="162458" y="101167"/>
                  </a:lnTo>
                  <a:lnTo>
                    <a:pt x="155072" y="110715"/>
                  </a:lnTo>
                  <a:lnTo>
                    <a:pt x="147806" y="121043"/>
                  </a:lnTo>
                  <a:lnTo>
                    <a:pt x="140625" y="132215"/>
                  </a:lnTo>
                  <a:lnTo>
                    <a:pt x="133668" y="143973"/>
                  </a:lnTo>
                  <a:lnTo>
                    <a:pt x="127223" y="155858"/>
                  </a:lnTo>
                  <a:lnTo>
                    <a:pt x="121402" y="167595"/>
                  </a:lnTo>
                  <a:lnTo>
                    <a:pt x="116003" y="179254"/>
                  </a:lnTo>
                  <a:lnTo>
                    <a:pt x="110610" y="191147"/>
                  </a:lnTo>
                  <a:lnTo>
                    <a:pt x="104983" y="203445"/>
                  </a:lnTo>
                  <a:lnTo>
                    <a:pt x="99220" y="216163"/>
                  </a:lnTo>
                  <a:lnTo>
                    <a:pt x="93651" y="229240"/>
                  </a:lnTo>
                  <a:lnTo>
                    <a:pt x="88459" y="242598"/>
                  </a:lnTo>
                  <a:lnTo>
                    <a:pt x="83667" y="256162"/>
                  </a:lnTo>
                  <a:lnTo>
                    <a:pt x="79222" y="269874"/>
                  </a:lnTo>
                  <a:lnTo>
                    <a:pt x="75049" y="283685"/>
                  </a:lnTo>
                  <a:lnTo>
                    <a:pt x="71077" y="297400"/>
                  </a:lnTo>
                  <a:lnTo>
                    <a:pt x="67250" y="310689"/>
                  </a:lnTo>
                  <a:lnTo>
                    <a:pt x="63528" y="323405"/>
                  </a:lnTo>
                  <a:lnTo>
                    <a:pt x="60032" y="335699"/>
                  </a:lnTo>
                  <a:lnTo>
                    <a:pt x="56692" y="349441"/>
                  </a:lnTo>
                  <a:lnTo>
                    <a:pt x="53213" y="369190"/>
                  </a:lnTo>
                  <a:lnTo>
                    <a:pt x="49038" y="402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3053264" y="3762228"/>
              <a:ext cx="377601" cy="654417"/>
            </a:xfrm>
            <a:custGeom>
              <a:avLst/>
              <a:gdLst/>
              <a:ahLst/>
              <a:cxnLst/>
              <a:rect l="0" t="0" r="0" b="0"/>
              <a:pathLst>
                <a:path w="377601" h="654417">
                  <a:moveTo>
                    <a:pt x="94756" y="185958"/>
                  </a:moveTo>
                  <a:lnTo>
                    <a:pt x="88889" y="197760"/>
                  </a:lnTo>
                  <a:lnTo>
                    <a:pt x="83324" y="209529"/>
                  </a:lnTo>
                  <a:lnTo>
                    <a:pt x="77529" y="222429"/>
                  </a:lnTo>
                  <a:lnTo>
                    <a:pt x="71622" y="236623"/>
                  </a:lnTo>
                  <a:lnTo>
                    <a:pt x="65940" y="252248"/>
                  </a:lnTo>
                  <a:lnTo>
                    <a:pt x="60670" y="269215"/>
                  </a:lnTo>
                  <a:lnTo>
                    <a:pt x="55992" y="286970"/>
                  </a:lnTo>
                  <a:lnTo>
                    <a:pt x="52155" y="304642"/>
                  </a:lnTo>
                  <a:lnTo>
                    <a:pt x="49206" y="321751"/>
                  </a:lnTo>
                  <a:lnTo>
                    <a:pt x="47041" y="338507"/>
                  </a:lnTo>
                  <a:lnTo>
                    <a:pt x="45496" y="355590"/>
                  </a:lnTo>
                  <a:lnTo>
                    <a:pt x="44422" y="373382"/>
                  </a:lnTo>
                  <a:lnTo>
                    <a:pt x="43851" y="391944"/>
                  </a:lnTo>
                  <a:lnTo>
                    <a:pt x="43991" y="411177"/>
                  </a:lnTo>
                  <a:lnTo>
                    <a:pt x="44899" y="430938"/>
                  </a:lnTo>
                  <a:lnTo>
                    <a:pt x="46492" y="451092"/>
                  </a:lnTo>
                  <a:lnTo>
                    <a:pt x="48632" y="471527"/>
                  </a:lnTo>
                  <a:lnTo>
                    <a:pt x="51188" y="492151"/>
                  </a:lnTo>
                  <a:lnTo>
                    <a:pt x="54208" y="512575"/>
                  </a:lnTo>
                  <a:lnTo>
                    <a:pt x="57914" y="532142"/>
                  </a:lnTo>
                  <a:lnTo>
                    <a:pt x="62370" y="550558"/>
                  </a:lnTo>
                  <a:lnTo>
                    <a:pt x="67498" y="567703"/>
                  </a:lnTo>
                  <a:lnTo>
                    <a:pt x="73164" y="583460"/>
                  </a:lnTo>
                  <a:lnTo>
                    <a:pt x="79241" y="597903"/>
                  </a:lnTo>
                  <a:lnTo>
                    <a:pt x="85779" y="610926"/>
                  </a:lnTo>
                  <a:lnTo>
                    <a:pt x="92999" y="622164"/>
                  </a:lnTo>
                  <a:lnTo>
                    <a:pt x="100972" y="631573"/>
                  </a:lnTo>
                  <a:lnTo>
                    <a:pt x="109784" y="639234"/>
                  </a:lnTo>
                  <a:lnTo>
                    <a:pt x="119611" y="645172"/>
                  </a:lnTo>
                  <a:lnTo>
                    <a:pt x="130441" y="649571"/>
                  </a:lnTo>
                  <a:lnTo>
                    <a:pt x="141970" y="652562"/>
                  </a:lnTo>
                  <a:lnTo>
                    <a:pt x="153700" y="654136"/>
                  </a:lnTo>
                  <a:lnTo>
                    <a:pt x="165323" y="654416"/>
                  </a:lnTo>
                  <a:lnTo>
                    <a:pt x="176567" y="653471"/>
                  </a:lnTo>
                  <a:lnTo>
                    <a:pt x="187117" y="651242"/>
                  </a:lnTo>
                  <a:lnTo>
                    <a:pt x="196882" y="647807"/>
                  </a:lnTo>
                  <a:lnTo>
                    <a:pt x="206101" y="643044"/>
                  </a:lnTo>
                  <a:lnTo>
                    <a:pt x="215219" y="636565"/>
                  </a:lnTo>
                  <a:lnTo>
                    <a:pt x="224504" y="628325"/>
                  </a:lnTo>
                  <a:lnTo>
                    <a:pt x="233878" y="618876"/>
                  </a:lnTo>
                  <a:lnTo>
                    <a:pt x="243025" y="609157"/>
                  </a:lnTo>
                  <a:lnTo>
                    <a:pt x="251778" y="599722"/>
                  </a:lnTo>
                  <a:lnTo>
                    <a:pt x="260283" y="590271"/>
                  </a:lnTo>
                  <a:lnTo>
                    <a:pt x="268906" y="579874"/>
                  </a:lnTo>
                  <a:lnTo>
                    <a:pt x="277847" y="568071"/>
                  </a:lnTo>
                  <a:lnTo>
                    <a:pt x="286818" y="555194"/>
                  </a:lnTo>
                  <a:lnTo>
                    <a:pt x="295161" y="542077"/>
                  </a:lnTo>
                  <a:lnTo>
                    <a:pt x="302550" y="529251"/>
                  </a:lnTo>
                  <a:lnTo>
                    <a:pt x="308986" y="516893"/>
                  </a:lnTo>
                  <a:lnTo>
                    <a:pt x="314618" y="504995"/>
                  </a:lnTo>
                  <a:lnTo>
                    <a:pt x="319627" y="493478"/>
                  </a:lnTo>
                  <a:lnTo>
                    <a:pt x="324178" y="482254"/>
                  </a:lnTo>
                  <a:lnTo>
                    <a:pt x="328403" y="471244"/>
                  </a:lnTo>
                  <a:lnTo>
                    <a:pt x="332399" y="460386"/>
                  </a:lnTo>
                  <a:lnTo>
                    <a:pt x="336238" y="449632"/>
                  </a:lnTo>
                  <a:lnTo>
                    <a:pt x="339969" y="438952"/>
                  </a:lnTo>
                  <a:lnTo>
                    <a:pt x="343629" y="428317"/>
                  </a:lnTo>
                  <a:lnTo>
                    <a:pt x="347238" y="417547"/>
                  </a:lnTo>
                  <a:lnTo>
                    <a:pt x="350815" y="406324"/>
                  </a:lnTo>
                  <a:lnTo>
                    <a:pt x="354369" y="394515"/>
                  </a:lnTo>
                  <a:lnTo>
                    <a:pt x="357909" y="382314"/>
                  </a:lnTo>
                  <a:lnTo>
                    <a:pt x="361438" y="370123"/>
                  </a:lnTo>
                  <a:lnTo>
                    <a:pt x="364956" y="358170"/>
                  </a:lnTo>
                  <a:lnTo>
                    <a:pt x="368302" y="346023"/>
                  </a:lnTo>
                  <a:lnTo>
                    <a:pt x="371169" y="332738"/>
                  </a:lnTo>
                  <a:lnTo>
                    <a:pt x="373429" y="317869"/>
                  </a:lnTo>
                  <a:lnTo>
                    <a:pt x="375116" y="301457"/>
                  </a:lnTo>
                  <a:lnTo>
                    <a:pt x="376330" y="283758"/>
                  </a:lnTo>
                  <a:lnTo>
                    <a:pt x="377180" y="265069"/>
                  </a:lnTo>
                  <a:lnTo>
                    <a:pt x="377600" y="245656"/>
                  </a:lnTo>
                  <a:lnTo>
                    <a:pt x="377357" y="225727"/>
                  </a:lnTo>
                  <a:lnTo>
                    <a:pt x="376379" y="205450"/>
                  </a:lnTo>
                  <a:lnTo>
                    <a:pt x="374741" y="185431"/>
                  </a:lnTo>
                  <a:lnTo>
                    <a:pt x="372570" y="166668"/>
                  </a:lnTo>
                  <a:lnTo>
                    <a:pt x="369998" y="149601"/>
                  </a:lnTo>
                  <a:lnTo>
                    <a:pt x="367136" y="134005"/>
                  </a:lnTo>
                  <a:lnTo>
                    <a:pt x="364070" y="119295"/>
                  </a:lnTo>
                  <a:lnTo>
                    <a:pt x="360852" y="105023"/>
                  </a:lnTo>
                  <a:lnTo>
                    <a:pt x="357200" y="90943"/>
                  </a:lnTo>
                  <a:lnTo>
                    <a:pt x="352530" y="76934"/>
                  </a:lnTo>
                  <a:lnTo>
                    <a:pt x="346606" y="62954"/>
                  </a:lnTo>
                  <a:lnTo>
                    <a:pt x="339507" y="49307"/>
                  </a:lnTo>
                  <a:lnTo>
                    <a:pt x="331446" y="36604"/>
                  </a:lnTo>
                  <a:lnTo>
                    <a:pt x="322643" y="25116"/>
                  </a:lnTo>
                  <a:lnTo>
                    <a:pt x="312970" y="15268"/>
                  </a:lnTo>
                  <a:lnTo>
                    <a:pt x="301967" y="7783"/>
                  </a:lnTo>
                  <a:lnTo>
                    <a:pt x="289495" y="2831"/>
                  </a:lnTo>
                  <a:lnTo>
                    <a:pt x="275866" y="286"/>
                  </a:lnTo>
                  <a:lnTo>
                    <a:pt x="261648" y="0"/>
                  </a:lnTo>
                  <a:lnTo>
                    <a:pt x="247241" y="1655"/>
                  </a:lnTo>
                  <a:lnTo>
                    <a:pt x="233161" y="4846"/>
                  </a:lnTo>
                  <a:lnTo>
                    <a:pt x="220093" y="9187"/>
                  </a:lnTo>
                  <a:lnTo>
                    <a:pt x="208306" y="14359"/>
                  </a:lnTo>
                  <a:lnTo>
                    <a:pt x="197562" y="20116"/>
                  </a:lnTo>
                  <a:lnTo>
                    <a:pt x="187338" y="26278"/>
                  </a:lnTo>
                  <a:lnTo>
                    <a:pt x="177271" y="32723"/>
                  </a:lnTo>
                  <a:lnTo>
                    <a:pt x="167354" y="39526"/>
                  </a:lnTo>
                  <a:lnTo>
                    <a:pt x="157834" y="46932"/>
                  </a:lnTo>
                  <a:lnTo>
                    <a:pt x="148828" y="55038"/>
                  </a:lnTo>
                  <a:lnTo>
                    <a:pt x="140151" y="64111"/>
                  </a:lnTo>
                  <a:lnTo>
                    <a:pt x="131412" y="74645"/>
                  </a:lnTo>
                  <a:lnTo>
                    <a:pt x="122388" y="86761"/>
                  </a:lnTo>
                  <a:lnTo>
                    <a:pt x="113193" y="99795"/>
                  </a:lnTo>
                  <a:lnTo>
                    <a:pt x="104166" y="112544"/>
                  </a:lnTo>
                  <a:lnTo>
                    <a:pt x="95505" y="124338"/>
                  </a:lnTo>
                  <a:lnTo>
                    <a:pt x="87401" y="135203"/>
                  </a:lnTo>
                  <a:lnTo>
                    <a:pt x="80111" y="145567"/>
                  </a:lnTo>
                  <a:lnTo>
                    <a:pt x="73692" y="155765"/>
                  </a:lnTo>
                  <a:lnTo>
                    <a:pt x="68043" y="166123"/>
                  </a:lnTo>
                  <a:lnTo>
                    <a:pt x="63007" y="177011"/>
                  </a:lnTo>
                  <a:lnTo>
                    <a:pt x="58426" y="188570"/>
                  </a:lnTo>
                  <a:lnTo>
                    <a:pt x="54008" y="200761"/>
                  </a:lnTo>
                  <a:lnTo>
                    <a:pt x="49347" y="213470"/>
                  </a:lnTo>
                  <a:lnTo>
                    <a:pt x="44253" y="226573"/>
                  </a:lnTo>
                  <a:lnTo>
                    <a:pt x="39033" y="239964"/>
                  </a:lnTo>
                  <a:lnTo>
                    <a:pt x="34369" y="253559"/>
                  </a:lnTo>
                  <a:lnTo>
                    <a:pt x="30602" y="267291"/>
                  </a:lnTo>
                  <a:lnTo>
                    <a:pt x="27582" y="280953"/>
                  </a:lnTo>
                  <a:lnTo>
                    <a:pt x="24866" y="294206"/>
                  </a:lnTo>
                  <a:lnTo>
                    <a:pt x="22150" y="306894"/>
                  </a:lnTo>
                  <a:lnTo>
                    <a:pt x="19269" y="318969"/>
                  </a:lnTo>
                  <a:lnTo>
                    <a:pt x="15730" y="331797"/>
                  </a:lnTo>
                  <a:lnTo>
                    <a:pt x="10100" y="348738"/>
                  </a:lnTo>
                  <a:lnTo>
                    <a:pt x="0" y="3754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3622389" y="3052538"/>
              <a:ext cx="440097" cy="654312"/>
            </a:xfrm>
            <a:custGeom>
              <a:avLst/>
              <a:gdLst/>
              <a:ahLst/>
              <a:cxnLst/>
              <a:rect l="0" t="0" r="0" b="0"/>
              <a:pathLst>
                <a:path w="440097" h="654312">
                  <a:moveTo>
                    <a:pt x="104699" y="116539"/>
                  </a:moveTo>
                  <a:lnTo>
                    <a:pt x="98764" y="122608"/>
                  </a:lnTo>
                  <a:lnTo>
                    <a:pt x="92560" y="130093"/>
                  </a:lnTo>
                  <a:lnTo>
                    <a:pt x="85473" y="139773"/>
                  </a:lnTo>
                  <a:lnTo>
                    <a:pt x="77878" y="151087"/>
                  </a:lnTo>
                  <a:lnTo>
                    <a:pt x="70528" y="163069"/>
                  </a:lnTo>
                  <a:lnTo>
                    <a:pt x="63835" y="175091"/>
                  </a:lnTo>
                  <a:lnTo>
                    <a:pt x="57714" y="186886"/>
                  </a:lnTo>
                  <a:lnTo>
                    <a:pt x="51769" y="198398"/>
                  </a:lnTo>
                  <a:lnTo>
                    <a:pt x="45739" y="209649"/>
                  </a:lnTo>
                  <a:lnTo>
                    <a:pt x="39690" y="220694"/>
                  </a:lnTo>
                  <a:lnTo>
                    <a:pt x="33921" y="231583"/>
                  </a:lnTo>
                  <a:lnTo>
                    <a:pt x="28592" y="242374"/>
                  </a:lnTo>
                  <a:lnTo>
                    <a:pt x="23707" y="253591"/>
                  </a:lnTo>
                  <a:lnTo>
                    <a:pt x="19199" y="266179"/>
                  </a:lnTo>
                  <a:lnTo>
                    <a:pt x="14988" y="280536"/>
                  </a:lnTo>
                  <a:lnTo>
                    <a:pt x="11160" y="296248"/>
                  </a:lnTo>
                  <a:lnTo>
                    <a:pt x="7962" y="312405"/>
                  </a:lnTo>
                  <a:lnTo>
                    <a:pt x="5476" y="328427"/>
                  </a:lnTo>
                  <a:lnTo>
                    <a:pt x="3636" y="344421"/>
                  </a:lnTo>
                  <a:lnTo>
                    <a:pt x="2319" y="360977"/>
                  </a:lnTo>
                  <a:lnTo>
                    <a:pt x="1395" y="378409"/>
                  </a:lnTo>
                  <a:lnTo>
                    <a:pt x="756" y="396727"/>
                  </a:lnTo>
                  <a:lnTo>
                    <a:pt x="319" y="415795"/>
                  </a:lnTo>
                  <a:lnTo>
                    <a:pt x="27" y="435431"/>
                  </a:lnTo>
                  <a:lnTo>
                    <a:pt x="0" y="454992"/>
                  </a:lnTo>
                  <a:lnTo>
                    <a:pt x="513" y="473432"/>
                  </a:lnTo>
                  <a:lnTo>
                    <a:pt x="1676" y="490281"/>
                  </a:lnTo>
                  <a:lnTo>
                    <a:pt x="3441" y="505897"/>
                  </a:lnTo>
                  <a:lnTo>
                    <a:pt x="5696" y="521152"/>
                  </a:lnTo>
                  <a:lnTo>
                    <a:pt x="8335" y="536603"/>
                  </a:lnTo>
                  <a:lnTo>
                    <a:pt x="11580" y="552289"/>
                  </a:lnTo>
                  <a:lnTo>
                    <a:pt x="15969" y="567914"/>
                  </a:lnTo>
                  <a:lnTo>
                    <a:pt x="21702" y="583276"/>
                  </a:lnTo>
                  <a:lnTo>
                    <a:pt x="28671" y="598001"/>
                  </a:lnTo>
                  <a:lnTo>
                    <a:pt x="36644" y="611503"/>
                  </a:lnTo>
                  <a:lnTo>
                    <a:pt x="45388" y="623568"/>
                  </a:lnTo>
                  <a:lnTo>
                    <a:pt x="55022" y="633989"/>
                  </a:lnTo>
                  <a:lnTo>
                    <a:pt x="65998" y="642400"/>
                  </a:lnTo>
                  <a:lnTo>
                    <a:pt x="78456" y="648784"/>
                  </a:lnTo>
                  <a:lnTo>
                    <a:pt x="92246" y="652937"/>
                  </a:lnTo>
                  <a:lnTo>
                    <a:pt x="107105" y="654311"/>
                  </a:lnTo>
                  <a:lnTo>
                    <a:pt x="122764" y="652864"/>
                  </a:lnTo>
                  <a:lnTo>
                    <a:pt x="138839" y="648979"/>
                  </a:lnTo>
                  <a:lnTo>
                    <a:pt x="154849" y="643175"/>
                  </a:lnTo>
                  <a:lnTo>
                    <a:pt x="170535" y="635943"/>
                  </a:lnTo>
                  <a:lnTo>
                    <a:pt x="185676" y="627685"/>
                  </a:lnTo>
                  <a:lnTo>
                    <a:pt x="200004" y="618705"/>
                  </a:lnTo>
                  <a:lnTo>
                    <a:pt x="213453" y="609232"/>
                  </a:lnTo>
                  <a:lnTo>
                    <a:pt x="225961" y="599585"/>
                  </a:lnTo>
                  <a:lnTo>
                    <a:pt x="237376" y="590182"/>
                  </a:lnTo>
                  <a:lnTo>
                    <a:pt x="247725" y="581226"/>
                  </a:lnTo>
                  <a:lnTo>
                    <a:pt x="257169" y="572738"/>
                  </a:lnTo>
                  <a:lnTo>
                    <a:pt x="265907" y="564649"/>
                  </a:lnTo>
                  <a:lnTo>
                    <a:pt x="274123" y="556864"/>
                  </a:lnTo>
                  <a:lnTo>
                    <a:pt x="281964" y="548972"/>
                  </a:lnTo>
                  <a:lnTo>
                    <a:pt x="289544" y="540293"/>
                  </a:lnTo>
                  <a:lnTo>
                    <a:pt x="296943" y="530526"/>
                  </a:lnTo>
                  <a:lnTo>
                    <a:pt x="304219" y="519862"/>
                  </a:lnTo>
                  <a:lnTo>
                    <a:pt x="311410" y="508785"/>
                  </a:lnTo>
                  <a:lnTo>
                    <a:pt x="318545" y="497631"/>
                  </a:lnTo>
                  <a:lnTo>
                    <a:pt x="325642" y="486551"/>
                  </a:lnTo>
                  <a:lnTo>
                    <a:pt x="332712" y="475585"/>
                  </a:lnTo>
                  <a:lnTo>
                    <a:pt x="339766" y="464731"/>
                  </a:lnTo>
                  <a:lnTo>
                    <a:pt x="346808" y="453968"/>
                  </a:lnTo>
                  <a:lnTo>
                    <a:pt x="353842" y="443276"/>
                  </a:lnTo>
                  <a:lnTo>
                    <a:pt x="360867" y="432634"/>
                  </a:lnTo>
                  <a:lnTo>
                    <a:pt x="367720" y="422027"/>
                  </a:lnTo>
                  <a:lnTo>
                    <a:pt x="374096" y="411446"/>
                  </a:lnTo>
                  <a:lnTo>
                    <a:pt x="379869" y="400877"/>
                  </a:lnTo>
                  <a:lnTo>
                    <a:pt x="385238" y="390152"/>
                  </a:lnTo>
                  <a:lnTo>
                    <a:pt x="390609" y="378959"/>
                  </a:lnTo>
                  <a:lnTo>
                    <a:pt x="396222" y="367171"/>
                  </a:lnTo>
                  <a:lnTo>
                    <a:pt x="401976" y="354983"/>
                  </a:lnTo>
                  <a:lnTo>
                    <a:pt x="407539" y="342801"/>
                  </a:lnTo>
                  <a:lnTo>
                    <a:pt x="412727" y="330866"/>
                  </a:lnTo>
                  <a:lnTo>
                    <a:pt x="417515" y="319243"/>
                  </a:lnTo>
                  <a:lnTo>
                    <a:pt x="421958" y="307905"/>
                  </a:lnTo>
                  <a:lnTo>
                    <a:pt x="426126" y="296783"/>
                  </a:lnTo>
                  <a:lnTo>
                    <a:pt x="429924" y="285331"/>
                  </a:lnTo>
                  <a:lnTo>
                    <a:pt x="433102" y="272577"/>
                  </a:lnTo>
                  <a:lnTo>
                    <a:pt x="435575" y="258102"/>
                  </a:lnTo>
                  <a:lnTo>
                    <a:pt x="437406" y="242140"/>
                  </a:lnTo>
                  <a:lnTo>
                    <a:pt x="438718" y="225283"/>
                  </a:lnTo>
                  <a:lnTo>
                    <a:pt x="439633" y="207990"/>
                  </a:lnTo>
                  <a:lnTo>
                    <a:pt x="440096" y="190838"/>
                  </a:lnTo>
                  <a:lnTo>
                    <a:pt x="439883" y="174562"/>
                  </a:lnTo>
                  <a:lnTo>
                    <a:pt x="438925" y="159472"/>
                  </a:lnTo>
                  <a:lnTo>
                    <a:pt x="437299" y="145358"/>
                  </a:lnTo>
                  <a:lnTo>
                    <a:pt x="435137" y="131719"/>
                  </a:lnTo>
                  <a:lnTo>
                    <a:pt x="432562" y="118202"/>
                  </a:lnTo>
                  <a:lnTo>
                    <a:pt x="429359" y="104646"/>
                  </a:lnTo>
                  <a:lnTo>
                    <a:pt x="424998" y="90996"/>
                  </a:lnTo>
                  <a:lnTo>
                    <a:pt x="419285" y="77260"/>
                  </a:lnTo>
                  <a:lnTo>
                    <a:pt x="412328" y="63779"/>
                  </a:lnTo>
                  <a:lnTo>
                    <a:pt x="404363" y="51188"/>
                  </a:lnTo>
                  <a:lnTo>
                    <a:pt x="395630" y="39764"/>
                  </a:lnTo>
                  <a:lnTo>
                    <a:pt x="386173" y="29621"/>
                  </a:lnTo>
                  <a:lnTo>
                    <a:pt x="375847" y="20873"/>
                  </a:lnTo>
                  <a:lnTo>
                    <a:pt x="364644" y="13442"/>
                  </a:lnTo>
                  <a:lnTo>
                    <a:pt x="352681" y="7434"/>
                  </a:lnTo>
                  <a:lnTo>
                    <a:pt x="340119" y="3213"/>
                  </a:lnTo>
                  <a:lnTo>
                    <a:pt x="327117" y="816"/>
                  </a:lnTo>
                  <a:lnTo>
                    <a:pt x="313961" y="0"/>
                  </a:lnTo>
                  <a:lnTo>
                    <a:pt x="301055" y="432"/>
                  </a:lnTo>
                  <a:lnTo>
                    <a:pt x="288594" y="1798"/>
                  </a:lnTo>
                  <a:lnTo>
                    <a:pt x="276431" y="4001"/>
                  </a:lnTo>
                  <a:lnTo>
                    <a:pt x="264190" y="7149"/>
                  </a:lnTo>
                  <a:lnTo>
                    <a:pt x="251663" y="11227"/>
                  </a:lnTo>
                  <a:lnTo>
                    <a:pt x="239131" y="16100"/>
                  </a:lnTo>
                  <a:lnTo>
                    <a:pt x="227243" y="21595"/>
                  </a:lnTo>
                  <a:lnTo>
                    <a:pt x="216320" y="27552"/>
                  </a:lnTo>
                  <a:lnTo>
                    <a:pt x="206358" y="33840"/>
                  </a:lnTo>
                  <a:lnTo>
                    <a:pt x="197205" y="40360"/>
                  </a:lnTo>
                  <a:lnTo>
                    <a:pt x="188680" y="47041"/>
                  </a:lnTo>
                  <a:lnTo>
                    <a:pt x="180614" y="53833"/>
                  </a:lnTo>
                  <a:lnTo>
                    <a:pt x="172876" y="60698"/>
                  </a:lnTo>
                  <a:lnTo>
                    <a:pt x="165368" y="67619"/>
                  </a:lnTo>
                  <a:lnTo>
                    <a:pt x="158018" y="74742"/>
                  </a:lnTo>
                  <a:lnTo>
                    <a:pt x="150776" y="82363"/>
                  </a:lnTo>
                  <a:lnTo>
                    <a:pt x="143607" y="90605"/>
                  </a:lnTo>
                  <a:lnTo>
                    <a:pt x="136487" y="99428"/>
                  </a:lnTo>
                  <a:lnTo>
                    <a:pt x="129401" y="108730"/>
                  </a:lnTo>
                  <a:lnTo>
                    <a:pt x="122337" y="118396"/>
                  </a:lnTo>
                  <a:lnTo>
                    <a:pt x="115287" y="128327"/>
                  </a:lnTo>
                  <a:lnTo>
                    <a:pt x="108248" y="138446"/>
                  </a:lnTo>
                  <a:lnTo>
                    <a:pt x="101216" y="148702"/>
                  </a:lnTo>
                  <a:lnTo>
                    <a:pt x="94188" y="159215"/>
                  </a:lnTo>
                  <a:lnTo>
                    <a:pt x="87163" y="170265"/>
                  </a:lnTo>
                  <a:lnTo>
                    <a:pt x="80141" y="181962"/>
                  </a:lnTo>
                  <a:lnTo>
                    <a:pt x="73119" y="194258"/>
                  </a:lnTo>
                  <a:lnTo>
                    <a:pt x="66098" y="207045"/>
                  </a:lnTo>
                  <a:lnTo>
                    <a:pt x="59087" y="220186"/>
                  </a:lnTo>
                  <a:lnTo>
                    <a:pt x="52389" y="232972"/>
                  </a:lnTo>
                  <a:lnTo>
                    <a:pt x="45938" y="245388"/>
                  </a:lnTo>
                  <a:lnTo>
                    <a:pt x="39169" y="258523"/>
                  </a:lnTo>
                  <a:lnTo>
                    <a:pt x="30999" y="2744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623240" y="3700974"/>
              <a:ext cx="392256" cy="753648"/>
            </a:xfrm>
            <a:custGeom>
              <a:avLst/>
              <a:gdLst/>
              <a:ahLst/>
              <a:cxnLst/>
              <a:rect l="0" t="0" r="0" b="0"/>
              <a:pathLst>
                <a:path w="392256" h="753648">
                  <a:moveTo>
                    <a:pt x="51205" y="373554"/>
                  </a:moveTo>
                  <a:lnTo>
                    <a:pt x="45405" y="388089"/>
                  </a:lnTo>
                  <a:lnTo>
                    <a:pt x="40480" y="400720"/>
                  </a:lnTo>
                  <a:lnTo>
                    <a:pt x="35978" y="412625"/>
                  </a:lnTo>
                  <a:lnTo>
                    <a:pt x="31757" y="424107"/>
                  </a:lnTo>
                  <a:lnTo>
                    <a:pt x="27744" y="435299"/>
                  </a:lnTo>
                  <a:lnTo>
                    <a:pt x="23881" y="446296"/>
                  </a:lnTo>
                  <a:lnTo>
                    <a:pt x="20129" y="457484"/>
                  </a:lnTo>
                  <a:lnTo>
                    <a:pt x="16454" y="469522"/>
                  </a:lnTo>
                  <a:lnTo>
                    <a:pt x="12836" y="482697"/>
                  </a:lnTo>
                  <a:lnTo>
                    <a:pt x="9423" y="496801"/>
                  </a:lnTo>
                  <a:lnTo>
                    <a:pt x="6511" y="511340"/>
                  </a:lnTo>
                  <a:lnTo>
                    <a:pt x="4221" y="525971"/>
                  </a:lnTo>
                  <a:lnTo>
                    <a:pt x="2514" y="540540"/>
                  </a:lnTo>
                  <a:lnTo>
                    <a:pt x="1285" y="555001"/>
                  </a:lnTo>
                  <a:lnTo>
                    <a:pt x="426" y="569355"/>
                  </a:lnTo>
                  <a:lnTo>
                    <a:pt x="0" y="583621"/>
                  </a:lnTo>
                  <a:lnTo>
                    <a:pt x="239" y="597818"/>
                  </a:lnTo>
                  <a:lnTo>
                    <a:pt x="1218" y="611967"/>
                  </a:lnTo>
                  <a:lnTo>
                    <a:pt x="3029" y="626081"/>
                  </a:lnTo>
                  <a:lnTo>
                    <a:pt x="5847" y="640171"/>
                  </a:lnTo>
                  <a:lnTo>
                    <a:pt x="9671" y="654234"/>
                  </a:lnTo>
                  <a:lnTo>
                    <a:pt x="14358" y="667950"/>
                  </a:lnTo>
                  <a:lnTo>
                    <a:pt x="19720" y="680707"/>
                  </a:lnTo>
                  <a:lnTo>
                    <a:pt x="25589" y="692248"/>
                  </a:lnTo>
                  <a:lnTo>
                    <a:pt x="31987" y="702642"/>
                  </a:lnTo>
                  <a:lnTo>
                    <a:pt x="39112" y="712092"/>
                  </a:lnTo>
                  <a:lnTo>
                    <a:pt x="47018" y="720817"/>
                  </a:lnTo>
                  <a:lnTo>
                    <a:pt x="55614" y="728848"/>
                  </a:lnTo>
                  <a:lnTo>
                    <a:pt x="64763" y="736030"/>
                  </a:lnTo>
                  <a:lnTo>
                    <a:pt x="74326" y="742338"/>
                  </a:lnTo>
                  <a:lnTo>
                    <a:pt x="84189" y="747559"/>
                  </a:lnTo>
                  <a:lnTo>
                    <a:pt x="94262" y="751236"/>
                  </a:lnTo>
                  <a:lnTo>
                    <a:pt x="104487" y="753257"/>
                  </a:lnTo>
                  <a:lnTo>
                    <a:pt x="114979" y="753647"/>
                  </a:lnTo>
                  <a:lnTo>
                    <a:pt x="126016" y="752396"/>
                  </a:lnTo>
                  <a:lnTo>
                    <a:pt x="137698" y="749666"/>
                  </a:lnTo>
                  <a:lnTo>
                    <a:pt x="149816" y="745734"/>
                  </a:lnTo>
                  <a:lnTo>
                    <a:pt x="161950" y="740885"/>
                  </a:lnTo>
                  <a:lnTo>
                    <a:pt x="173849" y="735370"/>
                  </a:lnTo>
                  <a:lnTo>
                    <a:pt x="185279" y="729381"/>
                  </a:lnTo>
                  <a:lnTo>
                    <a:pt x="195954" y="723062"/>
                  </a:lnTo>
                  <a:lnTo>
                    <a:pt x="205799" y="716504"/>
                  </a:lnTo>
                  <a:lnTo>
                    <a:pt x="214902" y="709286"/>
                  </a:lnTo>
                  <a:lnTo>
                    <a:pt x="223409" y="700536"/>
                  </a:lnTo>
                  <a:lnTo>
                    <a:pt x="231470" y="689915"/>
                  </a:lnTo>
                  <a:lnTo>
                    <a:pt x="239209" y="678035"/>
                  </a:lnTo>
                  <a:lnTo>
                    <a:pt x="246719" y="666135"/>
                  </a:lnTo>
                  <a:lnTo>
                    <a:pt x="254067" y="654946"/>
                  </a:lnTo>
                  <a:lnTo>
                    <a:pt x="261138" y="644504"/>
                  </a:lnTo>
                  <a:lnTo>
                    <a:pt x="267661" y="634433"/>
                  </a:lnTo>
                  <a:lnTo>
                    <a:pt x="273533" y="624439"/>
                  </a:lnTo>
                  <a:lnTo>
                    <a:pt x="278968" y="614388"/>
                  </a:lnTo>
                  <a:lnTo>
                    <a:pt x="284385" y="604239"/>
                  </a:lnTo>
                  <a:lnTo>
                    <a:pt x="290026" y="593990"/>
                  </a:lnTo>
                  <a:lnTo>
                    <a:pt x="295801" y="583494"/>
                  </a:lnTo>
                  <a:lnTo>
                    <a:pt x="301376" y="572461"/>
                  </a:lnTo>
                  <a:lnTo>
                    <a:pt x="306573" y="560783"/>
                  </a:lnTo>
                  <a:lnTo>
                    <a:pt x="311367" y="548670"/>
                  </a:lnTo>
                  <a:lnTo>
                    <a:pt x="315814" y="536540"/>
                  </a:lnTo>
                  <a:lnTo>
                    <a:pt x="319989" y="524635"/>
                  </a:lnTo>
                  <a:lnTo>
                    <a:pt x="323962" y="512862"/>
                  </a:lnTo>
                  <a:lnTo>
                    <a:pt x="327790" y="500891"/>
                  </a:lnTo>
                  <a:lnTo>
                    <a:pt x="331517" y="488545"/>
                  </a:lnTo>
                  <a:lnTo>
                    <a:pt x="335173" y="475966"/>
                  </a:lnTo>
                  <a:lnTo>
                    <a:pt x="338782" y="463514"/>
                  </a:lnTo>
                  <a:lnTo>
                    <a:pt x="342358" y="451390"/>
                  </a:lnTo>
                  <a:lnTo>
                    <a:pt x="345913" y="439468"/>
                  </a:lnTo>
                  <a:lnTo>
                    <a:pt x="349452" y="427397"/>
                  </a:lnTo>
                  <a:lnTo>
                    <a:pt x="352982" y="414979"/>
                  </a:lnTo>
                  <a:lnTo>
                    <a:pt x="356505" y="402180"/>
                  </a:lnTo>
                  <a:lnTo>
                    <a:pt x="360023" y="389050"/>
                  </a:lnTo>
                  <a:lnTo>
                    <a:pt x="363539" y="375643"/>
                  </a:lnTo>
                  <a:lnTo>
                    <a:pt x="367052" y="361536"/>
                  </a:lnTo>
                  <a:lnTo>
                    <a:pt x="370565" y="345863"/>
                  </a:lnTo>
                  <a:lnTo>
                    <a:pt x="374071" y="328290"/>
                  </a:lnTo>
                  <a:lnTo>
                    <a:pt x="377409" y="309437"/>
                  </a:lnTo>
                  <a:lnTo>
                    <a:pt x="380271" y="290551"/>
                  </a:lnTo>
                  <a:lnTo>
                    <a:pt x="382532" y="272374"/>
                  </a:lnTo>
                  <a:lnTo>
                    <a:pt x="384390" y="255274"/>
                  </a:lnTo>
                  <a:lnTo>
                    <a:pt x="386252" y="239490"/>
                  </a:lnTo>
                  <a:lnTo>
                    <a:pt x="388349" y="224990"/>
                  </a:lnTo>
                  <a:lnTo>
                    <a:pt x="390420" y="211576"/>
                  </a:lnTo>
                  <a:lnTo>
                    <a:pt x="391825" y="199005"/>
                  </a:lnTo>
                  <a:lnTo>
                    <a:pt x="392255" y="187046"/>
                  </a:lnTo>
                  <a:lnTo>
                    <a:pt x="391881" y="175196"/>
                  </a:lnTo>
                  <a:lnTo>
                    <a:pt x="391166" y="162705"/>
                  </a:lnTo>
                  <a:lnTo>
                    <a:pt x="390421" y="149229"/>
                  </a:lnTo>
                  <a:lnTo>
                    <a:pt x="389617" y="135091"/>
                  </a:lnTo>
                  <a:lnTo>
                    <a:pt x="388478" y="121062"/>
                  </a:lnTo>
                  <a:lnTo>
                    <a:pt x="386859" y="107591"/>
                  </a:lnTo>
                  <a:lnTo>
                    <a:pt x="384602" y="94785"/>
                  </a:lnTo>
                  <a:lnTo>
                    <a:pt x="381476" y="82579"/>
                  </a:lnTo>
                  <a:lnTo>
                    <a:pt x="377438" y="70858"/>
                  </a:lnTo>
                  <a:lnTo>
                    <a:pt x="372437" y="59665"/>
                  </a:lnTo>
                  <a:lnTo>
                    <a:pt x="366329" y="49207"/>
                  </a:lnTo>
                  <a:lnTo>
                    <a:pt x="359147" y="39542"/>
                  </a:lnTo>
                  <a:lnTo>
                    <a:pt x="351053" y="30745"/>
                  </a:lnTo>
                  <a:lnTo>
                    <a:pt x="342251" y="22980"/>
                  </a:lnTo>
                  <a:lnTo>
                    <a:pt x="332919" y="16244"/>
                  </a:lnTo>
                  <a:lnTo>
                    <a:pt x="323044" y="10550"/>
                  </a:lnTo>
                  <a:lnTo>
                    <a:pt x="312430" y="6016"/>
                  </a:lnTo>
                  <a:lnTo>
                    <a:pt x="301034" y="2604"/>
                  </a:lnTo>
                  <a:lnTo>
                    <a:pt x="289110" y="464"/>
                  </a:lnTo>
                  <a:lnTo>
                    <a:pt x="277106" y="0"/>
                  </a:lnTo>
                  <a:lnTo>
                    <a:pt x="265287" y="1282"/>
                  </a:lnTo>
                  <a:lnTo>
                    <a:pt x="253570" y="4093"/>
                  </a:lnTo>
                  <a:lnTo>
                    <a:pt x="241638" y="8113"/>
                  </a:lnTo>
                  <a:lnTo>
                    <a:pt x="229322" y="13037"/>
                  </a:lnTo>
                  <a:lnTo>
                    <a:pt x="216932" y="18612"/>
                  </a:lnTo>
                  <a:lnTo>
                    <a:pt x="205139" y="24645"/>
                  </a:lnTo>
                  <a:lnTo>
                    <a:pt x="194280" y="30994"/>
                  </a:lnTo>
                  <a:lnTo>
                    <a:pt x="184362" y="37562"/>
                  </a:lnTo>
                  <a:lnTo>
                    <a:pt x="175239" y="44277"/>
                  </a:lnTo>
                  <a:lnTo>
                    <a:pt x="166737" y="51097"/>
                  </a:lnTo>
                  <a:lnTo>
                    <a:pt x="158857" y="58152"/>
                  </a:lnTo>
                  <a:lnTo>
                    <a:pt x="151777" y="65727"/>
                  </a:lnTo>
                  <a:lnTo>
                    <a:pt x="145522" y="73938"/>
                  </a:lnTo>
                  <a:lnTo>
                    <a:pt x="139829" y="82743"/>
                  </a:lnTo>
                  <a:lnTo>
                    <a:pt x="134238" y="92031"/>
                  </a:lnTo>
                  <a:lnTo>
                    <a:pt x="128474" y="101688"/>
                  </a:lnTo>
                  <a:lnTo>
                    <a:pt x="122448" y="111613"/>
                  </a:lnTo>
                  <a:lnTo>
                    <a:pt x="116170" y="121729"/>
                  </a:lnTo>
                  <a:lnTo>
                    <a:pt x="109689" y="131981"/>
                  </a:lnTo>
                  <a:lnTo>
                    <a:pt x="103218" y="142492"/>
                  </a:lnTo>
                  <a:lnTo>
                    <a:pt x="97107" y="153541"/>
                  </a:lnTo>
                  <a:lnTo>
                    <a:pt x="91515" y="165236"/>
                  </a:lnTo>
                  <a:lnTo>
                    <a:pt x="86269" y="177533"/>
                  </a:lnTo>
                  <a:lnTo>
                    <a:pt x="80980" y="190320"/>
                  </a:lnTo>
                  <a:lnTo>
                    <a:pt x="75424" y="203478"/>
                  </a:lnTo>
                  <a:lnTo>
                    <a:pt x="69707" y="216908"/>
                  </a:lnTo>
                  <a:lnTo>
                    <a:pt x="64169" y="230530"/>
                  </a:lnTo>
                  <a:lnTo>
                    <a:pt x="58998" y="244285"/>
                  </a:lnTo>
                  <a:lnTo>
                    <a:pt x="54220" y="258131"/>
                  </a:lnTo>
                  <a:lnTo>
                    <a:pt x="49785" y="272040"/>
                  </a:lnTo>
                  <a:lnTo>
                    <a:pt x="45618" y="285991"/>
                  </a:lnTo>
                  <a:lnTo>
                    <a:pt x="41651" y="299972"/>
                  </a:lnTo>
                  <a:lnTo>
                    <a:pt x="37826" y="313970"/>
                  </a:lnTo>
                  <a:lnTo>
                    <a:pt x="34106" y="327973"/>
                  </a:lnTo>
                  <a:lnTo>
                    <a:pt x="30611" y="341755"/>
                  </a:lnTo>
                  <a:lnTo>
                    <a:pt x="27272" y="356444"/>
                  </a:lnTo>
                  <a:lnTo>
                    <a:pt x="23794" y="375567"/>
                  </a:lnTo>
                  <a:lnTo>
                    <a:pt x="19620" y="405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236032" y="3068473"/>
              <a:ext cx="456156" cy="606910"/>
            </a:xfrm>
            <a:custGeom>
              <a:avLst/>
              <a:gdLst/>
              <a:ahLst/>
              <a:cxnLst/>
              <a:rect l="0" t="0" r="0" b="0"/>
              <a:pathLst>
                <a:path w="456156" h="606910">
                  <a:moveTo>
                    <a:pt x="112237" y="111133"/>
                  </a:moveTo>
                  <a:lnTo>
                    <a:pt x="103503" y="120001"/>
                  </a:lnTo>
                  <a:lnTo>
                    <a:pt x="95796" y="128988"/>
                  </a:lnTo>
                  <a:lnTo>
                    <a:pt x="88399" y="138979"/>
                  </a:lnTo>
                  <a:lnTo>
                    <a:pt x="81310" y="149786"/>
                  </a:lnTo>
                  <a:lnTo>
                    <a:pt x="74780" y="160950"/>
                  </a:lnTo>
                  <a:lnTo>
                    <a:pt x="68903" y="172155"/>
                  </a:lnTo>
                  <a:lnTo>
                    <a:pt x="63466" y="183267"/>
                  </a:lnTo>
                  <a:lnTo>
                    <a:pt x="58047" y="194251"/>
                  </a:lnTo>
                  <a:lnTo>
                    <a:pt x="52403" y="205117"/>
                  </a:lnTo>
                  <a:lnTo>
                    <a:pt x="46629" y="215887"/>
                  </a:lnTo>
                  <a:lnTo>
                    <a:pt x="41052" y="226585"/>
                  </a:lnTo>
                  <a:lnTo>
                    <a:pt x="35854" y="237239"/>
                  </a:lnTo>
                  <a:lnTo>
                    <a:pt x="31059" y="248193"/>
                  </a:lnTo>
                  <a:lnTo>
                    <a:pt x="26612" y="260072"/>
                  </a:lnTo>
                  <a:lnTo>
                    <a:pt x="22438" y="273139"/>
                  </a:lnTo>
                  <a:lnTo>
                    <a:pt x="18465" y="287171"/>
                  </a:lnTo>
                  <a:lnTo>
                    <a:pt x="14637" y="301660"/>
                  </a:lnTo>
                  <a:lnTo>
                    <a:pt x="10915" y="316263"/>
                  </a:lnTo>
                  <a:lnTo>
                    <a:pt x="7431" y="330983"/>
                  </a:lnTo>
                  <a:lnTo>
                    <a:pt x="4470" y="346077"/>
                  </a:lnTo>
                  <a:lnTo>
                    <a:pt x="2152" y="361674"/>
                  </a:lnTo>
                  <a:lnTo>
                    <a:pt x="595" y="377759"/>
                  </a:lnTo>
                  <a:lnTo>
                    <a:pt x="0" y="394248"/>
                  </a:lnTo>
                  <a:lnTo>
                    <a:pt x="381" y="411051"/>
                  </a:lnTo>
                  <a:lnTo>
                    <a:pt x="1601" y="428081"/>
                  </a:lnTo>
                  <a:lnTo>
                    <a:pt x="3484" y="445273"/>
                  </a:lnTo>
                  <a:lnTo>
                    <a:pt x="5864" y="462571"/>
                  </a:lnTo>
                  <a:lnTo>
                    <a:pt x="8765" y="479610"/>
                  </a:lnTo>
                  <a:lnTo>
                    <a:pt x="12389" y="495750"/>
                  </a:lnTo>
                  <a:lnTo>
                    <a:pt x="16790" y="510713"/>
                  </a:lnTo>
                  <a:lnTo>
                    <a:pt x="21881" y="524387"/>
                  </a:lnTo>
                  <a:lnTo>
                    <a:pt x="27524" y="536660"/>
                  </a:lnTo>
                  <a:lnTo>
                    <a:pt x="33588" y="547620"/>
                  </a:lnTo>
                  <a:lnTo>
                    <a:pt x="40288" y="557490"/>
                  </a:lnTo>
                  <a:lnTo>
                    <a:pt x="48149" y="566522"/>
                  </a:lnTo>
                  <a:lnTo>
                    <a:pt x="57366" y="574934"/>
                  </a:lnTo>
                  <a:lnTo>
                    <a:pt x="67828" y="582739"/>
                  </a:lnTo>
                  <a:lnTo>
                    <a:pt x="79299" y="589763"/>
                  </a:lnTo>
                  <a:lnTo>
                    <a:pt x="91541" y="595961"/>
                  </a:lnTo>
                  <a:lnTo>
                    <a:pt x="104507" y="601107"/>
                  </a:lnTo>
                  <a:lnTo>
                    <a:pt x="118341" y="604734"/>
                  </a:lnTo>
                  <a:lnTo>
                    <a:pt x="133053" y="606715"/>
                  </a:lnTo>
                  <a:lnTo>
                    <a:pt x="148525" y="606909"/>
                  </a:lnTo>
                  <a:lnTo>
                    <a:pt x="164596" y="604994"/>
                  </a:lnTo>
                  <a:lnTo>
                    <a:pt x="181108" y="601001"/>
                  </a:lnTo>
                  <a:lnTo>
                    <a:pt x="197774" y="595235"/>
                  </a:lnTo>
                  <a:lnTo>
                    <a:pt x="214188" y="588086"/>
                  </a:lnTo>
                  <a:lnTo>
                    <a:pt x="230145" y="579917"/>
                  </a:lnTo>
                  <a:lnTo>
                    <a:pt x="245299" y="571180"/>
                  </a:lnTo>
                  <a:lnTo>
                    <a:pt x="259104" y="562404"/>
                  </a:lnTo>
                  <a:lnTo>
                    <a:pt x="271390" y="553877"/>
                  </a:lnTo>
                  <a:lnTo>
                    <a:pt x="282301" y="545679"/>
                  </a:lnTo>
                  <a:lnTo>
                    <a:pt x="292106" y="537787"/>
                  </a:lnTo>
                  <a:lnTo>
                    <a:pt x="301077" y="530142"/>
                  </a:lnTo>
                  <a:lnTo>
                    <a:pt x="309445" y="522684"/>
                  </a:lnTo>
                  <a:lnTo>
                    <a:pt x="317386" y="515362"/>
                  </a:lnTo>
                  <a:lnTo>
                    <a:pt x="325031" y="508136"/>
                  </a:lnTo>
                  <a:lnTo>
                    <a:pt x="332474" y="500976"/>
                  </a:lnTo>
                  <a:lnTo>
                    <a:pt x="339777" y="493862"/>
                  </a:lnTo>
                  <a:lnTo>
                    <a:pt x="346982" y="486774"/>
                  </a:lnTo>
                  <a:lnTo>
                    <a:pt x="353957" y="479540"/>
                  </a:lnTo>
                  <a:lnTo>
                    <a:pt x="360413" y="471843"/>
                  </a:lnTo>
                  <a:lnTo>
                    <a:pt x="366241" y="463552"/>
                  </a:lnTo>
                  <a:lnTo>
                    <a:pt x="371646" y="454695"/>
                  </a:lnTo>
                  <a:lnTo>
                    <a:pt x="377042" y="445371"/>
                  </a:lnTo>
                  <a:lnTo>
                    <a:pt x="382670" y="435690"/>
                  </a:lnTo>
                  <a:lnTo>
                    <a:pt x="388435" y="425749"/>
                  </a:lnTo>
                  <a:lnTo>
                    <a:pt x="394005" y="415623"/>
                  </a:lnTo>
                  <a:lnTo>
                    <a:pt x="399198" y="405368"/>
                  </a:lnTo>
                  <a:lnTo>
                    <a:pt x="403990" y="395024"/>
                  </a:lnTo>
                  <a:lnTo>
                    <a:pt x="408436" y="384620"/>
                  </a:lnTo>
                  <a:lnTo>
                    <a:pt x="412609" y="374176"/>
                  </a:lnTo>
                  <a:lnTo>
                    <a:pt x="416581" y="363704"/>
                  </a:lnTo>
                  <a:lnTo>
                    <a:pt x="420408" y="353213"/>
                  </a:lnTo>
                  <a:lnTo>
                    <a:pt x="424135" y="342696"/>
                  </a:lnTo>
                  <a:lnTo>
                    <a:pt x="427791" y="331665"/>
                  </a:lnTo>
                  <a:lnTo>
                    <a:pt x="431400" y="319203"/>
                  </a:lnTo>
                  <a:lnTo>
                    <a:pt x="434976" y="304927"/>
                  </a:lnTo>
                  <a:lnTo>
                    <a:pt x="438530" y="289099"/>
                  </a:lnTo>
                  <a:lnTo>
                    <a:pt x="442070" y="272333"/>
                  </a:lnTo>
                  <a:lnTo>
                    <a:pt x="445595" y="255092"/>
                  </a:lnTo>
                  <a:lnTo>
                    <a:pt x="448945" y="237636"/>
                  </a:lnTo>
                  <a:lnTo>
                    <a:pt x="451815" y="220091"/>
                  </a:lnTo>
                  <a:lnTo>
                    <a:pt x="454072" y="202526"/>
                  </a:lnTo>
                  <a:lnTo>
                    <a:pt x="455588" y="185292"/>
                  </a:lnTo>
                  <a:lnTo>
                    <a:pt x="456155" y="169013"/>
                  </a:lnTo>
                  <a:lnTo>
                    <a:pt x="455757" y="153945"/>
                  </a:lnTo>
                  <a:lnTo>
                    <a:pt x="454524" y="139859"/>
                  </a:lnTo>
                  <a:lnTo>
                    <a:pt x="452633" y="126245"/>
                  </a:lnTo>
                  <a:lnTo>
                    <a:pt x="450249" y="112752"/>
                  </a:lnTo>
                  <a:lnTo>
                    <a:pt x="447344" y="99383"/>
                  </a:lnTo>
                  <a:lnTo>
                    <a:pt x="443717" y="86392"/>
                  </a:lnTo>
                  <a:lnTo>
                    <a:pt x="439309" y="73912"/>
                  </a:lnTo>
                  <a:lnTo>
                    <a:pt x="434044" y="62089"/>
                  </a:lnTo>
                  <a:lnTo>
                    <a:pt x="427753" y="51149"/>
                  </a:lnTo>
                  <a:lnTo>
                    <a:pt x="420445" y="41131"/>
                  </a:lnTo>
                  <a:lnTo>
                    <a:pt x="412264" y="32082"/>
                  </a:lnTo>
                  <a:lnTo>
                    <a:pt x="403403" y="24143"/>
                  </a:lnTo>
                  <a:lnTo>
                    <a:pt x="394032" y="17287"/>
                  </a:lnTo>
                  <a:lnTo>
                    <a:pt x="384130" y="11511"/>
                  </a:lnTo>
                  <a:lnTo>
                    <a:pt x="373498" y="6922"/>
                  </a:lnTo>
                  <a:lnTo>
                    <a:pt x="362086" y="3467"/>
                  </a:lnTo>
                  <a:lnTo>
                    <a:pt x="349981" y="1128"/>
                  </a:lnTo>
                  <a:lnTo>
                    <a:pt x="337324" y="0"/>
                  </a:lnTo>
                  <a:lnTo>
                    <a:pt x="324256" y="23"/>
                  </a:lnTo>
                  <a:lnTo>
                    <a:pt x="311057" y="1172"/>
                  </a:lnTo>
                  <a:lnTo>
                    <a:pt x="298124" y="3539"/>
                  </a:lnTo>
                  <a:lnTo>
                    <a:pt x="285652" y="7056"/>
                  </a:lnTo>
                  <a:lnTo>
                    <a:pt x="273821" y="11536"/>
                  </a:lnTo>
                  <a:lnTo>
                    <a:pt x="262868" y="16759"/>
                  </a:lnTo>
                  <a:lnTo>
                    <a:pt x="252825" y="22535"/>
                  </a:lnTo>
                  <a:lnTo>
                    <a:pt x="243248" y="28870"/>
                  </a:lnTo>
                  <a:lnTo>
                    <a:pt x="233357" y="35953"/>
                  </a:lnTo>
                  <a:lnTo>
                    <a:pt x="222735" y="43830"/>
                  </a:lnTo>
                  <a:lnTo>
                    <a:pt x="211479" y="52408"/>
                  </a:lnTo>
                  <a:lnTo>
                    <a:pt x="199998" y="61544"/>
                  </a:lnTo>
                  <a:lnTo>
                    <a:pt x="188583" y="71090"/>
                  </a:lnTo>
                  <a:lnTo>
                    <a:pt x="177795" y="80665"/>
                  </a:lnTo>
                  <a:lnTo>
                    <a:pt x="167477" y="90709"/>
                  </a:lnTo>
                  <a:lnTo>
                    <a:pt x="156726" y="103218"/>
                  </a:lnTo>
                  <a:lnTo>
                    <a:pt x="143823" y="1216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179813" y="3746992"/>
              <a:ext cx="410028" cy="760197"/>
            </a:xfrm>
            <a:custGeom>
              <a:avLst/>
              <a:gdLst/>
              <a:ahLst/>
              <a:cxnLst/>
              <a:rect l="0" t="0" r="0" b="0"/>
              <a:pathLst>
                <a:path w="410028" h="760197">
                  <a:moveTo>
                    <a:pt x="84228" y="180137"/>
                  </a:moveTo>
                  <a:lnTo>
                    <a:pt x="78428" y="189006"/>
                  </a:lnTo>
                  <a:lnTo>
                    <a:pt x="73503" y="197993"/>
                  </a:lnTo>
                  <a:lnTo>
                    <a:pt x="69001" y="207983"/>
                  </a:lnTo>
                  <a:lnTo>
                    <a:pt x="64780" y="218791"/>
                  </a:lnTo>
                  <a:lnTo>
                    <a:pt x="60766" y="229954"/>
                  </a:lnTo>
                  <a:lnTo>
                    <a:pt x="56905" y="241159"/>
                  </a:lnTo>
                  <a:lnTo>
                    <a:pt x="53153" y="252272"/>
                  </a:lnTo>
                  <a:lnTo>
                    <a:pt x="49477" y="263256"/>
                  </a:lnTo>
                  <a:lnTo>
                    <a:pt x="45855" y="274121"/>
                  </a:lnTo>
                  <a:lnTo>
                    <a:pt x="42269" y="284892"/>
                  </a:lnTo>
                  <a:lnTo>
                    <a:pt x="38708" y="295589"/>
                  </a:lnTo>
                  <a:lnTo>
                    <a:pt x="35164" y="306243"/>
                  </a:lnTo>
                  <a:lnTo>
                    <a:pt x="31632" y="317197"/>
                  </a:lnTo>
                  <a:lnTo>
                    <a:pt x="28107" y="329077"/>
                  </a:lnTo>
                  <a:lnTo>
                    <a:pt x="24587" y="342153"/>
                  </a:lnTo>
                  <a:lnTo>
                    <a:pt x="21071" y="356530"/>
                  </a:lnTo>
                  <a:lnTo>
                    <a:pt x="17557" y="372316"/>
                  </a:lnTo>
                  <a:lnTo>
                    <a:pt x="14049" y="389421"/>
                  </a:lnTo>
                  <a:lnTo>
                    <a:pt x="10710" y="407619"/>
                  </a:lnTo>
                  <a:lnTo>
                    <a:pt x="7847" y="426658"/>
                  </a:lnTo>
                  <a:lnTo>
                    <a:pt x="5595" y="446309"/>
                  </a:lnTo>
                  <a:lnTo>
                    <a:pt x="4083" y="466232"/>
                  </a:lnTo>
                  <a:lnTo>
                    <a:pt x="3518" y="485986"/>
                  </a:lnTo>
                  <a:lnTo>
                    <a:pt x="3913" y="505347"/>
                  </a:lnTo>
                  <a:lnTo>
                    <a:pt x="4974" y="524280"/>
                  </a:lnTo>
                  <a:lnTo>
                    <a:pt x="6217" y="542839"/>
                  </a:lnTo>
                  <a:lnTo>
                    <a:pt x="7350" y="561096"/>
                  </a:lnTo>
                  <a:lnTo>
                    <a:pt x="8429" y="578800"/>
                  </a:lnTo>
                  <a:lnTo>
                    <a:pt x="9760" y="595396"/>
                  </a:lnTo>
                  <a:lnTo>
                    <a:pt x="11511" y="610676"/>
                  </a:lnTo>
                  <a:lnTo>
                    <a:pt x="13858" y="624905"/>
                  </a:lnTo>
                  <a:lnTo>
                    <a:pt x="17045" y="638615"/>
                  </a:lnTo>
                  <a:lnTo>
                    <a:pt x="21120" y="652172"/>
                  </a:lnTo>
                  <a:lnTo>
                    <a:pt x="25976" y="665584"/>
                  </a:lnTo>
                  <a:lnTo>
                    <a:pt x="31453" y="678602"/>
                  </a:lnTo>
                  <a:lnTo>
                    <a:pt x="37400" y="691102"/>
                  </a:lnTo>
                  <a:lnTo>
                    <a:pt x="43849" y="702937"/>
                  </a:lnTo>
                  <a:lnTo>
                    <a:pt x="51008" y="713886"/>
                  </a:lnTo>
                  <a:lnTo>
                    <a:pt x="58937" y="723910"/>
                  </a:lnTo>
                  <a:lnTo>
                    <a:pt x="67549" y="732962"/>
                  </a:lnTo>
                  <a:lnTo>
                    <a:pt x="76708" y="740904"/>
                  </a:lnTo>
                  <a:lnTo>
                    <a:pt x="86287" y="747758"/>
                  </a:lnTo>
                  <a:lnTo>
                    <a:pt x="96500" y="753361"/>
                  </a:lnTo>
                  <a:lnTo>
                    <a:pt x="107873" y="757304"/>
                  </a:lnTo>
                  <a:lnTo>
                    <a:pt x="120592" y="759511"/>
                  </a:lnTo>
                  <a:lnTo>
                    <a:pt x="134219" y="760196"/>
                  </a:lnTo>
                  <a:lnTo>
                    <a:pt x="147904" y="759676"/>
                  </a:lnTo>
                  <a:lnTo>
                    <a:pt x="161149" y="758247"/>
                  </a:lnTo>
                  <a:lnTo>
                    <a:pt x="173973" y="755832"/>
                  </a:lnTo>
                  <a:lnTo>
                    <a:pt x="186724" y="752009"/>
                  </a:lnTo>
                  <a:lnTo>
                    <a:pt x="199630" y="746660"/>
                  </a:lnTo>
                  <a:lnTo>
                    <a:pt x="212602" y="739950"/>
                  </a:lnTo>
                  <a:lnTo>
                    <a:pt x="225325" y="732151"/>
                  </a:lnTo>
                  <a:lnTo>
                    <a:pt x="237630" y="723528"/>
                  </a:lnTo>
                  <a:lnTo>
                    <a:pt x="249505" y="714145"/>
                  </a:lnTo>
                  <a:lnTo>
                    <a:pt x="261013" y="703869"/>
                  </a:lnTo>
                  <a:lnTo>
                    <a:pt x="272231" y="692695"/>
                  </a:lnTo>
                  <a:lnTo>
                    <a:pt x="283069" y="680582"/>
                  </a:lnTo>
                  <a:lnTo>
                    <a:pt x="293281" y="667386"/>
                  </a:lnTo>
                  <a:lnTo>
                    <a:pt x="302782" y="653140"/>
                  </a:lnTo>
                  <a:lnTo>
                    <a:pt x="311638" y="638165"/>
                  </a:lnTo>
                  <a:lnTo>
                    <a:pt x="319973" y="622968"/>
                  </a:lnTo>
                  <a:lnTo>
                    <a:pt x="327910" y="607863"/>
                  </a:lnTo>
                  <a:lnTo>
                    <a:pt x="335394" y="593129"/>
                  </a:lnTo>
                  <a:lnTo>
                    <a:pt x="342201" y="579081"/>
                  </a:lnTo>
                  <a:lnTo>
                    <a:pt x="348267" y="565810"/>
                  </a:lnTo>
                  <a:lnTo>
                    <a:pt x="353834" y="552914"/>
                  </a:lnTo>
                  <a:lnTo>
                    <a:pt x="359340" y="539642"/>
                  </a:lnTo>
                  <a:lnTo>
                    <a:pt x="365042" y="525592"/>
                  </a:lnTo>
                  <a:lnTo>
                    <a:pt x="370856" y="510713"/>
                  </a:lnTo>
                  <a:lnTo>
                    <a:pt x="376459" y="495112"/>
                  </a:lnTo>
                  <a:lnTo>
                    <a:pt x="381674" y="478942"/>
                  </a:lnTo>
                  <a:lnTo>
                    <a:pt x="386480" y="462184"/>
                  </a:lnTo>
                  <a:lnTo>
                    <a:pt x="390935" y="444650"/>
                  </a:lnTo>
                  <a:lnTo>
                    <a:pt x="395111" y="426305"/>
                  </a:lnTo>
                  <a:lnTo>
                    <a:pt x="398915" y="407411"/>
                  </a:lnTo>
                  <a:lnTo>
                    <a:pt x="402097" y="388421"/>
                  </a:lnTo>
                  <a:lnTo>
                    <a:pt x="404571" y="369610"/>
                  </a:lnTo>
                  <a:lnTo>
                    <a:pt x="406404" y="351062"/>
                  </a:lnTo>
                  <a:lnTo>
                    <a:pt x="407717" y="332770"/>
                  </a:lnTo>
                  <a:lnTo>
                    <a:pt x="408638" y="314686"/>
                  </a:lnTo>
                  <a:lnTo>
                    <a:pt x="409274" y="296761"/>
                  </a:lnTo>
                  <a:lnTo>
                    <a:pt x="409709" y="278952"/>
                  </a:lnTo>
                  <a:lnTo>
                    <a:pt x="410000" y="261231"/>
                  </a:lnTo>
                  <a:lnTo>
                    <a:pt x="410027" y="243735"/>
                  </a:lnTo>
                  <a:lnTo>
                    <a:pt x="409513" y="226753"/>
                  </a:lnTo>
                  <a:lnTo>
                    <a:pt x="408351" y="210409"/>
                  </a:lnTo>
                  <a:lnTo>
                    <a:pt x="406585" y="194823"/>
                  </a:lnTo>
                  <a:lnTo>
                    <a:pt x="404329" y="180195"/>
                  </a:lnTo>
                  <a:lnTo>
                    <a:pt x="401700" y="166535"/>
                  </a:lnTo>
                  <a:lnTo>
                    <a:pt x="398800" y="153548"/>
                  </a:lnTo>
                  <a:lnTo>
                    <a:pt x="395708" y="140745"/>
                  </a:lnTo>
                  <a:lnTo>
                    <a:pt x="392478" y="127835"/>
                  </a:lnTo>
                  <a:lnTo>
                    <a:pt x="388986" y="114873"/>
                  </a:lnTo>
                  <a:lnTo>
                    <a:pt x="384957" y="102163"/>
                  </a:lnTo>
                  <a:lnTo>
                    <a:pt x="380277" y="89875"/>
                  </a:lnTo>
                  <a:lnTo>
                    <a:pt x="374827" y="78183"/>
                  </a:lnTo>
                  <a:lnTo>
                    <a:pt x="368412" y="67331"/>
                  </a:lnTo>
                  <a:lnTo>
                    <a:pt x="361023" y="57368"/>
                  </a:lnTo>
                  <a:lnTo>
                    <a:pt x="352961" y="48186"/>
                  </a:lnTo>
                  <a:lnTo>
                    <a:pt x="344710" y="39625"/>
                  </a:lnTo>
                  <a:lnTo>
                    <a:pt x="336562" y="31533"/>
                  </a:lnTo>
                  <a:lnTo>
                    <a:pt x="328295" y="23944"/>
                  </a:lnTo>
                  <a:lnTo>
                    <a:pt x="319301" y="17066"/>
                  </a:lnTo>
                  <a:lnTo>
                    <a:pt x="309280" y="10965"/>
                  </a:lnTo>
                  <a:lnTo>
                    <a:pt x="298090" y="5885"/>
                  </a:lnTo>
                  <a:lnTo>
                    <a:pt x="285589" y="2303"/>
                  </a:lnTo>
                  <a:lnTo>
                    <a:pt x="271848" y="347"/>
                  </a:lnTo>
                  <a:lnTo>
                    <a:pt x="257401" y="0"/>
                  </a:lnTo>
                  <a:lnTo>
                    <a:pt x="243097" y="1279"/>
                  </a:lnTo>
                  <a:lnTo>
                    <a:pt x="229404" y="4037"/>
                  </a:lnTo>
                  <a:lnTo>
                    <a:pt x="216264" y="8328"/>
                  </a:lnTo>
                  <a:lnTo>
                    <a:pt x="203294" y="14481"/>
                  </a:lnTo>
                  <a:lnTo>
                    <a:pt x="190243" y="22500"/>
                  </a:lnTo>
                  <a:lnTo>
                    <a:pt x="177342" y="31798"/>
                  </a:lnTo>
                  <a:lnTo>
                    <a:pt x="165198" y="41415"/>
                  </a:lnTo>
                  <a:lnTo>
                    <a:pt x="154094" y="50772"/>
                  </a:lnTo>
                  <a:lnTo>
                    <a:pt x="143840" y="59831"/>
                  </a:lnTo>
                  <a:lnTo>
                    <a:pt x="133959" y="68901"/>
                  </a:lnTo>
                  <a:lnTo>
                    <a:pt x="124130" y="78182"/>
                  </a:lnTo>
                  <a:lnTo>
                    <a:pt x="114376" y="87567"/>
                  </a:lnTo>
                  <a:lnTo>
                    <a:pt x="104966" y="96730"/>
                  </a:lnTo>
                  <a:lnTo>
                    <a:pt x="96039" y="105500"/>
                  </a:lnTo>
                  <a:lnTo>
                    <a:pt x="87584" y="114188"/>
                  </a:lnTo>
                  <a:lnTo>
                    <a:pt x="79527" y="123467"/>
                  </a:lnTo>
                  <a:lnTo>
                    <a:pt x="71775" y="133677"/>
                  </a:lnTo>
                  <a:lnTo>
                    <a:pt x="64247" y="144822"/>
                  </a:lnTo>
                  <a:lnTo>
                    <a:pt x="56879" y="156761"/>
                  </a:lnTo>
                  <a:lnTo>
                    <a:pt x="49628" y="169311"/>
                  </a:lnTo>
                  <a:lnTo>
                    <a:pt x="42621" y="182145"/>
                  </a:lnTo>
                  <a:lnTo>
                    <a:pt x="36142" y="194826"/>
                  </a:lnTo>
                  <a:lnTo>
                    <a:pt x="30303" y="207128"/>
                  </a:lnTo>
                  <a:lnTo>
                    <a:pt x="25060" y="219014"/>
                  </a:lnTo>
                  <a:lnTo>
                    <a:pt x="20305" y="230535"/>
                  </a:lnTo>
                  <a:lnTo>
                    <a:pt x="15925" y="241765"/>
                  </a:lnTo>
                  <a:lnTo>
                    <a:pt x="11969" y="252708"/>
                  </a:lnTo>
                  <a:lnTo>
                    <a:pt x="8263" y="264579"/>
                  </a:lnTo>
                  <a:lnTo>
                    <a:pt x="4478" y="280657"/>
                  </a:lnTo>
                  <a:lnTo>
                    <a:pt x="0" y="3064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4805343" y="3178258"/>
              <a:ext cx="519695" cy="554192"/>
            </a:xfrm>
            <a:custGeom>
              <a:avLst/>
              <a:gdLst/>
              <a:ahLst/>
              <a:cxnLst/>
              <a:rect l="0" t="0" r="0" b="0"/>
              <a:pathLst>
                <a:path w="519695" h="554192">
                  <a:moveTo>
                    <a:pt x="164107" y="64519"/>
                  </a:moveTo>
                  <a:lnTo>
                    <a:pt x="158173" y="70453"/>
                  </a:lnTo>
                  <a:lnTo>
                    <a:pt x="151969" y="76658"/>
                  </a:lnTo>
                  <a:lnTo>
                    <a:pt x="144873" y="83759"/>
                  </a:lnTo>
                  <a:lnTo>
                    <a:pt x="136932" y="91872"/>
                  </a:lnTo>
                  <a:lnTo>
                    <a:pt x="128286" y="101167"/>
                  </a:lnTo>
                  <a:lnTo>
                    <a:pt x="119100" y="111609"/>
                  </a:lnTo>
                  <a:lnTo>
                    <a:pt x="109846" y="122862"/>
                  </a:lnTo>
                  <a:lnTo>
                    <a:pt x="101254" y="134399"/>
                  </a:lnTo>
                  <a:lnTo>
                    <a:pt x="93662" y="145895"/>
                  </a:lnTo>
                  <a:lnTo>
                    <a:pt x="86907" y="157222"/>
                  </a:lnTo>
                  <a:lnTo>
                    <a:pt x="80523" y="168359"/>
                  </a:lnTo>
                  <a:lnTo>
                    <a:pt x="74187" y="179345"/>
                  </a:lnTo>
                  <a:lnTo>
                    <a:pt x="67759" y="190708"/>
                  </a:lnTo>
                  <a:lnTo>
                    <a:pt x="61203" y="203401"/>
                  </a:lnTo>
                  <a:lnTo>
                    <a:pt x="54527" y="217821"/>
                  </a:lnTo>
                  <a:lnTo>
                    <a:pt x="47754" y="233238"/>
                  </a:lnTo>
                  <a:lnTo>
                    <a:pt x="40907" y="248132"/>
                  </a:lnTo>
                  <a:lnTo>
                    <a:pt x="34011" y="261681"/>
                  </a:lnTo>
                  <a:lnTo>
                    <a:pt x="27246" y="274385"/>
                  </a:lnTo>
                  <a:lnTo>
                    <a:pt x="20930" y="287656"/>
                  </a:lnTo>
                  <a:lnTo>
                    <a:pt x="15206" y="302290"/>
                  </a:lnTo>
                  <a:lnTo>
                    <a:pt x="10211" y="318426"/>
                  </a:lnTo>
                  <a:lnTo>
                    <a:pt x="6154" y="335881"/>
                  </a:lnTo>
                  <a:lnTo>
                    <a:pt x="3060" y="354373"/>
                  </a:lnTo>
                  <a:lnTo>
                    <a:pt x="965" y="373470"/>
                  </a:lnTo>
                  <a:lnTo>
                    <a:pt x="0" y="392650"/>
                  </a:lnTo>
                  <a:lnTo>
                    <a:pt x="133" y="411605"/>
                  </a:lnTo>
                  <a:lnTo>
                    <a:pt x="1355" y="429922"/>
                  </a:lnTo>
                  <a:lnTo>
                    <a:pt x="3771" y="447002"/>
                  </a:lnTo>
                  <a:lnTo>
                    <a:pt x="7327" y="462638"/>
                  </a:lnTo>
                  <a:lnTo>
                    <a:pt x="12002" y="476952"/>
                  </a:lnTo>
                  <a:lnTo>
                    <a:pt x="17888" y="490195"/>
                  </a:lnTo>
                  <a:lnTo>
                    <a:pt x="24926" y="502620"/>
                  </a:lnTo>
                  <a:lnTo>
                    <a:pt x="33093" y="514120"/>
                  </a:lnTo>
                  <a:lnTo>
                    <a:pt x="42478" y="524252"/>
                  </a:lnTo>
                  <a:lnTo>
                    <a:pt x="53018" y="532882"/>
                  </a:lnTo>
                  <a:lnTo>
                    <a:pt x="64689" y="540000"/>
                  </a:lnTo>
                  <a:lnTo>
                    <a:pt x="77580" y="545566"/>
                  </a:lnTo>
                  <a:lnTo>
                    <a:pt x="91623" y="549712"/>
                  </a:lnTo>
                  <a:lnTo>
                    <a:pt x="106629" y="552530"/>
                  </a:lnTo>
                  <a:lnTo>
                    <a:pt x="122379" y="553988"/>
                  </a:lnTo>
                  <a:lnTo>
                    <a:pt x="138677" y="554191"/>
                  </a:lnTo>
                  <a:lnTo>
                    <a:pt x="155367" y="553194"/>
                  </a:lnTo>
                  <a:lnTo>
                    <a:pt x="172331" y="550930"/>
                  </a:lnTo>
                  <a:lnTo>
                    <a:pt x="189479" y="547482"/>
                  </a:lnTo>
                  <a:lnTo>
                    <a:pt x="206587" y="543048"/>
                  </a:lnTo>
                  <a:lnTo>
                    <a:pt x="223307" y="537855"/>
                  </a:lnTo>
                  <a:lnTo>
                    <a:pt x="239480" y="532101"/>
                  </a:lnTo>
                  <a:lnTo>
                    <a:pt x="255121" y="525780"/>
                  </a:lnTo>
                  <a:lnTo>
                    <a:pt x="270319" y="518706"/>
                  </a:lnTo>
                  <a:lnTo>
                    <a:pt x="285165" y="510840"/>
                  </a:lnTo>
                  <a:lnTo>
                    <a:pt x="299424" y="502439"/>
                  </a:lnTo>
                  <a:lnTo>
                    <a:pt x="312555" y="493954"/>
                  </a:lnTo>
                  <a:lnTo>
                    <a:pt x="324351" y="485654"/>
                  </a:lnTo>
                  <a:lnTo>
                    <a:pt x="334918" y="477624"/>
                  </a:lnTo>
                  <a:lnTo>
                    <a:pt x="344483" y="469851"/>
                  </a:lnTo>
                  <a:lnTo>
                    <a:pt x="353290" y="462291"/>
                  </a:lnTo>
                  <a:lnTo>
                    <a:pt x="361545" y="454891"/>
                  </a:lnTo>
                  <a:lnTo>
                    <a:pt x="369411" y="447609"/>
                  </a:lnTo>
                  <a:lnTo>
                    <a:pt x="377000" y="440405"/>
                  </a:lnTo>
                  <a:lnTo>
                    <a:pt x="384235" y="433091"/>
                  </a:lnTo>
                  <a:lnTo>
                    <a:pt x="390868" y="425341"/>
                  </a:lnTo>
                  <a:lnTo>
                    <a:pt x="396813" y="417017"/>
                  </a:lnTo>
                  <a:lnTo>
                    <a:pt x="402298" y="408308"/>
                  </a:lnTo>
                  <a:lnTo>
                    <a:pt x="407748" y="399616"/>
                  </a:lnTo>
                  <a:lnTo>
                    <a:pt x="413417" y="391172"/>
                  </a:lnTo>
                  <a:lnTo>
                    <a:pt x="419378" y="382876"/>
                  </a:lnTo>
                  <a:lnTo>
                    <a:pt x="425613" y="374394"/>
                  </a:lnTo>
                  <a:lnTo>
                    <a:pt x="432074" y="365529"/>
                  </a:lnTo>
                  <a:lnTo>
                    <a:pt x="438871" y="355931"/>
                  </a:lnTo>
                  <a:lnTo>
                    <a:pt x="446266" y="345037"/>
                  </a:lnTo>
                  <a:lnTo>
                    <a:pt x="454342" y="332672"/>
                  </a:lnTo>
                  <a:lnTo>
                    <a:pt x="462715" y="319298"/>
                  </a:lnTo>
                  <a:lnTo>
                    <a:pt x="470648" y="305790"/>
                  </a:lnTo>
                  <a:lnTo>
                    <a:pt x="477763" y="292663"/>
                  </a:lnTo>
                  <a:lnTo>
                    <a:pt x="484184" y="279749"/>
                  </a:lnTo>
                  <a:lnTo>
                    <a:pt x="490337" y="266408"/>
                  </a:lnTo>
                  <a:lnTo>
                    <a:pt x="496505" y="252287"/>
                  </a:lnTo>
                  <a:lnTo>
                    <a:pt x="502479" y="237515"/>
                  </a:lnTo>
                  <a:lnTo>
                    <a:pt x="507665" y="222512"/>
                  </a:lnTo>
                  <a:lnTo>
                    <a:pt x="511785" y="207563"/>
                  </a:lnTo>
                  <a:lnTo>
                    <a:pt x="514875" y="192777"/>
                  </a:lnTo>
                  <a:lnTo>
                    <a:pt x="517106" y="178170"/>
                  </a:lnTo>
                  <a:lnTo>
                    <a:pt x="518675" y="163722"/>
                  </a:lnTo>
                  <a:lnTo>
                    <a:pt x="519594" y="149563"/>
                  </a:lnTo>
                  <a:lnTo>
                    <a:pt x="519694" y="135968"/>
                  </a:lnTo>
                  <a:lnTo>
                    <a:pt x="518945" y="123043"/>
                  </a:lnTo>
                  <a:lnTo>
                    <a:pt x="517291" y="110735"/>
                  </a:lnTo>
                  <a:lnTo>
                    <a:pt x="514578" y="98929"/>
                  </a:lnTo>
                  <a:lnTo>
                    <a:pt x="510825" y="87507"/>
                  </a:lnTo>
                  <a:lnTo>
                    <a:pt x="506186" y="76531"/>
                  </a:lnTo>
                  <a:lnTo>
                    <a:pt x="500855" y="66226"/>
                  </a:lnTo>
                  <a:lnTo>
                    <a:pt x="495006" y="56662"/>
                  </a:lnTo>
                  <a:lnTo>
                    <a:pt x="488624" y="47764"/>
                  </a:lnTo>
                  <a:lnTo>
                    <a:pt x="481507" y="39401"/>
                  </a:lnTo>
                  <a:lnTo>
                    <a:pt x="473609" y="31445"/>
                  </a:lnTo>
                  <a:lnTo>
                    <a:pt x="465017" y="23948"/>
                  </a:lnTo>
                  <a:lnTo>
                    <a:pt x="455871" y="17133"/>
                  </a:lnTo>
                  <a:lnTo>
                    <a:pt x="446296" y="11075"/>
                  </a:lnTo>
                  <a:lnTo>
                    <a:pt x="435916" y="6023"/>
                  </a:lnTo>
                  <a:lnTo>
                    <a:pt x="423898" y="2460"/>
                  </a:lnTo>
                  <a:lnTo>
                    <a:pt x="409929" y="511"/>
                  </a:lnTo>
                  <a:lnTo>
                    <a:pt x="394478" y="0"/>
                  </a:lnTo>
                  <a:lnTo>
                    <a:pt x="378497" y="637"/>
                  </a:lnTo>
                  <a:lnTo>
                    <a:pt x="362597" y="2146"/>
                  </a:lnTo>
                  <a:lnTo>
                    <a:pt x="346856" y="4614"/>
                  </a:lnTo>
                  <a:lnTo>
                    <a:pt x="331000" y="8472"/>
                  </a:lnTo>
                  <a:lnTo>
                    <a:pt x="314866" y="13840"/>
                  </a:lnTo>
                  <a:lnTo>
                    <a:pt x="298743" y="20393"/>
                  </a:lnTo>
                  <a:lnTo>
                    <a:pt x="283284" y="27555"/>
                  </a:lnTo>
                  <a:lnTo>
                    <a:pt x="268812" y="34927"/>
                  </a:lnTo>
                  <a:lnTo>
                    <a:pt x="255482" y="42316"/>
                  </a:lnTo>
                  <a:lnTo>
                    <a:pt x="243448" y="49650"/>
                  </a:lnTo>
                  <a:lnTo>
                    <a:pt x="232651" y="56913"/>
                  </a:lnTo>
                  <a:lnTo>
                    <a:pt x="222891" y="64111"/>
                  </a:lnTo>
                  <a:lnTo>
                    <a:pt x="213933" y="71258"/>
                  </a:lnTo>
                  <a:lnTo>
                    <a:pt x="205567" y="78366"/>
                  </a:lnTo>
                  <a:lnTo>
                    <a:pt x="197622" y="85447"/>
                  </a:lnTo>
                  <a:lnTo>
                    <a:pt x="189973" y="92508"/>
                  </a:lnTo>
                  <a:lnTo>
                    <a:pt x="182528" y="99560"/>
                  </a:lnTo>
                  <a:lnTo>
                    <a:pt x="175221" y="106771"/>
                  </a:lnTo>
                  <a:lnTo>
                    <a:pt x="168009" y="114451"/>
                  </a:lnTo>
                  <a:lnTo>
                    <a:pt x="160860" y="122728"/>
                  </a:lnTo>
                  <a:lnTo>
                    <a:pt x="153754" y="131405"/>
                  </a:lnTo>
                  <a:lnTo>
                    <a:pt x="146677" y="140076"/>
                  </a:lnTo>
                  <a:lnTo>
                    <a:pt x="139624" y="148496"/>
                  </a:lnTo>
                  <a:lnTo>
                    <a:pt x="132698" y="156493"/>
                  </a:lnTo>
                  <a:lnTo>
                    <a:pt x="125327" y="164773"/>
                  </a:lnTo>
                  <a:lnTo>
                    <a:pt x="115743" y="175180"/>
                  </a:lnTo>
                  <a:lnTo>
                    <a:pt x="100936" y="1908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478999" y="3691369"/>
              <a:ext cx="468178" cy="693715"/>
            </a:xfrm>
            <a:custGeom>
              <a:avLst/>
              <a:gdLst/>
              <a:ahLst/>
              <a:cxnLst/>
              <a:rect l="0" t="0" r="0" b="0"/>
              <a:pathLst>
                <a:path w="468178" h="693715">
                  <a:moveTo>
                    <a:pt x="174804" y="67304"/>
                  </a:moveTo>
                  <a:lnTo>
                    <a:pt x="166069" y="73172"/>
                  </a:lnTo>
                  <a:lnTo>
                    <a:pt x="158363" y="78736"/>
                  </a:lnTo>
                  <a:lnTo>
                    <a:pt x="150961" y="84536"/>
                  </a:lnTo>
                  <a:lnTo>
                    <a:pt x="143700" y="90616"/>
                  </a:lnTo>
                  <a:lnTo>
                    <a:pt x="136521" y="96946"/>
                  </a:lnTo>
                  <a:lnTo>
                    <a:pt x="129396" y="103474"/>
                  </a:lnTo>
                  <a:lnTo>
                    <a:pt x="122305" y="110150"/>
                  </a:lnTo>
                  <a:lnTo>
                    <a:pt x="115239" y="116932"/>
                  </a:lnTo>
                  <a:lnTo>
                    <a:pt x="108188" y="123795"/>
                  </a:lnTo>
                  <a:lnTo>
                    <a:pt x="101147" y="130877"/>
                  </a:lnTo>
                  <a:lnTo>
                    <a:pt x="94114" y="138471"/>
                  </a:lnTo>
                  <a:lnTo>
                    <a:pt x="87086" y="146702"/>
                  </a:lnTo>
                  <a:lnTo>
                    <a:pt x="80060" y="155859"/>
                  </a:lnTo>
                  <a:lnTo>
                    <a:pt x="73036" y="166449"/>
                  </a:lnTo>
                  <a:lnTo>
                    <a:pt x="66019" y="178606"/>
                  </a:lnTo>
                  <a:lnTo>
                    <a:pt x="59171" y="191839"/>
                  </a:lnTo>
                  <a:lnTo>
                    <a:pt x="52800" y="205252"/>
                  </a:lnTo>
                  <a:lnTo>
                    <a:pt x="47029" y="218316"/>
                  </a:lnTo>
                  <a:lnTo>
                    <a:pt x="41661" y="231186"/>
                  </a:lnTo>
                  <a:lnTo>
                    <a:pt x="36290" y="244500"/>
                  </a:lnTo>
                  <a:lnTo>
                    <a:pt x="30678" y="258596"/>
                  </a:lnTo>
                  <a:lnTo>
                    <a:pt x="24925" y="273183"/>
                  </a:lnTo>
                  <a:lnTo>
                    <a:pt x="19362" y="287528"/>
                  </a:lnTo>
                  <a:lnTo>
                    <a:pt x="14178" y="301227"/>
                  </a:lnTo>
                  <a:lnTo>
                    <a:pt x="9563" y="314529"/>
                  </a:lnTo>
                  <a:lnTo>
                    <a:pt x="5768" y="328135"/>
                  </a:lnTo>
                  <a:lnTo>
                    <a:pt x="2854" y="342427"/>
                  </a:lnTo>
                  <a:lnTo>
                    <a:pt x="882" y="357145"/>
                  </a:lnTo>
                  <a:lnTo>
                    <a:pt x="0" y="371579"/>
                  </a:lnTo>
                  <a:lnTo>
                    <a:pt x="178" y="385333"/>
                  </a:lnTo>
                  <a:lnTo>
                    <a:pt x="1094" y="398501"/>
                  </a:lnTo>
                  <a:lnTo>
                    <a:pt x="2238" y="411484"/>
                  </a:lnTo>
                  <a:lnTo>
                    <a:pt x="3303" y="424560"/>
                  </a:lnTo>
                  <a:lnTo>
                    <a:pt x="4338" y="438154"/>
                  </a:lnTo>
                  <a:lnTo>
                    <a:pt x="5639" y="452893"/>
                  </a:lnTo>
                  <a:lnTo>
                    <a:pt x="7366" y="468990"/>
                  </a:lnTo>
                  <a:lnTo>
                    <a:pt x="9526" y="485855"/>
                  </a:lnTo>
                  <a:lnTo>
                    <a:pt x="12056" y="502328"/>
                  </a:lnTo>
                  <a:lnTo>
                    <a:pt x="14872" y="517773"/>
                  </a:lnTo>
                  <a:lnTo>
                    <a:pt x="17899" y="532072"/>
                  </a:lnTo>
                  <a:lnTo>
                    <a:pt x="21077" y="545362"/>
                  </a:lnTo>
                  <a:lnTo>
                    <a:pt x="24365" y="557863"/>
                  </a:lnTo>
                  <a:lnTo>
                    <a:pt x="27895" y="570108"/>
                  </a:lnTo>
                  <a:lnTo>
                    <a:pt x="31950" y="582877"/>
                  </a:lnTo>
                  <a:lnTo>
                    <a:pt x="36653" y="596547"/>
                  </a:lnTo>
                  <a:lnTo>
                    <a:pt x="42287" y="610817"/>
                  </a:lnTo>
                  <a:lnTo>
                    <a:pt x="49358" y="624936"/>
                  </a:lnTo>
                  <a:lnTo>
                    <a:pt x="58005" y="638460"/>
                  </a:lnTo>
                  <a:lnTo>
                    <a:pt x="67897" y="650961"/>
                  </a:lnTo>
                  <a:lnTo>
                    <a:pt x="78446" y="661898"/>
                  </a:lnTo>
                  <a:lnTo>
                    <a:pt x="89251" y="671131"/>
                  </a:lnTo>
                  <a:lnTo>
                    <a:pt x="100437" y="678686"/>
                  </a:lnTo>
                  <a:lnTo>
                    <a:pt x="112537" y="684559"/>
                  </a:lnTo>
                  <a:lnTo>
                    <a:pt x="125784" y="688917"/>
                  </a:lnTo>
                  <a:lnTo>
                    <a:pt x="139951" y="691882"/>
                  </a:lnTo>
                  <a:lnTo>
                    <a:pt x="154540" y="693440"/>
                  </a:lnTo>
                  <a:lnTo>
                    <a:pt x="169208" y="693714"/>
                  </a:lnTo>
                  <a:lnTo>
                    <a:pt x="183804" y="692935"/>
                  </a:lnTo>
                  <a:lnTo>
                    <a:pt x="198283" y="691350"/>
                  </a:lnTo>
                  <a:lnTo>
                    <a:pt x="212641" y="689171"/>
                  </a:lnTo>
                  <a:lnTo>
                    <a:pt x="226569" y="686404"/>
                  </a:lnTo>
                  <a:lnTo>
                    <a:pt x="239477" y="682869"/>
                  </a:lnTo>
                  <a:lnTo>
                    <a:pt x="251127" y="678523"/>
                  </a:lnTo>
                  <a:lnTo>
                    <a:pt x="261766" y="673298"/>
                  </a:lnTo>
                  <a:lnTo>
                    <a:pt x="271913" y="667035"/>
                  </a:lnTo>
                  <a:lnTo>
                    <a:pt x="281923" y="659749"/>
                  </a:lnTo>
                  <a:lnTo>
                    <a:pt x="291802" y="651754"/>
                  </a:lnTo>
                  <a:lnTo>
                    <a:pt x="301295" y="643549"/>
                  </a:lnTo>
                  <a:lnTo>
                    <a:pt x="310275" y="635436"/>
                  </a:lnTo>
                  <a:lnTo>
                    <a:pt x="318593" y="627363"/>
                  </a:lnTo>
                  <a:lnTo>
                    <a:pt x="326028" y="619031"/>
                  </a:lnTo>
                  <a:lnTo>
                    <a:pt x="332548" y="610281"/>
                  </a:lnTo>
                  <a:lnTo>
                    <a:pt x="338434" y="601268"/>
                  </a:lnTo>
                  <a:lnTo>
                    <a:pt x="344162" y="592364"/>
                  </a:lnTo>
                  <a:lnTo>
                    <a:pt x="350016" y="583775"/>
                  </a:lnTo>
                  <a:lnTo>
                    <a:pt x="355933" y="575381"/>
                  </a:lnTo>
                  <a:lnTo>
                    <a:pt x="361606" y="566831"/>
                  </a:lnTo>
                  <a:lnTo>
                    <a:pt x="366873" y="557930"/>
                  </a:lnTo>
                  <a:lnTo>
                    <a:pt x="371883" y="548646"/>
                  </a:lnTo>
                  <a:lnTo>
                    <a:pt x="377009" y="539028"/>
                  </a:lnTo>
                  <a:lnTo>
                    <a:pt x="382452" y="529147"/>
                  </a:lnTo>
                  <a:lnTo>
                    <a:pt x="388090" y="519070"/>
                  </a:lnTo>
                  <a:lnTo>
                    <a:pt x="393575" y="508852"/>
                  </a:lnTo>
                  <a:lnTo>
                    <a:pt x="398711" y="498531"/>
                  </a:lnTo>
                  <a:lnTo>
                    <a:pt x="403464" y="487973"/>
                  </a:lnTo>
                  <a:lnTo>
                    <a:pt x="407883" y="476893"/>
                  </a:lnTo>
                  <a:lnTo>
                    <a:pt x="412039" y="465181"/>
                  </a:lnTo>
                  <a:lnTo>
                    <a:pt x="416000" y="453043"/>
                  </a:lnTo>
                  <a:lnTo>
                    <a:pt x="419820" y="440896"/>
                  </a:lnTo>
                  <a:lnTo>
                    <a:pt x="423541" y="428984"/>
                  </a:lnTo>
                  <a:lnTo>
                    <a:pt x="427194" y="417376"/>
                  </a:lnTo>
                  <a:lnTo>
                    <a:pt x="430801" y="406048"/>
                  </a:lnTo>
                  <a:lnTo>
                    <a:pt x="434375" y="394943"/>
                  </a:lnTo>
                  <a:lnTo>
                    <a:pt x="437928" y="383841"/>
                  </a:lnTo>
                  <a:lnTo>
                    <a:pt x="441467" y="372387"/>
                  </a:lnTo>
                  <a:lnTo>
                    <a:pt x="444996" y="360420"/>
                  </a:lnTo>
                  <a:lnTo>
                    <a:pt x="448518" y="348111"/>
                  </a:lnTo>
                  <a:lnTo>
                    <a:pt x="452037" y="335847"/>
                  </a:lnTo>
                  <a:lnTo>
                    <a:pt x="455547" y="323848"/>
                  </a:lnTo>
                  <a:lnTo>
                    <a:pt x="458888" y="311842"/>
                  </a:lnTo>
                  <a:lnTo>
                    <a:pt x="461751" y="299183"/>
                  </a:lnTo>
                  <a:lnTo>
                    <a:pt x="464009" y="285552"/>
                  </a:lnTo>
                  <a:lnTo>
                    <a:pt x="465695" y="270956"/>
                  </a:lnTo>
                  <a:lnTo>
                    <a:pt x="466908" y="255547"/>
                  </a:lnTo>
                  <a:lnTo>
                    <a:pt x="467758" y="239510"/>
                  </a:lnTo>
                  <a:lnTo>
                    <a:pt x="468177" y="223011"/>
                  </a:lnTo>
                  <a:lnTo>
                    <a:pt x="467933" y="206184"/>
                  </a:lnTo>
                  <a:lnTo>
                    <a:pt x="466952" y="189131"/>
                  </a:lnTo>
                  <a:lnTo>
                    <a:pt x="465140" y="172088"/>
                  </a:lnTo>
                  <a:lnTo>
                    <a:pt x="462320" y="155413"/>
                  </a:lnTo>
                  <a:lnTo>
                    <a:pt x="458495" y="139273"/>
                  </a:lnTo>
                  <a:lnTo>
                    <a:pt x="453808" y="123825"/>
                  </a:lnTo>
                  <a:lnTo>
                    <a:pt x="448445" y="109290"/>
                  </a:lnTo>
                  <a:lnTo>
                    <a:pt x="442575" y="95697"/>
                  </a:lnTo>
                  <a:lnTo>
                    <a:pt x="436178" y="82923"/>
                  </a:lnTo>
                  <a:lnTo>
                    <a:pt x="429052" y="70797"/>
                  </a:lnTo>
                  <a:lnTo>
                    <a:pt x="421147" y="59158"/>
                  </a:lnTo>
                  <a:lnTo>
                    <a:pt x="412551" y="48034"/>
                  </a:lnTo>
                  <a:lnTo>
                    <a:pt x="403402" y="37629"/>
                  </a:lnTo>
                  <a:lnTo>
                    <a:pt x="393829" y="28007"/>
                  </a:lnTo>
                  <a:lnTo>
                    <a:pt x="383621" y="19409"/>
                  </a:lnTo>
                  <a:lnTo>
                    <a:pt x="372251" y="12313"/>
                  </a:lnTo>
                  <a:lnTo>
                    <a:pt x="359534" y="6843"/>
                  </a:lnTo>
                  <a:lnTo>
                    <a:pt x="345909" y="2984"/>
                  </a:lnTo>
                  <a:lnTo>
                    <a:pt x="332224" y="753"/>
                  </a:lnTo>
                  <a:lnTo>
                    <a:pt x="318980" y="0"/>
                  </a:lnTo>
                  <a:lnTo>
                    <a:pt x="306157" y="781"/>
                  </a:lnTo>
                  <a:lnTo>
                    <a:pt x="293406" y="3425"/>
                  </a:lnTo>
                  <a:lnTo>
                    <a:pt x="280501" y="7938"/>
                  </a:lnTo>
                  <a:lnTo>
                    <a:pt x="267529" y="13899"/>
                  </a:lnTo>
                  <a:lnTo>
                    <a:pt x="254806" y="20655"/>
                  </a:lnTo>
                  <a:lnTo>
                    <a:pt x="242505" y="27751"/>
                  </a:lnTo>
                  <a:lnTo>
                    <a:pt x="230803" y="34954"/>
                  </a:lnTo>
                  <a:lnTo>
                    <a:pt x="219943" y="42162"/>
                  </a:lnTo>
                  <a:lnTo>
                    <a:pt x="209970" y="49346"/>
                  </a:lnTo>
                  <a:lnTo>
                    <a:pt x="200611" y="56660"/>
                  </a:lnTo>
                  <a:lnTo>
                    <a:pt x="191399" y="64417"/>
                  </a:lnTo>
                  <a:lnTo>
                    <a:pt x="182052" y="72753"/>
                  </a:lnTo>
                  <a:lnTo>
                    <a:pt x="172636" y="81642"/>
                  </a:lnTo>
                  <a:lnTo>
                    <a:pt x="163461" y="90988"/>
                  </a:lnTo>
                  <a:lnTo>
                    <a:pt x="154704" y="100670"/>
                  </a:lnTo>
                  <a:lnTo>
                    <a:pt x="146678" y="110139"/>
                  </a:lnTo>
                  <a:lnTo>
                    <a:pt x="139117" y="119355"/>
                  </a:lnTo>
                  <a:lnTo>
                    <a:pt x="131362" y="129125"/>
                  </a:lnTo>
                  <a:lnTo>
                    <a:pt x="122161" y="1410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426032" y="226851"/>
            <a:ext cx="583296" cy="468030"/>
            <a:chOff x="2426032" y="226851"/>
            <a:chExt cx="583296" cy="468030"/>
          </a:xfrm>
        </p:grpSpPr>
        <p:sp>
          <p:nvSpPr>
            <p:cNvPr id="2" name="Freeform 1"/>
            <p:cNvSpPr/>
            <p:nvPr/>
          </p:nvSpPr>
          <p:spPr>
            <a:xfrm>
              <a:off x="2607664" y="242155"/>
              <a:ext cx="13932" cy="452726"/>
            </a:xfrm>
            <a:custGeom>
              <a:avLst/>
              <a:gdLst/>
              <a:ahLst/>
              <a:cxnLst/>
              <a:rect l="0" t="0" r="0" b="0"/>
              <a:pathLst>
                <a:path w="13932" h="452726">
                  <a:moveTo>
                    <a:pt x="13931" y="0"/>
                  </a:moveTo>
                  <a:lnTo>
                    <a:pt x="10998" y="8868"/>
                  </a:lnTo>
                  <a:lnTo>
                    <a:pt x="8215" y="17855"/>
                  </a:lnTo>
                  <a:lnTo>
                    <a:pt x="5325" y="27864"/>
                  </a:lnTo>
                  <a:lnTo>
                    <a:pt x="2630" y="39363"/>
                  </a:lnTo>
                  <a:lnTo>
                    <a:pt x="762" y="53120"/>
                  </a:lnTo>
                  <a:lnTo>
                    <a:pt x="0" y="69324"/>
                  </a:lnTo>
                  <a:lnTo>
                    <a:pt x="140" y="87220"/>
                  </a:lnTo>
                  <a:lnTo>
                    <a:pt x="693" y="105446"/>
                  </a:lnTo>
                  <a:lnTo>
                    <a:pt x="1323" y="123189"/>
                  </a:lnTo>
                  <a:lnTo>
                    <a:pt x="1880" y="140674"/>
                  </a:lnTo>
                  <a:lnTo>
                    <a:pt x="2320" y="158845"/>
                  </a:lnTo>
                  <a:lnTo>
                    <a:pt x="2652" y="178200"/>
                  </a:lnTo>
                  <a:lnTo>
                    <a:pt x="3060" y="198132"/>
                  </a:lnTo>
                  <a:lnTo>
                    <a:pt x="3874" y="217233"/>
                  </a:lnTo>
                  <a:lnTo>
                    <a:pt x="5236" y="234766"/>
                  </a:lnTo>
                  <a:lnTo>
                    <a:pt x="6968" y="251132"/>
                  </a:lnTo>
                  <a:lnTo>
                    <a:pt x="8669" y="267484"/>
                  </a:lnTo>
                  <a:lnTo>
                    <a:pt x="10108" y="284514"/>
                  </a:lnTo>
                  <a:lnTo>
                    <a:pt x="11225" y="302089"/>
                  </a:lnTo>
                  <a:lnTo>
                    <a:pt x="12049" y="319527"/>
                  </a:lnTo>
                  <a:lnTo>
                    <a:pt x="12638" y="336415"/>
                  </a:lnTo>
                  <a:lnTo>
                    <a:pt x="13050" y="352656"/>
                  </a:lnTo>
                  <a:lnTo>
                    <a:pt x="13335" y="368315"/>
                  </a:lnTo>
                  <a:lnTo>
                    <a:pt x="13529" y="383496"/>
                  </a:lnTo>
                  <a:lnTo>
                    <a:pt x="13661" y="397903"/>
                  </a:lnTo>
                  <a:lnTo>
                    <a:pt x="13765" y="412351"/>
                  </a:lnTo>
                  <a:lnTo>
                    <a:pt x="13850" y="429229"/>
                  </a:lnTo>
                  <a:lnTo>
                    <a:pt x="13931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6032" y="273740"/>
              <a:ext cx="216622" cy="278588"/>
            </a:xfrm>
            <a:custGeom>
              <a:avLst/>
              <a:gdLst/>
              <a:ahLst/>
              <a:cxnLst/>
              <a:rect l="0" t="0" r="0" b="0"/>
              <a:pathLst>
                <a:path w="216622" h="278588">
                  <a:moveTo>
                    <a:pt x="216621" y="168456"/>
                  </a:moveTo>
                  <a:lnTo>
                    <a:pt x="204953" y="171390"/>
                  </a:lnTo>
                  <a:lnTo>
                    <a:pt x="194464" y="174172"/>
                  </a:lnTo>
                  <a:lnTo>
                    <a:pt x="184162" y="177081"/>
                  </a:lnTo>
                  <a:lnTo>
                    <a:pt x="173861" y="180467"/>
                  </a:lnTo>
                  <a:lnTo>
                    <a:pt x="163517" y="184929"/>
                  </a:lnTo>
                  <a:lnTo>
                    <a:pt x="153127" y="190695"/>
                  </a:lnTo>
                  <a:lnTo>
                    <a:pt x="142699" y="197511"/>
                  </a:lnTo>
                  <a:lnTo>
                    <a:pt x="132241" y="204847"/>
                  </a:lnTo>
                  <a:lnTo>
                    <a:pt x="121761" y="212334"/>
                  </a:lnTo>
                  <a:lnTo>
                    <a:pt x="111266" y="219800"/>
                  </a:lnTo>
                  <a:lnTo>
                    <a:pt x="100760" y="227185"/>
                  </a:lnTo>
                  <a:lnTo>
                    <a:pt x="90247" y="234482"/>
                  </a:lnTo>
                  <a:lnTo>
                    <a:pt x="79729" y="241703"/>
                  </a:lnTo>
                  <a:lnTo>
                    <a:pt x="69207" y="248865"/>
                  </a:lnTo>
                  <a:lnTo>
                    <a:pt x="58684" y="255979"/>
                  </a:lnTo>
                  <a:lnTo>
                    <a:pt x="48158" y="262893"/>
                  </a:lnTo>
                  <a:lnTo>
                    <a:pt x="37632" y="269310"/>
                  </a:lnTo>
                  <a:lnTo>
                    <a:pt x="27113" y="275062"/>
                  </a:lnTo>
                  <a:lnTo>
                    <a:pt x="16899" y="278587"/>
                  </a:lnTo>
                  <a:lnTo>
                    <a:pt x="8416" y="277897"/>
                  </a:lnTo>
                  <a:lnTo>
                    <a:pt x="3074" y="273636"/>
                  </a:lnTo>
                  <a:lnTo>
                    <a:pt x="529" y="267005"/>
                  </a:lnTo>
                  <a:lnTo>
                    <a:pt x="0" y="258896"/>
                  </a:lnTo>
                  <a:lnTo>
                    <a:pt x="1000" y="249550"/>
                  </a:lnTo>
                  <a:lnTo>
                    <a:pt x="3379" y="238697"/>
                  </a:lnTo>
                  <a:lnTo>
                    <a:pt x="6957" y="226292"/>
                  </a:lnTo>
                  <a:lnTo>
                    <a:pt x="11336" y="212690"/>
                  </a:lnTo>
                  <a:lnTo>
                    <a:pt x="15973" y="198482"/>
                  </a:lnTo>
                  <a:lnTo>
                    <a:pt x="20543" y="184068"/>
                  </a:lnTo>
                  <a:lnTo>
                    <a:pt x="25087" y="169643"/>
                  </a:lnTo>
                  <a:lnTo>
                    <a:pt x="29900" y="155277"/>
                  </a:lnTo>
                  <a:lnTo>
                    <a:pt x="35134" y="140987"/>
                  </a:lnTo>
                  <a:lnTo>
                    <a:pt x="40633" y="126763"/>
                  </a:lnTo>
                  <a:lnTo>
                    <a:pt x="46025" y="112593"/>
                  </a:lnTo>
                  <a:lnTo>
                    <a:pt x="51097" y="98467"/>
                  </a:lnTo>
                  <a:lnTo>
                    <a:pt x="55809" y="84539"/>
                  </a:lnTo>
                  <a:lnTo>
                    <a:pt x="60201" y="71106"/>
                  </a:lnTo>
                  <a:lnTo>
                    <a:pt x="64334" y="58301"/>
                  </a:lnTo>
                  <a:lnTo>
                    <a:pt x="68122" y="46345"/>
                  </a:lnTo>
                  <a:lnTo>
                    <a:pt x="71698" y="34355"/>
                  </a:lnTo>
                  <a:lnTo>
                    <a:pt x="75375" y="20161"/>
                  </a:lnTo>
                  <a:lnTo>
                    <a:pt x="797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3846" y="226851"/>
              <a:ext cx="315482" cy="437477"/>
            </a:xfrm>
            <a:custGeom>
              <a:avLst/>
              <a:gdLst/>
              <a:ahLst/>
              <a:cxnLst/>
              <a:rect l="0" t="0" r="0" b="0"/>
              <a:pathLst>
                <a:path w="315482" h="437477">
                  <a:moveTo>
                    <a:pt x="148848" y="36361"/>
                  </a:moveTo>
                  <a:lnTo>
                    <a:pt x="140113" y="39362"/>
                  </a:lnTo>
                  <a:lnTo>
                    <a:pt x="132407" y="42784"/>
                  </a:lnTo>
                  <a:lnTo>
                    <a:pt x="125000" y="46989"/>
                  </a:lnTo>
                  <a:lnTo>
                    <a:pt x="117566" y="52235"/>
                  </a:lnTo>
                  <a:lnTo>
                    <a:pt x="109740" y="59013"/>
                  </a:lnTo>
                  <a:lnTo>
                    <a:pt x="101365" y="67450"/>
                  </a:lnTo>
                  <a:lnTo>
                    <a:pt x="92623" y="77363"/>
                  </a:lnTo>
                  <a:lnTo>
                    <a:pt x="83908" y="88454"/>
                  </a:lnTo>
                  <a:lnTo>
                    <a:pt x="75454" y="100435"/>
                  </a:lnTo>
                  <a:lnTo>
                    <a:pt x="67320" y="113223"/>
                  </a:lnTo>
                  <a:lnTo>
                    <a:pt x="59479" y="126937"/>
                  </a:lnTo>
                  <a:lnTo>
                    <a:pt x="51873" y="141569"/>
                  </a:lnTo>
                  <a:lnTo>
                    <a:pt x="44442" y="156987"/>
                  </a:lnTo>
                  <a:lnTo>
                    <a:pt x="37140" y="173021"/>
                  </a:lnTo>
                  <a:lnTo>
                    <a:pt x="29931" y="189510"/>
                  </a:lnTo>
                  <a:lnTo>
                    <a:pt x="22953" y="206158"/>
                  </a:lnTo>
                  <a:lnTo>
                    <a:pt x="16494" y="222562"/>
                  </a:lnTo>
                  <a:lnTo>
                    <a:pt x="10677" y="238525"/>
                  </a:lnTo>
                  <a:lnTo>
                    <a:pt x="5789" y="254193"/>
                  </a:lnTo>
                  <a:lnTo>
                    <a:pt x="2337" y="269940"/>
                  </a:lnTo>
                  <a:lnTo>
                    <a:pt x="462" y="285974"/>
                  </a:lnTo>
                  <a:lnTo>
                    <a:pt x="0" y="302014"/>
                  </a:lnTo>
                  <a:lnTo>
                    <a:pt x="671" y="317411"/>
                  </a:lnTo>
                  <a:lnTo>
                    <a:pt x="2192" y="331844"/>
                  </a:lnTo>
                  <a:lnTo>
                    <a:pt x="4330" y="345315"/>
                  </a:lnTo>
                  <a:lnTo>
                    <a:pt x="6902" y="357976"/>
                  </a:lnTo>
                  <a:lnTo>
                    <a:pt x="9784" y="370007"/>
                  </a:lnTo>
                  <a:lnTo>
                    <a:pt x="13209" y="381409"/>
                  </a:lnTo>
                  <a:lnTo>
                    <a:pt x="17725" y="392007"/>
                  </a:lnTo>
                  <a:lnTo>
                    <a:pt x="23547" y="401767"/>
                  </a:lnTo>
                  <a:lnTo>
                    <a:pt x="30577" y="410628"/>
                  </a:lnTo>
                  <a:lnTo>
                    <a:pt x="38593" y="418435"/>
                  </a:lnTo>
                  <a:lnTo>
                    <a:pt x="47361" y="425195"/>
                  </a:lnTo>
                  <a:lnTo>
                    <a:pt x="56841" y="430735"/>
                  </a:lnTo>
                  <a:lnTo>
                    <a:pt x="67181" y="434633"/>
                  </a:lnTo>
                  <a:lnTo>
                    <a:pt x="78395" y="436810"/>
                  </a:lnTo>
                  <a:lnTo>
                    <a:pt x="90365" y="437476"/>
                  </a:lnTo>
                  <a:lnTo>
                    <a:pt x="102931" y="436943"/>
                  </a:lnTo>
                  <a:lnTo>
                    <a:pt x="115937" y="435509"/>
                  </a:lnTo>
                  <a:lnTo>
                    <a:pt x="129095" y="433261"/>
                  </a:lnTo>
                  <a:lnTo>
                    <a:pt x="142002" y="430082"/>
                  </a:lnTo>
                  <a:lnTo>
                    <a:pt x="154463" y="425979"/>
                  </a:lnTo>
                  <a:lnTo>
                    <a:pt x="166628" y="420920"/>
                  </a:lnTo>
                  <a:lnTo>
                    <a:pt x="178869" y="414767"/>
                  </a:lnTo>
                  <a:lnTo>
                    <a:pt x="191395" y="407551"/>
                  </a:lnTo>
                  <a:lnTo>
                    <a:pt x="203928" y="399434"/>
                  </a:lnTo>
                  <a:lnTo>
                    <a:pt x="215816" y="390614"/>
                  </a:lnTo>
                  <a:lnTo>
                    <a:pt x="226740" y="381271"/>
                  </a:lnTo>
                  <a:lnTo>
                    <a:pt x="236702" y="371387"/>
                  </a:lnTo>
                  <a:lnTo>
                    <a:pt x="245854" y="360768"/>
                  </a:lnTo>
                  <a:lnTo>
                    <a:pt x="254380" y="349368"/>
                  </a:lnTo>
                  <a:lnTo>
                    <a:pt x="262446" y="337442"/>
                  </a:lnTo>
                  <a:lnTo>
                    <a:pt x="270183" y="325437"/>
                  </a:lnTo>
                  <a:lnTo>
                    <a:pt x="277687" y="313611"/>
                  </a:lnTo>
                  <a:lnTo>
                    <a:pt x="284864" y="301721"/>
                  </a:lnTo>
                  <a:lnTo>
                    <a:pt x="291458" y="289140"/>
                  </a:lnTo>
                  <a:lnTo>
                    <a:pt x="297369" y="275561"/>
                  </a:lnTo>
                  <a:lnTo>
                    <a:pt x="302491" y="261000"/>
                  </a:lnTo>
                  <a:lnTo>
                    <a:pt x="306632" y="245614"/>
                  </a:lnTo>
                  <a:lnTo>
                    <a:pt x="309787" y="229597"/>
                  </a:lnTo>
                  <a:lnTo>
                    <a:pt x="312092" y="213282"/>
                  </a:lnTo>
                  <a:lnTo>
                    <a:pt x="313730" y="197109"/>
                  </a:lnTo>
                  <a:lnTo>
                    <a:pt x="314868" y="181306"/>
                  </a:lnTo>
                  <a:lnTo>
                    <a:pt x="315481" y="165746"/>
                  </a:lnTo>
                  <a:lnTo>
                    <a:pt x="315370" y="150072"/>
                  </a:lnTo>
                  <a:lnTo>
                    <a:pt x="314475" y="134084"/>
                  </a:lnTo>
                  <a:lnTo>
                    <a:pt x="312723" y="117903"/>
                  </a:lnTo>
                  <a:lnTo>
                    <a:pt x="309943" y="101880"/>
                  </a:lnTo>
                  <a:lnTo>
                    <a:pt x="306140" y="86219"/>
                  </a:lnTo>
                  <a:lnTo>
                    <a:pt x="301297" y="71278"/>
                  </a:lnTo>
                  <a:lnTo>
                    <a:pt x="295297" y="57624"/>
                  </a:lnTo>
                  <a:lnTo>
                    <a:pt x="288187" y="45448"/>
                  </a:lnTo>
                  <a:lnTo>
                    <a:pt x="280142" y="34781"/>
                  </a:lnTo>
                  <a:lnTo>
                    <a:pt x="271372" y="25673"/>
                  </a:lnTo>
                  <a:lnTo>
                    <a:pt x="262058" y="17993"/>
                  </a:lnTo>
                  <a:lnTo>
                    <a:pt x="252024" y="11646"/>
                  </a:lnTo>
                  <a:lnTo>
                    <a:pt x="240771" y="6664"/>
                  </a:lnTo>
                  <a:lnTo>
                    <a:pt x="228138" y="2948"/>
                  </a:lnTo>
                  <a:lnTo>
                    <a:pt x="214739" y="602"/>
                  </a:lnTo>
                  <a:lnTo>
                    <a:pt x="201738" y="0"/>
                  </a:lnTo>
                  <a:lnTo>
                    <a:pt x="189780" y="1185"/>
                  </a:lnTo>
                  <a:lnTo>
                    <a:pt x="179081" y="3804"/>
                  </a:lnTo>
                  <a:lnTo>
                    <a:pt x="168537" y="7645"/>
                  </a:lnTo>
                  <a:lnTo>
                    <a:pt x="156113" y="14161"/>
                  </a:lnTo>
                  <a:lnTo>
                    <a:pt x="138319" y="25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787500" y="151794"/>
            <a:ext cx="613827" cy="1101098"/>
            <a:chOff x="5787500" y="151794"/>
            <a:chExt cx="613827" cy="1101098"/>
          </a:xfrm>
        </p:grpSpPr>
        <p:sp>
          <p:nvSpPr>
            <p:cNvPr id="6" name="Freeform 5"/>
            <p:cNvSpPr/>
            <p:nvPr/>
          </p:nvSpPr>
          <p:spPr>
            <a:xfrm>
              <a:off x="6011772" y="21056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5" y="29859"/>
                  </a:lnTo>
                  <a:lnTo>
                    <a:pt x="13264" y="42873"/>
                  </a:lnTo>
                  <a:lnTo>
                    <a:pt x="12416" y="57649"/>
                  </a:lnTo>
                  <a:lnTo>
                    <a:pt x="11818" y="74032"/>
                  </a:lnTo>
                  <a:lnTo>
                    <a:pt x="11404" y="91891"/>
                  </a:lnTo>
                  <a:lnTo>
                    <a:pt x="11119" y="111224"/>
                  </a:lnTo>
                  <a:lnTo>
                    <a:pt x="10921" y="131872"/>
                  </a:lnTo>
                  <a:lnTo>
                    <a:pt x="10618" y="152937"/>
                  </a:lnTo>
                  <a:lnTo>
                    <a:pt x="9882" y="172931"/>
                  </a:lnTo>
                  <a:lnTo>
                    <a:pt x="8574" y="191126"/>
                  </a:lnTo>
                  <a:lnTo>
                    <a:pt x="6881" y="207969"/>
                  </a:lnTo>
                  <a:lnTo>
                    <a:pt x="5206" y="224655"/>
                  </a:lnTo>
                  <a:lnTo>
                    <a:pt x="3786" y="241920"/>
                  </a:lnTo>
                  <a:lnTo>
                    <a:pt x="2681" y="259825"/>
                  </a:lnTo>
                  <a:lnTo>
                    <a:pt x="1865" y="278019"/>
                  </a:lnTo>
                  <a:lnTo>
                    <a:pt x="1282" y="296228"/>
                  </a:lnTo>
                  <a:lnTo>
                    <a:pt x="873" y="314170"/>
                  </a:lnTo>
                  <a:lnTo>
                    <a:pt x="592" y="331510"/>
                  </a:lnTo>
                  <a:lnTo>
                    <a:pt x="399" y="348116"/>
                  </a:lnTo>
                  <a:lnTo>
                    <a:pt x="268" y="363634"/>
                  </a:lnTo>
                  <a:lnTo>
                    <a:pt x="165" y="379021"/>
                  </a:lnTo>
                  <a:lnTo>
                    <a:pt x="81" y="39674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787500" y="210569"/>
              <a:ext cx="245330" cy="259970"/>
            </a:xfrm>
            <a:custGeom>
              <a:avLst/>
              <a:gdLst/>
              <a:ahLst/>
              <a:cxnLst/>
              <a:rect l="0" t="0" r="0" b="0"/>
              <a:pathLst>
                <a:path w="245330" h="259970">
                  <a:moveTo>
                    <a:pt x="245329" y="168456"/>
                  </a:moveTo>
                  <a:lnTo>
                    <a:pt x="233594" y="168590"/>
                  </a:lnTo>
                  <a:lnTo>
                    <a:pt x="222465" y="169871"/>
                  </a:lnTo>
                  <a:lnTo>
                    <a:pt x="210871" y="172459"/>
                  </a:lnTo>
                  <a:lnTo>
                    <a:pt x="198882" y="176006"/>
                  </a:lnTo>
                  <a:lnTo>
                    <a:pt x="186871" y="179991"/>
                  </a:lnTo>
                  <a:lnTo>
                    <a:pt x="175064" y="184075"/>
                  </a:lnTo>
                  <a:lnTo>
                    <a:pt x="163364" y="188270"/>
                  </a:lnTo>
                  <a:lnTo>
                    <a:pt x="151447" y="192836"/>
                  </a:lnTo>
                  <a:lnTo>
                    <a:pt x="139135" y="197904"/>
                  </a:lnTo>
                  <a:lnTo>
                    <a:pt x="126409" y="203459"/>
                  </a:lnTo>
                  <a:lnTo>
                    <a:pt x="113327" y="209419"/>
                  </a:lnTo>
                  <a:lnTo>
                    <a:pt x="99975" y="215692"/>
                  </a:lnTo>
                  <a:lnTo>
                    <a:pt x="86755" y="222193"/>
                  </a:lnTo>
                  <a:lnTo>
                    <a:pt x="74338" y="228857"/>
                  </a:lnTo>
                  <a:lnTo>
                    <a:pt x="63023" y="235630"/>
                  </a:lnTo>
                  <a:lnTo>
                    <a:pt x="52612" y="242313"/>
                  </a:lnTo>
                  <a:lnTo>
                    <a:pt x="42620" y="248573"/>
                  </a:lnTo>
                  <a:lnTo>
                    <a:pt x="32722" y="254242"/>
                  </a:lnTo>
                  <a:lnTo>
                    <a:pt x="23260" y="258522"/>
                  </a:lnTo>
                  <a:lnTo>
                    <a:pt x="15110" y="259969"/>
                  </a:lnTo>
                  <a:lnTo>
                    <a:pt x="8669" y="258044"/>
                  </a:lnTo>
                  <a:lnTo>
                    <a:pt x="4022" y="253002"/>
                  </a:lnTo>
                  <a:lnTo>
                    <a:pt x="1195" y="245424"/>
                  </a:lnTo>
                  <a:lnTo>
                    <a:pt x="0" y="235927"/>
                  </a:lnTo>
                  <a:lnTo>
                    <a:pt x="130" y="225199"/>
                  </a:lnTo>
                  <a:lnTo>
                    <a:pt x="1264" y="213957"/>
                  </a:lnTo>
                  <a:lnTo>
                    <a:pt x="3133" y="202623"/>
                  </a:lnTo>
                  <a:lnTo>
                    <a:pt x="5689" y="191051"/>
                  </a:lnTo>
                  <a:lnTo>
                    <a:pt x="9082" y="178677"/>
                  </a:lnTo>
                  <a:lnTo>
                    <a:pt x="13323" y="165244"/>
                  </a:lnTo>
                  <a:lnTo>
                    <a:pt x="18136" y="151118"/>
                  </a:lnTo>
                  <a:lnTo>
                    <a:pt x="23060" y="137088"/>
                  </a:lnTo>
                  <a:lnTo>
                    <a:pt x="27820" y="123608"/>
                  </a:lnTo>
                  <a:lnTo>
                    <a:pt x="32490" y="110624"/>
                  </a:lnTo>
                  <a:lnTo>
                    <a:pt x="37386" y="97766"/>
                  </a:lnTo>
                  <a:lnTo>
                    <a:pt x="42680" y="84788"/>
                  </a:lnTo>
                  <a:lnTo>
                    <a:pt x="48388" y="71767"/>
                  </a:lnTo>
                  <a:lnTo>
                    <a:pt x="54453" y="59011"/>
                  </a:lnTo>
                  <a:lnTo>
                    <a:pt x="60787" y="46698"/>
                  </a:lnTo>
                  <a:lnTo>
                    <a:pt x="67013" y="35287"/>
                  </a:lnTo>
                  <a:lnTo>
                    <a:pt x="73087" y="24473"/>
                  </a:lnTo>
                  <a:lnTo>
                    <a:pt x="79541" y="13309"/>
                  </a:lnTo>
                  <a:lnTo>
                    <a:pt x="8740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144312" y="151794"/>
              <a:ext cx="239892" cy="485092"/>
            </a:xfrm>
            <a:custGeom>
              <a:avLst/>
              <a:gdLst/>
              <a:ahLst/>
              <a:cxnLst/>
              <a:rect l="0" t="0" r="0" b="0"/>
              <a:pathLst>
                <a:path w="239892" h="485092">
                  <a:moveTo>
                    <a:pt x="225429" y="164060"/>
                  </a:moveTo>
                  <a:lnTo>
                    <a:pt x="216694" y="167128"/>
                  </a:lnTo>
                  <a:lnTo>
                    <a:pt x="208987" y="171191"/>
                  </a:lnTo>
                  <a:lnTo>
                    <a:pt x="201586" y="176679"/>
                  </a:lnTo>
                  <a:lnTo>
                    <a:pt x="194324" y="183266"/>
                  </a:lnTo>
                  <a:lnTo>
                    <a:pt x="187146" y="190416"/>
                  </a:lnTo>
                  <a:lnTo>
                    <a:pt x="180020" y="197764"/>
                  </a:lnTo>
                  <a:lnTo>
                    <a:pt x="172930" y="205296"/>
                  </a:lnTo>
                  <a:lnTo>
                    <a:pt x="165864" y="213254"/>
                  </a:lnTo>
                  <a:lnTo>
                    <a:pt x="158813" y="221746"/>
                  </a:lnTo>
                  <a:lnTo>
                    <a:pt x="151772" y="230583"/>
                  </a:lnTo>
                  <a:lnTo>
                    <a:pt x="144739" y="239368"/>
                  </a:lnTo>
                  <a:lnTo>
                    <a:pt x="137715" y="247877"/>
                  </a:lnTo>
                  <a:lnTo>
                    <a:pt x="130862" y="256218"/>
                  </a:lnTo>
                  <a:lnTo>
                    <a:pt x="124487" y="264732"/>
                  </a:lnTo>
                  <a:lnTo>
                    <a:pt x="118714" y="273613"/>
                  </a:lnTo>
                  <a:lnTo>
                    <a:pt x="113345" y="283053"/>
                  </a:lnTo>
                  <a:lnTo>
                    <a:pt x="107974" y="293308"/>
                  </a:lnTo>
                  <a:lnTo>
                    <a:pt x="102362" y="304431"/>
                  </a:lnTo>
                  <a:lnTo>
                    <a:pt x="96608" y="316156"/>
                  </a:lnTo>
                  <a:lnTo>
                    <a:pt x="91045" y="328019"/>
                  </a:lnTo>
                  <a:lnTo>
                    <a:pt x="85853" y="339741"/>
                  </a:lnTo>
                  <a:lnTo>
                    <a:pt x="80891" y="351390"/>
                  </a:lnTo>
                  <a:lnTo>
                    <a:pt x="75799" y="363277"/>
                  </a:lnTo>
                  <a:lnTo>
                    <a:pt x="70383" y="375571"/>
                  </a:lnTo>
                  <a:lnTo>
                    <a:pt x="64933" y="388286"/>
                  </a:lnTo>
                  <a:lnTo>
                    <a:pt x="60105" y="401361"/>
                  </a:lnTo>
                  <a:lnTo>
                    <a:pt x="56238" y="414712"/>
                  </a:lnTo>
                  <a:lnTo>
                    <a:pt x="53661" y="428103"/>
                  </a:lnTo>
                  <a:lnTo>
                    <a:pt x="52838" y="441166"/>
                  </a:lnTo>
                  <a:lnTo>
                    <a:pt x="53855" y="453710"/>
                  </a:lnTo>
                  <a:lnTo>
                    <a:pt x="56812" y="465081"/>
                  </a:lnTo>
                  <a:lnTo>
                    <a:pt x="61987" y="474127"/>
                  </a:lnTo>
                  <a:lnTo>
                    <a:pt x="69314" y="480424"/>
                  </a:lnTo>
                  <a:lnTo>
                    <a:pt x="78300" y="484023"/>
                  </a:lnTo>
                  <a:lnTo>
                    <a:pt x="88231" y="485091"/>
                  </a:lnTo>
                  <a:lnTo>
                    <a:pt x="98605" y="483997"/>
                  </a:lnTo>
                  <a:lnTo>
                    <a:pt x="108990" y="481199"/>
                  </a:lnTo>
                  <a:lnTo>
                    <a:pt x="118955" y="477130"/>
                  </a:lnTo>
                  <a:lnTo>
                    <a:pt x="128319" y="472139"/>
                  </a:lnTo>
                  <a:lnTo>
                    <a:pt x="137098" y="466336"/>
                  </a:lnTo>
                  <a:lnTo>
                    <a:pt x="145387" y="459611"/>
                  </a:lnTo>
                  <a:lnTo>
                    <a:pt x="153299" y="451975"/>
                  </a:lnTo>
                  <a:lnTo>
                    <a:pt x="160767" y="443558"/>
                  </a:lnTo>
                  <a:lnTo>
                    <a:pt x="167564" y="434530"/>
                  </a:lnTo>
                  <a:lnTo>
                    <a:pt x="173620" y="425043"/>
                  </a:lnTo>
                  <a:lnTo>
                    <a:pt x="179010" y="415061"/>
                  </a:lnTo>
                  <a:lnTo>
                    <a:pt x="183864" y="404376"/>
                  </a:lnTo>
                  <a:lnTo>
                    <a:pt x="188311" y="392927"/>
                  </a:lnTo>
                  <a:lnTo>
                    <a:pt x="192298" y="380797"/>
                  </a:lnTo>
                  <a:lnTo>
                    <a:pt x="195604" y="368123"/>
                  </a:lnTo>
                  <a:lnTo>
                    <a:pt x="198154" y="355045"/>
                  </a:lnTo>
                  <a:lnTo>
                    <a:pt x="199696" y="341839"/>
                  </a:lnTo>
                  <a:lnTo>
                    <a:pt x="199750" y="328900"/>
                  </a:lnTo>
                  <a:lnTo>
                    <a:pt x="198189" y="316425"/>
                  </a:lnTo>
                  <a:lnTo>
                    <a:pt x="195191" y="304592"/>
                  </a:lnTo>
                  <a:lnTo>
                    <a:pt x="191044" y="293638"/>
                  </a:lnTo>
                  <a:lnTo>
                    <a:pt x="186036" y="283602"/>
                  </a:lnTo>
                  <a:lnTo>
                    <a:pt x="180404" y="274371"/>
                  </a:lnTo>
                  <a:lnTo>
                    <a:pt x="174332" y="265776"/>
                  </a:lnTo>
                  <a:lnTo>
                    <a:pt x="167952" y="257656"/>
                  </a:lnTo>
                  <a:lnTo>
                    <a:pt x="161194" y="249878"/>
                  </a:lnTo>
                  <a:lnTo>
                    <a:pt x="153820" y="242341"/>
                  </a:lnTo>
                  <a:lnTo>
                    <a:pt x="145743" y="234971"/>
                  </a:lnTo>
                  <a:lnTo>
                    <a:pt x="137030" y="227714"/>
                  </a:lnTo>
                  <a:lnTo>
                    <a:pt x="127803" y="220536"/>
                  </a:lnTo>
                  <a:lnTo>
                    <a:pt x="118182" y="213410"/>
                  </a:lnTo>
                  <a:lnTo>
                    <a:pt x="108112" y="206319"/>
                  </a:lnTo>
                  <a:lnTo>
                    <a:pt x="97366" y="199252"/>
                  </a:lnTo>
                  <a:lnTo>
                    <a:pt x="85882" y="192201"/>
                  </a:lnTo>
                  <a:lnTo>
                    <a:pt x="73899" y="185160"/>
                  </a:lnTo>
                  <a:lnTo>
                    <a:pt x="61856" y="178127"/>
                  </a:lnTo>
                  <a:lnTo>
                    <a:pt x="50023" y="171094"/>
                  </a:lnTo>
                  <a:lnTo>
                    <a:pt x="38807" y="163896"/>
                  </a:lnTo>
                  <a:lnTo>
                    <a:pt x="28807" y="156224"/>
                  </a:lnTo>
                  <a:lnTo>
                    <a:pt x="20239" y="147945"/>
                  </a:lnTo>
                  <a:lnTo>
                    <a:pt x="13147" y="138925"/>
                  </a:lnTo>
                  <a:lnTo>
                    <a:pt x="7593" y="128960"/>
                  </a:lnTo>
                  <a:lnTo>
                    <a:pt x="3455" y="118040"/>
                  </a:lnTo>
                  <a:lnTo>
                    <a:pt x="810" y="106623"/>
                  </a:lnTo>
                  <a:lnTo>
                    <a:pt x="0" y="95499"/>
                  </a:lnTo>
                  <a:lnTo>
                    <a:pt x="1046" y="85096"/>
                  </a:lnTo>
                  <a:lnTo>
                    <a:pt x="3695" y="75486"/>
                  </a:lnTo>
                  <a:lnTo>
                    <a:pt x="7607" y="66572"/>
                  </a:lnTo>
                  <a:lnTo>
                    <a:pt x="12462" y="58205"/>
                  </a:lnTo>
                  <a:lnTo>
                    <a:pt x="18161" y="50247"/>
                  </a:lnTo>
                  <a:lnTo>
                    <a:pt x="24810" y="42581"/>
                  </a:lnTo>
                  <a:lnTo>
                    <a:pt x="32391" y="35125"/>
                  </a:lnTo>
                  <a:lnTo>
                    <a:pt x="40770" y="27980"/>
                  </a:lnTo>
                  <a:lnTo>
                    <a:pt x="49771" y="21407"/>
                  </a:lnTo>
                  <a:lnTo>
                    <a:pt x="59240" y="15510"/>
                  </a:lnTo>
                  <a:lnTo>
                    <a:pt x="69209" y="10399"/>
                  </a:lnTo>
                  <a:lnTo>
                    <a:pt x="79887" y="6264"/>
                  </a:lnTo>
                  <a:lnTo>
                    <a:pt x="91335" y="3118"/>
                  </a:lnTo>
                  <a:lnTo>
                    <a:pt x="103633" y="988"/>
                  </a:lnTo>
                  <a:lnTo>
                    <a:pt x="116953" y="0"/>
                  </a:lnTo>
                  <a:lnTo>
                    <a:pt x="131278" y="117"/>
                  </a:lnTo>
                  <a:lnTo>
                    <a:pt x="146136" y="1330"/>
                  </a:lnTo>
                  <a:lnTo>
                    <a:pt x="160723" y="3739"/>
                  </a:lnTo>
                  <a:lnTo>
                    <a:pt x="174600" y="7289"/>
                  </a:lnTo>
                  <a:lnTo>
                    <a:pt x="187525" y="11961"/>
                  </a:lnTo>
                  <a:lnTo>
                    <a:pt x="199287" y="17845"/>
                  </a:lnTo>
                  <a:lnTo>
                    <a:pt x="209891" y="24882"/>
                  </a:lnTo>
                  <a:lnTo>
                    <a:pt x="219182" y="33048"/>
                  </a:lnTo>
                  <a:lnTo>
                    <a:pt x="226760" y="42432"/>
                  </a:lnTo>
                  <a:lnTo>
                    <a:pt x="232560" y="52963"/>
                  </a:lnTo>
                  <a:lnTo>
                    <a:pt x="236643" y="64288"/>
                  </a:lnTo>
                  <a:lnTo>
                    <a:pt x="239027" y="75881"/>
                  </a:lnTo>
                  <a:lnTo>
                    <a:pt x="239891" y="87418"/>
                  </a:lnTo>
                  <a:lnTo>
                    <a:pt x="239525" y="98773"/>
                  </a:lnTo>
                  <a:lnTo>
                    <a:pt x="238224" y="109931"/>
                  </a:lnTo>
                  <a:lnTo>
                    <a:pt x="236248" y="120903"/>
                  </a:lnTo>
                  <a:lnTo>
                    <a:pt x="233949" y="131275"/>
                  </a:lnTo>
                  <a:lnTo>
                    <a:pt x="231551" y="141211"/>
                  </a:lnTo>
                  <a:lnTo>
                    <a:pt x="228850" y="1515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11730" y="768580"/>
              <a:ext cx="273742" cy="389555"/>
            </a:xfrm>
            <a:custGeom>
              <a:avLst/>
              <a:gdLst/>
              <a:ahLst/>
              <a:cxnLst/>
              <a:rect l="0" t="0" r="0" b="0"/>
              <a:pathLst>
                <a:path w="273742" h="389555">
                  <a:moveTo>
                    <a:pt x="273741" y="0"/>
                  </a:moveTo>
                  <a:lnTo>
                    <a:pt x="267874" y="11601"/>
                  </a:lnTo>
                  <a:lnTo>
                    <a:pt x="262309" y="21450"/>
                  </a:lnTo>
                  <a:lnTo>
                    <a:pt x="256515" y="30459"/>
                  </a:lnTo>
                  <a:lnTo>
                    <a:pt x="250606" y="39074"/>
                  </a:lnTo>
                  <a:lnTo>
                    <a:pt x="244925" y="47749"/>
                  </a:lnTo>
                  <a:lnTo>
                    <a:pt x="239646" y="56725"/>
                  </a:lnTo>
                  <a:lnTo>
                    <a:pt x="234623" y="66056"/>
                  </a:lnTo>
                  <a:lnTo>
                    <a:pt x="229488" y="75703"/>
                  </a:lnTo>
                  <a:lnTo>
                    <a:pt x="224033" y="85604"/>
                  </a:lnTo>
                  <a:lnTo>
                    <a:pt x="218216" y="95693"/>
                  </a:lnTo>
                  <a:lnTo>
                    <a:pt x="212079" y="105919"/>
                  </a:lnTo>
                  <a:lnTo>
                    <a:pt x="205688" y="116241"/>
                  </a:lnTo>
                  <a:lnTo>
                    <a:pt x="199108" y="126629"/>
                  </a:lnTo>
                  <a:lnTo>
                    <a:pt x="192390" y="137063"/>
                  </a:lnTo>
                  <a:lnTo>
                    <a:pt x="185577" y="147528"/>
                  </a:lnTo>
                  <a:lnTo>
                    <a:pt x="178698" y="158014"/>
                  </a:lnTo>
                  <a:lnTo>
                    <a:pt x="171773" y="168513"/>
                  </a:lnTo>
                  <a:lnTo>
                    <a:pt x="164814" y="179023"/>
                  </a:lnTo>
                  <a:lnTo>
                    <a:pt x="157664" y="189539"/>
                  </a:lnTo>
                  <a:lnTo>
                    <a:pt x="150025" y="200058"/>
                  </a:lnTo>
                  <a:lnTo>
                    <a:pt x="141777" y="210581"/>
                  </a:lnTo>
                  <a:lnTo>
                    <a:pt x="133119" y="221106"/>
                  </a:lnTo>
                  <a:lnTo>
                    <a:pt x="124460" y="231632"/>
                  </a:lnTo>
                  <a:lnTo>
                    <a:pt x="116044" y="242159"/>
                  </a:lnTo>
                  <a:lnTo>
                    <a:pt x="107935" y="252686"/>
                  </a:lnTo>
                  <a:lnTo>
                    <a:pt x="100111" y="263214"/>
                  </a:lnTo>
                  <a:lnTo>
                    <a:pt x="92515" y="273737"/>
                  </a:lnTo>
                  <a:lnTo>
                    <a:pt x="85093" y="284093"/>
                  </a:lnTo>
                  <a:lnTo>
                    <a:pt x="77795" y="293972"/>
                  </a:lnTo>
                  <a:lnTo>
                    <a:pt x="70585" y="303248"/>
                  </a:lnTo>
                  <a:lnTo>
                    <a:pt x="63437" y="311950"/>
                  </a:lnTo>
                  <a:lnTo>
                    <a:pt x="56330" y="320182"/>
                  </a:lnTo>
                  <a:lnTo>
                    <a:pt x="49252" y="328059"/>
                  </a:lnTo>
                  <a:lnTo>
                    <a:pt x="42194" y="335842"/>
                  </a:lnTo>
                  <a:lnTo>
                    <a:pt x="35149" y="343915"/>
                  </a:lnTo>
                  <a:lnTo>
                    <a:pt x="28121" y="352449"/>
                  </a:lnTo>
                  <a:lnTo>
                    <a:pt x="21412" y="360994"/>
                  </a:lnTo>
                  <a:lnTo>
                    <a:pt x="14953" y="369417"/>
                  </a:lnTo>
                  <a:lnTo>
                    <a:pt x="8177" y="37845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74943" y="747523"/>
              <a:ext cx="326384" cy="505369"/>
            </a:xfrm>
            <a:custGeom>
              <a:avLst/>
              <a:gdLst/>
              <a:ahLst/>
              <a:cxnLst/>
              <a:rect l="0" t="0" r="0" b="0"/>
              <a:pathLst>
                <a:path w="326384" h="505369">
                  <a:moveTo>
                    <a:pt x="0" y="0"/>
                  </a:moveTo>
                  <a:lnTo>
                    <a:pt x="3068" y="8868"/>
                  </a:lnTo>
                  <a:lnTo>
                    <a:pt x="7130" y="17855"/>
                  </a:lnTo>
                  <a:lnTo>
                    <a:pt x="12618" y="27850"/>
                  </a:lnTo>
                  <a:lnTo>
                    <a:pt x="19205" y="38831"/>
                  </a:lnTo>
                  <a:lnTo>
                    <a:pt x="26355" y="50643"/>
                  </a:lnTo>
                  <a:lnTo>
                    <a:pt x="33698" y="63101"/>
                  </a:lnTo>
                  <a:lnTo>
                    <a:pt x="41058" y="76039"/>
                  </a:lnTo>
                  <a:lnTo>
                    <a:pt x="48368" y="89320"/>
                  </a:lnTo>
                  <a:lnTo>
                    <a:pt x="55616" y="102841"/>
                  </a:lnTo>
                  <a:lnTo>
                    <a:pt x="62973" y="116530"/>
                  </a:lnTo>
                  <a:lnTo>
                    <a:pt x="70757" y="130332"/>
                  </a:lnTo>
                  <a:lnTo>
                    <a:pt x="79117" y="144215"/>
                  </a:lnTo>
                  <a:lnTo>
                    <a:pt x="88191" y="158320"/>
                  </a:lnTo>
                  <a:lnTo>
                    <a:pt x="98193" y="172935"/>
                  </a:lnTo>
                  <a:lnTo>
                    <a:pt x="109143" y="188178"/>
                  </a:lnTo>
                  <a:lnTo>
                    <a:pt x="120751" y="204010"/>
                  </a:lnTo>
                  <a:lnTo>
                    <a:pt x="132535" y="220323"/>
                  </a:lnTo>
                  <a:lnTo>
                    <a:pt x="144203" y="237007"/>
                  </a:lnTo>
                  <a:lnTo>
                    <a:pt x="155816" y="254127"/>
                  </a:lnTo>
                  <a:lnTo>
                    <a:pt x="167679" y="271912"/>
                  </a:lnTo>
                  <a:lnTo>
                    <a:pt x="179957" y="290433"/>
                  </a:lnTo>
                  <a:lnTo>
                    <a:pt x="192661" y="309617"/>
                  </a:lnTo>
                  <a:lnTo>
                    <a:pt x="205729" y="329333"/>
                  </a:lnTo>
                  <a:lnTo>
                    <a:pt x="219084" y="349456"/>
                  </a:lnTo>
                  <a:lnTo>
                    <a:pt x="232817" y="370037"/>
                  </a:lnTo>
                  <a:lnTo>
                    <a:pt x="247175" y="391299"/>
                  </a:lnTo>
                  <a:lnTo>
                    <a:pt x="262220" y="413276"/>
                  </a:lnTo>
                  <a:lnTo>
                    <a:pt x="277125" y="434827"/>
                  </a:lnTo>
                  <a:lnTo>
                    <a:pt x="291732" y="455844"/>
                  </a:lnTo>
                  <a:lnTo>
                    <a:pt x="307327" y="478173"/>
                  </a:lnTo>
                  <a:lnTo>
                    <a:pt x="326383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358383" y="779108"/>
            <a:ext cx="621182" cy="505369"/>
            <a:chOff x="2358383" y="779108"/>
            <a:chExt cx="621182" cy="505369"/>
          </a:xfrm>
        </p:grpSpPr>
        <p:sp>
          <p:nvSpPr>
            <p:cNvPr id="12" name="Freeform 11"/>
            <p:cNvSpPr/>
            <p:nvPr/>
          </p:nvSpPr>
          <p:spPr>
            <a:xfrm>
              <a:off x="2358383" y="779108"/>
              <a:ext cx="347441" cy="505369"/>
            </a:xfrm>
            <a:custGeom>
              <a:avLst/>
              <a:gdLst/>
              <a:ahLst/>
              <a:cxnLst/>
              <a:rect l="0" t="0" r="0" b="0"/>
              <a:pathLst>
                <a:path w="347441" h="505369">
                  <a:moveTo>
                    <a:pt x="347440" y="0"/>
                  </a:moveTo>
                  <a:lnTo>
                    <a:pt x="341573" y="11601"/>
                  </a:lnTo>
                  <a:lnTo>
                    <a:pt x="336008" y="21450"/>
                  </a:lnTo>
                  <a:lnTo>
                    <a:pt x="330209" y="30460"/>
                  </a:lnTo>
                  <a:lnTo>
                    <a:pt x="324129" y="39074"/>
                  </a:lnTo>
                  <a:lnTo>
                    <a:pt x="317799" y="47750"/>
                  </a:lnTo>
                  <a:lnTo>
                    <a:pt x="311271" y="56726"/>
                  </a:lnTo>
                  <a:lnTo>
                    <a:pt x="304595" y="66056"/>
                  </a:lnTo>
                  <a:lnTo>
                    <a:pt x="297812" y="75704"/>
                  </a:lnTo>
                  <a:lnTo>
                    <a:pt x="290955" y="85608"/>
                  </a:lnTo>
                  <a:lnTo>
                    <a:pt x="284045" y="95871"/>
                  </a:lnTo>
                  <a:lnTo>
                    <a:pt x="277100" y="106745"/>
                  </a:lnTo>
                  <a:lnTo>
                    <a:pt x="270131" y="118316"/>
                  </a:lnTo>
                  <a:lnTo>
                    <a:pt x="263145" y="130357"/>
                  </a:lnTo>
                  <a:lnTo>
                    <a:pt x="256148" y="142439"/>
                  </a:lnTo>
                  <a:lnTo>
                    <a:pt x="249144" y="154306"/>
                  </a:lnTo>
                  <a:lnTo>
                    <a:pt x="242135" y="165885"/>
                  </a:lnTo>
                  <a:lnTo>
                    <a:pt x="235123" y="177193"/>
                  </a:lnTo>
                  <a:lnTo>
                    <a:pt x="228104" y="188285"/>
                  </a:lnTo>
                  <a:lnTo>
                    <a:pt x="220915" y="199378"/>
                  </a:lnTo>
                  <a:lnTo>
                    <a:pt x="213250" y="210826"/>
                  </a:lnTo>
                  <a:lnTo>
                    <a:pt x="204983" y="222789"/>
                  </a:lnTo>
                  <a:lnTo>
                    <a:pt x="196313" y="235096"/>
                  </a:lnTo>
                  <a:lnTo>
                    <a:pt x="187646" y="247358"/>
                  </a:lnTo>
                  <a:lnTo>
                    <a:pt x="179220" y="259351"/>
                  </a:lnTo>
                  <a:lnTo>
                    <a:pt x="170936" y="271183"/>
                  </a:lnTo>
                  <a:lnTo>
                    <a:pt x="162461" y="283194"/>
                  </a:lnTo>
                  <a:lnTo>
                    <a:pt x="153615" y="295566"/>
                  </a:lnTo>
                  <a:lnTo>
                    <a:pt x="144538" y="308164"/>
                  </a:lnTo>
                  <a:lnTo>
                    <a:pt x="135592" y="320628"/>
                  </a:lnTo>
                  <a:lnTo>
                    <a:pt x="126974" y="332756"/>
                  </a:lnTo>
                  <a:lnTo>
                    <a:pt x="118560" y="344510"/>
                  </a:lnTo>
                  <a:lnTo>
                    <a:pt x="109997" y="355936"/>
                  </a:lnTo>
                  <a:lnTo>
                    <a:pt x="101092" y="367104"/>
                  </a:lnTo>
                  <a:lnTo>
                    <a:pt x="91976" y="378078"/>
                  </a:lnTo>
                  <a:lnTo>
                    <a:pt x="83003" y="388913"/>
                  </a:lnTo>
                  <a:lnTo>
                    <a:pt x="74372" y="399651"/>
                  </a:lnTo>
                  <a:lnTo>
                    <a:pt x="66119" y="410321"/>
                  </a:lnTo>
                  <a:lnTo>
                    <a:pt x="58196" y="420945"/>
                  </a:lnTo>
                  <a:lnTo>
                    <a:pt x="50535" y="431538"/>
                  </a:lnTo>
                  <a:lnTo>
                    <a:pt x="43068" y="442110"/>
                  </a:lnTo>
                  <a:lnTo>
                    <a:pt x="35740" y="452667"/>
                  </a:lnTo>
                  <a:lnTo>
                    <a:pt x="28520" y="463202"/>
                  </a:lnTo>
                  <a:lnTo>
                    <a:pt x="21679" y="473261"/>
                  </a:lnTo>
                  <a:lnTo>
                    <a:pt x="15118" y="482946"/>
                  </a:lnTo>
                  <a:lnTo>
                    <a:pt x="8258" y="49310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7409" y="779108"/>
              <a:ext cx="242156" cy="326385"/>
            </a:xfrm>
            <a:custGeom>
              <a:avLst/>
              <a:gdLst/>
              <a:ahLst/>
              <a:cxnLst/>
              <a:rect l="0" t="0" r="0" b="0"/>
              <a:pathLst>
                <a:path w="242156" h="326385">
                  <a:moveTo>
                    <a:pt x="0" y="0"/>
                  </a:moveTo>
                  <a:lnTo>
                    <a:pt x="3001" y="14602"/>
                  </a:lnTo>
                  <a:lnTo>
                    <a:pt x="6423" y="27873"/>
                  </a:lnTo>
                  <a:lnTo>
                    <a:pt x="10619" y="41070"/>
                  </a:lnTo>
                  <a:lnTo>
                    <a:pt x="15519" y="54239"/>
                  </a:lnTo>
                  <a:lnTo>
                    <a:pt x="21001" y="67099"/>
                  </a:lnTo>
                  <a:lnTo>
                    <a:pt x="26931" y="79495"/>
                  </a:lnTo>
                  <a:lnTo>
                    <a:pt x="33193" y="91263"/>
                  </a:lnTo>
                  <a:lnTo>
                    <a:pt x="39692" y="102167"/>
                  </a:lnTo>
                  <a:lnTo>
                    <a:pt x="46360" y="112171"/>
                  </a:lnTo>
                  <a:lnTo>
                    <a:pt x="53312" y="121550"/>
                  </a:lnTo>
                  <a:lnTo>
                    <a:pt x="60817" y="130776"/>
                  </a:lnTo>
                  <a:lnTo>
                    <a:pt x="68980" y="140137"/>
                  </a:lnTo>
                  <a:lnTo>
                    <a:pt x="77752" y="149731"/>
                  </a:lnTo>
                  <a:lnTo>
                    <a:pt x="87018" y="159559"/>
                  </a:lnTo>
                  <a:lnTo>
                    <a:pt x="96661" y="169586"/>
                  </a:lnTo>
                  <a:lnTo>
                    <a:pt x="106576" y="179931"/>
                  </a:lnTo>
                  <a:lnTo>
                    <a:pt x="116685" y="190861"/>
                  </a:lnTo>
                  <a:lnTo>
                    <a:pt x="126928" y="202469"/>
                  </a:lnTo>
                  <a:lnTo>
                    <a:pt x="137264" y="214535"/>
                  </a:lnTo>
                  <a:lnTo>
                    <a:pt x="147662" y="226633"/>
                  </a:lnTo>
                  <a:lnTo>
                    <a:pt x="158099" y="238512"/>
                  </a:lnTo>
                  <a:lnTo>
                    <a:pt x="168396" y="250098"/>
                  </a:lnTo>
                  <a:lnTo>
                    <a:pt x="178238" y="261411"/>
                  </a:lnTo>
                  <a:lnTo>
                    <a:pt x="187487" y="272492"/>
                  </a:lnTo>
                  <a:lnTo>
                    <a:pt x="196258" y="283136"/>
                  </a:lnTo>
                  <a:lnTo>
                    <a:pt x="205895" y="294028"/>
                  </a:lnTo>
                  <a:lnTo>
                    <a:pt x="219480" y="307245"/>
                  </a:lnTo>
                  <a:lnTo>
                    <a:pt x="242155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012482" y="1222617"/>
            <a:ext cx="1628454" cy="2881674"/>
            <a:chOff x="2012482" y="1222617"/>
            <a:chExt cx="1628454" cy="2881674"/>
          </a:xfrm>
        </p:grpSpPr>
        <p:sp>
          <p:nvSpPr>
            <p:cNvPr id="15" name="Freeform 14"/>
            <p:cNvSpPr/>
            <p:nvPr/>
          </p:nvSpPr>
          <p:spPr>
            <a:xfrm>
              <a:off x="2168870" y="1368704"/>
              <a:ext cx="290234" cy="461389"/>
            </a:xfrm>
            <a:custGeom>
              <a:avLst/>
              <a:gdLst/>
              <a:ahLst/>
              <a:cxnLst/>
              <a:rect l="0" t="0" r="0" b="0"/>
              <a:pathLst>
                <a:path w="290234" h="461389">
                  <a:moveTo>
                    <a:pt x="252684" y="0"/>
                  </a:moveTo>
                  <a:lnTo>
                    <a:pt x="243816" y="5801"/>
                  </a:lnTo>
                  <a:lnTo>
                    <a:pt x="234829" y="10725"/>
                  </a:lnTo>
                  <a:lnTo>
                    <a:pt x="224829" y="15223"/>
                  </a:lnTo>
                  <a:lnTo>
                    <a:pt x="213675" y="19271"/>
                  </a:lnTo>
                  <a:lnTo>
                    <a:pt x="201215" y="22636"/>
                  </a:lnTo>
                  <a:lnTo>
                    <a:pt x="187504" y="25245"/>
                  </a:lnTo>
                  <a:lnTo>
                    <a:pt x="172741" y="27171"/>
                  </a:lnTo>
                  <a:lnTo>
                    <a:pt x="157163" y="28550"/>
                  </a:lnTo>
                  <a:lnTo>
                    <a:pt x="140990" y="29512"/>
                  </a:lnTo>
                  <a:lnTo>
                    <a:pt x="124556" y="30006"/>
                  </a:lnTo>
                  <a:lnTo>
                    <a:pt x="108298" y="29814"/>
                  </a:lnTo>
                  <a:lnTo>
                    <a:pt x="92447" y="28885"/>
                  </a:lnTo>
                  <a:lnTo>
                    <a:pt x="77364" y="27787"/>
                  </a:lnTo>
                  <a:lnTo>
                    <a:pt x="63606" y="27576"/>
                  </a:lnTo>
                  <a:lnTo>
                    <a:pt x="51367" y="28784"/>
                  </a:lnTo>
                  <a:lnTo>
                    <a:pt x="40996" y="31751"/>
                  </a:lnTo>
                  <a:lnTo>
                    <a:pt x="33150" y="36875"/>
                  </a:lnTo>
                  <a:lnTo>
                    <a:pt x="27943" y="44144"/>
                  </a:lnTo>
                  <a:lnTo>
                    <a:pt x="24886" y="53246"/>
                  </a:lnTo>
                  <a:lnTo>
                    <a:pt x="23190" y="63781"/>
                  </a:lnTo>
                  <a:lnTo>
                    <a:pt x="22267" y="75374"/>
                  </a:lnTo>
                  <a:lnTo>
                    <a:pt x="21929" y="87560"/>
                  </a:lnTo>
                  <a:lnTo>
                    <a:pt x="22292" y="99805"/>
                  </a:lnTo>
                  <a:lnTo>
                    <a:pt x="23382" y="111818"/>
                  </a:lnTo>
                  <a:lnTo>
                    <a:pt x="25112" y="123680"/>
                  </a:lnTo>
                  <a:lnTo>
                    <a:pt x="27352" y="135718"/>
                  </a:lnTo>
                  <a:lnTo>
                    <a:pt x="29969" y="148117"/>
                  </a:lnTo>
                  <a:lnTo>
                    <a:pt x="32693" y="160904"/>
                  </a:lnTo>
                  <a:lnTo>
                    <a:pt x="35136" y="174028"/>
                  </a:lnTo>
                  <a:lnTo>
                    <a:pt x="37117" y="187385"/>
                  </a:lnTo>
                  <a:lnTo>
                    <a:pt x="38976" y="199749"/>
                  </a:lnTo>
                  <a:lnTo>
                    <a:pt x="42091" y="208459"/>
                  </a:lnTo>
                  <a:lnTo>
                    <a:pt x="46899" y="212135"/>
                  </a:lnTo>
                  <a:lnTo>
                    <a:pt x="51963" y="211457"/>
                  </a:lnTo>
                  <a:lnTo>
                    <a:pt x="56742" y="207605"/>
                  </a:lnTo>
                  <a:lnTo>
                    <a:pt x="61517" y="201729"/>
                  </a:lnTo>
                  <a:lnTo>
                    <a:pt x="66967" y="194846"/>
                  </a:lnTo>
                  <a:lnTo>
                    <a:pt x="73426" y="187574"/>
                  </a:lnTo>
                  <a:lnTo>
                    <a:pt x="80888" y="180209"/>
                  </a:lnTo>
                  <a:lnTo>
                    <a:pt x="89195" y="172869"/>
                  </a:lnTo>
                  <a:lnTo>
                    <a:pt x="98158" y="165601"/>
                  </a:lnTo>
                  <a:lnTo>
                    <a:pt x="107769" y="158734"/>
                  </a:lnTo>
                  <a:lnTo>
                    <a:pt x="118198" y="152872"/>
                  </a:lnTo>
                  <a:lnTo>
                    <a:pt x="129466" y="148265"/>
                  </a:lnTo>
                  <a:lnTo>
                    <a:pt x="141302" y="145001"/>
                  </a:lnTo>
                  <a:lnTo>
                    <a:pt x="153246" y="143177"/>
                  </a:lnTo>
                  <a:lnTo>
                    <a:pt x="165017" y="142696"/>
                  </a:lnTo>
                  <a:lnTo>
                    <a:pt x="176361" y="143490"/>
                  </a:lnTo>
                  <a:lnTo>
                    <a:pt x="186979" y="145611"/>
                  </a:lnTo>
                  <a:lnTo>
                    <a:pt x="196790" y="148968"/>
                  </a:lnTo>
                  <a:lnTo>
                    <a:pt x="206039" y="153679"/>
                  </a:lnTo>
                  <a:lnTo>
                    <a:pt x="215178" y="160121"/>
                  </a:lnTo>
                  <a:lnTo>
                    <a:pt x="224476" y="168342"/>
                  </a:lnTo>
                  <a:lnTo>
                    <a:pt x="233860" y="177947"/>
                  </a:lnTo>
                  <a:lnTo>
                    <a:pt x="243013" y="188303"/>
                  </a:lnTo>
                  <a:lnTo>
                    <a:pt x="251760" y="198979"/>
                  </a:lnTo>
                  <a:lnTo>
                    <a:pt x="259923" y="210077"/>
                  </a:lnTo>
                  <a:lnTo>
                    <a:pt x="267252" y="222119"/>
                  </a:lnTo>
                  <a:lnTo>
                    <a:pt x="273692" y="235327"/>
                  </a:lnTo>
                  <a:lnTo>
                    <a:pt x="279185" y="249469"/>
                  </a:lnTo>
                  <a:lnTo>
                    <a:pt x="283584" y="264040"/>
                  </a:lnTo>
                  <a:lnTo>
                    <a:pt x="286910" y="278693"/>
                  </a:lnTo>
                  <a:lnTo>
                    <a:pt x="289163" y="293108"/>
                  </a:lnTo>
                  <a:lnTo>
                    <a:pt x="290233" y="306934"/>
                  </a:lnTo>
                  <a:lnTo>
                    <a:pt x="290177" y="320048"/>
                  </a:lnTo>
                  <a:lnTo>
                    <a:pt x="289174" y="332667"/>
                  </a:lnTo>
                  <a:lnTo>
                    <a:pt x="287439" y="345222"/>
                  </a:lnTo>
                  <a:lnTo>
                    <a:pt x="285149" y="357961"/>
                  </a:lnTo>
                  <a:lnTo>
                    <a:pt x="281969" y="370639"/>
                  </a:lnTo>
                  <a:lnTo>
                    <a:pt x="277092" y="382625"/>
                  </a:lnTo>
                  <a:lnTo>
                    <a:pt x="270218" y="393614"/>
                  </a:lnTo>
                  <a:lnTo>
                    <a:pt x="261669" y="403620"/>
                  </a:lnTo>
                  <a:lnTo>
                    <a:pt x="252095" y="412802"/>
                  </a:lnTo>
                  <a:lnTo>
                    <a:pt x="241990" y="421343"/>
                  </a:lnTo>
                  <a:lnTo>
                    <a:pt x="231631" y="429249"/>
                  </a:lnTo>
                  <a:lnTo>
                    <a:pt x="221158" y="436347"/>
                  </a:lnTo>
                  <a:lnTo>
                    <a:pt x="210633" y="442604"/>
                  </a:lnTo>
                  <a:lnTo>
                    <a:pt x="199923" y="447959"/>
                  </a:lnTo>
                  <a:lnTo>
                    <a:pt x="188733" y="452259"/>
                  </a:lnTo>
                  <a:lnTo>
                    <a:pt x="176935" y="455520"/>
                  </a:lnTo>
                  <a:lnTo>
                    <a:pt x="164398" y="457898"/>
                  </a:lnTo>
                  <a:lnTo>
                    <a:pt x="150918" y="459584"/>
                  </a:lnTo>
                  <a:lnTo>
                    <a:pt x="136479" y="460753"/>
                  </a:lnTo>
                  <a:lnTo>
                    <a:pt x="121376" y="461388"/>
                  </a:lnTo>
                  <a:lnTo>
                    <a:pt x="106092" y="461291"/>
                  </a:lnTo>
                  <a:lnTo>
                    <a:pt x="90930" y="460411"/>
                  </a:lnTo>
                  <a:lnTo>
                    <a:pt x="76157" y="458837"/>
                  </a:lnTo>
                  <a:lnTo>
                    <a:pt x="62084" y="456710"/>
                  </a:lnTo>
                  <a:lnTo>
                    <a:pt x="48819" y="454172"/>
                  </a:lnTo>
                  <a:lnTo>
                    <a:pt x="36735" y="451492"/>
                  </a:lnTo>
                  <a:lnTo>
                    <a:pt x="25382" y="448796"/>
                  </a:lnTo>
                  <a:lnTo>
                    <a:pt x="13762" y="44585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47305" y="1261210"/>
              <a:ext cx="234606" cy="478572"/>
            </a:xfrm>
            <a:custGeom>
              <a:avLst/>
              <a:gdLst/>
              <a:ahLst/>
              <a:cxnLst/>
              <a:rect l="0" t="0" r="0" b="0"/>
              <a:pathLst>
                <a:path w="234606" h="478572">
                  <a:moveTo>
                    <a:pt x="200715" y="118023"/>
                  </a:moveTo>
                  <a:lnTo>
                    <a:pt x="194848" y="124024"/>
                  </a:lnTo>
                  <a:lnTo>
                    <a:pt x="189283" y="130869"/>
                  </a:lnTo>
                  <a:lnTo>
                    <a:pt x="183484" y="139257"/>
                  </a:lnTo>
                  <a:lnTo>
                    <a:pt x="177403" y="148884"/>
                  </a:lnTo>
                  <a:lnTo>
                    <a:pt x="171074" y="159199"/>
                  </a:lnTo>
                  <a:lnTo>
                    <a:pt x="164546" y="169811"/>
                  </a:lnTo>
                  <a:lnTo>
                    <a:pt x="157870" y="180682"/>
                  </a:lnTo>
                  <a:lnTo>
                    <a:pt x="151087" y="192030"/>
                  </a:lnTo>
                  <a:lnTo>
                    <a:pt x="144229" y="203947"/>
                  </a:lnTo>
                  <a:lnTo>
                    <a:pt x="137320" y="216065"/>
                  </a:lnTo>
                  <a:lnTo>
                    <a:pt x="130374" y="227675"/>
                  </a:lnTo>
                  <a:lnTo>
                    <a:pt x="123406" y="238419"/>
                  </a:lnTo>
                  <a:lnTo>
                    <a:pt x="116420" y="248601"/>
                  </a:lnTo>
                  <a:lnTo>
                    <a:pt x="109423" y="258965"/>
                  </a:lnTo>
                  <a:lnTo>
                    <a:pt x="102424" y="269941"/>
                  </a:lnTo>
                  <a:lnTo>
                    <a:pt x="95588" y="281620"/>
                  </a:lnTo>
                  <a:lnTo>
                    <a:pt x="89224" y="293925"/>
                  </a:lnTo>
                  <a:lnTo>
                    <a:pt x="83463" y="306728"/>
                  </a:lnTo>
                  <a:lnTo>
                    <a:pt x="78272" y="319904"/>
                  </a:lnTo>
                  <a:lnTo>
                    <a:pt x="73552" y="333347"/>
                  </a:lnTo>
                  <a:lnTo>
                    <a:pt x="69190" y="346975"/>
                  </a:lnTo>
                  <a:lnTo>
                    <a:pt x="65090" y="360565"/>
                  </a:lnTo>
                  <a:lnTo>
                    <a:pt x="61176" y="373769"/>
                  </a:lnTo>
                  <a:lnTo>
                    <a:pt x="57401" y="386428"/>
                  </a:lnTo>
                  <a:lnTo>
                    <a:pt x="54051" y="398557"/>
                  </a:lnTo>
                  <a:lnTo>
                    <a:pt x="51713" y="410242"/>
                  </a:lnTo>
                  <a:lnTo>
                    <a:pt x="50630" y="421582"/>
                  </a:lnTo>
                  <a:lnTo>
                    <a:pt x="50888" y="432504"/>
                  </a:lnTo>
                  <a:lnTo>
                    <a:pt x="52582" y="442772"/>
                  </a:lnTo>
                  <a:lnTo>
                    <a:pt x="55622" y="452303"/>
                  </a:lnTo>
                  <a:lnTo>
                    <a:pt x="60103" y="460839"/>
                  </a:lnTo>
                  <a:lnTo>
                    <a:pt x="66385" y="467895"/>
                  </a:lnTo>
                  <a:lnTo>
                    <a:pt x="74494" y="473332"/>
                  </a:lnTo>
                  <a:lnTo>
                    <a:pt x="84022" y="477000"/>
                  </a:lnTo>
                  <a:lnTo>
                    <a:pt x="94327" y="478571"/>
                  </a:lnTo>
                  <a:lnTo>
                    <a:pt x="104958" y="478075"/>
                  </a:lnTo>
                  <a:lnTo>
                    <a:pt x="115688" y="475982"/>
                  </a:lnTo>
                  <a:lnTo>
                    <a:pt x="126417" y="472984"/>
                  </a:lnTo>
                  <a:lnTo>
                    <a:pt x="137108" y="469558"/>
                  </a:lnTo>
                  <a:lnTo>
                    <a:pt x="147591" y="465635"/>
                  </a:lnTo>
                  <a:lnTo>
                    <a:pt x="157565" y="460718"/>
                  </a:lnTo>
                  <a:lnTo>
                    <a:pt x="166907" y="454600"/>
                  </a:lnTo>
                  <a:lnTo>
                    <a:pt x="175656" y="447525"/>
                  </a:lnTo>
                  <a:lnTo>
                    <a:pt x="183920" y="440005"/>
                  </a:lnTo>
                  <a:lnTo>
                    <a:pt x="191809" y="432384"/>
                  </a:lnTo>
                  <a:lnTo>
                    <a:pt x="199261" y="424656"/>
                  </a:lnTo>
                  <a:lnTo>
                    <a:pt x="206047" y="416562"/>
                  </a:lnTo>
                  <a:lnTo>
                    <a:pt x="212094" y="407971"/>
                  </a:lnTo>
                  <a:lnTo>
                    <a:pt x="217479" y="398897"/>
                  </a:lnTo>
                  <a:lnTo>
                    <a:pt x="222330" y="389420"/>
                  </a:lnTo>
                  <a:lnTo>
                    <a:pt x="226770" y="379633"/>
                  </a:lnTo>
                  <a:lnTo>
                    <a:pt x="230583" y="369619"/>
                  </a:lnTo>
                  <a:lnTo>
                    <a:pt x="233239" y="359443"/>
                  </a:lnTo>
                  <a:lnTo>
                    <a:pt x="234544" y="349155"/>
                  </a:lnTo>
                  <a:lnTo>
                    <a:pt x="234605" y="338789"/>
                  </a:lnTo>
                  <a:lnTo>
                    <a:pt x="233659" y="328370"/>
                  </a:lnTo>
                  <a:lnTo>
                    <a:pt x="231944" y="317915"/>
                  </a:lnTo>
                  <a:lnTo>
                    <a:pt x="229505" y="307436"/>
                  </a:lnTo>
                  <a:lnTo>
                    <a:pt x="226199" y="296941"/>
                  </a:lnTo>
                  <a:lnTo>
                    <a:pt x="222015" y="286439"/>
                  </a:lnTo>
                  <a:lnTo>
                    <a:pt x="217071" y="276098"/>
                  </a:lnTo>
                  <a:lnTo>
                    <a:pt x="211528" y="266228"/>
                  </a:lnTo>
                  <a:lnTo>
                    <a:pt x="205535" y="256959"/>
                  </a:lnTo>
                  <a:lnTo>
                    <a:pt x="199052" y="248260"/>
                  </a:lnTo>
                  <a:lnTo>
                    <a:pt x="191869" y="240031"/>
                  </a:lnTo>
                  <a:lnTo>
                    <a:pt x="183925" y="232165"/>
                  </a:lnTo>
                  <a:lnTo>
                    <a:pt x="175302" y="224729"/>
                  </a:lnTo>
                  <a:lnTo>
                    <a:pt x="166136" y="217954"/>
                  </a:lnTo>
                  <a:lnTo>
                    <a:pt x="156566" y="211909"/>
                  </a:lnTo>
                  <a:lnTo>
                    <a:pt x="146868" y="206357"/>
                  </a:lnTo>
                  <a:lnTo>
                    <a:pt x="137438" y="200861"/>
                  </a:lnTo>
                  <a:lnTo>
                    <a:pt x="128464" y="195165"/>
                  </a:lnTo>
                  <a:lnTo>
                    <a:pt x="119794" y="189356"/>
                  </a:lnTo>
                  <a:lnTo>
                    <a:pt x="111053" y="183755"/>
                  </a:lnTo>
                  <a:lnTo>
                    <a:pt x="102015" y="178542"/>
                  </a:lnTo>
                  <a:lnTo>
                    <a:pt x="92469" y="173737"/>
                  </a:lnTo>
                  <a:lnTo>
                    <a:pt x="82142" y="169283"/>
                  </a:lnTo>
                  <a:lnTo>
                    <a:pt x="70976" y="165099"/>
                  </a:lnTo>
                  <a:lnTo>
                    <a:pt x="59391" y="160950"/>
                  </a:lnTo>
                  <a:lnTo>
                    <a:pt x="48155" y="156471"/>
                  </a:lnTo>
                  <a:lnTo>
                    <a:pt x="37681" y="151485"/>
                  </a:lnTo>
                  <a:lnTo>
                    <a:pt x="28193" y="145829"/>
                  </a:lnTo>
                  <a:lnTo>
                    <a:pt x="19892" y="139275"/>
                  </a:lnTo>
                  <a:lnTo>
                    <a:pt x="12766" y="131785"/>
                  </a:lnTo>
                  <a:lnTo>
                    <a:pt x="6963" y="123314"/>
                  </a:lnTo>
                  <a:lnTo>
                    <a:pt x="2881" y="113724"/>
                  </a:lnTo>
                  <a:lnTo>
                    <a:pt x="581" y="103060"/>
                  </a:lnTo>
                  <a:lnTo>
                    <a:pt x="0" y="91816"/>
                  </a:lnTo>
                  <a:lnTo>
                    <a:pt x="1122" y="80809"/>
                  </a:lnTo>
                  <a:lnTo>
                    <a:pt x="3765" y="70485"/>
                  </a:lnTo>
                  <a:lnTo>
                    <a:pt x="7639" y="60928"/>
                  </a:lnTo>
                  <a:lnTo>
                    <a:pt x="12447" y="52048"/>
                  </a:lnTo>
                  <a:lnTo>
                    <a:pt x="17941" y="43710"/>
                  </a:lnTo>
                  <a:lnTo>
                    <a:pt x="24085" y="35940"/>
                  </a:lnTo>
                  <a:lnTo>
                    <a:pt x="31040" y="28933"/>
                  </a:lnTo>
                  <a:lnTo>
                    <a:pt x="38831" y="22733"/>
                  </a:lnTo>
                  <a:lnTo>
                    <a:pt x="47351" y="17245"/>
                  </a:lnTo>
                  <a:lnTo>
                    <a:pt x="56449" y="12324"/>
                  </a:lnTo>
                  <a:lnTo>
                    <a:pt x="65987" y="7837"/>
                  </a:lnTo>
                  <a:lnTo>
                    <a:pt x="76172" y="3992"/>
                  </a:lnTo>
                  <a:lnTo>
                    <a:pt x="87527" y="1314"/>
                  </a:lnTo>
                  <a:lnTo>
                    <a:pt x="100229" y="0"/>
                  </a:lnTo>
                  <a:lnTo>
                    <a:pt x="113674" y="101"/>
                  </a:lnTo>
                  <a:lnTo>
                    <a:pt x="126706" y="1690"/>
                  </a:lnTo>
                  <a:lnTo>
                    <a:pt x="138689" y="4649"/>
                  </a:lnTo>
                  <a:lnTo>
                    <a:pt x="149513" y="8737"/>
                  </a:lnTo>
                  <a:lnTo>
                    <a:pt x="159317" y="13690"/>
                  </a:lnTo>
                  <a:lnTo>
                    <a:pt x="168317" y="19276"/>
                  </a:lnTo>
                  <a:lnTo>
                    <a:pt x="176717" y="25312"/>
                  </a:lnTo>
                  <a:lnTo>
                    <a:pt x="184688" y="31662"/>
                  </a:lnTo>
                  <a:lnTo>
                    <a:pt x="192351" y="38233"/>
                  </a:lnTo>
                  <a:lnTo>
                    <a:pt x="199637" y="45120"/>
                  </a:lnTo>
                  <a:lnTo>
                    <a:pt x="206304" y="52582"/>
                  </a:lnTo>
                  <a:lnTo>
                    <a:pt x="212265" y="60713"/>
                  </a:lnTo>
                  <a:lnTo>
                    <a:pt x="217436" y="69383"/>
                  </a:lnTo>
                  <a:lnTo>
                    <a:pt x="222164" y="79391"/>
                  </a:lnTo>
                  <a:lnTo>
                    <a:pt x="226863" y="93853"/>
                  </a:lnTo>
                  <a:lnTo>
                    <a:pt x="232301" y="1180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12482" y="1222617"/>
              <a:ext cx="640106" cy="744200"/>
            </a:xfrm>
            <a:custGeom>
              <a:avLst/>
              <a:gdLst/>
              <a:ahLst/>
              <a:cxnLst/>
              <a:rect l="0" t="0" r="0" b="0"/>
              <a:pathLst>
                <a:path w="640106" h="744200">
                  <a:moveTo>
                    <a:pt x="451186" y="19745"/>
                  </a:moveTo>
                  <a:lnTo>
                    <a:pt x="439451" y="16811"/>
                  </a:lnTo>
                  <a:lnTo>
                    <a:pt x="428322" y="14029"/>
                  </a:lnTo>
                  <a:lnTo>
                    <a:pt x="416723" y="11134"/>
                  </a:lnTo>
                  <a:lnTo>
                    <a:pt x="404562" y="8267"/>
                  </a:lnTo>
                  <a:lnTo>
                    <a:pt x="391902" y="5750"/>
                  </a:lnTo>
                  <a:lnTo>
                    <a:pt x="378842" y="3739"/>
                  </a:lnTo>
                  <a:lnTo>
                    <a:pt x="365317" y="2227"/>
                  </a:lnTo>
                  <a:lnTo>
                    <a:pt x="351103" y="1132"/>
                  </a:lnTo>
                  <a:lnTo>
                    <a:pt x="336144" y="364"/>
                  </a:lnTo>
                  <a:lnTo>
                    <a:pt x="320845" y="0"/>
                  </a:lnTo>
                  <a:lnTo>
                    <a:pt x="305955" y="281"/>
                  </a:lnTo>
                  <a:lnTo>
                    <a:pt x="291863" y="1288"/>
                  </a:lnTo>
                  <a:lnTo>
                    <a:pt x="278451" y="3117"/>
                  </a:lnTo>
                  <a:lnTo>
                    <a:pt x="265298" y="5947"/>
                  </a:lnTo>
                  <a:lnTo>
                    <a:pt x="252115" y="9780"/>
                  </a:lnTo>
                  <a:lnTo>
                    <a:pt x="238785" y="14472"/>
                  </a:lnTo>
                  <a:lnTo>
                    <a:pt x="225289" y="19838"/>
                  </a:lnTo>
                  <a:lnTo>
                    <a:pt x="211656" y="25705"/>
                  </a:lnTo>
                  <a:lnTo>
                    <a:pt x="198245" y="31932"/>
                  </a:lnTo>
                  <a:lnTo>
                    <a:pt x="185699" y="38410"/>
                  </a:lnTo>
                  <a:lnTo>
                    <a:pt x="174298" y="45067"/>
                  </a:lnTo>
                  <a:lnTo>
                    <a:pt x="163830" y="52011"/>
                  </a:lnTo>
                  <a:lnTo>
                    <a:pt x="153799" y="59512"/>
                  </a:lnTo>
                  <a:lnTo>
                    <a:pt x="143866" y="67668"/>
                  </a:lnTo>
                  <a:lnTo>
                    <a:pt x="134040" y="76265"/>
                  </a:lnTo>
                  <a:lnTo>
                    <a:pt x="124582" y="84883"/>
                  </a:lnTo>
                  <a:lnTo>
                    <a:pt x="115622" y="93275"/>
                  </a:lnTo>
                  <a:lnTo>
                    <a:pt x="107146" y="101538"/>
                  </a:lnTo>
                  <a:lnTo>
                    <a:pt x="99074" y="109998"/>
                  </a:lnTo>
                  <a:lnTo>
                    <a:pt x="91313" y="118848"/>
                  </a:lnTo>
                  <a:lnTo>
                    <a:pt x="83778" y="128436"/>
                  </a:lnTo>
                  <a:lnTo>
                    <a:pt x="76406" y="139323"/>
                  </a:lnTo>
                  <a:lnTo>
                    <a:pt x="69146" y="151684"/>
                  </a:lnTo>
                  <a:lnTo>
                    <a:pt x="61964" y="165054"/>
                  </a:lnTo>
                  <a:lnTo>
                    <a:pt x="54835" y="178561"/>
                  </a:lnTo>
                  <a:lnTo>
                    <a:pt x="47747" y="191677"/>
                  </a:lnTo>
                  <a:lnTo>
                    <a:pt x="40851" y="204244"/>
                  </a:lnTo>
                  <a:lnTo>
                    <a:pt x="34448" y="216289"/>
                  </a:lnTo>
                  <a:lnTo>
                    <a:pt x="28660" y="227916"/>
                  </a:lnTo>
                  <a:lnTo>
                    <a:pt x="23452" y="239556"/>
                  </a:lnTo>
                  <a:lnTo>
                    <a:pt x="18719" y="251910"/>
                  </a:lnTo>
                  <a:lnTo>
                    <a:pt x="14354" y="265307"/>
                  </a:lnTo>
                  <a:lnTo>
                    <a:pt x="10422" y="279732"/>
                  </a:lnTo>
                  <a:lnTo>
                    <a:pt x="7153" y="295020"/>
                  </a:lnTo>
                  <a:lnTo>
                    <a:pt x="4619" y="310977"/>
                  </a:lnTo>
                  <a:lnTo>
                    <a:pt x="2748" y="327591"/>
                  </a:lnTo>
                  <a:lnTo>
                    <a:pt x="1409" y="345027"/>
                  </a:lnTo>
                  <a:lnTo>
                    <a:pt x="475" y="363306"/>
                  </a:lnTo>
                  <a:lnTo>
                    <a:pt x="0" y="382156"/>
                  </a:lnTo>
                  <a:lnTo>
                    <a:pt x="205" y="401116"/>
                  </a:lnTo>
                  <a:lnTo>
                    <a:pt x="1157" y="419908"/>
                  </a:lnTo>
                  <a:lnTo>
                    <a:pt x="2779" y="438442"/>
                  </a:lnTo>
                  <a:lnTo>
                    <a:pt x="4939" y="456726"/>
                  </a:lnTo>
                  <a:lnTo>
                    <a:pt x="7508" y="474804"/>
                  </a:lnTo>
                  <a:lnTo>
                    <a:pt x="10537" y="492725"/>
                  </a:lnTo>
                  <a:lnTo>
                    <a:pt x="14249" y="510531"/>
                  </a:lnTo>
                  <a:lnTo>
                    <a:pt x="18713" y="528251"/>
                  </a:lnTo>
                  <a:lnTo>
                    <a:pt x="24016" y="545745"/>
                  </a:lnTo>
                  <a:lnTo>
                    <a:pt x="30333" y="562726"/>
                  </a:lnTo>
                  <a:lnTo>
                    <a:pt x="37655" y="579066"/>
                  </a:lnTo>
                  <a:lnTo>
                    <a:pt x="45673" y="594479"/>
                  </a:lnTo>
                  <a:lnTo>
                    <a:pt x="53894" y="608458"/>
                  </a:lnTo>
                  <a:lnTo>
                    <a:pt x="62017" y="620864"/>
                  </a:lnTo>
                  <a:lnTo>
                    <a:pt x="70097" y="632026"/>
                  </a:lnTo>
                  <a:lnTo>
                    <a:pt x="78435" y="642532"/>
                  </a:lnTo>
                  <a:lnTo>
                    <a:pt x="87197" y="652787"/>
                  </a:lnTo>
                  <a:lnTo>
                    <a:pt x="96557" y="662830"/>
                  </a:lnTo>
                  <a:lnTo>
                    <a:pt x="106759" y="672435"/>
                  </a:lnTo>
                  <a:lnTo>
                    <a:pt x="117846" y="681493"/>
                  </a:lnTo>
                  <a:lnTo>
                    <a:pt x="129547" y="690035"/>
                  </a:lnTo>
                  <a:lnTo>
                    <a:pt x="141394" y="698151"/>
                  </a:lnTo>
                  <a:lnTo>
                    <a:pt x="153105" y="705938"/>
                  </a:lnTo>
                  <a:lnTo>
                    <a:pt x="164747" y="713320"/>
                  </a:lnTo>
                  <a:lnTo>
                    <a:pt x="176630" y="720057"/>
                  </a:lnTo>
                  <a:lnTo>
                    <a:pt x="188921" y="726067"/>
                  </a:lnTo>
                  <a:lnTo>
                    <a:pt x="201633" y="731257"/>
                  </a:lnTo>
                  <a:lnTo>
                    <a:pt x="214707" y="735445"/>
                  </a:lnTo>
                  <a:lnTo>
                    <a:pt x="228066" y="738631"/>
                  </a:lnTo>
                  <a:lnTo>
                    <a:pt x="241802" y="740957"/>
                  </a:lnTo>
                  <a:lnTo>
                    <a:pt x="256161" y="742609"/>
                  </a:lnTo>
                  <a:lnTo>
                    <a:pt x="271226" y="743752"/>
                  </a:lnTo>
                  <a:lnTo>
                    <a:pt x="286766" y="744199"/>
                  </a:lnTo>
                  <a:lnTo>
                    <a:pt x="302350" y="743443"/>
                  </a:lnTo>
                  <a:lnTo>
                    <a:pt x="317722" y="741303"/>
                  </a:lnTo>
                  <a:lnTo>
                    <a:pt x="332807" y="737899"/>
                  </a:lnTo>
                  <a:lnTo>
                    <a:pt x="347622" y="733472"/>
                  </a:lnTo>
                  <a:lnTo>
                    <a:pt x="362218" y="728272"/>
                  </a:lnTo>
                  <a:lnTo>
                    <a:pt x="376647" y="722510"/>
                  </a:lnTo>
                  <a:lnTo>
                    <a:pt x="390956" y="716352"/>
                  </a:lnTo>
                  <a:lnTo>
                    <a:pt x="405170" y="709917"/>
                  </a:lnTo>
                  <a:lnTo>
                    <a:pt x="418988" y="703293"/>
                  </a:lnTo>
                  <a:lnTo>
                    <a:pt x="431814" y="696539"/>
                  </a:lnTo>
                  <a:lnTo>
                    <a:pt x="443412" y="689694"/>
                  </a:lnTo>
                  <a:lnTo>
                    <a:pt x="454183" y="682622"/>
                  </a:lnTo>
                  <a:lnTo>
                    <a:pt x="464950" y="675035"/>
                  </a:lnTo>
                  <a:lnTo>
                    <a:pt x="476190" y="666821"/>
                  </a:lnTo>
                  <a:lnTo>
                    <a:pt x="487709" y="658185"/>
                  </a:lnTo>
                  <a:lnTo>
                    <a:pt x="498842" y="649541"/>
                  </a:lnTo>
                  <a:lnTo>
                    <a:pt x="509227" y="641126"/>
                  </a:lnTo>
                  <a:lnTo>
                    <a:pt x="518980" y="632680"/>
                  </a:lnTo>
                  <a:lnTo>
                    <a:pt x="528517" y="623563"/>
                  </a:lnTo>
                  <a:lnTo>
                    <a:pt x="538111" y="613474"/>
                  </a:lnTo>
                  <a:lnTo>
                    <a:pt x="547706" y="602747"/>
                  </a:lnTo>
                  <a:lnTo>
                    <a:pt x="557009" y="592154"/>
                  </a:lnTo>
                  <a:lnTo>
                    <a:pt x="565864" y="582131"/>
                  </a:lnTo>
                  <a:lnTo>
                    <a:pt x="574269" y="572452"/>
                  </a:lnTo>
                  <a:lnTo>
                    <a:pt x="582294" y="562433"/>
                  </a:lnTo>
                  <a:lnTo>
                    <a:pt x="590020" y="551698"/>
                  </a:lnTo>
                  <a:lnTo>
                    <a:pt x="597361" y="540351"/>
                  </a:lnTo>
                  <a:lnTo>
                    <a:pt x="604071" y="528802"/>
                  </a:lnTo>
                  <a:lnTo>
                    <a:pt x="610068" y="517315"/>
                  </a:lnTo>
                  <a:lnTo>
                    <a:pt x="615418" y="505668"/>
                  </a:lnTo>
                  <a:lnTo>
                    <a:pt x="620246" y="493257"/>
                  </a:lnTo>
                  <a:lnTo>
                    <a:pt x="624675" y="479792"/>
                  </a:lnTo>
                  <a:lnTo>
                    <a:pt x="628650" y="465138"/>
                  </a:lnTo>
                  <a:lnTo>
                    <a:pt x="631948" y="449158"/>
                  </a:lnTo>
                  <a:lnTo>
                    <a:pt x="634501" y="431926"/>
                  </a:lnTo>
                  <a:lnTo>
                    <a:pt x="636386" y="413810"/>
                  </a:lnTo>
                  <a:lnTo>
                    <a:pt x="637734" y="395357"/>
                  </a:lnTo>
                  <a:lnTo>
                    <a:pt x="638678" y="376909"/>
                  </a:lnTo>
                  <a:lnTo>
                    <a:pt x="639330" y="358438"/>
                  </a:lnTo>
                  <a:lnTo>
                    <a:pt x="639775" y="339665"/>
                  </a:lnTo>
                  <a:lnTo>
                    <a:pt x="640073" y="320455"/>
                  </a:lnTo>
                  <a:lnTo>
                    <a:pt x="640105" y="301299"/>
                  </a:lnTo>
                  <a:lnTo>
                    <a:pt x="639594" y="283190"/>
                  </a:lnTo>
                  <a:lnTo>
                    <a:pt x="638433" y="266593"/>
                  </a:lnTo>
                  <a:lnTo>
                    <a:pt x="636670" y="251159"/>
                  </a:lnTo>
                  <a:lnTo>
                    <a:pt x="634415" y="236033"/>
                  </a:lnTo>
                  <a:lnTo>
                    <a:pt x="631777" y="220673"/>
                  </a:lnTo>
                  <a:lnTo>
                    <a:pt x="628532" y="205048"/>
                  </a:lnTo>
                  <a:lnTo>
                    <a:pt x="624143" y="189465"/>
                  </a:lnTo>
                  <a:lnTo>
                    <a:pt x="618411" y="174122"/>
                  </a:lnTo>
                  <a:lnTo>
                    <a:pt x="611442" y="159071"/>
                  </a:lnTo>
                  <a:lnTo>
                    <a:pt x="603468" y="144286"/>
                  </a:lnTo>
                  <a:lnTo>
                    <a:pt x="594729" y="129723"/>
                  </a:lnTo>
                  <a:lnTo>
                    <a:pt x="585268" y="115656"/>
                  </a:lnTo>
                  <a:lnTo>
                    <a:pt x="574940" y="102657"/>
                  </a:lnTo>
                  <a:lnTo>
                    <a:pt x="563745" y="90949"/>
                  </a:lnTo>
                  <a:lnTo>
                    <a:pt x="552126" y="80442"/>
                  </a:lnTo>
                  <a:lnTo>
                    <a:pt x="540860" y="70917"/>
                  </a:lnTo>
                  <a:lnTo>
                    <a:pt x="530345" y="62141"/>
                  </a:lnTo>
                  <a:lnTo>
                    <a:pt x="520149" y="54076"/>
                  </a:lnTo>
                  <a:lnTo>
                    <a:pt x="509243" y="46870"/>
                  </a:lnTo>
                  <a:lnTo>
                    <a:pt x="497086" y="40542"/>
                  </a:lnTo>
                  <a:lnTo>
                    <a:pt x="483629" y="35138"/>
                  </a:lnTo>
                  <a:lnTo>
                    <a:pt x="469060" y="30806"/>
                  </a:lnTo>
                  <a:lnTo>
                    <a:pt x="453631" y="27522"/>
                  </a:lnTo>
                  <a:lnTo>
                    <a:pt x="437752" y="25126"/>
                  </a:lnTo>
                  <a:lnTo>
                    <a:pt x="420094" y="23167"/>
                  </a:lnTo>
                  <a:lnTo>
                    <a:pt x="395755" y="21472"/>
                  </a:lnTo>
                  <a:lnTo>
                    <a:pt x="356429" y="197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8994" y="1895129"/>
              <a:ext cx="252685" cy="410613"/>
            </a:xfrm>
            <a:custGeom>
              <a:avLst/>
              <a:gdLst/>
              <a:ahLst/>
              <a:cxnLst/>
              <a:rect l="0" t="0" r="0" b="0"/>
              <a:pathLst>
                <a:path w="252685" h="410613">
                  <a:moveTo>
                    <a:pt x="252684" y="0"/>
                  </a:moveTo>
                  <a:lnTo>
                    <a:pt x="249683" y="8869"/>
                  </a:lnTo>
                  <a:lnTo>
                    <a:pt x="246261" y="17855"/>
                  </a:lnTo>
                  <a:lnTo>
                    <a:pt x="242065" y="27855"/>
                  </a:lnTo>
                  <a:lnTo>
                    <a:pt x="237165" y="39009"/>
                  </a:lnTo>
                  <a:lnTo>
                    <a:pt x="231683" y="51468"/>
                  </a:lnTo>
                  <a:lnTo>
                    <a:pt x="225753" y="65171"/>
                  </a:lnTo>
                  <a:lnTo>
                    <a:pt x="219491" y="79589"/>
                  </a:lnTo>
                  <a:lnTo>
                    <a:pt x="212993" y="93870"/>
                  </a:lnTo>
                  <a:lnTo>
                    <a:pt x="206333" y="107541"/>
                  </a:lnTo>
                  <a:lnTo>
                    <a:pt x="199728" y="120496"/>
                  </a:lnTo>
                  <a:lnTo>
                    <a:pt x="193519" y="132810"/>
                  </a:lnTo>
                  <a:lnTo>
                    <a:pt x="187858" y="144606"/>
                  </a:lnTo>
                  <a:lnTo>
                    <a:pt x="182564" y="155852"/>
                  </a:lnTo>
                  <a:lnTo>
                    <a:pt x="177243" y="166345"/>
                  </a:lnTo>
                  <a:lnTo>
                    <a:pt x="171664" y="176044"/>
                  </a:lnTo>
                  <a:lnTo>
                    <a:pt x="165932" y="185204"/>
                  </a:lnTo>
                  <a:lnTo>
                    <a:pt x="160384" y="194276"/>
                  </a:lnTo>
                  <a:lnTo>
                    <a:pt x="155202" y="203526"/>
                  </a:lnTo>
                  <a:lnTo>
                    <a:pt x="150247" y="212875"/>
                  </a:lnTo>
                  <a:lnTo>
                    <a:pt x="145160" y="222006"/>
                  </a:lnTo>
                  <a:lnTo>
                    <a:pt x="139742" y="230746"/>
                  </a:lnTo>
                  <a:lnTo>
                    <a:pt x="134120" y="239243"/>
                  </a:lnTo>
                  <a:lnTo>
                    <a:pt x="128647" y="247861"/>
                  </a:lnTo>
                  <a:lnTo>
                    <a:pt x="123514" y="256803"/>
                  </a:lnTo>
                  <a:lnTo>
                    <a:pt x="118593" y="265944"/>
                  </a:lnTo>
                  <a:lnTo>
                    <a:pt x="113529" y="274933"/>
                  </a:lnTo>
                  <a:lnTo>
                    <a:pt x="108122" y="283575"/>
                  </a:lnTo>
                  <a:lnTo>
                    <a:pt x="102337" y="291836"/>
                  </a:lnTo>
                  <a:lnTo>
                    <a:pt x="96222" y="299763"/>
                  </a:lnTo>
                  <a:lnTo>
                    <a:pt x="89841" y="307437"/>
                  </a:lnTo>
                  <a:lnTo>
                    <a:pt x="83097" y="315252"/>
                  </a:lnTo>
                  <a:lnTo>
                    <a:pt x="75738" y="323877"/>
                  </a:lnTo>
                  <a:lnTo>
                    <a:pt x="67677" y="333610"/>
                  </a:lnTo>
                  <a:lnTo>
                    <a:pt x="58975" y="344250"/>
                  </a:lnTo>
                  <a:lnTo>
                    <a:pt x="49756" y="355311"/>
                  </a:lnTo>
                  <a:lnTo>
                    <a:pt x="40159" y="366440"/>
                  </a:lnTo>
                  <a:lnTo>
                    <a:pt x="30748" y="377033"/>
                  </a:lnTo>
                  <a:lnTo>
                    <a:pt x="21577" y="387200"/>
                  </a:lnTo>
                  <a:lnTo>
                    <a:pt x="11844" y="39782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63792" y="1884601"/>
              <a:ext cx="221100" cy="452726"/>
            </a:xfrm>
            <a:custGeom>
              <a:avLst/>
              <a:gdLst/>
              <a:ahLst/>
              <a:cxnLst/>
              <a:rect l="0" t="0" r="0" b="0"/>
              <a:pathLst>
                <a:path w="221100" h="452726">
                  <a:moveTo>
                    <a:pt x="0" y="0"/>
                  </a:moveTo>
                  <a:lnTo>
                    <a:pt x="2934" y="14534"/>
                  </a:lnTo>
                  <a:lnTo>
                    <a:pt x="5716" y="27165"/>
                  </a:lnTo>
                  <a:lnTo>
                    <a:pt x="8616" y="39070"/>
                  </a:lnTo>
                  <a:lnTo>
                    <a:pt x="11656" y="50552"/>
                  </a:lnTo>
                  <a:lnTo>
                    <a:pt x="14821" y="61744"/>
                  </a:lnTo>
                  <a:lnTo>
                    <a:pt x="18090" y="72731"/>
                  </a:lnTo>
                  <a:lnTo>
                    <a:pt x="21601" y="83574"/>
                  </a:lnTo>
                  <a:lnTo>
                    <a:pt x="25640" y="94316"/>
                  </a:lnTo>
                  <a:lnTo>
                    <a:pt x="30323" y="104994"/>
                  </a:lnTo>
                  <a:lnTo>
                    <a:pt x="35603" y="115792"/>
                  </a:lnTo>
                  <a:lnTo>
                    <a:pt x="41372" y="127035"/>
                  </a:lnTo>
                  <a:lnTo>
                    <a:pt x="47513" y="138856"/>
                  </a:lnTo>
                  <a:lnTo>
                    <a:pt x="53924" y="151066"/>
                  </a:lnTo>
                  <a:lnTo>
                    <a:pt x="60526" y="163263"/>
                  </a:lnTo>
                  <a:lnTo>
                    <a:pt x="67262" y="175212"/>
                  </a:lnTo>
                  <a:lnTo>
                    <a:pt x="74090" y="187015"/>
                  </a:lnTo>
                  <a:lnTo>
                    <a:pt x="80980" y="199006"/>
                  </a:lnTo>
                  <a:lnTo>
                    <a:pt x="87917" y="211369"/>
                  </a:lnTo>
                  <a:lnTo>
                    <a:pt x="95051" y="224130"/>
                  </a:lnTo>
                  <a:lnTo>
                    <a:pt x="102680" y="237237"/>
                  </a:lnTo>
                  <a:lnTo>
                    <a:pt x="110921" y="250614"/>
                  </a:lnTo>
                  <a:lnTo>
                    <a:pt x="119576" y="264191"/>
                  </a:lnTo>
                  <a:lnTo>
                    <a:pt x="128231" y="277912"/>
                  </a:lnTo>
                  <a:lnTo>
                    <a:pt x="136645" y="291739"/>
                  </a:lnTo>
                  <a:lnTo>
                    <a:pt x="144752" y="305803"/>
                  </a:lnTo>
                  <a:lnTo>
                    <a:pt x="152576" y="320391"/>
                  </a:lnTo>
                  <a:lnTo>
                    <a:pt x="160175" y="335615"/>
                  </a:lnTo>
                  <a:lnTo>
                    <a:pt x="167770" y="351434"/>
                  </a:lnTo>
                  <a:lnTo>
                    <a:pt x="175716" y="367739"/>
                  </a:lnTo>
                  <a:lnTo>
                    <a:pt x="184165" y="384390"/>
                  </a:lnTo>
                  <a:lnTo>
                    <a:pt x="192654" y="400529"/>
                  </a:lnTo>
                  <a:lnTo>
                    <a:pt x="201032" y="416173"/>
                  </a:lnTo>
                  <a:lnTo>
                    <a:pt x="210038" y="432694"/>
                  </a:lnTo>
                  <a:lnTo>
                    <a:pt x="221099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67712" y="2511065"/>
              <a:ext cx="338154" cy="431301"/>
            </a:xfrm>
            <a:custGeom>
              <a:avLst/>
              <a:gdLst/>
              <a:ahLst/>
              <a:cxnLst/>
              <a:rect l="0" t="0" r="0" b="0"/>
              <a:pathLst>
                <a:path w="338154" h="431301">
                  <a:moveTo>
                    <a:pt x="95997" y="15774"/>
                  </a:moveTo>
                  <a:lnTo>
                    <a:pt x="92997" y="24575"/>
                  </a:lnTo>
                  <a:lnTo>
                    <a:pt x="89574" y="32922"/>
                  </a:lnTo>
                  <a:lnTo>
                    <a:pt x="85378" y="41625"/>
                  </a:lnTo>
                  <a:lnTo>
                    <a:pt x="80478" y="50919"/>
                  </a:lnTo>
                  <a:lnTo>
                    <a:pt x="74996" y="61062"/>
                  </a:lnTo>
                  <a:lnTo>
                    <a:pt x="69066" y="72098"/>
                  </a:lnTo>
                  <a:lnTo>
                    <a:pt x="62804" y="83592"/>
                  </a:lnTo>
                  <a:lnTo>
                    <a:pt x="56306" y="94766"/>
                  </a:lnTo>
                  <a:lnTo>
                    <a:pt x="49642" y="105202"/>
                  </a:lnTo>
                  <a:lnTo>
                    <a:pt x="42863" y="114833"/>
                  </a:lnTo>
                  <a:lnTo>
                    <a:pt x="36006" y="123762"/>
                  </a:lnTo>
                  <a:lnTo>
                    <a:pt x="29081" y="132106"/>
                  </a:lnTo>
                  <a:lnTo>
                    <a:pt x="21597" y="138842"/>
                  </a:lnTo>
                  <a:lnTo>
                    <a:pt x="13788" y="142099"/>
                  </a:lnTo>
                  <a:lnTo>
                    <a:pt x="7367" y="141246"/>
                  </a:lnTo>
                  <a:lnTo>
                    <a:pt x="3027" y="136397"/>
                  </a:lnTo>
                  <a:lnTo>
                    <a:pt x="691" y="128139"/>
                  </a:lnTo>
                  <a:lnTo>
                    <a:pt x="0" y="117535"/>
                  </a:lnTo>
                  <a:lnTo>
                    <a:pt x="559" y="105888"/>
                  </a:lnTo>
                  <a:lnTo>
                    <a:pt x="2032" y="94021"/>
                  </a:lnTo>
                  <a:lnTo>
                    <a:pt x="4318" y="82460"/>
                  </a:lnTo>
                  <a:lnTo>
                    <a:pt x="7526" y="71621"/>
                  </a:lnTo>
                  <a:lnTo>
                    <a:pt x="11652" y="61628"/>
                  </a:lnTo>
                  <a:lnTo>
                    <a:pt x="16728" y="52409"/>
                  </a:lnTo>
                  <a:lnTo>
                    <a:pt x="22892" y="43814"/>
                  </a:lnTo>
                  <a:lnTo>
                    <a:pt x="30117" y="35694"/>
                  </a:lnTo>
                  <a:lnTo>
                    <a:pt x="38239" y="28084"/>
                  </a:lnTo>
                  <a:lnTo>
                    <a:pt x="47063" y="21192"/>
                  </a:lnTo>
                  <a:lnTo>
                    <a:pt x="56409" y="15076"/>
                  </a:lnTo>
                  <a:lnTo>
                    <a:pt x="66294" y="9816"/>
                  </a:lnTo>
                  <a:lnTo>
                    <a:pt x="76915" y="5580"/>
                  </a:lnTo>
                  <a:lnTo>
                    <a:pt x="88310" y="2372"/>
                  </a:lnTo>
                  <a:lnTo>
                    <a:pt x="100065" y="369"/>
                  </a:lnTo>
                  <a:lnTo>
                    <a:pt x="111422" y="0"/>
                  </a:lnTo>
                  <a:lnTo>
                    <a:pt x="121985" y="1349"/>
                  </a:lnTo>
                  <a:lnTo>
                    <a:pt x="131704" y="4374"/>
                  </a:lnTo>
                  <a:lnTo>
                    <a:pt x="140693" y="9070"/>
                  </a:lnTo>
                  <a:lnTo>
                    <a:pt x="149109" y="15266"/>
                  </a:lnTo>
                  <a:lnTo>
                    <a:pt x="157101" y="22679"/>
                  </a:lnTo>
                  <a:lnTo>
                    <a:pt x="164789" y="31017"/>
                  </a:lnTo>
                  <a:lnTo>
                    <a:pt x="172260" y="40038"/>
                  </a:lnTo>
                  <a:lnTo>
                    <a:pt x="179415" y="49873"/>
                  </a:lnTo>
                  <a:lnTo>
                    <a:pt x="185995" y="60992"/>
                  </a:lnTo>
                  <a:lnTo>
                    <a:pt x="191896" y="73545"/>
                  </a:lnTo>
                  <a:lnTo>
                    <a:pt x="197011" y="87229"/>
                  </a:lnTo>
                  <a:lnTo>
                    <a:pt x="201148" y="101487"/>
                  </a:lnTo>
                  <a:lnTo>
                    <a:pt x="204300" y="115934"/>
                  </a:lnTo>
                  <a:lnTo>
                    <a:pt x="206603" y="130549"/>
                  </a:lnTo>
                  <a:lnTo>
                    <a:pt x="208240" y="145574"/>
                  </a:lnTo>
                  <a:lnTo>
                    <a:pt x="209377" y="161129"/>
                  </a:lnTo>
                  <a:lnTo>
                    <a:pt x="209990" y="177355"/>
                  </a:lnTo>
                  <a:lnTo>
                    <a:pt x="209877" y="194473"/>
                  </a:lnTo>
                  <a:lnTo>
                    <a:pt x="208988" y="212509"/>
                  </a:lnTo>
                  <a:lnTo>
                    <a:pt x="207407" y="231183"/>
                  </a:lnTo>
                  <a:lnTo>
                    <a:pt x="205276" y="250018"/>
                  </a:lnTo>
                  <a:lnTo>
                    <a:pt x="202716" y="268709"/>
                  </a:lnTo>
                  <a:lnTo>
                    <a:pt x="199354" y="286664"/>
                  </a:lnTo>
                  <a:lnTo>
                    <a:pt x="194354" y="302963"/>
                  </a:lnTo>
                  <a:lnTo>
                    <a:pt x="187398" y="317263"/>
                  </a:lnTo>
                  <a:lnTo>
                    <a:pt x="178793" y="330034"/>
                  </a:lnTo>
                  <a:lnTo>
                    <a:pt x="169183" y="342234"/>
                  </a:lnTo>
                  <a:lnTo>
                    <a:pt x="159057" y="354480"/>
                  </a:lnTo>
                  <a:lnTo>
                    <a:pt x="148854" y="366692"/>
                  </a:lnTo>
                  <a:lnTo>
                    <a:pt x="139018" y="378300"/>
                  </a:lnTo>
                  <a:lnTo>
                    <a:pt x="129739" y="388999"/>
                  </a:lnTo>
                  <a:lnTo>
                    <a:pt x="120850" y="398624"/>
                  </a:lnTo>
                  <a:lnTo>
                    <a:pt x="111954" y="407011"/>
                  </a:lnTo>
                  <a:lnTo>
                    <a:pt x="102809" y="414197"/>
                  </a:lnTo>
                  <a:lnTo>
                    <a:pt x="93189" y="420207"/>
                  </a:lnTo>
                  <a:lnTo>
                    <a:pt x="82813" y="424961"/>
                  </a:lnTo>
                  <a:lnTo>
                    <a:pt x="71612" y="428524"/>
                  </a:lnTo>
                  <a:lnTo>
                    <a:pt x="60004" y="430767"/>
                  </a:lnTo>
                  <a:lnTo>
                    <a:pt x="48753" y="431300"/>
                  </a:lnTo>
                  <a:lnTo>
                    <a:pt x="38269" y="430060"/>
                  </a:lnTo>
                  <a:lnTo>
                    <a:pt x="28774" y="427108"/>
                  </a:lnTo>
                  <a:lnTo>
                    <a:pt x="20469" y="422461"/>
                  </a:lnTo>
                  <a:lnTo>
                    <a:pt x="13344" y="416294"/>
                  </a:lnTo>
                  <a:lnTo>
                    <a:pt x="7712" y="408730"/>
                  </a:lnTo>
                  <a:lnTo>
                    <a:pt x="4276" y="399758"/>
                  </a:lnTo>
                  <a:lnTo>
                    <a:pt x="3224" y="389508"/>
                  </a:lnTo>
                  <a:lnTo>
                    <a:pt x="4295" y="378372"/>
                  </a:lnTo>
                  <a:lnTo>
                    <a:pt x="7065" y="366907"/>
                  </a:lnTo>
                  <a:lnTo>
                    <a:pt x="11110" y="355460"/>
                  </a:lnTo>
                  <a:lnTo>
                    <a:pt x="16077" y="344335"/>
                  </a:lnTo>
                  <a:lnTo>
                    <a:pt x="21693" y="333865"/>
                  </a:lnTo>
                  <a:lnTo>
                    <a:pt x="27774" y="324166"/>
                  </a:lnTo>
                  <a:lnTo>
                    <a:pt x="34669" y="315502"/>
                  </a:lnTo>
                  <a:lnTo>
                    <a:pt x="43200" y="308352"/>
                  </a:lnTo>
                  <a:lnTo>
                    <a:pt x="53679" y="302843"/>
                  </a:lnTo>
                  <a:lnTo>
                    <a:pt x="65635" y="298956"/>
                  </a:lnTo>
                  <a:lnTo>
                    <a:pt x="78116" y="296705"/>
                  </a:lnTo>
                  <a:lnTo>
                    <a:pt x="90509" y="295930"/>
                  </a:lnTo>
                  <a:lnTo>
                    <a:pt x="102574" y="296356"/>
                  </a:lnTo>
                  <a:lnTo>
                    <a:pt x="114275" y="297696"/>
                  </a:lnTo>
                  <a:lnTo>
                    <a:pt x="125658" y="299708"/>
                  </a:lnTo>
                  <a:lnTo>
                    <a:pt x="136793" y="302361"/>
                  </a:lnTo>
                  <a:lnTo>
                    <a:pt x="147744" y="305819"/>
                  </a:lnTo>
                  <a:lnTo>
                    <a:pt x="158562" y="310112"/>
                  </a:lnTo>
                  <a:lnTo>
                    <a:pt x="169289" y="315301"/>
                  </a:lnTo>
                  <a:lnTo>
                    <a:pt x="179951" y="321541"/>
                  </a:lnTo>
                  <a:lnTo>
                    <a:pt x="190570" y="328812"/>
                  </a:lnTo>
                  <a:lnTo>
                    <a:pt x="201160" y="336796"/>
                  </a:lnTo>
                  <a:lnTo>
                    <a:pt x="211729" y="344994"/>
                  </a:lnTo>
                  <a:lnTo>
                    <a:pt x="222293" y="353084"/>
                  </a:lnTo>
                  <a:lnTo>
                    <a:pt x="233186" y="360462"/>
                  </a:lnTo>
                  <a:lnTo>
                    <a:pt x="245023" y="366200"/>
                  </a:lnTo>
                  <a:lnTo>
                    <a:pt x="258052" y="369940"/>
                  </a:lnTo>
                  <a:lnTo>
                    <a:pt x="271831" y="371793"/>
                  </a:lnTo>
                  <a:lnTo>
                    <a:pt x="286966" y="372134"/>
                  </a:lnTo>
                  <a:lnTo>
                    <a:pt x="307028" y="369873"/>
                  </a:lnTo>
                  <a:lnTo>
                    <a:pt x="338153" y="3632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27005" y="248472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42114" y="0"/>
                  </a:moveTo>
                  <a:lnTo>
                    <a:pt x="40672" y="8678"/>
                  </a:lnTo>
                  <a:lnTo>
                    <a:pt x="38758" y="21199"/>
                  </a:lnTo>
                  <a:lnTo>
                    <a:pt x="36935" y="36025"/>
                  </a:lnTo>
                  <a:lnTo>
                    <a:pt x="35435" y="52533"/>
                  </a:lnTo>
                  <a:lnTo>
                    <a:pt x="34292" y="69998"/>
                  </a:lnTo>
                  <a:lnTo>
                    <a:pt x="33460" y="87479"/>
                  </a:lnTo>
                  <a:lnTo>
                    <a:pt x="32869" y="104461"/>
                  </a:lnTo>
                  <a:lnTo>
                    <a:pt x="32458" y="121133"/>
                  </a:lnTo>
                  <a:lnTo>
                    <a:pt x="32176" y="138159"/>
                  </a:lnTo>
                  <a:lnTo>
                    <a:pt x="31982" y="155914"/>
                  </a:lnTo>
                  <a:lnTo>
                    <a:pt x="31852" y="174451"/>
                  </a:lnTo>
                  <a:lnTo>
                    <a:pt x="31765" y="193667"/>
                  </a:lnTo>
                  <a:lnTo>
                    <a:pt x="31701" y="213412"/>
                  </a:lnTo>
                  <a:lnTo>
                    <a:pt x="31488" y="233386"/>
                  </a:lnTo>
                  <a:lnTo>
                    <a:pt x="30813" y="253168"/>
                  </a:lnTo>
                  <a:lnTo>
                    <a:pt x="29538" y="272535"/>
                  </a:lnTo>
                  <a:lnTo>
                    <a:pt x="27527" y="291131"/>
                  </a:lnTo>
                  <a:lnTo>
                    <a:pt x="24575" y="308400"/>
                  </a:lnTo>
                  <a:lnTo>
                    <a:pt x="20669" y="324150"/>
                  </a:lnTo>
                  <a:lnTo>
                    <a:pt x="16248" y="338075"/>
                  </a:lnTo>
                  <a:lnTo>
                    <a:pt x="11663" y="350947"/>
                  </a:lnTo>
                  <a:lnTo>
                    <a:pt x="6514" y="36389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89817" y="2421554"/>
              <a:ext cx="179303" cy="271286"/>
            </a:xfrm>
            <a:custGeom>
              <a:avLst/>
              <a:gdLst/>
              <a:ahLst/>
              <a:cxnLst/>
              <a:rect l="0" t="0" r="0" b="0"/>
              <a:pathLst>
                <a:path w="179303" h="271286">
                  <a:moveTo>
                    <a:pt x="179302" y="178984"/>
                  </a:moveTo>
                  <a:lnTo>
                    <a:pt x="170500" y="181985"/>
                  </a:lnTo>
                  <a:lnTo>
                    <a:pt x="162153" y="185408"/>
                  </a:lnTo>
                  <a:lnTo>
                    <a:pt x="153455" y="189604"/>
                  </a:lnTo>
                  <a:lnTo>
                    <a:pt x="144334" y="194504"/>
                  </a:lnTo>
                  <a:lnTo>
                    <a:pt x="134839" y="199985"/>
                  </a:lnTo>
                  <a:lnTo>
                    <a:pt x="125047" y="205916"/>
                  </a:lnTo>
                  <a:lnTo>
                    <a:pt x="115033" y="212177"/>
                  </a:lnTo>
                  <a:lnTo>
                    <a:pt x="104859" y="218676"/>
                  </a:lnTo>
                  <a:lnTo>
                    <a:pt x="94577" y="225340"/>
                  </a:lnTo>
                  <a:lnTo>
                    <a:pt x="84386" y="232119"/>
                  </a:lnTo>
                  <a:lnTo>
                    <a:pt x="74617" y="238976"/>
                  </a:lnTo>
                  <a:lnTo>
                    <a:pt x="65411" y="245881"/>
                  </a:lnTo>
                  <a:lnTo>
                    <a:pt x="56586" y="252654"/>
                  </a:lnTo>
                  <a:lnTo>
                    <a:pt x="47739" y="258976"/>
                  </a:lnTo>
                  <a:lnTo>
                    <a:pt x="38645" y="264691"/>
                  </a:lnTo>
                  <a:lnTo>
                    <a:pt x="29570" y="269171"/>
                  </a:lnTo>
                  <a:lnTo>
                    <a:pt x="21156" y="271285"/>
                  </a:lnTo>
                  <a:lnTo>
                    <a:pt x="13728" y="270626"/>
                  </a:lnTo>
                  <a:lnTo>
                    <a:pt x="7605" y="267418"/>
                  </a:lnTo>
                  <a:lnTo>
                    <a:pt x="3249" y="262142"/>
                  </a:lnTo>
                  <a:lnTo>
                    <a:pt x="737" y="255295"/>
                  </a:lnTo>
                  <a:lnTo>
                    <a:pt x="0" y="247143"/>
                  </a:lnTo>
                  <a:lnTo>
                    <a:pt x="1010" y="237711"/>
                  </a:lnTo>
                  <a:lnTo>
                    <a:pt x="3570" y="227109"/>
                  </a:lnTo>
                  <a:lnTo>
                    <a:pt x="7217" y="215383"/>
                  </a:lnTo>
                  <a:lnTo>
                    <a:pt x="11341" y="202449"/>
                  </a:lnTo>
                  <a:lnTo>
                    <a:pt x="15552" y="188378"/>
                  </a:lnTo>
                  <a:lnTo>
                    <a:pt x="19681" y="173521"/>
                  </a:lnTo>
                  <a:lnTo>
                    <a:pt x="23680" y="158403"/>
                  </a:lnTo>
                  <a:lnTo>
                    <a:pt x="27554" y="143346"/>
                  </a:lnTo>
                  <a:lnTo>
                    <a:pt x="31325" y="128474"/>
                  </a:lnTo>
                  <a:lnTo>
                    <a:pt x="35018" y="113802"/>
                  </a:lnTo>
                  <a:lnTo>
                    <a:pt x="38654" y="99307"/>
                  </a:lnTo>
                  <a:lnTo>
                    <a:pt x="42251" y="85115"/>
                  </a:lnTo>
                  <a:lnTo>
                    <a:pt x="45819" y="71498"/>
                  </a:lnTo>
                  <a:lnTo>
                    <a:pt x="49364" y="58566"/>
                  </a:lnTo>
                  <a:lnTo>
                    <a:pt x="52740" y="46523"/>
                  </a:lnTo>
                  <a:lnTo>
                    <a:pt x="55986" y="34466"/>
                  </a:lnTo>
                  <a:lnTo>
                    <a:pt x="59387" y="20215"/>
                  </a:lnTo>
                  <a:lnTo>
                    <a:pt x="6348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01975" y="2332723"/>
              <a:ext cx="596579" cy="701051"/>
            </a:xfrm>
            <a:custGeom>
              <a:avLst/>
              <a:gdLst/>
              <a:ahLst/>
              <a:cxnLst/>
              <a:rect l="0" t="0" r="0" b="0"/>
              <a:pathLst>
                <a:path w="596579" h="701051">
                  <a:moveTo>
                    <a:pt x="377548" y="4603"/>
                  </a:moveTo>
                  <a:lnTo>
                    <a:pt x="365813" y="1803"/>
                  </a:lnTo>
                  <a:lnTo>
                    <a:pt x="354684" y="302"/>
                  </a:lnTo>
                  <a:lnTo>
                    <a:pt x="343085" y="0"/>
                  </a:lnTo>
                  <a:lnTo>
                    <a:pt x="330924" y="852"/>
                  </a:lnTo>
                  <a:lnTo>
                    <a:pt x="318264" y="2968"/>
                  </a:lnTo>
                  <a:lnTo>
                    <a:pt x="305218" y="6290"/>
                  </a:lnTo>
                  <a:lnTo>
                    <a:pt x="292211" y="10625"/>
                  </a:lnTo>
                  <a:lnTo>
                    <a:pt x="279942" y="15744"/>
                  </a:lnTo>
                  <a:lnTo>
                    <a:pt x="268720" y="21447"/>
                  </a:lnTo>
                  <a:lnTo>
                    <a:pt x="258034" y="27731"/>
                  </a:lnTo>
                  <a:lnTo>
                    <a:pt x="246792" y="34780"/>
                  </a:lnTo>
                  <a:lnTo>
                    <a:pt x="234419" y="42629"/>
                  </a:lnTo>
                  <a:lnTo>
                    <a:pt x="221326" y="51018"/>
                  </a:lnTo>
                  <a:lnTo>
                    <a:pt x="208598" y="59496"/>
                  </a:lnTo>
                  <a:lnTo>
                    <a:pt x="196850" y="67795"/>
                  </a:lnTo>
                  <a:lnTo>
                    <a:pt x="186199" y="75994"/>
                  </a:lnTo>
                  <a:lnTo>
                    <a:pt x="176519" y="84412"/>
                  </a:lnTo>
                  <a:lnTo>
                    <a:pt x="167606" y="93220"/>
                  </a:lnTo>
                  <a:lnTo>
                    <a:pt x="159265" y="102271"/>
                  </a:lnTo>
                  <a:lnTo>
                    <a:pt x="151336" y="111201"/>
                  </a:lnTo>
                  <a:lnTo>
                    <a:pt x="143700" y="119807"/>
                  </a:lnTo>
                  <a:lnTo>
                    <a:pt x="136433" y="128213"/>
                  </a:lnTo>
                  <a:lnTo>
                    <a:pt x="129778" y="136771"/>
                  </a:lnTo>
                  <a:lnTo>
                    <a:pt x="123816" y="145678"/>
                  </a:lnTo>
                  <a:lnTo>
                    <a:pt x="118321" y="154964"/>
                  </a:lnTo>
                  <a:lnTo>
                    <a:pt x="112865" y="164584"/>
                  </a:lnTo>
                  <a:lnTo>
                    <a:pt x="107191" y="174467"/>
                  </a:lnTo>
                  <a:lnTo>
                    <a:pt x="101226" y="184545"/>
                  </a:lnTo>
                  <a:lnTo>
                    <a:pt x="94990" y="194764"/>
                  </a:lnTo>
                  <a:lnTo>
                    <a:pt x="88536" y="205086"/>
                  </a:lnTo>
                  <a:lnTo>
                    <a:pt x="82084" y="215644"/>
                  </a:lnTo>
                  <a:lnTo>
                    <a:pt x="75985" y="226724"/>
                  </a:lnTo>
                  <a:lnTo>
                    <a:pt x="70405" y="238441"/>
                  </a:lnTo>
                  <a:lnTo>
                    <a:pt x="65338" y="250751"/>
                  </a:lnTo>
                  <a:lnTo>
                    <a:pt x="60701" y="263547"/>
                  </a:lnTo>
                  <a:lnTo>
                    <a:pt x="56395" y="276707"/>
                  </a:lnTo>
                  <a:lnTo>
                    <a:pt x="52333" y="289968"/>
                  </a:lnTo>
                  <a:lnTo>
                    <a:pt x="48445" y="302944"/>
                  </a:lnTo>
                  <a:lnTo>
                    <a:pt x="44677" y="315452"/>
                  </a:lnTo>
                  <a:lnTo>
                    <a:pt x="40993" y="327647"/>
                  </a:lnTo>
                  <a:lnTo>
                    <a:pt x="37366" y="339909"/>
                  </a:lnTo>
                  <a:lnTo>
                    <a:pt x="33781" y="352472"/>
                  </a:lnTo>
                  <a:lnTo>
                    <a:pt x="30392" y="365878"/>
                  </a:lnTo>
                  <a:lnTo>
                    <a:pt x="27495" y="381014"/>
                  </a:lnTo>
                  <a:lnTo>
                    <a:pt x="25202" y="398204"/>
                  </a:lnTo>
                  <a:lnTo>
                    <a:pt x="22983" y="417123"/>
                  </a:lnTo>
                  <a:lnTo>
                    <a:pt x="19815" y="437111"/>
                  </a:lnTo>
                  <a:lnTo>
                    <a:pt x="15213" y="457652"/>
                  </a:lnTo>
                  <a:lnTo>
                    <a:pt x="9832" y="477966"/>
                  </a:lnTo>
                  <a:lnTo>
                    <a:pt x="5127" y="496985"/>
                  </a:lnTo>
                  <a:lnTo>
                    <a:pt x="1895" y="514248"/>
                  </a:lnTo>
                  <a:lnTo>
                    <a:pt x="254" y="529820"/>
                  </a:lnTo>
                  <a:lnTo>
                    <a:pt x="0" y="543988"/>
                  </a:lnTo>
                  <a:lnTo>
                    <a:pt x="842" y="557077"/>
                  </a:lnTo>
                  <a:lnTo>
                    <a:pt x="2661" y="569210"/>
                  </a:lnTo>
                  <a:lnTo>
                    <a:pt x="5537" y="580309"/>
                  </a:lnTo>
                  <a:lnTo>
                    <a:pt x="9430" y="590423"/>
                  </a:lnTo>
                  <a:lnTo>
                    <a:pt x="14345" y="600032"/>
                  </a:lnTo>
                  <a:lnTo>
                    <a:pt x="20400" y="609939"/>
                  </a:lnTo>
                  <a:lnTo>
                    <a:pt x="27550" y="620558"/>
                  </a:lnTo>
                  <a:lnTo>
                    <a:pt x="35623" y="631471"/>
                  </a:lnTo>
                  <a:lnTo>
                    <a:pt x="44413" y="641657"/>
                  </a:lnTo>
                  <a:lnTo>
                    <a:pt x="53736" y="650585"/>
                  </a:lnTo>
                  <a:lnTo>
                    <a:pt x="63606" y="658374"/>
                  </a:lnTo>
                  <a:lnTo>
                    <a:pt x="74216" y="665520"/>
                  </a:lnTo>
                  <a:lnTo>
                    <a:pt x="85623" y="672395"/>
                  </a:lnTo>
                  <a:lnTo>
                    <a:pt x="98064" y="679029"/>
                  </a:lnTo>
                  <a:lnTo>
                    <a:pt x="112012" y="685199"/>
                  </a:lnTo>
                  <a:lnTo>
                    <a:pt x="127581" y="690792"/>
                  </a:lnTo>
                  <a:lnTo>
                    <a:pt x="144428" y="695516"/>
                  </a:lnTo>
                  <a:lnTo>
                    <a:pt x="161954" y="698852"/>
                  </a:lnTo>
                  <a:lnTo>
                    <a:pt x="179740" y="700645"/>
                  </a:lnTo>
                  <a:lnTo>
                    <a:pt x="197579" y="701050"/>
                  </a:lnTo>
                  <a:lnTo>
                    <a:pt x="215389" y="700341"/>
                  </a:lnTo>
                  <a:lnTo>
                    <a:pt x="233140" y="698784"/>
                  </a:lnTo>
                  <a:lnTo>
                    <a:pt x="250670" y="696284"/>
                  </a:lnTo>
                  <a:lnTo>
                    <a:pt x="267681" y="692404"/>
                  </a:lnTo>
                  <a:lnTo>
                    <a:pt x="284049" y="687021"/>
                  </a:lnTo>
                  <a:lnTo>
                    <a:pt x="299652" y="680458"/>
                  </a:lnTo>
                  <a:lnTo>
                    <a:pt x="314292" y="673290"/>
                  </a:lnTo>
                  <a:lnTo>
                    <a:pt x="327951" y="665913"/>
                  </a:lnTo>
                  <a:lnTo>
                    <a:pt x="340599" y="658521"/>
                  </a:lnTo>
                  <a:lnTo>
                    <a:pt x="352109" y="651185"/>
                  </a:lnTo>
                  <a:lnTo>
                    <a:pt x="362520" y="643921"/>
                  </a:lnTo>
                  <a:lnTo>
                    <a:pt x="372006" y="636722"/>
                  </a:lnTo>
                  <a:lnTo>
                    <a:pt x="380772" y="629574"/>
                  </a:lnTo>
                  <a:lnTo>
                    <a:pt x="389011" y="622461"/>
                  </a:lnTo>
                  <a:lnTo>
                    <a:pt x="397038" y="615208"/>
                  </a:lnTo>
                  <a:lnTo>
                    <a:pt x="405275" y="607498"/>
                  </a:lnTo>
                  <a:lnTo>
                    <a:pt x="413929" y="599202"/>
                  </a:lnTo>
                  <a:lnTo>
                    <a:pt x="422860" y="590511"/>
                  </a:lnTo>
                  <a:lnTo>
                    <a:pt x="431702" y="581831"/>
                  </a:lnTo>
                  <a:lnTo>
                    <a:pt x="440255" y="573396"/>
                  </a:lnTo>
                  <a:lnTo>
                    <a:pt x="448964" y="565106"/>
                  </a:lnTo>
                  <a:lnTo>
                    <a:pt x="458789" y="556626"/>
                  </a:lnTo>
                  <a:lnTo>
                    <a:pt x="470162" y="547773"/>
                  </a:lnTo>
                  <a:lnTo>
                    <a:pt x="482395" y="538522"/>
                  </a:lnTo>
                  <a:lnTo>
                    <a:pt x="494005" y="528926"/>
                  </a:lnTo>
                  <a:lnTo>
                    <a:pt x="504185" y="519059"/>
                  </a:lnTo>
                  <a:lnTo>
                    <a:pt x="512967" y="508992"/>
                  </a:lnTo>
                  <a:lnTo>
                    <a:pt x="520854" y="498780"/>
                  </a:lnTo>
                  <a:lnTo>
                    <a:pt x="528271" y="488459"/>
                  </a:lnTo>
                  <a:lnTo>
                    <a:pt x="535627" y="477731"/>
                  </a:lnTo>
                  <a:lnTo>
                    <a:pt x="543353" y="466005"/>
                  </a:lnTo>
                  <a:lnTo>
                    <a:pt x="551629" y="453036"/>
                  </a:lnTo>
                  <a:lnTo>
                    <a:pt x="560125" y="438901"/>
                  </a:lnTo>
                  <a:lnTo>
                    <a:pt x="568136" y="423809"/>
                  </a:lnTo>
                  <a:lnTo>
                    <a:pt x="575291" y="407989"/>
                  </a:lnTo>
                  <a:lnTo>
                    <a:pt x="581397" y="391637"/>
                  </a:lnTo>
                  <a:lnTo>
                    <a:pt x="586274" y="374908"/>
                  </a:lnTo>
                  <a:lnTo>
                    <a:pt x="589958" y="357913"/>
                  </a:lnTo>
                  <a:lnTo>
                    <a:pt x="592635" y="340569"/>
                  </a:lnTo>
                  <a:lnTo>
                    <a:pt x="594531" y="322627"/>
                  </a:lnTo>
                  <a:lnTo>
                    <a:pt x="595845" y="304001"/>
                  </a:lnTo>
                  <a:lnTo>
                    <a:pt x="596578" y="284915"/>
                  </a:lnTo>
                  <a:lnTo>
                    <a:pt x="596547" y="265796"/>
                  </a:lnTo>
                  <a:lnTo>
                    <a:pt x="595703" y="246897"/>
                  </a:lnTo>
                  <a:lnTo>
                    <a:pt x="593814" y="228290"/>
                  </a:lnTo>
                  <a:lnTo>
                    <a:pt x="590410" y="209958"/>
                  </a:lnTo>
                  <a:lnTo>
                    <a:pt x="585375" y="191852"/>
                  </a:lnTo>
                  <a:lnTo>
                    <a:pt x="578891" y="174083"/>
                  </a:lnTo>
                  <a:lnTo>
                    <a:pt x="571250" y="156911"/>
                  </a:lnTo>
                  <a:lnTo>
                    <a:pt x="562738" y="140439"/>
                  </a:lnTo>
                  <a:lnTo>
                    <a:pt x="553430" y="124936"/>
                  </a:lnTo>
                  <a:lnTo>
                    <a:pt x="543206" y="110896"/>
                  </a:lnTo>
                  <a:lnTo>
                    <a:pt x="532080" y="98453"/>
                  </a:lnTo>
                  <a:lnTo>
                    <a:pt x="520508" y="87437"/>
                  </a:lnTo>
                  <a:lnTo>
                    <a:pt x="509273" y="77561"/>
                  </a:lnTo>
                  <a:lnTo>
                    <a:pt x="498779" y="68547"/>
                  </a:lnTo>
                  <a:lnTo>
                    <a:pt x="488597" y="60320"/>
                  </a:lnTo>
                  <a:lnTo>
                    <a:pt x="477700" y="53006"/>
                  </a:lnTo>
                  <a:lnTo>
                    <a:pt x="465549" y="46605"/>
                  </a:lnTo>
                  <a:lnTo>
                    <a:pt x="452097" y="41151"/>
                  </a:lnTo>
                  <a:lnTo>
                    <a:pt x="437530" y="36786"/>
                  </a:lnTo>
                  <a:lnTo>
                    <a:pt x="422099" y="33486"/>
                  </a:lnTo>
                  <a:lnTo>
                    <a:pt x="406193" y="31253"/>
                  </a:lnTo>
                  <a:lnTo>
                    <a:pt x="390304" y="30195"/>
                  </a:lnTo>
                  <a:lnTo>
                    <a:pt x="374716" y="30256"/>
                  </a:lnTo>
                  <a:lnTo>
                    <a:pt x="360100" y="31099"/>
                  </a:lnTo>
                  <a:lnTo>
                    <a:pt x="346168" y="32280"/>
                  </a:lnTo>
                  <a:lnTo>
                    <a:pt x="331700" y="33899"/>
                  </a:lnTo>
                  <a:lnTo>
                    <a:pt x="314377" y="361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7979" y="3105906"/>
              <a:ext cx="263213" cy="379027"/>
            </a:xfrm>
            <a:custGeom>
              <a:avLst/>
              <a:gdLst/>
              <a:ahLst/>
              <a:cxnLst/>
              <a:rect l="0" t="0" r="0" b="0"/>
              <a:pathLst>
                <a:path w="263213" h="379027">
                  <a:moveTo>
                    <a:pt x="263212" y="0"/>
                  </a:moveTo>
                  <a:lnTo>
                    <a:pt x="257345" y="11669"/>
                  </a:lnTo>
                  <a:lnTo>
                    <a:pt x="251780" y="22157"/>
                  </a:lnTo>
                  <a:lnTo>
                    <a:pt x="245981" y="32454"/>
                  </a:lnTo>
                  <a:lnTo>
                    <a:pt x="239901" y="42583"/>
                  </a:lnTo>
                  <a:lnTo>
                    <a:pt x="233571" y="52278"/>
                  </a:lnTo>
                  <a:lnTo>
                    <a:pt x="227043" y="61419"/>
                  </a:lnTo>
                  <a:lnTo>
                    <a:pt x="220367" y="70195"/>
                  </a:lnTo>
                  <a:lnTo>
                    <a:pt x="213584" y="79005"/>
                  </a:lnTo>
                  <a:lnTo>
                    <a:pt x="206731" y="88081"/>
                  </a:lnTo>
                  <a:lnTo>
                    <a:pt x="199994" y="97484"/>
                  </a:lnTo>
                  <a:lnTo>
                    <a:pt x="193697" y="107181"/>
                  </a:lnTo>
                  <a:lnTo>
                    <a:pt x="187972" y="117117"/>
                  </a:lnTo>
                  <a:lnTo>
                    <a:pt x="182467" y="127230"/>
                  </a:lnTo>
                  <a:lnTo>
                    <a:pt x="176470" y="137472"/>
                  </a:lnTo>
                  <a:lnTo>
                    <a:pt x="169620" y="147805"/>
                  </a:lnTo>
                  <a:lnTo>
                    <a:pt x="162051" y="158200"/>
                  </a:lnTo>
                  <a:lnTo>
                    <a:pt x="154198" y="168639"/>
                  </a:lnTo>
                  <a:lnTo>
                    <a:pt x="146359" y="179107"/>
                  </a:lnTo>
                  <a:lnTo>
                    <a:pt x="138656" y="189595"/>
                  </a:lnTo>
                  <a:lnTo>
                    <a:pt x="131110" y="200096"/>
                  </a:lnTo>
                  <a:lnTo>
                    <a:pt x="123705" y="210607"/>
                  </a:lnTo>
                  <a:lnTo>
                    <a:pt x="116412" y="221123"/>
                  </a:lnTo>
                  <a:lnTo>
                    <a:pt x="109202" y="231644"/>
                  </a:lnTo>
                  <a:lnTo>
                    <a:pt x="102051" y="242162"/>
                  </a:lnTo>
                  <a:lnTo>
                    <a:pt x="94942" y="252514"/>
                  </a:lnTo>
                  <a:lnTo>
                    <a:pt x="87862" y="262392"/>
                  </a:lnTo>
                  <a:lnTo>
                    <a:pt x="80807" y="271670"/>
                  </a:lnTo>
                  <a:lnTo>
                    <a:pt x="73933" y="280545"/>
                  </a:lnTo>
                  <a:lnTo>
                    <a:pt x="67544" y="289425"/>
                  </a:lnTo>
                  <a:lnTo>
                    <a:pt x="61761" y="298545"/>
                  </a:lnTo>
                  <a:lnTo>
                    <a:pt x="56386" y="307808"/>
                  </a:lnTo>
                  <a:lnTo>
                    <a:pt x="51010" y="316880"/>
                  </a:lnTo>
                  <a:lnTo>
                    <a:pt x="45390" y="325577"/>
                  </a:lnTo>
                  <a:lnTo>
                    <a:pt x="39461" y="333875"/>
                  </a:lnTo>
                  <a:lnTo>
                    <a:pt x="33248" y="341827"/>
                  </a:lnTo>
                  <a:lnTo>
                    <a:pt x="26815" y="349499"/>
                  </a:lnTo>
                  <a:lnTo>
                    <a:pt x="20523" y="356659"/>
                  </a:lnTo>
                  <a:lnTo>
                    <a:pt x="14396" y="363477"/>
                  </a:lnTo>
                  <a:lnTo>
                    <a:pt x="7900" y="3705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3305" y="3095378"/>
              <a:ext cx="178986" cy="326384"/>
            </a:xfrm>
            <a:custGeom>
              <a:avLst/>
              <a:gdLst/>
              <a:ahLst/>
              <a:cxnLst/>
              <a:rect l="0" t="0" r="0" b="0"/>
              <a:pathLst>
                <a:path w="178986" h="326384">
                  <a:moveTo>
                    <a:pt x="0" y="0"/>
                  </a:moveTo>
                  <a:lnTo>
                    <a:pt x="3068" y="8868"/>
                  </a:lnTo>
                  <a:lnTo>
                    <a:pt x="7131" y="17855"/>
                  </a:lnTo>
                  <a:lnTo>
                    <a:pt x="12615" y="27845"/>
                  </a:lnTo>
                  <a:lnTo>
                    <a:pt x="19028" y="38653"/>
                  </a:lnTo>
                  <a:lnTo>
                    <a:pt x="25530" y="49816"/>
                  </a:lnTo>
                  <a:lnTo>
                    <a:pt x="31625" y="61022"/>
                  </a:lnTo>
                  <a:lnTo>
                    <a:pt x="37332" y="72134"/>
                  </a:lnTo>
                  <a:lnTo>
                    <a:pt x="42993" y="83118"/>
                  </a:lnTo>
                  <a:lnTo>
                    <a:pt x="48834" y="93984"/>
                  </a:lnTo>
                  <a:lnTo>
                    <a:pt x="54925" y="104754"/>
                  </a:lnTo>
                  <a:lnTo>
                    <a:pt x="61254" y="115451"/>
                  </a:lnTo>
                  <a:lnTo>
                    <a:pt x="67781" y="126106"/>
                  </a:lnTo>
                  <a:lnTo>
                    <a:pt x="74625" y="137060"/>
                  </a:lnTo>
                  <a:lnTo>
                    <a:pt x="82051" y="148939"/>
                  </a:lnTo>
                  <a:lnTo>
                    <a:pt x="90154" y="162001"/>
                  </a:lnTo>
                  <a:lnTo>
                    <a:pt x="98714" y="175860"/>
                  </a:lnTo>
                  <a:lnTo>
                    <a:pt x="107306" y="189701"/>
                  </a:lnTo>
                  <a:lnTo>
                    <a:pt x="115672" y="203046"/>
                  </a:lnTo>
                  <a:lnTo>
                    <a:pt x="123577" y="215768"/>
                  </a:lnTo>
                  <a:lnTo>
                    <a:pt x="130732" y="227918"/>
                  </a:lnTo>
                  <a:lnTo>
                    <a:pt x="137065" y="239610"/>
                  </a:lnTo>
                  <a:lnTo>
                    <a:pt x="142826" y="251123"/>
                  </a:lnTo>
                  <a:lnTo>
                    <a:pt x="148470" y="262861"/>
                  </a:lnTo>
                  <a:lnTo>
                    <a:pt x="154263" y="275007"/>
                  </a:lnTo>
                  <a:lnTo>
                    <a:pt x="159992" y="286976"/>
                  </a:lnTo>
                  <a:lnTo>
                    <a:pt x="165614" y="298682"/>
                  </a:lnTo>
                  <a:lnTo>
                    <a:pt x="171625" y="311156"/>
                  </a:lnTo>
                  <a:lnTo>
                    <a:pt x="178985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64425" y="3612866"/>
              <a:ext cx="278311" cy="417759"/>
            </a:xfrm>
            <a:custGeom>
              <a:avLst/>
              <a:gdLst/>
              <a:ahLst/>
              <a:cxnLst/>
              <a:rect l="0" t="0" r="0" b="0"/>
              <a:pathLst>
                <a:path w="278311" h="417759">
                  <a:moveTo>
                    <a:pt x="4569" y="93165"/>
                  </a:moveTo>
                  <a:lnTo>
                    <a:pt x="4704" y="81497"/>
                  </a:lnTo>
                  <a:lnTo>
                    <a:pt x="5984" y="71008"/>
                  </a:lnTo>
                  <a:lnTo>
                    <a:pt x="8577" y="60711"/>
                  </a:lnTo>
                  <a:lnTo>
                    <a:pt x="12297" y="50582"/>
                  </a:lnTo>
                  <a:lnTo>
                    <a:pt x="16929" y="40887"/>
                  </a:lnTo>
                  <a:lnTo>
                    <a:pt x="22267" y="31755"/>
                  </a:lnTo>
                  <a:lnTo>
                    <a:pt x="28287" y="23325"/>
                  </a:lnTo>
                  <a:lnTo>
                    <a:pt x="35150" y="15812"/>
                  </a:lnTo>
                  <a:lnTo>
                    <a:pt x="42869" y="9256"/>
                  </a:lnTo>
                  <a:lnTo>
                    <a:pt x="51170" y="4022"/>
                  </a:lnTo>
                  <a:lnTo>
                    <a:pt x="59587" y="863"/>
                  </a:lnTo>
                  <a:lnTo>
                    <a:pt x="67840" y="0"/>
                  </a:lnTo>
                  <a:lnTo>
                    <a:pt x="75839" y="1199"/>
                  </a:lnTo>
                  <a:lnTo>
                    <a:pt x="83590" y="4056"/>
                  </a:lnTo>
                  <a:lnTo>
                    <a:pt x="91132" y="8164"/>
                  </a:lnTo>
                  <a:lnTo>
                    <a:pt x="98349" y="13342"/>
                  </a:lnTo>
                  <a:lnTo>
                    <a:pt x="104977" y="19634"/>
                  </a:lnTo>
                  <a:lnTo>
                    <a:pt x="110919" y="26981"/>
                  </a:lnTo>
                  <a:lnTo>
                    <a:pt x="116232" y="35539"/>
                  </a:lnTo>
                  <a:lnTo>
                    <a:pt x="121036" y="45727"/>
                  </a:lnTo>
                  <a:lnTo>
                    <a:pt x="125449" y="57623"/>
                  </a:lnTo>
                  <a:lnTo>
                    <a:pt x="129413" y="71020"/>
                  </a:lnTo>
                  <a:lnTo>
                    <a:pt x="132704" y="85609"/>
                  </a:lnTo>
                  <a:lnTo>
                    <a:pt x="135252" y="101093"/>
                  </a:lnTo>
                  <a:lnTo>
                    <a:pt x="137133" y="117388"/>
                  </a:lnTo>
                  <a:lnTo>
                    <a:pt x="138479" y="134610"/>
                  </a:lnTo>
                  <a:lnTo>
                    <a:pt x="139422" y="152750"/>
                  </a:lnTo>
                  <a:lnTo>
                    <a:pt x="140073" y="171677"/>
                  </a:lnTo>
                  <a:lnTo>
                    <a:pt x="140518" y="191221"/>
                  </a:lnTo>
                  <a:lnTo>
                    <a:pt x="140815" y="211210"/>
                  </a:lnTo>
                  <a:lnTo>
                    <a:pt x="140846" y="231022"/>
                  </a:lnTo>
                  <a:lnTo>
                    <a:pt x="140335" y="249639"/>
                  </a:lnTo>
                  <a:lnTo>
                    <a:pt x="139174" y="266604"/>
                  </a:lnTo>
                  <a:lnTo>
                    <a:pt x="137411" y="282131"/>
                  </a:lnTo>
                  <a:lnTo>
                    <a:pt x="135155" y="296794"/>
                  </a:lnTo>
                  <a:lnTo>
                    <a:pt x="132518" y="311030"/>
                  </a:lnTo>
                  <a:lnTo>
                    <a:pt x="129272" y="324916"/>
                  </a:lnTo>
                  <a:lnTo>
                    <a:pt x="124884" y="338262"/>
                  </a:lnTo>
                  <a:lnTo>
                    <a:pt x="119156" y="350985"/>
                  </a:lnTo>
                  <a:lnTo>
                    <a:pt x="112360" y="362971"/>
                  </a:lnTo>
                  <a:lnTo>
                    <a:pt x="105035" y="374022"/>
                  </a:lnTo>
                  <a:lnTo>
                    <a:pt x="97549" y="384114"/>
                  </a:lnTo>
                  <a:lnTo>
                    <a:pt x="89914" y="393213"/>
                  </a:lnTo>
                  <a:lnTo>
                    <a:pt x="81882" y="401185"/>
                  </a:lnTo>
                  <a:lnTo>
                    <a:pt x="73333" y="408056"/>
                  </a:lnTo>
                  <a:lnTo>
                    <a:pt x="64287" y="413501"/>
                  </a:lnTo>
                  <a:lnTo>
                    <a:pt x="54830" y="416803"/>
                  </a:lnTo>
                  <a:lnTo>
                    <a:pt x="45065" y="417758"/>
                  </a:lnTo>
                  <a:lnTo>
                    <a:pt x="35405" y="416450"/>
                  </a:lnTo>
                  <a:lnTo>
                    <a:pt x="26532" y="412988"/>
                  </a:lnTo>
                  <a:lnTo>
                    <a:pt x="18758" y="407656"/>
                  </a:lnTo>
                  <a:lnTo>
                    <a:pt x="12219" y="400670"/>
                  </a:lnTo>
                  <a:lnTo>
                    <a:pt x="7043" y="392096"/>
                  </a:lnTo>
                  <a:lnTo>
                    <a:pt x="3164" y="382115"/>
                  </a:lnTo>
                  <a:lnTo>
                    <a:pt x="693" y="371162"/>
                  </a:lnTo>
                  <a:lnTo>
                    <a:pt x="0" y="359819"/>
                  </a:lnTo>
                  <a:lnTo>
                    <a:pt x="1129" y="348460"/>
                  </a:lnTo>
                  <a:lnTo>
                    <a:pt x="4005" y="337564"/>
                  </a:lnTo>
                  <a:lnTo>
                    <a:pt x="8600" y="327778"/>
                  </a:lnTo>
                  <a:lnTo>
                    <a:pt x="14728" y="319349"/>
                  </a:lnTo>
                  <a:lnTo>
                    <a:pt x="22095" y="312181"/>
                  </a:lnTo>
                  <a:lnTo>
                    <a:pt x="30403" y="306042"/>
                  </a:lnTo>
                  <a:lnTo>
                    <a:pt x="39398" y="300690"/>
                  </a:lnTo>
                  <a:lnTo>
                    <a:pt x="49047" y="296076"/>
                  </a:lnTo>
                  <a:lnTo>
                    <a:pt x="59509" y="292339"/>
                  </a:lnTo>
                  <a:lnTo>
                    <a:pt x="70802" y="289493"/>
                  </a:lnTo>
                  <a:lnTo>
                    <a:pt x="82657" y="287580"/>
                  </a:lnTo>
                  <a:lnTo>
                    <a:pt x="94615" y="286744"/>
                  </a:lnTo>
                  <a:lnTo>
                    <a:pt x="106404" y="286958"/>
                  </a:lnTo>
                  <a:lnTo>
                    <a:pt x="118100" y="287897"/>
                  </a:lnTo>
                  <a:lnTo>
                    <a:pt x="130019" y="289059"/>
                  </a:lnTo>
                  <a:lnTo>
                    <a:pt x="142335" y="290136"/>
                  </a:lnTo>
                  <a:lnTo>
                    <a:pt x="155065" y="291179"/>
                  </a:lnTo>
                  <a:lnTo>
                    <a:pt x="168150" y="292485"/>
                  </a:lnTo>
                  <a:lnTo>
                    <a:pt x="181508" y="294216"/>
                  </a:lnTo>
                  <a:lnTo>
                    <a:pt x="194903" y="296379"/>
                  </a:lnTo>
                  <a:lnTo>
                    <a:pt x="207970" y="298911"/>
                  </a:lnTo>
                  <a:lnTo>
                    <a:pt x="220525" y="301723"/>
                  </a:lnTo>
                  <a:lnTo>
                    <a:pt x="232312" y="304590"/>
                  </a:lnTo>
                  <a:lnTo>
                    <a:pt x="244169" y="307431"/>
                  </a:lnTo>
                  <a:lnTo>
                    <a:pt x="258254" y="310494"/>
                  </a:lnTo>
                  <a:lnTo>
                    <a:pt x="278310" y="3142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84146" y="3567908"/>
              <a:ext cx="263958" cy="377977"/>
            </a:xfrm>
            <a:custGeom>
              <a:avLst/>
              <a:gdLst/>
              <a:ahLst/>
              <a:cxnLst/>
              <a:rect l="0" t="0" r="0" b="0"/>
              <a:pathLst>
                <a:path w="263958" h="377977">
                  <a:moveTo>
                    <a:pt x="32330" y="53895"/>
                  </a:moveTo>
                  <a:lnTo>
                    <a:pt x="35331" y="45160"/>
                  </a:lnTo>
                  <a:lnTo>
                    <a:pt x="38753" y="37454"/>
                  </a:lnTo>
                  <a:lnTo>
                    <a:pt x="42954" y="30057"/>
                  </a:lnTo>
                  <a:lnTo>
                    <a:pt x="48027" y="22968"/>
                  </a:lnTo>
                  <a:lnTo>
                    <a:pt x="54156" y="16438"/>
                  </a:lnTo>
                  <a:lnTo>
                    <a:pt x="61345" y="10575"/>
                  </a:lnTo>
                  <a:lnTo>
                    <a:pt x="69605" y="5656"/>
                  </a:lnTo>
                  <a:lnTo>
                    <a:pt x="79049" y="2182"/>
                  </a:lnTo>
                  <a:lnTo>
                    <a:pt x="89613" y="298"/>
                  </a:lnTo>
                  <a:lnTo>
                    <a:pt x="100790" y="0"/>
                  </a:lnTo>
                  <a:lnTo>
                    <a:pt x="111751" y="1313"/>
                  </a:lnTo>
                  <a:lnTo>
                    <a:pt x="122040" y="4093"/>
                  </a:lnTo>
                  <a:lnTo>
                    <a:pt x="131404" y="8398"/>
                  </a:lnTo>
                  <a:lnTo>
                    <a:pt x="139621" y="14561"/>
                  </a:lnTo>
                  <a:lnTo>
                    <a:pt x="146701" y="22600"/>
                  </a:lnTo>
                  <a:lnTo>
                    <a:pt x="152812" y="32421"/>
                  </a:lnTo>
                  <a:lnTo>
                    <a:pt x="158167" y="43986"/>
                  </a:lnTo>
                  <a:lnTo>
                    <a:pt x="162957" y="57100"/>
                  </a:lnTo>
                  <a:lnTo>
                    <a:pt x="167177" y="71464"/>
                  </a:lnTo>
                  <a:lnTo>
                    <a:pt x="170641" y="86776"/>
                  </a:lnTo>
                  <a:lnTo>
                    <a:pt x="173305" y="102781"/>
                  </a:lnTo>
                  <a:lnTo>
                    <a:pt x="175265" y="119442"/>
                  </a:lnTo>
                  <a:lnTo>
                    <a:pt x="176663" y="136918"/>
                  </a:lnTo>
                  <a:lnTo>
                    <a:pt x="177636" y="155219"/>
                  </a:lnTo>
                  <a:lnTo>
                    <a:pt x="178137" y="173746"/>
                  </a:lnTo>
                  <a:lnTo>
                    <a:pt x="177950" y="191425"/>
                  </a:lnTo>
                  <a:lnTo>
                    <a:pt x="177005" y="207731"/>
                  </a:lnTo>
                  <a:lnTo>
                    <a:pt x="175217" y="222967"/>
                  </a:lnTo>
                  <a:lnTo>
                    <a:pt x="172414" y="237960"/>
                  </a:lnTo>
                  <a:lnTo>
                    <a:pt x="168600" y="253230"/>
                  </a:lnTo>
                  <a:lnTo>
                    <a:pt x="163921" y="268795"/>
                  </a:lnTo>
                  <a:lnTo>
                    <a:pt x="158562" y="284338"/>
                  </a:lnTo>
                  <a:lnTo>
                    <a:pt x="152696" y="299645"/>
                  </a:lnTo>
                  <a:lnTo>
                    <a:pt x="146301" y="314332"/>
                  </a:lnTo>
                  <a:lnTo>
                    <a:pt x="139177" y="327810"/>
                  </a:lnTo>
                  <a:lnTo>
                    <a:pt x="131268" y="339863"/>
                  </a:lnTo>
                  <a:lnTo>
                    <a:pt x="122499" y="350446"/>
                  </a:lnTo>
                  <a:lnTo>
                    <a:pt x="112703" y="359497"/>
                  </a:lnTo>
                  <a:lnTo>
                    <a:pt x="101891" y="367130"/>
                  </a:lnTo>
                  <a:lnTo>
                    <a:pt x="90376" y="373106"/>
                  </a:lnTo>
                  <a:lnTo>
                    <a:pt x="78655" y="376773"/>
                  </a:lnTo>
                  <a:lnTo>
                    <a:pt x="67032" y="377976"/>
                  </a:lnTo>
                  <a:lnTo>
                    <a:pt x="55619" y="376836"/>
                  </a:lnTo>
                  <a:lnTo>
                    <a:pt x="44424" y="373488"/>
                  </a:lnTo>
                  <a:lnTo>
                    <a:pt x="33425" y="368231"/>
                  </a:lnTo>
                  <a:lnTo>
                    <a:pt x="23073" y="361297"/>
                  </a:lnTo>
                  <a:lnTo>
                    <a:pt x="14252" y="352757"/>
                  </a:lnTo>
                  <a:lnTo>
                    <a:pt x="7330" y="342799"/>
                  </a:lnTo>
                  <a:lnTo>
                    <a:pt x="2513" y="331862"/>
                  </a:lnTo>
                  <a:lnTo>
                    <a:pt x="96" y="320529"/>
                  </a:lnTo>
                  <a:lnTo>
                    <a:pt x="0" y="309172"/>
                  </a:lnTo>
                  <a:lnTo>
                    <a:pt x="2189" y="298107"/>
                  </a:lnTo>
                  <a:lnTo>
                    <a:pt x="6841" y="287677"/>
                  </a:lnTo>
                  <a:lnTo>
                    <a:pt x="13823" y="278001"/>
                  </a:lnTo>
                  <a:lnTo>
                    <a:pt x="22914" y="269181"/>
                  </a:lnTo>
                  <a:lnTo>
                    <a:pt x="33982" y="261395"/>
                  </a:lnTo>
                  <a:lnTo>
                    <a:pt x="46758" y="254641"/>
                  </a:lnTo>
                  <a:lnTo>
                    <a:pt x="60894" y="248934"/>
                  </a:lnTo>
                  <a:lnTo>
                    <a:pt x="76052" y="244390"/>
                  </a:lnTo>
                  <a:lnTo>
                    <a:pt x="91945" y="240961"/>
                  </a:lnTo>
                  <a:lnTo>
                    <a:pt x="108191" y="238470"/>
                  </a:lnTo>
                  <a:lnTo>
                    <a:pt x="124324" y="236707"/>
                  </a:lnTo>
                  <a:lnTo>
                    <a:pt x="140096" y="235476"/>
                  </a:lnTo>
                  <a:lnTo>
                    <a:pt x="155297" y="234461"/>
                  </a:lnTo>
                  <a:lnTo>
                    <a:pt x="169666" y="233238"/>
                  </a:lnTo>
                  <a:lnTo>
                    <a:pt x="183147" y="231596"/>
                  </a:lnTo>
                  <a:lnTo>
                    <a:pt x="195845" y="229508"/>
                  </a:lnTo>
                  <a:lnTo>
                    <a:pt x="207922" y="227035"/>
                  </a:lnTo>
                  <a:lnTo>
                    <a:pt x="219519" y="224265"/>
                  </a:lnTo>
                  <a:lnTo>
                    <a:pt x="230313" y="221430"/>
                  </a:lnTo>
                  <a:lnTo>
                    <a:pt x="240579" y="218613"/>
                  </a:lnTo>
                  <a:lnTo>
                    <a:pt x="251224" y="215570"/>
                  </a:lnTo>
                  <a:lnTo>
                    <a:pt x="263957" y="2118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52553" y="3447846"/>
              <a:ext cx="488383" cy="548392"/>
            </a:xfrm>
            <a:custGeom>
              <a:avLst/>
              <a:gdLst/>
              <a:ahLst/>
              <a:cxnLst/>
              <a:rect l="0" t="0" r="0" b="0"/>
              <a:pathLst>
                <a:path w="488383" h="548392">
                  <a:moveTo>
                    <a:pt x="395550" y="26558"/>
                  </a:moveTo>
                  <a:lnTo>
                    <a:pt x="386749" y="23557"/>
                  </a:lnTo>
                  <a:lnTo>
                    <a:pt x="378402" y="20135"/>
                  </a:lnTo>
                  <a:lnTo>
                    <a:pt x="369699" y="15948"/>
                  </a:lnTo>
                  <a:lnTo>
                    <a:pt x="360405" y="11393"/>
                  </a:lnTo>
                  <a:lnTo>
                    <a:pt x="350262" y="7208"/>
                  </a:lnTo>
                  <a:lnTo>
                    <a:pt x="339217" y="3789"/>
                  </a:lnTo>
                  <a:lnTo>
                    <a:pt x="327377" y="1351"/>
                  </a:lnTo>
                  <a:lnTo>
                    <a:pt x="314907" y="94"/>
                  </a:lnTo>
                  <a:lnTo>
                    <a:pt x="301960" y="0"/>
                  </a:lnTo>
                  <a:lnTo>
                    <a:pt x="288504" y="1057"/>
                  </a:lnTo>
                  <a:lnTo>
                    <a:pt x="274334" y="3353"/>
                  </a:lnTo>
                  <a:lnTo>
                    <a:pt x="259397" y="6821"/>
                  </a:lnTo>
                  <a:lnTo>
                    <a:pt x="243943" y="11265"/>
                  </a:lnTo>
                  <a:lnTo>
                    <a:pt x="228416" y="16464"/>
                  </a:lnTo>
                  <a:lnTo>
                    <a:pt x="213091" y="22218"/>
                  </a:lnTo>
                  <a:lnTo>
                    <a:pt x="198377" y="28369"/>
                  </a:lnTo>
                  <a:lnTo>
                    <a:pt x="184876" y="34796"/>
                  </a:lnTo>
                  <a:lnTo>
                    <a:pt x="172789" y="41420"/>
                  </a:lnTo>
                  <a:lnTo>
                    <a:pt x="161672" y="48341"/>
                  </a:lnTo>
                  <a:lnTo>
                    <a:pt x="150666" y="55827"/>
                  </a:lnTo>
                  <a:lnTo>
                    <a:pt x="139266" y="63978"/>
                  </a:lnTo>
                  <a:lnTo>
                    <a:pt x="127809" y="72741"/>
                  </a:lnTo>
                  <a:lnTo>
                    <a:pt x="117248" y="82001"/>
                  </a:lnTo>
                  <a:lnTo>
                    <a:pt x="108065" y="91635"/>
                  </a:lnTo>
                  <a:lnTo>
                    <a:pt x="100103" y="101376"/>
                  </a:lnTo>
                  <a:lnTo>
                    <a:pt x="92840" y="110834"/>
                  </a:lnTo>
                  <a:lnTo>
                    <a:pt x="85878" y="119837"/>
                  </a:lnTo>
                  <a:lnTo>
                    <a:pt x="78844" y="128865"/>
                  </a:lnTo>
                  <a:lnTo>
                    <a:pt x="71343" y="138912"/>
                  </a:lnTo>
                  <a:lnTo>
                    <a:pt x="63215" y="150457"/>
                  </a:lnTo>
                  <a:lnTo>
                    <a:pt x="54652" y="163485"/>
                  </a:lnTo>
                  <a:lnTo>
                    <a:pt x="46064" y="177759"/>
                  </a:lnTo>
                  <a:lnTo>
                    <a:pt x="37703" y="192995"/>
                  </a:lnTo>
                  <a:lnTo>
                    <a:pt x="29804" y="208938"/>
                  </a:lnTo>
                  <a:lnTo>
                    <a:pt x="22652" y="225384"/>
                  </a:lnTo>
                  <a:lnTo>
                    <a:pt x="16332" y="242186"/>
                  </a:lnTo>
                  <a:lnTo>
                    <a:pt x="10919" y="259399"/>
                  </a:lnTo>
                  <a:lnTo>
                    <a:pt x="6573" y="277252"/>
                  </a:lnTo>
                  <a:lnTo>
                    <a:pt x="3283" y="295819"/>
                  </a:lnTo>
                  <a:lnTo>
                    <a:pt x="1054" y="314865"/>
                  </a:lnTo>
                  <a:lnTo>
                    <a:pt x="0" y="333958"/>
                  </a:lnTo>
                  <a:lnTo>
                    <a:pt x="67" y="352834"/>
                  </a:lnTo>
                  <a:lnTo>
                    <a:pt x="1076" y="371256"/>
                  </a:lnTo>
                  <a:lnTo>
                    <a:pt x="2817" y="388932"/>
                  </a:lnTo>
                  <a:lnTo>
                    <a:pt x="5100" y="405775"/>
                  </a:lnTo>
                  <a:lnTo>
                    <a:pt x="7937" y="421542"/>
                  </a:lnTo>
                  <a:lnTo>
                    <a:pt x="11519" y="435767"/>
                  </a:lnTo>
                  <a:lnTo>
                    <a:pt x="15892" y="448342"/>
                  </a:lnTo>
                  <a:lnTo>
                    <a:pt x="20964" y="459618"/>
                  </a:lnTo>
                  <a:lnTo>
                    <a:pt x="26593" y="470202"/>
                  </a:lnTo>
                  <a:lnTo>
                    <a:pt x="32649" y="480509"/>
                  </a:lnTo>
                  <a:lnTo>
                    <a:pt x="39343" y="490587"/>
                  </a:lnTo>
                  <a:lnTo>
                    <a:pt x="47200" y="500216"/>
                  </a:lnTo>
                  <a:lnTo>
                    <a:pt x="56415" y="509286"/>
                  </a:lnTo>
                  <a:lnTo>
                    <a:pt x="66875" y="517665"/>
                  </a:lnTo>
                  <a:lnTo>
                    <a:pt x="78346" y="525139"/>
                  </a:lnTo>
                  <a:lnTo>
                    <a:pt x="90586" y="531678"/>
                  </a:lnTo>
                  <a:lnTo>
                    <a:pt x="103551" y="537237"/>
                  </a:lnTo>
                  <a:lnTo>
                    <a:pt x="117385" y="541680"/>
                  </a:lnTo>
                  <a:lnTo>
                    <a:pt x="132093" y="545036"/>
                  </a:lnTo>
                  <a:lnTo>
                    <a:pt x="147392" y="547308"/>
                  </a:lnTo>
                  <a:lnTo>
                    <a:pt x="162815" y="548391"/>
                  </a:lnTo>
                  <a:lnTo>
                    <a:pt x="178083" y="548339"/>
                  </a:lnTo>
                  <a:lnTo>
                    <a:pt x="193268" y="547170"/>
                  </a:lnTo>
                  <a:lnTo>
                    <a:pt x="208682" y="544790"/>
                  </a:lnTo>
                  <a:lnTo>
                    <a:pt x="224494" y="541263"/>
                  </a:lnTo>
                  <a:lnTo>
                    <a:pt x="240554" y="536778"/>
                  </a:lnTo>
                  <a:lnTo>
                    <a:pt x="256497" y="531550"/>
                  </a:lnTo>
                  <a:lnTo>
                    <a:pt x="272103" y="525777"/>
                  </a:lnTo>
                  <a:lnTo>
                    <a:pt x="287008" y="519613"/>
                  </a:lnTo>
                  <a:lnTo>
                    <a:pt x="300638" y="513176"/>
                  </a:lnTo>
                  <a:lnTo>
                    <a:pt x="312811" y="506548"/>
                  </a:lnTo>
                  <a:lnTo>
                    <a:pt x="323985" y="499622"/>
                  </a:lnTo>
                  <a:lnTo>
                    <a:pt x="335031" y="492134"/>
                  </a:lnTo>
                  <a:lnTo>
                    <a:pt x="346466" y="483981"/>
                  </a:lnTo>
                  <a:lnTo>
                    <a:pt x="358286" y="475218"/>
                  </a:lnTo>
                  <a:lnTo>
                    <a:pt x="370155" y="465955"/>
                  </a:lnTo>
                  <a:lnTo>
                    <a:pt x="381847" y="456311"/>
                  </a:lnTo>
                  <a:lnTo>
                    <a:pt x="393292" y="446226"/>
                  </a:lnTo>
                  <a:lnTo>
                    <a:pt x="404503" y="435469"/>
                  </a:lnTo>
                  <a:lnTo>
                    <a:pt x="415518" y="423974"/>
                  </a:lnTo>
                  <a:lnTo>
                    <a:pt x="426218" y="411813"/>
                  </a:lnTo>
                  <a:lnTo>
                    <a:pt x="436337" y="399118"/>
                  </a:lnTo>
                  <a:lnTo>
                    <a:pt x="445770" y="386021"/>
                  </a:lnTo>
                  <a:lnTo>
                    <a:pt x="454411" y="372633"/>
                  </a:lnTo>
                  <a:lnTo>
                    <a:pt x="462070" y="359039"/>
                  </a:lnTo>
                  <a:lnTo>
                    <a:pt x="468735" y="345303"/>
                  </a:lnTo>
                  <a:lnTo>
                    <a:pt x="474381" y="331469"/>
                  </a:lnTo>
                  <a:lnTo>
                    <a:pt x="478883" y="317568"/>
                  </a:lnTo>
                  <a:lnTo>
                    <a:pt x="482283" y="303622"/>
                  </a:lnTo>
                  <a:lnTo>
                    <a:pt x="484755" y="289646"/>
                  </a:lnTo>
                  <a:lnTo>
                    <a:pt x="486505" y="275649"/>
                  </a:lnTo>
                  <a:lnTo>
                    <a:pt x="487718" y="261643"/>
                  </a:lnTo>
                  <a:lnTo>
                    <a:pt x="488382" y="247797"/>
                  </a:lnTo>
                  <a:lnTo>
                    <a:pt x="488304" y="234419"/>
                  </a:lnTo>
                  <a:lnTo>
                    <a:pt x="487433" y="221643"/>
                  </a:lnTo>
                  <a:lnTo>
                    <a:pt x="485695" y="209436"/>
                  </a:lnTo>
                  <a:lnTo>
                    <a:pt x="482925" y="197698"/>
                  </a:lnTo>
                  <a:lnTo>
                    <a:pt x="479129" y="186318"/>
                  </a:lnTo>
                  <a:lnTo>
                    <a:pt x="474291" y="175201"/>
                  </a:lnTo>
                  <a:lnTo>
                    <a:pt x="468294" y="164268"/>
                  </a:lnTo>
                  <a:lnTo>
                    <a:pt x="461191" y="153470"/>
                  </a:lnTo>
                  <a:lnTo>
                    <a:pt x="453320" y="142928"/>
                  </a:lnTo>
                  <a:lnTo>
                    <a:pt x="445199" y="132923"/>
                  </a:lnTo>
                  <a:lnTo>
                    <a:pt x="437143" y="123564"/>
                  </a:lnTo>
                  <a:lnTo>
                    <a:pt x="429108" y="114805"/>
                  </a:lnTo>
                  <a:lnTo>
                    <a:pt x="420800" y="106534"/>
                  </a:lnTo>
                  <a:lnTo>
                    <a:pt x="412068" y="98646"/>
                  </a:lnTo>
                  <a:lnTo>
                    <a:pt x="402975" y="91339"/>
                  </a:lnTo>
                  <a:lnTo>
                    <a:pt x="392630" y="84406"/>
                  </a:lnTo>
                  <a:lnTo>
                    <a:pt x="377886" y="77235"/>
                  </a:lnTo>
                  <a:lnTo>
                    <a:pt x="353436" y="686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66230" y="3516518"/>
              <a:ext cx="556978" cy="587773"/>
            </a:xfrm>
            <a:custGeom>
              <a:avLst/>
              <a:gdLst/>
              <a:ahLst/>
              <a:cxnLst/>
              <a:rect l="0" t="0" r="0" b="0"/>
              <a:pathLst>
                <a:path w="556978" h="587773">
                  <a:moveTo>
                    <a:pt x="234350" y="10528"/>
                  </a:moveTo>
                  <a:lnTo>
                    <a:pt x="225549" y="13462"/>
                  </a:lnTo>
                  <a:lnTo>
                    <a:pt x="217202" y="16244"/>
                  </a:lnTo>
                  <a:lnTo>
                    <a:pt x="208507" y="19149"/>
                  </a:lnTo>
                  <a:lnTo>
                    <a:pt x="199560" y="22362"/>
                  </a:lnTo>
                  <a:lnTo>
                    <a:pt x="190713" y="26175"/>
                  </a:lnTo>
                  <a:lnTo>
                    <a:pt x="182174" y="30692"/>
                  </a:lnTo>
                  <a:lnTo>
                    <a:pt x="173986" y="35856"/>
                  </a:lnTo>
                  <a:lnTo>
                    <a:pt x="166108" y="41543"/>
                  </a:lnTo>
                  <a:lnTo>
                    <a:pt x="158478" y="47628"/>
                  </a:lnTo>
                  <a:lnTo>
                    <a:pt x="151032" y="54002"/>
                  </a:lnTo>
                  <a:lnTo>
                    <a:pt x="143719" y="60579"/>
                  </a:lnTo>
                  <a:lnTo>
                    <a:pt x="136495" y="67311"/>
                  </a:lnTo>
                  <a:lnTo>
                    <a:pt x="129167" y="74645"/>
                  </a:lnTo>
                  <a:lnTo>
                    <a:pt x="121407" y="83473"/>
                  </a:lnTo>
                  <a:lnTo>
                    <a:pt x="113078" y="94151"/>
                  </a:lnTo>
                  <a:lnTo>
                    <a:pt x="104365" y="106239"/>
                  </a:lnTo>
                  <a:lnTo>
                    <a:pt x="95669" y="118810"/>
                  </a:lnTo>
                  <a:lnTo>
                    <a:pt x="87234" y="131262"/>
                  </a:lnTo>
                  <a:lnTo>
                    <a:pt x="79283" y="143367"/>
                  </a:lnTo>
                  <a:lnTo>
                    <a:pt x="72095" y="155094"/>
                  </a:lnTo>
                  <a:lnTo>
                    <a:pt x="65742" y="166495"/>
                  </a:lnTo>
                  <a:lnTo>
                    <a:pt x="59966" y="177642"/>
                  </a:lnTo>
                  <a:lnTo>
                    <a:pt x="54313" y="188600"/>
                  </a:lnTo>
                  <a:lnTo>
                    <a:pt x="48509" y="199424"/>
                  </a:lnTo>
                  <a:lnTo>
                    <a:pt x="42625" y="210154"/>
                  </a:lnTo>
                  <a:lnTo>
                    <a:pt x="36974" y="220819"/>
                  </a:lnTo>
                  <a:lnTo>
                    <a:pt x="31727" y="231444"/>
                  </a:lnTo>
                  <a:lnTo>
                    <a:pt x="26898" y="242207"/>
                  </a:lnTo>
                  <a:lnTo>
                    <a:pt x="22429" y="253425"/>
                  </a:lnTo>
                  <a:lnTo>
                    <a:pt x="18239" y="265244"/>
                  </a:lnTo>
                  <a:lnTo>
                    <a:pt x="14256" y="277963"/>
                  </a:lnTo>
                  <a:lnTo>
                    <a:pt x="10421" y="292097"/>
                  </a:lnTo>
                  <a:lnTo>
                    <a:pt x="6699" y="307796"/>
                  </a:lnTo>
                  <a:lnTo>
                    <a:pt x="3385" y="324900"/>
                  </a:lnTo>
                  <a:lnTo>
                    <a:pt x="1071" y="343129"/>
                  </a:lnTo>
                  <a:lnTo>
                    <a:pt x="0" y="362192"/>
                  </a:lnTo>
                  <a:lnTo>
                    <a:pt x="95" y="381364"/>
                  </a:lnTo>
                  <a:lnTo>
                    <a:pt x="1148" y="399541"/>
                  </a:lnTo>
                  <a:lnTo>
                    <a:pt x="2935" y="416209"/>
                  </a:lnTo>
                  <a:lnTo>
                    <a:pt x="5421" y="431534"/>
                  </a:lnTo>
                  <a:lnTo>
                    <a:pt x="8760" y="446061"/>
                  </a:lnTo>
                  <a:lnTo>
                    <a:pt x="12966" y="460200"/>
                  </a:lnTo>
                  <a:lnTo>
                    <a:pt x="17924" y="473853"/>
                  </a:lnTo>
                  <a:lnTo>
                    <a:pt x="23477" y="486509"/>
                  </a:lnTo>
                  <a:lnTo>
                    <a:pt x="29472" y="497955"/>
                  </a:lnTo>
                  <a:lnTo>
                    <a:pt x="35785" y="508271"/>
                  </a:lnTo>
                  <a:lnTo>
                    <a:pt x="42323" y="517662"/>
                  </a:lnTo>
                  <a:lnTo>
                    <a:pt x="49025" y="526348"/>
                  </a:lnTo>
                  <a:lnTo>
                    <a:pt x="56169" y="534521"/>
                  </a:lnTo>
                  <a:lnTo>
                    <a:pt x="64336" y="542330"/>
                  </a:lnTo>
                  <a:lnTo>
                    <a:pt x="73767" y="549882"/>
                  </a:lnTo>
                  <a:lnTo>
                    <a:pt x="84543" y="557091"/>
                  </a:lnTo>
                  <a:lnTo>
                    <a:pt x="96759" y="563707"/>
                  </a:lnTo>
                  <a:lnTo>
                    <a:pt x="110313" y="569632"/>
                  </a:lnTo>
                  <a:lnTo>
                    <a:pt x="124975" y="574763"/>
                  </a:lnTo>
                  <a:lnTo>
                    <a:pt x="140486" y="578911"/>
                  </a:lnTo>
                  <a:lnTo>
                    <a:pt x="156616" y="582070"/>
                  </a:lnTo>
                  <a:lnTo>
                    <a:pt x="173021" y="584378"/>
                  </a:lnTo>
                  <a:lnTo>
                    <a:pt x="189260" y="586018"/>
                  </a:lnTo>
                  <a:lnTo>
                    <a:pt x="205103" y="587157"/>
                  </a:lnTo>
                  <a:lnTo>
                    <a:pt x="220351" y="587772"/>
                  </a:lnTo>
                  <a:lnTo>
                    <a:pt x="234751" y="587660"/>
                  </a:lnTo>
                  <a:lnTo>
                    <a:pt x="248259" y="586767"/>
                  </a:lnTo>
                  <a:lnTo>
                    <a:pt x="261145" y="585014"/>
                  </a:lnTo>
                  <a:lnTo>
                    <a:pt x="273878" y="582234"/>
                  </a:lnTo>
                  <a:lnTo>
                    <a:pt x="286739" y="578436"/>
                  </a:lnTo>
                  <a:lnTo>
                    <a:pt x="299498" y="573766"/>
                  </a:lnTo>
                  <a:lnTo>
                    <a:pt x="311539" y="568415"/>
                  </a:lnTo>
                  <a:lnTo>
                    <a:pt x="322573" y="562553"/>
                  </a:lnTo>
                  <a:lnTo>
                    <a:pt x="332949" y="556161"/>
                  </a:lnTo>
                  <a:lnTo>
                    <a:pt x="343444" y="549039"/>
                  </a:lnTo>
                  <a:lnTo>
                    <a:pt x="354498" y="541141"/>
                  </a:lnTo>
                  <a:lnTo>
                    <a:pt x="365889" y="532719"/>
                  </a:lnTo>
                  <a:lnTo>
                    <a:pt x="376937" y="524219"/>
                  </a:lnTo>
                  <a:lnTo>
                    <a:pt x="387260" y="515906"/>
                  </a:lnTo>
                  <a:lnTo>
                    <a:pt x="396802" y="507696"/>
                  </a:lnTo>
                  <a:lnTo>
                    <a:pt x="405664" y="499271"/>
                  </a:lnTo>
                  <a:lnTo>
                    <a:pt x="413992" y="490459"/>
                  </a:lnTo>
                  <a:lnTo>
                    <a:pt x="421923" y="481405"/>
                  </a:lnTo>
                  <a:lnTo>
                    <a:pt x="429570" y="472473"/>
                  </a:lnTo>
                  <a:lnTo>
                    <a:pt x="437017" y="463871"/>
                  </a:lnTo>
                  <a:lnTo>
                    <a:pt x="444326" y="455636"/>
                  </a:lnTo>
                  <a:lnTo>
                    <a:pt x="451540" y="447726"/>
                  </a:lnTo>
                  <a:lnTo>
                    <a:pt x="458686" y="440068"/>
                  </a:lnTo>
                  <a:lnTo>
                    <a:pt x="465621" y="432433"/>
                  </a:lnTo>
                  <a:lnTo>
                    <a:pt x="472051" y="424461"/>
                  </a:lnTo>
                  <a:lnTo>
                    <a:pt x="477861" y="415986"/>
                  </a:lnTo>
                  <a:lnTo>
                    <a:pt x="483254" y="407173"/>
                  </a:lnTo>
                  <a:lnTo>
                    <a:pt x="488642" y="398411"/>
                  </a:lnTo>
                  <a:lnTo>
                    <a:pt x="494270" y="389916"/>
                  </a:lnTo>
                  <a:lnTo>
                    <a:pt x="500204" y="381416"/>
                  </a:lnTo>
                  <a:lnTo>
                    <a:pt x="506421" y="372263"/>
                  </a:lnTo>
                  <a:lnTo>
                    <a:pt x="512861" y="362144"/>
                  </a:lnTo>
                  <a:lnTo>
                    <a:pt x="519304" y="351230"/>
                  </a:lnTo>
                  <a:lnTo>
                    <a:pt x="525397" y="339978"/>
                  </a:lnTo>
                  <a:lnTo>
                    <a:pt x="530973" y="328698"/>
                  </a:lnTo>
                  <a:lnTo>
                    <a:pt x="536037" y="317362"/>
                  </a:lnTo>
                  <a:lnTo>
                    <a:pt x="540672" y="305692"/>
                  </a:lnTo>
                  <a:lnTo>
                    <a:pt x="544972" y="293542"/>
                  </a:lnTo>
                  <a:lnTo>
                    <a:pt x="548860" y="280756"/>
                  </a:lnTo>
                  <a:lnTo>
                    <a:pt x="552100" y="267101"/>
                  </a:lnTo>
                  <a:lnTo>
                    <a:pt x="554609" y="252538"/>
                  </a:lnTo>
                  <a:lnTo>
                    <a:pt x="556295" y="237180"/>
                  </a:lnTo>
                  <a:lnTo>
                    <a:pt x="556977" y="221193"/>
                  </a:lnTo>
                  <a:lnTo>
                    <a:pt x="556652" y="204740"/>
                  </a:lnTo>
                  <a:lnTo>
                    <a:pt x="555298" y="188117"/>
                  </a:lnTo>
                  <a:lnTo>
                    <a:pt x="552793" y="171730"/>
                  </a:lnTo>
                  <a:lnTo>
                    <a:pt x="549188" y="155788"/>
                  </a:lnTo>
                  <a:lnTo>
                    <a:pt x="544819" y="140474"/>
                  </a:lnTo>
                  <a:lnTo>
                    <a:pt x="540203" y="126029"/>
                  </a:lnTo>
                  <a:lnTo>
                    <a:pt x="535652" y="112501"/>
                  </a:lnTo>
                  <a:lnTo>
                    <a:pt x="531125" y="99942"/>
                  </a:lnTo>
                  <a:lnTo>
                    <a:pt x="526325" y="88492"/>
                  </a:lnTo>
                  <a:lnTo>
                    <a:pt x="521087" y="78114"/>
                  </a:lnTo>
                  <a:lnTo>
                    <a:pt x="515076" y="68482"/>
                  </a:lnTo>
                  <a:lnTo>
                    <a:pt x="507744" y="59086"/>
                  </a:lnTo>
                  <a:lnTo>
                    <a:pt x="498910" y="49619"/>
                  </a:lnTo>
                  <a:lnTo>
                    <a:pt x="488550" y="40293"/>
                  </a:lnTo>
                  <a:lnTo>
                    <a:pt x="476623" y="31710"/>
                  </a:lnTo>
                  <a:lnTo>
                    <a:pt x="463260" y="24164"/>
                  </a:lnTo>
                  <a:lnTo>
                    <a:pt x="448560" y="17793"/>
                  </a:lnTo>
                  <a:lnTo>
                    <a:pt x="432490" y="12737"/>
                  </a:lnTo>
                  <a:lnTo>
                    <a:pt x="415172" y="8933"/>
                  </a:lnTo>
                  <a:lnTo>
                    <a:pt x="397155" y="6174"/>
                  </a:lnTo>
                  <a:lnTo>
                    <a:pt x="379295" y="4225"/>
                  </a:lnTo>
                  <a:lnTo>
                    <a:pt x="362081" y="2870"/>
                  </a:lnTo>
                  <a:lnTo>
                    <a:pt x="346216" y="1938"/>
                  </a:lnTo>
                  <a:lnTo>
                    <a:pt x="331236" y="1202"/>
                  </a:lnTo>
                  <a:lnTo>
                    <a:pt x="315829" y="593"/>
                  </a:lnTo>
                  <a:lnTo>
                    <a:pt x="2975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366887" y="4549436"/>
            <a:ext cx="2141753" cy="641114"/>
            <a:chOff x="1366887" y="4549436"/>
            <a:chExt cx="2141753" cy="641114"/>
          </a:xfrm>
        </p:grpSpPr>
        <p:sp>
          <p:nvSpPr>
            <p:cNvPr id="31" name="Freeform 30"/>
            <p:cNvSpPr/>
            <p:nvPr/>
          </p:nvSpPr>
          <p:spPr>
            <a:xfrm>
              <a:off x="1366887" y="4593017"/>
              <a:ext cx="275559" cy="534313"/>
            </a:xfrm>
            <a:custGeom>
              <a:avLst/>
              <a:gdLst/>
              <a:ahLst/>
              <a:cxnLst/>
              <a:rect l="0" t="0" r="0" b="0"/>
              <a:pathLst>
                <a:path w="275559" h="534313">
                  <a:moveTo>
                    <a:pt x="43931" y="39521"/>
                  </a:moveTo>
                  <a:lnTo>
                    <a:pt x="40997" y="48323"/>
                  </a:lnTo>
                  <a:lnTo>
                    <a:pt x="38215" y="56670"/>
                  </a:lnTo>
                  <a:lnTo>
                    <a:pt x="35311" y="65364"/>
                  </a:lnTo>
                  <a:lnTo>
                    <a:pt x="32098" y="74312"/>
                  </a:lnTo>
                  <a:lnTo>
                    <a:pt x="28285" y="83159"/>
                  </a:lnTo>
                  <a:lnTo>
                    <a:pt x="23766" y="91641"/>
                  </a:lnTo>
                  <a:lnTo>
                    <a:pt x="18582" y="97717"/>
                  </a:lnTo>
                  <a:lnTo>
                    <a:pt x="13508" y="98572"/>
                  </a:lnTo>
                  <a:lnTo>
                    <a:pt x="9813" y="94702"/>
                  </a:lnTo>
                  <a:lnTo>
                    <a:pt x="7813" y="87817"/>
                  </a:lnTo>
                  <a:lnTo>
                    <a:pt x="7313" y="79244"/>
                  </a:lnTo>
                  <a:lnTo>
                    <a:pt x="8154" y="69767"/>
                  </a:lnTo>
                  <a:lnTo>
                    <a:pt x="10337" y="59812"/>
                  </a:lnTo>
                  <a:lnTo>
                    <a:pt x="13743" y="49606"/>
                  </a:lnTo>
                  <a:lnTo>
                    <a:pt x="18155" y="39431"/>
                  </a:lnTo>
                  <a:lnTo>
                    <a:pt x="23335" y="29655"/>
                  </a:lnTo>
                  <a:lnTo>
                    <a:pt x="29088" y="20456"/>
                  </a:lnTo>
                  <a:lnTo>
                    <a:pt x="35578" y="12309"/>
                  </a:lnTo>
                  <a:lnTo>
                    <a:pt x="43299" y="6045"/>
                  </a:lnTo>
                  <a:lnTo>
                    <a:pt x="52412" y="1951"/>
                  </a:lnTo>
                  <a:lnTo>
                    <a:pt x="62465" y="0"/>
                  </a:lnTo>
                  <a:lnTo>
                    <a:pt x="72598" y="119"/>
                  </a:lnTo>
                  <a:lnTo>
                    <a:pt x="82296" y="2059"/>
                  </a:lnTo>
                  <a:lnTo>
                    <a:pt x="91246" y="5783"/>
                  </a:lnTo>
                  <a:lnTo>
                    <a:pt x="99178" y="11547"/>
                  </a:lnTo>
                  <a:lnTo>
                    <a:pt x="106063" y="19304"/>
                  </a:lnTo>
                  <a:lnTo>
                    <a:pt x="112042" y="28596"/>
                  </a:lnTo>
                  <a:lnTo>
                    <a:pt x="117307" y="38741"/>
                  </a:lnTo>
                  <a:lnTo>
                    <a:pt x="122041" y="49284"/>
                  </a:lnTo>
                  <a:lnTo>
                    <a:pt x="126394" y="60633"/>
                  </a:lnTo>
                  <a:lnTo>
                    <a:pt x="130479" y="73907"/>
                  </a:lnTo>
                  <a:lnTo>
                    <a:pt x="134370" y="89566"/>
                  </a:lnTo>
                  <a:lnTo>
                    <a:pt x="137797" y="106811"/>
                  </a:lnTo>
                  <a:lnTo>
                    <a:pt x="140187" y="124012"/>
                  </a:lnTo>
                  <a:lnTo>
                    <a:pt x="141318" y="140212"/>
                  </a:lnTo>
                  <a:lnTo>
                    <a:pt x="141602" y="155325"/>
                  </a:lnTo>
                  <a:lnTo>
                    <a:pt x="141868" y="169762"/>
                  </a:lnTo>
                  <a:lnTo>
                    <a:pt x="142603" y="183874"/>
                  </a:lnTo>
                  <a:lnTo>
                    <a:pt x="143778" y="197861"/>
                  </a:lnTo>
                  <a:lnTo>
                    <a:pt x="145039" y="211813"/>
                  </a:lnTo>
                  <a:lnTo>
                    <a:pt x="146145" y="225763"/>
                  </a:lnTo>
                  <a:lnTo>
                    <a:pt x="146854" y="239560"/>
                  </a:lnTo>
                  <a:lnTo>
                    <a:pt x="146864" y="252897"/>
                  </a:lnTo>
                  <a:lnTo>
                    <a:pt x="146094" y="265649"/>
                  </a:lnTo>
                  <a:lnTo>
                    <a:pt x="144948" y="278007"/>
                  </a:lnTo>
                  <a:lnTo>
                    <a:pt x="144179" y="290379"/>
                  </a:lnTo>
                  <a:lnTo>
                    <a:pt x="144179" y="302996"/>
                  </a:lnTo>
                  <a:lnTo>
                    <a:pt x="144674" y="315760"/>
                  </a:lnTo>
                  <a:lnTo>
                    <a:pt x="144938" y="328336"/>
                  </a:lnTo>
                  <a:lnTo>
                    <a:pt x="144563" y="340544"/>
                  </a:lnTo>
                  <a:lnTo>
                    <a:pt x="143631" y="352522"/>
                  </a:lnTo>
                  <a:lnTo>
                    <a:pt x="142534" y="364630"/>
                  </a:lnTo>
                  <a:lnTo>
                    <a:pt x="141524" y="377077"/>
                  </a:lnTo>
                  <a:lnTo>
                    <a:pt x="140370" y="390065"/>
                  </a:lnTo>
                  <a:lnTo>
                    <a:pt x="138464" y="403855"/>
                  </a:lnTo>
                  <a:lnTo>
                    <a:pt x="135516" y="418495"/>
                  </a:lnTo>
                  <a:lnTo>
                    <a:pt x="131553" y="433395"/>
                  </a:lnTo>
                  <a:lnTo>
                    <a:pt x="126744" y="447479"/>
                  </a:lnTo>
                  <a:lnTo>
                    <a:pt x="121283" y="460209"/>
                  </a:lnTo>
                  <a:lnTo>
                    <a:pt x="115345" y="471719"/>
                  </a:lnTo>
                  <a:lnTo>
                    <a:pt x="109068" y="482525"/>
                  </a:lnTo>
                  <a:lnTo>
                    <a:pt x="102549" y="493008"/>
                  </a:lnTo>
                  <a:lnTo>
                    <a:pt x="95699" y="503052"/>
                  </a:lnTo>
                  <a:lnTo>
                    <a:pt x="88261" y="512131"/>
                  </a:lnTo>
                  <a:lnTo>
                    <a:pt x="80144" y="520013"/>
                  </a:lnTo>
                  <a:lnTo>
                    <a:pt x="71403" y="526443"/>
                  </a:lnTo>
                  <a:lnTo>
                    <a:pt x="62157" y="531007"/>
                  </a:lnTo>
                  <a:lnTo>
                    <a:pt x="52537" y="533654"/>
                  </a:lnTo>
                  <a:lnTo>
                    <a:pt x="42977" y="534312"/>
                  </a:lnTo>
                  <a:lnTo>
                    <a:pt x="34171" y="532716"/>
                  </a:lnTo>
                  <a:lnTo>
                    <a:pt x="26438" y="528936"/>
                  </a:lnTo>
                  <a:lnTo>
                    <a:pt x="19756" y="523145"/>
                  </a:lnTo>
                  <a:lnTo>
                    <a:pt x="13952" y="515447"/>
                  </a:lnTo>
                  <a:lnTo>
                    <a:pt x="8833" y="506091"/>
                  </a:lnTo>
                  <a:lnTo>
                    <a:pt x="4546" y="495574"/>
                  </a:lnTo>
                  <a:lnTo>
                    <a:pt x="1563" y="484531"/>
                  </a:lnTo>
                  <a:lnTo>
                    <a:pt x="40" y="473368"/>
                  </a:lnTo>
                  <a:lnTo>
                    <a:pt x="0" y="462265"/>
                  </a:lnTo>
                  <a:lnTo>
                    <a:pt x="1493" y="451277"/>
                  </a:lnTo>
                  <a:lnTo>
                    <a:pt x="4397" y="440418"/>
                  </a:lnTo>
                  <a:lnTo>
                    <a:pt x="8787" y="430160"/>
                  </a:lnTo>
                  <a:lnTo>
                    <a:pt x="15008" y="421402"/>
                  </a:lnTo>
                  <a:lnTo>
                    <a:pt x="23076" y="414516"/>
                  </a:lnTo>
                  <a:lnTo>
                    <a:pt x="32578" y="409554"/>
                  </a:lnTo>
                  <a:lnTo>
                    <a:pt x="42864" y="406507"/>
                  </a:lnTo>
                  <a:lnTo>
                    <a:pt x="53483" y="405162"/>
                  </a:lnTo>
                  <a:lnTo>
                    <a:pt x="64205" y="405188"/>
                  </a:lnTo>
                  <a:lnTo>
                    <a:pt x="74928" y="406252"/>
                  </a:lnTo>
                  <a:lnTo>
                    <a:pt x="85621" y="408075"/>
                  </a:lnTo>
                  <a:lnTo>
                    <a:pt x="96275" y="410600"/>
                  </a:lnTo>
                  <a:lnTo>
                    <a:pt x="106895" y="413971"/>
                  </a:lnTo>
                  <a:lnTo>
                    <a:pt x="117489" y="418197"/>
                  </a:lnTo>
                  <a:lnTo>
                    <a:pt x="128063" y="423002"/>
                  </a:lnTo>
                  <a:lnTo>
                    <a:pt x="138622" y="427919"/>
                  </a:lnTo>
                  <a:lnTo>
                    <a:pt x="149172" y="432670"/>
                  </a:lnTo>
                  <a:lnTo>
                    <a:pt x="159715" y="437164"/>
                  </a:lnTo>
                  <a:lnTo>
                    <a:pt x="170254" y="441409"/>
                  </a:lnTo>
                  <a:lnTo>
                    <a:pt x="180788" y="445440"/>
                  </a:lnTo>
                  <a:lnTo>
                    <a:pt x="191321" y="448976"/>
                  </a:lnTo>
                  <a:lnTo>
                    <a:pt x="201853" y="451446"/>
                  </a:lnTo>
                  <a:lnTo>
                    <a:pt x="212379" y="452631"/>
                  </a:lnTo>
                  <a:lnTo>
                    <a:pt x="222830" y="452778"/>
                  </a:lnTo>
                  <a:lnTo>
                    <a:pt x="234309" y="452444"/>
                  </a:lnTo>
                  <a:lnTo>
                    <a:pt x="250059" y="451597"/>
                  </a:lnTo>
                  <a:lnTo>
                    <a:pt x="275558" y="4501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26673" y="4769409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99418" y="5934"/>
                  </a:lnTo>
                  <a:lnTo>
                    <a:pt x="93853" y="12139"/>
                  </a:lnTo>
                  <a:lnTo>
                    <a:pt x="88054" y="19235"/>
                  </a:lnTo>
                  <a:lnTo>
                    <a:pt x="81973" y="27175"/>
                  </a:lnTo>
                  <a:lnTo>
                    <a:pt x="75643" y="35822"/>
                  </a:lnTo>
                  <a:lnTo>
                    <a:pt x="69115" y="45016"/>
                  </a:lnTo>
                  <a:lnTo>
                    <a:pt x="62439" y="54616"/>
                  </a:lnTo>
                  <a:lnTo>
                    <a:pt x="55657" y="64506"/>
                  </a:lnTo>
                  <a:lnTo>
                    <a:pt x="48799" y="74594"/>
                  </a:lnTo>
                  <a:lnTo>
                    <a:pt x="41890" y="84655"/>
                  </a:lnTo>
                  <a:lnTo>
                    <a:pt x="34945" y="94336"/>
                  </a:lnTo>
                  <a:lnTo>
                    <a:pt x="27985" y="103473"/>
                  </a:lnTo>
                  <a:lnTo>
                    <a:pt x="21320" y="111970"/>
                  </a:lnTo>
                  <a:lnTo>
                    <a:pt x="14897" y="120649"/>
                  </a:lnTo>
                  <a:lnTo>
                    <a:pt x="8149" y="1313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16145" y="4748352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31" y="19239"/>
                  </a:lnTo>
                  <a:lnTo>
                    <a:pt x="23311" y="27353"/>
                  </a:lnTo>
                  <a:lnTo>
                    <a:pt x="29641" y="36647"/>
                  </a:lnTo>
                  <a:lnTo>
                    <a:pt x="36169" y="47090"/>
                  </a:lnTo>
                  <a:lnTo>
                    <a:pt x="42845" y="58343"/>
                  </a:lnTo>
                  <a:lnTo>
                    <a:pt x="49628" y="69881"/>
                  </a:lnTo>
                  <a:lnTo>
                    <a:pt x="56485" y="81377"/>
                  </a:lnTo>
                  <a:lnTo>
                    <a:pt x="63395" y="92703"/>
                  </a:lnTo>
                  <a:lnTo>
                    <a:pt x="70340" y="103840"/>
                  </a:lnTo>
                  <a:lnTo>
                    <a:pt x="77309" y="114808"/>
                  </a:lnTo>
                  <a:lnTo>
                    <a:pt x="84295" y="125479"/>
                  </a:lnTo>
                  <a:lnTo>
                    <a:pt x="91292" y="135578"/>
                  </a:lnTo>
                  <a:lnTo>
                    <a:pt x="98286" y="145000"/>
                  </a:lnTo>
                  <a:lnTo>
                    <a:pt x="104974" y="153690"/>
                  </a:lnTo>
                  <a:lnTo>
                    <a:pt x="111416" y="162520"/>
                  </a:lnTo>
                  <a:lnTo>
                    <a:pt x="118179" y="173385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47772" y="4633944"/>
              <a:ext cx="263213" cy="463330"/>
            </a:xfrm>
            <a:custGeom>
              <a:avLst/>
              <a:gdLst/>
              <a:ahLst/>
              <a:cxnLst/>
              <a:rect l="0" t="0" r="0" b="0"/>
              <a:pathLst>
                <a:path w="263213" h="463330">
                  <a:moveTo>
                    <a:pt x="0" y="61765"/>
                  </a:moveTo>
                  <a:lnTo>
                    <a:pt x="3000" y="53031"/>
                  </a:lnTo>
                  <a:lnTo>
                    <a:pt x="6423" y="45325"/>
                  </a:lnTo>
                  <a:lnTo>
                    <a:pt x="10619" y="37923"/>
                  </a:lnTo>
                  <a:lnTo>
                    <a:pt x="15519" y="30661"/>
                  </a:lnTo>
                  <a:lnTo>
                    <a:pt x="21000" y="23483"/>
                  </a:lnTo>
                  <a:lnTo>
                    <a:pt x="26935" y="16371"/>
                  </a:lnTo>
                  <a:lnTo>
                    <a:pt x="33370" y="9799"/>
                  </a:lnTo>
                  <a:lnTo>
                    <a:pt x="40517" y="4678"/>
                  </a:lnTo>
                  <a:lnTo>
                    <a:pt x="48430" y="1391"/>
                  </a:lnTo>
                  <a:lnTo>
                    <a:pt x="56861" y="0"/>
                  </a:lnTo>
                  <a:lnTo>
                    <a:pt x="65366" y="505"/>
                  </a:lnTo>
                  <a:lnTo>
                    <a:pt x="73679" y="2702"/>
                  </a:lnTo>
                  <a:lnTo>
                    <a:pt x="81718" y="6430"/>
                  </a:lnTo>
                  <a:lnTo>
                    <a:pt x="89496" y="11664"/>
                  </a:lnTo>
                  <a:lnTo>
                    <a:pt x="97055" y="18263"/>
                  </a:lnTo>
                  <a:lnTo>
                    <a:pt x="104285" y="26302"/>
                  </a:lnTo>
                  <a:lnTo>
                    <a:pt x="110920" y="36131"/>
                  </a:lnTo>
                  <a:lnTo>
                    <a:pt x="116867" y="47788"/>
                  </a:lnTo>
                  <a:lnTo>
                    <a:pt x="122184" y="61193"/>
                  </a:lnTo>
                  <a:lnTo>
                    <a:pt x="126990" y="76318"/>
                  </a:lnTo>
                  <a:lnTo>
                    <a:pt x="131409" y="92976"/>
                  </a:lnTo>
                  <a:lnTo>
                    <a:pt x="135547" y="110874"/>
                  </a:lnTo>
                  <a:lnTo>
                    <a:pt x="139487" y="129710"/>
                  </a:lnTo>
                  <a:lnTo>
                    <a:pt x="143284" y="149231"/>
                  </a:lnTo>
                  <a:lnTo>
                    <a:pt x="146818" y="169236"/>
                  </a:lnTo>
                  <a:lnTo>
                    <a:pt x="149813" y="189577"/>
                  </a:lnTo>
                  <a:lnTo>
                    <a:pt x="152153" y="210151"/>
                  </a:lnTo>
                  <a:lnTo>
                    <a:pt x="153725" y="230882"/>
                  </a:lnTo>
                  <a:lnTo>
                    <a:pt x="154329" y="251721"/>
                  </a:lnTo>
                  <a:lnTo>
                    <a:pt x="153961" y="272627"/>
                  </a:lnTo>
                  <a:lnTo>
                    <a:pt x="152917" y="293412"/>
                  </a:lnTo>
                  <a:lnTo>
                    <a:pt x="151686" y="313755"/>
                  </a:lnTo>
                  <a:lnTo>
                    <a:pt x="150557" y="333510"/>
                  </a:lnTo>
                  <a:lnTo>
                    <a:pt x="149311" y="352540"/>
                  </a:lnTo>
                  <a:lnTo>
                    <a:pt x="147335" y="370633"/>
                  </a:lnTo>
                  <a:lnTo>
                    <a:pt x="144337" y="387759"/>
                  </a:lnTo>
                  <a:lnTo>
                    <a:pt x="140339" y="403717"/>
                  </a:lnTo>
                  <a:lnTo>
                    <a:pt x="135505" y="418071"/>
                  </a:lnTo>
                  <a:lnTo>
                    <a:pt x="130019" y="430718"/>
                  </a:lnTo>
                  <a:lnTo>
                    <a:pt x="123725" y="441534"/>
                  </a:lnTo>
                  <a:lnTo>
                    <a:pt x="116143" y="450211"/>
                  </a:lnTo>
                  <a:lnTo>
                    <a:pt x="107126" y="456780"/>
                  </a:lnTo>
                  <a:lnTo>
                    <a:pt x="97140" y="461227"/>
                  </a:lnTo>
                  <a:lnTo>
                    <a:pt x="87052" y="463329"/>
                  </a:lnTo>
                  <a:lnTo>
                    <a:pt x="77385" y="463180"/>
                  </a:lnTo>
                  <a:lnTo>
                    <a:pt x="68456" y="460812"/>
                  </a:lnTo>
                  <a:lnTo>
                    <a:pt x="60538" y="456032"/>
                  </a:lnTo>
                  <a:lnTo>
                    <a:pt x="53662" y="448970"/>
                  </a:lnTo>
                  <a:lnTo>
                    <a:pt x="47690" y="440162"/>
                  </a:lnTo>
                  <a:lnTo>
                    <a:pt x="42429" y="430350"/>
                  </a:lnTo>
                  <a:lnTo>
                    <a:pt x="37697" y="420047"/>
                  </a:lnTo>
                  <a:lnTo>
                    <a:pt x="33346" y="409370"/>
                  </a:lnTo>
                  <a:lnTo>
                    <a:pt x="29263" y="398144"/>
                  </a:lnTo>
                  <a:lnTo>
                    <a:pt x="25373" y="386301"/>
                  </a:lnTo>
                  <a:lnTo>
                    <a:pt x="21946" y="374060"/>
                  </a:lnTo>
                  <a:lnTo>
                    <a:pt x="19557" y="361835"/>
                  </a:lnTo>
                  <a:lnTo>
                    <a:pt x="18435" y="349869"/>
                  </a:lnTo>
                  <a:lnTo>
                    <a:pt x="18497" y="338221"/>
                  </a:lnTo>
                  <a:lnTo>
                    <a:pt x="19528" y="326867"/>
                  </a:lnTo>
                  <a:lnTo>
                    <a:pt x="21299" y="315752"/>
                  </a:lnTo>
                  <a:lnTo>
                    <a:pt x="23775" y="304983"/>
                  </a:lnTo>
                  <a:lnTo>
                    <a:pt x="27107" y="294818"/>
                  </a:lnTo>
                  <a:lnTo>
                    <a:pt x="31318" y="285361"/>
                  </a:lnTo>
                  <a:lnTo>
                    <a:pt x="36619" y="277044"/>
                  </a:lnTo>
                  <a:lnTo>
                    <a:pt x="43466" y="270667"/>
                  </a:lnTo>
                  <a:lnTo>
                    <a:pt x="51961" y="266499"/>
                  </a:lnTo>
                  <a:lnTo>
                    <a:pt x="61753" y="264498"/>
                  </a:lnTo>
                  <a:lnTo>
                    <a:pt x="72234" y="264584"/>
                  </a:lnTo>
                  <a:lnTo>
                    <a:pt x="82985" y="266489"/>
                  </a:lnTo>
                  <a:lnTo>
                    <a:pt x="93794" y="269679"/>
                  </a:lnTo>
                  <a:lnTo>
                    <a:pt x="104577" y="273488"/>
                  </a:lnTo>
                  <a:lnTo>
                    <a:pt x="115309" y="277489"/>
                  </a:lnTo>
                  <a:lnTo>
                    <a:pt x="125989" y="281645"/>
                  </a:lnTo>
                  <a:lnTo>
                    <a:pt x="136627" y="286194"/>
                  </a:lnTo>
                  <a:lnTo>
                    <a:pt x="147233" y="291251"/>
                  </a:lnTo>
                  <a:lnTo>
                    <a:pt x="157815" y="296631"/>
                  </a:lnTo>
                  <a:lnTo>
                    <a:pt x="168380" y="301942"/>
                  </a:lnTo>
                  <a:lnTo>
                    <a:pt x="178938" y="306957"/>
                  </a:lnTo>
                  <a:lnTo>
                    <a:pt x="189656" y="311460"/>
                  </a:lnTo>
                  <a:lnTo>
                    <a:pt x="200844" y="315179"/>
                  </a:lnTo>
                  <a:lnTo>
                    <a:pt x="212615" y="318048"/>
                  </a:lnTo>
                  <a:lnTo>
                    <a:pt x="224328" y="320165"/>
                  </a:lnTo>
                  <a:lnTo>
                    <a:pt x="235833" y="321905"/>
                  </a:lnTo>
                  <a:lnTo>
                    <a:pt x="248143" y="323422"/>
                  </a:lnTo>
                  <a:lnTo>
                    <a:pt x="263212" y="3249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47854" y="4727295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94757" y="0"/>
                  </a:moveTo>
                  <a:lnTo>
                    <a:pt x="88890" y="8801"/>
                  </a:lnTo>
                  <a:lnTo>
                    <a:pt x="83325" y="17148"/>
                  </a:lnTo>
                  <a:lnTo>
                    <a:pt x="77526" y="25842"/>
                  </a:lnTo>
                  <a:lnTo>
                    <a:pt x="71445" y="34790"/>
                  </a:lnTo>
                  <a:lnTo>
                    <a:pt x="65115" y="43637"/>
                  </a:lnTo>
                  <a:lnTo>
                    <a:pt x="58587" y="52176"/>
                  </a:lnTo>
                  <a:lnTo>
                    <a:pt x="51911" y="60364"/>
                  </a:lnTo>
                  <a:lnTo>
                    <a:pt x="45129" y="68242"/>
                  </a:lnTo>
                  <a:lnTo>
                    <a:pt x="38276" y="75868"/>
                  </a:lnTo>
                  <a:lnTo>
                    <a:pt x="31486" y="83195"/>
                  </a:lnTo>
                  <a:lnTo>
                    <a:pt x="24221" y="90887"/>
                  </a:lnTo>
                  <a:lnTo>
                    <a:pt x="14724" y="10074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26798" y="4685181"/>
              <a:ext cx="105285" cy="178985"/>
            </a:xfrm>
            <a:custGeom>
              <a:avLst/>
              <a:gdLst/>
              <a:ahLst/>
              <a:cxnLst/>
              <a:rect l="0" t="0" r="0" b="0"/>
              <a:pathLst>
                <a:path w="105285" h="178985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6" y="25847"/>
                  </a:lnTo>
                  <a:lnTo>
                    <a:pt x="23134" y="34968"/>
                  </a:lnTo>
                  <a:lnTo>
                    <a:pt x="28815" y="44463"/>
                  </a:lnTo>
                  <a:lnTo>
                    <a:pt x="34095" y="54250"/>
                  </a:lnTo>
                  <a:lnTo>
                    <a:pt x="39118" y="64091"/>
                  </a:lnTo>
                  <a:lnTo>
                    <a:pt x="44253" y="73616"/>
                  </a:lnTo>
                  <a:lnTo>
                    <a:pt x="49703" y="82654"/>
                  </a:lnTo>
                  <a:lnTo>
                    <a:pt x="55346" y="91366"/>
                  </a:lnTo>
                  <a:lnTo>
                    <a:pt x="60835" y="100135"/>
                  </a:lnTo>
                  <a:lnTo>
                    <a:pt x="65978" y="109186"/>
                  </a:lnTo>
                  <a:lnTo>
                    <a:pt x="70906" y="118571"/>
                  </a:lnTo>
                  <a:lnTo>
                    <a:pt x="75975" y="128259"/>
                  </a:lnTo>
                  <a:lnTo>
                    <a:pt x="81376" y="138173"/>
                  </a:lnTo>
                  <a:lnTo>
                    <a:pt x="86838" y="147799"/>
                  </a:lnTo>
                  <a:lnTo>
                    <a:pt x="92251" y="157138"/>
                  </a:lnTo>
                  <a:lnTo>
                    <a:pt x="98091" y="167009"/>
                  </a:lnTo>
                  <a:lnTo>
                    <a:pt x="105284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35653" y="4549436"/>
              <a:ext cx="254399" cy="569463"/>
            </a:xfrm>
            <a:custGeom>
              <a:avLst/>
              <a:gdLst/>
              <a:ahLst/>
              <a:cxnLst/>
              <a:rect l="0" t="0" r="0" b="0"/>
              <a:pathLst>
                <a:path w="254399" h="569463">
                  <a:moveTo>
                    <a:pt x="12243" y="51517"/>
                  </a:moveTo>
                  <a:lnTo>
                    <a:pt x="15244" y="42782"/>
                  </a:lnTo>
                  <a:lnTo>
                    <a:pt x="18666" y="35076"/>
                  </a:lnTo>
                  <a:lnTo>
                    <a:pt x="22867" y="27679"/>
                  </a:lnTo>
                  <a:lnTo>
                    <a:pt x="27940" y="20591"/>
                  </a:lnTo>
                  <a:lnTo>
                    <a:pt x="34070" y="14061"/>
                  </a:lnTo>
                  <a:lnTo>
                    <a:pt x="41253" y="8202"/>
                  </a:lnTo>
                  <a:lnTo>
                    <a:pt x="49340" y="3455"/>
                  </a:lnTo>
                  <a:lnTo>
                    <a:pt x="58135" y="630"/>
                  </a:lnTo>
                  <a:lnTo>
                    <a:pt x="67451" y="0"/>
                  </a:lnTo>
                  <a:lnTo>
                    <a:pt x="76975" y="1527"/>
                  </a:lnTo>
                  <a:lnTo>
                    <a:pt x="86288" y="5136"/>
                  </a:lnTo>
                  <a:lnTo>
                    <a:pt x="95179" y="10563"/>
                  </a:lnTo>
                  <a:lnTo>
                    <a:pt x="103623" y="17441"/>
                  </a:lnTo>
                  <a:lnTo>
                    <a:pt x="111680" y="25412"/>
                  </a:lnTo>
                  <a:lnTo>
                    <a:pt x="119431" y="34183"/>
                  </a:lnTo>
                  <a:lnTo>
                    <a:pt x="126790" y="43848"/>
                  </a:lnTo>
                  <a:lnTo>
                    <a:pt x="133513" y="54853"/>
                  </a:lnTo>
                  <a:lnTo>
                    <a:pt x="139520" y="67325"/>
                  </a:lnTo>
                  <a:lnTo>
                    <a:pt x="144876" y="80786"/>
                  </a:lnTo>
                  <a:lnTo>
                    <a:pt x="149708" y="94360"/>
                  </a:lnTo>
                  <a:lnTo>
                    <a:pt x="154145" y="107526"/>
                  </a:lnTo>
                  <a:lnTo>
                    <a:pt x="158295" y="120127"/>
                  </a:lnTo>
                  <a:lnTo>
                    <a:pt x="162243" y="132197"/>
                  </a:lnTo>
                  <a:lnTo>
                    <a:pt x="166050" y="143845"/>
                  </a:lnTo>
                  <a:lnTo>
                    <a:pt x="169760" y="155668"/>
                  </a:lnTo>
                  <a:lnTo>
                    <a:pt x="173405" y="168679"/>
                  </a:lnTo>
                  <a:lnTo>
                    <a:pt x="177001" y="183334"/>
                  </a:lnTo>
                  <a:lnTo>
                    <a:pt x="180399" y="199588"/>
                  </a:lnTo>
                  <a:lnTo>
                    <a:pt x="183301" y="217175"/>
                  </a:lnTo>
                  <a:lnTo>
                    <a:pt x="185579" y="235776"/>
                  </a:lnTo>
                  <a:lnTo>
                    <a:pt x="187109" y="254790"/>
                  </a:lnTo>
                  <a:lnTo>
                    <a:pt x="187686" y="273387"/>
                  </a:lnTo>
                  <a:lnTo>
                    <a:pt x="187294" y="291154"/>
                  </a:lnTo>
                  <a:lnTo>
                    <a:pt x="186065" y="308370"/>
                  </a:lnTo>
                  <a:lnTo>
                    <a:pt x="184177" y="325769"/>
                  </a:lnTo>
                  <a:lnTo>
                    <a:pt x="181799" y="343764"/>
                  </a:lnTo>
                  <a:lnTo>
                    <a:pt x="179069" y="361955"/>
                  </a:lnTo>
                  <a:lnTo>
                    <a:pt x="176091" y="379342"/>
                  </a:lnTo>
                  <a:lnTo>
                    <a:pt x="172942" y="395410"/>
                  </a:lnTo>
                  <a:lnTo>
                    <a:pt x="169676" y="410132"/>
                  </a:lnTo>
                  <a:lnTo>
                    <a:pt x="166329" y="423708"/>
                  </a:lnTo>
                  <a:lnTo>
                    <a:pt x="162930" y="436393"/>
                  </a:lnTo>
                  <a:lnTo>
                    <a:pt x="159494" y="448421"/>
                  </a:lnTo>
                  <a:lnTo>
                    <a:pt x="156033" y="459980"/>
                  </a:lnTo>
                  <a:lnTo>
                    <a:pt x="152552" y="471214"/>
                  </a:lnTo>
                  <a:lnTo>
                    <a:pt x="148892" y="482391"/>
                  </a:lnTo>
                  <a:lnTo>
                    <a:pt x="144749" y="493888"/>
                  </a:lnTo>
                  <a:lnTo>
                    <a:pt x="139991" y="505876"/>
                  </a:lnTo>
                  <a:lnTo>
                    <a:pt x="134490" y="518029"/>
                  </a:lnTo>
                  <a:lnTo>
                    <a:pt x="128040" y="529654"/>
                  </a:lnTo>
                  <a:lnTo>
                    <a:pt x="120620" y="540387"/>
                  </a:lnTo>
                  <a:lnTo>
                    <a:pt x="112196" y="549881"/>
                  </a:lnTo>
                  <a:lnTo>
                    <a:pt x="102638" y="557653"/>
                  </a:lnTo>
                  <a:lnTo>
                    <a:pt x="91991" y="563608"/>
                  </a:lnTo>
                  <a:lnTo>
                    <a:pt x="80587" y="567639"/>
                  </a:lnTo>
                  <a:lnTo>
                    <a:pt x="68941" y="569462"/>
                  </a:lnTo>
                  <a:lnTo>
                    <a:pt x="57379" y="569130"/>
                  </a:lnTo>
                  <a:lnTo>
                    <a:pt x="46347" y="566808"/>
                  </a:lnTo>
                  <a:lnTo>
                    <a:pt x="36470" y="562592"/>
                  </a:lnTo>
                  <a:lnTo>
                    <a:pt x="27979" y="556718"/>
                  </a:lnTo>
                  <a:lnTo>
                    <a:pt x="20770" y="549353"/>
                  </a:lnTo>
                  <a:lnTo>
                    <a:pt x="14605" y="540515"/>
                  </a:lnTo>
                  <a:lnTo>
                    <a:pt x="9239" y="530350"/>
                  </a:lnTo>
                  <a:lnTo>
                    <a:pt x="4785" y="519101"/>
                  </a:lnTo>
                  <a:lnTo>
                    <a:pt x="1689" y="507027"/>
                  </a:lnTo>
                  <a:lnTo>
                    <a:pt x="91" y="494360"/>
                  </a:lnTo>
                  <a:lnTo>
                    <a:pt x="0" y="481600"/>
                  </a:lnTo>
                  <a:lnTo>
                    <a:pt x="1458" y="469493"/>
                  </a:lnTo>
                  <a:lnTo>
                    <a:pt x="4331" y="458391"/>
                  </a:lnTo>
                  <a:lnTo>
                    <a:pt x="8360" y="448293"/>
                  </a:lnTo>
                  <a:lnTo>
                    <a:pt x="13274" y="439043"/>
                  </a:lnTo>
                  <a:lnTo>
                    <a:pt x="18838" y="430451"/>
                  </a:lnTo>
                  <a:lnTo>
                    <a:pt x="25030" y="422510"/>
                  </a:lnTo>
                  <a:lnTo>
                    <a:pt x="32017" y="415388"/>
                  </a:lnTo>
                  <a:lnTo>
                    <a:pt x="39833" y="409119"/>
                  </a:lnTo>
                  <a:lnTo>
                    <a:pt x="48540" y="403925"/>
                  </a:lnTo>
                  <a:lnTo>
                    <a:pt x="58296" y="400266"/>
                  </a:lnTo>
                  <a:lnTo>
                    <a:pt x="69084" y="398252"/>
                  </a:lnTo>
                  <a:lnTo>
                    <a:pt x="80753" y="397698"/>
                  </a:lnTo>
                  <a:lnTo>
                    <a:pt x="93111" y="398306"/>
                  </a:lnTo>
                  <a:lnTo>
                    <a:pt x="105974" y="399785"/>
                  </a:lnTo>
                  <a:lnTo>
                    <a:pt x="119033" y="401894"/>
                  </a:lnTo>
                  <a:lnTo>
                    <a:pt x="131874" y="404447"/>
                  </a:lnTo>
                  <a:lnTo>
                    <a:pt x="144287" y="407308"/>
                  </a:lnTo>
                  <a:lnTo>
                    <a:pt x="156248" y="410379"/>
                  </a:lnTo>
                  <a:lnTo>
                    <a:pt x="167821" y="413594"/>
                  </a:lnTo>
                  <a:lnTo>
                    <a:pt x="179090" y="416900"/>
                  </a:lnTo>
                  <a:lnTo>
                    <a:pt x="190257" y="420116"/>
                  </a:lnTo>
                  <a:lnTo>
                    <a:pt x="203048" y="423238"/>
                  </a:lnTo>
                  <a:lnTo>
                    <a:pt x="221940" y="426538"/>
                  </a:lnTo>
                  <a:lnTo>
                    <a:pt x="254398" y="4305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37450" y="4758880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117608" y="5935"/>
                  </a:lnTo>
                  <a:lnTo>
                    <a:pt x="109902" y="12140"/>
                  </a:lnTo>
                  <a:lnTo>
                    <a:pt x="102499" y="19235"/>
                  </a:lnTo>
                  <a:lnTo>
                    <a:pt x="95238" y="27176"/>
                  </a:lnTo>
                  <a:lnTo>
                    <a:pt x="88060" y="35822"/>
                  </a:lnTo>
                  <a:lnTo>
                    <a:pt x="80934" y="45017"/>
                  </a:lnTo>
                  <a:lnTo>
                    <a:pt x="73844" y="54616"/>
                  </a:lnTo>
                  <a:lnTo>
                    <a:pt x="66777" y="64506"/>
                  </a:lnTo>
                  <a:lnTo>
                    <a:pt x="59726" y="74595"/>
                  </a:lnTo>
                  <a:lnTo>
                    <a:pt x="52686" y="84655"/>
                  </a:lnTo>
                  <a:lnTo>
                    <a:pt x="45652" y="94336"/>
                  </a:lnTo>
                  <a:lnTo>
                    <a:pt x="38629" y="103468"/>
                  </a:lnTo>
                  <a:lnTo>
                    <a:pt x="31723" y="111764"/>
                  </a:lnTo>
                  <a:lnTo>
                    <a:pt x="24366" y="119542"/>
                  </a:lnTo>
                  <a:lnTo>
                    <a:pt x="14795" y="12748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47979" y="4748352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5867" y="8802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0" y="54250"/>
                  </a:lnTo>
                  <a:lnTo>
                    <a:pt x="42846" y="64091"/>
                  </a:lnTo>
                  <a:lnTo>
                    <a:pt x="49628" y="73616"/>
                  </a:lnTo>
                  <a:lnTo>
                    <a:pt x="56486" y="82659"/>
                  </a:lnTo>
                  <a:lnTo>
                    <a:pt x="63395" y="91543"/>
                  </a:lnTo>
                  <a:lnTo>
                    <a:pt x="70341" y="100960"/>
                  </a:lnTo>
                  <a:lnTo>
                    <a:pt x="77310" y="111256"/>
                  </a:lnTo>
                  <a:lnTo>
                    <a:pt x="84295" y="122122"/>
                  </a:lnTo>
                  <a:lnTo>
                    <a:pt x="91292" y="132809"/>
                  </a:lnTo>
                  <a:lnTo>
                    <a:pt x="98296" y="142891"/>
                  </a:lnTo>
                  <a:lnTo>
                    <a:pt x="105305" y="152439"/>
                  </a:lnTo>
                  <a:lnTo>
                    <a:pt x="112317" y="161838"/>
                  </a:lnTo>
                  <a:lnTo>
                    <a:pt x="119327" y="171331"/>
                  </a:lnTo>
                  <a:lnTo>
                    <a:pt x="126224" y="180553"/>
                  </a:lnTo>
                  <a:lnTo>
                    <a:pt x="133573" y="189518"/>
                  </a:lnTo>
                  <a:lnTo>
                    <a:pt x="143138" y="199018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69077" y="4579539"/>
              <a:ext cx="339563" cy="611011"/>
            </a:xfrm>
            <a:custGeom>
              <a:avLst/>
              <a:gdLst/>
              <a:ahLst/>
              <a:cxnLst/>
              <a:rect l="0" t="0" r="0" b="0"/>
              <a:pathLst>
                <a:path w="339563" h="611011">
                  <a:moveTo>
                    <a:pt x="263213" y="357"/>
                  </a:moveTo>
                  <a:lnTo>
                    <a:pt x="254412" y="3291"/>
                  </a:lnTo>
                  <a:lnTo>
                    <a:pt x="246065" y="6073"/>
                  </a:lnTo>
                  <a:lnTo>
                    <a:pt x="237366" y="8973"/>
                  </a:lnTo>
                  <a:lnTo>
                    <a:pt x="228245" y="12013"/>
                  </a:lnTo>
                  <a:lnTo>
                    <a:pt x="218750" y="15178"/>
                  </a:lnTo>
                  <a:lnTo>
                    <a:pt x="208958" y="18433"/>
                  </a:lnTo>
                  <a:lnTo>
                    <a:pt x="198944" y="21425"/>
                  </a:lnTo>
                  <a:lnTo>
                    <a:pt x="188770" y="23520"/>
                  </a:lnTo>
                  <a:lnTo>
                    <a:pt x="178479" y="24442"/>
                  </a:lnTo>
                  <a:lnTo>
                    <a:pt x="167942" y="24246"/>
                  </a:lnTo>
                  <a:lnTo>
                    <a:pt x="156876" y="23125"/>
                  </a:lnTo>
                  <a:lnTo>
                    <a:pt x="145174" y="21298"/>
                  </a:lnTo>
                  <a:lnTo>
                    <a:pt x="133042" y="18954"/>
                  </a:lnTo>
                  <a:lnTo>
                    <a:pt x="120899" y="16243"/>
                  </a:lnTo>
                  <a:lnTo>
                    <a:pt x="108991" y="13277"/>
                  </a:lnTo>
                  <a:lnTo>
                    <a:pt x="97384" y="10135"/>
                  </a:lnTo>
                  <a:lnTo>
                    <a:pt x="86058" y="6873"/>
                  </a:lnTo>
                  <a:lnTo>
                    <a:pt x="74967" y="3549"/>
                  </a:lnTo>
                  <a:lnTo>
                    <a:pt x="64384" y="842"/>
                  </a:lnTo>
                  <a:lnTo>
                    <a:pt x="54876" y="0"/>
                  </a:lnTo>
                  <a:lnTo>
                    <a:pt x="46669" y="1558"/>
                  </a:lnTo>
                  <a:lnTo>
                    <a:pt x="39836" y="5557"/>
                  </a:lnTo>
                  <a:lnTo>
                    <a:pt x="34462" y="11904"/>
                  </a:lnTo>
                  <a:lnTo>
                    <a:pt x="30445" y="20282"/>
                  </a:lnTo>
                  <a:lnTo>
                    <a:pt x="27712" y="30109"/>
                  </a:lnTo>
                  <a:lnTo>
                    <a:pt x="26311" y="40672"/>
                  </a:lnTo>
                  <a:lnTo>
                    <a:pt x="26143" y="51515"/>
                  </a:lnTo>
                  <a:lnTo>
                    <a:pt x="26993" y="62740"/>
                  </a:lnTo>
                  <a:lnTo>
                    <a:pt x="28625" y="74873"/>
                  </a:lnTo>
                  <a:lnTo>
                    <a:pt x="30837" y="88141"/>
                  </a:lnTo>
                  <a:lnTo>
                    <a:pt x="33625" y="102155"/>
                  </a:lnTo>
                  <a:lnTo>
                    <a:pt x="37174" y="116109"/>
                  </a:lnTo>
                  <a:lnTo>
                    <a:pt x="41521" y="129538"/>
                  </a:lnTo>
                  <a:lnTo>
                    <a:pt x="46405" y="142487"/>
                  </a:lnTo>
                  <a:lnTo>
                    <a:pt x="51377" y="155323"/>
                  </a:lnTo>
                  <a:lnTo>
                    <a:pt x="56164" y="168285"/>
                  </a:lnTo>
                  <a:lnTo>
                    <a:pt x="60683" y="181295"/>
                  </a:lnTo>
                  <a:lnTo>
                    <a:pt x="64944" y="194045"/>
                  </a:lnTo>
                  <a:lnTo>
                    <a:pt x="69008" y="206336"/>
                  </a:lnTo>
                  <a:lnTo>
                    <a:pt x="73424" y="217043"/>
                  </a:lnTo>
                  <a:lnTo>
                    <a:pt x="78985" y="223249"/>
                  </a:lnTo>
                  <a:lnTo>
                    <a:pt x="85297" y="223959"/>
                  </a:lnTo>
                  <a:lnTo>
                    <a:pt x="91555" y="221369"/>
                  </a:lnTo>
                  <a:lnTo>
                    <a:pt x="97739" y="216986"/>
                  </a:lnTo>
                  <a:lnTo>
                    <a:pt x="103993" y="211585"/>
                  </a:lnTo>
                  <a:lnTo>
                    <a:pt x="110393" y="205583"/>
                  </a:lnTo>
                  <a:lnTo>
                    <a:pt x="117111" y="199380"/>
                  </a:lnTo>
                  <a:lnTo>
                    <a:pt x="124434" y="193423"/>
                  </a:lnTo>
                  <a:lnTo>
                    <a:pt x="132466" y="187930"/>
                  </a:lnTo>
                  <a:lnTo>
                    <a:pt x="141313" y="183084"/>
                  </a:lnTo>
                  <a:lnTo>
                    <a:pt x="151160" y="179125"/>
                  </a:lnTo>
                  <a:lnTo>
                    <a:pt x="162004" y="176095"/>
                  </a:lnTo>
                  <a:lnTo>
                    <a:pt x="173540" y="174043"/>
                  </a:lnTo>
                  <a:lnTo>
                    <a:pt x="185276" y="173106"/>
                  </a:lnTo>
                  <a:lnTo>
                    <a:pt x="196903" y="173257"/>
                  </a:lnTo>
                  <a:lnTo>
                    <a:pt x="208149" y="174493"/>
                  </a:lnTo>
                  <a:lnTo>
                    <a:pt x="218700" y="176917"/>
                  </a:lnTo>
                  <a:lnTo>
                    <a:pt x="228467" y="180477"/>
                  </a:lnTo>
                  <a:lnTo>
                    <a:pt x="237686" y="185156"/>
                  </a:lnTo>
                  <a:lnTo>
                    <a:pt x="246805" y="191045"/>
                  </a:lnTo>
                  <a:lnTo>
                    <a:pt x="256089" y="198086"/>
                  </a:lnTo>
                  <a:lnTo>
                    <a:pt x="265464" y="206253"/>
                  </a:lnTo>
                  <a:lnTo>
                    <a:pt x="274611" y="215638"/>
                  </a:lnTo>
                  <a:lnTo>
                    <a:pt x="283354" y="226169"/>
                  </a:lnTo>
                  <a:lnTo>
                    <a:pt x="291514" y="237495"/>
                  </a:lnTo>
                  <a:lnTo>
                    <a:pt x="298840" y="249089"/>
                  </a:lnTo>
                  <a:lnTo>
                    <a:pt x="305284" y="260630"/>
                  </a:lnTo>
                  <a:lnTo>
                    <a:pt x="310950" y="272159"/>
                  </a:lnTo>
                  <a:lnTo>
                    <a:pt x="315997" y="283965"/>
                  </a:lnTo>
                  <a:lnTo>
                    <a:pt x="320580" y="296200"/>
                  </a:lnTo>
                  <a:lnTo>
                    <a:pt x="324831" y="308706"/>
                  </a:lnTo>
                  <a:lnTo>
                    <a:pt x="328846" y="321109"/>
                  </a:lnTo>
                  <a:lnTo>
                    <a:pt x="332690" y="333199"/>
                  </a:lnTo>
                  <a:lnTo>
                    <a:pt x="336086" y="345099"/>
                  </a:lnTo>
                  <a:lnTo>
                    <a:pt x="338454" y="357156"/>
                  </a:lnTo>
                  <a:lnTo>
                    <a:pt x="339562" y="369559"/>
                  </a:lnTo>
                  <a:lnTo>
                    <a:pt x="339491" y="382178"/>
                  </a:lnTo>
                  <a:lnTo>
                    <a:pt x="338454" y="394656"/>
                  </a:lnTo>
                  <a:lnTo>
                    <a:pt x="336679" y="406798"/>
                  </a:lnTo>
                  <a:lnTo>
                    <a:pt x="334199" y="418731"/>
                  </a:lnTo>
                  <a:lnTo>
                    <a:pt x="330865" y="430810"/>
                  </a:lnTo>
                  <a:lnTo>
                    <a:pt x="326654" y="443224"/>
                  </a:lnTo>
                  <a:lnTo>
                    <a:pt x="321352" y="455680"/>
                  </a:lnTo>
                  <a:lnTo>
                    <a:pt x="314504" y="467516"/>
                  </a:lnTo>
                  <a:lnTo>
                    <a:pt x="305999" y="478404"/>
                  </a:lnTo>
                  <a:lnTo>
                    <a:pt x="295862" y="488343"/>
                  </a:lnTo>
                  <a:lnTo>
                    <a:pt x="284083" y="497479"/>
                  </a:lnTo>
                  <a:lnTo>
                    <a:pt x="270826" y="505994"/>
                  </a:lnTo>
                  <a:lnTo>
                    <a:pt x="256365" y="514053"/>
                  </a:lnTo>
                  <a:lnTo>
                    <a:pt x="240990" y="521785"/>
                  </a:lnTo>
                  <a:lnTo>
                    <a:pt x="224954" y="529286"/>
                  </a:lnTo>
                  <a:lnTo>
                    <a:pt x="208783" y="536461"/>
                  </a:lnTo>
                  <a:lnTo>
                    <a:pt x="193233" y="543053"/>
                  </a:lnTo>
                  <a:lnTo>
                    <a:pt x="178666" y="548968"/>
                  </a:lnTo>
                  <a:lnTo>
                    <a:pt x="165089" y="554261"/>
                  </a:lnTo>
                  <a:lnTo>
                    <a:pt x="152349" y="559051"/>
                  </a:lnTo>
                  <a:lnTo>
                    <a:pt x="140248" y="563463"/>
                  </a:lnTo>
                  <a:lnTo>
                    <a:pt x="128288" y="567766"/>
                  </a:lnTo>
                  <a:lnTo>
                    <a:pt x="115717" y="572350"/>
                  </a:lnTo>
                  <a:lnTo>
                    <a:pt x="102179" y="577396"/>
                  </a:lnTo>
                  <a:lnTo>
                    <a:pt x="87828" y="582754"/>
                  </a:lnTo>
                  <a:lnTo>
                    <a:pt x="73123" y="588042"/>
                  </a:lnTo>
                  <a:lnTo>
                    <a:pt x="58399" y="593039"/>
                  </a:lnTo>
                  <a:lnTo>
                    <a:pt x="44395" y="597542"/>
                  </a:lnTo>
                  <a:lnTo>
                    <a:pt x="30956" y="601741"/>
                  </a:lnTo>
                  <a:lnTo>
                    <a:pt x="16906" y="606001"/>
                  </a:lnTo>
                  <a:lnTo>
                    <a:pt x="0" y="611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401119" y="1237283"/>
            <a:ext cx="1108786" cy="857889"/>
            <a:chOff x="5401119" y="1237283"/>
            <a:chExt cx="1108786" cy="857889"/>
          </a:xfrm>
        </p:grpSpPr>
        <p:sp>
          <p:nvSpPr>
            <p:cNvPr id="42" name="Freeform 41"/>
            <p:cNvSpPr/>
            <p:nvPr/>
          </p:nvSpPr>
          <p:spPr>
            <a:xfrm>
              <a:off x="5516197" y="1237283"/>
              <a:ext cx="203001" cy="425889"/>
            </a:xfrm>
            <a:custGeom>
              <a:avLst/>
              <a:gdLst/>
              <a:ahLst/>
              <a:cxnLst/>
              <a:rect l="0" t="0" r="0" b="0"/>
              <a:pathLst>
                <a:path w="203001" h="425889">
                  <a:moveTo>
                    <a:pt x="190248" y="89307"/>
                  </a:moveTo>
                  <a:lnTo>
                    <a:pt x="184314" y="95242"/>
                  </a:lnTo>
                  <a:lnTo>
                    <a:pt x="178110" y="101446"/>
                  </a:lnTo>
                  <a:lnTo>
                    <a:pt x="171018" y="108547"/>
                  </a:lnTo>
                  <a:lnTo>
                    <a:pt x="163250" y="116660"/>
                  </a:lnTo>
                  <a:lnTo>
                    <a:pt x="155253" y="125955"/>
                  </a:lnTo>
                  <a:lnTo>
                    <a:pt x="147312" y="136402"/>
                  </a:lnTo>
                  <a:lnTo>
                    <a:pt x="139538" y="147828"/>
                  </a:lnTo>
                  <a:lnTo>
                    <a:pt x="131945" y="160014"/>
                  </a:lnTo>
                  <a:lnTo>
                    <a:pt x="124507" y="172763"/>
                  </a:lnTo>
                  <a:lnTo>
                    <a:pt x="117192" y="185915"/>
                  </a:lnTo>
                  <a:lnTo>
                    <a:pt x="109967" y="199348"/>
                  </a:lnTo>
                  <a:lnTo>
                    <a:pt x="102806" y="212977"/>
                  </a:lnTo>
                  <a:lnTo>
                    <a:pt x="95691" y="226739"/>
                  </a:lnTo>
                  <a:lnTo>
                    <a:pt x="88607" y="240591"/>
                  </a:lnTo>
                  <a:lnTo>
                    <a:pt x="81548" y="254505"/>
                  </a:lnTo>
                  <a:lnTo>
                    <a:pt x="74672" y="268460"/>
                  </a:lnTo>
                  <a:lnTo>
                    <a:pt x="68282" y="282442"/>
                  </a:lnTo>
                  <a:lnTo>
                    <a:pt x="62507" y="296443"/>
                  </a:lnTo>
                  <a:lnTo>
                    <a:pt x="57478" y="310456"/>
                  </a:lnTo>
                  <a:lnTo>
                    <a:pt x="53397" y="324477"/>
                  </a:lnTo>
                  <a:lnTo>
                    <a:pt x="50293" y="338499"/>
                  </a:lnTo>
                  <a:lnTo>
                    <a:pt x="48361" y="352357"/>
                  </a:lnTo>
                  <a:lnTo>
                    <a:pt x="48038" y="365742"/>
                  </a:lnTo>
                  <a:lnTo>
                    <a:pt x="49424" y="378514"/>
                  </a:lnTo>
                  <a:lnTo>
                    <a:pt x="52642" y="390379"/>
                  </a:lnTo>
                  <a:lnTo>
                    <a:pt x="58001" y="400822"/>
                  </a:lnTo>
                  <a:lnTo>
                    <a:pt x="65454" y="409688"/>
                  </a:lnTo>
                  <a:lnTo>
                    <a:pt x="74526" y="416810"/>
                  </a:lnTo>
                  <a:lnTo>
                    <a:pt x="84516" y="421853"/>
                  </a:lnTo>
                  <a:lnTo>
                    <a:pt x="94933" y="424834"/>
                  </a:lnTo>
                  <a:lnTo>
                    <a:pt x="105518" y="425888"/>
                  </a:lnTo>
                  <a:lnTo>
                    <a:pt x="116149" y="425091"/>
                  </a:lnTo>
                  <a:lnTo>
                    <a:pt x="126774" y="422666"/>
                  </a:lnTo>
                  <a:lnTo>
                    <a:pt x="137214" y="418769"/>
                  </a:lnTo>
                  <a:lnTo>
                    <a:pt x="147158" y="413414"/>
                  </a:lnTo>
                  <a:lnTo>
                    <a:pt x="156475" y="406740"/>
                  </a:lnTo>
                  <a:lnTo>
                    <a:pt x="165038" y="398989"/>
                  </a:lnTo>
                  <a:lnTo>
                    <a:pt x="172644" y="390416"/>
                  </a:lnTo>
                  <a:lnTo>
                    <a:pt x="179280" y="381239"/>
                  </a:lnTo>
                  <a:lnTo>
                    <a:pt x="185075" y="371467"/>
                  </a:lnTo>
                  <a:lnTo>
                    <a:pt x="190209" y="360922"/>
                  </a:lnTo>
                  <a:lnTo>
                    <a:pt x="194844" y="349568"/>
                  </a:lnTo>
                  <a:lnTo>
                    <a:pt x="198788" y="337502"/>
                  </a:lnTo>
                  <a:lnTo>
                    <a:pt x="201534" y="324870"/>
                  </a:lnTo>
                  <a:lnTo>
                    <a:pt x="202898" y="311820"/>
                  </a:lnTo>
                  <a:lnTo>
                    <a:pt x="203000" y="298633"/>
                  </a:lnTo>
                  <a:lnTo>
                    <a:pt x="202080" y="285706"/>
                  </a:lnTo>
                  <a:lnTo>
                    <a:pt x="200379" y="273236"/>
                  </a:lnTo>
                  <a:lnTo>
                    <a:pt x="197780" y="261235"/>
                  </a:lnTo>
                  <a:lnTo>
                    <a:pt x="193833" y="249637"/>
                  </a:lnTo>
                  <a:lnTo>
                    <a:pt x="188400" y="238351"/>
                  </a:lnTo>
                  <a:lnTo>
                    <a:pt x="181635" y="227295"/>
                  </a:lnTo>
                  <a:lnTo>
                    <a:pt x="173798" y="216405"/>
                  </a:lnTo>
                  <a:lnTo>
                    <a:pt x="165155" y="205634"/>
                  </a:lnTo>
                  <a:lnTo>
                    <a:pt x="155928" y="195111"/>
                  </a:lnTo>
                  <a:lnTo>
                    <a:pt x="146289" y="185118"/>
                  </a:lnTo>
                  <a:lnTo>
                    <a:pt x="136361" y="175767"/>
                  </a:lnTo>
                  <a:lnTo>
                    <a:pt x="126068" y="167014"/>
                  </a:lnTo>
                  <a:lnTo>
                    <a:pt x="115166" y="158748"/>
                  </a:lnTo>
                  <a:lnTo>
                    <a:pt x="103573" y="150857"/>
                  </a:lnTo>
                  <a:lnTo>
                    <a:pt x="91516" y="143405"/>
                  </a:lnTo>
                  <a:lnTo>
                    <a:pt x="79422" y="136619"/>
                  </a:lnTo>
                  <a:lnTo>
                    <a:pt x="67546" y="130571"/>
                  </a:lnTo>
                  <a:lnTo>
                    <a:pt x="55961" y="125187"/>
                  </a:lnTo>
                  <a:lnTo>
                    <a:pt x="44650" y="120336"/>
                  </a:lnTo>
                  <a:lnTo>
                    <a:pt x="33573" y="115872"/>
                  </a:lnTo>
                  <a:lnTo>
                    <a:pt x="23169" y="111196"/>
                  </a:lnTo>
                  <a:lnTo>
                    <a:pt x="14313" y="105297"/>
                  </a:lnTo>
                  <a:lnTo>
                    <a:pt x="7367" y="97731"/>
                  </a:lnTo>
                  <a:lnTo>
                    <a:pt x="2535" y="88715"/>
                  </a:lnTo>
                  <a:lnTo>
                    <a:pt x="107" y="78827"/>
                  </a:lnTo>
                  <a:lnTo>
                    <a:pt x="0" y="68515"/>
                  </a:lnTo>
                  <a:lnTo>
                    <a:pt x="2012" y="58187"/>
                  </a:lnTo>
                  <a:lnTo>
                    <a:pt x="6012" y="48268"/>
                  </a:lnTo>
                  <a:lnTo>
                    <a:pt x="11734" y="38942"/>
                  </a:lnTo>
                  <a:lnTo>
                    <a:pt x="18826" y="30361"/>
                  </a:lnTo>
                  <a:lnTo>
                    <a:pt x="26947" y="22737"/>
                  </a:lnTo>
                  <a:lnTo>
                    <a:pt x="35818" y="16091"/>
                  </a:lnTo>
                  <a:lnTo>
                    <a:pt x="45383" y="10457"/>
                  </a:lnTo>
                  <a:lnTo>
                    <a:pt x="55788" y="5963"/>
                  </a:lnTo>
                  <a:lnTo>
                    <a:pt x="67043" y="2576"/>
                  </a:lnTo>
                  <a:lnTo>
                    <a:pt x="78874" y="452"/>
                  </a:lnTo>
                  <a:lnTo>
                    <a:pt x="90815" y="0"/>
                  </a:lnTo>
                  <a:lnTo>
                    <a:pt x="102584" y="1291"/>
                  </a:lnTo>
                  <a:lnTo>
                    <a:pt x="113926" y="4105"/>
                  </a:lnTo>
                  <a:lnTo>
                    <a:pt x="124543" y="8128"/>
                  </a:lnTo>
                  <a:lnTo>
                    <a:pt x="134341" y="13050"/>
                  </a:lnTo>
                  <a:lnTo>
                    <a:pt x="143101" y="18504"/>
                  </a:lnTo>
                  <a:lnTo>
                    <a:pt x="151248" y="24712"/>
                  </a:lnTo>
                  <a:lnTo>
                    <a:pt x="159499" y="33329"/>
                  </a:lnTo>
                  <a:lnTo>
                    <a:pt x="169192" y="471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2513" y="1337119"/>
              <a:ext cx="167392" cy="335878"/>
            </a:xfrm>
            <a:custGeom>
              <a:avLst/>
              <a:gdLst/>
              <a:ahLst/>
              <a:cxnLst/>
              <a:rect l="0" t="0" r="0" b="0"/>
              <a:pathLst>
                <a:path w="167392" h="335878">
                  <a:moveTo>
                    <a:pt x="132513" y="0"/>
                  </a:moveTo>
                  <a:lnTo>
                    <a:pt x="126645" y="5934"/>
                  </a:lnTo>
                  <a:lnTo>
                    <a:pt x="121081" y="12139"/>
                  </a:lnTo>
                  <a:lnTo>
                    <a:pt x="115281" y="19235"/>
                  </a:lnTo>
                  <a:lnTo>
                    <a:pt x="109200" y="27175"/>
                  </a:lnTo>
                  <a:lnTo>
                    <a:pt x="102870" y="35821"/>
                  </a:lnTo>
                  <a:lnTo>
                    <a:pt x="96342" y="45011"/>
                  </a:lnTo>
                  <a:lnTo>
                    <a:pt x="89667" y="54438"/>
                  </a:lnTo>
                  <a:lnTo>
                    <a:pt x="82884" y="63680"/>
                  </a:lnTo>
                  <a:lnTo>
                    <a:pt x="76027" y="72528"/>
                  </a:lnTo>
                  <a:lnTo>
                    <a:pt x="69118" y="81282"/>
                  </a:lnTo>
                  <a:lnTo>
                    <a:pt x="62172" y="90612"/>
                  </a:lnTo>
                  <a:lnTo>
                    <a:pt x="55203" y="100857"/>
                  </a:lnTo>
                  <a:lnTo>
                    <a:pt x="48217" y="112028"/>
                  </a:lnTo>
                  <a:lnTo>
                    <a:pt x="41220" y="123985"/>
                  </a:lnTo>
                  <a:lnTo>
                    <a:pt x="34221" y="136551"/>
                  </a:lnTo>
                  <a:lnTo>
                    <a:pt x="27385" y="149566"/>
                  </a:lnTo>
                  <a:lnTo>
                    <a:pt x="21021" y="162902"/>
                  </a:lnTo>
                  <a:lnTo>
                    <a:pt x="15264" y="176466"/>
                  </a:lnTo>
                  <a:lnTo>
                    <a:pt x="10246" y="190353"/>
                  </a:lnTo>
                  <a:lnTo>
                    <a:pt x="6174" y="204820"/>
                  </a:lnTo>
                  <a:lnTo>
                    <a:pt x="3070" y="219960"/>
                  </a:lnTo>
                  <a:lnTo>
                    <a:pt x="969" y="235553"/>
                  </a:lnTo>
                  <a:lnTo>
                    <a:pt x="0" y="251173"/>
                  </a:lnTo>
                  <a:lnTo>
                    <a:pt x="138" y="266556"/>
                  </a:lnTo>
                  <a:lnTo>
                    <a:pt x="1705" y="281139"/>
                  </a:lnTo>
                  <a:lnTo>
                    <a:pt x="5416" y="294020"/>
                  </a:lnTo>
                  <a:lnTo>
                    <a:pt x="11468" y="304863"/>
                  </a:lnTo>
                  <a:lnTo>
                    <a:pt x="19447" y="313821"/>
                  </a:lnTo>
                  <a:lnTo>
                    <a:pt x="28630" y="321243"/>
                  </a:lnTo>
                  <a:lnTo>
                    <a:pt x="38465" y="327486"/>
                  </a:lnTo>
                  <a:lnTo>
                    <a:pt x="48471" y="332378"/>
                  </a:lnTo>
                  <a:lnTo>
                    <a:pt x="58174" y="335243"/>
                  </a:lnTo>
                  <a:lnTo>
                    <a:pt x="67365" y="335877"/>
                  </a:lnTo>
                  <a:lnTo>
                    <a:pt x="76195" y="334508"/>
                  </a:lnTo>
                  <a:lnTo>
                    <a:pt x="85052" y="331530"/>
                  </a:lnTo>
                  <a:lnTo>
                    <a:pt x="94160" y="327342"/>
                  </a:lnTo>
                  <a:lnTo>
                    <a:pt x="103416" y="322277"/>
                  </a:lnTo>
                  <a:lnTo>
                    <a:pt x="112484" y="316595"/>
                  </a:lnTo>
                  <a:lnTo>
                    <a:pt x="121180" y="310479"/>
                  </a:lnTo>
                  <a:lnTo>
                    <a:pt x="129477" y="303900"/>
                  </a:lnTo>
                  <a:lnTo>
                    <a:pt x="137428" y="296645"/>
                  </a:lnTo>
                  <a:lnTo>
                    <a:pt x="145100" y="288645"/>
                  </a:lnTo>
                  <a:lnTo>
                    <a:pt x="152235" y="279813"/>
                  </a:lnTo>
                  <a:lnTo>
                    <a:pt x="158275" y="269974"/>
                  </a:lnTo>
                  <a:lnTo>
                    <a:pt x="162994" y="259133"/>
                  </a:lnTo>
                  <a:lnTo>
                    <a:pt x="166164" y="247598"/>
                  </a:lnTo>
                  <a:lnTo>
                    <a:pt x="167391" y="235864"/>
                  </a:lnTo>
                  <a:lnTo>
                    <a:pt x="166659" y="224237"/>
                  </a:lnTo>
                  <a:lnTo>
                    <a:pt x="164234" y="212992"/>
                  </a:lnTo>
                  <a:lnTo>
                    <a:pt x="160481" y="202440"/>
                  </a:lnTo>
                  <a:lnTo>
                    <a:pt x="155730" y="192687"/>
                  </a:lnTo>
                  <a:lnTo>
                    <a:pt x="149934" y="183986"/>
                  </a:lnTo>
                  <a:lnTo>
                    <a:pt x="142688" y="176813"/>
                  </a:lnTo>
                  <a:lnTo>
                    <a:pt x="133897" y="171292"/>
                  </a:lnTo>
                  <a:lnTo>
                    <a:pt x="124062" y="167567"/>
                  </a:lnTo>
                  <a:lnTo>
                    <a:pt x="114076" y="165957"/>
                  </a:lnTo>
                  <a:lnTo>
                    <a:pt x="104468" y="166431"/>
                  </a:lnTo>
                  <a:lnTo>
                    <a:pt x="95238" y="168679"/>
                  </a:lnTo>
                  <a:lnTo>
                    <a:pt x="86054" y="172314"/>
                  </a:lnTo>
                  <a:lnTo>
                    <a:pt x="76697" y="176980"/>
                  </a:lnTo>
                  <a:lnTo>
                    <a:pt x="67260" y="182550"/>
                  </a:lnTo>
                  <a:lnTo>
                    <a:pt x="58063" y="189112"/>
                  </a:lnTo>
                  <a:lnTo>
                    <a:pt x="49288" y="196626"/>
                  </a:lnTo>
                  <a:lnTo>
                    <a:pt x="41248" y="204680"/>
                  </a:lnTo>
                  <a:lnTo>
                    <a:pt x="33676" y="213463"/>
                  </a:lnTo>
                  <a:lnTo>
                    <a:pt x="25910" y="224861"/>
                  </a:lnTo>
                  <a:lnTo>
                    <a:pt x="16699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01119" y="1779316"/>
              <a:ext cx="200042" cy="273742"/>
            </a:xfrm>
            <a:custGeom>
              <a:avLst/>
              <a:gdLst/>
              <a:ahLst/>
              <a:cxnLst/>
              <a:rect l="0" t="0" r="0" b="0"/>
              <a:pathLst>
                <a:path w="200042" h="273742">
                  <a:moveTo>
                    <a:pt x="200041" y="0"/>
                  </a:moveTo>
                  <a:lnTo>
                    <a:pt x="194107" y="5934"/>
                  </a:lnTo>
                  <a:lnTo>
                    <a:pt x="187902" y="12139"/>
                  </a:lnTo>
                  <a:lnTo>
                    <a:pt x="180811" y="19239"/>
                  </a:lnTo>
                  <a:lnTo>
                    <a:pt x="173044" y="27352"/>
                  </a:lnTo>
                  <a:lnTo>
                    <a:pt x="165045" y="36647"/>
                  </a:lnTo>
                  <a:lnTo>
                    <a:pt x="157104" y="47086"/>
                  </a:lnTo>
                  <a:lnTo>
                    <a:pt x="149330" y="58165"/>
                  </a:lnTo>
                  <a:lnTo>
                    <a:pt x="141736" y="69055"/>
                  </a:lnTo>
                  <a:lnTo>
                    <a:pt x="134295" y="79306"/>
                  </a:lnTo>
                  <a:lnTo>
                    <a:pt x="126807" y="89153"/>
                  </a:lnTo>
                  <a:lnTo>
                    <a:pt x="118934" y="99290"/>
                  </a:lnTo>
                  <a:lnTo>
                    <a:pt x="110525" y="110114"/>
                  </a:lnTo>
                  <a:lnTo>
                    <a:pt x="101757" y="121690"/>
                  </a:lnTo>
                  <a:lnTo>
                    <a:pt x="93024" y="133926"/>
                  </a:lnTo>
                  <a:lnTo>
                    <a:pt x="84558" y="146674"/>
                  </a:lnTo>
                  <a:lnTo>
                    <a:pt x="76417" y="159473"/>
                  </a:lnTo>
                  <a:lnTo>
                    <a:pt x="68570" y="171600"/>
                  </a:lnTo>
                  <a:lnTo>
                    <a:pt x="60960" y="182721"/>
                  </a:lnTo>
                  <a:lnTo>
                    <a:pt x="53527" y="193169"/>
                  </a:lnTo>
                  <a:lnTo>
                    <a:pt x="46222" y="203719"/>
                  </a:lnTo>
                  <a:lnTo>
                    <a:pt x="39013" y="214809"/>
                  </a:lnTo>
                  <a:lnTo>
                    <a:pt x="31981" y="226128"/>
                  </a:lnTo>
                  <a:lnTo>
                    <a:pt x="24526" y="238006"/>
                  </a:lnTo>
                  <a:lnTo>
                    <a:pt x="14874" y="25261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01160" y="1800373"/>
              <a:ext cx="136872" cy="294799"/>
            </a:xfrm>
            <a:custGeom>
              <a:avLst/>
              <a:gdLst/>
              <a:ahLst/>
              <a:cxnLst/>
              <a:rect l="0" t="0" r="0" b="0"/>
              <a:pathLst>
                <a:path w="136872" h="294799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20" y="34457"/>
                  </a:lnTo>
                  <a:lnTo>
                    <a:pt x="11833" y="46446"/>
                  </a:lnTo>
                  <a:lnTo>
                    <a:pt x="15647" y="58457"/>
                  </a:lnTo>
                  <a:lnTo>
                    <a:pt x="20160" y="70260"/>
                  </a:lnTo>
                  <a:lnTo>
                    <a:pt x="25150" y="81787"/>
                  </a:lnTo>
                  <a:lnTo>
                    <a:pt x="30190" y="93056"/>
                  </a:lnTo>
                  <a:lnTo>
                    <a:pt x="35026" y="104115"/>
                  </a:lnTo>
                  <a:lnTo>
                    <a:pt x="39747" y="115015"/>
                  </a:lnTo>
                  <a:lnTo>
                    <a:pt x="44676" y="125801"/>
                  </a:lnTo>
                  <a:lnTo>
                    <a:pt x="49991" y="136510"/>
                  </a:lnTo>
                  <a:lnTo>
                    <a:pt x="55714" y="147331"/>
                  </a:lnTo>
                  <a:lnTo>
                    <a:pt x="61789" y="158588"/>
                  </a:lnTo>
                  <a:lnTo>
                    <a:pt x="68138" y="170420"/>
                  </a:lnTo>
                  <a:lnTo>
                    <a:pt x="74691" y="182637"/>
                  </a:lnTo>
                  <a:lnTo>
                    <a:pt x="81389" y="194838"/>
                  </a:lnTo>
                  <a:lnTo>
                    <a:pt x="88190" y="206791"/>
                  </a:lnTo>
                  <a:lnTo>
                    <a:pt x="95061" y="218596"/>
                  </a:lnTo>
                  <a:lnTo>
                    <a:pt x="101980" y="230588"/>
                  </a:lnTo>
                  <a:lnTo>
                    <a:pt x="108922" y="242935"/>
                  </a:lnTo>
                  <a:lnTo>
                    <a:pt x="115575" y="255051"/>
                  </a:lnTo>
                  <a:lnTo>
                    <a:pt x="121989" y="266879"/>
                  </a:lnTo>
                  <a:lnTo>
                    <a:pt x="128729" y="279461"/>
                  </a:lnTo>
                  <a:lnTo>
                    <a:pt x="136871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100444" y="1779316"/>
            <a:ext cx="1641777" cy="1522122"/>
            <a:chOff x="5100444" y="1779316"/>
            <a:chExt cx="1641777" cy="1522122"/>
          </a:xfrm>
        </p:grpSpPr>
        <p:sp>
          <p:nvSpPr>
            <p:cNvPr id="47" name="Freeform 46"/>
            <p:cNvSpPr/>
            <p:nvPr/>
          </p:nvSpPr>
          <p:spPr>
            <a:xfrm>
              <a:off x="5181581" y="2245306"/>
              <a:ext cx="251124" cy="331769"/>
            </a:xfrm>
            <a:custGeom>
              <a:avLst/>
              <a:gdLst/>
              <a:ahLst/>
              <a:cxnLst/>
              <a:rect l="0" t="0" r="0" b="0"/>
              <a:pathLst>
                <a:path w="251124" h="331769">
                  <a:moveTo>
                    <a:pt x="40553" y="49906"/>
                  </a:moveTo>
                  <a:lnTo>
                    <a:pt x="40687" y="38305"/>
                  </a:lnTo>
                  <a:lnTo>
                    <a:pt x="41968" y="28456"/>
                  </a:lnTo>
                  <a:lnTo>
                    <a:pt x="44565" y="19465"/>
                  </a:lnTo>
                  <a:lnTo>
                    <a:pt x="48458" y="11542"/>
                  </a:lnTo>
                  <a:lnTo>
                    <a:pt x="53739" y="5460"/>
                  </a:lnTo>
                  <a:lnTo>
                    <a:pt x="60320" y="1510"/>
                  </a:lnTo>
                  <a:lnTo>
                    <a:pt x="67821" y="0"/>
                  </a:lnTo>
                  <a:lnTo>
                    <a:pt x="75683" y="1484"/>
                  </a:lnTo>
                  <a:lnTo>
                    <a:pt x="83548" y="5972"/>
                  </a:lnTo>
                  <a:lnTo>
                    <a:pt x="90943" y="13205"/>
                  </a:lnTo>
                  <a:lnTo>
                    <a:pt x="97223" y="22935"/>
                  </a:lnTo>
                  <a:lnTo>
                    <a:pt x="102145" y="34775"/>
                  </a:lnTo>
                  <a:lnTo>
                    <a:pt x="105805" y="48434"/>
                  </a:lnTo>
                  <a:lnTo>
                    <a:pt x="108435" y="63794"/>
                  </a:lnTo>
                  <a:lnTo>
                    <a:pt x="110282" y="80641"/>
                  </a:lnTo>
                  <a:lnTo>
                    <a:pt x="111561" y="98681"/>
                  </a:lnTo>
                  <a:lnTo>
                    <a:pt x="112436" y="117621"/>
                  </a:lnTo>
                  <a:lnTo>
                    <a:pt x="113026" y="137210"/>
                  </a:lnTo>
                  <a:lnTo>
                    <a:pt x="113255" y="157093"/>
                  </a:lnTo>
                  <a:lnTo>
                    <a:pt x="112878" y="176821"/>
                  </a:lnTo>
                  <a:lnTo>
                    <a:pt x="111802" y="196160"/>
                  </a:lnTo>
                  <a:lnTo>
                    <a:pt x="109925" y="214909"/>
                  </a:lnTo>
                  <a:lnTo>
                    <a:pt x="107062" y="232813"/>
                  </a:lnTo>
                  <a:lnTo>
                    <a:pt x="103203" y="249812"/>
                  </a:lnTo>
                  <a:lnTo>
                    <a:pt x="98323" y="265686"/>
                  </a:lnTo>
                  <a:lnTo>
                    <a:pt x="92298" y="279983"/>
                  </a:lnTo>
                  <a:lnTo>
                    <a:pt x="85170" y="292597"/>
                  </a:lnTo>
                  <a:lnTo>
                    <a:pt x="77114" y="303561"/>
                  </a:lnTo>
                  <a:lnTo>
                    <a:pt x="68336" y="312870"/>
                  </a:lnTo>
                  <a:lnTo>
                    <a:pt x="59030" y="320676"/>
                  </a:lnTo>
                  <a:lnTo>
                    <a:pt x="49512" y="326768"/>
                  </a:lnTo>
                  <a:lnTo>
                    <a:pt x="40202" y="330513"/>
                  </a:lnTo>
                  <a:lnTo>
                    <a:pt x="31319" y="331768"/>
                  </a:lnTo>
                  <a:lnTo>
                    <a:pt x="23048" y="330663"/>
                  </a:lnTo>
                  <a:lnTo>
                    <a:pt x="15640" y="327338"/>
                  </a:lnTo>
                  <a:lnTo>
                    <a:pt x="9152" y="322106"/>
                  </a:lnTo>
                  <a:lnTo>
                    <a:pt x="3964" y="315529"/>
                  </a:lnTo>
                  <a:lnTo>
                    <a:pt x="834" y="308292"/>
                  </a:lnTo>
                  <a:lnTo>
                    <a:pt x="0" y="300846"/>
                  </a:lnTo>
                  <a:lnTo>
                    <a:pt x="1559" y="293562"/>
                  </a:lnTo>
                  <a:lnTo>
                    <a:pt x="5721" y="286824"/>
                  </a:lnTo>
                  <a:lnTo>
                    <a:pt x="12342" y="280785"/>
                  </a:lnTo>
                  <a:lnTo>
                    <a:pt x="21175" y="275731"/>
                  </a:lnTo>
                  <a:lnTo>
                    <a:pt x="32062" y="272158"/>
                  </a:lnTo>
                  <a:lnTo>
                    <a:pt x="44709" y="270195"/>
                  </a:lnTo>
                  <a:lnTo>
                    <a:pt x="58587" y="269502"/>
                  </a:lnTo>
                  <a:lnTo>
                    <a:pt x="73039" y="269484"/>
                  </a:lnTo>
                  <a:lnTo>
                    <a:pt x="87640" y="269730"/>
                  </a:lnTo>
                  <a:lnTo>
                    <a:pt x="102034" y="270196"/>
                  </a:lnTo>
                  <a:lnTo>
                    <a:pt x="115853" y="271107"/>
                  </a:lnTo>
                  <a:lnTo>
                    <a:pt x="128971" y="272564"/>
                  </a:lnTo>
                  <a:lnTo>
                    <a:pt x="141764" y="274372"/>
                  </a:lnTo>
                  <a:lnTo>
                    <a:pt x="154969" y="276132"/>
                  </a:lnTo>
                  <a:lnTo>
                    <a:pt x="168959" y="277614"/>
                  </a:lnTo>
                  <a:lnTo>
                    <a:pt x="183402" y="278764"/>
                  </a:lnTo>
                  <a:lnTo>
                    <a:pt x="199066" y="279735"/>
                  </a:lnTo>
                  <a:lnTo>
                    <a:pt x="219567" y="280609"/>
                  </a:lnTo>
                  <a:lnTo>
                    <a:pt x="251123" y="2815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01202" y="2242570"/>
              <a:ext cx="10126" cy="263213"/>
            </a:xfrm>
            <a:custGeom>
              <a:avLst/>
              <a:gdLst/>
              <a:ahLst/>
              <a:cxnLst/>
              <a:rect l="0" t="0" r="0" b="0"/>
              <a:pathLst>
                <a:path w="10126" h="263213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1" y="43082"/>
                  </a:lnTo>
                  <a:lnTo>
                    <a:pt x="7792" y="58456"/>
                  </a:lnTo>
                  <a:lnTo>
                    <a:pt x="8641" y="74930"/>
                  </a:lnTo>
                  <a:lnTo>
                    <a:pt x="9238" y="92498"/>
                  </a:lnTo>
                  <a:lnTo>
                    <a:pt x="9653" y="110841"/>
                  </a:lnTo>
                  <a:lnTo>
                    <a:pt x="9937" y="129446"/>
                  </a:lnTo>
                  <a:lnTo>
                    <a:pt x="10125" y="147988"/>
                  </a:lnTo>
                  <a:lnTo>
                    <a:pt x="10083" y="166182"/>
                  </a:lnTo>
                  <a:lnTo>
                    <a:pt x="9523" y="183704"/>
                  </a:lnTo>
                  <a:lnTo>
                    <a:pt x="8334" y="200433"/>
                  </a:lnTo>
                  <a:lnTo>
                    <a:pt x="6713" y="215839"/>
                  </a:lnTo>
                  <a:lnTo>
                    <a:pt x="4917" y="230395"/>
                  </a:lnTo>
                  <a:lnTo>
                    <a:pt x="2788" y="24538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56562" y="2253098"/>
              <a:ext cx="144641" cy="160952"/>
            </a:xfrm>
            <a:custGeom>
              <a:avLst/>
              <a:gdLst/>
              <a:ahLst/>
              <a:cxnLst/>
              <a:rect l="0" t="0" r="0" b="0"/>
              <a:pathLst>
                <a:path w="144641" h="160952">
                  <a:moveTo>
                    <a:pt x="144640" y="136871"/>
                  </a:moveTo>
                  <a:lnTo>
                    <a:pt x="135839" y="139804"/>
                  </a:lnTo>
                  <a:lnTo>
                    <a:pt x="127491" y="142587"/>
                  </a:lnTo>
                  <a:lnTo>
                    <a:pt x="118793" y="145486"/>
                  </a:lnTo>
                  <a:lnTo>
                    <a:pt x="109672" y="148527"/>
                  </a:lnTo>
                  <a:lnTo>
                    <a:pt x="100177" y="151692"/>
                  </a:lnTo>
                  <a:lnTo>
                    <a:pt x="90385" y="154947"/>
                  </a:lnTo>
                  <a:lnTo>
                    <a:pt x="80371" y="157939"/>
                  </a:lnTo>
                  <a:lnTo>
                    <a:pt x="70197" y="160033"/>
                  </a:lnTo>
                  <a:lnTo>
                    <a:pt x="59915" y="160951"/>
                  </a:lnTo>
                  <a:lnTo>
                    <a:pt x="49724" y="160582"/>
                  </a:lnTo>
                  <a:lnTo>
                    <a:pt x="39954" y="158813"/>
                  </a:lnTo>
                  <a:lnTo>
                    <a:pt x="30763" y="155723"/>
                  </a:lnTo>
                  <a:lnTo>
                    <a:pt x="22456" y="151208"/>
                  </a:lnTo>
                  <a:lnTo>
                    <a:pt x="15554" y="144904"/>
                  </a:lnTo>
                  <a:lnTo>
                    <a:pt x="10211" y="136776"/>
                  </a:lnTo>
                  <a:lnTo>
                    <a:pt x="6266" y="127064"/>
                  </a:lnTo>
                  <a:lnTo>
                    <a:pt x="3446" y="116105"/>
                  </a:lnTo>
                  <a:lnTo>
                    <a:pt x="1474" y="104220"/>
                  </a:lnTo>
                  <a:lnTo>
                    <a:pt x="284" y="91835"/>
                  </a:lnTo>
                  <a:lnTo>
                    <a:pt x="0" y="79456"/>
                  </a:lnTo>
                  <a:lnTo>
                    <a:pt x="619" y="67360"/>
                  </a:lnTo>
                  <a:lnTo>
                    <a:pt x="2054" y="55686"/>
                  </a:lnTo>
                  <a:lnTo>
                    <a:pt x="4447" y="43172"/>
                  </a:lnTo>
                  <a:lnTo>
                    <a:pt x="9126" y="26487"/>
                  </a:lnTo>
                  <a:lnTo>
                    <a:pt x="182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80103" y="2684766"/>
              <a:ext cx="126343" cy="263214"/>
            </a:xfrm>
            <a:custGeom>
              <a:avLst/>
              <a:gdLst/>
              <a:ahLst/>
              <a:cxnLst/>
              <a:rect l="0" t="0" r="0" b="0"/>
              <a:pathLst>
                <a:path w="126343" h="263214">
                  <a:moveTo>
                    <a:pt x="126342" y="0"/>
                  </a:moveTo>
                  <a:lnTo>
                    <a:pt x="123274" y="8869"/>
                  </a:lnTo>
                  <a:lnTo>
                    <a:pt x="119212" y="17856"/>
                  </a:lnTo>
                  <a:lnTo>
                    <a:pt x="113724" y="27855"/>
                  </a:lnTo>
                  <a:lnTo>
                    <a:pt x="107137" y="39009"/>
                  </a:lnTo>
                  <a:lnTo>
                    <a:pt x="99987" y="51469"/>
                  </a:lnTo>
                  <a:lnTo>
                    <a:pt x="92648" y="65181"/>
                  </a:lnTo>
                  <a:lnTo>
                    <a:pt x="85461" y="79944"/>
                  </a:lnTo>
                  <a:lnTo>
                    <a:pt x="78800" y="95521"/>
                  </a:lnTo>
                  <a:lnTo>
                    <a:pt x="72805" y="111694"/>
                  </a:lnTo>
                  <a:lnTo>
                    <a:pt x="67273" y="128128"/>
                  </a:lnTo>
                  <a:lnTo>
                    <a:pt x="61785" y="144386"/>
                  </a:lnTo>
                  <a:lnTo>
                    <a:pt x="56087" y="160237"/>
                  </a:lnTo>
                  <a:lnTo>
                    <a:pt x="50104" y="175321"/>
                  </a:lnTo>
                  <a:lnTo>
                    <a:pt x="43854" y="189078"/>
                  </a:lnTo>
                  <a:lnTo>
                    <a:pt x="37392" y="201331"/>
                  </a:lnTo>
                  <a:lnTo>
                    <a:pt x="30880" y="212312"/>
                  </a:lnTo>
                  <a:lnTo>
                    <a:pt x="23839" y="223762"/>
                  </a:lnTo>
                  <a:lnTo>
                    <a:pt x="14533" y="23892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16974" y="2663709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5867" y="8869"/>
                  </a:lnTo>
                  <a:lnTo>
                    <a:pt x="11431" y="17856"/>
                  </a:lnTo>
                  <a:lnTo>
                    <a:pt x="17231" y="27847"/>
                  </a:lnTo>
                  <a:lnTo>
                    <a:pt x="23312" y="38654"/>
                  </a:lnTo>
                  <a:lnTo>
                    <a:pt x="29642" y="49817"/>
                  </a:lnTo>
                  <a:lnTo>
                    <a:pt x="36170" y="61032"/>
                  </a:lnTo>
                  <a:lnTo>
                    <a:pt x="42846" y="72490"/>
                  </a:lnTo>
                  <a:lnTo>
                    <a:pt x="49629" y="84771"/>
                  </a:lnTo>
                  <a:lnTo>
                    <a:pt x="56495" y="98139"/>
                  </a:lnTo>
                  <a:lnTo>
                    <a:pt x="63751" y="112387"/>
                  </a:lnTo>
                  <a:lnTo>
                    <a:pt x="71993" y="127029"/>
                  </a:lnTo>
                  <a:lnTo>
                    <a:pt x="81459" y="141732"/>
                  </a:lnTo>
                  <a:lnTo>
                    <a:pt x="91749" y="156352"/>
                  </a:lnTo>
                  <a:lnTo>
                    <a:pt x="102043" y="170847"/>
                  </a:lnTo>
                  <a:lnTo>
                    <a:pt x="111843" y="185211"/>
                  </a:lnTo>
                  <a:lnTo>
                    <a:pt x="120721" y="199051"/>
                  </a:lnTo>
                  <a:lnTo>
                    <a:pt x="129019" y="213050"/>
                  </a:lnTo>
                  <a:lnTo>
                    <a:pt x="137458" y="229554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88848" y="3057611"/>
              <a:ext cx="154427" cy="229861"/>
            </a:xfrm>
            <a:custGeom>
              <a:avLst/>
              <a:gdLst/>
              <a:ahLst/>
              <a:cxnLst/>
              <a:rect l="0" t="0" r="0" b="0"/>
              <a:pathLst>
                <a:path w="154427" h="229861">
                  <a:moveTo>
                    <a:pt x="28085" y="48295"/>
                  </a:moveTo>
                  <a:lnTo>
                    <a:pt x="31085" y="39494"/>
                  </a:lnTo>
                  <a:lnTo>
                    <a:pt x="34508" y="31147"/>
                  </a:lnTo>
                  <a:lnTo>
                    <a:pt x="38709" y="22467"/>
                  </a:lnTo>
                  <a:lnTo>
                    <a:pt x="43782" y="14037"/>
                  </a:lnTo>
                  <a:lnTo>
                    <a:pt x="49911" y="7136"/>
                  </a:lnTo>
                  <a:lnTo>
                    <a:pt x="57090" y="2366"/>
                  </a:lnTo>
                  <a:lnTo>
                    <a:pt x="65004" y="0"/>
                  </a:lnTo>
                  <a:lnTo>
                    <a:pt x="73151" y="308"/>
                  </a:lnTo>
                  <a:lnTo>
                    <a:pt x="81213" y="3157"/>
                  </a:lnTo>
                  <a:lnTo>
                    <a:pt x="88912" y="8290"/>
                  </a:lnTo>
                  <a:lnTo>
                    <a:pt x="95928" y="15531"/>
                  </a:lnTo>
                  <a:lnTo>
                    <a:pt x="102158" y="24579"/>
                  </a:lnTo>
                  <a:lnTo>
                    <a:pt x="107511" y="35056"/>
                  </a:lnTo>
                  <a:lnTo>
                    <a:pt x="111816" y="46603"/>
                  </a:lnTo>
                  <a:lnTo>
                    <a:pt x="115080" y="58922"/>
                  </a:lnTo>
                  <a:lnTo>
                    <a:pt x="117290" y="71785"/>
                  </a:lnTo>
                  <a:lnTo>
                    <a:pt x="118332" y="85026"/>
                  </a:lnTo>
                  <a:lnTo>
                    <a:pt x="118257" y="98521"/>
                  </a:lnTo>
                  <a:lnTo>
                    <a:pt x="117242" y="112024"/>
                  </a:lnTo>
                  <a:lnTo>
                    <a:pt x="115499" y="125170"/>
                  </a:lnTo>
                  <a:lnTo>
                    <a:pt x="113212" y="137792"/>
                  </a:lnTo>
                  <a:lnTo>
                    <a:pt x="110374" y="149895"/>
                  </a:lnTo>
                  <a:lnTo>
                    <a:pt x="106791" y="161564"/>
                  </a:lnTo>
                  <a:lnTo>
                    <a:pt x="102413" y="172892"/>
                  </a:lnTo>
                  <a:lnTo>
                    <a:pt x="97168" y="183807"/>
                  </a:lnTo>
                  <a:lnTo>
                    <a:pt x="90890" y="194070"/>
                  </a:lnTo>
                  <a:lnTo>
                    <a:pt x="83585" y="203598"/>
                  </a:lnTo>
                  <a:lnTo>
                    <a:pt x="75239" y="212132"/>
                  </a:lnTo>
                  <a:lnTo>
                    <a:pt x="65733" y="219185"/>
                  </a:lnTo>
                  <a:lnTo>
                    <a:pt x="55125" y="224623"/>
                  </a:lnTo>
                  <a:lnTo>
                    <a:pt x="43917" y="228289"/>
                  </a:lnTo>
                  <a:lnTo>
                    <a:pt x="32935" y="229860"/>
                  </a:lnTo>
                  <a:lnTo>
                    <a:pt x="22641" y="229346"/>
                  </a:lnTo>
                  <a:lnTo>
                    <a:pt x="13613" y="226561"/>
                  </a:lnTo>
                  <a:lnTo>
                    <a:pt x="6686" y="220969"/>
                  </a:lnTo>
                  <a:lnTo>
                    <a:pt x="2118" y="212554"/>
                  </a:lnTo>
                  <a:lnTo>
                    <a:pt x="0" y="202193"/>
                  </a:lnTo>
                  <a:lnTo>
                    <a:pt x="533" y="191331"/>
                  </a:lnTo>
                  <a:lnTo>
                    <a:pt x="3556" y="180855"/>
                  </a:lnTo>
                  <a:lnTo>
                    <a:pt x="8650" y="171234"/>
                  </a:lnTo>
                  <a:lnTo>
                    <a:pt x="15339" y="162778"/>
                  </a:lnTo>
                  <a:lnTo>
                    <a:pt x="23206" y="155510"/>
                  </a:lnTo>
                  <a:lnTo>
                    <a:pt x="32077" y="149427"/>
                  </a:lnTo>
                  <a:lnTo>
                    <a:pt x="42007" y="144616"/>
                  </a:lnTo>
                  <a:lnTo>
                    <a:pt x="52940" y="141006"/>
                  </a:lnTo>
                  <a:lnTo>
                    <a:pt x="64553" y="138560"/>
                  </a:lnTo>
                  <a:lnTo>
                    <a:pt x="76348" y="137358"/>
                  </a:lnTo>
                  <a:lnTo>
                    <a:pt x="88018" y="137316"/>
                  </a:lnTo>
                  <a:lnTo>
                    <a:pt x="99391" y="137891"/>
                  </a:lnTo>
                  <a:lnTo>
                    <a:pt x="111664" y="138118"/>
                  </a:lnTo>
                  <a:lnTo>
                    <a:pt x="128143" y="136896"/>
                  </a:lnTo>
                  <a:lnTo>
                    <a:pt x="154426" y="132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32090" y="3033105"/>
              <a:ext cx="221797" cy="230308"/>
            </a:xfrm>
            <a:custGeom>
              <a:avLst/>
              <a:gdLst/>
              <a:ahLst/>
              <a:cxnLst/>
              <a:rect l="0" t="0" r="0" b="0"/>
              <a:pathLst>
                <a:path w="221797" h="230308">
                  <a:moveTo>
                    <a:pt x="32283" y="20159"/>
                  </a:moveTo>
                  <a:lnTo>
                    <a:pt x="38217" y="14358"/>
                  </a:lnTo>
                  <a:lnTo>
                    <a:pt x="44422" y="9434"/>
                  </a:lnTo>
                  <a:lnTo>
                    <a:pt x="51514" y="4950"/>
                  </a:lnTo>
                  <a:lnTo>
                    <a:pt x="59281" y="1420"/>
                  </a:lnTo>
                  <a:lnTo>
                    <a:pt x="67279" y="0"/>
                  </a:lnTo>
                  <a:lnTo>
                    <a:pt x="75216" y="1151"/>
                  </a:lnTo>
                  <a:lnTo>
                    <a:pt x="82817" y="4701"/>
                  </a:lnTo>
                  <a:lnTo>
                    <a:pt x="89762" y="10212"/>
                  </a:lnTo>
                  <a:lnTo>
                    <a:pt x="95946" y="17222"/>
                  </a:lnTo>
                  <a:lnTo>
                    <a:pt x="101435" y="25656"/>
                  </a:lnTo>
                  <a:lnTo>
                    <a:pt x="106364" y="35810"/>
                  </a:lnTo>
                  <a:lnTo>
                    <a:pt x="110863" y="47709"/>
                  </a:lnTo>
                  <a:lnTo>
                    <a:pt x="114888" y="61120"/>
                  </a:lnTo>
                  <a:lnTo>
                    <a:pt x="118220" y="75725"/>
                  </a:lnTo>
                  <a:lnTo>
                    <a:pt x="120790" y="91213"/>
                  </a:lnTo>
                  <a:lnTo>
                    <a:pt x="122518" y="107173"/>
                  </a:lnTo>
                  <a:lnTo>
                    <a:pt x="123227" y="123106"/>
                  </a:lnTo>
                  <a:lnTo>
                    <a:pt x="122920" y="138741"/>
                  </a:lnTo>
                  <a:lnTo>
                    <a:pt x="121579" y="153847"/>
                  </a:lnTo>
                  <a:lnTo>
                    <a:pt x="119082" y="168153"/>
                  </a:lnTo>
                  <a:lnTo>
                    <a:pt x="115474" y="181582"/>
                  </a:lnTo>
                  <a:lnTo>
                    <a:pt x="110763" y="193906"/>
                  </a:lnTo>
                  <a:lnTo>
                    <a:pt x="104852" y="204667"/>
                  </a:lnTo>
                  <a:lnTo>
                    <a:pt x="97797" y="213749"/>
                  </a:lnTo>
                  <a:lnTo>
                    <a:pt x="89619" y="221018"/>
                  </a:lnTo>
                  <a:lnTo>
                    <a:pt x="80228" y="226161"/>
                  </a:lnTo>
                  <a:lnTo>
                    <a:pt x="69697" y="229209"/>
                  </a:lnTo>
                  <a:lnTo>
                    <a:pt x="58541" y="230307"/>
                  </a:lnTo>
                  <a:lnTo>
                    <a:pt x="47593" y="229541"/>
                  </a:lnTo>
                  <a:lnTo>
                    <a:pt x="37313" y="227135"/>
                  </a:lnTo>
                  <a:lnTo>
                    <a:pt x="27955" y="223252"/>
                  </a:lnTo>
                  <a:lnTo>
                    <a:pt x="19741" y="217906"/>
                  </a:lnTo>
                  <a:lnTo>
                    <a:pt x="12673" y="211238"/>
                  </a:lnTo>
                  <a:lnTo>
                    <a:pt x="6909" y="203491"/>
                  </a:lnTo>
                  <a:lnTo>
                    <a:pt x="2852" y="194921"/>
                  </a:lnTo>
                  <a:lnTo>
                    <a:pt x="569" y="185749"/>
                  </a:lnTo>
                  <a:lnTo>
                    <a:pt x="0" y="176151"/>
                  </a:lnTo>
                  <a:lnTo>
                    <a:pt x="1130" y="166256"/>
                  </a:lnTo>
                  <a:lnTo>
                    <a:pt x="3787" y="156169"/>
                  </a:lnTo>
                  <a:lnTo>
                    <a:pt x="8010" y="146447"/>
                  </a:lnTo>
                  <a:lnTo>
                    <a:pt x="14117" y="138058"/>
                  </a:lnTo>
                  <a:lnTo>
                    <a:pt x="22119" y="131423"/>
                  </a:lnTo>
                  <a:lnTo>
                    <a:pt x="31916" y="126631"/>
                  </a:lnTo>
                  <a:lnTo>
                    <a:pt x="43464" y="123699"/>
                  </a:lnTo>
                  <a:lnTo>
                    <a:pt x="56562" y="122435"/>
                  </a:lnTo>
                  <a:lnTo>
                    <a:pt x="70746" y="122685"/>
                  </a:lnTo>
                  <a:lnTo>
                    <a:pt x="85405" y="124433"/>
                  </a:lnTo>
                  <a:lnTo>
                    <a:pt x="100149" y="127527"/>
                  </a:lnTo>
                  <a:lnTo>
                    <a:pt x="114809" y="131720"/>
                  </a:lnTo>
                  <a:lnTo>
                    <a:pt x="129339" y="136750"/>
                  </a:lnTo>
                  <a:lnTo>
                    <a:pt x="143734" y="142382"/>
                  </a:lnTo>
                  <a:lnTo>
                    <a:pt x="157797" y="148133"/>
                  </a:lnTo>
                  <a:lnTo>
                    <a:pt x="172713" y="153836"/>
                  </a:lnTo>
                  <a:lnTo>
                    <a:pt x="192029" y="159988"/>
                  </a:lnTo>
                  <a:lnTo>
                    <a:pt x="221796" y="1675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50878" y="2905865"/>
              <a:ext cx="383240" cy="395573"/>
            </a:xfrm>
            <a:custGeom>
              <a:avLst/>
              <a:gdLst/>
              <a:ahLst/>
              <a:cxnLst/>
              <a:rect l="0" t="0" r="0" b="0"/>
              <a:pathLst>
                <a:path w="383240" h="395573">
                  <a:moveTo>
                    <a:pt x="260894" y="31585"/>
                  </a:moveTo>
                  <a:lnTo>
                    <a:pt x="252220" y="31585"/>
                  </a:lnTo>
                  <a:lnTo>
                    <a:pt x="239872" y="31586"/>
                  </a:lnTo>
                  <a:lnTo>
                    <a:pt x="225694" y="31586"/>
                  </a:lnTo>
                  <a:lnTo>
                    <a:pt x="210436" y="31595"/>
                  </a:lnTo>
                  <a:lnTo>
                    <a:pt x="194623" y="31940"/>
                  </a:lnTo>
                  <a:lnTo>
                    <a:pt x="178789" y="33237"/>
                  </a:lnTo>
                  <a:lnTo>
                    <a:pt x="163219" y="35743"/>
                  </a:lnTo>
                  <a:lnTo>
                    <a:pt x="147987" y="39394"/>
                  </a:lnTo>
                  <a:lnTo>
                    <a:pt x="133065" y="43988"/>
                  </a:lnTo>
                  <a:lnTo>
                    <a:pt x="118404" y="49299"/>
                  </a:lnTo>
                  <a:lnTo>
                    <a:pt x="104269" y="55136"/>
                  </a:lnTo>
                  <a:lnTo>
                    <a:pt x="91222" y="61345"/>
                  </a:lnTo>
                  <a:lnTo>
                    <a:pt x="79476" y="67822"/>
                  </a:lnTo>
                  <a:lnTo>
                    <a:pt x="68775" y="74815"/>
                  </a:lnTo>
                  <a:lnTo>
                    <a:pt x="58586" y="82879"/>
                  </a:lnTo>
                  <a:lnTo>
                    <a:pt x="48551" y="92236"/>
                  </a:lnTo>
                  <a:lnTo>
                    <a:pt x="38827" y="102793"/>
                  </a:lnTo>
                  <a:lnTo>
                    <a:pt x="29969" y="114330"/>
                  </a:lnTo>
                  <a:lnTo>
                    <a:pt x="22235" y="126610"/>
                  </a:lnTo>
                  <a:lnTo>
                    <a:pt x="15736" y="139432"/>
                  </a:lnTo>
                  <a:lnTo>
                    <a:pt x="10594" y="152637"/>
                  </a:lnTo>
                  <a:lnTo>
                    <a:pt x="6732" y="166109"/>
                  </a:lnTo>
                  <a:lnTo>
                    <a:pt x="3935" y="179765"/>
                  </a:lnTo>
                  <a:lnTo>
                    <a:pt x="1960" y="193545"/>
                  </a:lnTo>
                  <a:lnTo>
                    <a:pt x="596" y="207410"/>
                  </a:lnTo>
                  <a:lnTo>
                    <a:pt x="0" y="221332"/>
                  </a:lnTo>
                  <a:lnTo>
                    <a:pt x="655" y="235292"/>
                  </a:lnTo>
                  <a:lnTo>
                    <a:pt x="2731" y="249279"/>
                  </a:lnTo>
                  <a:lnTo>
                    <a:pt x="6263" y="263282"/>
                  </a:lnTo>
                  <a:lnTo>
                    <a:pt x="11307" y="277297"/>
                  </a:lnTo>
                  <a:lnTo>
                    <a:pt x="17745" y="291310"/>
                  </a:lnTo>
                  <a:lnTo>
                    <a:pt x="25491" y="304992"/>
                  </a:lnTo>
                  <a:lnTo>
                    <a:pt x="34586" y="317726"/>
                  </a:lnTo>
                  <a:lnTo>
                    <a:pt x="44924" y="329254"/>
                  </a:lnTo>
                  <a:lnTo>
                    <a:pt x="56288" y="339637"/>
                  </a:lnTo>
                  <a:lnTo>
                    <a:pt x="68440" y="349080"/>
                  </a:lnTo>
                  <a:lnTo>
                    <a:pt x="81173" y="357800"/>
                  </a:lnTo>
                  <a:lnTo>
                    <a:pt x="94486" y="365828"/>
                  </a:lnTo>
                  <a:lnTo>
                    <a:pt x="108560" y="373008"/>
                  </a:lnTo>
                  <a:lnTo>
                    <a:pt x="123433" y="379320"/>
                  </a:lnTo>
                  <a:lnTo>
                    <a:pt x="138845" y="384712"/>
                  </a:lnTo>
                  <a:lnTo>
                    <a:pt x="154344" y="389037"/>
                  </a:lnTo>
                  <a:lnTo>
                    <a:pt x="169659" y="392311"/>
                  </a:lnTo>
                  <a:lnTo>
                    <a:pt x="184706" y="394526"/>
                  </a:lnTo>
                  <a:lnTo>
                    <a:pt x="199496" y="395572"/>
                  </a:lnTo>
                  <a:lnTo>
                    <a:pt x="214074" y="395493"/>
                  </a:lnTo>
                  <a:lnTo>
                    <a:pt x="228492" y="394306"/>
                  </a:lnTo>
                  <a:lnTo>
                    <a:pt x="242793" y="391914"/>
                  </a:lnTo>
                  <a:lnTo>
                    <a:pt x="257002" y="388380"/>
                  </a:lnTo>
                  <a:lnTo>
                    <a:pt x="270816" y="383889"/>
                  </a:lnTo>
                  <a:lnTo>
                    <a:pt x="283640" y="378658"/>
                  </a:lnTo>
                  <a:lnTo>
                    <a:pt x="295232" y="372868"/>
                  </a:lnTo>
                  <a:lnTo>
                    <a:pt x="305829" y="366184"/>
                  </a:lnTo>
                  <a:lnTo>
                    <a:pt x="315947" y="357802"/>
                  </a:lnTo>
                  <a:lnTo>
                    <a:pt x="325934" y="347421"/>
                  </a:lnTo>
                  <a:lnTo>
                    <a:pt x="335627" y="335364"/>
                  </a:lnTo>
                  <a:lnTo>
                    <a:pt x="344463" y="322282"/>
                  </a:lnTo>
                  <a:lnTo>
                    <a:pt x="352188" y="308673"/>
                  </a:lnTo>
                  <a:lnTo>
                    <a:pt x="358849" y="294977"/>
                  </a:lnTo>
                  <a:lnTo>
                    <a:pt x="364633" y="281644"/>
                  </a:lnTo>
                  <a:lnTo>
                    <a:pt x="369740" y="268858"/>
                  </a:lnTo>
                  <a:lnTo>
                    <a:pt x="374186" y="256291"/>
                  </a:lnTo>
                  <a:lnTo>
                    <a:pt x="377809" y="243241"/>
                  </a:lnTo>
                  <a:lnTo>
                    <a:pt x="380577" y="229341"/>
                  </a:lnTo>
                  <a:lnTo>
                    <a:pt x="382439" y="214561"/>
                  </a:lnTo>
                  <a:lnTo>
                    <a:pt x="383239" y="199026"/>
                  </a:lnTo>
                  <a:lnTo>
                    <a:pt x="382989" y="182914"/>
                  </a:lnTo>
                  <a:lnTo>
                    <a:pt x="381515" y="166705"/>
                  </a:lnTo>
                  <a:lnTo>
                    <a:pt x="378399" y="151136"/>
                  </a:lnTo>
                  <a:lnTo>
                    <a:pt x="373559" y="136556"/>
                  </a:lnTo>
                  <a:lnTo>
                    <a:pt x="367208" y="122801"/>
                  </a:lnTo>
                  <a:lnTo>
                    <a:pt x="359657" y="109411"/>
                  </a:lnTo>
                  <a:lnTo>
                    <a:pt x="351204" y="96074"/>
                  </a:lnTo>
                  <a:lnTo>
                    <a:pt x="341938" y="82979"/>
                  </a:lnTo>
                  <a:lnTo>
                    <a:pt x="331741" y="70704"/>
                  </a:lnTo>
                  <a:lnTo>
                    <a:pt x="320624" y="59523"/>
                  </a:lnTo>
                  <a:lnTo>
                    <a:pt x="308718" y="49556"/>
                  </a:lnTo>
                  <a:lnTo>
                    <a:pt x="296195" y="40933"/>
                  </a:lnTo>
                  <a:lnTo>
                    <a:pt x="283222" y="33580"/>
                  </a:lnTo>
                  <a:lnTo>
                    <a:pt x="270152" y="27239"/>
                  </a:lnTo>
                  <a:lnTo>
                    <a:pt x="256024" y="20839"/>
                  </a:lnTo>
                  <a:lnTo>
                    <a:pt x="237368" y="12696"/>
                  </a:lnTo>
                  <a:lnTo>
                    <a:pt x="2082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27484" y="2926922"/>
              <a:ext cx="311794" cy="374329"/>
            </a:xfrm>
            <a:custGeom>
              <a:avLst/>
              <a:gdLst/>
              <a:ahLst/>
              <a:cxnLst/>
              <a:rect l="0" t="0" r="0" b="0"/>
              <a:pathLst>
                <a:path w="311794" h="374329">
                  <a:moveTo>
                    <a:pt x="173676" y="52642"/>
                  </a:moveTo>
                  <a:lnTo>
                    <a:pt x="164942" y="55643"/>
                  </a:lnTo>
                  <a:lnTo>
                    <a:pt x="157236" y="59066"/>
                  </a:lnTo>
                  <a:lnTo>
                    <a:pt x="149829" y="63262"/>
                  </a:lnTo>
                  <a:lnTo>
                    <a:pt x="142395" y="68162"/>
                  </a:lnTo>
                  <a:lnTo>
                    <a:pt x="134568" y="73643"/>
                  </a:lnTo>
                  <a:lnTo>
                    <a:pt x="126185" y="79578"/>
                  </a:lnTo>
                  <a:lnTo>
                    <a:pt x="117096" y="86013"/>
                  </a:lnTo>
                  <a:lnTo>
                    <a:pt x="107084" y="93159"/>
                  </a:lnTo>
                  <a:lnTo>
                    <a:pt x="96133" y="101077"/>
                  </a:lnTo>
                  <a:lnTo>
                    <a:pt x="84695" y="109681"/>
                  </a:lnTo>
                  <a:lnTo>
                    <a:pt x="73557" y="118834"/>
                  </a:lnTo>
                  <a:lnTo>
                    <a:pt x="63145" y="128396"/>
                  </a:lnTo>
                  <a:lnTo>
                    <a:pt x="53529" y="138087"/>
                  </a:lnTo>
                  <a:lnTo>
                    <a:pt x="44610" y="147514"/>
                  </a:lnTo>
                  <a:lnTo>
                    <a:pt x="36245" y="156485"/>
                  </a:lnTo>
                  <a:lnTo>
                    <a:pt x="28458" y="165153"/>
                  </a:lnTo>
                  <a:lnTo>
                    <a:pt x="21439" y="173893"/>
                  </a:lnTo>
                  <a:lnTo>
                    <a:pt x="15236" y="182934"/>
                  </a:lnTo>
                  <a:lnTo>
                    <a:pt x="9916" y="192652"/>
                  </a:lnTo>
                  <a:lnTo>
                    <a:pt x="5640" y="203627"/>
                  </a:lnTo>
                  <a:lnTo>
                    <a:pt x="2403" y="216051"/>
                  </a:lnTo>
                  <a:lnTo>
                    <a:pt x="382" y="229634"/>
                  </a:lnTo>
                  <a:lnTo>
                    <a:pt x="0" y="243816"/>
                  </a:lnTo>
                  <a:lnTo>
                    <a:pt x="1336" y="258199"/>
                  </a:lnTo>
                  <a:lnTo>
                    <a:pt x="4182" y="272430"/>
                  </a:lnTo>
                  <a:lnTo>
                    <a:pt x="8227" y="286131"/>
                  </a:lnTo>
                  <a:lnTo>
                    <a:pt x="13172" y="299153"/>
                  </a:lnTo>
                  <a:lnTo>
                    <a:pt x="18930" y="311370"/>
                  </a:lnTo>
                  <a:lnTo>
                    <a:pt x="25619" y="322590"/>
                  </a:lnTo>
                  <a:lnTo>
                    <a:pt x="33228" y="332802"/>
                  </a:lnTo>
                  <a:lnTo>
                    <a:pt x="41624" y="341984"/>
                  </a:lnTo>
                  <a:lnTo>
                    <a:pt x="50637" y="350014"/>
                  </a:lnTo>
                  <a:lnTo>
                    <a:pt x="60115" y="356932"/>
                  </a:lnTo>
                  <a:lnTo>
                    <a:pt x="70089" y="362749"/>
                  </a:lnTo>
                  <a:lnTo>
                    <a:pt x="80770" y="367367"/>
                  </a:lnTo>
                  <a:lnTo>
                    <a:pt x="92215" y="370841"/>
                  </a:lnTo>
                  <a:lnTo>
                    <a:pt x="104343" y="373191"/>
                  </a:lnTo>
                  <a:lnTo>
                    <a:pt x="117015" y="374328"/>
                  </a:lnTo>
                  <a:lnTo>
                    <a:pt x="130098" y="374311"/>
                  </a:lnTo>
                  <a:lnTo>
                    <a:pt x="143476" y="373166"/>
                  </a:lnTo>
                  <a:lnTo>
                    <a:pt x="157063" y="370801"/>
                  </a:lnTo>
                  <a:lnTo>
                    <a:pt x="170795" y="367281"/>
                  </a:lnTo>
                  <a:lnTo>
                    <a:pt x="184626" y="362630"/>
                  </a:lnTo>
                  <a:lnTo>
                    <a:pt x="198525" y="356759"/>
                  </a:lnTo>
                  <a:lnTo>
                    <a:pt x="212461" y="349735"/>
                  </a:lnTo>
                  <a:lnTo>
                    <a:pt x="226091" y="341748"/>
                  </a:lnTo>
                  <a:lnTo>
                    <a:pt x="238790" y="333017"/>
                  </a:lnTo>
                  <a:lnTo>
                    <a:pt x="250293" y="323732"/>
                  </a:lnTo>
                  <a:lnTo>
                    <a:pt x="260661" y="313889"/>
                  </a:lnTo>
                  <a:lnTo>
                    <a:pt x="270094" y="303296"/>
                  </a:lnTo>
                  <a:lnTo>
                    <a:pt x="278806" y="291905"/>
                  </a:lnTo>
                  <a:lnTo>
                    <a:pt x="286830" y="279645"/>
                  </a:lnTo>
                  <a:lnTo>
                    <a:pt x="294007" y="266351"/>
                  </a:lnTo>
                  <a:lnTo>
                    <a:pt x="300312" y="252043"/>
                  </a:lnTo>
                  <a:lnTo>
                    <a:pt x="305530" y="237197"/>
                  </a:lnTo>
                  <a:lnTo>
                    <a:pt x="309206" y="222618"/>
                  </a:lnTo>
                  <a:lnTo>
                    <a:pt x="311231" y="208732"/>
                  </a:lnTo>
                  <a:lnTo>
                    <a:pt x="311793" y="195292"/>
                  </a:lnTo>
                  <a:lnTo>
                    <a:pt x="311190" y="181587"/>
                  </a:lnTo>
                  <a:lnTo>
                    <a:pt x="309704" y="167220"/>
                  </a:lnTo>
                  <a:lnTo>
                    <a:pt x="307251" y="152281"/>
                  </a:lnTo>
                  <a:lnTo>
                    <a:pt x="303403" y="137166"/>
                  </a:lnTo>
                  <a:lnTo>
                    <a:pt x="298037" y="122145"/>
                  </a:lnTo>
                  <a:lnTo>
                    <a:pt x="291315" y="107481"/>
                  </a:lnTo>
                  <a:lnTo>
                    <a:pt x="283508" y="93488"/>
                  </a:lnTo>
                  <a:lnTo>
                    <a:pt x="274884" y="80270"/>
                  </a:lnTo>
                  <a:lnTo>
                    <a:pt x="265671" y="67922"/>
                  </a:lnTo>
                  <a:lnTo>
                    <a:pt x="256042" y="56614"/>
                  </a:lnTo>
                  <a:lnTo>
                    <a:pt x="246123" y="46342"/>
                  </a:lnTo>
                  <a:lnTo>
                    <a:pt x="236007" y="37121"/>
                  </a:lnTo>
                  <a:lnTo>
                    <a:pt x="225756" y="29064"/>
                  </a:lnTo>
                  <a:lnTo>
                    <a:pt x="215423" y="22129"/>
                  </a:lnTo>
                  <a:lnTo>
                    <a:pt x="205300" y="16282"/>
                  </a:lnTo>
                  <a:lnTo>
                    <a:pt x="194821" y="11019"/>
                  </a:lnTo>
                  <a:lnTo>
                    <a:pt x="181949" y="5875"/>
                  </a:lnTo>
                  <a:lnTo>
                    <a:pt x="16314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00444" y="2105699"/>
              <a:ext cx="360908" cy="488796"/>
            </a:xfrm>
            <a:custGeom>
              <a:avLst/>
              <a:gdLst/>
              <a:ahLst/>
              <a:cxnLst/>
              <a:rect l="0" t="0" r="0" b="0"/>
              <a:pathLst>
                <a:path w="360908" h="488796">
                  <a:moveTo>
                    <a:pt x="300675" y="52643"/>
                  </a:moveTo>
                  <a:lnTo>
                    <a:pt x="288940" y="46909"/>
                  </a:lnTo>
                  <a:lnTo>
                    <a:pt x="277811" y="42625"/>
                  </a:lnTo>
                  <a:lnTo>
                    <a:pt x="266212" y="39419"/>
                  </a:lnTo>
                  <a:lnTo>
                    <a:pt x="254052" y="37058"/>
                  </a:lnTo>
                  <a:lnTo>
                    <a:pt x="241391" y="35361"/>
                  </a:lnTo>
                  <a:lnTo>
                    <a:pt x="228335" y="34175"/>
                  </a:lnTo>
                  <a:lnTo>
                    <a:pt x="214983" y="33692"/>
                  </a:lnTo>
                  <a:lnTo>
                    <a:pt x="201418" y="34420"/>
                  </a:lnTo>
                  <a:lnTo>
                    <a:pt x="187712" y="36540"/>
                  </a:lnTo>
                  <a:lnTo>
                    <a:pt x="174238" y="39929"/>
                  </a:lnTo>
                  <a:lnTo>
                    <a:pt x="161645" y="44346"/>
                  </a:lnTo>
                  <a:lnTo>
                    <a:pt x="150213" y="49539"/>
                  </a:lnTo>
                  <a:lnTo>
                    <a:pt x="139893" y="55297"/>
                  </a:lnTo>
                  <a:lnTo>
                    <a:pt x="130493" y="61452"/>
                  </a:lnTo>
                  <a:lnTo>
                    <a:pt x="121796" y="67885"/>
                  </a:lnTo>
                  <a:lnTo>
                    <a:pt x="113616" y="74508"/>
                  </a:lnTo>
                  <a:lnTo>
                    <a:pt x="105800" y="81260"/>
                  </a:lnTo>
                  <a:lnTo>
                    <a:pt x="98234" y="88109"/>
                  </a:lnTo>
                  <a:lnTo>
                    <a:pt x="90676" y="95353"/>
                  </a:lnTo>
                  <a:lnTo>
                    <a:pt x="82762" y="103589"/>
                  </a:lnTo>
                  <a:lnTo>
                    <a:pt x="74328" y="113056"/>
                  </a:lnTo>
                  <a:lnTo>
                    <a:pt x="65545" y="123517"/>
                  </a:lnTo>
                  <a:lnTo>
                    <a:pt x="56804" y="134457"/>
                  </a:lnTo>
                  <a:lnTo>
                    <a:pt x="48337" y="145518"/>
                  </a:lnTo>
                  <a:lnTo>
                    <a:pt x="40365" y="156538"/>
                  </a:lnTo>
                  <a:lnTo>
                    <a:pt x="33163" y="167462"/>
                  </a:lnTo>
                  <a:lnTo>
                    <a:pt x="26805" y="178303"/>
                  </a:lnTo>
                  <a:lnTo>
                    <a:pt x="21196" y="189565"/>
                  </a:lnTo>
                  <a:lnTo>
                    <a:pt x="16187" y="202191"/>
                  </a:lnTo>
                  <a:lnTo>
                    <a:pt x="11633" y="216579"/>
                  </a:lnTo>
                  <a:lnTo>
                    <a:pt x="7573" y="232484"/>
                  </a:lnTo>
                  <a:lnTo>
                    <a:pt x="4218" y="249303"/>
                  </a:lnTo>
                  <a:lnTo>
                    <a:pt x="1634" y="266580"/>
                  </a:lnTo>
                  <a:lnTo>
                    <a:pt x="69" y="284060"/>
                  </a:lnTo>
                  <a:lnTo>
                    <a:pt x="0" y="301620"/>
                  </a:lnTo>
                  <a:lnTo>
                    <a:pt x="1551" y="319192"/>
                  </a:lnTo>
                  <a:lnTo>
                    <a:pt x="4543" y="336260"/>
                  </a:lnTo>
                  <a:lnTo>
                    <a:pt x="8685" y="351896"/>
                  </a:lnTo>
                  <a:lnTo>
                    <a:pt x="13695" y="365718"/>
                  </a:lnTo>
                  <a:lnTo>
                    <a:pt x="19498" y="378154"/>
                  </a:lnTo>
                  <a:lnTo>
                    <a:pt x="26216" y="390122"/>
                  </a:lnTo>
                  <a:lnTo>
                    <a:pt x="33848" y="402208"/>
                  </a:lnTo>
                  <a:lnTo>
                    <a:pt x="42431" y="414312"/>
                  </a:lnTo>
                  <a:lnTo>
                    <a:pt x="52102" y="425847"/>
                  </a:lnTo>
                  <a:lnTo>
                    <a:pt x="62838" y="436500"/>
                  </a:lnTo>
                  <a:lnTo>
                    <a:pt x="74642" y="446266"/>
                  </a:lnTo>
                  <a:lnTo>
                    <a:pt x="87623" y="455278"/>
                  </a:lnTo>
                  <a:lnTo>
                    <a:pt x="101721" y="463698"/>
                  </a:lnTo>
                  <a:lnTo>
                    <a:pt x="116595" y="471351"/>
                  </a:lnTo>
                  <a:lnTo>
                    <a:pt x="131724" y="477747"/>
                  </a:lnTo>
                  <a:lnTo>
                    <a:pt x="146783" y="482713"/>
                  </a:lnTo>
                  <a:lnTo>
                    <a:pt x="161487" y="486218"/>
                  </a:lnTo>
                  <a:lnTo>
                    <a:pt x="175513" y="488205"/>
                  </a:lnTo>
                  <a:lnTo>
                    <a:pt x="188761" y="488795"/>
                  </a:lnTo>
                  <a:lnTo>
                    <a:pt x="201302" y="488074"/>
                  </a:lnTo>
                  <a:lnTo>
                    <a:pt x="213271" y="486002"/>
                  </a:lnTo>
                  <a:lnTo>
                    <a:pt x="224805" y="482686"/>
                  </a:lnTo>
                  <a:lnTo>
                    <a:pt x="235858" y="478343"/>
                  </a:lnTo>
                  <a:lnTo>
                    <a:pt x="246216" y="473211"/>
                  </a:lnTo>
                  <a:lnTo>
                    <a:pt x="255820" y="467498"/>
                  </a:lnTo>
                  <a:lnTo>
                    <a:pt x="264915" y="461205"/>
                  </a:lnTo>
                  <a:lnTo>
                    <a:pt x="273943" y="454149"/>
                  </a:lnTo>
                  <a:lnTo>
                    <a:pt x="283163" y="446287"/>
                  </a:lnTo>
                  <a:lnTo>
                    <a:pt x="292493" y="437549"/>
                  </a:lnTo>
                  <a:lnTo>
                    <a:pt x="301610" y="427772"/>
                  </a:lnTo>
                  <a:lnTo>
                    <a:pt x="310337" y="416965"/>
                  </a:lnTo>
                  <a:lnTo>
                    <a:pt x="318654" y="405114"/>
                  </a:lnTo>
                  <a:lnTo>
                    <a:pt x="326620" y="392101"/>
                  </a:lnTo>
                  <a:lnTo>
                    <a:pt x="334301" y="377977"/>
                  </a:lnTo>
                  <a:lnTo>
                    <a:pt x="341441" y="362916"/>
                  </a:lnTo>
                  <a:lnTo>
                    <a:pt x="347485" y="347128"/>
                  </a:lnTo>
                  <a:lnTo>
                    <a:pt x="352216" y="330801"/>
                  </a:lnTo>
                  <a:lnTo>
                    <a:pt x="355733" y="313922"/>
                  </a:lnTo>
                  <a:lnTo>
                    <a:pt x="358260" y="296299"/>
                  </a:lnTo>
                  <a:lnTo>
                    <a:pt x="360025" y="277892"/>
                  </a:lnTo>
                  <a:lnTo>
                    <a:pt x="360907" y="258953"/>
                  </a:lnTo>
                  <a:lnTo>
                    <a:pt x="360450" y="239933"/>
                  </a:lnTo>
                  <a:lnTo>
                    <a:pt x="358519" y="221110"/>
                  </a:lnTo>
                  <a:lnTo>
                    <a:pt x="355427" y="202895"/>
                  </a:lnTo>
                  <a:lnTo>
                    <a:pt x="351742" y="185889"/>
                  </a:lnTo>
                  <a:lnTo>
                    <a:pt x="347853" y="170300"/>
                  </a:lnTo>
                  <a:lnTo>
                    <a:pt x="343786" y="155850"/>
                  </a:lnTo>
                  <a:lnTo>
                    <a:pt x="339303" y="141983"/>
                  </a:lnTo>
                  <a:lnTo>
                    <a:pt x="334290" y="128323"/>
                  </a:lnTo>
                  <a:lnTo>
                    <a:pt x="328772" y="115010"/>
                  </a:lnTo>
                  <a:lnTo>
                    <a:pt x="322835" y="102588"/>
                  </a:lnTo>
                  <a:lnTo>
                    <a:pt x="316569" y="91299"/>
                  </a:lnTo>
                  <a:lnTo>
                    <a:pt x="309733" y="80921"/>
                  </a:lnTo>
                  <a:lnTo>
                    <a:pt x="301779" y="70956"/>
                  </a:lnTo>
                  <a:lnTo>
                    <a:pt x="292501" y="61076"/>
                  </a:lnTo>
                  <a:lnTo>
                    <a:pt x="281998" y="51457"/>
                  </a:lnTo>
                  <a:lnTo>
                    <a:pt x="270498" y="42670"/>
                  </a:lnTo>
                  <a:lnTo>
                    <a:pt x="258246" y="34980"/>
                  </a:lnTo>
                  <a:lnTo>
                    <a:pt x="245614" y="28340"/>
                  </a:lnTo>
                  <a:lnTo>
                    <a:pt x="233068" y="22572"/>
                  </a:lnTo>
                  <a:lnTo>
                    <a:pt x="220871" y="17475"/>
                  </a:lnTo>
                  <a:lnTo>
                    <a:pt x="209524" y="13021"/>
                  </a:lnTo>
                  <a:lnTo>
                    <a:pt x="198756" y="8919"/>
                  </a:lnTo>
                  <a:lnTo>
                    <a:pt x="187621" y="4803"/>
                  </a:lnTo>
                  <a:lnTo>
                    <a:pt x="1743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96041" y="1779316"/>
              <a:ext cx="105286" cy="284270"/>
            </a:xfrm>
            <a:custGeom>
              <a:avLst/>
              <a:gdLst/>
              <a:ahLst/>
              <a:cxnLst/>
              <a:rect l="0" t="0" r="0" b="0"/>
              <a:pathLst>
                <a:path w="105286" h="284270">
                  <a:moveTo>
                    <a:pt x="105285" y="0"/>
                  </a:moveTo>
                  <a:lnTo>
                    <a:pt x="102352" y="11668"/>
                  </a:lnTo>
                  <a:lnTo>
                    <a:pt x="99570" y="22156"/>
                  </a:lnTo>
                  <a:lnTo>
                    <a:pt x="96670" y="32467"/>
                  </a:lnTo>
                  <a:lnTo>
                    <a:pt x="93630" y="43114"/>
                  </a:lnTo>
                  <a:lnTo>
                    <a:pt x="90464" y="54754"/>
                  </a:lnTo>
                  <a:lnTo>
                    <a:pt x="87200" y="67642"/>
                  </a:lnTo>
                  <a:lnTo>
                    <a:pt x="83862" y="81375"/>
                  </a:lnTo>
                  <a:lnTo>
                    <a:pt x="80470" y="95130"/>
                  </a:lnTo>
                  <a:lnTo>
                    <a:pt x="77042" y="108415"/>
                  </a:lnTo>
                  <a:lnTo>
                    <a:pt x="73587" y="121096"/>
                  </a:lnTo>
                  <a:lnTo>
                    <a:pt x="70114" y="133217"/>
                  </a:lnTo>
                  <a:lnTo>
                    <a:pt x="66626" y="144887"/>
                  </a:lnTo>
                  <a:lnTo>
                    <a:pt x="62960" y="156215"/>
                  </a:lnTo>
                  <a:lnTo>
                    <a:pt x="58814" y="167295"/>
                  </a:lnTo>
                  <a:lnTo>
                    <a:pt x="54059" y="178202"/>
                  </a:lnTo>
                  <a:lnTo>
                    <a:pt x="48729" y="188986"/>
                  </a:lnTo>
                  <a:lnTo>
                    <a:pt x="42926" y="199688"/>
                  </a:lnTo>
                  <a:lnTo>
                    <a:pt x="36767" y="210333"/>
                  </a:lnTo>
                  <a:lnTo>
                    <a:pt x="30513" y="220940"/>
                  </a:lnTo>
                  <a:lnTo>
                    <a:pt x="24548" y="231521"/>
                  </a:lnTo>
                  <a:lnTo>
                    <a:pt x="19063" y="242071"/>
                  </a:lnTo>
                  <a:lnTo>
                    <a:pt x="14214" y="252141"/>
                  </a:lnTo>
                  <a:lnTo>
                    <a:pt x="9738" y="261834"/>
                  </a:lnTo>
                  <a:lnTo>
                    <a:pt x="5242" y="27200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01326" y="1779316"/>
              <a:ext cx="115815" cy="273742"/>
            </a:xfrm>
            <a:custGeom>
              <a:avLst/>
              <a:gdLst/>
              <a:ahLst/>
              <a:cxnLst/>
              <a:rect l="0" t="0" r="0" b="0"/>
              <a:pathLst>
                <a:path w="115815" h="273742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45"/>
                  </a:lnTo>
                  <a:lnTo>
                    <a:pt x="11656" y="38653"/>
                  </a:lnTo>
                  <a:lnTo>
                    <a:pt x="14821" y="49816"/>
                  </a:lnTo>
                  <a:lnTo>
                    <a:pt x="18085" y="61022"/>
                  </a:lnTo>
                  <a:lnTo>
                    <a:pt x="21423" y="72134"/>
                  </a:lnTo>
                  <a:lnTo>
                    <a:pt x="24815" y="83118"/>
                  </a:lnTo>
                  <a:lnTo>
                    <a:pt x="28243" y="93984"/>
                  </a:lnTo>
                  <a:lnTo>
                    <a:pt x="31698" y="104754"/>
                  </a:lnTo>
                  <a:lnTo>
                    <a:pt x="35170" y="115452"/>
                  </a:lnTo>
                  <a:lnTo>
                    <a:pt x="38655" y="126097"/>
                  </a:lnTo>
                  <a:lnTo>
                    <a:pt x="42148" y="136705"/>
                  </a:lnTo>
                  <a:lnTo>
                    <a:pt x="45646" y="147287"/>
                  </a:lnTo>
                  <a:lnTo>
                    <a:pt x="49153" y="157848"/>
                  </a:lnTo>
                  <a:lnTo>
                    <a:pt x="52830" y="168228"/>
                  </a:lnTo>
                  <a:lnTo>
                    <a:pt x="56984" y="178125"/>
                  </a:lnTo>
                  <a:lnTo>
                    <a:pt x="61741" y="187416"/>
                  </a:lnTo>
                  <a:lnTo>
                    <a:pt x="66901" y="196299"/>
                  </a:lnTo>
                  <a:lnTo>
                    <a:pt x="72058" y="205184"/>
                  </a:lnTo>
                  <a:lnTo>
                    <a:pt x="76975" y="214309"/>
                  </a:lnTo>
                  <a:lnTo>
                    <a:pt x="81749" y="223574"/>
                  </a:lnTo>
                  <a:lnTo>
                    <a:pt x="86715" y="232648"/>
                  </a:lnTo>
                  <a:lnTo>
                    <a:pt x="92046" y="241337"/>
                  </a:lnTo>
                  <a:lnTo>
                    <a:pt x="97462" y="249317"/>
                  </a:lnTo>
                  <a:lnTo>
                    <a:pt x="102838" y="256841"/>
                  </a:lnTo>
                  <a:lnTo>
                    <a:pt x="108648" y="264568"/>
                  </a:lnTo>
                  <a:lnTo>
                    <a:pt x="11581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69699" y="2167925"/>
              <a:ext cx="200043" cy="234167"/>
            </a:xfrm>
            <a:custGeom>
              <a:avLst/>
              <a:gdLst/>
              <a:ahLst/>
              <a:cxnLst/>
              <a:rect l="0" t="0" r="0" b="0"/>
              <a:pathLst>
                <a:path w="200043" h="234167">
                  <a:moveTo>
                    <a:pt x="0" y="53588"/>
                  </a:moveTo>
                  <a:lnTo>
                    <a:pt x="5868" y="44853"/>
                  </a:lnTo>
                  <a:lnTo>
                    <a:pt x="11432" y="37147"/>
                  </a:lnTo>
                  <a:lnTo>
                    <a:pt x="17236" y="29749"/>
                  </a:lnTo>
                  <a:lnTo>
                    <a:pt x="23489" y="22661"/>
                  </a:lnTo>
                  <a:lnTo>
                    <a:pt x="30467" y="16131"/>
                  </a:lnTo>
                  <a:lnTo>
                    <a:pt x="38253" y="10268"/>
                  </a:lnTo>
                  <a:lnTo>
                    <a:pt x="46928" y="5348"/>
                  </a:lnTo>
                  <a:lnTo>
                    <a:pt x="56655" y="1875"/>
                  </a:lnTo>
                  <a:lnTo>
                    <a:pt x="67413" y="0"/>
                  </a:lnTo>
                  <a:lnTo>
                    <a:pt x="78721" y="48"/>
                  </a:lnTo>
                  <a:lnTo>
                    <a:pt x="89770" y="2657"/>
                  </a:lnTo>
                  <a:lnTo>
                    <a:pt x="100118" y="7929"/>
                  </a:lnTo>
                  <a:lnTo>
                    <a:pt x="109522" y="15368"/>
                  </a:lnTo>
                  <a:lnTo>
                    <a:pt x="117765" y="24179"/>
                  </a:lnTo>
                  <a:lnTo>
                    <a:pt x="124854" y="33765"/>
                  </a:lnTo>
                  <a:lnTo>
                    <a:pt x="130632" y="43773"/>
                  </a:lnTo>
                  <a:lnTo>
                    <a:pt x="134698" y="54010"/>
                  </a:lnTo>
                  <a:lnTo>
                    <a:pt x="136995" y="64375"/>
                  </a:lnTo>
                  <a:lnTo>
                    <a:pt x="137914" y="74978"/>
                  </a:lnTo>
                  <a:lnTo>
                    <a:pt x="138084" y="86097"/>
                  </a:lnTo>
                  <a:lnTo>
                    <a:pt x="137935" y="97843"/>
                  </a:lnTo>
                  <a:lnTo>
                    <a:pt x="137364" y="110174"/>
                  </a:lnTo>
                  <a:lnTo>
                    <a:pt x="135851" y="122985"/>
                  </a:lnTo>
                  <a:lnTo>
                    <a:pt x="133166" y="136156"/>
                  </a:lnTo>
                  <a:lnTo>
                    <a:pt x="129380" y="149425"/>
                  </a:lnTo>
                  <a:lnTo>
                    <a:pt x="124688" y="162405"/>
                  </a:lnTo>
                  <a:lnTo>
                    <a:pt x="119303" y="174907"/>
                  </a:lnTo>
                  <a:lnTo>
                    <a:pt x="113245" y="186759"/>
                  </a:lnTo>
                  <a:lnTo>
                    <a:pt x="106354" y="197726"/>
                  </a:lnTo>
                  <a:lnTo>
                    <a:pt x="98606" y="207761"/>
                  </a:lnTo>
                  <a:lnTo>
                    <a:pt x="89946" y="216652"/>
                  </a:lnTo>
                  <a:lnTo>
                    <a:pt x="80223" y="223954"/>
                  </a:lnTo>
                  <a:lnTo>
                    <a:pt x="69470" y="229556"/>
                  </a:lnTo>
                  <a:lnTo>
                    <a:pt x="58334" y="233167"/>
                  </a:lnTo>
                  <a:lnTo>
                    <a:pt x="47931" y="234166"/>
                  </a:lnTo>
                  <a:lnTo>
                    <a:pt x="38840" y="232466"/>
                  </a:lnTo>
                  <a:lnTo>
                    <a:pt x="31434" y="228410"/>
                  </a:lnTo>
                  <a:lnTo>
                    <a:pt x="26134" y="222490"/>
                  </a:lnTo>
                  <a:lnTo>
                    <a:pt x="22953" y="215184"/>
                  </a:lnTo>
                  <a:lnTo>
                    <a:pt x="21919" y="207047"/>
                  </a:lnTo>
                  <a:lnTo>
                    <a:pt x="23254" y="198681"/>
                  </a:lnTo>
                  <a:lnTo>
                    <a:pt x="26851" y="190437"/>
                  </a:lnTo>
                  <a:lnTo>
                    <a:pt x="32347" y="182600"/>
                  </a:lnTo>
                  <a:lnTo>
                    <a:pt x="39314" y="175483"/>
                  </a:lnTo>
                  <a:lnTo>
                    <a:pt x="47370" y="169181"/>
                  </a:lnTo>
                  <a:lnTo>
                    <a:pt x="56370" y="163779"/>
                  </a:lnTo>
                  <a:lnTo>
                    <a:pt x="66387" y="159440"/>
                  </a:lnTo>
                  <a:lnTo>
                    <a:pt x="77384" y="156149"/>
                  </a:lnTo>
                  <a:lnTo>
                    <a:pt x="89209" y="153750"/>
                  </a:lnTo>
                  <a:lnTo>
                    <a:pt x="101678" y="152048"/>
                  </a:lnTo>
                  <a:lnTo>
                    <a:pt x="114620" y="150859"/>
                  </a:lnTo>
                  <a:lnTo>
                    <a:pt x="127734" y="149870"/>
                  </a:lnTo>
                  <a:lnTo>
                    <a:pt x="140611" y="148666"/>
                  </a:lnTo>
                  <a:lnTo>
                    <a:pt x="153035" y="147041"/>
                  </a:lnTo>
                  <a:lnTo>
                    <a:pt x="164535" y="145125"/>
                  </a:lnTo>
                  <a:lnTo>
                    <a:pt x="175425" y="143099"/>
                  </a:lnTo>
                  <a:lnTo>
                    <a:pt x="186658" y="140783"/>
                  </a:lnTo>
                  <a:lnTo>
                    <a:pt x="200042" y="1378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27669" y="2153239"/>
              <a:ext cx="123839" cy="213458"/>
            </a:xfrm>
            <a:custGeom>
              <a:avLst/>
              <a:gdLst/>
              <a:ahLst/>
              <a:cxnLst/>
              <a:rect l="0" t="0" r="0" b="0"/>
              <a:pathLst>
                <a:path w="123839" h="213458">
                  <a:moveTo>
                    <a:pt x="10528" y="15631"/>
                  </a:moveTo>
                  <a:lnTo>
                    <a:pt x="16529" y="9897"/>
                  </a:lnTo>
                  <a:lnTo>
                    <a:pt x="23373" y="5613"/>
                  </a:lnTo>
                  <a:lnTo>
                    <a:pt x="31757" y="2417"/>
                  </a:lnTo>
                  <a:lnTo>
                    <a:pt x="41212" y="401"/>
                  </a:lnTo>
                  <a:lnTo>
                    <a:pt x="50879" y="0"/>
                  </a:lnTo>
                  <a:lnTo>
                    <a:pt x="60219" y="1321"/>
                  </a:lnTo>
                  <a:lnTo>
                    <a:pt x="68573" y="4489"/>
                  </a:lnTo>
                  <a:lnTo>
                    <a:pt x="75031" y="9810"/>
                  </a:lnTo>
                  <a:lnTo>
                    <a:pt x="79284" y="17238"/>
                  </a:lnTo>
                  <a:lnTo>
                    <a:pt x="81354" y="26291"/>
                  </a:lnTo>
                  <a:lnTo>
                    <a:pt x="81321" y="36268"/>
                  </a:lnTo>
                  <a:lnTo>
                    <a:pt x="79451" y="46672"/>
                  </a:lnTo>
                  <a:lnTo>
                    <a:pt x="76116" y="57078"/>
                  </a:lnTo>
                  <a:lnTo>
                    <a:pt x="71678" y="67057"/>
                  </a:lnTo>
                  <a:lnTo>
                    <a:pt x="66470" y="76426"/>
                  </a:lnTo>
                  <a:lnTo>
                    <a:pt x="61707" y="85038"/>
                  </a:lnTo>
                  <a:lnTo>
                    <a:pt x="59406" y="92684"/>
                  </a:lnTo>
                  <a:lnTo>
                    <a:pt x="60462" y="99353"/>
                  </a:lnTo>
                  <a:lnTo>
                    <a:pt x="64599" y="105343"/>
                  </a:lnTo>
                  <a:lnTo>
                    <a:pt x="70963" y="111141"/>
                  </a:lnTo>
                  <a:lnTo>
                    <a:pt x="78792" y="117049"/>
                  </a:lnTo>
                  <a:lnTo>
                    <a:pt x="87398" y="123172"/>
                  </a:lnTo>
                  <a:lnTo>
                    <a:pt x="96137" y="129515"/>
                  </a:lnTo>
                  <a:lnTo>
                    <a:pt x="104651" y="136054"/>
                  </a:lnTo>
                  <a:lnTo>
                    <a:pt x="112342" y="143074"/>
                  </a:lnTo>
                  <a:lnTo>
                    <a:pt x="118305" y="151150"/>
                  </a:lnTo>
                  <a:lnTo>
                    <a:pt x="122193" y="160502"/>
                  </a:lnTo>
                  <a:lnTo>
                    <a:pt x="123838" y="170715"/>
                  </a:lnTo>
                  <a:lnTo>
                    <a:pt x="122981" y="180954"/>
                  </a:lnTo>
                  <a:lnTo>
                    <a:pt x="119728" y="190714"/>
                  </a:lnTo>
                  <a:lnTo>
                    <a:pt x="114140" y="199366"/>
                  </a:lnTo>
                  <a:lnTo>
                    <a:pt x="106053" y="206033"/>
                  </a:lnTo>
                  <a:lnTo>
                    <a:pt x="95627" y="210433"/>
                  </a:lnTo>
                  <a:lnTo>
                    <a:pt x="83579" y="212775"/>
                  </a:lnTo>
                  <a:lnTo>
                    <a:pt x="70970" y="213457"/>
                  </a:lnTo>
                  <a:lnTo>
                    <a:pt x="58467" y="212890"/>
                  </a:lnTo>
                  <a:lnTo>
                    <a:pt x="46584" y="211574"/>
                  </a:lnTo>
                  <a:lnTo>
                    <a:pt x="34587" y="209961"/>
                  </a:lnTo>
                  <a:lnTo>
                    <a:pt x="20313" y="207917"/>
                  </a:lnTo>
                  <a:lnTo>
                    <a:pt x="0" y="205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24688" y="2053057"/>
              <a:ext cx="317533" cy="360935"/>
            </a:xfrm>
            <a:custGeom>
              <a:avLst/>
              <a:gdLst/>
              <a:ahLst/>
              <a:cxnLst/>
              <a:rect l="0" t="0" r="0" b="0"/>
              <a:pathLst>
                <a:path w="317533" h="360935">
                  <a:moveTo>
                    <a:pt x="197737" y="0"/>
                  </a:moveTo>
                  <a:lnTo>
                    <a:pt x="183135" y="66"/>
                  </a:lnTo>
                  <a:lnTo>
                    <a:pt x="169863" y="707"/>
                  </a:lnTo>
                  <a:lnTo>
                    <a:pt x="156662" y="2012"/>
                  </a:lnTo>
                  <a:lnTo>
                    <a:pt x="143320" y="4218"/>
                  </a:lnTo>
                  <a:lnTo>
                    <a:pt x="129812" y="7831"/>
                  </a:lnTo>
                  <a:lnTo>
                    <a:pt x="116164" y="13004"/>
                  </a:lnTo>
                  <a:lnTo>
                    <a:pt x="102570" y="19579"/>
                  </a:lnTo>
                  <a:lnTo>
                    <a:pt x="89370" y="27279"/>
                  </a:lnTo>
                  <a:lnTo>
                    <a:pt x="76719" y="35822"/>
                  </a:lnTo>
                  <a:lnTo>
                    <a:pt x="64767" y="44809"/>
                  </a:lnTo>
                  <a:lnTo>
                    <a:pt x="53734" y="53754"/>
                  </a:lnTo>
                  <a:lnTo>
                    <a:pt x="43650" y="62404"/>
                  </a:lnTo>
                  <a:lnTo>
                    <a:pt x="34554" y="71023"/>
                  </a:lnTo>
                  <a:lnTo>
                    <a:pt x="26584" y="80263"/>
                  </a:lnTo>
                  <a:lnTo>
                    <a:pt x="19707" y="90453"/>
                  </a:lnTo>
                  <a:lnTo>
                    <a:pt x="13917" y="101757"/>
                  </a:lnTo>
                  <a:lnTo>
                    <a:pt x="9317" y="114336"/>
                  </a:lnTo>
                  <a:lnTo>
                    <a:pt x="5850" y="128137"/>
                  </a:lnTo>
                  <a:lnTo>
                    <a:pt x="3335" y="142966"/>
                  </a:lnTo>
                  <a:lnTo>
                    <a:pt x="1556" y="158590"/>
                  </a:lnTo>
                  <a:lnTo>
                    <a:pt x="332" y="174795"/>
                  </a:lnTo>
                  <a:lnTo>
                    <a:pt x="0" y="191251"/>
                  </a:lnTo>
                  <a:lnTo>
                    <a:pt x="1366" y="207525"/>
                  </a:lnTo>
                  <a:lnTo>
                    <a:pt x="4734" y="223395"/>
                  </a:lnTo>
                  <a:lnTo>
                    <a:pt x="9947" y="238831"/>
                  </a:lnTo>
                  <a:lnTo>
                    <a:pt x="16658" y="253891"/>
                  </a:lnTo>
                  <a:lnTo>
                    <a:pt x="24512" y="268644"/>
                  </a:lnTo>
                  <a:lnTo>
                    <a:pt x="33360" y="282841"/>
                  </a:lnTo>
                  <a:lnTo>
                    <a:pt x="43267" y="295930"/>
                  </a:lnTo>
                  <a:lnTo>
                    <a:pt x="54192" y="307698"/>
                  </a:lnTo>
                  <a:lnTo>
                    <a:pt x="66136" y="318245"/>
                  </a:lnTo>
                  <a:lnTo>
                    <a:pt x="79218" y="327799"/>
                  </a:lnTo>
                  <a:lnTo>
                    <a:pt x="93387" y="336588"/>
                  </a:lnTo>
                  <a:lnTo>
                    <a:pt x="108310" y="344493"/>
                  </a:lnTo>
                  <a:lnTo>
                    <a:pt x="123473" y="351058"/>
                  </a:lnTo>
                  <a:lnTo>
                    <a:pt x="138559" y="356134"/>
                  </a:lnTo>
                  <a:lnTo>
                    <a:pt x="153451" y="359543"/>
                  </a:lnTo>
                  <a:lnTo>
                    <a:pt x="168136" y="360934"/>
                  </a:lnTo>
                  <a:lnTo>
                    <a:pt x="182640" y="360309"/>
                  </a:lnTo>
                  <a:lnTo>
                    <a:pt x="196838" y="357958"/>
                  </a:lnTo>
                  <a:lnTo>
                    <a:pt x="210459" y="354254"/>
                  </a:lnTo>
                  <a:lnTo>
                    <a:pt x="223398" y="349536"/>
                  </a:lnTo>
                  <a:lnTo>
                    <a:pt x="235546" y="343761"/>
                  </a:lnTo>
                  <a:lnTo>
                    <a:pt x="246713" y="336530"/>
                  </a:lnTo>
                  <a:lnTo>
                    <a:pt x="256886" y="327744"/>
                  </a:lnTo>
                  <a:lnTo>
                    <a:pt x="266040" y="317742"/>
                  </a:lnTo>
                  <a:lnTo>
                    <a:pt x="274051" y="307112"/>
                  </a:lnTo>
                  <a:lnTo>
                    <a:pt x="280966" y="296254"/>
                  </a:lnTo>
                  <a:lnTo>
                    <a:pt x="287120" y="285200"/>
                  </a:lnTo>
                  <a:lnTo>
                    <a:pt x="293027" y="273721"/>
                  </a:lnTo>
                  <a:lnTo>
                    <a:pt x="298998" y="261699"/>
                  </a:lnTo>
                  <a:lnTo>
                    <a:pt x="304825" y="248998"/>
                  </a:lnTo>
                  <a:lnTo>
                    <a:pt x="309904" y="235401"/>
                  </a:lnTo>
                  <a:lnTo>
                    <a:pt x="313940" y="220876"/>
                  </a:lnTo>
                  <a:lnTo>
                    <a:pt x="316632" y="205544"/>
                  </a:lnTo>
                  <a:lnTo>
                    <a:pt x="317532" y="189573"/>
                  </a:lnTo>
                  <a:lnTo>
                    <a:pt x="316574" y="173136"/>
                  </a:lnTo>
                  <a:lnTo>
                    <a:pt x="313998" y="156693"/>
                  </a:lnTo>
                  <a:lnTo>
                    <a:pt x="310142" y="140960"/>
                  </a:lnTo>
                  <a:lnTo>
                    <a:pt x="305332" y="126270"/>
                  </a:lnTo>
                  <a:lnTo>
                    <a:pt x="299835" y="112611"/>
                  </a:lnTo>
                  <a:lnTo>
                    <a:pt x="293855" y="99816"/>
                  </a:lnTo>
                  <a:lnTo>
                    <a:pt x="287545" y="87696"/>
                  </a:lnTo>
                  <a:lnTo>
                    <a:pt x="281122" y="76336"/>
                  </a:lnTo>
                  <a:lnTo>
                    <a:pt x="274142" y="64875"/>
                  </a:lnTo>
                  <a:lnTo>
                    <a:pt x="264879" y="51186"/>
                  </a:lnTo>
                  <a:lnTo>
                    <a:pt x="250379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93699" y="2042528"/>
              <a:ext cx="303171" cy="391217"/>
            </a:xfrm>
            <a:custGeom>
              <a:avLst/>
              <a:gdLst/>
              <a:ahLst/>
              <a:cxnLst/>
              <a:rect l="0" t="0" r="0" b="0"/>
              <a:pathLst>
                <a:path w="303171" h="391217">
                  <a:moveTo>
                    <a:pt x="160228" y="21057"/>
                  </a:moveTo>
                  <a:lnTo>
                    <a:pt x="151359" y="23991"/>
                  </a:lnTo>
                  <a:lnTo>
                    <a:pt x="142373" y="26773"/>
                  </a:lnTo>
                  <a:lnTo>
                    <a:pt x="132382" y="29677"/>
                  </a:lnTo>
                  <a:lnTo>
                    <a:pt x="121575" y="32890"/>
                  </a:lnTo>
                  <a:lnTo>
                    <a:pt x="110412" y="36704"/>
                  </a:lnTo>
                  <a:lnTo>
                    <a:pt x="99211" y="41226"/>
                  </a:lnTo>
                  <a:lnTo>
                    <a:pt x="88272" y="46562"/>
                  </a:lnTo>
                  <a:lnTo>
                    <a:pt x="77935" y="52898"/>
                  </a:lnTo>
                  <a:lnTo>
                    <a:pt x="68323" y="60236"/>
                  </a:lnTo>
                  <a:lnTo>
                    <a:pt x="59378" y="68435"/>
                  </a:lnTo>
                  <a:lnTo>
                    <a:pt x="50978" y="77308"/>
                  </a:lnTo>
                  <a:lnTo>
                    <a:pt x="42993" y="86687"/>
                  </a:lnTo>
                  <a:lnTo>
                    <a:pt x="35476" y="96595"/>
                  </a:lnTo>
                  <a:lnTo>
                    <a:pt x="28646" y="107230"/>
                  </a:lnTo>
                  <a:lnTo>
                    <a:pt x="22568" y="118644"/>
                  </a:lnTo>
                  <a:lnTo>
                    <a:pt x="17164" y="130751"/>
                  </a:lnTo>
                  <a:lnTo>
                    <a:pt x="12299" y="143409"/>
                  </a:lnTo>
                  <a:lnTo>
                    <a:pt x="7849" y="156486"/>
                  </a:lnTo>
                  <a:lnTo>
                    <a:pt x="4031" y="170031"/>
                  </a:lnTo>
                  <a:lnTo>
                    <a:pt x="1370" y="184262"/>
                  </a:lnTo>
                  <a:lnTo>
                    <a:pt x="63" y="199240"/>
                  </a:lnTo>
                  <a:lnTo>
                    <a:pt x="0" y="214722"/>
                  </a:lnTo>
                  <a:lnTo>
                    <a:pt x="945" y="230268"/>
                  </a:lnTo>
                  <a:lnTo>
                    <a:pt x="2660" y="245614"/>
                  </a:lnTo>
                  <a:lnTo>
                    <a:pt x="5098" y="260682"/>
                  </a:lnTo>
                  <a:lnTo>
                    <a:pt x="8404" y="275485"/>
                  </a:lnTo>
                  <a:lnTo>
                    <a:pt x="12592" y="290069"/>
                  </a:lnTo>
                  <a:lnTo>
                    <a:pt x="17709" y="304320"/>
                  </a:lnTo>
                  <a:lnTo>
                    <a:pt x="23900" y="317977"/>
                  </a:lnTo>
                  <a:lnTo>
                    <a:pt x="31142" y="330935"/>
                  </a:lnTo>
                  <a:lnTo>
                    <a:pt x="39277" y="342926"/>
                  </a:lnTo>
                  <a:lnTo>
                    <a:pt x="48108" y="353455"/>
                  </a:lnTo>
                  <a:lnTo>
                    <a:pt x="57459" y="362387"/>
                  </a:lnTo>
                  <a:lnTo>
                    <a:pt x="67347" y="369894"/>
                  </a:lnTo>
                  <a:lnTo>
                    <a:pt x="77970" y="376260"/>
                  </a:lnTo>
                  <a:lnTo>
                    <a:pt x="89377" y="381759"/>
                  </a:lnTo>
                  <a:lnTo>
                    <a:pt x="101477" y="386303"/>
                  </a:lnTo>
                  <a:lnTo>
                    <a:pt x="114132" y="389459"/>
                  </a:lnTo>
                  <a:lnTo>
                    <a:pt x="127202" y="391098"/>
                  </a:lnTo>
                  <a:lnTo>
                    <a:pt x="140573" y="391216"/>
                  </a:lnTo>
                  <a:lnTo>
                    <a:pt x="154154" y="389775"/>
                  </a:lnTo>
                  <a:lnTo>
                    <a:pt x="167878" y="386910"/>
                  </a:lnTo>
                  <a:lnTo>
                    <a:pt x="181534" y="382715"/>
                  </a:lnTo>
                  <a:lnTo>
                    <a:pt x="194783" y="377159"/>
                  </a:lnTo>
                  <a:lnTo>
                    <a:pt x="207468" y="370345"/>
                  </a:lnTo>
                  <a:lnTo>
                    <a:pt x="219444" y="362330"/>
                  </a:lnTo>
                  <a:lnTo>
                    <a:pt x="230495" y="353048"/>
                  </a:lnTo>
                  <a:lnTo>
                    <a:pt x="240596" y="342577"/>
                  </a:lnTo>
                  <a:lnTo>
                    <a:pt x="249871" y="330952"/>
                  </a:lnTo>
                  <a:lnTo>
                    <a:pt x="258496" y="318092"/>
                  </a:lnTo>
                  <a:lnTo>
                    <a:pt x="266630" y="304070"/>
                  </a:lnTo>
                  <a:lnTo>
                    <a:pt x="274249" y="289078"/>
                  </a:lnTo>
                  <a:lnTo>
                    <a:pt x="281146" y="273337"/>
                  </a:lnTo>
                  <a:lnTo>
                    <a:pt x="287265" y="257040"/>
                  </a:lnTo>
                  <a:lnTo>
                    <a:pt x="292526" y="240181"/>
                  </a:lnTo>
                  <a:lnTo>
                    <a:pt x="296762" y="222573"/>
                  </a:lnTo>
                  <a:lnTo>
                    <a:pt x="299977" y="204174"/>
                  </a:lnTo>
                  <a:lnTo>
                    <a:pt x="302151" y="185242"/>
                  </a:lnTo>
                  <a:lnTo>
                    <a:pt x="303170" y="166226"/>
                  </a:lnTo>
                  <a:lnTo>
                    <a:pt x="303074" y="147401"/>
                  </a:lnTo>
                  <a:lnTo>
                    <a:pt x="301875" y="129014"/>
                  </a:lnTo>
                  <a:lnTo>
                    <a:pt x="299475" y="111361"/>
                  </a:lnTo>
                  <a:lnTo>
                    <a:pt x="295935" y="94534"/>
                  </a:lnTo>
                  <a:lnTo>
                    <a:pt x="291440" y="78777"/>
                  </a:lnTo>
                  <a:lnTo>
                    <a:pt x="286207" y="64559"/>
                  </a:lnTo>
                  <a:lnTo>
                    <a:pt x="280429" y="51998"/>
                  </a:lnTo>
                  <a:lnTo>
                    <a:pt x="274182" y="41009"/>
                  </a:lnTo>
                  <a:lnTo>
                    <a:pt x="266604" y="30295"/>
                  </a:lnTo>
                  <a:lnTo>
                    <a:pt x="254797" y="17797"/>
                  </a:lnTo>
                  <a:lnTo>
                    <a:pt x="2339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153434" y="4372571"/>
            <a:ext cx="2344976" cy="649523"/>
            <a:chOff x="5153434" y="4372571"/>
            <a:chExt cx="2344976" cy="649523"/>
          </a:xfrm>
        </p:grpSpPr>
        <p:sp>
          <p:nvSpPr>
            <p:cNvPr id="64" name="Freeform 63"/>
            <p:cNvSpPr/>
            <p:nvPr/>
          </p:nvSpPr>
          <p:spPr>
            <a:xfrm>
              <a:off x="5153434" y="4372571"/>
              <a:ext cx="258214" cy="473461"/>
            </a:xfrm>
            <a:custGeom>
              <a:avLst/>
              <a:gdLst/>
              <a:ahLst/>
              <a:cxnLst/>
              <a:rect l="0" t="0" r="0" b="0"/>
              <a:pathLst>
                <a:path w="258214" h="473461">
                  <a:moveTo>
                    <a:pt x="68700" y="7284"/>
                  </a:moveTo>
                  <a:lnTo>
                    <a:pt x="62899" y="13219"/>
                  </a:lnTo>
                  <a:lnTo>
                    <a:pt x="57975" y="19423"/>
                  </a:lnTo>
                  <a:lnTo>
                    <a:pt x="53473" y="26519"/>
                  </a:lnTo>
                  <a:lnTo>
                    <a:pt x="49252" y="34459"/>
                  </a:lnTo>
                  <a:lnTo>
                    <a:pt x="45238" y="43105"/>
                  </a:lnTo>
                  <a:lnTo>
                    <a:pt x="41377" y="52300"/>
                  </a:lnTo>
                  <a:lnTo>
                    <a:pt x="37625" y="61899"/>
                  </a:lnTo>
                  <a:lnTo>
                    <a:pt x="33949" y="71789"/>
                  </a:lnTo>
                  <a:lnTo>
                    <a:pt x="30343" y="81811"/>
                  </a:lnTo>
                  <a:lnTo>
                    <a:pt x="27363" y="89405"/>
                  </a:lnTo>
                  <a:lnTo>
                    <a:pt x="25907" y="91400"/>
                  </a:lnTo>
                  <a:lnTo>
                    <a:pt x="26019" y="88762"/>
                  </a:lnTo>
                  <a:lnTo>
                    <a:pt x="27297" y="83114"/>
                  </a:lnTo>
                  <a:lnTo>
                    <a:pt x="29354" y="75619"/>
                  </a:lnTo>
                  <a:lnTo>
                    <a:pt x="31917" y="66996"/>
                  </a:lnTo>
                  <a:lnTo>
                    <a:pt x="34812" y="57683"/>
                  </a:lnTo>
                  <a:lnTo>
                    <a:pt x="38087" y="48106"/>
                  </a:lnTo>
                  <a:lnTo>
                    <a:pt x="41977" y="38730"/>
                  </a:lnTo>
                  <a:lnTo>
                    <a:pt x="46567" y="29788"/>
                  </a:lnTo>
                  <a:lnTo>
                    <a:pt x="51958" y="21473"/>
                  </a:lnTo>
                  <a:lnTo>
                    <a:pt x="58335" y="14031"/>
                  </a:lnTo>
                  <a:lnTo>
                    <a:pt x="65697" y="7524"/>
                  </a:lnTo>
                  <a:lnTo>
                    <a:pt x="73743" y="2493"/>
                  </a:lnTo>
                  <a:lnTo>
                    <a:pt x="81982" y="0"/>
                  </a:lnTo>
                  <a:lnTo>
                    <a:pt x="90105" y="411"/>
                  </a:lnTo>
                  <a:lnTo>
                    <a:pt x="97674" y="3790"/>
                  </a:lnTo>
                  <a:lnTo>
                    <a:pt x="104072" y="10244"/>
                  </a:lnTo>
                  <a:lnTo>
                    <a:pt x="109078" y="19514"/>
                  </a:lnTo>
                  <a:lnTo>
                    <a:pt x="112964" y="31092"/>
                  </a:lnTo>
                  <a:lnTo>
                    <a:pt x="116279" y="44434"/>
                  </a:lnTo>
                  <a:lnTo>
                    <a:pt x="119399" y="59075"/>
                  </a:lnTo>
                  <a:lnTo>
                    <a:pt x="122346" y="74969"/>
                  </a:lnTo>
                  <a:lnTo>
                    <a:pt x="124880" y="92452"/>
                  </a:lnTo>
                  <a:lnTo>
                    <a:pt x="126885" y="111587"/>
                  </a:lnTo>
                  <a:lnTo>
                    <a:pt x="128384" y="132165"/>
                  </a:lnTo>
                  <a:lnTo>
                    <a:pt x="129466" y="153889"/>
                  </a:lnTo>
                  <a:lnTo>
                    <a:pt x="130224" y="176456"/>
                  </a:lnTo>
                  <a:lnTo>
                    <a:pt x="130579" y="199134"/>
                  </a:lnTo>
                  <a:lnTo>
                    <a:pt x="130293" y="220821"/>
                  </a:lnTo>
                  <a:lnTo>
                    <a:pt x="129286" y="241007"/>
                  </a:lnTo>
                  <a:lnTo>
                    <a:pt x="127627" y="260187"/>
                  </a:lnTo>
                  <a:lnTo>
                    <a:pt x="125443" y="279521"/>
                  </a:lnTo>
                  <a:lnTo>
                    <a:pt x="122857" y="299677"/>
                  </a:lnTo>
                  <a:lnTo>
                    <a:pt x="119817" y="320489"/>
                  </a:lnTo>
                  <a:lnTo>
                    <a:pt x="116097" y="341248"/>
                  </a:lnTo>
                  <a:lnTo>
                    <a:pt x="111633" y="361507"/>
                  </a:lnTo>
                  <a:lnTo>
                    <a:pt x="106499" y="380823"/>
                  </a:lnTo>
                  <a:lnTo>
                    <a:pt x="100829" y="398636"/>
                  </a:lnTo>
                  <a:lnTo>
                    <a:pt x="94750" y="414789"/>
                  </a:lnTo>
                  <a:lnTo>
                    <a:pt x="88211" y="429294"/>
                  </a:lnTo>
                  <a:lnTo>
                    <a:pt x="80989" y="442139"/>
                  </a:lnTo>
                  <a:lnTo>
                    <a:pt x="73019" y="453472"/>
                  </a:lnTo>
                  <a:lnTo>
                    <a:pt x="64379" y="462916"/>
                  </a:lnTo>
                  <a:lnTo>
                    <a:pt x="55201" y="469533"/>
                  </a:lnTo>
                  <a:lnTo>
                    <a:pt x="45627" y="473049"/>
                  </a:lnTo>
                  <a:lnTo>
                    <a:pt x="36098" y="473460"/>
                  </a:lnTo>
                  <a:lnTo>
                    <a:pt x="27312" y="470704"/>
                  </a:lnTo>
                  <a:lnTo>
                    <a:pt x="19598" y="465070"/>
                  </a:lnTo>
                  <a:lnTo>
                    <a:pt x="13098" y="457087"/>
                  </a:lnTo>
                  <a:lnTo>
                    <a:pt x="7949" y="447312"/>
                  </a:lnTo>
                  <a:lnTo>
                    <a:pt x="4083" y="436231"/>
                  </a:lnTo>
                  <a:lnTo>
                    <a:pt x="1452" y="424391"/>
                  </a:lnTo>
                  <a:lnTo>
                    <a:pt x="119" y="412378"/>
                  </a:lnTo>
                  <a:lnTo>
                    <a:pt x="0" y="400525"/>
                  </a:lnTo>
                  <a:lnTo>
                    <a:pt x="1053" y="388940"/>
                  </a:lnTo>
                  <a:lnTo>
                    <a:pt x="3354" y="377620"/>
                  </a:lnTo>
                  <a:lnTo>
                    <a:pt x="6841" y="366534"/>
                  </a:lnTo>
                  <a:lnTo>
                    <a:pt x="11810" y="356122"/>
                  </a:lnTo>
                  <a:lnTo>
                    <a:pt x="18958" y="347260"/>
                  </a:lnTo>
                  <a:lnTo>
                    <a:pt x="28467" y="340305"/>
                  </a:lnTo>
                  <a:lnTo>
                    <a:pt x="39751" y="335296"/>
                  </a:lnTo>
                  <a:lnTo>
                    <a:pt x="51773" y="332218"/>
                  </a:lnTo>
                  <a:lnTo>
                    <a:pt x="63854" y="330856"/>
                  </a:lnTo>
                  <a:lnTo>
                    <a:pt x="75708" y="331041"/>
                  </a:lnTo>
                  <a:lnTo>
                    <a:pt x="87266" y="332745"/>
                  </a:lnTo>
                  <a:lnTo>
                    <a:pt x="98554" y="335810"/>
                  </a:lnTo>
                  <a:lnTo>
                    <a:pt x="109625" y="339983"/>
                  </a:lnTo>
                  <a:lnTo>
                    <a:pt x="120533" y="345000"/>
                  </a:lnTo>
                  <a:lnTo>
                    <a:pt x="131323" y="350627"/>
                  </a:lnTo>
                  <a:lnTo>
                    <a:pt x="142030" y="356522"/>
                  </a:lnTo>
                  <a:lnTo>
                    <a:pt x="152680" y="362247"/>
                  </a:lnTo>
                  <a:lnTo>
                    <a:pt x="163291" y="367575"/>
                  </a:lnTo>
                  <a:lnTo>
                    <a:pt x="173874" y="372474"/>
                  </a:lnTo>
                  <a:lnTo>
                    <a:pt x="184439" y="376999"/>
                  </a:lnTo>
                  <a:lnTo>
                    <a:pt x="194988" y="381225"/>
                  </a:lnTo>
                  <a:lnTo>
                    <a:pt x="205455" y="385077"/>
                  </a:lnTo>
                  <a:lnTo>
                    <a:pt x="216945" y="388703"/>
                  </a:lnTo>
                  <a:lnTo>
                    <a:pt x="232705" y="392423"/>
                  </a:lnTo>
                  <a:lnTo>
                    <a:pt x="258213" y="3968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95875" y="4569367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0"/>
                  </a:moveTo>
                  <a:lnTo>
                    <a:pt x="78361" y="5868"/>
                  </a:lnTo>
                  <a:lnTo>
                    <a:pt x="72797" y="11432"/>
                  </a:lnTo>
                  <a:lnTo>
                    <a:pt x="66997" y="17231"/>
                  </a:lnTo>
                  <a:lnTo>
                    <a:pt x="60916" y="23312"/>
                  </a:lnTo>
                  <a:lnTo>
                    <a:pt x="54586" y="29642"/>
                  </a:lnTo>
                  <a:lnTo>
                    <a:pt x="48058" y="36166"/>
                  </a:lnTo>
                  <a:lnTo>
                    <a:pt x="41300" y="42722"/>
                  </a:lnTo>
                  <a:lnTo>
                    <a:pt x="33323" y="49799"/>
                  </a:lnTo>
                  <a:lnTo>
                    <a:pt x="21187" y="591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74818" y="4579896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32" y="45413"/>
                  </a:lnTo>
                  <a:lnTo>
                    <a:pt x="33193" y="52676"/>
                  </a:lnTo>
                  <a:lnTo>
                    <a:pt x="39692" y="60391"/>
                  </a:lnTo>
                  <a:lnTo>
                    <a:pt x="46351" y="68686"/>
                  </a:lnTo>
                  <a:lnTo>
                    <a:pt x="53010" y="77268"/>
                  </a:lnTo>
                  <a:lnTo>
                    <a:pt x="60172" y="86463"/>
                  </a:lnTo>
                  <a:lnTo>
                    <a:pt x="69585" y="98198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89919" y="4434899"/>
              <a:ext cx="237626" cy="395647"/>
            </a:xfrm>
            <a:custGeom>
              <a:avLst/>
              <a:gdLst/>
              <a:ahLst/>
              <a:cxnLst/>
              <a:rect l="0" t="0" r="0" b="0"/>
              <a:pathLst>
                <a:path w="237626" h="395647">
                  <a:moveTo>
                    <a:pt x="16526" y="60769"/>
                  </a:moveTo>
                  <a:lnTo>
                    <a:pt x="19527" y="51968"/>
                  </a:lnTo>
                  <a:lnTo>
                    <a:pt x="22950" y="43621"/>
                  </a:lnTo>
                  <a:lnTo>
                    <a:pt x="27151" y="34932"/>
                  </a:lnTo>
                  <a:lnTo>
                    <a:pt x="32223" y="26156"/>
                  </a:lnTo>
                  <a:lnTo>
                    <a:pt x="38353" y="17958"/>
                  </a:lnTo>
                  <a:lnTo>
                    <a:pt x="45537" y="10686"/>
                  </a:lnTo>
                  <a:lnTo>
                    <a:pt x="53623" y="4842"/>
                  </a:lnTo>
                  <a:lnTo>
                    <a:pt x="62418" y="1206"/>
                  </a:lnTo>
                  <a:lnTo>
                    <a:pt x="71730" y="0"/>
                  </a:lnTo>
                  <a:lnTo>
                    <a:pt x="81081" y="1295"/>
                  </a:lnTo>
                  <a:lnTo>
                    <a:pt x="89746" y="5273"/>
                  </a:lnTo>
                  <a:lnTo>
                    <a:pt x="97384" y="11761"/>
                  </a:lnTo>
                  <a:lnTo>
                    <a:pt x="104002" y="20335"/>
                  </a:lnTo>
                  <a:lnTo>
                    <a:pt x="109763" y="30515"/>
                  </a:lnTo>
                  <a:lnTo>
                    <a:pt x="114858" y="41883"/>
                  </a:lnTo>
                  <a:lnTo>
                    <a:pt x="119298" y="54426"/>
                  </a:lnTo>
                  <a:lnTo>
                    <a:pt x="122917" y="68510"/>
                  </a:lnTo>
                  <a:lnTo>
                    <a:pt x="125689" y="84198"/>
                  </a:lnTo>
                  <a:lnTo>
                    <a:pt x="127722" y="100970"/>
                  </a:lnTo>
                  <a:lnTo>
                    <a:pt x="129171" y="117920"/>
                  </a:lnTo>
                  <a:lnTo>
                    <a:pt x="130178" y="134501"/>
                  </a:lnTo>
                  <a:lnTo>
                    <a:pt x="130702" y="150380"/>
                  </a:lnTo>
                  <a:lnTo>
                    <a:pt x="130529" y="165270"/>
                  </a:lnTo>
                  <a:lnTo>
                    <a:pt x="129604" y="179139"/>
                  </a:lnTo>
                  <a:lnTo>
                    <a:pt x="128169" y="192282"/>
                  </a:lnTo>
                  <a:lnTo>
                    <a:pt x="126667" y="205196"/>
                  </a:lnTo>
                  <a:lnTo>
                    <a:pt x="125358" y="218187"/>
                  </a:lnTo>
                  <a:lnTo>
                    <a:pt x="124159" y="231203"/>
                  </a:lnTo>
                  <a:lnTo>
                    <a:pt x="122747" y="243951"/>
                  </a:lnTo>
                  <a:lnTo>
                    <a:pt x="120944" y="256268"/>
                  </a:lnTo>
                  <a:lnTo>
                    <a:pt x="118734" y="268151"/>
                  </a:lnTo>
                  <a:lnTo>
                    <a:pt x="116171" y="279662"/>
                  </a:lnTo>
                  <a:lnTo>
                    <a:pt x="113328" y="290891"/>
                  </a:lnTo>
                  <a:lnTo>
                    <a:pt x="110113" y="302076"/>
                  </a:lnTo>
                  <a:lnTo>
                    <a:pt x="106277" y="313586"/>
                  </a:lnTo>
                  <a:lnTo>
                    <a:pt x="101733" y="325584"/>
                  </a:lnTo>
                  <a:lnTo>
                    <a:pt x="96546" y="337746"/>
                  </a:lnTo>
                  <a:lnTo>
                    <a:pt x="90840" y="349378"/>
                  </a:lnTo>
                  <a:lnTo>
                    <a:pt x="84737" y="360121"/>
                  </a:lnTo>
                  <a:lnTo>
                    <a:pt x="78182" y="369790"/>
                  </a:lnTo>
                  <a:lnTo>
                    <a:pt x="70950" y="378213"/>
                  </a:lnTo>
                  <a:lnTo>
                    <a:pt x="62978" y="385418"/>
                  </a:lnTo>
                  <a:lnTo>
                    <a:pt x="54506" y="391103"/>
                  </a:lnTo>
                  <a:lnTo>
                    <a:pt x="45973" y="394574"/>
                  </a:lnTo>
                  <a:lnTo>
                    <a:pt x="37646" y="395646"/>
                  </a:lnTo>
                  <a:lnTo>
                    <a:pt x="29768" y="394417"/>
                  </a:lnTo>
                  <a:lnTo>
                    <a:pt x="22630" y="391010"/>
                  </a:lnTo>
                  <a:lnTo>
                    <a:pt x="16317" y="385709"/>
                  </a:lnTo>
                  <a:lnTo>
                    <a:pt x="10910" y="378576"/>
                  </a:lnTo>
                  <a:lnTo>
                    <a:pt x="6569" y="369370"/>
                  </a:lnTo>
                  <a:lnTo>
                    <a:pt x="3280" y="358151"/>
                  </a:lnTo>
                  <a:lnTo>
                    <a:pt x="1054" y="345553"/>
                  </a:lnTo>
                  <a:lnTo>
                    <a:pt x="0" y="332567"/>
                  </a:lnTo>
                  <a:lnTo>
                    <a:pt x="72" y="319804"/>
                  </a:lnTo>
                  <a:lnTo>
                    <a:pt x="1255" y="307644"/>
                  </a:lnTo>
                  <a:lnTo>
                    <a:pt x="3644" y="296404"/>
                  </a:lnTo>
                  <a:lnTo>
                    <a:pt x="7186" y="286158"/>
                  </a:lnTo>
                  <a:lnTo>
                    <a:pt x="12021" y="277278"/>
                  </a:lnTo>
                  <a:lnTo>
                    <a:pt x="18548" y="270508"/>
                  </a:lnTo>
                  <a:lnTo>
                    <a:pt x="26825" y="266065"/>
                  </a:lnTo>
                  <a:lnTo>
                    <a:pt x="36468" y="263706"/>
                  </a:lnTo>
                  <a:lnTo>
                    <a:pt x="46850" y="263019"/>
                  </a:lnTo>
                  <a:lnTo>
                    <a:pt x="57534" y="263590"/>
                  </a:lnTo>
                  <a:lnTo>
                    <a:pt x="68298" y="265071"/>
                  </a:lnTo>
                  <a:lnTo>
                    <a:pt x="79051" y="267194"/>
                  </a:lnTo>
                  <a:lnTo>
                    <a:pt x="89762" y="269766"/>
                  </a:lnTo>
                  <a:lnTo>
                    <a:pt x="100429" y="272813"/>
                  </a:lnTo>
                  <a:lnTo>
                    <a:pt x="111058" y="276543"/>
                  </a:lnTo>
                  <a:lnTo>
                    <a:pt x="121658" y="281018"/>
                  </a:lnTo>
                  <a:lnTo>
                    <a:pt x="132235" y="286160"/>
                  </a:lnTo>
                  <a:lnTo>
                    <a:pt x="142798" y="291837"/>
                  </a:lnTo>
                  <a:lnTo>
                    <a:pt x="153354" y="297907"/>
                  </a:lnTo>
                  <a:lnTo>
                    <a:pt x="164071" y="303932"/>
                  </a:lnTo>
                  <a:lnTo>
                    <a:pt x="175259" y="309211"/>
                  </a:lnTo>
                  <a:lnTo>
                    <a:pt x="187029" y="313422"/>
                  </a:lnTo>
                  <a:lnTo>
                    <a:pt x="198742" y="316594"/>
                  </a:lnTo>
                  <a:lnTo>
                    <a:pt x="210247" y="319230"/>
                  </a:lnTo>
                  <a:lnTo>
                    <a:pt x="222557" y="321561"/>
                  </a:lnTo>
                  <a:lnTo>
                    <a:pt x="237625" y="3239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32829" y="4611482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73699" y="0"/>
                  </a:moveTo>
                  <a:lnTo>
                    <a:pt x="67899" y="5934"/>
                  </a:lnTo>
                  <a:lnTo>
                    <a:pt x="62974" y="12139"/>
                  </a:lnTo>
                  <a:lnTo>
                    <a:pt x="58463" y="19230"/>
                  </a:lnTo>
                  <a:lnTo>
                    <a:pt x="53896" y="26998"/>
                  </a:lnTo>
                  <a:lnTo>
                    <a:pt x="48586" y="34995"/>
                  </a:lnTo>
                  <a:lnTo>
                    <a:pt x="42227" y="42927"/>
                  </a:lnTo>
                  <a:lnTo>
                    <a:pt x="35111" y="50382"/>
                  </a:lnTo>
                  <a:lnTo>
                    <a:pt x="27138" y="57489"/>
                  </a:lnTo>
                  <a:lnTo>
                    <a:pt x="16487" y="6486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11772" y="4590425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0" y="0"/>
                  </a:moveTo>
                  <a:lnTo>
                    <a:pt x="3000" y="8801"/>
                  </a:lnTo>
                  <a:lnTo>
                    <a:pt x="6422" y="17148"/>
                  </a:lnTo>
                  <a:lnTo>
                    <a:pt x="10623" y="25846"/>
                  </a:lnTo>
                  <a:lnTo>
                    <a:pt x="15696" y="34967"/>
                  </a:lnTo>
                  <a:lnTo>
                    <a:pt x="21826" y="44462"/>
                  </a:lnTo>
                  <a:lnTo>
                    <a:pt x="29001" y="54250"/>
                  </a:lnTo>
                  <a:lnTo>
                    <a:pt x="36803" y="64184"/>
                  </a:lnTo>
                  <a:lnTo>
                    <a:pt x="45377" y="75251"/>
                  </a:lnTo>
                  <a:lnTo>
                    <a:pt x="56593" y="90656"/>
                  </a:lnTo>
                  <a:lnTo>
                    <a:pt x="73699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16560" y="4455227"/>
              <a:ext cx="205824" cy="420293"/>
            </a:xfrm>
            <a:custGeom>
              <a:avLst/>
              <a:gdLst/>
              <a:ahLst/>
              <a:cxnLst/>
              <a:rect l="0" t="0" r="0" b="0"/>
              <a:pathLst>
                <a:path w="205824" h="420293">
                  <a:moveTo>
                    <a:pt x="16310" y="72026"/>
                  </a:moveTo>
                  <a:lnTo>
                    <a:pt x="16444" y="60425"/>
                  </a:lnTo>
                  <a:lnTo>
                    <a:pt x="17724" y="50577"/>
                  </a:lnTo>
                  <a:lnTo>
                    <a:pt x="20318" y="41572"/>
                  </a:lnTo>
                  <a:lnTo>
                    <a:pt x="24037" y="33130"/>
                  </a:lnTo>
                  <a:lnTo>
                    <a:pt x="28670" y="25103"/>
                  </a:lnTo>
                  <a:lnTo>
                    <a:pt x="34008" y="17394"/>
                  </a:lnTo>
                  <a:lnTo>
                    <a:pt x="40028" y="10408"/>
                  </a:lnTo>
                  <a:lnTo>
                    <a:pt x="46891" y="5001"/>
                  </a:lnTo>
                  <a:lnTo>
                    <a:pt x="54610" y="1521"/>
                  </a:lnTo>
                  <a:lnTo>
                    <a:pt x="62910" y="0"/>
                  </a:lnTo>
                  <a:lnTo>
                    <a:pt x="71327" y="416"/>
                  </a:lnTo>
                  <a:lnTo>
                    <a:pt x="79581" y="2559"/>
                  </a:lnTo>
                  <a:lnTo>
                    <a:pt x="87580" y="6420"/>
                  </a:lnTo>
                  <a:lnTo>
                    <a:pt x="95331" y="12277"/>
                  </a:lnTo>
                  <a:lnTo>
                    <a:pt x="102873" y="20107"/>
                  </a:lnTo>
                  <a:lnTo>
                    <a:pt x="110091" y="29786"/>
                  </a:lnTo>
                  <a:lnTo>
                    <a:pt x="116718" y="41255"/>
                  </a:lnTo>
                  <a:lnTo>
                    <a:pt x="122655" y="54315"/>
                  </a:lnTo>
                  <a:lnTo>
                    <a:pt x="127796" y="68982"/>
                  </a:lnTo>
                  <a:lnTo>
                    <a:pt x="131951" y="85561"/>
                  </a:lnTo>
                  <a:lnTo>
                    <a:pt x="135115" y="104048"/>
                  </a:lnTo>
                  <a:lnTo>
                    <a:pt x="137427" y="124175"/>
                  </a:lnTo>
                  <a:lnTo>
                    <a:pt x="139069" y="145587"/>
                  </a:lnTo>
                  <a:lnTo>
                    <a:pt x="140210" y="167940"/>
                  </a:lnTo>
                  <a:lnTo>
                    <a:pt x="140826" y="190474"/>
                  </a:lnTo>
                  <a:lnTo>
                    <a:pt x="140715" y="212063"/>
                  </a:lnTo>
                  <a:lnTo>
                    <a:pt x="139827" y="232165"/>
                  </a:lnTo>
                  <a:lnTo>
                    <a:pt x="138247" y="250610"/>
                  </a:lnTo>
                  <a:lnTo>
                    <a:pt x="136116" y="267320"/>
                  </a:lnTo>
                  <a:lnTo>
                    <a:pt x="133570" y="282453"/>
                  </a:lnTo>
                  <a:lnTo>
                    <a:pt x="130727" y="296296"/>
                  </a:lnTo>
                  <a:lnTo>
                    <a:pt x="127673" y="309157"/>
                  </a:lnTo>
                  <a:lnTo>
                    <a:pt x="124472" y="321301"/>
                  </a:lnTo>
                  <a:lnTo>
                    <a:pt x="121170" y="332937"/>
                  </a:lnTo>
                  <a:lnTo>
                    <a:pt x="117801" y="344219"/>
                  </a:lnTo>
                  <a:lnTo>
                    <a:pt x="114377" y="355256"/>
                  </a:lnTo>
                  <a:lnTo>
                    <a:pt x="110585" y="366127"/>
                  </a:lnTo>
                  <a:lnTo>
                    <a:pt x="105821" y="376887"/>
                  </a:lnTo>
                  <a:lnTo>
                    <a:pt x="99829" y="387556"/>
                  </a:lnTo>
                  <a:lnTo>
                    <a:pt x="92514" y="397670"/>
                  </a:lnTo>
                  <a:lnTo>
                    <a:pt x="83776" y="406323"/>
                  </a:lnTo>
                  <a:lnTo>
                    <a:pt x="73719" y="413128"/>
                  </a:lnTo>
                  <a:lnTo>
                    <a:pt x="62898" y="417866"/>
                  </a:lnTo>
                  <a:lnTo>
                    <a:pt x="52183" y="420229"/>
                  </a:lnTo>
                  <a:lnTo>
                    <a:pt x="42063" y="420292"/>
                  </a:lnTo>
                  <a:lnTo>
                    <a:pt x="32814" y="418250"/>
                  </a:lnTo>
                  <a:lnTo>
                    <a:pt x="24675" y="414230"/>
                  </a:lnTo>
                  <a:lnTo>
                    <a:pt x="17652" y="408490"/>
                  </a:lnTo>
                  <a:lnTo>
                    <a:pt x="11748" y="401217"/>
                  </a:lnTo>
                  <a:lnTo>
                    <a:pt x="7065" y="392441"/>
                  </a:lnTo>
                  <a:lnTo>
                    <a:pt x="3545" y="382322"/>
                  </a:lnTo>
                  <a:lnTo>
                    <a:pt x="1160" y="371276"/>
                  </a:lnTo>
                  <a:lnTo>
                    <a:pt x="0" y="359869"/>
                  </a:lnTo>
                  <a:lnTo>
                    <a:pt x="1" y="348462"/>
                  </a:lnTo>
                  <a:lnTo>
                    <a:pt x="1136" y="337364"/>
                  </a:lnTo>
                  <a:lnTo>
                    <a:pt x="3492" y="326911"/>
                  </a:lnTo>
                  <a:lnTo>
                    <a:pt x="7017" y="317224"/>
                  </a:lnTo>
                  <a:lnTo>
                    <a:pt x="12011" y="308567"/>
                  </a:lnTo>
                  <a:lnTo>
                    <a:pt x="19176" y="301423"/>
                  </a:lnTo>
                  <a:lnTo>
                    <a:pt x="28696" y="295918"/>
                  </a:lnTo>
                  <a:lnTo>
                    <a:pt x="39987" y="292033"/>
                  </a:lnTo>
                  <a:lnTo>
                    <a:pt x="52015" y="289784"/>
                  </a:lnTo>
                  <a:lnTo>
                    <a:pt x="64104" y="289010"/>
                  </a:lnTo>
                  <a:lnTo>
                    <a:pt x="76133" y="289436"/>
                  </a:lnTo>
                  <a:lnTo>
                    <a:pt x="88341" y="290777"/>
                  </a:lnTo>
                  <a:lnTo>
                    <a:pt x="100883" y="292780"/>
                  </a:lnTo>
                  <a:lnTo>
                    <a:pt x="113780" y="295088"/>
                  </a:lnTo>
                  <a:lnTo>
                    <a:pt x="126985" y="297248"/>
                  </a:lnTo>
                  <a:lnTo>
                    <a:pt x="140418" y="299031"/>
                  </a:lnTo>
                  <a:lnTo>
                    <a:pt x="153602" y="300400"/>
                  </a:lnTo>
                  <a:lnTo>
                    <a:pt x="167074" y="301548"/>
                  </a:lnTo>
                  <a:lnTo>
                    <a:pt x="183134" y="302575"/>
                  </a:lnTo>
                  <a:lnTo>
                    <a:pt x="205823" y="303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38197" y="4643067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78360" y="5934"/>
                  </a:lnTo>
                  <a:lnTo>
                    <a:pt x="72796" y="12139"/>
                  </a:lnTo>
                  <a:lnTo>
                    <a:pt x="66996" y="19230"/>
                  </a:lnTo>
                  <a:lnTo>
                    <a:pt x="60916" y="26998"/>
                  </a:lnTo>
                  <a:lnTo>
                    <a:pt x="54586" y="34997"/>
                  </a:lnTo>
                  <a:lnTo>
                    <a:pt x="48059" y="42938"/>
                  </a:lnTo>
                  <a:lnTo>
                    <a:pt x="41382" y="50711"/>
                  </a:lnTo>
                  <a:lnTo>
                    <a:pt x="34600" y="58304"/>
                  </a:lnTo>
                  <a:lnTo>
                    <a:pt x="27751" y="65732"/>
                  </a:lnTo>
                  <a:lnTo>
                    <a:pt x="21163" y="72726"/>
                  </a:lnTo>
                  <a:lnTo>
                    <a:pt x="14799" y="79415"/>
                  </a:lnTo>
                  <a:lnTo>
                    <a:pt x="8101" y="8638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48725" y="4653596"/>
              <a:ext cx="84229" cy="105285"/>
            </a:xfrm>
            <a:custGeom>
              <a:avLst/>
              <a:gdLst/>
              <a:ahLst/>
              <a:cxnLst/>
              <a:rect l="0" t="0" r="0" b="0"/>
              <a:pathLst>
                <a:path w="84229" h="105285">
                  <a:moveTo>
                    <a:pt x="0" y="0"/>
                  </a:moveTo>
                  <a:lnTo>
                    <a:pt x="5868" y="8801"/>
                  </a:lnTo>
                  <a:lnTo>
                    <a:pt x="11432" y="17147"/>
                  </a:lnTo>
                  <a:lnTo>
                    <a:pt x="17231" y="25842"/>
                  </a:lnTo>
                  <a:lnTo>
                    <a:pt x="23311" y="34789"/>
                  </a:lnTo>
                  <a:lnTo>
                    <a:pt x="29642" y="43637"/>
                  </a:lnTo>
                  <a:lnTo>
                    <a:pt x="36170" y="52175"/>
                  </a:lnTo>
                  <a:lnTo>
                    <a:pt x="42846" y="60363"/>
                  </a:lnTo>
                  <a:lnTo>
                    <a:pt x="49628" y="68240"/>
                  </a:lnTo>
                  <a:lnTo>
                    <a:pt x="56477" y="75862"/>
                  </a:lnTo>
                  <a:lnTo>
                    <a:pt x="63065" y="82988"/>
                  </a:lnTo>
                  <a:lnTo>
                    <a:pt x="69429" y="89778"/>
                  </a:lnTo>
                  <a:lnTo>
                    <a:pt x="76127" y="96833"/>
                  </a:lnTo>
                  <a:lnTo>
                    <a:pt x="84228" y="1052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46085" y="4535142"/>
              <a:ext cx="255366" cy="379634"/>
            </a:xfrm>
            <a:custGeom>
              <a:avLst/>
              <a:gdLst/>
              <a:ahLst/>
              <a:cxnLst/>
              <a:rect l="0" t="0" r="0" b="0"/>
              <a:pathLst>
                <a:path w="255366" h="379634">
                  <a:moveTo>
                    <a:pt x="2682" y="65811"/>
                  </a:moveTo>
                  <a:lnTo>
                    <a:pt x="8549" y="57076"/>
                  </a:lnTo>
                  <a:lnTo>
                    <a:pt x="14113" y="49370"/>
                  </a:lnTo>
                  <a:lnTo>
                    <a:pt x="19913" y="41968"/>
                  </a:lnTo>
                  <a:lnTo>
                    <a:pt x="25993" y="34707"/>
                  </a:lnTo>
                  <a:lnTo>
                    <a:pt x="32323" y="27528"/>
                  </a:lnTo>
                  <a:lnTo>
                    <a:pt x="38861" y="20412"/>
                  </a:lnTo>
                  <a:lnTo>
                    <a:pt x="45882" y="13667"/>
                  </a:lnTo>
                  <a:lnTo>
                    <a:pt x="53961" y="7897"/>
                  </a:lnTo>
                  <a:lnTo>
                    <a:pt x="63321" y="3366"/>
                  </a:lnTo>
                  <a:lnTo>
                    <a:pt x="73708" y="495"/>
                  </a:lnTo>
                  <a:lnTo>
                    <a:pt x="84598" y="0"/>
                  </a:lnTo>
                  <a:lnTo>
                    <a:pt x="95618" y="2048"/>
                  </a:lnTo>
                  <a:lnTo>
                    <a:pt x="106268" y="6508"/>
                  </a:lnTo>
                  <a:lnTo>
                    <a:pt x="115881" y="13232"/>
                  </a:lnTo>
                  <a:lnTo>
                    <a:pt x="124190" y="21900"/>
                  </a:lnTo>
                  <a:lnTo>
                    <a:pt x="131276" y="32107"/>
                  </a:lnTo>
                  <a:lnTo>
                    <a:pt x="137359" y="43464"/>
                  </a:lnTo>
                  <a:lnTo>
                    <a:pt x="142673" y="55663"/>
                  </a:lnTo>
                  <a:lnTo>
                    <a:pt x="147263" y="68783"/>
                  </a:lnTo>
                  <a:lnTo>
                    <a:pt x="150982" y="83260"/>
                  </a:lnTo>
                  <a:lnTo>
                    <a:pt x="153821" y="99220"/>
                  </a:lnTo>
                  <a:lnTo>
                    <a:pt x="155899" y="116347"/>
                  </a:lnTo>
                  <a:lnTo>
                    <a:pt x="157378" y="134068"/>
                  </a:lnTo>
                  <a:lnTo>
                    <a:pt x="158405" y="151980"/>
                  </a:lnTo>
                  <a:lnTo>
                    <a:pt x="158943" y="169566"/>
                  </a:lnTo>
                  <a:lnTo>
                    <a:pt x="158779" y="186142"/>
                  </a:lnTo>
                  <a:lnTo>
                    <a:pt x="157856" y="201433"/>
                  </a:lnTo>
                  <a:lnTo>
                    <a:pt x="156253" y="215513"/>
                  </a:lnTo>
                  <a:lnTo>
                    <a:pt x="154105" y="228598"/>
                  </a:lnTo>
                  <a:lnTo>
                    <a:pt x="151550" y="240925"/>
                  </a:lnTo>
                  <a:lnTo>
                    <a:pt x="148698" y="252699"/>
                  </a:lnTo>
                  <a:lnTo>
                    <a:pt x="145639" y="264080"/>
                  </a:lnTo>
                  <a:lnTo>
                    <a:pt x="142430" y="275193"/>
                  </a:lnTo>
                  <a:lnTo>
                    <a:pt x="138954" y="286286"/>
                  </a:lnTo>
                  <a:lnTo>
                    <a:pt x="134936" y="297728"/>
                  </a:lnTo>
                  <a:lnTo>
                    <a:pt x="130261" y="309677"/>
                  </a:lnTo>
                  <a:lnTo>
                    <a:pt x="124816" y="321805"/>
                  </a:lnTo>
                  <a:lnTo>
                    <a:pt x="118403" y="333413"/>
                  </a:lnTo>
                  <a:lnTo>
                    <a:pt x="111013" y="344140"/>
                  </a:lnTo>
                  <a:lnTo>
                    <a:pt x="102778" y="353798"/>
                  </a:lnTo>
                  <a:lnTo>
                    <a:pt x="93880" y="362214"/>
                  </a:lnTo>
                  <a:lnTo>
                    <a:pt x="84488" y="369413"/>
                  </a:lnTo>
                  <a:lnTo>
                    <a:pt x="74743" y="375095"/>
                  </a:lnTo>
                  <a:lnTo>
                    <a:pt x="64749" y="378564"/>
                  </a:lnTo>
                  <a:lnTo>
                    <a:pt x="54588" y="379633"/>
                  </a:lnTo>
                  <a:lnTo>
                    <a:pt x="44475" y="378404"/>
                  </a:lnTo>
                  <a:lnTo>
                    <a:pt x="34760" y="374996"/>
                  </a:lnTo>
                  <a:lnTo>
                    <a:pt x="25603" y="369695"/>
                  </a:lnTo>
                  <a:lnTo>
                    <a:pt x="17319" y="362562"/>
                  </a:lnTo>
                  <a:lnTo>
                    <a:pt x="10434" y="353355"/>
                  </a:lnTo>
                  <a:lnTo>
                    <a:pt x="5110" y="342141"/>
                  </a:lnTo>
                  <a:lnTo>
                    <a:pt x="1519" y="329716"/>
                  </a:lnTo>
                  <a:lnTo>
                    <a:pt x="0" y="317378"/>
                  </a:lnTo>
                  <a:lnTo>
                    <a:pt x="543" y="305864"/>
                  </a:lnTo>
                  <a:lnTo>
                    <a:pt x="3178" y="295356"/>
                  </a:lnTo>
                  <a:lnTo>
                    <a:pt x="8136" y="285764"/>
                  </a:lnTo>
                  <a:lnTo>
                    <a:pt x="15327" y="276916"/>
                  </a:lnTo>
                  <a:lnTo>
                    <a:pt x="24561" y="268957"/>
                  </a:lnTo>
                  <a:lnTo>
                    <a:pt x="35723" y="262347"/>
                  </a:lnTo>
                  <a:lnTo>
                    <a:pt x="48559" y="257232"/>
                  </a:lnTo>
                  <a:lnTo>
                    <a:pt x="62566" y="253626"/>
                  </a:lnTo>
                  <a:lnTo>
                    <a:pt x="77104" y="251571"/>
                  </a:lnTo>
                  <a:lnTo>
                    <a:pt x="91763" y="250930"/>
                  </a:lnTo>
                  <a:lnTo>
                    <a:pt x="106197" y="251448"/>
                  </a:lnTo>
                  <a:lnTo>
                    <a:pt x="120043" y="252850"/>
                  </a:lnTo>
                  <a:lnTo>
                    <a:pt x="133169" y="254898"/>
                  </a:lnTo>
                  <a:lnTo>
                    <a:pt x="145628" y="257407"/>
                  </a:lnTo>
                  <a:lnTo>
                    <a:pt x="157543" y="260235"/>
                  </a:lnTo>
                  <a:lnTo>
                    <a:pt x="169045" y="263284"/>
                  </a:lnTo>
                  <a:lnTo>
                    <a:pt x="180248" y="266483"/>
                  </a:lnTo>
                  <a:lnTo>
                    <a:pt x="191238" y="269783"/>
                  </a:lnTo>
                  <a:lnTo>
                    <a:pt x="202070" y="273153"/>
                  </a:lnTo>
                  <a:lnTo>
                    <a:pt x="212531" y="276610"/>
                  </a:lnTo>
                  <a:lnTo>
                    <a:pt x="223272" y="280664"/>
                  </a:lnTo>
                  <a:lnTo>
                    <a:pt x="236360" y="286787"/>
                  </a:lnTo>
                  <a:lnTo>
                    <a:pt x="255365" y="2974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75150" y="4695709"/>
              <a:ext cx="94758" cy="84230"/>
            </a:xfrm>
            <a:custGeom>
              <a:avLst/>
              <a:gdLst/>
              <a:ahLst/>
              <a:cxnLst/>
              <a:rect l="0" t="0" r="0" b="0"/>
              <a:pathLst>
                <a:path w="94758" h="84230">
                  <a:moveTo>
                    <a:pt x="94757" y="0"/>
                  </a:moveTo>
                  <a:lnTo>
                    <a:pt x="88822" y="5868"/>
                  </a:lnTo>
                  <a:lnTo>
                    <a:pt x="82617" y="11432"/>
                  </a:lnTo>
                  <a:lnTo>
                    <a:pt x="75525" y="17232"/>
                  </a:lnTo>
                  <a:lnTo>
                    <a:pt x="67758" y="23313"/>
                  </a:lnTo>
                  <a:lnTo>
                    <a:pt x="59761" y="29642"/>
                  </a:lnTo>
                  <a:lnTo>
                    <a:pt x="51818" y="36171"/>
                  </a:lnTo>
                  <a:lnTo>
                    <a:pt x="44045" y="42847"/>
                  </a:lnTo>
                  <a:lnTo>
                    <a:pt x="36452" y="49629"/>
                  </a:lnTo>
                  <a:lnTo>
                    <a:pt x="29024" y="56477"/>
                  </a:lnTo>
                  <a:lnTo>
                    <a:pt x="22029" y="63066"/>
                  </a:lnTo>
                  <a:lnTo>
                    <a:pt x="15342" y="69429"/>
                  </a:lnTo>
                  <a:lnTo>
                    <a:pt x="8371" y="76127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85679" y="4674653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0" y="0"/>
                  </a:moveTo>
                  <a:lnTo>
                    <a:pt x="3000" y="11668"/>
                  </a:lnTo>
                  <a:lnTo>
                    <a:pt x="6422" y="22156"/>
                  </a:lnTo>
                  <a:lnTo>
                    <a:pt x="10619" y="32463"/>
                  </a:lnTo>
                  <a:lnTo>
                    <a:pt x="15520" y="42937"/>
                  </a:lnTo>
                  <a:lnTo>
                    <a:pt x="21001" y="53929"/>
                  </a:lnTo>
                  <a:lnTo>
                    <a:pt x="26931" y="65563"/>
                  </a:lnTo>
                  <a:lnTo>
                    <a:pt x="33192" y="77471"/>
                  </a:lnTo>
                  <a:lnTo>
                    <a:pt x="39691" y="88929"/>
                  </a:lnTo>
                  <a:lnTo>
                    <a:pt x="46346" y="99549"/>
                  </a:lnTo>
                  <a:lnTo>
                    <a:pt x="52803" y="108996"/>
                  </a:lnTo>
                  <a:lnTo>
                    <a:pt x="59064" y="117745"/>
                  </a:lnTo>
                  <a:lnTo>
                    <a:pt x="65679" y="126561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01492" y="4598730"/>
              <a:ext cx="296918" cy="423364"/>
            </a:xfrm>
            <a:custGeom>
              <a:avLst/>
              <a:gdLst/>
              <a:ahLst/>
              <a:cxnLst/>
              <a:rect l="0" t="0" r="0" b="0"/>
              <a:pathLst>
                <a:path w="296918" h="423364">
                  <a:moveTo>
                    <a:pt x="84228" y="44337"/>
                  </a:moveTo>
                  <a:lnTo>
                    <a:pt x="87296" y="35670"/>
                  </a:lnTo>
                  <a:lnTo>
                    <a:pt x="91358" y="28603"/>
                  </a:lnTo>
                  <a:lnTo>
                    <a:pt x="96851" y="22498"/>
                  </a:lnTo>
                  <a:lnTo>
                    <a:pt x="103610" y="17097"/>
                  </a:lnTo>
                  <a:lnTo>
                    <a:pt x="111408" y="12234"/>
                  </a:lnTo>
                  <a:lnTo>
                    <a:pt x="120009" y="7784"/>
                  </a:lnTo>
                  <a:lnTo>
                    <a:pt x="129369" y="3963"/>
                  </a:lnTo>
                  <a:lnTo>
                    <a:pt x="139622" y="1300"/>
                  </a:lnTo>
                  <a:lnTo>
                    <a:pt x="150766" y="0"/>
                  </a:lnTo>
                  <a:lnTo>
                    <a:pt x="162348" y="281"/>
                  </a:lnTo>
                  <a:lnTo>
                    <a:pt x="173589" y="2522"/>
                  </a:lnTo>
                  <a:lnTo>
                    <a:pt x="184070" y="6737"/>
                  </a:lnTo>
                  <a:lnTo>
                    <a:pt x="193564" y="12652"/>
                  </a:lnTo>
                  <a:lnTo>
                    <a:pt x="201869" y="19903"/>
                  </a:lnTo>
                  <a:lnTo>
                    <a:pt x="208999" y="28146"/>
                  </a:lnTo>
                  <a:lnTo>
                    <a:pt x="214804" y="37100"/>
                  </a:lnTo>
                  <a:lnTo>
                    <a:pt x="218888" y="46555"/>
                  </a:lnTo>
                  <a:lnTo>
                    <a:pt x="221194" y="56356"/>
                  </a:lnTo>
                  <a:lnTo>
                    <a:pt x="221948" y="66393"/>
                  </a:lnTo>
                  <a:lnTo>
                    <a:pt x="221475" y="76591"/>
                  </a:lnTo>
                  <a:lnTo>
                    <a:pt x="220082" y="86898"/>
                  </a:lnTo>
                  <a:lnTo>
                    <a:pt x="217860" y="97279"/>
                  </a:lnTo>
                  <a:lnTo>
                    <a:pt x="214700" y="107708"/>
                  </a:lnTo>
                  <a:lnTo>
                    <a:pt x="210609" y="118170"/>
                  </a:lnTo>
                  <a:lnTo>
                    <a:pt x="205558" y="128654"/>
                  </a:lnTo>
                  <a:lnTo>
                    <a:pt x="199412" y="139153"/>
                  </a:lnTo>
                  <a:lnTo>
                    <a:pt x="192203" y="149657"/>
                  </a:lnTo>
                  <a:lnTo>
                    <a:pt x="184261" y="160000"/>
                  </a:lnTo>
                  <a:lnTo>
                    <a:pt x="176091" y="169871"/>
                  </a:lnTo>
                  <a:lnTo>
                    <a:pt x="168062" y="179109"/>
                  </a:lnTo>
                  <a:lnTo>
                    <a:pt x="162264" y="186641"/>
                  </a:lnTo>
                  <a:lnTo>
                    <a:pt x="161408" y="191396"/>
                  </a:lnTo>
                  <a:lnTo>
                    <a:pt x="165089" y="194401"/>
                  </a:lnTo>
                  <a:lnTo>
                    <a:pt x="171940" y="196921"/>
                  </a:lnTo>
                  <a:lnTo>
                    <a:pt x="180620" y="199860"/>
                  </a:lnTo>
                  <a:lnTo>
                    <a:pt x="190252" y="203589"/>
                  </a:lnTo>
                  <a:lnTo>
                    <a:pt x="200360" y="208291"/>
                  </a:lnTo>
                  <a:lnTo>
                    <a:pt x="210696" y="214152"/>
                  </a:lnTo>
                  <a:lnTo>
                    <a:pt x="221135" y="221143"/>
                  </a:lnTo>
                  <a:lnTo>
                    <a:pt x="231455" y="228928"/>
                  </a:lnTo>
                  <a:lnTo>
                    <a:pt x="241323" y="236986"/>
                  </a:lnTo>
                  <a:lnTo>
                    <a:pt x="250591" y="244997"/>
                  </a:lnTo>
                  <a:lnTo>
                    <a:pt x="259121" y="253001"/>
                  </a:lnTo>
                  <a:lnTo>
                    <a:pt x="266707" y="261287"/>
                  </a:lnTo>
                  <a:lnTo>
                    <a:pt x="273328" y="270015"/>
                  </a:lnTo>
                  <a:lnTo>
                    <a:pt x="279114" y="279352"/>
                  </a:lnTo>
                  <a:lnTo>
                    <a:pt x="284242" y="289538"/>
                  </a:lnTo>
                  <a:lnTo>
                    <a:pt x="288873" y="300615"/>
                  </a:lnTo>
                  <a:lnTo>
                    <a:pt x="292815" y="312308"/>
                  </a:lnTo>
                  <a:lnTo>
                    <a:pt x="295558" y="324150"/>
                  </a:lnTo>
                  <a:lnTo>
                    <a:pt x="296917" y="335850"/>
                  </a:lnTo>
                  <a:lnTo>
                    <a:pt x="296845" y="347144"/>
                  </a:lnTo>
                  <a:lnTo>
                    <a:pt x="295276" y="357728"/>
                  </a:lnTo>
                  <a:lnTo>
                    <a:pt x="292318" y="367507"/>
                  </a:lnTo>
                  <a:lnTo>
                    <a:pt x="287720" y="376395"/>
                  </a:lnTo>
                  <a:lnTo>
                    <a:pt x="280828" y="384227"/>
                  </a:lnTo>
                  <a:lnTo>
                    <a:pt x="271487" y="391011"/>
                  </a:lnTo>
                  <a:lnTo>
                    <a:pt x="259977" y="396739"/>
                  </a:lnTo>
                  <a:lnTo>
                    <a:pt x="246739" y="401297"/>
                  </a:lnTo>
                  <a:lnTo>
                    <a:pt x="232201" y="404735"/>
                  </a:lnTo>
                  <a:lnTo>
                    <a:pt x="216559" y="407231"/>
                  </a:lnTo>
                  <a:lnTo>
                    <a:pt x="199784" y="408998"/>
                  </a:lnTo>
                  <a:lnTo>
                    <a:pt x="181948" y="410228"/>
                  </a:lnTo>
                  <a:lnTo>
                    <a:pt x="163225" y="411072"/>
                  </a:lnTo>
                  <a:lnTo>
                    <a:pt x="143820" y="411647"/>
                  </a:lnTo>
                  <a:lnTo>
                    <a:pt x="123919" y="412042"/>
                  </a:lnTo>
                  <a:lnTo>
                    <a:pt x="103996" y="412477"/>
                  </a:lnTo>
                  <a:lnTo>
                    <a:pt x="84772" y="413302"/>
                  </a:lnTo>
                  <a:lnTo>
                    <a:pt x="66603" y="414669"/>
                  </a:lnTo>
                  <a:lnTo>
                    <a:pt x="50079" y="416410"/>
                  </a:lnTo>
                  <a:lnTo>
                    <a:pt x="34575" y="418299"/>
                  </a:lnTo>
                  <a:lnTo>
                    <a:pt x="18734" y="420503"/>
                  </a:lnTo>
                  <a:lnTo>
                    <a:pt x="0" y="4233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1168663" y="4389148"/>
            <a:ext cx="525858" cy="844936"/>
          </a:xfrm>
          <a:custGeom>
            <a:avLst/>
            <a:gdLst/>
            <a:ahLst/>
            <a:cxnLst/>
            <a:rect l="0" t="0" r="0" b="0"/>
            <a:pathLst>
              <a:path w="525858" h="844936">
                <a:moveTo>
                  <a:pt x="263212" y="32821"/>
                </a:moveTo>
                <a:lnTo>
                  <a:pt x="254344" y="35822"/>
                </a:lnTo>
                <a:lnTo>
                  <a:pt x="245357" y="39244"/>
                </a:lnTo>
                <a:lnTo>
                  <a:pt x="235366" y="43441"/>
                </a:lnTo>
                <a:lnTo>
                  <a:pt x="224558" y="48340"/>
                </a:lnTo>
                <a:lnTo>
                  <a:pt x="213395" y="53822"/>
                </a:lnTo>
                <a:lnTo>
                  <a:pt x="202195" y="59752"/>
                </a:lnTo>
                <a:lnTo>
                  <a:pt x="191255" y="66014"/>
                </a:lnTo>
                <a:lnTo>
                  <a:pt x="180919" y="72512"/>
                </a:lnTo>
                <a:lnTo>
                  <a:pt x="171302" y="79190"/>
                </a:lnTo>
                <a:lnTo>
                  <a:pt x="162185" y="86487"/>
                </a:lnTo>
                <a:lnTo>
                  <a:pt x="153135" y="95289"/>
                </a:lnTo>
                <a:lnTo>
                  <a:pt x="143898" y="105950"/>
                </a:lnTo>
                <a:lnTo>
                  <a:pt x="134555" y="118026"/>
                </a:lnTo>
                <a:lnTo>
                  <a:pt x="125429" y="130590"/>
                </a:lnTo>
                <a:lnTo>
                  <a:pt x="116695" y="143042"/>
                </a:lnTo>
                <a:lnTo>
                  <a:pt x="108372" y="155316"/>
                </a:lnTo>
                <a:lnTo>
                  <a:pt x="100404" y="167688"/>
                </a:lnTo>
                <a:lnTo>
                  <a:pt x="92716" y="180337"/>
                </a:lnTo>
                <a:lnTo>
                  <a:pt x="85401" y="193135"/>
                </a:lnTo>
                <a:lnTo>
                  <a:pt x="78708" y="205741"/>
                </a:lnTo>
                <a:lnTo>
                  <a:pt x="72722" y="217972"/>
                </a:lnTo>
                <a:lnTo>
                  <a:pt x="67380" y="229967"/>
                </a:lnTo>
                <a:lnTo>
                  <a:pt x="62557" y="242088"/>
                </a:lnTo>
                <a:lnTo>
                  <a:pt x="58127" y="254535"/>
                </a:lnTo>
                <a:lnTo>
                  <a:pt x="53980" y="267183"/>
                </a:lnTo>
                <a:lnTo>
                  <a:pt x="50036" y="279681"/>
                </a:lnTo>
                <a:lnTo>
                  <a:pt x="46231" y="291831"/>
                </a:lnTo>
                <a:lnTo>
                  <a:pt x="42521" y="303600"/>
                </a:lnTo>
                <a:lnTo>
                  <a:pt x="38877" y="315037"/>
                </a:lnTo>
                <a:lnTo>
                  <a:pt x="35277" y="326216"/>
                </a:lnTo>
                <a:lnTo>
                  <a:pt x="31707" y="337367"/>
                </a:lnTo>
                <a:lnTo>
                  <a:pt x="28157" y="348853"/>
                </a:lnTo>
                <a:lnTo>
                  <a:pt x="24621" y="360842"/>
                </a:lnTo>
                <a:lnTo>
                  <a:pt x="21093" y="373167"/>
                </a:lnTo>
                <a:lnTo>
                  <a:pt x="17572" y="385440"/>
                </a:lnTo>
                <a:lnTo>
                  <a:pt x="14058" y="397440"/>
                </a:lnTo>
                <a:lnTo>
                  <a:pt x="10716" y="409278"/>
                </a:lnTo>
                <a:lnTo>
                  <a:pt x="7852" y="421292"/>
                </a:lnTo>
                <a:lnTo>
                  <a:pt x="5593" y="433685"/>
                </a:lnTo>
                <a:lnTo>
                  <a:pt x="3908" y="446976"/>
                </a:lnTo>
                <a:lnTo>
                  <a:pt x="2693" y="462034"/>
                </a:lnTo>
                <a:lnTo>
                  <a:pt x="1844" y="479157"/>
                </a:lnTo>
                <a:lnTo>
                  <a:pt x="1425" y="497523"/>
                </a:lnTo>
                <a:lnTo>
                  <a:pt x="1668" y="515542"/>
                </a:lnTo>
                <a:lnTo>
                  <a:pt x="2646" y="532320"/>
                </a:lnTo>
                <a:lnTo>
                  <a:pt x="4285" y="547666"/>
                </a:lnTo>
                <a:lnTo>
                  <a:pt x="6456" y="561733"/>
                </a:lnTo>
                <a:lnTo>
                  <a:pt x="9027" y="574797"/>
                </a:lnTo>
                <a:lnTo>
                  <a:pt x="11889" y="587606"/>
                </a:lnTo>
                <a:lnTo>
                  <a:pt x="14956" y="601293"/>
                </a:lnTo>
                <a:lnTo>
                  <a:pt x="18165" y="616397"/>
                </a:lnTo>
                <a:lnTo>
                  <a:pt x="21471" y="632445"/>
                </a:lnTo>
                <a:lnTo>
                  <a:pt x="24843" y="648298"/>
                </a:lnTo>
                <a:lnTo>
                  <a:pt x="28266" y="663285"/>
                </a:lnTo>
                <a:lnTo>
                  <a:pt x="31887" y="677091"/>
                </a:lnTo>
                <a:lnTo>
                  <a:pt x="36003" y="689509"/>
                </a:lnTo>
                <a:lnTo>
                  <a:pt x="40738" y="700605"/>
                </a:lnTo>
                <a:lnTo>
                  <a:pt x="46055" y="710920"/>
                </a:lnTo>
                <a:lnTo>
                  <a:pt x="51849" y="721322"/>
                </a:lnTo>
                <a:lnTo>
                  <a:pt x="58006" y="732287"/>
                </a:lnTo>
                <a:lnTo>
                  <a:pt x="64428" y="743608"/>
                </a:lnTo>
                <a:lnTo>
                  <a:pt x="71039" y="754601"/>
                </a:lnTo>
                <a:lnTo>
                  <a:pt x="77785" y="764885"/>
                </a:lnTo>
                <a:lnTo>
                  <a:pt x="84789" y="774400"/>
                </a:lnTo>
                <a:lnTo>
                  <a:pt x="92329" y="783242"/>
                </a:lnTo>
                <a:lnTo>
                  <a:pt x="100521" y="791557"/>
                </a:lnTo>
                <a:lnTo>
                  <a:pt x="109481" y="799479"/>
                </a:lnTo>
                <a:lnTo>
                  <a:pt x="119407" y="807120"/>
                </a:lnTo>
                <a:lnTo>
                  <a:pt x="130305" y="814558"/>
                </a:lnTo>
                <a:lnTo>
                  <a:pt x="141878" y="821692"/>
                </a:lnTo>
                <a:lnTo>
                  <a:pt x="153639" y="828257"/>
                </a:lnTo>
                <a:lnTo>
                  <a:pt x="165292" y="834144"/>
                </a:lnTo>
                <a:lnTo>
                  <a:pt x="176894" y="839079"/>
                </a:lnTo>
                <a:lnTo>
                  <a:pt x="188750" y="842564"/>
                </a:lnTo>
                <a:lnTo>
                  <a:pt x="201019" y="844459"/>
                </a:lnTo>
                <a:lnTo>
                  <a:pt x="213547" y="844935"/>
                </a:lnTo>
                <a:lnTo>
                  <a:pt x="225964" y="844274"/>
                </a:lnTo>
                <a:lnTo>
                  <a:pt x="238061" y="842758"/>
                </a:lnTo>
                <a:lnTo>
                  <a:pt x="249795" y="840625"/>
                </a:lnTo>
                <a:lnTo>
                  <a:pt x="261207" y="838056"/>
                </a:lnTo>
                <a:lnTo>
                  <a:pt x="272365" y="835177"/>
                </a:lnTo>
                <a:lnTo>
                  <a:pt x="283333" y="831753"/>
                </a:lnTo>
                <a:lnTo>
                  <a:pt x="294164" y="827237"/>
                </a:lnTo>
                <a:lnTo>
                  <a:pt x="304899" y="821416"/>
                </a:lnTo>
                <a:lnTo>
                  <a:pt x="315568" y="814386"/>
                </a:lnTo>
                <a:lnTo>
                  <a:pt x="326191" y="806371"/>
                </a:lnTo>
                <a:lnTo>
                  <a:pt x="336783" y="797608"/>
                </a:lnTo>
                <a:lnTo>
                  <a:pt x="347354" y="788301"/>
                </a:lnTo>
                <a:lnTo>
                  <a:pt x="357911" y="778609"/>
                </a:lnTo>
                <a:lnTo>
                  <a:pt x="368454" y="768653"/>
                </a:lnTo>
                <a:lnTo>
                  <a:pt x="378822" y="758681"/>
                </a:lnTo>
                <a:lnTo>
                  <a:pt x="388711" y="749060"/>
                </a:lnTo>
                <a:lnTo>
                  <a:pt x="397992" y="739945"/>
                </a:lnTo>
                <a:lnTo>
                  <a:pt x="406699" y="730839"/>
                </a:lnTo>
                <a:lnTo>
                  <a:pt x="414934" y="720740"/>
                </a:lnTo>
                <a:lnTo>
                  <a:pt x="422808" y="709160"/>
                </a:lnTo>
                <a:lnTo>
                  <a:pt x="430419" y="696108"/>
                </a:lnTo>
                <a:lnTo>
                  <a:pt x="437844" y="681818"/>
                </a:lnTo>
                <a:lnTo>
                  <a:pt x="445139" y="666580"/>
                </a:lnTo>
                <a:lnTo>
                  <a:pt x="452344" y="650976"/>
                </a:lnTo>
                <a:lnTo>
                  <a:pt x="459489" y="635821"/>
                </a:lnTo>
                <a:lnTo>
                  <a:pt x="466588" y="621513"/>
                </a:lnTo>
                <a:lnTo>
                  <a:pt x="473491" y="607603"/>
                </a:lnTo>
                <a:lnTo>
                  <a:pt x="479899" y="593045"/>
                </a:lnTo>
                <a:lnTo>
                  <a:pt x="485690" y="577292"/>
                </a:lnTo>
                <a:lnTo>
                  <a:pt x="490901" y="560776"/>
                </a:lnTo>
                <a:lnTo>
                  <a:pt x="495634" y="544596"/>
                </a:lnTo>
                <a:lnTo>
                  <a:pt x="500005" y="529363"/>
                </a:lnTo>
                <a:lnTo>
                  <a:pt x="504111" y="514711"/>
                </a:lnTo>
                <a:lnTo>
                  <a:pt x="508029" y="499594"/>
                </a:lnTo>
                <a:lnTo>
                  <a:pt x="511811" y="483433"/>
                </a:lnTo>
                <a:lnTo>
                  <a:pt x="515336" y="466459"/>
                </a:lnTo>
                <a:lnTo>
                  <a:pt x="518323" y="449433"/>
                </a:lnTo>
                <a:lnTo>
                  <a:pt x="520664" y="432816"/>
                </a:lnTo>
                <a:lnTo>
                  <a:pt x="522405" y="416419"/>
                </a:lnTo>
                <a:lnTo>
                  <a:pt x="523656" y="399591"/>
                </a:lnTo>
                <a:lnTo>
                  <a:pt x="524535" y="381984"/>
                </a:lnTo>
                <a:lnTo>
                  <a:pt x="525144" y="363890"/>
                </a:lnTo>
                <a:lnTo>
                  <a:pt x="525560" y="346035"/>
                </a:lnTo>
                <a:lnTo>
                  <a:pt x="525839" y="328841"/>
                </a:lnTo>
                <a:lnTo>
                  <a:pt x="525857" y="312549"/>
                </a:lnTo>
                <a:lnTo>
                  <a:pt x="525338" y="297381"/>
                </a:lnTo>
                <a:lnTo>
                  <a:pt x="524175" y="283316"/>
                </a:lnTo>
                <a:lnTo>
                  <a:pt x="522581" y="269702"/>
                </a:lnTo>
                <a:lnTo>
                  <a:pt x="520971" y="255407"/>
                </a:lnTo>
                <a:lnTo>
                  <a:pt x="519585" y="239864"/>
                </a:lnTo>
                <a:lnTo>
                  <a:pt x="518164" y="223505"/>
                </a:lnTo>
                <a:lnTo>
                  <a:pt x="516071" y="207436"/>
                </a:lnTo>
                <a:lnTo>
                  <a:pt x="512999" y="192296"/>
                </a:lnTo>
                <a:lnTo>
                  <a:pt x="509121" y="178217"/>
                </a:lnTo>
                <a:lnTo>
                  <a:pt x="504900" y="165082"/>
                </a:lnTo>
                <a:lnTo>
                  <a:pt x="500648" y="152692"/>
                </a:lnTo>
                <a:lnTo>
                  <a:pt x="496336" y="140693"/>
                </a:lnTo>
                <a:lnTo>
                  <a:pt x="491688" y="128623"/>
                </a:lnTo>
                <a:lnTo>
                  <a:pt x="486565" y="116240"/>
                </a:lnTo>
                <a:lnTo>
                  <a:pt x="480972" y="103818"/>
                </a:lnTo>
                <a:lnTo>
                  <a:pt x="474985" y="92010"/>
                </a:lnTo>
                <a:lnTo>
                  <a:pt x="468695" y="81145"/>
                </a:lnTo>
                <a:lnTo>
                  <a:pt x="462183" y="71223"/>
                </a:lnTo>
                <a:lnTo>
                  <a:pt x="455511" y="62099"/>
                </a:lnTo>
                <a:lnTo>
                  <a:pt x="448715" y="53592"/>
                </a:lnTo>
                <a:lnTo>
                  <a:pt x="441338" y="45539"/>
                </a:lnTo>
                <a:lnTo>
                  <a:pt x="432481" y="37809"/>
                </a:lnTo>
                <a:lnTo>
                  <a:pt x="421780" y="30312"/>
                </a:lnTo>
                <a:lnTo>
                  <a:pt x="409506" y="23138"/>
                </a:lnTo>
                <a:lnTo>
                  <a:pt x="396278" y="16547"/>
                </a:lnTo>
                <a:lnTo>
                  <a:pt x="382570" y="10642"/>
                </a:lnTo>
                <a:lnTo>
                  <a:pt x="368809" y="5695"/>
                </a:lnTo>
                <a:lnTo>
                  <a:pt x="355432" y="2203"/>
                </a:lnTo>
                <a:lnTo>
                  <a:pt x="342612" y="306"/>
                </a:lnTo>
                <a:lnTo>
                  <a:pt x="329853" y="0"/>
                </a:lnTo>
                <a:lnTo>
                  <a:pt x="316141" y="1307"/>
                </a:lnTo>
                <a:lnTo>
                  <a:pt x="300992" y="4074"/>
                </a:lnTo>
                <a:lnTo>
                  <a:pt x="284899" y="8031"/>
                </a:lnTo>
                <a:lnTo>
                  <a:pt x="269010" y="12896"/>
                </a:lnTo>
                <a:lnTo>
                  <a:pt x="253990" y="18422"/>
                </a:lnTo>
                <a:lnTo>
                  <a:pt x="239991" y="24419"/>
                </a:lnTo>
                <a:lnTo>
                  <a:pt x="226910" y="30742"/>
                </a:lnTo>
                <a:lnTo>
                  <a:pt x="214565" y="37295"/>
                </a:lnTo>
                <a:lnTo>
                  <a:pt x="202936" y="44170"/>
                </a:lnTo>
                <a:lnTo>
                  <a:pt x="192178" y="51624"/>
                </a:lnTo>
                <a:lnTo>
                  <a:pt x="182294" y="59763"/>
                </a:lnTo>
                <a:lnTo>
                  <a:pt x="172839" y="68857"/>
                </a:lnTo>
                <a:lnTo>
                  <a:pt x="163036" y="79406"/>
                </a:lnTo>
                <a:lnTo>
                  <a:pt x="152481" y="91540"/>
                </a:lnTo>
                <a:lnTo>
                  <a:pt x="141442" y="104927"/>
                </a:lnTo>
                <a:lnTo>
                  <a:pt x="130638" y="118976"/>
                </a:lnTo>
                <a:lnTo>
                  <a:pt x="120478" y="133280"/>
                </a:lnTo>
                <a:lnTo>
                  <a:pt x="110877" y="147798"/>
                </a:lnTo>
                <a:lnTo>
                  <a:pt x="101444" y="162756"/>
                </a:lnTo>
                <a:lnTo>
                  <a:pt x="91919" y="178267"/>
                </a:lnTo>
                <a:lnTo>
                  <a:pt x="82370" y="194462"/>
                </a:lnTo>
                <a:lnTo>
                  <a:pt x="73099" y="211560"/>
                </a:lnTo>
                <a:lnTo>
                  <a:pt x="64269" y="229587"/>
                </a:lnTo>
                <a:lnTo>
                  <a:pt x="56050" y="248425"/>
                </a:lnTo>
                <a:lnTo>
                  <a:pt x="48683" y="267902"/>
                </a:lnTo>
                <a:lnTo>
                  <a:pt x="42207" y="287851"/>
                </a:lnTo>
                <a:lnTo>
                  <a:pt x="36351" y="307976"/>
                </a:lnTo>
                <a:lnTo>
                  <a:pt x="30644" y="327866"/>
                </a:lnTo>
                <a:lnTo>
                  <a:pt x="24807" y="347308"/>
                </a:lnTo>
                <a:lnTo>
                  <a:pt x="19049" y="366107"/>
                </a:lnTo>
                <a:lnTo>
                  <a:pt x="13406" y="386148"/>
                </a:lnTo>
                <a:lnTo>
                  <a:pt x="7376" y="412544"/>
                </a:lnTo>
                <a:lnTo>
                  <a:pt x="0" y="4539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951987" y="4163959"/>
            <a:ext cx="606469" cy="748363"/>
          </a:xfrm>
          <a:custGeom>
            <a:avLst/>
            <a:gdLst/>
            <a:ahLst/>
            <a:cxnLst/>
            <a:rect l="0" t="0" r="0" b="0"/>
            <a:pathLst>
              <a:path w="606469" h="748363">
                <a:moveTo>
                  <a:pt x="238562" y="121139"/>
                </a:moveTo>
                <a:lnTo>
                  <a:pt x="231344" y="125474"/>
                </a:lnTo>
                <a:lnTo>
                  <a:pt x="221428" y="131561"/>
                </a:lnTo>
                <a:lnTo>
                  <a:pt x="211018" y="138326"/>
                </a:lnTo>
                <a:lnTo>
                  <a:pt x="201010" y="145331"/>
                </a:lnTo>
                <a:lnTo>
                  <a:pt x="191471" y="152411"/>
                </a:lnTo>
                <a:lnTo>
                  <a:pt x="182064" y="159503"/>
                </a:lnTo>
                <a:lnTo>
                  <a:pt x="172550" y="166592"/>
                </a:lnTo>
                <a:lnTo>
                  <a:pt x="163005" y="173834"/>
                </a:lnTo>
                <a:lnTo>
                  <a:pt x="153735" y="181540"/>
                </a:lnTo>
                <a:lnTo>
                  <a:pt x="144901" y="189834"/>
                </a:lnTo>
                <a:lnTo>
                  <a:pt x="136509" y="198525"/>
                </a:lnTo>
                <a:lnTo>
                  <a:pt x="128493" y="207205"/>
                </a:lnTo>
                <a:lnTo>
                  <a:pt x="120768" y="215641"/>
                </a:lnTo>
                <a:lnTo>
                  <a:pt x="113259" y="223931"/>
                </a:lnTo>
                <a:lnTo>
                  <a:pt x="105903" y="232411"/>
                </a:lnTo>
                <a:lnTo>
                  <a:pt x="98655" y="241259"/>
                </a:lnTo>
                <a:lnTo>
                  <a:pt x="91481" y="250337"/>
                </a:lnTo>
                <a:lnTo>
                  <a:pt x="84357" y="259285"/>
                </a:lnTo>
                <a:lnTo>
                  <a:pt x="77268" y="267904"/>
                </a:lnTo>
                <a:lnTo>
                  <a:pt x="70201" y="276319"/>
                </a:lnTo>
                <a:lnTo>
                  <a:pt x="63151" y="284882"/>
                </a:lnTo>
                <a:lnTo>
                  <a:pt x="56115" y="293792"/>
                </a:lnTo>
                <a:lnTo>
                  <a:pt x="49255" y="303081"/>
                </a:lnTo>
                <a:lnTo>
                  <a:pt x="42875" y="312703"/>
                </a:lnTo>
                <a:lnTo>
                  <a:pt x="37103" y="322586"/>
                </a:lnTo>
                <a:lnTo>
                  <a:pt x="31905" y="332666"/>
                </a:lnTo>
                <a:lnTo>
                  <a:pt x="27180" y="342885"/>
                </a:lnTo>
                <a:lnTo>
                  <a:pt x="22815" y="353207"/>
                </a:lnTo>
                <a:lnTo>
                  <a:pt x="18713" y="363765"/>
                </a:lnTo>
                <a:lnTo>
                  <a:pt x="14797" y="374845"/>
                </a:lnTo>
                <a:lnTo>
                  <a:pt x="11017" y="386576"/>
                </a:lnTo>
                <a:lnTo>
                  <a:pt x="7493" y="399405"/>
                </a:lnTo>
                <a:lnTo>
                  <a:pt x="4506" y="414146"/>
                </a:lnTo>
                <a:lnTo>
                  <a:pt x="2170" y="431052"/>
                </a:lnTo>
                <a:lnTo>
                  <a:pt x="602" y="449271"/>
                </a:lnTo>
                <a:lnTo>
                  <a:pt x="0" y="467192"/>
                </a:lnTo>
                <a:lnTo>
                  <a:pt x="379" y="483922"/>
                </a:lnTo>
                <a:lnTo>
                  <a:pt x="1769" y="499914"/>
                </a:lnTo>
                <a:lnTo>
                  <a:pt x="4297" y="516545"/>
                </a:lnTo>
                <a:lnTo>
                  <a:pt x="7928" y="534579"/>
                </a:lnTo>
                <a:lnTo>
                  <a:pt x="12653" y="553812"/>
                </a:lnTo>
                <a:lnTo>
                  <a:pt x="18574" y="573435"/>
                </a:lnTo>
                <a:lnTo>
                  <a:pt x="25627" y="592895"/>
                </a:lnTo>
                <a:lnTo>
                  <a:pt x="33463" y="611658"/>
                </a:lnTo>
                <a:lnTo>
                  <a:pt x="41561" y="629092"/>
                </a:lnTo>
                <a:lnTo>
                  <a:pt x="49597" y="644987"/>
                </a:lnTo>
                <a:lnTo>
                  <a:pt x="57449" y="659318"/>
                </a:lnTo>
                <a:lnTo>
                  <a:pt x="65101" y="672046"/>
                </a:lnTo>
                <a:lnTo>
                  <a:pt x="72594" y="683318"/>
                </a:lnTo>
                <a:lnTo>
                  <a:pt x="80458" y="693401"/>
                </a:lnTo>
                <a:lnTo>
                  <a:pt x="89649" y="702577"/>
                </a:lnTo>
                <a:lnTo>
                  <a:pt x="100575" y="711086"/>
                </a:lnTo>
                <a:lnTo>
                  <a:pt x="112831" y="718956"/>
                </a:lnTo>
                <a:lnTo>
                  <a:pt x="125515" y="726023"/>
                </a:lnTo>
                <a:lnTo>
                  <a:pt x="138058" y="732256"/>
                </a:lnTo>
                <a:lnTo>
                  <a:pt x="150732" y="737594"/>
                </a:lnTo>
                <a:lnTo>
                  <a:pt x="164437" y="741882"/>
                </a:lnTo>
                <a:lnTo>
                  <a:pt x="179621" y="745130"/>
                </a:lnTo>
                <a:lnTo>
                  <a:pt x="196259" y="747328"/>
                </a:lnTo>
                <a:lnTo>
                  <a:pt x="214118" y="748362"/>
                </a:lnTo>
                <a:lnTo>
                  <a:pt x="232912" y="748276"/>
                </a:lnTo>
                <a:lnTo>
                  <a:pt x="252229" y="747083"/>
                </a:lnTo>
                <a:lnTo>
                  <a:pt x="271562" y="744688"/>
                </a:lnTo>
                <a:lnTo>
                  <a:pt x="290624" y="741151"/>
                </a:lnTo>
                <a:lnTo>
                  <a:pt x="309015" y="736658"/>
                </a:lnTo>
                <a:lnTo>
                  <a:pt x="326145" y="731426"/>
                </a:lnTo>
                <a:lnTo>
                  <a:pt x="341815" y="725654"/>
                </a:lnTo>
                <a:lnTo>
                  <a:pt x="356152" y="719661"/>
                </a:lnTo>
                <a:lnTo>
                  <a:pt x="369411" y="713871"/>
                </a:lnTo>
                <a:lnTo>
                  <a:pt x="381849" y="708490"/>
                </a:lnTo>
                <a:lnTo>
                  <a:pt x="393528" y="703217"/>
                </a:lnTo>
                <a:lnTo>
                  <a:pt x="404314" y="697376"/>
                </a:lnTo>
                <a:lnTo>
                  <a:pt x="414209" y="690631"/>
                </a:lnTo>
                <a:lnTo>
                  <a:pt x="423501" y="683132"/>
                </a:lnTo>
                <a:lnTo>
                  <a:pt x="432661" y="675327"/>
                </a:lnTo>
                <a:lnTo>
                  <a:pt x="441970" y="667514"/>
                </a:lnTo>
                <a:lnTo>
                  <a:pt x="451358" y="659658"/>
                </a:lnTo>
                <a:lnTo>
                  <a:pt x="460515" y="651478"/>
                </a:lnTo>
                <a:lnTo>
                  <a:pt x="469268" y="642830"/>
                </a:lnTo>
                <a:lnTo>
                  <a:pt x="477604" y="633717"/>
                </a:lnTo>
                <a:lnTo>
                  <a:pt x="485582" y="624215"/>
                </a:lnTo>
                <a:lnTo>
                  <a:pt x="493279" y="614410"/>
                </a:lnTo>
                <a:lnTo>
                  <a:pt x="500772" y="604385"/>
                </a:lnTo>
                <a:lnTo>
                  <a:pt x="508116" y="594202"/>
                </a:lnTo>
                <a:lnTo>
                  <a:pt x="515356" y="583904"/>
                </a:lnTo>
                <a:lnTo>
                  <a:pt x="522524" y="573362"/>
                </a:lnTo>
                <a:lnTo>
                  <a:pt x="529645" y="562292"/>
                </a:lnTo>
                <a:lnTo>
                  <a:pt x="536732" y="550583"/>
                </a:lnTo>
                <a:lnTo>
                  <a:pt x="543796" y="538277"/>
                </a:lnTo>
                <a:lnTo>
                  <a:pt x="550846" y="525484"/>
                </a:lnTo>
                <a:lnTo>
                  <a:pt x="557881" y="512322"/>
                </a:lnTo>
                <a:lnTo>
                  <a:pt x="564740" y="498889"/>
                </a:lnTo>
                <a:lnTo>
                  <a:pt x="571120" y="485266"/>
                </a:lnTo>
                <a:lnTo>
                  <a:pt x="576892" y="471510"/>
                </a:lnTo>
                <a:lnTo>
                  <a:pt x="582089" y="457662"/>
                </a:lnTo>
                <a:lnTo>
                  <a:pt x="586815" y="443753"/>
                </a:lnTo>
                <a:lnTo>
                  <a:pt x="591175" y="429801"/>
                </a:lnTo>
                <a:lnTo>
                  <a:pt x="595105" y="415821"/>
                </a:lnTo>
                <a:lnTo>
                  <a:pt x="598371" y="401821"/>
                </a:lnTo>
                <a:lnTo>
                  <a:pt x="600904" y="387810"/>
                </a:lnTo>
                <a:lnTo>
                  <a:pt x="602774" y="373789"/>
                </a:lnTo>
                <a:lnTo>
                  <a:pt x="604113" y="359762"/>
                </a:lnTo>
                <a:lnTo>
                  <a:pt x="605050" y="345732"/>
                </a:lnTo>
                <a:lnTo>
                  <a:pt x="605698" y="331699"/>
                </a:lnTo>
                <a:lnTo>
                  <a:pt x="606141" y="317664"/>
                </a:lnTo>
                <a:lnTo>
                  <a:pt x="606437" y="303620"/>
                </a:lnTo>
                <a:lnTo>
                  <a:pt x="606468" y="289238"/>
                </a:lnTo>
                <a:lnTo>
                  <a:pt x="605956" y="273904"/>
                </a:lnTo>
                <a:lnTo>
                  <a:pt x="604790" y="257374"/>
                </a:lnTo>
                <a:lnTo>
                  <a:pt x="602853" y="240204"/>
                </a:lnTo>
                <a:lnTo>
                  <a:pt x="599950" y="223517"/>
                </a:lnTo>
                <a:lnTo>
                  <a:pt x="596072" y="207927"/>
                </a:lnTo>
                <a:lnTo>
                  <a:pt x="591519" y="193529"/>
                </a:lnTo>
                <a:lnTo>
                  <a:pt x="586779" y="180172"/>
                </a:lnTo>
                <a:lnTo>
                  <a:pt x="582146" y="167639"/>
                </a:lnTo>
                <a:lnTo>
                  <a:pt x="577563" y="155881"/>
                </a:lnTo>
                <a:lnTo>
                  <a:pt x="572727" y="145038"/>
                </a:lnTo>
                <a:lnTo>
                  <a:pt x="567472" y="135101"/>
                </a:lnTo>
                <a:lnTo>
                  <a:pt x="561791" y="125779"/>
                </a:lnTo>
                <a:lnTo>
                  <a:pt x="555744" y="116598"/>
                </a:lnTo>
                <a:lnTo>
                  <a:pt x="549414" y="107274"/>
                </a:lnTo>
                <a:lnTo>
                  <a:pt x="542873" y="97875"/>
                </a:lnTo>
                <a:lnTo>
                  <a:pt x="536183" y="88713"/>
                </a:lnTo>
                <a:lnTo>
                  <a:pt x="529383" y="79955"/>
                </a:lnTo>
                <a:lnTo>
                  <a:pt x="522343" y="71616"/>
                </a:lnTo>
                <a:lnTo>
                  <a:pt x="514778" y="63636"/>
                </a:lnTo>
                <a:lnTo>
                  <a:pt x="506579" y="55937"/>
                </a:lnTo>
                <a:lnTo>
                  <a:pt x="497954" y="48445"/>
                </a:lnTo>
                <a:lnTo>
                  <a:pt x="489318" y="41100"/>
                </a:lnTo>
                <a:lnTo>
                  <a:pt x="480912" y="33864"/>
                </a:lnTo>
                <a:lnTo>
                  <a:pt x="472641" y="26867"/>
                </a:lnTo>
                <a:lnTo>
                  <a:pt x="464175" y="20395"/>
                </a:lnTo>
                <a:lnTo>
                  <a:pt x="455322" y="14566"/>
                </a:lnTo>
                <a:lnTo>
                  <a:pt x="445731" y="9499"/>
                </a:lnTo>
                <a:lnTo>
                  <a:pt x="434842" y="5395"/>
                </a:lnTo>
                <a:lnTo>
                  <a:pt x="422466" y="2274"/>
                </a:lnTo>
                <a:lnTo>
                  <a:pt x="408577" y="331"/>
                </a:lnTo>
                <a:lnTo>
                  <a:pt x="393125" y="0"/>
                </a:lnTo>
                <a:lnTo>
                  <a:pt x="376257" y="1372"/>
                </a:lnTo>
                <a:lnTo>
                  <a:pt x="358559" y="4241"/>
                </a:lnTo>
                <a:lnTo>
                  <a:pt x="340921" y="8301"/>
                </a:lnTo>
                <a:lnTo>
                  <a:pt x="323846" y="13261"/>
                </a:lnTo>
                <a:lnTo>
                  <a:pt x="307621" y="19199"/>
                </a:lnTo>
                <a:lnTo>
                  <a:pt x="292492" y="26540"/>
                </a:lnTo>
                <a:lnTo>
                  <a:pt x="278464" y="35405"/>
                </a:lnTo>
                <a:lnTo>
                  <a:pt x="265383" y="45629"/>
                </a:lnTo>
                <a:lnTo>
                  <a:pt x="253041" y="56941"/>
                </a:lnTo>
                <a:lnTo>
                  <a:pt x="241249" y="69075"/>
                </a:lnTo>
                <a:lnTo>
                  <a:pt x="229851" y="81969"/>
                </a:lnTo>
                <a:lnTo>
                  <a:pt x="218729" y="95754"/>
                </a:lnTo>
                <a:lnTo>
                  <a:pt x="207799" y="110443"/>
                </a:lnTo>
                <a:lnTo>
                  <a:pt x="197000" y="126239"/>
                </a:lnTo>
                <a:lnTo>
                  <a:pt x="186289" y="143593"/>
                </a:lnTo>
                <a:lnTo>
                  <a:pt x="175638" y="162602"/>
                </a:lnTo>
                <a:lnTo>
                  <a:pt x="165027" y="182912"/>
                </a:lnTo>
                <a:lnTo>
                  <a:pt x="154444" y="203915"/>
                </a:lnTo>
                <a:lnTo>
                  <a:pt x="143879" y="225208"/>
                </a:lnTo>
                <a:lnTo>
                  <a:pt x="133327" y="247234"/>
                </a:lnTo>
                <a:lnTo>
                  <a:pt x="122782" y="271138"/>
                </a:lnTo>
                <a:lnTo>
                  <a:pt x="112256" y="297364"/>
                </a:lnTo>
                <a:lnTo>
                  <a:pt x="102201" y="324253"/>
                </a:lnTo>
                <a:lnTo>
                  <a:pt x="92521" y="351035"/>
                </a:lnTo>
                <a:lnTo>
                  <a:pt x="82364" y="380068"/>
                </a:lnTo>
                <a:lnTo>
                  <a:pt x="70106" y="4159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1768787" y="4385628"/>
            <a:ext cx="1041164" cy="1005250"/>
            <a:chOff x="1768787" y="4385628"/>
            <a:chExt cx="1041164" cy="1005250"/>
          </a:xfrm>
        </p:grpSpPr>
        <p:sp>
          <p:nvSpPr>
            <p:cNvPr id="80" name="Freeform 79"/>
            <p:cNvSpPr/>
            <p:nvPr/>
          </p:nvSpPr>
          <p:spPr>
            <a:xfrm>
              <a:off x="1768787" y="4473705"/>
              <a:ext cx="399526" cy="917173"/>
            </a:xfrm>
            <a:custGeom>
              <a:avLst/>
              <a:gdLst/>
              <a:ahLst/>
              <a:cxnLst/>
              <a:rect l="0" t="0" r="0" b="0"/>
              <a:pathLst>
                <a:path w="399526" h="917173">
                  <a:moveTo>
                    <a:pt x="168456" y="337818"/>
                  </a:moveTo>
                  <a:lnTo>
                    <a:pt x="165522" y="349553"/>
                  </a:lnTo>
                  <a:lnTo>
                    <a:pt x="162740" y="360682"/>
                  </a:lnTo>
                  <a:lnTo>
                    <a:pt x="159845" y="372290"/>
                  </a:lnTo>
                  <a:lnTo>
                    <a:pt x="156978" y="384796"/>
                  </a:lnTo>
                  <a:lnTo>
                    <a:pt x="154461" y="398753"/>
                  </a:lnTo>
                  <a:lnTo>
                    <a:pt x="152446" y="414311"/>
                  </a:lnTo>
                  <a:lnTo>
                    <a:pt x="150760" y="431141"/>
                  </a:lnTo>
                  <a:lnTo>
                    <a:pt x="149017" y="448651"/>
                  </a:lnTo>
                  <a:lnTo>
                    <a:pt x="146991" y="466424"/>
                  </a:lnTo>
                  <a:lnTo>
                    <a:pt x="144629" y="484255"/>
                  </a:lnTo>
                  <a:lnTo>
                    <a:pt x="141965" y="502057"/>
                  </a:lnTo>
                  <a:lnTo>
                    <a:pt x="139063" y="519808"/>
                  </a:lnTo>
                  <a:lnTo>
                    <a:pt x="136148" y="537508"/>
                  </a:lnTo>
                  <a:lnTo>
                    <a:pt x="133577" y="555165"/>
                  </a:lnTo>
                  <a:lnTo>
                    <a:pt x="131519" y="572785"/>
                  </a:lnTo>
                  <a:lnTo>
                    <a:pt x="129970" y="590213"/>
                  </a:lnTo>
                  <a:lnTo>
                    <a:pt x="128848" y="607148"/>
                  </a:lnTo>
                  <a:lnTo>
                    <a:pt x="128056" y="623471"/>
                  </a:lnTo>
                  <a:lnTo>
                    <a:pt x="127506" y="639383"/>
                  </a:lnTo>
                  <a:lnTo>
                    <a:pt x="127128" y="655293"/>
                  </a:lnTo>
                  <a:lnTo>
                    <a:pt x="126872" y="671442"/>
                  </a:lnTo>
                  <a:lnTo>
                    <a:pt x="126698" y="687728"/>
                  </a:lnTo>
                  <a:lnTo>
                    <a:pt x="126581" y="703823"/>
                  </a:lnTo>
                  <a:lnTo>
                    <a:pt x="126506" y="719555"/>
                  </a:lnTo>
                  <a:lnTo>
                    <a:pt x="126626" y="735392"/>
                  </a:lnTo>
                  <a:lnTo>
                    <a:pt x="127239" y="752309"/>
                  </a:lnTo>
                  <a:lnTo>
                    <a:pt x="128469" y="770757"/>
                  </a:lnTo>
                  <a:lnTo>
                    <a:pt x="130278" y="790214"/>
                  </a:lnTo>
                  <a:lnTo>
                    <a:pt x="132564" y="809515"/>
                  </a:lnTo>
                  <a:lnTo>
                    <a:pt x="135218" y="827969"/>
                  </a:lnTo>
                  <a:lnTo>
                    <a:pt x="138304" y="845086"/>
                  </a:lnTo>
                  <a:lnTo>
                    <a:pt x="142054" y="860350"/>
                  </a:lnTo>
                  <a:lnTo>
                    <a:pt x="146544" y="873678"/>
                  </a:lnTo>
                  <a:lnTo>
                    <a:pt x="151864" y="885152"/>
                  </a:lnTo>
                  <a:lnTo>
                    <a:pt x="158192" y="894816"/>
                  </a:lnTo>
                  <a:lnTo>
                    <a:pt x="165525" y="902874"/>
                  </a:lnTo>
                  <a:lnTo>
                    <a:pt x="173722" y="909306"/>
                  </a:lnTo>
                  <a:lnTo>
                    <a:pt x="182594" y="913814"/>
                  </a:lnTo>
                  <a:lnTo>
                    <a:pt x="191964" y="916400"/>
                  </a:lnTo>
                  <a:lnTo>
                    <a:pt x="201525" y="917172"/>
                  </a:lnTo>
                  <a:lnTo>
                    <a:pt x="210864" y="916178"/>
                  </a:lnTo>
                  <a:lnTo>
                    <a:pt x="219776" y="913613"/>
                  </a:lnTo>
                  <a:lnTo>
                    <a:pt x="228404" y="909450"/>
                  </a:lnTo>
                  <a:lnTo>
                    <a:pt x="237118" y="903384"/>
                  </a:lnTo>
                  <a:lnTo>
                    <a:pt x="246123" y="895418"/>
                  </a:lnTo>
                  <a:lnTo>
                    <a:pt x="255138" y="885986"/>
                  </a:lnTo>
                  <a:lnTo>
                    <a:pt x="263512" y="875746"/>
                  </a:lnTo>
                  <a:lnTo>
                    <a:pt x="270927" y="865153"/>
                  </a:lnTo>
                  <a:lnTo>
                    <a:pt x="277550" y="854279"/>
                  </a:lnTo>
                  <a:lnTo>
                    <a:pt x="283839" y="842921"/>
                  </a:lnTo>
                  <a:lnTo>
                    <a:pt x="290103" y="830985"/>
                  </a:lnTo>
                  <a:lnTo>
                    <a:pt x="296311" y="818511"/>
                  </a:lnTo>
                  <a:lnTo>
                    <a:pt x="302187" y="805599"/>
                  </a:lnTo>
                  <a:lnTo>
                    <a:pt x="307592" y="792351"/>
                  </a:lnTo>
                  <a:lnTo>
                    <a:pt x="312698" y="778861"/>
                  </a:lnTo>
                  <a:lnTo>
                    <a:pt x="317887" y="765198"/>
                  </a:lnTo>
                  <a:lnTo>
                    <a:pt x="323374" y="751410"/>
                  </a:lnTo>
                  <a:lnTo>
                    <a:pt x="329041" y="737372"/>
                  </a:lnTo>
                  <a:lnTo>
                    <a:pt x="334546" y="722802"/>
                  </a:lnTo>
                  <a:lnTo>
                    <a:pt x="339694" y="707593"/>
                  </a:lnTo>
                  <a:lnTo>
                    <a:pt x="344456" y="691955"/>
                  </a:lnTo>
                  <a:lnTo>
                    <a:pt x="348881" y="676303"/>
                  </a:lnTo>
                  <a:lnTo>
                    <a:pt x="353041" y="660881"/>
                  </a:lnTo>
                  <a:lnTo>
                    <a:pt x="357004" y="645594"/>
                  </a:lnTo>
                  <a:lnTo>
                    <a:pt x="360826" y="630109"/>
                  </a:lnTo>
                  <a:lnTo>
                    <a:pt x="364549" y="614251"/>
                  </a:lnTo>
                  <a:lnTo>
                    <a:pt x="368202" y="598161"/>
                  </a:lnTo>
                  <a:lnTo>
                    <a:pt x="371809" y="582198"/>
                  </a:lnTo>
                  <a:lnTo>
                    <a:pt x="375384" y="566564"/>
                  </a:lnTo>
                  <a:lnTo>
                    <a:pt x="378937" y="551132"/>
                  </a:lnTo>
                  <a:lnTo>
                    <a:pt x="382476" y="535550"/>
                  </a:lnTo>
                  <a:lnTo>
                    <a:pt x="386001" y="519627"/>
                  </a:lnTo>
                  <a:lnTo>
                    <a:pt x="389351" y="503493"/>
                  </a:lnTo>
                  <a:lnTo>
                    <a:pt x="392221" y="487501"/>
                  </a:lnTo>
                  <a:lnTo>
                    <a:pt x="394483" y="471851"/>
                  </a:lnTo>
                  <a:lnTo>
                    <a:pt x="396171" y="456578"/>
                  </a:lnTo>
                  <a:lnTo>
                    <a:pt x="397386" y="441637"/>
                  </a:lnTo>
                  <a:lnTo>
                    <a:pt x="398242" y="426957"/>
                  </a:lnTo>
                  <a:lnTo>
                    <a:pt x="398834" y="412471"/>
                  </a:lnTo>
                  <a:lnTo>
                    <a:pt x="399240" y="398125"/>
                  </a:lnTo>
                  <a:lnTo>
                    <a:pt x="399511" y="383876"/>
                  </a:lnTo>
                  <a:lnTo>
                    <a:pt x="399525" y="369695"/>
                  </a:lnTo>
                  <a:lnTo>
                    <a:pt x="399002" y="355561"/>
                  </a:lnTo>
                  <a:lnTo>
                    <a:pt x="397838" y="341458"/>
                  </a:lnTo>
                  <a:lnTo>
                    <a:pt x="396242" y="327377"/>
                  </a:lnTo>
                  <a:lnTo>
                    <a:pt x="394632" y="313310"/>
                  </a:lnTo>
                  <a:lnTo>
                    <a:pt x="393250" y="299248"/>
                  </a:lnTo>
                  <a:lnTo>
                    <a:pt x="392001" y="285024"/>
                  </a:lnTo>
                  <a:lnTo>
                    <a:pt x="390556" y="270329"/>
                  </a:lnTo>
                  <a:lnTo>
                    <a:pt x="388732" y="255041"/>
                  </a:lnTo>
                  <a:lnTo>
                    <a:pt x="386507" y="239520"/>
                  </a:lnTo>
                  <a:lnTo>
                    <a:pt x="383934" y="224479"/>
                  </a:lnTo>
                  <a:lnTo>
                    <a:pt x="381089" y="210285"/>
                  </a:lnTo>
                  <a:lnTo>
                    <a:pt x="378042" y="196807"/>
                  </a:lnTo>
                  <a:lnTo>
                    <a:pt x="374851" y="183608"/>
                  </a:lnTo>
                  <a:lnTo>
                    <a:pt x="371559" y="170399"/>
                  </a:lnTo>
                  <a:lnTo>
                    <a:pt x="368196" y="157221"/>
                  </a:lnTo>
                  <a:lnTo>
                    <a:pt x="364786" y="144360"/>
                  </a:lnTo>
                  <a:lnTo>
                    <a:pt x="361339" y="131962"/>
                  </a:lnTo>
                  <a:lnTo>
                    <a:pt x="357701" y="120024"/>
                  </a:lnTo>
                  <a:lnTo>
                    <a:pt x="353573" y="108474"/>
                  </a:lnTo>
                  <a:lnTo>
                    <a:pt x="348835" y="97225"/>
                  </a:lnTo>
                  <a:lnTo>
                    <a:pt x="343687" y="86195"/>
                  </a:lnTo>
                  <a:lnTo>
                    <a:pt x="338538" y="75322"/>
                  </a:lnTo>
                  <a:lnTo>
                    <a:pt x="333627" y="64564"/>
                  </a:lnTo>
                  <a:lnTo>
                    <a:pt x="328856" y="54050"/>
                  </a:lnTo>
                  <a:lnTo>
                    <a:pt x="323893" y="44063"/>
                  </a:lnTo>
                  <a:lnTo>
                    <a:pt x="318545" y="34720"/>
                  </a:lnTo>
                  <a:lnTo>
                    <a:pt x="312460" y="26142"/>
                  </a:lnTo>
                  <a:lnTo>
                    <a:pt x="305079" y="18527"/>
                  </a:lnTo>
                  <a:lnTo>
                    <a:pt x="296212" y="11895"/>
                  </a:lnTo>
                  <a:lnTo>
                    <a:pt x="285830" y="6441"/>
                  </a:lnTo>
                  <a:lnTo>
                    <a:pt x="273888" y="2601"/>
                  </a:lnTo>
                  <a:lnTo>
                    <a:pt x="260529" y="467"/>
                  </a:lnTo>
                  <a:lnTo>
                    <a:pt x="246340" y="0"/>
                  </a:lnTo>
                  <a:lnTo>
                    <a:pt x="232211" y="1198"/>
                  </a:lnTo>
                  <a:lnTo>
                    <a:pt x="218646" y="3893"/>
                  </a:lnTo>
                  <a:lnTo>
                    <a:pt x="205931" y="7801"/>
                  </a:lnTo>
                  <a:lnTo>
                    <a:pt x="194310" y="12633"/>
                  </a:lnTo>
                  <a:lnTo>
                    <a:pt x="183787" y="18146"/>
                  </a:lnTo>
                  <a:lnTo>
                    <a:pt x="174042" y="24473"/>
                  </a:lnTo>
                  <a:lnTo>
                    <a:pt x="164562" y="32084"/>
                  </a:lnTo>
                  <a:lnTo>
                    <a:pt x="155031" y="41132"/>
                  </a:lnTo>
                  <a:lnTo>
                    <a:pt x="145489" y="51481"/>
                  </a:lnTo>
                  <a:lnTo>
                    <a:pt x="136229" y="62877"/>
                  </a:lnTo>
                  <a:lnTo>
                    <a:pt x="127401" y="75068"/>
                  </a:lnTo>
                  <a:lnTo>
                    <a:pt x="118846" y="88000"/>
                  </a:lnTo>
                  <a:lnTo>
                    <a:pt x="110188" y="101811"/>
                  </a:lnTo>
                  <a:lnTo>
                    <a:pt x="101220" y="116513"/>
                  </a:lnTo>
                  <a:lnTo>
                    <a:pt x="92061" y="132148"/>
                  </a:lnTo>
                  <a:lnTo>
                    <a:pt x="83060" y="148861"/>
                  </a:lnTo>
                  <a:lnTo>
                    <a:pt x="74410" y="166631"/>
                  </a:lnTo>
                  <a:lnTo>
                    <a:pt x="66144" y="185464"/>
                  </a:lnTo>
                  <a:lnTo>
                    <a:pt x="58213" y="205470"/>
                  </a:lnTo>
                  <a:lnTo>
                    <a:pt x="50551" y="226597"/>
                  </a:lnTo>
                  <a:lnTo>
                    <a:pt x="43253" y="248666"/>
                  </a:lnTo>
                  <a:lnTo>
                    <a:pt x="36571" y="271465"/>
                  </a:lnTo>
                  <a:lnTo>
                    <a:pt x="30593" y="294802"/>
                  </a:lnTo>
                  <a:lnTo>
                    <a:pt x="25256" y="318524"/>
                  </a:lnTo>
                  <a:lnTo>
                    <a:pt x="20436" y="342514"/>
                  </a:lnTo>
                  <a:lnTo>
                    <a:pt x="16013" y="366696"/>
                  </a:lnTo>
                  <a:lnTo>
                    <a:pt x="12041" y="391172"/>
                  </a:lnTo>
                  <a:lnTo>
                    <a:pt x="8746" y="416210"/>
                  </a:lnTo>
                  <a:lnTo>
                    <a:pt x="6195" y="441902"/>
                  </a:lnTo>
                  <a:lnTo>
                    <a:pt x="4311" y="467869"/>
                  </a:lnTo>
                  <a:lnTo>
                    <a:pt x="2964" y="493383"/>
                  </a:lnTo>
                  <a:lnTo>
                    <a:pt x="2020" y="518054"/>
                  </a:lnTo>
                  <a:lnTo>
                    <a:pt x="1369" y="541518"/>
                  </a:lnTo>
                  <a:lnTo>
                    <a:pt x="923" y="563284"/>
                  </a:lnTo>
                  <a:lnTo>
                    <a:pt x="621" y="583237"/>
                  </a:lnTo>
                  <a:lnTo>
                    <a:pt x="416" y="600999"/>
                  </a:lnTo>
                  <a:lnTo>
                    <a:pt x="256" y="617483"/>
                  </a:lnTo>
                  <a:lnTo>
                    <a:pt x="125" y="634140"/>
                  </a:lnTo>
                  <a:lnTo>
                    <a:pt x="0" y="653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16269" y="4385628"/>
              <a:ext cx="493682" cy="941922"/>
            </a:xfrm>
            <a:custGeom>
              <a:avLst/>
              <a:gdLst/>
              <a:ahLst/>
              <a:cxnLst/>
              <a:rect l="0" t="0" r="0" b="0"/>
              <a:pathLst>
                <a:path w="493682" h="941922">
                  <a:moveTo>
                    <a:pt x="147399" y="99512"/>
                  </a:moveTo>
                  <a:lnTo>
                    <a:pt x="141531" y="111180"/>
                  </a:lnTo>
                  <a:lnTo>
                    <a:pt x="135967" y="121668"/>
                  </a:lnTo>
                  <a:lnTo>
                    <a:pt x="130168" y="131979"/>
                  </a:lnTo>
                  <a:lnTo>
                    <a:pt x="124087" y="142626"/>
                  </a:lnTo>
                  <a:lnTo>
                    <a:pt x="117757" y="154266"/>
                  </a:lnTo>
                  <a:lnTo>
                    <a:pt x="111229" y="167163"/>
                  </a:lnTo>
                  <a:lnTo>
                    <a:pt x="104553" y="181242"/>
                  </a:lnTo>
                  <a:lnTo>
                    <a:pt x="97771" y="196293"/>
                  </a:lnTo>
                  <a:lnTo>
                    <a:pt x="90913" y="212085"/>
                  </a:lnTo>
                  <a:lnTo>
                    <a:pt x="84004" y="228417"/>
                  </a:lnTo>
                  <a:lnTo>
                    <a:pt x="77058" y="245131"/>
                  </a:lnTo>
                  <a:lnTo>
                    <a:pt x="70094" y="262113"/>
                  </a:lnTo>
                  <a:lnTo>
                    <a:pt x="63281" y="279277"/>
                  </a:lnTo>
                  <a:lnTo>
                    <a:pt x="56933" y="296567"/>
                  </a:lnTo>
                  <a:lnTo>
                    <a:pt x="51182" y="313942"/>
                  </a:lnTo>
                  <a:lnTo>
                    <a:pt x="45998" y="331373"/>
                  </a:lnTo>
                  <a:lnTo>
                    <a:pt x="41282" y="348843"/>
                  </a:lnTo>
                  <a:lnTo>
                    <a:pt x="36929" y="366338"/>
                  </a:lnTo>
                  <a:lnTo>
                    <a:pt x="33004" y="383851"/>
                  </a:lnTo>
                  <a:lnTo>
                    <a:pt x="29740" y="401375"/>
                  </a:lnTo>
                  <a:lnTo>
                    <a:pt x="27205" y="418907"/>
                  </a:lnTo>
                  <a:lnTo>
                    <a:pt x="25162" y="436445"/>
                  </a:lnTo>
                  <a:lnTo>
                    <a:pt x="23176" y="453985"/>
                  </a:lnTo>
                  <a:lnTo>
                    <a:pt x="20990" y="471528"/>
                  </a:lnTo>
                  <a:lnTo>
                    <a:pt x="18690" y="489072"/>
                  </a:lnTo>
                  <a:lnTo>
                    <a:pt x="16599" y="506617"/>
                  </a:lnTo>
                  <a:lnTo>
                    <a:pt x="14896" y="524159"/>
                  </a:lnTo>
                  <a:lnTo>
                    <a:pt x="13600" y="541532"/>
                  </a:lnTo>
                  <a:lnTo>
                    <a:pt x="12655" y="558431"/>
                  </a:lnTo>
                  <a:lnTo>
                    <a:pt x="11990" y="574725"/>
                  </a:lnTo>
                  <a:lnTo>
                    <a:pt x="11697" y="590447"/>
                  </a:lnTo>
                  <a:lnTo>
                    <a:pt x="12024" y="605698"/>
                  </a:lnTo>
                  <a:lnTo>
                    <a:pt x="13054" y="620589"/>
                  </a:lnTo>
                  <a:lnTo>
                    <a:pt x="14559" y="635218"/>
                  </a:lnTo>
                  <a:lnTo>
                    <a:pt x="16107" y="649661"/>
                  </a:lnTo>
                  <a:lnTo>
                    <a:pt x="17447" y="663975"/>
                  </a:lnTo>
                  <a:lnTo>
                    <a:pt x="18668" y="678199"/>
                  </a:lnTo>
                  <a:lnTo>
                    <a:pt x="20094" y="692362"/>
                  </a:lnTo>
                  <a:lnTo>
                    <a:pt x="21905" y="706498"/>
                  </a:lnTo>
                  <a:lnTo>
                    <a:pt x="24122" y="721111"/>
                  </a:lnTo>
                  <a:lnTo>
                    <a:pt x="26689" y="737132"/>
                  </a:lnTo>
                  <a:lnTo>
                    <a:pt x="29535" y="754933"/>
                  </a:lnTo>
                  <a:lnTo>
                    <a:pt x="32751" y="773600"/>
                  </a:lnTo>
                  <a:lnTo>
                    <a:pt x="36589" y="791297"/>
                  </a:lnTo>
                  <a:lnTo>
                    <a:pt x="41129" y="807048"/>
                  </a:lnTo>
                  <a:lnTo>
                    <a:pt x="46144" y="820892"/>
                  </a:lnTo>
                  <a:lnTo>
                    <a:pt x="51202" y="833412"/>
                  </a:lnTo>
                  <a:lnTo>
                    <a:pt x="56052" y="845124"/>
                  </a:lnTo>
                  <a:lnTo>
                    <a:pt x="60782" y="856194"/>
                  </a:lnTo>
                  <a:lnTo>
                    <a:pt x="65717" y="866511"/>
                  </a:lnTo>
                  <a:lnTo>
                    <a:pt x="71043" y="876062"/>
                  </a:lnTo>
                  <a:lnTo>
                    <a:pt x="76942" y="885109"/>
                  </a:lnTo>
                  <a:lnTo>
                    <a:pt x="83667" y="894098"/>
                  </a:lnTo>
                  <a:lnTo>
                    <a:pt x="91275" y="903285"/>
                  </a:lnTo>
                  <a:lnTo>
                    <a:pt x="99827" y="912421"/>
                  </a:lnTo>
                  <a:lnTo>
                    <a:pt x="109471" y="920874"/>
                  </a:lnTo>
                  <a:lnTo>
                    <a:pt x="120186" y="928329"/>
                  </a:lnTo>
                  <a:lnTo>
                    <a:pt x="131973" y="934469"/>
                  </a:lnTo>
                  <a:lnTo>
                    <a:pt x="144942" y="938836"/>
                  </a:lnTo>
                  <a:lnTo>
                    <a:pt x="159033" y="941352"/>
                  </a:lnTo>
                  <a:lnTo>
                    <a:pt x="173901" y="941921"/>
                  </a:lnTo>
                  <a:lnTo>
                    <a:pt x="189026" y="940266"/>
                  </a:lnTo>
                  <a:lnTo>
                    <a:pt x="204078" y="936455"/>
                  </a:lnTo>
                  <a:lnTo>
                    <a:pt x="218607" y="930983"/>
                  </a:lnTo>
                  <a:lnTo>
                    <a:pt x="231984" y="924564"/>
                  </a:lnTo>
                  <a:lnTo>
                    <a:pt x="243983" y="917699"/>
                  </a:lnTo>
                  <a:lnTo>
                    <a:pt x="254870" y="910652"/>
                  </a:lnTo>
                  <a:lnTo>
                    <a:pt x="265191" y="903549"/>
                  </a:lnTo>
                  <a:lnTo>
                    <a:pt x="275322" y="896436"/>
                  </a:lnTo>
                  <a:lnTo>
                    <a:pt x="285283" y="889169"/>
                  </a:lnTo>
                  <a:lnTo>
                    <a:pt x="294833" y="881444"/>
                  </a:lnTo>
                  <a:lnTo>
                    <a:pt x="303854" y="873133"/>
                  </a:lnTo>
                  <a:lnTo>
                    <a:pt x="312371" y="864431"/>
                  </a:lnTo>
                  <a:lnTo>
                    <a:pt x="320471" y="855743"/>
                  </a:lnTo>
                  <a:lnTo>
                    <a:pt x="328251" y="847302"/>
                  </a:lnTo>
                  <a:lnTo>
                    <a:pt x="335798" y="839007"/>
                  </a:lnTo>
                  <a:lnTo>
                    <a:pt x="343179" y="830525"/>
                  </a:lnTo>
                  <a:lnTo>
                    <a:pt x="350444" y="821666"/>
                  </a:lnTo>
                  <a:lnTo>
                    <a:pt x="357629" y="812240"/>
                  </a:lnTo>
                  <a:lnTo>
                    <a:pt x="364760" y="801995"/>
                  </a:lnTo>
                  <a:lnTo>
                    <a:pt x="371855" y="790879"/>
                  </a:lnTo>
                  <a:lnTo>
                    <a:pt x="378924" y="779158"/>
                  </a:lnTo>
                  <a:lnTo>
                    <a:pt x="385977" y="767298"/>
                  </a:lnTo>
                  <a:lnTo>
                    <a:pt x="393019" y="755578"/>
                  </a:lnTo>
                  <a:lnTo>
                    <a:pt x="400053" y="743930"/>
                  </a:lnTo>
                  <a:lnTo>
                    <a:pt x="407082" y="732045"/>
                  </a:lnTo>
                  <a:lnTo>
                    <a:pt x="414103" y="719751"/>
                  </a:lnTo>
                  <a:lnTo>
                    <a:pt x="420954" y="707037"/>
                  </a:lnTo>
                  <a:lnTo>
                    <a:pt x="427327" y="693962"/>
                  </a:lnTo>
                  <a:lnTo>
                    <a:pt x="433095" y="680606"/>
                  </a:lnTo>
                  <a:lnTo>
                    <a:pt x="438290" y="667043"/>
                  </a:lnTo>
                  <a:lnTo>
                    <a:pt x="443013" y="653331"/>
                  </a:lnTo>
                  <a:lnTo>
                    <a:pt x="447377" y="639511"/>
                  </a:lnTo>
                  <a:lnTo>
                    <a:pt x="451478" y="625451"/>
                  </a:lnTo>
                  <a:lnTo>
                    <a:pt x="455393" y="610867"/>
                  </a:lnTo>
                  <a:lnTo>
                    <a:pt x="459177" y="595648"/>
                  </a:lnTo>
                  <a:lnTo>
                    <a:pt x="462873" y="580003"/>
                  </a:lnTo>
                  <a:lnTo>
                    <a:pt x="466509" y="564347"/>
                  </a:lnTo>
                  <a:lnTo>
                    <a:pt x="470098" y="548927"/>
                  </a:lnTo>
                  <a:lnTo>
                    <a:pt x="473491" y="533810"/>
                  </a:lnTo>
                  <a:lnTo>
                    <a:pt x="476390" y="518973"/>
                  </a:lnTo>
                  <a:lnTo>
                    <a:pt x="478676" y="504359"/>
                  </a:lnTo>
                  <a:lnTo>
                    <a:pt x="480550" y="489747"/>
                  </a:lnTo>
                  <a:lnTo>
                    <a:pt x="482422" y="474784"/>
                  </a:lnTo>
                  <a:lnTo>
                    <a:pt x="484532" y="459308"/>
                  </a:lnTo>
                  <a:lnTo>
                    <a:pt x="486781" y="443488"/>
                  </a:lnTo>
                  <a:lnTo>
                    <a:pt x="488838" y="427715"/>
                  </a:lnTo>
                  <a:lnTo>
                    <a:pt x="490518" y="412216"/>
                  </a:lnTo>
                  <a:lnTo>
                    <a:pt x="491799" y="397046"/>
                  </a:lnTo>
                  <a:lnTo>
                    <a:pt x="492733" y="382174"/>
                  </a:lnTo>
                  <a:lnTo>
                    <a:pt x="493392" y="367540"/>
                  </a:lnTo>
                  <a:lnTo>
                    <a:pt x="493681" y="353086"/>
                  </a:lnTo>
                  <a:lnTo>
                    <a:pt x="493350" y="338760"/>
                  </a:lnTo>
                  <a:lnTo>
                    <a:pt x="492318" y="324526"/>
                  </a:lnTo>
                  <a:lnTo>
                    <a:pt x="490812" y="310355"/>
                  </a:lnTo>
                  <a:lnTo>
                    <a:pt x="489263" y="296227"/>
                  </a:lnTo>
                  <a:lnTo>
                    <a:pt x="487922" y="282129"/>
                  </a:lnTo>
                  <a:lnTo>
                    <a:pt x="486701" y="268050"/>
                  </a:lnTo>
                  <a:lnTo>
                    <a:pt x="485275" y="253985"/>
                  </a:lnTo>
                  <a:lnTo>
                    <a:pt x="483463" y="239933"/>
                  </a:lnTo>
                  <a:lnTo>
                    <a:pt x="481246" y="226056"/>
                  </a:lnTo>
                  <a:lnTo>
                    <a:pt x="478679" y="212658"/>
                  </a:lnTo>
                  <a:lnTo>
                    <a:pt x="475838" y="199863"/>
                  </a:lnTo>
                  <a:lnTo>
                    <a:pt x="472794" y="187474"/>
                  </a:lnTo>
                  <a:lnTo>
                    <a:pt x="469604" y="175081"/>
                  </a:lnTo>
                  <a:lnTo>
                    <a:pt x="466313" y="162449"/>
                  </a:lnTo>
                  <a:lnTo>
                    <a:pt x="462952" y="149676"/>
                  </a:lnTo>
                  <a:lnTo>
                    <a:pt x="459541" y="137094"/>
                  </a:lnTo>
                  <a:lnTo>
                    <a:pt x="456095" y="124891"/>
                  </a:lnTo>
                  <a:lnTo>
                    <a:pt x="452457" y="113256"/>
                  </a:lnTo>
                  <a:lnTo>
                    <a:pt x="448330" y="102442"/>
                  </a:lnTo>
                  <a:lnTo>
                    <a:pt x="443587" y="92504"/>
                  </a:lnTo>
                  <a:lnTo>
                    <a:pt x="438266" y="83340"/>
                  </a:lnTo>
                  <a:lnTo>
                    <a:pt x="432469" y="74790"/>
                  </a:lnTo>
                  <a:lnTo>
                    <a:pt x="426309" y="66702"/>
                  </a:lnTo>
                  <a:lnTo>
                    <a:pt x="419885" y="58945"/>
                  </a:lnTo>
                  <a:lnTo>
                    <a:pt x="413274" y="51422"/>
                  </a:lnTo>
                  <a:lnTo>
                    <a:pt x="406518" y="44061"/>
                  </a:lnTo>
                  <a:lnTo>
                    <a:pt x="399168" y="36811"/>
                  </a:lnTo>
                  <a:lnTo>
                    <a:pt x="390331" y="29636"/>
                  </a:lnTo>
                  <a:lnTo>
                    <a:pt x="379637" y="22522"/>
                  </a:lnTo>
                  <a:lnTo>
                    <a:pt x="367198" y="15779"/>
                  </a:lnTo>
                  <a:lnTo>
                    <a:pt x="353327" y="10011"/>
                  </a:lnTo>
                  <a:lnTo>
                    <a:pt x="338366" y="5471"/>
                  </a:lnTo>
                  <a:lnTo>
                    <a:pt x="322609" y="2256"/>
                  </a:lnTo>
                  <a:lnTo>
                    <a:pt x="306288" y="463"/>
                  </a:lnTo>
                  <a:lnTo>
                    <a:pt x="289583" y="0"/>
                  </a:lnTo>
                  <a:lnTo>
                    <a:pt x="272945" y="637"/>
                  </a:lnTo>
                  <a:lnTo>
                    <a:pt x="257074" y="2120"/>
                  </a:lnTo>
                  <a:lnTo>
                    <a:pt x="242288" y="4231"/>
                  </a:lnTo>
                  <a:lnTo>
                    <a:pt x="228563" y="7121"/>
                  </a:lnTo>
                  <a:lnTo>
                    <a:pt x="215723" y="11270"/>
                  </a:lnTo>
                  <a:lnTo>
                    <a:pt x="203564" y="16836"/>
                  </a:lnTo>
                  <a:lnTo>
                    <a:pt x="191904" y="23524"/>
                  </a:lnTo>
                  <a:lnTo>
                    <a:pt x="180600" y="30778"/>
                  </a:lnTo>
                  <a:lnTo>
                    <a:pt x="169548" y="38220"/>
                  </a:lnTo>
                  <a:lnTo>
                    <a:pt x="158835" y="45996"/>
                  </a:lnTo>
                  <a:lnTo>
                    <a:pt x="148714" y="54653"/>
                  </a:lnTo>
                  <a:lnTo>
                    <a:pt x="139272" y="64441"/>
                  </a:lnTo>
                  <a:lnTo>
                    <a:pt x="130288" y="75302"/>
                  </a:lnTo>
                  <a:lnTo>
                    <a:pt x="121335" y="87051"/>
                  </a:lnTo>
                  <a:lnTo>
                    <a:pt x="112165" y="99481"/>
                  </a:lnTo>
                  <a:lnTo>
                    <a:pt x="102870" y="112575"/>
                  </a:lnTo>
                  <a:lnTo>
                    <a:pt x="93776" y="126496"/>
                  </a:lnTo>
                  <a:lnTo>
                    <a:pt x="85065" y="141266"/>
                  </a:lnTo>
                  <a:lnTo>
                    <a:pt x="76757" y="156778"/>
                  </a:lnTo>
                  <a:lnTo>
                    <a:pt x="68798" y="172875"/>
                  </a:lnTo>
                  <a:lnTo>
                    <a:pt x="61112" y="189405"/>
                  </a:lnTo>
                  <a:lnTo>
                    <a:pt x="53629" y="206082"/>
                  </a:lnTo>
                  <a:lnTo>
                    <a:pt x="46291" y="222504"/>
                  </a:lnTo>
                  <a:lnTo>
                    <a:pt x="39058" y="238471"/>
                  </a:lnTo>
                  <a:lnTo>
                    <a:pt x="32065" y="253801"/>
                  </a:lnTo>
                  <a:lnTo>
                    <a:pt x="25595" y="268257"/>
                  </a:lnTo>
                  <a:lnTo>
                    <a:pt x="19767" y="281784"/>
                  </a:lnTo>
                  <a:lnTo>
                    <a:pt x="14685" y="294044"/>
                  </a:lnTo>
                  <a:lnTo>
                    <a:pt x="10027" y="305535"/>
                  </a:lnTo>
                  <a:lnTo>
                    <a:pt x="5384" y="317268"/>
                  </a:lnTo>
                  <a:lnTo>
                    <a:pt x="0" y="33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551470" y="4250238"/>
            <a:ext cx="922390" cy="752652"/>
            <a:chOff x="5551470" y="4250238"/>
            <a:chExt cx="922390" cy="752652"/>
          </a:xfrm>
        </p:grpSpPr>
        <p:sp>
          <p:nvSpPr>
            <p:cNvPr id="83" name="Freeform 82"/>
            <p:cNvSpPr/>
            <p:nvPr/>
          </p:nvSpPr>
          <p:spPr>
            <a:xfrm>
              <a:off x="5551470" y="4250238"/>
              <a:ext cx="385419" cy="752652"/>
            </a:xfrm>
            <a:custGeom>
              <a:avLst/>
              <a:gdLst/>
              <a:ahLst/>
              <a:cxnLst/>
              <a:rect l="0" t="0" r="0" b="0"/>
              <a:pathLst>
                <a:path w="385419" h="752652">
                  <a:moveTo>
                    <a:pt x="133919" y="140145"/>
                  </a:moveTo>
                  <a:lnTo>
                    <a:pt x="128051" y="151813"/>
                  </a:lnTo>
                  <a:lnTo>
                    <a:pt x="122486" y="162302"/>
                  </a:lnTo>
                  <a:lnTo>
                    <a:pt x="116687" y="172613"/>
                  </a:lnTo>
                  <a:lnTo>
                    <a:pt x="110607" y="183260"/>
                  </a:lnTo>
                  <a:lnTo>
                    <a:pt x="104277" y="194900"/>
                  </a:lnTo>
                  <a:lnTo>
                    <a:pt x="97748" y="207796"/>
                  </a:lnTo>
                  <a:lnTo>
                    <a:pt x="91072" y="221875"/>
                  </a:lnTo>
                  <a:lnTo>
                    <a:pt x="84290" y="236927"/>
                  </a:lnTo>
                  <a:lnTo>
                    <a:pt x="77432" y="252723"/>
                  </a:lnTo>
                  <a:lnTo>
                    <a:pt x="70523" y="269227"/>
                  </a:lnTo>
                  <a:lnTo>
                    <a:pt x="63578" y="286590"/>
                  </a:lnTo>
                  <a:lnTo>
                    <a:pt x="56614" y="304820"/>
                  </a:lnTo>
                  <a:lnTo>
                    <a:pt x="49801" y="323638"/>
                  </a:lnTo>
                  <a:lnTo>
                    <a:pt x="43452" y="342576"/>
                  </a:lnTo>
                  <a:lnTo>
                    <a:pt x="37702" y="361353"/>
                  </a:lnTo>
                  <a:lnTo>
                    <a:pt x="32518" y="379877"/>
                  </a:lnTo>
                  <a:lnTo>
                    <a:pt x="27802" y="398155"/>
                  </a:lnTo>
                  <a:lnTo>
                    <a:pt x="23448" y="416229"/>
                  </a:lnTo>
                  <a:lnTo>
                    <a:pt x="19523" y="434147"/>
                  </a:lnTo>
                  <a:lnTo>
                    <a:pt x="16259" y="451950"/>
                  </a:lnTo>
                  <a:lnTo>
                    <a:pt x="13724" y="469668"/>
                  </a:lnTo>
                  <a:lnTo>
                    <a:pt x="11682" y="487163"/>
                  </a:lnTo>
                  <a:lnTo>
                    <a:pt x="9696" y="504143"/>
                  </a:lnTo>
                  <a:lnTo>
                    <a:pt x="7510" y="520491"/>
                  </a:lnTo>
                  <a:lnTo>
                    <a:pt x="5209" y="536250"/>
                  </a:lnTo>
                  <a:lnTo>
                    <a:pt x="3118" y="551525"/>
                  </a:lnTo>
                  <a:lnTo>
                    <a:pt x="1420" y="566429"/>
                  </a:lnTo>
                  <a:lnTo>
                    <a:pt x="297" y="580896"/>
                  </a:lnTo>
                  <a:lnTo>
                    <a:pt x="0" y="594698"/>
                  </a:lnTo>
                  <a:lnTo>
                    <a:pt x="584" y="607777"/>
                  </a:lnTo>
                  <a:lnTo>
                    <a:pt x="1943" y="620697"/>
                  </a:lnTo>
                  <a:lnTo>
                    <a:pt x="3919" y="634511"/>
                  </a:lnTo>
                  <a:lnTo>
                    <a:pt x="6361" y="649721"/>
                  </a:lnTo>
                  <a:lnTo>
                    <a:pt x="9304" y="665683"/>
                  </a:lnTo>
                  <a:lnTo>
                    <a:pt x="12957" y="680951"/>
                  </a:lnTo>
                  <a:lnTo>
                    <a:pt x="17386" y="694736"/>
                  </a:lnTo>
                  <a:lnTo>
                    <a:pt x="22835" y="706921"/>
                  </a:lnTo>
                  <a:lnTo>
                    <a:pt x="29782" y="717714"/>
                  </a:lnTo>
                  <a:lnTo>
                    <a:pt x="38350" y="727403"/>
                  </a:lnTo>
                  <a:lnTo>
                    <a:pt x="48359" y="735944"/>
                  </a:lnTo>
                  <a:lnTo>
                    <a:pt x="59519" y="742951"/>
                  </a:lnTo>
                  <a:lnTo>
                    <a:pt x="71544" y="748326"/>
                  </a:lnTo>
                  <a:lnTo>
                    <a:pt x="84192" y="751769"/>
                  </a:lnTo>
                  <a:lnTo>
                    <a:pt x="97280" y="752651"/>
                  </a:lnTo>
                  <a:lnTo>
                    <a:pt x="110665" y="750873"/>
                  </a:lnTo>
                  <a:lnTo>
                    <a:pt x="123922" y="746932"/>
                  </a:lnTo>
                  <a:lnTo>
                    <a:pt x="136370" y="741621"/>
                  </a:lnTo>
                  <a:lnTo>
                    <a:pt x="147710" y="735539"/>
                  </a:lnTo>
                  <a:lnTo>
                    <a:pt x="158138" y="729036"/>
                  </a:lnTo>
                  <a:lnTo>
                    <a:pt x="168143" y="722306"/>
                  </a:lnTo>
                  <a:lnTo>
                    <a:pt x="178059" y="715448"/>
                  </a:lnTo>
                  <a:lnTo>
                    <a:pt x="187873" y="708353"/>
                  </a:lnTo>
                  <a:lnTo>
                    <a:pt x="197324" y="700743"/>
                  </a:lnTo>
                  <a:lnTo>
                    <a:pt x="206284" y="692502"/>
                  </a:lnTo>
                  <a:lnTo>
                    <a:pt x="214929" y="683506"/>
                  </a:lnTo>
                  <a:lnTo>
                    <a:pt x="223648" y="673556"/>
                  </a:lnTo>
                  <a:lnTo>
                    <a:pt x="232656" y="662637"/>
                  </a:lnTo>
                  <a:lnTo>
                    <a:pt x="241843" y="650879"/>
                  </a:lnTo>
                  <a:lnTo>
                    <a:pt x="250863" y="638463"/>
                  </a:lnTo>
                  <a:lnTo>
                    <a:pt x="259525" y="625561"/>
                  </a:lnTo>
                  <a:lnTo>
                    <a:pt x="267799" y="612474"/>
                  </a:lnTo>
                  <a:lnTo>
                    <a:pt x="275735" y="599617"/>
                  </a:lnTo>
                  <a:lnTo>
                    <a:pt x="283406" y="587183"/>
                  </a:lnTo>
                  <a:lnTo>
                    <a:pt x="290879" y="574868"/>
                  </a:lnTo>
                  <a:lnTo>
                    <a:pt x="298211" y="561994"/>
                  </a:lnTo>
                  <a:lnTo>
                    <a:pt x="305439" y="548219"/>
                  </a:lnTo>
                  <a:lnTo>
                    <a:pt x="312430" y="533695"/>
                  </a:lnTo>
                  <a:lnTo>
                    <a:pt x="318898" y="518867"/>
                  </a:lnTo>
                  <a:lnTo>
                    <a:pt x="324733" y="504032"/>
                  </a:lnTo>
                  <a:lnTo>
                    <a:pt x="330144" y="489155"/>
                  </a:lnTo>
                  <a:lnTo>
                    <a:pt x="335543" y="473955"/>
                  </a:lnTo>
                  <a:lnTo>
                    <a:pt x="341175" y="458287"/>
                  </a:lnTo>
                  <a:lnTo>
                    <a:pt x="346942" y="442154"/>
                  </a:lnTo>
                  <a:lnTo>
                    <a:pt x="352514" y="425633"/>
                  </a:lnTo>
                  <a:lnTo>
                    <a:pt x="357703" y="408809"/>
                  </a:lnTo>
                  <a:lnTo>
                    <a:pt x="362322" y="391765"/>
                  </a:lnTo>
                  <a:lnTo>
                    <a:pt x="366119" y="374562"/>
                  </a:lnTo>
                  <a:lnTo>
                    <a:pt x="369045" y="357254"/>
                  </a:lnTo>
                  <a:lnTo>
                    <a:pt x="371364" y="340039"/>
                  </a:lnTo>
                  <a:lnTo>
                    <a:pt x="373543" y="323246"/>
                  </a:lnTo>
                  <a:lnTo>
                    <a:pt x="375862" y="307024"/>
                  </a:lnTo>
                  <a:lnTo>
                    <a:pt x="378254" y="291351"/>
                  </a:lnTo>
                  <a:lnTo>
                    <a:pt x="380406" y="276132"/>
                  </a:lnTo>
                  <a:lnTo>
                    <a:pt x="382150" y="261262"/>
                  </a:lnTo>
                  <a:lnTo>
                    <a:pt x="383474" y="246648"/>
                  </a:lnTo>
                  <a:lnTo>
                    <a:pt x="384437" y="232215"/>
                  </a:lnTo>
                  <a:lnTo>
                    <a:pt x="385115" y="217912"/>
                  </a:lnTo>
                  <a:lnTo>
                    <a:pt x="385418" y="203865"/>
                  </a:lnTo>
                  <a:lnTo>
                    <a:pt x="385095" y="190352"/>
                  </a:lnTo>
                  <a:lnTo>
                    <a:pt x="384069" y="177481"/>
                  </a:lnTo>
                  <a:lnTo>
                    <a:pt x="382567" y="165041"/>
                  </a:lnTo>
                  <a:lnTo>
                    <a:pt x="381020" y="152614"/>
                  </a:lnTo>
                  <a:lnTo>
                    <a:pt x="379677" y="139963"/>
                  </a:lnTo>
                  <a:lnTo>
                    <a:pt x="378285" y="127347"/>
                  </a:lnTo>
                  <a:lnTo>
                    <a:pt x="376210" y="115402"/>
                  </a:lnTo>
                  <a:lnTo>
                    <a:pt x="373151" y="104438"/>
                  </a:lnTo>
                  <a:lnTo>
                    <a:pt x="369281" y="94278"/>
                  </a:lnTo>
                  <a:lnTo>
                    <a:pt x="365066" y="84461"/>
                  </a:lnTo>
                  <a:lnTo>
                    <a:pt x="360817" y="74675"/>
                  </a:lnTo>
                  <a:lnTo>
                    <a:pt x="356508" y="64949"/>
                  </a:lnTo>
                  <a:lnTo>
                    <a:pt x="351863" y="55559"/>
                  </a:lnTo>
                  <a:lnTo>
                    <a:pt x="346736" y="46644"/>
                  </a:lnTo>
                  <a:lnTo>
                    <a:pt x="340971" y="38199"/>
                  </a:lnTo>
                  <a:lnTo>
                    <a:pt x="334337" y="30147"/>
                  </a:lnTo>
                  <a:lnTo>
                    <a:pt x="326784" y="22408"/>
                  </a:lnTo>
                  <a:lnTo>
                    <a:pt x="318101" y="15229"/>
                  </a:lnTo>
                  <a:lnTo>
                    <a:pt x="307836" y="9159"/>
                  </a:lnTo>
                  <a:lnTo>
                    <a:pt x="295891" y="4419"/>
                  </a:lnTo>
                  <a:lnTo>
                    <a:pt x="282463" y="1237"/>
                  </a:lnTo>
                  <a:lnTo>
                    <a:pt x="267854" y="0"/>
                  </a:lnTo>
                  <a:lnTo>
                    <a:pt x="252375" y="727"/>
                  </a:lnTo>
                  <a:lnTo>
                    <a:pt x="236763" y="3147"/>
                  </a:lnTo>
                  <a:lnTo>
                    <a:pt x="222129" y="6897"/>
                  </a:lnTo>
                  <a:lnTo>
                    <a:pt x="208993" y="11646"/>
                  </a:lnTo>
                  <a:lnTo>
                    <a:pt x="197193" y="17441"/>
                  </a:lnTo>
                  <a:lnTo>
                    <a:pt x="186185" y="24686"/>
                  </a:lnTo>
                  <a:lnTo>
                    <a:pt x="175553" y="33486"/>
                  </a:lnTo>
                  <a:lnTo>
                    <a:pt x="165070" y="43666"/>
                  </a:lnTo>
                  <a:lnTo>
                    <a:pt x="154628" y="54948"/>
                  </a:lnTo>
                  <a:lnTo>
                    <a:pt x="144192" y="67058"/>
                  </a:lnTo>
                  <a:lnTo>
                    <a:pt x="133909" y="79766"/>
                  </a:lnTo>
                  <a:lnTo>
                    <a:pt x="124084" y="92895"/>
                  </a:lnTo>
                  <a:lnTo>
                    <a:pt x="114845" y="106321"/>
                  </a:lnTo>
                  <a:lnTo>
                    <a:pt x="105998" y="120115"/>
                  </a:lnTo>
                  <a:lnTo>
                    <a:pt x="97137" y="134520"/>
                  </a:lnTo>
                  <a:lnTo>
                    <a:pt x="88034" y="149619"/>
                  </a:lnTo>
                  <a:lnTo>
                    <a:pt x="78954" y="165183"/>
                  </a:lnTo>
                  <a:lnTo>
                    <a:pt x="70536" y="180785"/>
                  </a:lnTo>
                  <a:lnTo>
                    <a:pt x="63097" y="196165"/>
                  </a:lnTo>
                  <a:lnTo>
                    <a:pt x="56627" y="211085"/>
                  </a:lnTo>
                  <a:lnTo>
                    <a:pt x="50972" y="225257"/>
                  </a:lnTo>
                  <a:lnTo>
                    <a:pt x="45953" y="238589"/>
                  </a:lnTo>
                  <a:lnTo>
                    <a:pt x="41551" y="250718"/>
                  </a:lnTo>
                  <a:lnTo>
                    <a:pt x="37489" y="262107"/>
                  </a:lnTo>
                  <a:lnTo>
                    <a:pt x="33405" y="273755"/>
                  </a:lnTo>
                  <a:lnTo>
                    <a:pt x="28633" y="287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64414" y="4258971"/>
              <a:ext cx="409446" cy="702241"/>
            </a:xfrm>
            <a:custGeom>
              <a:avLst/>
              <a:gdLst/>
              <a:ahLst/>
              <a:cxnLst/>
              <a:rect l="0" t="0" r="0" b="0"/>
              <a:pathLst>
                <a:path w="409446" h="702241">
                  <a:moveTo>
                    <a:pt x="84228" y="184055"/>
                  </a:moveTo>
                  <a:lnTo>
                    <a:pt x="78428" y="195722"/>
                  </a:lnTo>
                  <a:lnTo>
                    <a:pt x="73504" y="206212"/>
                  </a:lnTo>
                  <a:lnTo>
                    <a:pt x="68996" y="216513"/>
                  </a:lnTo>
                  <a:lnTo>
                    <a:pt x="64603" y="226815"/>
                  </a:lnTo>
                  <a:lnTo>
                    <a:pt x="59941" y="237158"/>
                  </a:lnTo>
                  <a:lnTo>
                    <a:pt x="54831" y="247552"/>
                  </a:lnTo>
                  <a:lnTo>
                    <a:pt x="49425" y="258154"/>
                  </a:lnTo>
                  <a:lnTo>
                    <a:pt x="44102" y="269259"/>
                  </a:lnTo>
                  <a:lnTo>
                    <a:pt x="39077" y="280992"/>
                  </a:lnTo>
                  <a:lnTo>
                    <a:pt x="34399" y="293313"/>
                  </a:lnTo>
                  <a:lnTo>
                    <a:pt x="30030" y="306116"/>
                  </a:lnTo>
                  <a:lnTo>
                    <a:pt x="25912" y="319285"/>
                  </a:lnTo>
                  <a:lnTo>
                    <a:pt x="22148" y="332721"/>
                  </a:lnTo>
                  <a:lnTo>
                    <a:pt x="18991" y="346348"/>
                  </a:lnTo>
                  <a:lnTo>
                    <a:pt x="16529" y="360110"/>
                  </a:lnTo>
                  <a:lnTo>
                    <a:pt x="14535" y="374131"/>
                  </a:lnTo>
                  <a:lnTo>
                    <a:pt x="12582" y="388690"/>
                  </a:lnTo>
                  <a:lnTo>
                    <a:pt x="10418" y="403891"/>
                  </a:lnTo>
                  <a:lnTo>
                    <a:pt x="8132" y="419524"/>
                  </a:lnTo>
                  <a:lnTo>
                    <a:pt x="6051" y="435172"/>
                  </a:lnTo>
                  <a:lnTo>
                    <a:pt x="4354" y="450587"/>
                  </a:lnTo>
                  <a:lnTo>
                    <a:pt x="3063" y="465701"/>
                  </a:lnTo>
                  <a:lnTo>
                    <a:pt x="2121" y="480536"/>
                  </a:lnTo>
                  <a:lnTo>
                    <a:pt x="1457" y="495153"/>
                  </a:lnTo>
                  <a:lnTo>
                    <a:pt x="1165" y="509937"/>
                  </a:lnTo>
                  <a:lnTo>
                    <a:pt x="1494" y="525547"/>
                  </a:lnTo>
                  <a:lnTo>
                    <a:pt x="2533" y="542271"/>
                  </a:lnTo>
                  <a:lnTo>
                    <a:pt x="4384" y="559743"/>
                  </a:lnTo>
                  <a:lnTo>
                    <a:pt x="7229" y="577164"/>
                  </a:lnTo>
                  <a:lnTo>
                    <a:pt x="11076" y="594061"/>
                  </a:lnTo>
                  <a:lnTo>
                    <a:pt x="15948" y="610151"/>
                  </a:lnTo>
                  <a:lnTo>
                    <a:pt x="21967" y="625183"/>
                  </a:lnTo>
                  <a:lnTo>
                    <a:pt x="29091" y="639137"/>
                  </a:lnTo>
                  <a:lnTo>
                    <a:pt x="37144" y="651999"/>
                  </a:lnTo>
                  <a:lnTo>
                    <a:pt x="45921" y="663659"/>
                  </a:lnTo>
                  <a:lnTo>
                    <a:pt x="55239" y="674166"/>
                  </a:lnTo>
                  <a:lnTo>
                    <a:pt x="65275" y="683377"/>
                  </a:lnTo>
                  <a:lnTo>
                    <a:pt x="76529" y="690895"/>
                  </a:lnTo>
                  <a:lnTo>
                    <a:pt x="89173" y="696647"/>
                  </a:lnTo>
                  <a:lnTo>
                    <a:pt x="102919" y="700527"/>
                  </a:lnTo>
                  <a:lnTo>
                    <a:pt x="117217" y="702240"/>
                  </a:lnTo>
                  <a:lnTo>
                    <a:pt x="131676" y="701836"/>
                  </a:lnTo>
                  <a:lnTo>
                    <a:pt x="145791" y="699634"/>
                  </a:lnTo>
                  <a:lnTo>
                    <a:pt x="158883" y="696031"/>
                  </a:lnTo>
                  <a:lnTo>
                    <a:pt x="170682" y="691390"/>
                  </a:lnTo>
                  <a:lnTo>
                    <a:pt x="181264" y="686006"/>
                  </a:lnTo>
                  <a:lnTo>
                    <a:pt x="190848" y="680102"/>
                  </a:lnTo>
                  <a:lnTo>
                    <a:pt x="199671" y="673839"/>
                  </a:lnTo>
                  <a:lnTo>
                    <a:pt x="207938" y="667329"/>
                  </a:lnTo>
                  <a:lnTo>
                    <a:pt x="215812" y="660653"/>
                  </a:lnTo>
                  <a:lnTo>
                    <a:pt x="223413" y="653864"/>
                  </a:lnTo>
                  <a:lnTo>
                    <a:pt x="230825" y="646998"/>
                  </a:lnTo>
                  <a:lnTo>
                    <a:pt x="238109" y="640083"/>
                  </a:lnTo>
                  <a:lnTo>
                    <a:pt x="245306" y="633128"/>
                  </a:lnTo>
                  <a:lnTo>
                    <a:pt x="252444" y="625982"/>
                  </a:lnTo>
                  <a:lnTo>
                    <a:pt x="259543" y="618345"/>
                  </a:lnTo>
                  <a:lnTo>
                    <a:pt x="266615" y="610093"/>
                  </a:lnTo>
                  <a:lnTo>
                    <a:pt x="273670" y="601262"/>
                  </a:lnTo>
                  <a:lnTo>
                    <a:pt x="280713" y="591956"/>
                  </a:lnTo>
                  <a:lnTo>
                    <a:pt x="287743" y="582282"/>
                  </a:lnTo>
                  <a:lnTo>
                    <a:pt x="294600" y="572176"/>
                  </a:lnTo>
                  <a:lnTo>
                    <a:pt x="300977" y="561408"/>
                  </a:lnTo>
                  <a:lnTo>
                    <a:pt x="306753" y="549908"/>
                  </a:lnTo>
                  <a:lnTo>
                    <a:pt x="312122" y="537914"/>
                  </a:lnTo>
                  <a:lnTo>
                    <a:pt x="317495" y="525864"/>
                  </a:lnTo>
                  <a:lnTo>
                    <a:pt x="323108" y="514017"/>
                  </a:lnTo>
                  <a:lnTo>
                    <a:pt x="328863" y="502452"/>
                  </a:lnTo>
                  <a:lnTo>
                    <a:pt x="334426" y="491154"/>
                  </a:lnTo>
                  <a:lnTo>
                    <a:pt x="339618" y="480068"/>
                  </a:lnTo>
                  <a:lnTo>
                    <a:pt x="344580" y="468979"/>
                  </a:lnTo>
                  <a:lnTo>
                    <a:pt x="349671" y="457534"/>
                  </a:lnTo>
                  <a:lnTo>
                    <a:pt x="355092" y="445569"/>
                  </a:lnTo>
                  <a:lnTo>
                    <a:pt x="360715" y="433090"/>
                  </a:lnTo>
                  <a:lnTo>
                    <a:pt x="366190" y="420180"/>
                  </a:lnTo>
                  <a:lnTo>
                    <a:pt x="371319" y="406944"/>
                  </a:lnTo>
                  <a:lnTo>
                    <a:pt x="376069" y="393632"/>
                  </a:lnTo>
                  <a:lnTo>
                    <a:pt x="380485" y="380622"/>
                  </a:lnTo>
                  <a:lnTo>
                    <a:pt x="384634" y="368091"/>
                  </a:lnTo>
                  <a:lnTo>
                    <a:pt x="388421" y="355881"/>
                  </a:lnTo>
                  <a:lnTo>
                    <a:pt x="391592" y="343608"/>
                  </a:lnTo>
                  <a:lnTo>
                    <a:pt x="394064" y="331057"/>
                  </a:lnTo>
                  <a:lnTo>
                    <a:pt x="396063" y="318338"/>
                  </a:lnTo>
                  <a:lnTo>
                    <a:pt x="398021" y="305792"/>
                  </a:lnTo>
                  <a:lnTo>
                    <a:pt x="400188" y="293594"/>
                  </a:lnTo>
                  <a:lnTo>
                    <a:pt x="402475" y="281285"/>
                  </a:lnTo>
                  <a:lnTo>
                    <a:pt x="404558" y="267889"/>
                  </a:lnTo>
                  <a:lnTo>
                    <a:pt x="406256" y="252945"/>
                  </a:lnTo>
                  <a:lnTo>
                    <a:pt x="407548" y="236483"/>
                  </a:lnTo>
                  <a:lnTo>
                    <a:pt x="408490" y="218751"/>
                  </a:lnTo>
                  <a:lnTo>
                    <a:pt x="409153" y="200054"/>
                  </a:lnTo>
                  <a:lnTo>
                    <a:pt x="409445" y="181144"/>
                  </a:lnTo>
                  <a:lnTo>
                    <a:pt x="409117" y="163149"/>
                  </a:lnTo>
                  <a:lnTo>
                    <a:pt x="408082" y="146612"/>
                  </a:lnTo>
                  <a:lnTo>
                    <a:pt x="406405" y="131546"/>
                  </a:lnTo>
                  <a:lnTo>
                    <a:pt x="404208" y="117725"/>
                  </a:lnTo>
                  <a:lnTo>
                    <a:pt x="401614" y="104869"/>
                  </a:lnTo>
                  <a:lnTo>
                    <a:pt x="398568" y="92723"/>
                  </a:lnTo>
                  <a:lnTo>
                    <a:pt x="394845" y="81085"/>
                  </a:lnTo>
                  <a:lnTo>
                    <a:pt x="390378" y="69805"/>
                  </a:lnTo>
                  <a:lnTo>
                    <a:pt x="385243" y="58937"/>
                  </a:lnTo>
                  <a:lnTo>
                    <a:pt x="379571" y="48711"/>
                  </a:lnTo>
                  <a:lnTo>
                    <a:pt x="373492" y="39209"/>
                  </a:lnTo>
                  <a:lnTo>
                    <a:pt x="366951" y="30523"/>
                  </a:lnTo>
                  <a:lnTo>
                    <a:pt x="359729" y="22835"/>
                  </a:lnTo>
                  <a:lnTo>
                    <a:pt x="351751" y="16151"/>
                  </a:lnTo>
                  <a:lnTo>
                    <a:pt x="342766" y="10493"/>
                  </a:lnTo>
                  <a:lnTo>
                    <a:pt x="332291" y="5982"/>
                  </a:lnTo>
                  <a:lnTo>
                    <a:pt x="320206" y="2585"/>
                  </a:lnTo>
                  <a:lnTo>
                    <a:pt x="306852" y="456"/>
                  </a:lnTo>
                  <a:lnTo>
                    <a:pt x="292826" y="0"/>
                  </a:lnTo>
                  <a:lnTo>
                    <a:pt x="278547" y="1287"/>
                  </a:lnTo>
                  <a:lnTo>
                    <a:pt x="264384" y="4100"/>
                  </a:lnTo>
                  <a:lnTo>
                    <a:pt x="250729" y="8122"/>
                  </a:lnTo>
                  <a:lnTo>
                    <a:pt x="237738" y="13047"/>
                  </a:lnTo>
                  <a:lnTo>
                    <a:pt x="225542" y="18622"/>
                  </a:lnTo>
                  <a:lnTo>
                    <a:pt x="214336" y="24657"/>
                  </a:lnTo>
                  <a:lnTo>
                    <a:pt x="204124" y="31016"/>
                  </a:lnTo>
                  <a:lnTo>
                    <a:pt x="194602" y="37929"/>
                  </a:lnTo>
                  <a:lnTo>
                    <a:pt x="185280" y="45941"/>
                  </a:lnTo>
                  <a:lnTo>
                    <a:pt x="175853" y="55264"/>
                  </a:lnTo>
                  <a:lnTo>
                    <a:pt x="166214" y="65797"/>
                  </a:lnTo>
                  <a:lnTo>
                    <a:pt x="156356" y="77317"/>
                  </a:lnTo>
                  <a:lnTo>
                    <a:pt x="146318" y="89592"/>
                  </a:lnTo>
                  <a:lnTo>
                    <a:pt x="136306" y="102580"/>
                  </a:lnTo>
                  <a:lnTo>
                    <a:pt x="126664" y="116428"/>
                  </a:lnTo>
                  <a:lnTo>
                    <a:pt x="117552" y="131155"/>
                  </a:lnTo>
                  <a:lnTo>
                    <a:pt x="108961" y="146807"/>
                  </a:lnTo>
                  <a:lnTo>
                    <a:pt x="100805" y="163531"/>
                  </a:lnTo>
                  <a:lnTo>
                    <a:pt x="92978" y="181305"/>
                  </a:lnTo>
                  <a:lnTo>
                    <a:pt x="85230" y="199969"/>
                  </a:lnTo>
                  <a:lnTo>
                    <a:pt x="77180" y="219330"/>
                  </a:lnTo>
                  <a:lnTo>
                    <a:pt x="68656" y="239211"/>
                  </a:lnTo>
                  <a:lnTo>
                    <a:pt x="59981" y="259629"/>
                  </a:lnTo>
                  <a:lnTo>
                    <a:pt x="51844" y="280780"/>
                  </a:lnTo>
                  <a:lnTo>
                    <a:pt x="44591" y="302706"/>
                  </a:lnTo>
                  <a:lnTo>
                    <a:pt x="38079" y="324990"/>
                  </a:lnTo>
                  <a:lnTo>
                    <a:pt x="31865" y="346876"/>
                  </a:lnTo>
                  <a:lnTo>
                    <a:pt x="25655" y="367964"/>
                  </a:lnTo>
                  <a:lnTo>
                    <a:pt x="19654" y="388039"/>
                  </a:lnTo>
                  <a:lnTo>
                    <a:pt x="14449" y="406908"/>
                  </a:lnTo>
                  <a:lnTo>
                    <a:pt x="10317" y="424581"/>
                  </a:lnTo>
                  <a:lnTo>
                    <a:pt x="7212" y="440639"/>
                  </a:lnTo>
                  <a:lnTo>
                    <a:pt x="4634" y="455714"/>
                  </a:lnTo>
                  <a:lnTo>
                    <a:pt x="2359" y="471130"/>
                  </a:lnTo>
                  <a:lnTo>
                    <a:pt x="0" y="489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373665" y="5547058"/>
            <a:ext cx="1896624" cy="701066"/>
            <a:chOff x="3373665" y="5547058"/>
            <a:chExt cx="1896624" cy="701066"/>
          </a:xfrm>
        </p:grpSpPr>
        <p:sp>
          <p:nvSpPr>
            <p:cNvPr id="86" name="Freeform 85"/>
            <p:cNvSpPr/>
            <p:nvPr/>
          </p:nvSpPr>
          <p:spPr>
            <a:xfrm>
              <a:off x="3373665" y="5690592"/>
              <a:ext cx="237610" cy="557532"/>
            </a:xfrm>
            <a:custGeom>
              <a:avLst/>
              <a:gdLst/>
              <a:ahLst/>
              <a:cxnLst/>
              <a:rect l="0" t="0" r="0" b="0"/>
              <a:pathLst>
                <a:path w="237610" h="557532">
                  <a:moveTo>
                    <a:pt x="27039" y="36910"/>
                  </a:moveTo>
                  <a:lnTo>
                    <a:pt x="24105" y="45711"/>
                  </a:lnTo>
                  <a:lnTo>
                    <a:pt x="21323" y="54058"/>
                  </a:lnTo>
                  <a:lnTo>
                    <a:pt x="18441" y="62683"/>
                  </a:lnTo>
                  <a:lnTo>
                    <a:pt x="16042" y="69085"/>
                  </a:lnTo>
                  <a:lnTo>
                    <a:pt x="15048" y="70094"/>
                  </a:lnTo>
                  <a:lnTo>
                    <a:pt x="15468" y="66789"/>
                  </a:lnTo>
                  <a:lnTo>
                    <a:pt x="16938" y="60737"/>
                  </a:lnTo>
                  <a:lnTo>
                    <a:pt x="19280" y="53170"/>
                  </a:lnTo>
                  <a:lnTo>
                    <a:pt x="22558" y="45049"/>
                  </a:lnTo>
                  <a:lnTo>
                    <a:pt x="26747" y="36895"/>
                  </a:lnTo>
                  <a:lnTo>
                    <a:pt x="31873" y="28915"/>
                  </a:lnTo>
                  <a:lnTo>
                    <a:pt x="38074" y="21152"/>
                  </a:lnTo>
                  <a:lnTo>
                    <a:pt x="45321" y="13605"/>
                  </a:lnTo>
                  <a:lnTo>
                    <a:pt x="53290" y="6887"/>
                  </a:lnTo>
                  <a:lnTo>
                    <a:pt x="61479" y="2189"/>
                  </a:lnTo>
                  <a:lnTo>
                    <a:pt x="69576" y="0"/>
                  </a:lnTo>
                  <a:lnTo>
                    <a:pt x="77470" y="328"/>
                  </a:lnTo>
                  <a:lnTo>
                    <a:pt x="85149" y="3056"/>
                  </a:lnTo>
                  <a:lnTo>
                    <a:pt x="92643" y="7865"/>
                  </a:lnTo>
                  <a:lnTo>
                    <a:pt x="99828" y="14651"/>
                  </a:lnTo>
                  <a:lnTo>
                    <a:pt x="106434" y="23616"/>
                  </a:lnTo>
                  <a:lnTo>
                    <a:pt x="112357" y="34675"/>
                  </a:lnTo>
                  <a:lnTo>
                    <a:pt x="117487" y="47333"/>
                  </a:lnTo>
                  <a:lnTo>
                    <a:pt x="121636" y="60892"/>
                  </a:lnTo>
                  <a:lnTo>
                    <a:pt x="124800" y="74857"/>
                  </a:lnTo>
                  <a:lnTo>
                    <a:pt x="127282" y="88808"/>
                  </a:lnTo>
                  <a:lnTo>
                    <a:pt x="129571" y="102321"/>
                  </a:lnTo>
                  <a:lnTo>
                    <a:pt x="131964" y="115226"/>
                  </a:lnTo>
                  <a:lnTo>
                    <a:pt x="134404" y="127705"/>
                  </a:lnTo>
                  <a:lnTo>
                    <a:pt x="136590" y="140165"/>
                  </a:lnTo>
                  <a:lnTo>
                    <a:pt x="138357" y="152852"/>
                  </a:lnTo>
                  <a:lnTo>
                    <a:pt x="139695" y="165833"/>
                  </a:lnTo>
                  <a:lnTo>
                    <a:pt x="140668" y="179088"/>
                  </a:lnTo>
                  <a:lnTo>
                    <a:pt x="141358" y="192565"/>
                  </a:lnTo>
                  <a:lnTo>
                    <a:pt x="141837" y="206209"/>
                  </a:lnTo>
                  <a:lnTo>
                    <a:pt x="142166" y="219975"/>
                  </a:lnTo>
                  <a:lnTo>
                    <a:pt x="142390" y="233828"/>
                  </a:lnTo>
                  <a:lnTo>
                    <a:pt x="142542" y="247739"/>
                  </a:lnTo>
                  <a:lnTo>
                    <a:pt x="142644" y="261692"/>
                  </a:lnTo>
                  <a:lnTo>
                    <a:pt x="142713" y="275672"/>
                  </a:lnTo>
                  <a:lnTo>
                    <a:pt x="142759" y="289672"/>
                  </a:lnTo>
                  <a:lnTo>
                    <a:pt x="142790" y="303684"/>
                  </a:lnTo>
                  <a:lnTo>
                    <a:pt x="142806" y="317700"/>
                  </a:lnTo>
                  <a:lnTo>
                    <a:pt x="142647" y="331553"/>
                  </a:lnTo>
                  <a:lnTo>
                    <a:pt x="142009" y="344936"/>
                  </a:lnTo>
                  <a:lnTo>
                    <a:pt x="140761" y="357720"/>
                  </a:lnTo>
                  <a:lnTo>
                    <a:pt x="138940" y="370102"/>
                  </a:lnTo>
                  <a:lnTo>
                    <a:pt x="136646" y="382490"/>
                  </a:lnTo>
                  <a:lnTo>
                    <a:pt x="133992" y="395119"/>
                  </a:lnTo>
                  <a:lnTo>
                    <a:pt x="131075" y="407890"/>
                  </a:lnTo>
                  <a:lnTo>
                    <a:pt x="127972" y="420471"/>
                  </a:lnTo>
                  <a:lnTo>
                    <a:pt x="124729" y="432687"/>
                  </a:lnTo>
                  <a:lnTo>
                    <a:pt x="121060" y="444839"/>
                  </a:lnTo>
                  <a:lnTo>
                    <a:pt x="116380" y="457598"/>
                  </a:lnTo>
                  <a:lnTo>
                    <a:pt x="110453" y="471286"/>
                  </a:lnTo>
                  <a:lnTo>
                    <a:pt x="103522" y="485581"/>
                  </a:lnTo>
                  <a:lnTo>
                    <a:pt x="96105" y="499723"/>
                  </a:lnTo>
                  <a:lnTo>
                    <a:pt x="88558" y="513264"/>
                  </a:lnTo>
                  <a:lnTo>
                    <a:pt x="80881" y="525779"/>
                  </a:lnTo>
                  <a:lnTo>
                    <a:pt x="72822" y="536726"/>
                  </a:lnTo>
                  <a:lnTo>
                    <a:pt x="64259" y="545953"/>
                  </a:lnTo>
                  <a:lnTo>
                    <a:pt x="55374" y="552993"/>
                  </a:lnTo>
                  <a:lnTo>
                    <a:pt x="46556" y="556925"/>
                  </a:lnTo>
                  <a:lnTo>
                    <a:pt x="38034" y="557531"/>
                  </a:lnTo>
                  <a:lnTo>
                    <a:pt x="30023" y="555193"/>
                  </a:lnTo>
                  <a:lnTo>
                    <a:pt x="22797" y="550510"/>
                  </a:lnTo>
                  <a:lnTo>
                    <a:pt x="16424" y="544066"/>
                  </a:lnTo>
                  <a:lnTo>
                    <a:pt x="10976" y="536186"/>
                  </a:lnTo>
                  <a:lnTo>
                    <a:pt x="6608" y="526935"/>
                  </a:lnTo>
                  <a:lnTo>
                    <a:pt x="3301" y="516461"/>
                  </a:lnTo>
                  <a:lnTo>
                    <a:pt x="1062" y="504990"/>
                  </a:lnTo>
                  <a:lnTo>
                    <a:pt x="0" y="492759"/>
                  </a:lnTo>
                  <a:lnTo>
                    <a:pt x="63" y="479978"/>
                  </a:lnTo>
                  <a:lnTo>
                    <a:pt x="1070" y="466971"/>
                  </a:lnTo>
                  <a:lnTo>
                    <a:pt x="2808" y="454165"/>
                  </a:lnTo>
                  <a:lnTo>
                    <a:pt x="5090" y="441775"/>
                  </a:lnTo>
                  <a:lnTo>
                    <a:pt x="7926" y="429828"/>
                  </a:lnTo>
                  <a:lnTo>
                    <a:pt x="11507" y="418266"/>
                  </a:lnTo>
                  <a:lnTo>
                    <a:pt x="15879" y="407009"/>
                  </a:lnTo>
                  <a:lnTo>
                    <a:pt x="20951" y="396142"/>
                  </a:lnTo>
                  <a:lnTo>
                    <a:pt x="26580" y="385910"/>
                  </a:lnTo>
                  <a:lnTo>
                    <a:pt x="32631" y="376401"/>
                  </a:lnTo>
                  <a:lnTo>
                    <a:pt x="39152" y="367708"/>
                  </a:lnTo>
                  <a:lnTo>
                    <a:pt x="46361" y="360015"/>
                  </a:lnTo>
                  <a:lnTo>
                    <a:pt x="54327" y="353331"/>
                  </a:lnTo>
                  <a:lnTo>
                    <a:pt x="63134" y="347842"/>
                  </a:lnTo>
                  <a:lnTo>
                    <a:pt x="72957" y="343978"/>
                  </a:lnTo>
                  <a:lnTo>
                    <a:pt x="83790" y="341824"/>
                  </a:lnTo>
                  <a:lnTo>
                    <a:pt x="95489" y="341174"/>
                  </a:lnTo>
                  <a:lnTo>
                    <a:pt x="107867" y="341717"/>
                  </a:lnTo>
                  <a:lnTo>
                    <a:pt x="120743" y="343153"/>
                  </a:lnTo>
                  <a:lnTo>
                    <a:pt x="133812" y="345233"/>
                  </a:lnTo>
                  <a:lnTo>
                    <a:pt x="146659" y="347766"/>
                  </a:lnTo>
                  <a:lnTo>
                    <a:pt x="159075" y="350605"/>
                  </a:lnTo>
                  <a:lnTo>
                    <a:pt x="171039" y="353321"/>
                  </a:lnTo>
                  <a:lnTo>
                    <a:pt x="182614" y="355233"/>
                  </a:lnTo>
                  <a:lnTo>
                    <a:pt x="193870" y="356039"/>
                  </a:lnTo>
                  <a:lnTo>
                    <a:pt x="204433" y="355930"/>
                  </a:lnTo>
                  <a:lnTo>
                    <a:pt x="214520" y="355395"/>
                  </a:lnTo>
                  <a:lnTo>
                    <a:pt x="225017" y="354386"/>
                  </a:lnTo>
                  <a:lnTo>
                    <a:pt x="237609" y="352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37616" y="5822259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88889" y="6002"/>
                  </a:lnTo>
                  <a:lnTo>
                    <a:pt x="83325" y="12846"/>
                  </a:lnTo>
                  <a:lnTo>
                    <a:pt x="77526" y="21233"/>
                  </a:lnTo>
                  <a:lnTo>
                    <a:pt x="71445" y="30861"/>
                  </a:lnTo>
                  <a:lnTo>
                    <a:pt x="65115" y="41176"/>
                  </a:lnTo>
                  <a:lnTo>
                    <a:pt x="58587" y="51779"/>
                  </a:lnTo>
                  <a:lnTo>
                    <a:pt x="51910" y="62304"/>
                  </a:lnTo>
                  <a:lnTo>
                    <a:pt x="45128" y="72356"/>
                  </a:lnTo>
                  <a:lnTo>
                    <a:pt x="38275" y="81766"/>
                  </a:lnTo>
                  <a:lnTo>
                    <a:pt x="31486" y="90262"/>
                  </a:lnTo>
                  <a:lnTo>
                    <a:pt x="24221" y="98203"/>
                  </a:lnTo>
                  <a:lnTo>
                    <a:pt x="14723" y="10628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06031" y="5811730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31"/>
                  </a:lnTo>
                  <a:lnTo>
                    <a:pt x="23311" y="26998"/>
                  </a:lnTo>
                  <a:lnTo>
                    <a:pt x="29642" y="34996"/>
                  </a:lnTo>
                  <a:lnTo>
                    <a:pt x="36170" y="42942"/>
                  </a:lnTo>
                  <a:lnTo>
                    <a:pt x="42845" y="50889"/>
                  </a:lnTo>
                  <a:lnTo>
                    <a:pt x="49628" y="59131"/>
                  </a:lnTo>
                  <a:lnTo>
                    <a:pt x="56486" y="67821"/>
                  </a:lnTo>
                  <a:lnTo>
                    <a:pt x="63395" y="76962"/>
                  </a:lnTo>
                  <a:lnTo>
                    <a:pt x="70340" y="86483"/>
                  </a:lnTo>
                  <a:lnTo>
                    <a:pt x="77305" y="96295"/>
                  </a:lnTo>
                  <a:lnTo>
                    <a:pt x="84170" y="106250"/>
                  </a:lnTo>
                  <a:lnTo>
                    <a:pt x="91496" y="117333"/>
                  </a:lnTo>
                  <a:lnTo>
                    <a:pt x="101042" y="132753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06072" y="5729775"/>
              <a:ext cx="221100" cy="405474"/>
            </a:xfrm>
            <a:custGeom>
              <a:avLst/>
              <a:gdLst/>
              <a:ahLst/>
              <a:cxnLst/>
              <a:rect l="0" t="0" r="0" b="0"/>
              <a:pathLst>
                <a:path w="221100" h="405474">
                  <a:moveTo>
                    <a:pt x="0" y="71427"/>
                  </a:moveTo>
                  <a:lnTo>
                    <a:pt x="2934" y="62626"/>
                  </a:lnTo>
                  <a:lnTo>
                    <a:pt x="5717" y="54278"/>
                  </a:lnTo>
                  <a:lnTo>
                    <a:pt x="8625" y="45585"/>
                  </a:lnTo>
                  <a:lnTo>
                    <a:pt x="12011" y="36636"/>
                  </a:lnTo>
                  <a:lnTo>
                    <a:pt x="16473" y="27790"/>
                  </a:lnTo>
                  <a:lnTo>
                    <a:pt x="22243" y="19265"/>
                  </a:lnTo>
                  <a:lnTo>
                    <a:pt x="29232" y="11595"/>
                  </a:lnTo>
                  <a:lnTo>
                    <a:pt x="37216" y="5663"/>
                  </a:lnTo>
                  <a:lnTo>
                    <a:pt x="45953" y="1797"/>
                  </a:lnTo>
                  <a:lnTo>
                    <a:pt x="55071" y="0"/>
                  </a:lnTo>
                  <a:lnTo>
                    <a:pt x="64104" y="225"/>
                  </a:lnTo>
                  <a:lnTo>
                    <a:pt x="72799" y="2231"/>
                  </a:lnTo>
                  <a:lnTo>
                    <a:pt x="80940" y="5829"/>
                  </a:lnTo>
                  <a:lnTo>
                    <a:pt x="88262" y="10976"/>
                  </a:lnTo>
                  <a:lnTo>
                    <a:pt x="94705" y="17516"/>
                  </a:lnTo>
                  <a:lnTo>
                    <a:pt x="100372" y="25515"/>
                  </a:lnTo>
                  <a:lnTo>
                    <a:pt x="105420" y="35318"/>
                  </a:lnTo>
                  <a:lnTo>
                    <a:pt x="110006" y="46957"/>
                  </a:lnTo>
                  <a:lnTo>
                    <a:pt x="114257" y="60350"/>
                  </a:lnTo>
                  <a:lnTo>
                    <a:pt x="118274" y="75467"/>
                  </a:lnTo>
                  <a:lnTo>
                    <a:pt x="122123" y="92120"/>
                  </a:lnTo>
                  <a:lnTo>
                    <a:pt x="125691" y="110014"/>
                  </a:lnTo>
                  <a:lnTo>
                    <a:pt x="128709" y="128848"/>
                  </a:lnTo>
                  <a:lnTo>
                    <a:pt x="131070" y="148358"/>
                  </a:lnTo>
                  <a:lnTo>
                    <a:pt x="132825" y="168016"/>
                  </a:lnTo>
                  <a:lnTo>
                    <a:pt x="134085" y="187060"/>
                  </a:lnTo>
                  <a:lnTo>
                    <a:pt x="134965" y="205135"/>
                  </a:lnTo>
                  <a:lnTo>
                    <a:pt x="135404" y="222562"/>
                  </a:lnTo>
                  <a:lnTo>
                    <a:pt x="135176" y="240104"/>
                  </a:lnTo>
                  <a:lnTo>
                    <a:pt x="134207" y="258204"/>
                  </a:lnTo>
                  <a:lnTo>
                    <a:pt x="132574" y="276804"/>
                  </a:lnTo>
                  <a:lnTo>
                    <a:pt x="130407" y="295531"/>
                  </a:lnTo>
                  <a:lnTo>
                    <a:pt x="127833" y="314121"/>
                  </a:lnTo>
                  <a:lnTo>
                    <a:pt x="124800" y="331995"/>
                  </a:lnTo>
                  <a:lnTo>
                    <a:pt x="121087" y="348232"/>
                  </a:lnTo>
                  <a:lnTo>
                    <a:pt x="116621" y="362473"/>
                  </a:lnTo>
                  <a:lnTo>
                    <a:pt x="111317" y="374695"/>
                  </a:lnTo>
                  <a:lnTo>
                    <a:pt x="104999" y="384927"/>
                  </a:lnTo>
                  <a:lnTo>
                    <a:pt x="97677" y="393393"/>
                  </a:lnTo>
                  <a:lnTo>
                    <a:pt x="89658" y="399947"/>
                  </a:lnTo>
                  <a:lnTo>
                    <a:pt x="81438" y="404010"/>
                  </a:lnTo>
                  <a:lnTo>
                    <a:pt x="73323" y="405473"/>
                  </a:lnTo>
                  <a:lnTo>
                    <a:pt x="65589" y="404170"/>
                  </a:lnTo>
                  <a:lnTo>
                    <a:pt x="58548" y="399648"/>
                  </a:lnTo>
                  <a:lnTo>
                    <a:pt x="52306" y="391981"/>
                  </a:lnTo>
                  <a:lnTo>
                    <a:pt x="47115" y="381970"/>
                  </a:lnTo>
                  <a:lnTo>
                    <a:pt x="43451" y="370818"/>
                  </a:lnTo>
                  <a:lnTo>
                    <a:pt x="41431" y="359328"/>
                  </a:lnTo>
                  <a:lnTo>
                    <a:pt x="40870" y="347874"/>
                  </a:lnTo>
                  <a:lnTo>
                    <a:pt x="41474" y="336584"/>
                  </a:lnTo>
                  <a:lnTo>
                    <a:pt x="42955" y="325478"/>
                  </a:lnTo>
                  <a:lnTo>
                    <a:pt x="45234" y="314528"/>
                  </a:lnTo>
                  <a:lnTo>
                    <a:pt x="48434" y="303701"/>
                  </a:lnTo>
                  <a:lnTo>
                    <a:pt x="52546" y="292970"/>
                  </a:lnTo>
                  <a:lnTo>
                    <a:pt x="57442" y="282472"/>
                  </a:lnTo>
                  <a:lnTo>
                    <a:pt x="62952" y="272494"/>
                  </a:lnTo>
                  <a:lnTo>
                    <a:pt x="68924" y="263158"/>
                  </a:lnTo>
                  <a:lnTo>
                    <a:pt x="75391" y="254583"/>
                  </a:lnTo>
                  <a:lnTo>
                    <a:pt x="82565" y="246970"/>
                  </a:lnTo>
                  <a:lnTo>
                    <a:pt x="90507" y="240335"/>
                  </a:lnTo>
                  <a:lnTo>
                    <a:pt x="99298" y="234710"/>
                  </a:lnTo>
                  <a:lnTo>
                    <a:pt x="109110" y="230222"/>
                  </a:lnTo>
                  <a:lnTo>
                    <a:pt x="119936" y="226830"/>
                  </a:lnTo>
                  <a:lnTo>
                    <a:pt x="131631" y="224365"/>
                  </a:lnTo>
                  <a:lnTo>
                    <a:pt x="144005" y="222619"/>
                  </a:lnTo>
                  <a:lnTo>
                    <a:pt x="156870" y="221399"/>
                  </a:lnTo>
                  <a:lnTo>
                    <a:pt x="169668" y="220361"/>
                  </a:lnTo>
                  <a:lnTo>
                    <a:pt x="182837" y="218798"/>
                  </a:lnTo>
                  <a:lnTo>
                    <a:pt x="198649" y="215453"/>
                  </a:lnTo>
                  <a:lnTo>
                    <a:pt x="221099" y="208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42984" y="5811730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67832" y="8802"/>
                  </a:lnTo>
                  <a:lnTo>
                    <a:pt x="62267" y="17149"/>
                  </a:lnTo>
                  <a:lnTo>
                    <a:pt x="56468" y="25852"/>
                  </a:lnTo>
                  <a:lnTo>
                    <a:pt x="50388" y="35145"/>
                  </a:lnTo>
                  <a:lnTo>
                    <a:pt x="44058" y="45289"/>
                  </a:lnTo>
                  <a:lnTo>
                    <a:pt x="37534" y="56320"/>
                  </a:lnTo>
                  <a:lnTo>
                    <a:pt x="30979" y="67714"/>
                  </a:lnTo>
                  <a:lnTo>
                    <a:pt x="23901" y="79706"/>
                  </a:lnTo>
                  <a:lnTo>
                    <a:pt x="14565" y="9446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21927" y="5780145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0" y="0"/>
                  </a:moveTo>
                  <a:lnTo>
                    <a:pt x="5868" y="6001"/>
                  </a:lnTo>
                  <a:lnTo>
                    <a:pt x="11432" y="12846"/>
                  </a:lnTo>
                  <a:lnTo>
                    <a:pt x="17231" y="21239"/>
                  </a:lnTo>
                  <a:lnTo>
                    <a:pt x="23312" y="31039"/>
                  </a:lnTo>
                  <a:lnTo>
                    <a:pt x="29642" y="42001"/>
                  </a:lnTo>
                  <a:lnTo>
                    <a:pt x="36165" y="53862"/>
                  </a:lnTo>
                  <a:lnTo>
                    <a:pt x="42669" y="66386"/>
                  </a:lnTo>
                  <a:lnTo>
                    <a:pt x="48803" y="79383"/>
                  </a:lnTo>
                  <a:lnTo>
                    <a:pt x="54412" y="92707"/>
                  </a:lnTo>
                  <a:lnTo>
                    <a:pt x="59668" y="106091"/>
                  </a:lnTo>
                  <a:lnTo>
                    <a:pt x="64965" y="119157"/>
                  </a:lnTo>
                  <a:lnTo>
                    <a:pt x="70522" y="131715"/>
                  </a:lnTo>
                  <a:lnTo>
                    <a:pt x="76092" y="143504"/>
                  </a:lnTo>
                  <a:lnTo>
                    <a:pt x="81587" y="155364"/>
                  </a:lnTo>
                  <a:lnTo>
                    <a:pt x="87496" y="169453"/>
                  </a:lnTo>
                  <a:lnTo>
                    <a:pt x="947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43026" y="5665596"/>
              <a:ext cx="252684" cy="420184"/>
            </a:xfrm>
            <a:custGeom>
              <a:avLst/>
              <a:gdLst/>
              <a:ahLst/>
              <a:cxnLst/>
              <a:rect l="0" t="0" r="0" b="0"/>
              <a:pathLst>
                <a:path w="252684" h="420184">
                  <a:moveTo>
                    <a:pt x="0" y="30321"/>
                  </a:moveTo>
                  <a:lnTo>
                    <a:pt x="5934" y="21653"/>
                  </a:lnTo>
                  <a:lnTo>
                    <a:pt x="12139" y="14587"/>
                  </a:lnTo>
                  <a:lnTo>
                    <a:pt x="19235" y="8495"/>
                  </a:lnTo>
                  <a:lnTo>
                    <a:pt x="27175" y="3612"/>
                  </a:lnTo>
                  <a:lnTo>
                    <a:pt x="35821" y="695"/>
                  </a:lnTo>
                  <a:lnTo>
                    <a:pt x="45007" y="0"/>
                  </a:lnTo>
                  <a:lnTo>
                    <a:pt x="54261" y="1483"/>
                  </a:lnTo>
                  <a:lnTo>
                    <a:pt x="62854" y="5061"/>
                  </a:lnTo>
                  <a:lnTo>
                    <a:pt x="70440" y="10467"/>
                  </a:lnTo>
                  <a:lnTo>
                    <a:pt x="77022" y="17331"/>
                  </a:lnTo>
                  <a:lnTo>
                    <a:pt x="82759" y="25292"/>
                  </a:lnTo>
                  <a:lnTo>
                    <a:pt x="87842" y="34047"/>
                  </a:lnTo>
                  <a:lnTo>
                    <a:pt x="92443" y="43363"/>
                  </a:lnTo>
                  <a:lnTo>
                    <a:pt x="96703" y="53068"/>
                  </a:lnTo>
                  <a:lnTo>
                    <a:pt x="100723" y="63041"/>
                  </a:lnTo>
                  <a:lnTo>
                    <a:pt x="104578" y="73194"/>
                  </a:lnTo>
                  <a:lnTo>
                    <a:pt x="108320" y="83471"/>
                  </a:lnTo>
                  <a:lnTo>
                    <a:pt x="111986" y="93845"/>
                  </a:lnTo>
                  <a:lnTo>
                    <a:pt x="115601" y="104780"/>
                  </a:lnTo>
                  <a:lnTo>
                    <a:pt x="119181" y="117177"/>
                  </a:lnTo>
                  <a:lnTo>
                    <a:pt x="122733" y="131416"/>
                  </a:lnTo>
                  <a:lnTo>
                    <a:pt x="126101" y="147387"/>
                  </a:lnTo>
                  <a:lnTo>
                    <a:pt x="128983" y="164782"/>
                  </a:lnTo>
                  <a:lnTo>
                    <a:pt x="131253" y="183263"/>
                  </a:lnTo>
                  <a:lnTo>
                    <a:pt x="132947" y="202537"/>
                  </a:lnTo>
                  <a:lnTo>
                    <a:pt x="134166" y="222372"/>
                  </a:lnTo>
                  <a:lnTo>
                    <a:pt x="135019" y="242585"/>
                  </a:lnTo>
                  <a:lnTo>
                    <a:pt x="135440" y="262562"/>
                  </a:lnTo>
                  <a:lnTo>
                    <a:pt x="135198" y="281296"/>
                  </a:lnTo>
                  <a:lnTo>
                    <a:pt x="134222" y="298343"/>
                  </a:lnTo>
                  <a:lnTo>
                    <a:pt x="132584" y="313926"/>
                  </a:lnTo>
                  <a:lnTo>
                    <a:pt x="130413" y="328628"/>
                  </a:lnTo>
                  <a:lnTo>
                    <a:pt x="127838" y="342889"/>
                  </a:lnTo>
                  <a:lnTo>
                    <a:pt x="124803" y="356792"/>
                  </a:lnTo>
                  <a:lnTo>
                    <a:pt x="121088" y="370151"/>
                  </a:lnTo>
                  <a:lnTo>
                    <a:pt x="116617" y="382872"/>
                  </a:lnTo>
                  <a:lnTo>
                    <a:pt x="111140" y="394518"/>
                  </a:lnTo>
                  <a:lnTo>
                    <a:pt x="104174" y="404276"/>
                  </a:lnTo>
                  <a:lnTo>
                    <a:pt x="95603" y="411860"/>
                  </a:lnTo>
                  <a:lnTo>
                    <a:pt x="85931" y="417136"/>
                  </a:lnTo>
                  <a:lnTo>
                    <a:pt x="76062" y="419868"/>
                  </a:lnTo>
                  <a:lnTo>
                    <a:pt x="66540" y="420183"/>
                  </a:lnTo>
                  <a:lnTo>
                    <a:pt x="57540" y="418312"/>
                  </a:lnTo>
                  <a:lnTo>
                    <a:pt x="49043" y="414406"/>
                  </a:lnTo>
                  <a:lnTo>
                    <a:pt x="40970" y="408743"/>
                  </a:lnTo>
                  <a:lnTo>
                    <a:pt x="33549" y="401521"/>
                  </a:lnTo>
                  <a:lnTo>
                    <a:pt x="27309" y="392780"/>
                  </a:lnTo>
                  <a:lnTo>
                    <a:pt x="22442" y="382680"/>
                  </a:lnTo>
                  <a:lnTo>
                    <a:pt x="18833" y="371475"/>
                  </a:lnTo>
                  <a:lnTo>
                    <a:pt x="16244" y="359431"/>
                  </a:lnTo>
                  <a:lnTo>
                    <a:pt x="14431" y="346778"/>
                  </a:lnTo>
                  <a:lnTo>
                    <a:pt x="13348" y="333859"/>
                  </a:lnTo>
                  <a:lnTo>
                    <a:pt x="13137" y="321112"/>
                  </a:lnTo>
                  <a:lnTo>
                    <a:pt x="13815" y="308767"/>
                  </a:lnTo>
                  <a:lnTo>
                    <a:pt x="15592" y="297020"/>
                  </a:lnTo>
                  <a:lnTo>
                    <a:pt x="18920" y="286124"/>
                  </a:lnTo>
                  <a:lnTo>
                    <a:pt x="23908" y="276141"/>
                  </a:lnTo>
                  <a:lnTo>
                    <a:pt x="30531" y="267454"/>
                  </a:lnTo>
                  <a:lnTo>
                    <a:pt x="38796" y="260821"/>
                  </a:lnTo>
                  <a:lnTo>
                    <a:pt x="48538" y="256477"/>
                  </a:lnTo>
                  <a:lnTo>
                    <a:pt x="59315" y="254356"/>
                  </a:lnTo>
                  <a:lnTo>
                    <a:pt x="70532" y="254362"/>
                  </a:lnTo>
                  <a:lnTo>
                    <a:pt x="81812" y="256216"/>
                  </a:lnTo>
                  <a:lnTo>
                    <a:pt x="92994" y="259543"/>
                  </a:lnTo>
                  <a:lnTo>
                    <a:pt x="104034" y="263976"/>
                  </a:lnTo>
                  <a:lnTo>
                    <a:pt x="114947" y="269204"/>
                  </a:lnTo>
                  <a:lnTo>
                    <a:pt x="125920" y="274830"/>
                  </a:lnTo>
                  <a:lnTo>
                    <a:pt x="137288" y="280372"/>
                  </a:lnTo>
                  <a:lnTo>
                    <a:pt x="149201" y="285577"/>
                  </a:lnTo>
                  <a:lnTo>
                    <a:pt x="161645" y="290393"/>
                  </a:lnTo>
                  <a:lnTo>
                    <a:pt x="174531" y="294863"/>
                  </a:lnTo>
                  <a:lnTo>
                    <a:pt x="187743" y="299052"/>
                  </a:lnTo>
                  <a:lnTo>
                    <a:pt x="200776" y="302879"/>
                  </a:lnTo>
                  <a:lnTo>
                    <a:pt x="214128" y="306485"/>
                  </a:lnTo>
                  <a:lnTo>
                    <a:pt x="230090" y="310190"/>
                  </a:lnTo>
                  <a:lnTo>
                    <a:pt x="252683" y="314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43109" y="573803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64898" y="2934"/>
                  </a:lnTo>
                  <a:lnTo>
                    <a:pt x="56551" y="5716"/>
                  </a:lnTo>
                  <a:lnTo>
                    <a:pt x="47862" y="8611"/>
                  </a:lnTo>
                  <a:lnTo>
                    <a:pt x="39024" y="11489"/>
                  </a:lnTo>
                  <a:lnTo>
                    <a:pt x="29636" y="14318"/>
                  </a:lnTo>
                  <a:lnTo>
                    <a:pt x="17751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32580" y="5801202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5955" y="3001"/>
                  </a:lnTo>
                  <a:lnTo>
                    <a:pt x="77609" y="6423"/>
                  </a:lnTo>
                  <a:lnTo>
                    <a:pt x="68909" y="10614"/>
                  </a:lnTo>
                  <a:lnTo>
                    <a:pt x="59789" y="15342"/>
                  </a:lnTo>
                  <a:lnTo>
                    <a:pt x="50294" y="20175"/>
                  </a:lnTo>
                  <a:lnTo>
                    <a:pt x="40515" y="24847"/>
                  </a:lnTo>
                  <a:lnTo>
                    <a:pt x="30984" y="29125"/>
                  </a:lnTo>
                  <a:lnTo>
                    <a:pt x="21721" y="33144"/>
                  </a:lnTo>
                  <a:lnTo>
                    <a:pt x="11913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76474" y="5547058"/>
              <a:ext cx="193815" cy="556604"/>
            </a:xfrm>
            <a:custGeom>
              <a:avLst/>
              <a:gdLst/>
              <a:ahLst/>
              <a:cxnLst/>
              <a:rect l="0" t="0" r="0" b="0"/>
              <a:pathLst>
                <a:path w="193815" h="556604">
                  <a:moveTo>
                    <a:pt x="145660" y="106745"/>
                  </a:moveTo>
                  <a:lnTo>
                    <a:pt x="142726" y="115613"/>
                  </a:lnTo>
                  <a:lnTo>
                    <a:pt x="139944" y="124600"/>
                  </a:lnTo>
                  <a:lnTo>
                    <a:pt x="137045" y="134595"/>
                  </a:lnTo>
                  <a:lnTo>
                    <a:pt x="134005" y="145576"/>
                  </a:lnTo>
                  <a:lnTo>
                    <a:pt x="130840" y="157387"/>
                  </a:lnTo>
                  <a:lnTo>
                    <a:pt x="127575" y="169841"/>
                  </a:lnTo>
                  <a:lnTo>
                    <a:pt x="124238" y="182605"/>
                  </a:lnTo>
                  <a:lnTo>
                    <a:pt x="120846" y="195238"/>
                  </a:lnTo>
                  <a:lnTo>
                    <a:pt x="117413" y="207516"/>
                  </a:lnTo>
                  <a:lnTo>
                    <a:pt x="113785" y="219724"/>
                  </a:lnTo>
                  <a:lnTo>
                    <a:pt x="109665" y="232527"/>
                  </a:lnTo>
                  <a:lnTo>
                    <a:pt x="104932" y="246248"/>
                  </a:lnTo>
                  <a:lnTo>
                    <a:pt x="99786" y="260566"/>
                  </a:lnTo>
                  <a:lnTo>
                    <a:pt x="94639" y="274725"/>
                  </a:lnTo>
                  <a:lnTo>
                    <a:pt x="89734" y="288300"/>
                  </a:lnTo>
                  <a:lnTo>
                    <a:pt x="85137" y="301686"/>
                  </a:lnTo>
                  <a:lnTo>
                    <a:pt x="80823" y="315880"/>
                  </a:lnTo>
                  <a:lnTo>
                    <a:pt x="76737" y="331381"/>
                  </a:lnTo>
                  <a:lnTo>
                    <a:pt x="72825" y="347724"/>
                  </a:lnTo>
                  <a:lnTo>
                    <a:pt x="69037" y="363788"/>
                  </a:lnTo>
                  <a:lnTo>
                    <a:pt x="65342" y="378938"/>
                  </a:lnTo>
                  <a:lnTo>
                    <a:pt x="61875" y="393364"/>
                  </a:lnTo>
                  <a:lnTo>
                    <a:pt x="58927" y="407798"/>
                  </a:lnTo>
                  <a:lnTo>
                    <a:pt x="56611" y="422686"/>
                  </a:lnTo>
                  <a:lnTo>
                    <a:pt x="54888" y="437991"/>
                  </a:lnTo>
                  <a:lnTo>
                    <a:pt x="53648" y="453359"/>
                  </a:lnTo>
                  <a:lnTo>
                    <a:pt x="52782" y="468557"/>
                  </a:lnTo>
                  <a:lnTo>
                    <a:pt x="52352" y="483511"/>
                  </a:lnTo>
                  <a:lnTo>
                    <a:pt x="52587" y="498232"/>
                  </a:lnTo>
                  <a:lnTo>
                    <a:pt x="53574" y="512742"/>
                  </a:lnTo>
                  <a:lnTo>
                    <a:pt x="55728" y="526434"/>
                  </a:lnTo>
                  <a:lnTo>
                    <a:pt x="59842" y="538117"/>
                  </a:lnTo>
                  <a:lnTo>
                    <a:pt x="66171" y="547292"/>
                  </a:lnTo>
                  <a:lnTo>
                    <a:pt x="74508" y="553621"/>
                  </a:lnTo>
                  <a:lnTo>
                    <a:pt x="84464" y="556603"/>
                  </a:lnTo>
                  <a:lnTo>
                    <a:pt x="95631" y="556307"/>
                  </a:lnTo>
                  <a:lnTo>
                    <a:pt x="107347" y="553229"/>
                  </a:lnTo>
                  <a:lnTo>
                    <a:pt x="118736" y="547983"/>
                  </a:lnTo>
                  <a:lnTo>
                    <a:pt x="129350" y="541126"/>
                  </a:lnTo>
                  <a:lnTo>
                    <a:pt x="139116" y="532954"/>
                  </a:lnTo>
                  <a:lnTo>
                    <a:pt x="148143" y="523501"/>
                  </a:lnTo>
                  <a:lnTo>
                    <a:pt x="156584" y="512887"/>
                  </a:lnTo>
                  <a:lnTo>
                    <a:pt x="164425" y="501320"/>
                  </a:lnTo>
                  <a:lnTo>
                    <a:pt x="171480" y="489025"/>
                  </a:lnTo>
                  <a:lnTo>
                    <a:pt x="177708" y="476192"/>
                  </a:lnTo>
                  <a:lnTo>
                    <a:pt x="183045" y="462810"/>
                  </a:lnTo>
                  <a:lnTo>
                    <a:pt x="187332" y="448688"/>
                  </a:lnTo>
                  <a:lnTo>
                    <a:pt x="190582" y="433788"/>
                  </a:lnTo>
                  <a:lnTo>
                    <a:pt x="192780" y="418528"/>
                  </a:lnTo>
                  <a:lnTo>
                    <a:pt x="193814" y="403663"/>
                  </a:lnTo>
                  <a:lnTo>
                    <a:pt x="193732" y="389586"/>
                  </a:lnTo>
                  <a:lnTo>
                    <a:pt x="192713" y="376186"/>
                  </a:lnTo>
                  <a:lnTo>
                    <a:pt x="190967" y="363040"/>
                  </a:lnTo>
                  <a:lnTo>
                    <a:pt x="188679" y="349861"/>
                  </a:lnTo>
                  <a:lnTo>
                    <a:pt x="185839" y="336534"/>
                  </a:lnTo>
                  <a:lnTo>
                    <a:pt x="182255" y="323041"/>
                  </a:lnTo>
                  <a:lnTo>
                    <a:pt x="177876" y="309400"/>
                  </a:lnTo>
                  <a:lnTo>
                    <a:pt x="172631" y="295643"/>
                  </a:lnTo>
                  <a:lnTo>
                    <a:pt x="166353" y="281802"/>
                  </a:lnTo>
                  <a:lnTo>
                    <a:pt x="159052" y="267904"/>
                  </a:lnTo>
                  <a:lnTo>
                    <a:pt x="150879" y="254130"/>
                  </a:lnTo>
                  <a:lnTo>
                    <a:pt x="142021" y="240804"/>
                  </a:lnTo>
                  <a:lnTo>
                    <a:pt x="132657" y="228065"/>
                  </a:lnTo>
                  <a:lnTo>
                    <a:pt x="122929" y="216054"/>
                  </a:lnTo>
                  <a:lnTo>
                    <a:pt x="112947" y="204980"/>
                  </a:lnTo>
                  <a:lnTo>
                    <a:pt x="102789" y="194864"/>
                  </a:lnTo>
                  <a:lnTo>
                    <a:pt x="92510" y="185578"/>
                  </a:lnTo>
                  <a:lnTo>
                    <a:pt x="82149" y="176947"/>
                  </a:lnTo>
                  <a:lnTo>
                    <a:pt x="71738" y="168803"/>
                  </a:lnTo>
                  <a:lnTo>
                    <a:pt x="61458" y="161009"/>
                  </a:lnTo>
                  <a:lnTo>
                    <a:pt x="51628" y="153461"/>
                  </a:lnTo>
                  <a:lnTo>
                    <a:pt x="42387" y="146079"/>
                  </a:lnTo>
                  <a:lnTo>
                    <a:pt x="33706" y="138645"/>
                  </a:lnTo>
                  <a:lnTo>
                    <a:pt x="25489" y="130815"/>
                  </a:lnTo>
                  <a:lnTo>
                    <a:pt x="17641" y="122434"/>
                  </a:lnTo>
                  <a:lnTo>
                    <a:pt x="10556" y="113516"/>
                  </a:lnTo>
                  <a:lnTo>
                    <a:pt x="5081" y="104152"/>
                  </a:lnTo>
                  <a:lnTo>
                    <a:pt x="1554" y="94444"/>
                  </a:lnTo>
                  <a:lnTo>
                    <a:pt x="0" y="84485"/>
                  </a:lnTo>
                  <a:lnTo>
                    <a:pt x="395" y="74347"/>
                  </a:lnTo>
                  <a:lnTo>
                    <a:pt x="2518" y="64089"/>
                  </a:lnTo>
                  <a:lnTo>
                    <a:pt x="6197" y="53912"/>
                  </a:lnTo>
                  <a:lnTo>
                    <a:pt x="11398" y="44153"/>
                  </a:lnTo>
                  <a:lnTo>
                    <a:pt x="17971" y="34964"/>
                  </a:lnTo>
                  <a:lnTo>
                    <a:pt x="25821" y="26489"/>
                  </a:lnTo>
                  <a:lnTo>
                    <a:pt x="34993" y="18942"/>
                  </a:lnTo>
                  <a:lnTo>
                    <a:pt x="45381" y="12356"/>
                  </a:lnTo>
                  <a:lnTo>
                    <a:pt x="56610" y="6933"/>
                  </a:lnTo>
                  <a:lnTo>
                    <a:pt x="68139" y="3113"/>
                  </a:lnTo>
                  <a:lnTo>
                    <a:pt x="79624" y="984"/>
                  </a:lnTo>
                  <a:lnTo>
                    <a:pt x="90672" y="184"/>
                  </a:lnTo>
                  <a:lnTo>
                    <a:pt x="101945" y="0"/>
                  </a:lnTo>
                  <a:lnTo>
                    <a:pt x="115547" y="416"/>
                  </a:lnTo>
                  <a:lnTo>
                    <a:pt x="135132" y="1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214515" y="5716974"/>
            <a:ext cx="954563" cy="534719"/>
            <a:chOff x="2214515" y="5716974"/>
            <a:chExt cx="954563" cy="534719"/>
          </a:xfrm>
        </p:grpSpPr>
        <p:sp>
          <p:nvSpPr>
            <p:cNvPr id="97" name="Freeform 96"/>
            <p:cNvSpPr/>
            <p:nvPr/>
          </p:nvSpPr>
          <p:spPr>
            <a:xfrm>
              <a:off x="2214515" y="5791482"/>
              <a:ext cx="217568" cy="460211"/>
            </a:xfrm>
            <a:custGeom>
              <a:avLst/>
              <a:gdLst/>
              <a:ahLst/>
              <a:cxnLst/>
              <a:rect l="0" t="0" r="0" b="0"/>
              <a:pathLst>
                <a:path w="217568" h="460211">
                  <a:moveTo>
                    <a:pt x="207039" y="30777"/>
                  </a:moveTo>
                  <a:lnTo>
                    <a:pt x="201172" y="24909"/>
                  </a:lnTo>
                  <a:lnTo>
                    <a:pt x="195607" y="19345"/>
                  </a:lnTo>
                  <a:lnTo>
                    <a:pt x="189794" y="13559"/>
                  </a:lnTo>
                  <a:lnTo>
                    <a:pt x="183195" y="7997"/>
                  </a:lnTo>
                  <a:lnTo>
                    <a:pt x="174920" y="3613"/>
                  </a:lnTo>
                  <a:lnTo>
                    <a:pt x="164641" y="853"/>
                  </a:lnTo>
                  <a:lnTo>
                    <a:pt x="152834" y="0"/>
                  </a:lnTo>
                  <a:lnTo>
                    <a:pt x="140459" y="1403"/>
                  </a:lnTo>
                  <a:lnTo>
                    <a:pt x="128140" y="5024"/>
                  </a:lnTo>
                  <a:lnTo>
                    <a:pt x="116126" y="10694"/>
                  </a:lnTo>
                  <a:lnTo>
                    <a:pt x="104461" y="18304"/>
                  </a:lnTo>
                  <a:lnTo>
                    <a:pt x="93111" y="27602"/>
                  </a:lnTo>
                  <a:lnTo>
                    <a:pt x="82338" y="38248"/>
                  </a:lnTo>
                  <a:lnTo>
                    <a:pt x="72695" y="49909"/>
                  </a:lnTo>
                  <a:lnTo>
                    <a:pt x="64389" y="62305"/>
                  </a:lnTo>
                  <a:lnTo>
                    <a:pt x="57319" y="75220"/>
                  </a:lnTo>
                  <a:lnTo>
                    <a:pt x="51253" y="88495"/>
                  </a:lnTo>
                  <a:lnTo>
                    <a:pt x="45948" y="102012"/>
                  </a:lnTo>
                  <a:lnTo>
                    <a:pt x="41197" y="115531"/>
                  </a:lnTo>
                  <a:lnTo>
                    <a:pt x="36838" y="128688"/>
                  </a:lnTo>
                  <a:lnTo>
                    <a:pt x="32750" y="141316"/>
                  </a:lnTo>
                  <a:lnTo>
                    <a:pt x="28851" y="153424"/>
                  </a:lnTo>
                  <a:lnTo>
                    <a:pt x="25078" y="165095"/>
                  </a:lnTo>
                  <a:lnTo>
                    <a:pt x="21392" y="176435"/>
                  </a:lnTo>
                  <a:lnTo>
                    <a:pt x="17764" y="187697"/>
                  </a:lnTo>
                  <a:lnTo>
                    <a:pt x="14176" y="199258"/>
                  </a:lnTo>
                  <a:lnTo>
                    <a:pt x="10618" y="211311"/>
                  </a:lnTo>
                  <a:lnTo>
                    <a:pt x="7246" y="224187"/>
                  </a:lnTo>
                  <a:lnTo>
                    <a:pt x="4361" y="238428"/>
                  </a:lnTo>
                  <a:lnTo>
                    <a:pt x="2094" y="254195"/>
                  </a:lnTo>
                  <a:lnTo>
                    <a:pt x="572" y="271173"/>
                  </a:lnTo>
                  <a:lnTo>
                    <a:pt x="0" y="288787"/>
                  </a:lnTo>
                  <a:lnTo>
                    <a:pt x="405" y="306628"/>
                  </a:lnTo>
                  <a:lnTo>
                    <a:pt x="1981" y="324334"/>
                  </a:lnTo>
                  <a:lnTo>
                    <a:pt x="5167" y="341521"/>
                  </a:lnTo>
                  <a:lnTo>
                    <a:pt x="10049" y="358037"/>
                  </a:lnTo>
                  <a:lnTo>
                    <a:pt x="16258" y="373753"/>
                  </a:lnTo>
                  <a:lnTo>
                    <a:pt x="23181" y="388476"/>
                  </a:lnTo>
                  <a:lnTo>
                    <a:pt x="30398" y="402193"/>
                  </a:lnTo>
                  <a:lnTo>
                    <a:pt x="38022" y="414882"/>
                  </a:lnTo>
                  <a:lnTo>
                    <a:pt x="46577" y="426419"/>
                  </a:lnTo>
                  <a:lnTo>
                    <a:pt x="56291" y="436836"/>
                  </a:lnTo>
                  <a:lnTo>
                    <a:pt x="66933" y="445816"/>
                  </a:lnTo>
                  <a:lnTo>
                    <a:pt x="78002" y="452645"/>
                  </a:lnTo>
                  <a:lnTo>
                    <a:pt x="89158" y="457126"/>
                  </a:lnTo>
                  <a:lnTo>
                    <a:pt x="100412" y="459508"/>
                  </a:lnTo>
                  <a:lnTo>
                    <a:pt x="112027" y="460210"/>
                  </a:lnTo>
                  <a:lnTo>
                    <a:pt x="124126" y="459639"/>
                  </a:lnTo>
                  <a:lnTo>
                    <a:pt x="136370" y="457818"/>
                  </a:lnTo>
                  <a:lnTo>
                    <a:pt x="148063" y="454403"/>
                  </a:lnTo>
                  <a:lnTo>
                    <a:pt x="158855" y="449331"/>
                  </a:lnTo>
                  <a:lnTo>
                    <a:pt x="168730" y="442808"/>
                  </a:lnTo>
                  <a:lnTo>
                    <a:pt x="177822" y="435135"/>
                  </a:lnTo>
                  <a:lnTo>
                    <a:pt x="186300" y="426593"/>
                  </a:lnTo>
                  <a:lnTo>
                    <a:pt x="193993" y="417094"/>
                  </a:lnTo>
                  <a:lnTo>
                    <a:pt x="200416" y="406208"/>
                  </a:lnTo>
                  <a:lnTo>
                    <a:pt x="205392" y="393815"/>
                  </a:lnTo>
                  <a:lnTo>
                    <a:pt x="208565" y="380238"/>
                  </a:lnTo>
                  <a:lnTo>
                    <a:pt x="209264" y="366054"/>
                  </a:lnTo>
                  <a:lnTo>
                    <a:pt x="207358" y="351675"/>
                  </a:lnTo>
                  <a:lnTo>
                    <a:pt x="203162" y="337784"/>
                  </a:lnTo>
                  <a:lnTo>
                    <a:pt x="197148" y="325375"/>
                  </a:lnTo>
                  <a:lnTo>
                    <a:pt x="189770" y="314857"/>
                  </a:lnTo>
                  <a:lnTo>
                    <a:pt x="181244" y="306289"/>
                  </a:lnTo>
                  <a:lnTo>
                    <a:pt x="171553" y="299660"/>
                  </a:lnTo>
                  <a:lnTo>
                    <a:pt x="160812" y="294738"/>
                  </a:lnTo>
                  <a:lnTo>
                    <a:pt x="150417" y="290632"/>
                  </a:lnTo>
                  <a:lnTo>
                    <a:pt x="143996" y="286146"/>
                  </a:lnTo>
                  <a:lnTo>
                    <a:pt x="143409" y="281384"/>
                  </a:lnTo>
                  <a:lnTo>
                    <a:pt x="146839" y="277033"/>
                  </a:lnTo>
                  <a:lnTo>
                    <a:pt x="152767" y="273100"/>
                  </a:lnTo>
                  <a:lnTo>
                    <a:pt x="160282" y="269412"/>
                  </a:lnTo>
                  <a:lnTo>
                    <a:pt x="168818" y="265844"/>
                  </a:lnTo>
                  <a:lnTo>
                    <a:pt x="177752" y="262285"/>
                  </a:lnTo>
                  <a:lnTo>
                    <a:pt x="187316" y="258168"/>
                  </a:lnTo>
                  <a:lnTo>
                    <a:pt x="199455" y="252011"/>
                  </a:lnTo>
                  <a:lnTo>
                    <a:pt x="217567" y="241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06462" y="5864343"/>
              <a:ext cx="199362" cy="329557"/>
            </a:xfrm>
            <a:custGeom>
              <a:avLst/>
              <a:gdLst/>
              <a:ahLst/>
              <a:cxnLst/>
              <a:rect l="0" t="0" r="0" b="0"/>
              <a:pathLst>
                <a:path w="199362" h="329557">
                  <a:moveTo>
                    <a:pt x="136191" y="21087"/>
                  </a:moveTo>
                  <a:lnTo>
                    <a:pt x="130256" y="15286"/>
                  </a:lnTo>
                  <a:lnTo>
                    <a:pt x="124051" y="10362"/>
                  </a:lnTo>
                  <a:lnTo>
                    <a:pt x="116955" y="5874"/>
                  </a:lnTo>
                  <a:lnTo>
                    <a:pt x="109015" y="2171"/>
                  </a:lnTo>
                  <a:lnTo>
                    <a:pt x="100369" y="102"/>
                  </a:lnTo>
                  <a:lnTo>
                    <a:pt x="91179" y="0"/>
                  </a:lnTo>
                  <a:lnTo>
                    <a:pt x="81752" y="1725"/>
                  </a:lnTo>
                  <a:lnTo>
                    <a:pt x="72511" y="4939"/>
                  </a:lnTo>
                  <a:lnTo>
                    <a:pt x="63671" y="9294"/>
                  </a:lnTo>
                  <a:lnTo>
                    <a:pt x="55263" y="14808"/>
                  </a:lnTo>
                  <a:lnTo>
                    <a:pt x="47230" y="21858"/>
                  </a:lnTo>
                  <a:lnTo>
                    <a:pt x="39496" y="30523"/>
                  </a:lnTo>
                  <a:lnTo>
                    <a:pt x="32148" y="40611"/>
                  </a:lnTo>
                  <a:lnTo>
                    <a:pt x="25433" y="51832"/>
                  </a:lnTo>
                  <a:lnTo>
                    <a:pt x="19437" y="63904"/>
                  </a:lnTo>
                  <a:lnTo>
                    <a:pt x="14257" y="76756"/>
                  </a:lnTo>
                  <a:lnTo>
                    <a:pt x="10075" y="90514"/>
                  </a:lnTo>
                  <a:lnTo>
                    <a:pt x="6893" y="105176"/>
                  </a:lnTo>
                  <a:lnTo>
                    <a:pt x="4569" y="120614"/>
                  </a:lnTo>
                  <a:lnTo>
                    <a:pt x="2919" y="136663"/>
                  </a:lnTo>
                  <a:lnTo>
                    <a:pt x="1768" y="153160"/>
                  </a:lnTo>
                  <a:lnTo>
                    <a:pt x="976" y="169814"/>
                  </a:lnTo>
                  <a:lnTo>
                    <a:pt x="436" y="186222"/>
                  </a:lnTo>
                  <a:lnTo>
                    <a:pt x="74" y="202179"/>
                  </a:lnTo>
                  <a:lnTo>
                    <a:pt x="0" y="217504"/>
                  </a:lnTo>
                  <a:lnTo>
                    <a:pt x="482" y="231955"/>
                  </a:lnTo>
                  <a:lnTo>
                    <a:pt x="1628" y="245487"/>
                  </a:lnTo>
                  <a:lnTo>
                    <a:pt x="3552" y="258050"/>
                  </a:lnTo>
                  <a:lnTo>
                    <a:pt x="6447" y="269503"/>
                  </a:lnTo>
                  <a:lnTo>
                    <a:pt x="10328" y="279876"/>
                  </a:lnTo>
                  <a:lnTo>
                    <a:pt x="15222" y="289337"/>
                  </a:lnTo>
                  <a:lnTo>
                    <a:pt x="21256" y="298085"/>
                  </a:lnTo>
                  <a:lnTo>
                    <a:pt x="28394" y="306300"/>
                  </a:lnTo>
                  <a:lnTo>
                    <a:pt x="36628" y="313801"/>
                  </a:lnTo>
                  <a:lnTo>
                    <a:pt x="46057" y="320088"/>
                  </a:lnTo>
                  <a:lnTo>
                    <a:pt x="56617" y="324973"/>
                  </a:lnTo>
                  <a:lnTo>
                    <a:pt x="67963" y="328254"/>
                  </a:lnTo>
                  <a:lnTo>
                    <a:pt x="79570" y="329556"/>
                  </a:lnTo>
                  <a:lnTo>
                    <a:pt x="91120" y="328873"/>
                  </a:lnTo>
                  <a:lnTo>
                    <a:pt x="102654" y="326482"/>
                  </a:lnTo>
                  <a:lnTo>
                    <a:pt x="114464" y="322751"/>
                  </a:lnTo>
                  <a:lnTo>
                    <a:pt x="126697" y="318025"/>
                  </a:lnTo>
                  <a:lnTo>
                    <a:pt x="139032" y="312584"/>
                  </a:lnTo>
                  <a:lnTo>
                    <a:pt x="150787" y="306641"/>
                  </a:lnTo>
                  <a:lnTo>
                    <a:pt x="161612" y="300362"/>
                  </a:lnTo>
                  <a:lnTo>
                    <a:pt x="171199" y="294157"/>
                  </a:lnTo>
                  <a:lnTo>
                    <a:pt x="180059" y="288093"/>
                  </a:lnTo>
                  <a:lnTo>
                    <a:pt x="188964" y="281638"/>
                  </a:lnTo>
                  <a:lnTo>
                    <a:pt x="199361" y="273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40923" y="5716974"/>
              <a:ext cx="175471" cy="447188"/>
            </a:xfrm>
            <a:custGeom>
              <a:avLst/>
              <a:gdLst/>
              <a:ahLst/>
              <a:cxnLst/>
              <a:rect l="0" t="0" r="0" b="0"/>
              <a:pathLst>
                <a:path w="175471" h="447188">
                  <a:moveTo>
                    <a:pt x="28071" y="263212"/>
                  </a:moveTo>
                  <a:lnTo>
                    <a:pt x="31005" y="272080"/>
                  </a:lnTo>
                  <a:lnTo>
                    <a:pt x="33788" y="281068"/>
                  </a:lnTo>
                  <a:lnTo>
                    <a:pt x="36682" y="291067"/>
                  </a:lnTo>
                  <a:lnTo>
                    <a:pt x="39550" y="302221"/>
                  </a:lnTo>
                  <a:lnTo>
                    <a:pt x="42067" y="314680"/>
                  </a:lnTo>
                  <a:lnTo>
                    <a:pt x="44077" y="328392"/>
                  </a:lnTo>
                  <a:lnTo>
                    <a:pt x="45590" y="343156"/>
                  </a:lnTo>
                  <a:lnTo>
                    <a:pt x="46684" y="358733"/>
                  </a:lnTo>
                  <a:lnTo>
                    <a:pt x="47462" y="374906"/>
                  </a:lnTo>
                  <a:lnTo>
                    <a:pt x="48171" y="391340"/>
                  </a:lnTo>
                  <a:lnTo>
                    <a:pt x="49188" y="407598"/>
                  </a:lnTo>
                  <a:lnTo>
                    <a:pt x="50682" y="423426"/>
                  </a:lnTo>
                  <a:lnTo>
                    <a:pt x="52316" y="437598"/>
                  </a:lnTo>
                  <a:lnTo>
                    <a:pt x="52858" y="446381"/>
                  </a:lnTo>
                  <a:lnTo>
                    <a:pt x="51691" y="447187"/>
                  </a:lnTo>
                  <a:lnTo>
                    <a:pt x="49613" y="441402"/>
                  </a:lnTo>
                  <a:lnTo>
                    <a:pt x="47062" y="431014"/>
                  </a:lnTo>
                  <a:lnTo>
                    <a:pt x="44210" y="417755"/>
                  </a:lnTo>
                  <a:lnTo>
                    <a:pt x="41154" y="402788"/>
                  </a:lnTo>
                  <a:lnTo>
                    <a:pt x="37955" y="386648"/>
                  </a:lnTo>
                  <a:lnTo>
                    <a:pt x="34656" y="369432"/>
                  </a:lnTo>
                  <a:lnTo>
                    <a:pt x="31289" y="351263"/>
                  </a:lnTo>
                  <a:lnTo>
                    <a:pt x="27876" y="332803"/>
                  </a:lnTo>
                  <a:lnTo>
                    <a:pt x="24431" y="315158"/>
                  </a:lnTo>
                  <a:lnTo>
                    <a:pt x="20965" y="298870"/>
                  </a:lnTo>
                  <a:lnTo>
                    <a:pt x="17485" y="283643"/>
                  </a:lnTo>
                  <a:lnTo>
                    <a:pt x="13994" y="268655"/>
                  </a:lnTo>
                  <a:lnTo>
                    <a:pt x="10502" y="253386"/>
                  </a:lnTo>
                  <a:lnTo>
                    <a:pt x="7174" y="237823"/>
                  </a:lnTo>
                  <a:lnTo>
                    <a:pt x="4319" y="222280"/>
                  </a:lnTo>
                  <a:lnTo>
                    <a:pt x="2071" y="206970"/>
                  </a:lnTo>
                  <a:lnTo>
                    <a:pt x="563" y="192110"/>
                  </a:lnTo>
                  <a:lnTo>
                    <a:pt x="0" y="177984"/>
                  </a:lnTo>
                  <a:lnTo>
                    <a:pt x="405" y="164678"/>
                  </a:lnTo>
                  <a:lnTo>
                    <a:pt x="1813" y="152270"/>
                  </a:lnTo>
                  <a:lnTo>
                    <a:pt x="4354" y="140922"/>
                  </a:lnTo>
                  <a:lnTo>
                    <a:pt x="7992" y="130619"/>
                  </a:lnTo>
                  <a:lnTo>
                    <a:pt x="12723" y="121207"/>
                  </a:lnTo>
                  <a:lnTo>
                    <a:pt x="18647" y="112490"/>
                  </a:lnTo>
                  <a:lnTo>
                    <a:pt x="25706" y="104284"/>
                  </a:lnTo>
                  <a:lnTo>
                    <a:pt x="33717" y="96278"/>
                  </a:lnTo>
                  <a:lnTo>
                    <a:pt x="42464" y="88057"/>
                  </a:lnTo>
                  <a:lnTo>
                    <a:pt x="51754" y="79418"/>
                  </a:lnTo>
                  <a:lnTo>
                    <a:pt x="61432" y="70666"/>
                  </a:lnTo>
                  <a:lnTo>
                    <a:pt x="71381" y="62476"/>
                  </a:lnTo>
                  <a:lnTo>
                    <a:pt x="81521" y="55188"/>
                  </a:lnTo>
                  <a:lnTo>
                    <a:pt x="91958" y="48653"/>
                  </a:lnTo>
                  <a:lnTo>
                    <a:pt x="102957" y="42423"/>
                  </a:lnTo>
                  <a:lnTo>
                    <a:pt x="114605" y="36199"/>
                  </a:lnTo>
                  <a:lnTo>
                    <a:pt x="126435" y="29966"/>
                  </a:lnTo>
                  <a:lnTo>
                    <a:pt x="138776" y="23200"/>
                  </a:lnTo>
                  <a:lnTo>
                    <a:pt x="153831" y="14185"/>
                  </a:lnTo>
                  <a:lnTo>
                    <a:pt x="1754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11108" y="5969658"/>
              <a:ext cx="73701" cy="52643"/>
            </a:xfrm>
            <a:custGeom>
              <a:avLst/>
              <a:gdLst/>
              <a:ahLst/>
              <a:cxnLst/>
              <a:rect l="0" t="0" r="0" b="0"/>
              <a:pathLst>
                <a:path w="73701" h="52643">
                  <a:moveTo>
                    <a:pt x="73700" y="0"/>
                  </a:moveTo>
                  <a:lnTo>
                    <a:pt x="67765" y="5867"/>
                  </a:lnTo>
                  <a:lnTo>
                    <a:pt x="61561" y="11432"/>
                  </a:lnTo>
                  <a:lnTo>
                    <a:pt x="54469" y="17226"/>
                  </a:lnTo>
                  <a:lnTo>
                    <a:pt x="46613" y="23185"/>
                  </a:lnTo>
                  <a:lnTo>
                    <a:pt x="37302" y="29745"/>
                  </a:lnTo>
                  <a:lnTo>
                    <a:pt x="23480" y="386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16435" y="5864373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43824" y="2971"/>
                  </a:lnTo>
                  <a:lnTo>
                    <a:pt x="34713" y="6294"/>
                  </a:lnTo>
                  <a:lnTo>
                    <a:pt x="21866" y="115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63792" y="601177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85889" y="2934"/>
                  </a:lnTo>
                  <a:lnTo>
                    <a:pt x="76902" y="5715"/>
                  </a:lnTo>
                  <a:lnTo>
                    <a:pt x="66915" y="8615"/>
                  </a:lnTo>
                  <a:lnTo>
                    <a:pt x="56181" y="11695"/>
                  </a:lnTo>
                  <a:lnTo>
                    <a:pt x="44040" y="15426"/>
                  </a:lnTo>
                  <a:lnTo>
                    <a:pt x="27190" y="212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863336" y="873865"/>
            <a:ext cx="526426" cy="452726"/>
            <a:chOff x="863336" y="873865"/>
            <a:chExt cx="526426" cy="452726"/>
          </a:xfrm>
        </p:grpSpPr>
        <p:sp>
          <p:nvSpPr>
            <p:cNvPr id="2" name="Freeform 1"/>
            <p:cNvSpPr/>
            <p:nvPr/>
          </p:nvSpPr>
          <p:spPr>
            <a:xfrm>
              <a:off x="863336" y="88439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1" y="14669"/>
                  </a:lnTo>
                  <a:lnTo>
                    <a:pt x="16048" y="28580"/>
                  </a:lnTo>
                  <a:lnTo>
                    <a:pt x="14445" y="43083"/>
                  </a:lnTo>
                  <a:lnTo>
                    <a:pt x="13265" y="58457"/>
                  </a:lnTo>
                  <a:lnTo>
                    <a:pt x="12416" y="74931"/>
                  </a:lnTo>
                  <a:lnTo>
                    <a:pt x="11823" y="92495"/>
                  </a:lnTo>
                  <a:lnTo>
                    <a:pt x="11582" y="110665"/>
                  </a:lnTo>
                  <a:lnTo>
                    <a:pt x="11946" y="128621"/>
                  </a:lnTo>
                  <a:lnTo>
                    <a:pt x="13001" y="145923"/>
                  </a:lnTo>
                  <a:lnTo>
                    <a:pt x="14523" y="162810"/>
                  </a:lnTo>
                  <a:lnTo>
                    <a:pt x="16083" y="179981"/>
                  </a:lnTo>
                  <a:lnTo>
                    <a:pt x="17422" y="197819"/>
                  </a:lnTo>
                  <a:lnTo>
                    <a:pt x="18302" y="215902"/>
                  </a:lnTo>
                  <a:lnTo>
                    <a:pt x="18435" y="233217"/>
                  </a:lnTo>
                  <a:lnTo>
                    <a:pt x="17747" y="249245"/>
                  </a:lnTo>
                  <a:lnTo>
                    <a:pt x="16487" y="264280"/>
                  </a:lnTo>
                  <a:lnTo>
                    <a:pt x="15111" y="279130"/>
                  </a:lnTo>
                  <a:lnTo>
                    <a:pt x="13889" y="294303"/>
                  </a:lnTo>
                  <a:lnTo>
                    <a:pt x="12750" y="309799"/>
                  </a:lnTo>
                  <a:lnTo>
                    <a:pt x="11379" y="325296"/>
                  </a:lnTo>
                  <a:lnTo>
                    <a:pt x="9610" y="340580"/>
                  </a:lnTo>
                  <a:lnTo>
                    <a:pt x="7591" y="355592"/>
                  </a:lnTo>
                  <a:lnTo>
                    <a:pt x="5689" y="370352"/>
                  </a:lnTo>
                  <a:lnTo>
                    <a:pt x="4112" y="384888"/>
                  </a:lnTo>
                  <a:lnTo>
                    <a:pt x="2898" y="398647"/>
                  </a:lnTo>
                  <a:lnTo>
                    <a:pt x="1877" y="411836"/>
                  </a:lnTo>
                  <a:lnTo>
                    <a:pt x="963" y="42561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2639" y="873865"/>
              <a:ext cx="177082" cy="407632"/>
            </a:xfrm>
            <a:custGeom>
              <a:avLst/>
              <a:gdLst/>
              <a:ahLst/>
              <a:cxnLst/>
              <a:rect l="0" t="0" r="0" b="0"/>
              <a:pathLst>
                <a:path w="177082" h="407632">
                  <a:moveTo>
                    <a:pt x="177081" y="0"/>
                  </a:moveTo>
                  <a:lnTo>
                    <a:pt x="165480" y="5934"/>
                  </a:lnTo>
                  <a:lnTo>
                    <a:pt x="155631" y="12139"/>
                  </a:lnTo>
                  <a:lnTo>
                    <a:pt x="146621" y="19239"/>
                  </a:lnTo>
                  <a:lnTo>
                    <a:pt x="138007" y="27352"/>
                  </a:lnTo>
                  <a:lnTo>
                    <a:pt x="129331" y="36647"/>
                  </a:lnTo>
                  <a:lnTo>
                    <a:pt x="120360" y="47100"/>
                  </a:lnTo>
                  <a:lnTo>
                    <a:pt x="111202" y="58698"/>
                  </a:lnTo>
                  <a:lnTo>
                    <a:pt x="102203" y="71532"/>
                  </a:lnTo>
                  <a:lnTo>
                    <a:pt x="93556" y="85521"/>
                  </a:lnTo>
                  <a:lnTo>
                    <a:pt x="85292" y="99979"/>
                  </a:lnTo>
                  <a:lnTo>
                    <a:pt x="77363" y="113765"/>
                  </a:lnTo>
                  <a:lnTo>
                    <a:pt x="69702" y="126294"/>
                  </a:lnTo>
                  <a:lnTo>
                    <a:pt x="62404" y="137671"/>
                  </a:lnTo>
                  <a:lnTo>
                    <a:pt x="55723" y="148387"/>
                  </a:lnTo>
                  <a:lnTo>
                    <a:pt x="49741" y="158829"/>
                  </a:lnTo>
                  <a:lnTo>
                    <a:pt x="44231" y="169523"/>
                  </a:lnTo>
                  <a:lnTo>
                    <a:pt x="38764" y="181169"/>
                  </a:lnTo>
                  <a:lnTo>
                    <a:pt x="33087" y="194055"/>
                  </a:lnTo>
                  <a:lnTo>
                    <a:pt x="27290" y="208120"/>
                  </a:lnTo>
                  <a:lnTo>
                    <a:pt x="21698" y="223159"/>
                  </a:lnTo>
                  <a:lnTo>
                    <a:pt x="16495" y="238940"/>
                  </a:lnTo>
                  <a:lnTo>
                    <a:pt x="11866" y="255265"/>
                  </a:lnTo>
                  <a:lnTo>
                    <a:pt x="8063" y="271974"/>
                  </a:lnTo>
                  <a:lnTo>
                    <a:pt x="5138" y="288947"/>
                  </a:lnTo>
                  <a:lnTo>
                    <a:pt x="2989" y="305936"/>
                  </a:lnTo>
                  <a:lnTo>
                    <a:pt x="1456" y="322575"/>
                  </a:lnTo>
                  <a:lnTo>
                    <a:pt x="394" y="338686"/>
                  </a:lnTo>
                  <a:lnTo>
                    <a:pt x="0" y="353945"/>
                  </a:lnTo>
                  <a:lnTo>
                    <a:pt x="792" y="367821"/>
                  </a:lnTo>
                  <a:lnTo>
                    <a:pt x="2961" y="380140"/>
                  </a:lnTo>
                  <a:lnTo>
                    <a:pt x="6554" y="390565"/>
                  </a:lnTo>
                  <a:lnTo>
                    <a:pt x="11639" y="398447"/>
                  </a:lnTo>
                  <a:lnTo>
                    <a:pt x="18100" y="403673"/>
                  </a:lnTo>
                  <a:lnTo>
                    <a:pt x="25692" y="406573"/>
                  </a:lnTo>
                  <a:lnTo>
                    <a:pt x="34151" y="407631"/>
                  </a:lnTo>
                  <a:lnTo>
                    <a:pt x="43244" y="407308"/>
                  </a:lnTo>
                  <a:lnTo>
                    <a:pt x="52788" y="405825"/>
                  </a:lnTo>
                  <a:lnTo>
                    <a:pt x="62647" y="403169"/>
                  </a:lnTo>
                  <a:lnTo>
                    <a:pt x="72717" y="399421"/>
                  </a:lnTo>
                  <a:lnTo>
                    <a:pt x="82767" y="394600"/>
                  </a:lnTo>
                  <a:lnTo>
                    <a:pt x="92442" y="388609"/>
                  </a:lnTo>
                  <a:lnTo>
                    <a:pt x="101580" y="381501"/>
                  </a:lnTo>
                  <a:lnTo>
                    <a:pt x="110191" y="373455"/>
                  </a:lnTo>
                  <a:lnTo>
                    <a:pt x="118361" y="364684"/>
                  </a:lnTo>
                  <a:lnTo>
                    <a:pt x="126193" y="355377"/>
                  </a:lnTo>
                  <a:lnTo>
                    <a:pt x="133775" y="345689"/>
                  </a:lnTo>
                  <a:lnTo>
                    <a:pt x="141181" y="335732"/>
                  </a:lnTo>
                  <a:lnTo>
                    <a:pt x="148449" y="325586"/>
                  </a:lnTo>
                  <a:lnTo>
                    <a:pt x="155128" y="315146"/>
                  </a:lnTo>
                  <a:lnTo>
                    <a:pt x="160322" y="304145"/>
                  </a:lnTo>
                  <a:lnTo>
                    <a:pt x="163643" y="292499"/>
                  </a:lnTo>
                  <a:lnTo>
                    <a:pt x="164549" y="280916"/>
                  </a:lnTo>
                  <a:lnTo>
                    <a:pt x="162121" y="270737"/>
                  </a:lnTo>
                  <a:lnTo>
                    <a:pt x="156197" y="262609"/>
                  </a:lnTo>
                  <a:lnTo>
                    <a:pt x="147693" y="256834"/>
                  </a:lnTo>
                  <a:lnTo>
                    <a:pt x="138169" y="253699"/>
                  </a:lnTo>
                  <a:lnTo>
                    <a:pt x="128624" y="253078"/>
                  </a:lnTo>
                  <a:lnTo>
                    <a:pt x="119308" y="254557"/>
                  </a:lnTo>
                  <a:lnTo>
                    <a:pt x="110002" y="257661"/>
                  </a:lnTo>
                  <a:lnTo>
                    <a:pt x="100530" y="261963"/>
                  </a:lnTo>
                  <a:lnTo>
                    <a:pt x="91001" y="267286"/>
                  </a:lnTo>
                  <a:lnTo>
                    <a:pt x="81735" y="273681"/>
                  </a:lnTo>
                  <a:lnTo>
                    <a:pt x="72905" y="281091"/>
                  </a:lnTo>
                  <a:lnTo>
                    <a:pt x="64685" y="289355"/>
                  </a:lnTo>
                  <a:lnTo>
                    <a:pt x="57315" y="298280"/>
                  </a:lnTo>
                  <a:lnTo>
                    <a:pt x="50847" y="307684"/>
                  </a:lnTo>
                  <a:lnTo>
                    <a:pt x="45318" y="317164"/>
                  </a:lnTo>
                  <a:lnTo>
                    <a:pt x="40303" y="327133"/>
                  </a:lnTo>
                  <a:lnTo>
                    <a:pt x="35361" y="339582"/>
                  </a:lnTo>
                  <a:lnTo>
                    <a:pt x="2968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89761" y="95809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9233" y="1137077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3119" y="9359"/>
                  </a:lnTo>
                  <a:lnTo>
                    <a:pt x="5589" y="16768"/>
                  </a:ln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836496" y="2089330"/>
            <a:ext cx="626966" cy="473692"/>
            <a:chOff x="836496" y="2089330"/>
            <a:chExt cx="626966" cy="473692"/>
          </a:xfrm>
        </p:grpSpPr>
        <p:sp>
          <p:nvSpPr>
            <p:cNvPr id="7" name="Freeform 6"/>
            <p:cNvSpPr/>
            <p:nvPr/>
          </p:nvSpPr>
          <p:spPr>
            <a:xfrm>
              <a:off x="836496" y="2151689"/>
              <a:ext cx="268997" cy="411333"/>
            </a:xfrm>
            <a:custGeom>
              <a:avLst/>
              <a:gdLst/>
              <a:ahLst/>
              <a:cxnLst/>
              <a:rect l="0" t="0" r="0" b="0"/>
              <a:pathLst>
                <a:path w="268997" h="411333">
                  <a:moveTo>
                    <a:pt x="47897" y="6653"/>
                  </a:moveTo>
                  <a:lnTo>
                    <a:pt x="42097" y="18321"/>
                  </a:lnTo>
                  <a:lnTo>
                    <a:pt x="37172" y="28810"/>
                  </a:lnTo>
                  <a:lnTo>
                    <a:pt x="32670" y="39111"/>
                  </a:lnTo>
                  <a:lnTo>
                    <a:pt x="28449" y="49413"/>
                  </a:lnTo>
                  <a:lnTo>
                    <a:pt x="24435" y="59756"/>
                  </a:lnTo>
                  <a:lnTo>
                    <a:pt x="20574" y="70145"/>
                  </a:lnTo>
                  <a:lnTo>
                    <a:pt x="16822" y="80574"/>
                  </a:lnTo>
                  <a:lnTo>
                    <a:pt x="13146" y="91032"/>
                  </a:lnTo>
                  <a:lnTo>
                    <a:pt x="9518" y="101419"/>
                  </a:lnTo>
                  <a:lnTo>
                    <a:pt x="5743" y="108488"/>
                  </a:lnTo>
                  <a:lnTo>
                    <a:pt x="2313" y="108539"/>
                  </a:lnTo>
                  <a:lnTo>
                    <a:pt x="380" y="103337"/>
                  </a:lnTo>
                  <a:lnTo>
                    <a:pt x="0" y="94854"/>
                  </a:lnTo>
                  <a:lnTo>
                    <a:pt x="824" y="84345"/>
                  </a:lnTo>
                  <a:lnTo>
                    <a:pt x="2507" y="72572"/>
                  </a:lnTo>
                  <a:lnTo>
                    <a:pt x="4788" y="60009"/>
                  </a:lnTo>
                  <a:lnTo>
                    <a:pt x="7641" y="47273"/>
                  </a:lnTo>
                  <a:lnTo>
                    <a:pt x="11242" y="35158"/>
                  </a:lnTo>
                  <a:lnTo>
                    <a:pt x="15641" y="24053"/>
                  </a:lnTo>
                  <a:lnTo>
                    <a:pt x="21072" y="14456"/>
                  </a:lnTo>
                  <a:lnTo>
                    <a:pt x="28008" y="7137"/>
                  </a:lnTo>
                  <a:lnTo>
                    <a:pt x="36555" y="2299"/>
                  </a:lnTo>
                  <a:lnTo>
                    <a:pt x="46041" y="0"/>
                  </a:lnTo>
                  <a:lnTo>
                    <a:pt x="55254" y="410"/>
                  </a:lnTo>
                  <a:lnTo>
                    <a:pt x="63521" y="3349"/>
                  </a:lnTo>
                  <a:lnTo>
                    <a:pt x="70865" y="8387"/>
                  </a:lnTo>
                  <a:lnTo>
                    <a:pt x="77711" y="15039"/>
                  </a:lnTo>
                  <a:lnTo>
                    <a:pt x="84385" y="22886"/>
                  </a:lnTo>
                  <a:lnTo>
                    <a:pt x="90885" y="31912"/>
                  </a:lnTo>
                  <a:lnTo>
                    <a:pt x="96965" y="42480"/>
                  </a:lnTo>
                  <a:lnTo>
                    <a:pt x="102507" y="54664"/>
                  </a:lnTo>
                  <a:lnTo>
                    <a:pt x="107536" y="68270"/>
                  </a:lnTo>
                  <a:lnTo>
                    <a:pt x="112141" y="83006"/>
                  </a:lnTo>
                  <a:lnTo>
                    <a:pt x="116418" y="98587"/>
                  </a:lnTo>
                  <a:lnTo>
                    <a:pt x="120290" y="114780"/>
                  </a:lnTo>
                  <a:lnTo>
                    <a:pt x="123518" y="131401"/>
                  </a:lnTo>
                  <a:lnTo>
                    <a:pt x="126024" y="148321"/>
                  </a:lnTo>
                  <a:lnTo>
                    <a:pt x="127876" y="165444"/>
                  </a:lnTo>
                  <a:lnTo>
                    <a:pt x="129203" y="182706"/>
                  </a:lnTo>
                  <a:lnTo>
                    <a:pt x="130128" y="200053"/>
                  </a:lnTo>
                  <a:lnTo>
                    <a:pt x="130598" y="217126"/>
                  </a:lnTo>
                  <a:lnTo>
                    <a:pt x="130389" y="233291"/>
                  </a:lnTo>
                  <a:lnTo>
                    <a:pt x="129434" y="248280"/>
                  </a:lnTo>
                  <a:lnTo>
                    <a:pt x="127810" y="262310"/>
                  </a:lnTo>
                  <a:lnTo>
                    <a:pt x="125649" y="275888"/>
                  </a:lnTo>
                  <a:lnTo>
                    <a:pt x="123084" y="289359"/>
                  </a:lnTo>
                  <a:lnTo>
                    <a:pt x="120227" y="302884"/>
                  </a:lnTo>
                  <a:lnTo>
                    <a:pt x="117163" y="316512"/>
                  </a:lnTo>
                  <a:lnTo>
                    <a:pt x="113952" y="330233"/>
                  </a:lnTo>
                  <a:lnTo>
                    <a:pt x="110474" y="343703"/>
                  </a:lnTo>
                  <a:lnTo>
                    <a:pt x="106454" y="356288"/>
                  </a:lnTo>
                  <a:lnTo>
                    <a:pt x="101784" y="367711"/>
                  </a:lnTo>
                  <a:lnTo>
                    <a:pt x="96511" y="378024"/>
                  </a:lnTo>
                  <a:lnTo>
                    <a:pt x="90746" y="387418"/>
                  </a:lnTo>
                  <a:lnTo>
                    <a:pt x="84604" y="396092"/>
                  </a:lnTo>
                  <a:lnTo>
                    <a:pt x="78021" y="403579"/>
                  </a:lnTo>
                  <a:lnTo>
                    <a:pt x="70771" y="408799"/>
                  </a:lnTo>
                  <a:lnTo>
                    <a:pt x="62797" y="411332"/>
                  </a:lnTo>
                  <a:lnTo>
                    <a:pt x="54662" y="410896"/>
                  </a:lnTo>
                  <a:lnTo>
                    <a:pt x="47421" y="407030"/>
                  </a:lnTo>
                  <a:lnTo>
                    <a:pt x="41601" y="399840"/>
                  </a:lnTo>
                  <a:lnTo>
                    <a:pt x="37545" y="390166"/>
                  </a:lnTo>
                  <a:lnTo>
                    <a:pt x="35646" y="379248"/>
                  </a:lnTo>
                  <a:lnTo>
                    <a:pt x="35898" y="367928"/>
                  </a:lnTo>
                  <a:lnTo>
                    <a:pt x="38152" y="356929"/>
                  </a:lnTo>
                  <a:lnTo>
                    <a:pt x="42315" y="347010"/>
                  </a:lnTo>
                  <a:lnTo>
                    <a:pt x="48147" y="338473"/>
                  </a:lnTo>
                  <a:lnTo>
                    <a:pt x="55312" y="331726"/>
                  </a:lnTo>
                  <a:lnTo>
                    <a:pt x="63482" y="327460"/>
                  </a:lnTo>
                  <a:lnTo>
                    <a:pt x="72381" y="325811"/>
                  </a:lnTo>
                  <a:lnTo>
                    <a:pt x="81795" y="326463"/>
                  </a:lnTo>
                  <a:lnTo>
                    <a:pt x="91566" y="328943"/>
                  </a:lnTo>
                  <a:lnTo>
                    <a:pt x="101583" y="332789"/>
                  </a:lnTo>
                  <a:lnTo>
                    <a:pt x="111767" y="337621"/>
                  </a:lnTo>
                  <a:lnTo>
                    <a:pt x="122064" y="343146"/>
                  </a:lnTo>
                  <a:lnTo>
                    <a:pt x="132438" y="349147"/>
                  </a:lnTo>
                  <a:lnTo>
                    <a:pt x="142863" y="355309"/>
                  </a:lnTo>
                  <a:lnTo>
                    <a:pt x="153322" y="361220"/>
                  </a:lnTo>
                  <a:lnTo>
                    <a:pt x="163809" y="366671"/>
                  </a:lnTo>
                  <a:lnTo>
                    <a:pt x="174479" y="371485"/>
                  </a:lnTo>
                  <a:lnTo>
                    <a:pt x="185635" y="375421"/>
                  </a:lnTo>
                  <a:lnTo>
                    <a:pt x="197394" y="378433"/>
                  </a:lnTo>
                  <a:lnTo>
                    <a:pt x="209496" y="380450"/>
                  </a:lnTo>
                  <a:lnTo>
                    <a:pt x="222793" y="381368"/>
                  </a:lnTo>
                  <a:lnTo>
                    <a:pt x="240691" y="380152"/>
                  </a:lnTo>
                  <a:lnTo>
                    <a:pt x="268996" y="375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21837" y="2089330"/>
              <a:ext cx="194226" cy="454416"/>
            </a:xfrm>
            <a:custGeom>
              <a:avLst/>
              <a:gdLst/>
              <a:ahLst/>
              <a:cxnLst/>
              <a:rect l="0" t="0" r="0" b="0"/>
              <a:pathLst>
                <a:path w="194226" h="454416">
                  <a:moveTo>
                    <a:pt x="194225" y="121654"/>
                  </a:moveTo>
                  <a:lnTo>
                    <a:pt x="188357" y="130455"/>
                  </a:lnTo>
                  <a:lnTo>
                    <a:pt x="182793" y="138802"/>
                  </a:lnTo>
                  <a:lnTo>
                    <a:pt x="176989" y="147505"/>
                  </a:lnTo>
                  <a:lnTo>
                    <a:pt x="170736" y="156799"/>
                  </a:lnTo>
                  <a:lnTo>
                    <a:pt x="163757" y="166942"/>
                  </a:lnTo>
                  <a:lnTo>
                    <a:pt x="155981" y="177988"/>
                  </a:lnTo>
                  <a:lnTo>
                    <a:pt x="147652" y="189827"/>
                  </a:lnTo>
                  <a:lnTo>
                    <a:pt x="139221" y="202297"/>
                  </a:lnTo>
                  <a:lnTo>
                    <a:pt x="130961" y="215240"/>
                  </a:lnTo>
                  <a:lnTo>
                    <a:pt x="122958" y="228523"/>
                  </a:lnTo>
                  <a:lnTo>
                    <a:pt x="115205" y="242045"/>
                  </a:lnTo>
                  <a:lnTo>
                    <a:pt x="107663" y="255733"/>
                  </a:lnTo>
                  <a:lnTo>
                    <a:pt x="100445" y="269534"/>
                  </a:lnTo>
                  <a:lnTo>
                    <a:pt x="93817" y="283413"/>
                  </a:lnTo>
                  <a:lnTo>
                    <a:pt x="87875" y="297345"/>
                  </a:lnTo>
                  <a:lnTo>
                    <a:pt x="82562" y="311311"/>
                  </a:lnTo>
                  <a:lnTo>
                    <a:pt x="77759" y="325301"/>
                  </a:lnTo>
                  <a:lnTo>
                    <a:pt x="73346" y="339312"/>
                  </a:lnTo>
                  <a:lnTo>
                    <a:pt x="69381" y="353501"/>
                  </a:lnTo>
                  <a:lnTo>
                    <a:pt x="66090" y="368173"/>
                  </a:lnTo>
                  <a:lnTo>
                    <a:pt x="63551" y="383441"/>
                  </a:lnTo>
                  <a:lnTo>
                    <a:pt x="62016" y="398780"/>
                  </a:lnTo>
                  <a:lnTo>
                    <a:pt x="61967" y="413165"/>
                  </a:lnTo>
                  <a:lnTo>
                    <a:pt x="63539" y="426083"/>
                  </a:lnTo>
                  <a:lnTo>
                    <a:pt x="66885" y="437042"/>
                  </a:lnTo>
                  <a:lnTo>
                    <a:pt x="72330" y="445349"/>
                  </a:lnTo>
                  <a:lnTo>
                    <a:pt x="79837" y="450888"/>
                  </a:lnTo>
                  <a:lnTo>
                    <a:pt x="88775" y="453845"/>
                  </a:lnTo>
                  <a:lnTo>
                    <a:pt x="98143" y="454415"/>
                  </a:lnTo>
                  <a:lnTo>
                    <a:pt x="107325" y="452954"/>
                  </a:lnTo>
                  <a:lnTo>
                    <a:pt x="116095" y="449895"/>
                  </a:lnTo>
                  <a:lnTo>
                    <a:pt x="124437" y="445642"/>
                  </a:lnTo>
                  <a:lnTo>
                    <a:pt x="132417" y="440526"/>
                  </a:lnTo>
                  <a:lnTo>
                    <a:pt x="140114" y="434637"/>
                  </a:lnTo>
                  <a:lnTo>
                    <a:pt x="147604" y="427853"/>
                  </a:lnTo>
                  <a:lnTo>
                    <a:pt x="154942" y="420177"/>
                  </a:lnTo>
                  <a:lnTo>
                    <a:pt x="162008" y="411734"/>
                  </a:lnTo>
                  <a:lnTo>
                    <a:pt x="168528" y="402688"/>
                  </a:lnTo>
                  <a:lnTo>
                    <a:pt x="174389" y="393184"/>
                  </a:lnTo>
                  <a:lnTo>
                    <a:pt x="179478" y="383022"/>
                  </a:lnTo>
                  <a:lnTo>
                    <a:pt x="183597" y="371683"/>
                  </a:lnTo>
                  <a:lnTo>
                    <a:pt x="186733" y="358986"/>
                  </a:lnTo>
                  <a:lnTo>
                    <a:pt x="188855" y="345375"/>
                  </a:lnTo>
                  <a:lnTo>
                    <a:pt x="189839" y="331699"/>
                  </a:lnTo>
                  <a:lnTo>
                    <a:pt x="189714" y="318470"/>
                  </a:lnTo>
                  <a:lnTo>
                    <a:pt x="188326" y="305996"/>
                  </a:lnTo>
                  <a:lnTo>
                    <a:pt x="185268" y="294545"/>
                  </a:lnTo>
                  <a:lnTo>
                    <a:pt x="180472" y="284143"/>
                  </a:lnTo>
                  <a:lnTo>
                    <a:pt x="174320" y="274651"/>
                  </a:lnTo>
                  <a:lnTo>
                    <a:pt x="167435" y="265873"/>
                  </a:lnTo>
                  <a:lnTo>
                    <a:pt x="160244" y="257627"/>
                  </a:lnTo>
                  <a:lnTo>
                    <a:pt x="152638" y="249763"/>
                  </a:lnTo>
                  <a:lnTo>
                    <a:pt x="144094" y="242168"/>
                  </a:lnTo>
                  <a:lnTo>
                    <a:pt x="134388" y="234758"/>
                  </a:lnTo>
                  <a:lnTo>
                    <a:pt x="123751" y="227476"/>
                  </a:lnTo>
                  <a:lnTo>
                    <a:pt x="112685" y="220279"/>
                  </a:lnTo>
                  <a:lnTo>
                    <a:pt x="101540" y="213141"/>
                  </a:lnTo>
                  <a:lnTo>
                    <a:pt x="90633" y="206043"/>
                  </a:lnTo>
                  <a:lnTo>
                    <a:pt x="80316" y="198970"/>
                  </a:lnTo>
                  <a:lnTo>
                    <a:pt x="70715" y="191916"/>
                  </a:lnTo>
                  <a:lnTo>
                    <a:pt x="61777" y="184873"/>
                  </a:lnTo>
                  <a:lnTo>
                    <a:pt x="53381" y="177838"/>
                  </a:lnTo>
                  <a:lnTo>
                    <a:pt x="45394" y="170803"/>
                  </a:lnTo>
                  <a:lnTo>
                    <a:pt x="37706" y="163605"/>
                  </a:lnTo>
                  <a:lnTo>
                    <a:pt x="30229" y="155933"/>
                  </a:lnTo>
                  <a:lnTo>
                    <a:pt x="22908" y="147653"/>
                  </a:lnTo>
                  <a:lnTo>
                    <a:pt x="16024" y="138633"/>
                  </a:lnTo>
                  <a:lnTo>
                    <a:pt x="10160" y="128668"/>
                  </a:lnTo>
                  <a:lnTo>
                    <a:pt x="5557" y="117744"/>
                  </a:lnTo>
                  <a:lnTo>
                    <a:pt x="2298" y="106153"/>
                  </a:lnTo>
                  <a:lnTo>
                    <a:pt x="478" y="94381"/>
                  </a:lnTo>
                  <a:lnTo>
                    <a:pt x="0" y="82729"/>
                  </a:lnTo>
                  <a:lnTo>
                    <a:pt x="797" y="71467"/>
                  </a:lnTo>
                  <a:lnTo>
                    <a:pt x="2919" y="60904"/>
                  </a:lnTo>
                  <a:lnTo>
                    <a:pt x="6274" y="51140"/>
                  </a:lnTo>
                  <a:lnTo>
                    <a:pt x="10812" y="42261"/>
                  </a:lnTo>
                  <a:lnTo>
                    <a:pt x="16607" y="34435"/>
                  </a:lnTo>
                  <a:lnTo>
                    <a:pt x="23579" y="27650"/>
                  </a:lnTo>
                  <a:lnTo>
                    <a:pt x="31532" y="21753"/>
                  </a:lnTo>
                  <a:lnTo>
                    <a:pt x="40240" y="16549"/>
                  </a:lnTo>
                  <a:lnTo>
                    <a:pt x="49508" y="11864"/>
                  </a:lnTo>
                  <a:lnTo>
                    <a:pt x="59341" y="7715"/>
                  </a:lnTo>
                  <a:lnTo>
                    <a:pt x="69927" y="4300"/>
                  </a:lnTo>
                  <a:lnTo>
                    <a:pt x="81299" y="1678"/>
                  </a:lnTo>
                  <a:lnTo>
                    <a:pt x="93038" y="86"/>
                  </a:lnTo>
                  <a:lnTo>
                    <a:pt x="104385" y="0"/>
                  </a:lnTo>
                  <a:lnTo>
                    <a:pt x="114946" y="1538"/>
                  </a:lnTo>
                  <a:lnTo>
                    <a:pt x="124833" y="4522"/>
                  </a:lnTo>
                  <a:lnTo>
                    <a:pt x="134467" y="8659"/>
                  </a:lnTo>
                  <a:lnTo>
                    <a:pt x="144125" y="13670"/>
                  </a:lnTo>
                  <a:lnTo>
                    <a:pt x="153596" y="19644"/>
                  </a:lnTo>
                  <a:lnTo>
                    <a:pt x="162283" y="27008"/>
                  </a:lnTo>
                  <a:lnTo>
                    <a:pt x="169903" y="35893"/>
                  </a:lnTo>
                  <a:lnTo>
                    <a:pt x="176325" y="46300"/>
                  </a:lnTo>
                  <a:lnTo>
                    <a:pt x="181415" y="58267"/>
                  </a:lnTo>
                  <a:lnTo>
                    <a:pt x="185238" y="71646"/>
                  </a:lnTo>
                  <a:lnTo>
                    <a:pt x="187840" y="85849"/>
                  </a:lnTo>
                  <a:lnTo>
                    <a:pt x="189152" y="99989"/>
                  </a:lnTo>
                  <a:lnTo>
                    <a:pt x="189261" y="113557"/>
                  </a:lnTo>
                  <a:lnTo>
                    <a:pt x="188335" y="126176"/>
                  </a:lnTo>
                  <a:lnTo>
                    <a:pt x="186346" y="138755"/>
                  </a:lnTo>
                  <a:lnTo>
                    <a:pt x="182006" y="153512"/>
                  </a:lnTo>
                  <a:lnTo>
                    <a:pt x="173168" y="174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2404" y="22636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52932" y="2432082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02619" y="873865"/>
            <a:ext cx="1289685" cy="600125"/>
            <a:chOff x="1702619" y="873865"/>
            <a:chExt cx="1289685" cy="600125"/>
          </a:xfrm>
        </p:grpSpPr>
        <p:sp>
          <p:nvSpPr>
            <p:cNvPr id="12" name="Freeform 11"/>
            <p:cNvSpPr/>
            <p:nvPr/>
          </p:nvSpPr>
          <p:spPr>
            <a:xfrm>
              <a:off x="1702619" y="894922"/>
              <a:ext cx="45112" cy="410612"/>
            </a:xfrm>
            <a:custGeom>
              <a:avLst/>
              <a:gdLst/>
              <a:ahLst/>
              <a:cxnLst/>
              <a:rect l="0" t="0" r="0" b="0"/>
              <a:pathLst>
                <a:path w="45112" h="410612">
                  <a:moveTo>
                    <a:pt x="45111" y="0"/>
                  </a:moveTo>
                  <a:lnTo>
                    <a:pt x="42245" y="11802"/>
                  </a:lnTo>
                  <a:lnTo>
                    <a:pt x="40102" y="23571"/>
                  </a:lnTo>
                  <a:lnTo>
                    <a:pt x="38495" y="36471"/>
                  </a:lnTo>
                  <a:lnTo>
                    <a:pt x="37141" y="50664"/>
                  </a:lnTo>
                  <a:lnTo>
                    <a:pt x="35644" y="66289"/>
                  </a:lnTo>
                  <a:lnTo>
                    <a:pt x="33798" y="83265"/>
                  </a:lnTo>
                  <a:lnTo>
                    <a:pt x="31731" y="101366"/>
                  </a:lnTo>
                  <a:lnTo>
                    <a:pt x="29799" y="120335"/>
                  </a:lnTo>
                  <a:lnTo>
                    <a:pt x="28198" y="139941"/>
                  </a:lnTo>
                  <a:lnTo>
                    <a:pt x="26802" y="160003"/>
                  </a:lnTo>
                  <a:lnTo>
                    <a:pt x="25257" y="180381"/>
                  </a:lnTo>
                  <a:lnTo>
                    <a:pt x="23366" y="200966"/>
                  </a:lnTo>
                  <a:lnTo>
                    <a:pt x="21097" y="221195"/>
                  </a:lnTo>
                  <a:lnTo>
                    <a:pt x="18494" y="240099"/>
                  </a:lnTo>
                  <a:lnTo>
                    <a:pt x="15629" y="257261"/>
                  </a:lnTo>
                  <a:lnTo>
                    <a:pt x="12569" y="272921"/>
                  </a:lnTo>
                  <a:lnTo>
                    <a:pt x="9369" y="287675"/>
                  </a:lnTo>
                  <a:lnTo>
                    <a:pt x="6080" y="301970"/>
                  </a:lnTo>
                  <a:lnTo>
                    <a:pt x="3059" y="315897"/>
                  </a:lnTo>
                  <a:lnTo>
                    <a:pt x="942" y="329270"/>
                  </a:lnTo>
                  <a:lnTo>
                    <a:pt x="0" y="342011"/>
                  </a:lnTo>
                  <a:lnTo>
                    <a:pt x="17" y="354108"/>
                  </a:lnTo>
                  <a:lnTo>
                    <a:pt x="480" y="366945"/>
                  </a:lnTo>
                  <a:lnTo>
                    <a:pt x="1432" y="383886"/>
                  </a:lnTo>
                  <a:lnTo>
                    <a:pt x="299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31958" y="1305533"/>
              <a:ext cx="54073" cy="168457"/>
            </a:xfrm>
            <a:custGeom>
              <a:avLst/>
              <a:gdLst/>
              <a:ahLst/>
              <a:cxnLst/>
              <a:rect l="0" t="0" r="0" b="0"/>
              <a:pathLst>
                <a:path w="54073" h="168457">
                  <a:moveTo>
                    <a:pt x="0" y="0"/>
                  </a:moveTo>
                  <a:lnTo>
                    <a:pt x="8734" y="5935"/>
                  </a:lnTo>
                  <a:lnTo>
                    <a:pt x="16441" y="12139"/>
                  </a:lnTo>
                  <a:lnTo>
                    <a:pt x="23838" y="19235"/>
                  </a:lnTo>
                  <a:lnTo>
                    <a:pt x="30927" y="27175"/>
                  </a:lnTo>
                  <a:lnTo>
                    <a:pt x="37457" y="35822"/>
                  </a:lnTo>
                  <a:lnTo>
                    <a:pt x="43320" y="45016"/>
                  </a:lnTo>
                  <a:lnTo>
                    <a:pt x="48239" y="54616"/>
                  </a:lnTo>
                  <a:lnTo>
                    <a:pt x="51713" y="64506"/>
                  </a:lnTo>
                  <a:lnTo>
                    <a:pt x="53601" y="74599"/>
                  </a:lnTo>
                  <a:lnTo>
                    <a:pt x="54072" y="84832"/>
                  </a:lnTo>
                  <a:lnTo>
                    <a:pt x="53408" y="95162"/>
                  </a:lnTo>
                  <a:lnTo>
                    <a:pt x="51886" y="105552"/>
                  </a:lnTo>
                  <a:lnTo>
                    <a:pt x="49579" y="115818"/>
                  </a:lnTo>
                  <a:lnTo>
                    <a:pt x="46361" y="125637"/>
                  </a:lnTo>
                  <a:lnTo>
                    <a:pt x="42245" y="134863"/>
                  </a:lnTo>
                  <a:lnTo>
                    <a:pt x="37666" y="143222"/>
                  </a:lnTo>
                  <a:lnTo>
                    <a:pt x="32952" y="151049"/>
                  </a:lnTo>
                  <a:lnTo>
                    <a:pt x="27689" y="15903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62730" y="917382"/>
              <a:ext cx="221954" cy="355331"/>
            </a:xfrm>
            <a:custGeom>
              <a:avLst/>
              <a:gdLst/>
              <a:ahLst/>
              <a:cxnLst/>
              <a:rect l="0" t="0" r="0" b="0"/>
              <a:pathLst>
                <a:path w="221954" h="355331">
                  <a:moveTo>
                    <a:pt x="53497" y="61768"/>
                  </a:moveTo>
                  <a:lnTo>
                    <a:pt x="47487" y="67106"/>
                  </a:lnTo>
                  <a:lnTo>
                    <a:pt x="41344" y="68030"/>
                  </a:lnTo>
                  <a:lnTo>
                    <a:pt x="36099" y="65380"/>
                  </a:lnTo>
                  <a:lnTo>
                    <a:pt x="32565" y="60343"/>
                  </a:lnTo>
                  <a:lnTo>
                    <a:pt x="30778" y="53632"/>
                  </a:lnTo>
                  <a:lnTo>
                    <a:pt x="30628" y="45903"/>
                  </a:lnTo>
                  <a:lnTo>
                    <a:pt x="32083" y="37818"/>
                  </a:lnTo>
                  <a:lnTo>
                    <a:pt x="34975" y="29765"/>
                  </a:lnTo>
                  <a:lnTo>
                    <a:pt x="39197" y="22058"/>
                  </a:lnTo>
                  <a:lnTo>
                    <a:pt x="44777" y="15028"/>
                  </a:lnTo>
                  <a:lnTo>
                    <a:pt x="51600" y="8795"/>
                  </a:lnTo>
                  <a:lnTo>
                    <a:pt x="59281" y="3778"/>
                  </a:lnTo>
                  <a:lnTo>
                    <a:pt x="67275" y="762"/>
                  </a:lnTo>
                  <a:lnTo>
                    <a:pt x="75242" y="0"/>
                  </a:lnTo>
                  <a:lnTo>
                    <a:pt x="83048" y="1437"/>
                  </a:lnTo>
                  <a:lnTo>
                    <a:pt x="90668" y="4984"/>
                  </a:lnTo>
                  <a:lnTo>
                    <a:pt x="98123" y="10374"/>
                  </a:lnTo>
                  <a:lnTo>
                    <a:pt x="105282" y="17398"/>
                  </a:lnTo>
                  <a:lnTo>
                    <a:pt x="111870" y="25998"/>
                  </a:lnTo>
                  <a:lnTo>
                    <a:pt x="117786" y="36005"/>
                  </a:lnTo>
                  <a:lnTo>
                    <a:pt x="123082" y="47315"/>
                  </a:lnTo>
                  <a:lnTo>
                    <a:pt x="127873" y="59962"/>
                  </a:lnTo>
                  <a:lnTo>
                    <a:pt x="132278" y="73837"/>
                  </a:lnTo>
                  <a:lnTo>
                    <a:pt x="136238" y="88561"/>
                  </a:lnTo>
                  <a:lnTo>
                    <a:pt x="139525" y="103590"/>
                  </a:lnTo>
                  <a:lnTo>
                    <a:pt x="142066" y="118586"/>
                  </a:lnTo>
                  <a:lnTo>
                    <a:pt x="143773" y="133417"/>
                  </a:lnTo>
                  <a:lnTo>
                    <a:pt x="144469" y="148062"/>
                  </a:lnTo>
                  <a:lnTo>
                    <a:pt x="144158" y="162539"/>
                  </a:lnTo>
                  <a:lnTo>
                    <a:pt x="142983" y="176719"/>
                  </a:lnTo>
                  <a:lnTo>
                    <a:pt x="141131" y="190328"/>
                  </a:lnTo>
                  <a:lnTo>
                    <a:pt x="138778" y="203263"/>
                  </a:lnTo>
                  <a:lnTo>
                    <a:pt x="136063" y="215579"/>
                  </a:lnTo>
                  <a:lnTo>
                    <a:pt x="133096" y="227390"/>
                  </a:lnTo>
                  <a:lnTo>
                    <a:pt x="129949" y="238819"/>
                  </a:lnTo>
                  <a:lnTo>
                    <a:pt x="126515" y="249970"/>
                  </a:lnTo>
                  <a:lnTo>
                    <a:pt x="122524" y="260925"/>
                  </a:lnTo>
                  <a:lnTo>
                    <a:pt x="117873" y="271738"/>
                  </a:lnTo>
                  <a:lnTo>
                    <a:pt x="112613" y="282290"/>
                  </a:lnTo>
                  <a:lnTo>
                    <a:pt x="106857" y="292302"/>
                  </a:lnTo>
                  <a:lnTo>
                    <a:pt x="100725" y="301665"/>
                  </a:lnTo>
                  <a:lnTo>
                    <a:pt x="94320" y="310428"/>
                  </a:lnTo>
                  <a:lnTo>
                    <a:pt x="87721" y="318699"/>
                  </a:lnTo>
                  <a:lnTo>
                    <a:pt x="80983" y="326594"/>
                  </a:lnTo>
                  <a:lnTo>
                    <a:pt x="73983" y="334049"/>
                  </a:lnTo>
                  <a:lnTo>
                    <a:pt x="66446" y="340836"/>
                  </a:lnTo>
                  <a:lnTo>
                    <a:pt x="58266" y="346872"/>
                  </a:lnTo>
                  <a:lnTo>
                    <a:pt x="49653" y="351738"/>
                  </a:lnTo>
                  <a:lnTo>
                    <a:pt x="41025" y="354645"/>
                  </a:lnTo>
                  <a:lnTo>
                    <a:pt x="32633" y="355330"/>
                  </a:lnTo>
                  <a:lnTo>
                    <a:pt x="24712" y="353840"/>
                  </a:lnTo>
                  <a:lnTo>
                    <a:pt x="17545" y="350255"/>
                  </a:lnTo>
                  <a:lnTo>
                    <a:pt x="11218" y="344845"/>
                  </a:lnTo>
                  <a:lnTo>
                    <a:pt x="5971" y="337977"/>
                  </a:lnTo>
                  <a:lnTo>
                    <a:pt x="2268" y="330014"/>
                  </a:lnTo>
                  <a:lnTo>
                    <a:pt x="232" y="321262"/>
                  </a:lnTo>
                  <a:lnTo>
                    <a:pt x="0" y="312117"/>
                  </a:lnTo>
                  <a:lnTo>
                    <a:pt x="1889" y="303060"/>
                  </a:lnTo>
                  <a:lnTo>
                    <a:pt x="5864" y="294354"/>
                  </a:lnTo>
                  <a:lnTo>
                    <a:pt x="11617" y="286544"/>
                  </a:lnTo>
                  <a:lnTo>
                    <a:pt x="18758" y="280508"/>
                  </a:lnTo>
                  <a:lnTo>
                    <a:pt x="26927" y="276564"/>
                  </a:lnTo>
                  <a:lnTo>
                    <a:pt x="35832" y="274543"/>
                  </a:lnTo>
                  <a:lnTo>
                    <a:pt x="45254" y="274084"/>
                  </a:lnTo>
                  <a:lnTo>
                    <a:pt x="55033" y="274808"/>
                  </a:lnTo>
                  <a:lnTo>
                    <a:pt x="65055" y="276391"/>
                  </a:lnTo>
                  <a:lnTo>
                    <a:pt x="75244" y="278582"/>
                  </a:lnTo>
                  <a:lnTo>
                    <a:pt x="85544" y="281201"/>
                  </a:lnTo>
                  <a:lnTo>
                    <a:pt x="95920" y="284278"/>
                  </a:lnTo>
                  <a:lnTo>
                    <a:pt x="106346" y="288028"/>
                  </a:lnTo>
                  <a:lnTo>
                    <a:pt x="116801" y="292517"/>
                  </a:lnTo>
                  <a:lnTo>
                    <a:pt x="127111" y="297669"/>
                  </a:lnTo>
                  <a:lnTo>
                    <a:pt x="136961" y="303352"/>
                  </a:lnTo>
                  <a:lnTo>
                    <a:pt x="146220" y="309431"/>
                  </a:lnTo>
                  <a:lnTo>
                    <a:pt x="155083" y="315631"/>
                  </a:lnTo>
                  <a:lnTo>
                    <a:pt x="163954" y="321560"/>
                  </a:lnTo>
                  <a:lnTo>
                    <a:pt x="173065" y="327017"/>
                  </a:lnTo>
                  <a:lnTo>
                    <a:pt x="182213" y="331649"/>
                  </a:lnTo>
                  <a:lnTo>
                    <a:pt x="191859" y="335212"/>
                  </a:lnTo>
                  <a:lnTo>
                    <a:pt x="203969" y="336898"/>
                  </a:lnTo>
                  <a:lnTo>
                    <a:pt x="221953" y="335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89969" y="1263419"/>
              <a:ext cx="43572" cy="126343"/>
            </a:xfrm>
            <a:custGeom>
              <a:avLst/>
              <a:gdLst/>
              <a:ahLst/>
              <a:cxnLst/>
              <a:rect l="0" t="0" r="0" b="0"/>
              <a:pathLst>
                <a:path w="43572" h="126343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6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81" y="45016"/>
                  </a:lnTo>
                  <a:lnTo>
                    <a:pt x="38586" y="54616"/>
                  </a:lnTo>
                  <a:lnTo>
                    <a:pt x="41775" y="64506"/>
                  </a:lnTo>
                  <a:lnTo>
                    <a:pt x="43466" y="74590"/>
                  </a:lnTo>
                  <a:lnTo>
                    <a:pt x="43571" y="84542"/>
                  </a:lnTo>
                  <a:lnTo>
                    <a:pt x="41724" y="94887"/>
                  </a:lnTo>
                  <a:lnTo>
                    <a:pt x="35524" y="10764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947564"/>
              <a:ext cx="10129" cy="336913"/>
            </a:xfrm>
            <a:custGeom>
              <a:avLst/>
              <a:gdLst/>
              <a:ahLst/>
              <a:cxnLst/>
              <a:rect l="0" t="0" r="0" b="0"/>
              <a:pathLst>
                <a:path w="10129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5" y="76484"/>
                  </a:lnTo>
                  <a:lnTo>
                    <a:pt x="178" y="92969"/>
                  </a:lnTo>
                  <a:lnTo>
                    <a:pt x="826" y="109182"/>
                  </a:lnTo>
                  <a:lnTo>
                    <a:pt x="2074" y="124463"/>
                  </a:lnTo>
                  <a:lnTo>
                    <a:pt x="3727" y="139161"/>
                  </a:lnTo>
                  <a:lnTo>
                    <a:pt x="5375" y="154315"/>
                  </a:lnTo>
                  <a:lnTo>
                    <a:pt x="6778" y="170504"/>
                  </a:lnTo>
                  <a:lnTo>
                    <a:pt x="7871" y="187498"/>
                  </a:lnTo>
                  <a:lnTo>
                    <a:pt x="8679" y="204539"/>
                  </a:lnTo>
                  <a:lnTo>
                    <a:pt x="9257" y="221157"/>
                  </a:lnTo>
                  <a:lnTo>
                    <a:pt x="9662" y="237215"/>
                  </a:lnTo>
                  <a:lnTo>
                    <a:pt x="9941" y="252751"/>
                  </a:lnTo>
                  <a:lnTo>
                    <a:pt x="10128" y="267849"/>
                  </a:lnTo>
                  <a:lnTo>
                    <a:pt x="10056" y="282202"/>
                  </a:lnTo>
                  <a:lnTo>
                    <a:pt x="9257" y="296606"/>
                  </a:lnTo>
                  <a:lnTo>
                    <a:pt x="6541" y="3134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13123" y="873865"/>
              <a:ext cx="145344" cy="272782"/>
            </a:xfrm>
            <a:custGeom>
              <a:avLst/>
              <a:gdLst/>
              <a:ahLst/>
              <a:cxnLst/>
              <a:rect l="0" t="0" r="0" b="0"/>
              <a:pathLst>
                <a:path w="145344" h="272782">
                  <a:moveTo>
                    <a:pt x="145343" y="210570"/>
                  </a:moveTo>
                  <a:lnTo>
                    <a:pt x="136542" y="216437"/>
                  </a:lnTo>
                  <a:lnTo>
                    <a:pt x="128195" y="222002"/>
                  </a:lnTo>
                  <a:lnTo>
                    <a:pt x="119491" y="227801"/>
                  </a:lnTo>
                  <a:lnTo>
                    <a:pt x="110198" y="233882"/>
                  </a:lnTo>
                  <a:lnTo>
                    <a:pt x="100054" y="240211"/>
                  </a:lnTo>
                  <a:lnTo>
                    <a:pt x="89014" y="246735"/>
                  </a:lnTo>
                  <a:lnTo>
                    <a:pt x="77347" y="253238"/>
                  </a:lnTo>
                  <a:lnTo>
                    <a:pt x="65525" y="259372"/>
                  </a:lnTo>
                  <a:lnTo>
                    <a:pt x="53840" y="264963"/>
                  </a:lnTo>
                  <a:lnTo>
                    <a:pt x="42556" y="269529"/>
                  </a:lnTo>
                  <a:lnTo>
                    <a:pt x="31979" y="272232"/>
                  </a:lnTo>
                  <a:lnTo>
                    <a:pt x="22214" y="272781"/>
                  </a:lnTo>
                  <a:lnTo>
                    <a:pt x="13675" y="271199"/>
                  </a:lnTo>
                  <a:lnTo>
                    <a:pt x="7142" y="267553"/>
                  </a:lnTo>
                  <a:lnTo>
                    <a:pt x="2860" y="262102"/>
                  </a:lnTo>
                  <a:lnTo>
                    <a:pt x="612" y="255207"/>
                  </a:lnTo>
                  <a:lnTo>
                    <a:pt x="0" y="247225"/>
                  </a:lnTo>
                  <a:lnTo>
                    <a:pt x="626" y="238452"/>
                  </a:lnTo>
                  <a:lnTo>
                    <a:pt x="2313" y="228954"/>
                  </a:lnTo>
                  <a:lnTo>
                    <a:pt x="5107" y="218594"/>
                  </a:lnTo>
                  <a:lnTo>
                    <a:pt x="8939" y="207365"/>
                  </a:lnTo>
                  <a:lnTo>
                    <a:pt x="13475" y="195383"/>
                  </a:lnTo>
                  <a:lnTo>
                    <a:pt x="18211" y="182807"/>
                  </a:lnTo>
                  <a:lnTo>
                    <a:pt x="22841" y="169790"/>
                  </a:lnTo>
                  <a:lnTo>
                    <a:pt x="27254" y="156455"/>
                  </a:lnTo>
                  <a:lnTo>
                    <a:pt x="31445" y="142897"/>
                  </a:lnTo>
                  <a:lnTo>
                    <a:pt x="35447" y="129185"/>
                  </a:lnTo>
                  <a:lnTo>
                    <a:pt x="39305" y="115366"/>
                  </a:lnTo>
                  <a:lnTo>
                    <a:pt x="43056" y="101476"/>
                  </a:lnTo>
                  <a:lnTo>
                    <a:pt x="46731" y="87542"/>
                  </a:lnTo>
                  <a:lnTo>
                    <a:pt x="50354" y="73743"/>
                  </a:lnTo>
                  <a:lnTo>
                    <a:pt x="53940" y="60398"/>
                  </a:lnTo>
                  <a:lnTo>
                    <a:pt x="57496" y="47656"/>
                  </a:lnTo>
                  <a:lnTo>
                    <a:pt x="60880" y="35942"/>
                  </a:lnTo>
                  <a:lnTo>
                    <a:pt x="64131" y="24885"/>
                  </a:lnTo>
                  <a:lnTo>
                    <a:pt x="67538" y="13514"/>
                  </a:lnTo>
                  <a:lnTo>
                    <a:pt x="71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47979" y="1242362"/>
              <a:ext cx="44325" cy="189514"/>
            </a:xfrm>
            <a:custGeom>
              <a:avLst/>
              <a:gdLst/>
              <a:ahLst/>
              <a:cxnLst/>
              <a:rect l="0" t="0" r="0" b="0"/>
              <a:pathLst>
                <a:path w="44325" h="189514">
                  <a:moveTo>
                    <a:pt x="21057" y="0"/>
                  </a:moveTo>
                  <a:lnTo>
                    <a:pt x="26857" y="8802"/>
                  </a:lnTo>
                  <a:lnTo>
                    <a:pt x="31782" y="17148"/>
                  </a:lnTo>
                  <a:lnTo>
                    <a:pt x="36275" y="25856"/>
                  </a:lnTo>
                  <a:lnTo>
                    <a:pt x="40151" y="35323"/>
                  </a:lnTo>
                  <a:lnTo>
                    <a:pt x="42867" y="46114"/>
                  </a:lnTo>
                  <a:lnTo>
                    <a:pt x="44222" y="58404"/>
                  </a:lnTo>
                  <a:lnTo>
                    <a:pt x="44324" y="71723"/>
                  </a:lnTo>
                  <a:lnTo>
                    <a:pt x="43406" y="85193"/>
                  </a:lnTo>
                  <a:lnTo>
                    <a:pt x="41712" y="98285"/>
                  </a:lnTo>
                  <a:lnTo>
                    <a:pt x="39288" y="110835"/>
                  </a:lnTo>
                  <a:lnTo>
                    <a:pt x="35991" y="122869"/>
                  </a:lnTo>
                  <a:lnTo>
                    <a:pt x="31818" y="134470"/>
                  </a:lnTo>
                  <a:lnTo>
                    <a:pt x="27002" y="145479"/>
                  </a:lnTo>
                  <a:lnTo>
                    <a:pt x="21359" y="156665"/>
                  </a:lnTo>
                  <a:lnTo>
                    <a:pt x="13275" y="1701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231509" y="833767"/>
            <a:ext cx="896663" cy="577052"/>
            <a:chOff x="3231509" y="833767"/>
            <a:chExt cx="896663" cy="577052"/>
          </a:xfrm>
        </p:grpSpPr>
        <p:sp>
          <p:nvSpPr>
            <p:cNvPr id="20" name="Freeform 19"/>
            <p:cNvSpPr/>
            <p:nvPr/>
          </p:nvSpPr>
          <p:spPr>
            <a:xfrm>
              <a:off x="3231509" y="833767"/>
              <a:ext cx="241254" cy="390074"/>
            </a:xfrm>
            <a:custGeom>
              <a:avLst/>
              <a:gdLst/>
              <a:ahLst/>
              <a:cxnLst/>
              <a:rect l="0" t="0" r="0" b="0"/>
              <a:pathLst>
                <a:path w="241254" h="390074">
                  <a:moveTo>
                    <a:pt x="232366" y="71683"/>
                  </a:moveTo>
                  <a:lnTo>
                    <a:pt x="226499" y="80485"/>
                  </a:lnTo>
                  <a:lnTo>
                    <a:pt x="220934" y="88831"/>
                  </a:lnTo>
                  <a:lnTo>
                    <a:pt x="215131" y="97526"/>
                  </a:lnTo>
                  <a:lnTo>
                    <a:pt x="208877" y="106474"/>
                  </a:lnTo>
                  <a:lnTo>
                    <a:pt x="201899" y="115320"/>
                  </a:lnTo>
                  <a:lnTo>
                    <a:pt x="194122" y="123868"/>
                  </a:lnTo>
                  <a:lnTo>
                    <a:pt x="185794" y="132402"/>
                  </a:lnTo>
                  <a:lnTo>
                    <a:pt x="177363" y="141576"/>
                  </a:lnTo>
                  <a:lnTo>
                    <a:pt x="169098" y="151709"/>
                  </a:lnTo>
                  <a:lnTo>
                    <a:pt x="160923" y="162633"/>
                  </a:lnTo>
                  <a:lnTo>
                    <a:pt x="152521" y="173891"/>
                  </a:lnTo>
                  <a:lnTo>
                    <a:pt x="143725" y="185169"/>
                  </a:lnTo>
                  <a:lnTo>
                    <a:pt x="134682" y="196336"/>
                  </a:lnTo>
                  <a:lnTo>
                    <a:pt x="125757" y="207359"/>
                  </a:lnTo>
                  <a:lnTo>
                    <a:pt x="117159" y="218252"/>
                  </a:lnTo>
                  <a:lnTo>
                    <a:pt x="108928" y="229040"/>
                  </a:lnTo>
                  <a:lnTo>
                    <a:pt x="101020" y="239751"/>
                  </a:lnTo>
                  <a:lnTo>
                    <a:pt x="93373" y="250405"/>
                  </a:lnTo>
                  <a:lnTo>
                    <a:pt x="86085" y="261019"/>
                  </a:lnTo>
                  <a:lnTo>
                    <a:pt x="79411" y="271606"/>
                  </a:lnTo>
                  <a:lnTo>
                    <a:pt x="73442" y="282178"/>
                  </a:lnTo>
                  <a:lnTo>
                    <a:pt x="68281" y="292906"/>
                  </a:lnTo>
                  <a:lnTo>
                    <a:pt x="64112" y="304100"/>
                  </a:lnTo>
                  <a:lnTo>
                    <a:pt x="60943" y="315889"/>
                  </a:lnTo>
                  <a:lnTo>
                    <a:pt x="58797" y="328078"/>
                  </a:lnTo>
                  <a:lnTo>
                    <a:pt x="57799" y="340260"/>
                  </a:lnTo>
                  <a:lnTo>
                    <a:pt x="57917" y="352181"/>
                  </a:lnTo>
                  <a:lnTo>
                    <a:pt x="59471" y="363287"/>
                  </a:lnTo>
                  <a:lnTo>
                    <a:pt x="63174" y="372680"/>
                  </a:lnTo>
                  <a:lnTo>
                    <a:pt x="69219" y="380023"/>
                  </a:lnTo>
                  <a:lnTo>
                    <a:pt x="77195" y="385308"/>
                  </a:lnTo>
                  <a:lnTo>
                    <a:pt x="86374" y="388578"/>
                  </a:lnTo>
                  <a:lnTo>
                    <a:pt x="96213" y="390073"/>
                  </a:lnTo>
                  <a:lnTo>
                    <a:pt x="106391" y="389978"/>
                  </a:lnTo>
                  <a:lnTo>
                    <a:pt x="116742" y="388336"/>
                  </a:lnTo>
                  <a:lnTo>
                    <a:pt x="127175" y="385312"/>
                  </a:lnTo>
                  <a:lnTo>
                    <a:pt x="137484" y="381166"/>
                  </a:lnTo>
                  <a:lnTo>
                    <a:pt x="147341" y="376168"/>
                  </a:lnTo>
                  <a:lnTo>
                    <a:pt x="156603" y="370544"/>
                  </a:lnTo>
                  <a:lnTo>
                    <a:pt x="165299" y="364311"/>
                  </a:lnTo>
                  <a:lnTo>
                    <a:pt x="173528" y="357296"/>
                  </a:lnTo>
                  <a:lnTo>
                    <a:pt x="181389" y="349460"/>
                  </a:lnTo>
                  <a:lnTo>
                    <a:pt x="188653" y="340739"/>
                  </a:lnTo>
                  <a:lnTo>
                    <a:pt x="194780" y="330975"/>
                  </a:lnTo>
                  <a:lnTo>
                    <a:pt x="199567" y="320181"/>
                  </a:lnTo>
                  <a:lnTo>
                    <a:pt x="203121" y="308507"/>
                  </a:lnTo>
                  <a:lnTo>
                    <a:pt x="205672" y="296147"/>
                  </a:lnTo>
                  <a:lnTo>
                    <a:pt x="207454" y="283287"/>
                  </a:lnTo>
                  <a:lnTo>
                    <a:pt x="208348" y="270399"/>
                  </a:lnTo>
                  <a:lnTo>
                    <a:pt x="207899" y="258206"/>
                  </a:lnTo>
                  <a:lnTo>
                    <a:pt x="205963" y="247051"/>
                  </a:lnTo>
                  <a:lnTo>
                    <a:pt x="202529" y="237087"/>
                  </a:lnTo>
                  <a:lnTo>
                    <a:pt x="197549" y="228459"/>
                  </a:lnTo>
                  <a:lnTo>
                    <a:pt x="191160" y="221099"/>
                  </a:lnTo>
                  <a:lnTo>
                    <a:pt x="183616" y="214799"/>
                  </a:lnTo>
                  <a:lnTo>
                    <a:pt x="175190" y="209318"/>
                  </a:lnTo>
                  <a:lnTo>
                    <a:pt x="166118" y="204438"/>
                  </a:lnTo>
                  <a:lnTo>
                    <a:pt x="156589" y="199987"/>
                  </a:lnTo>
                  <a:lnTo>
                    <a:pt x="146740" y="195837"/>
                  </a:lnTo>
                  <a:lnTo>
                    <a:pt x="136667" y="191898"/>
                  </a:lnTo>
                  <a:lnTo>
                    <a:pt x="126275" y="188269"/>
                  </a:lnTo>
                  <a:lnTo>
                    <a:pt x="115306" y="185211"/>
                  </a:lnTo>
                  <a:lnTo>
                    <a:pt x="103669" y="182818"/>
                  </a:lnTo>
                  <a:lnTo>
                    <a:pt x="91581" y="180873"/>
                  </a:lnTo>
                  <a:lnTo>
                    <a:pt x="79467" y="178953"/>
                  </a:lnTo>
                  <a:lnTo>
                    <a:pt x="67577" y="176807"/>
                  </a:lnTo>
                  <a:lnTo>
                    <a:pt x="55984" y="174364"/>
                  </a:lnTo>
                  <a:lnTo>
                    <a:pt x="44665" y="171644"/>
                  </a:lnTo>
                  <a:lnTo>
                    <a:pt x="33585" y="168687"/>
                  </a:lnTo>
                  <a:lnTo>
                    <a:pt x="23178" y="165057"/>
                  </a:lnTo>
                  <a:lnTo>
                    <a:pt x="14321" y="159876"/>
                  </a:lnTo>
                  <a:lnTo>
                    <a:pt x="7374" y="152800"/>
                  </a:lnTo>
                  <a:lnTo>
                    <a:pt x="2541" y="144114"/>
                  </a:lnTo>
                  <a:lnTo>
                    <a:pt x="112" y="134449"/>
                  </a:lnTo>
                  <a:lnTo>
                    <a:pt x="0" y="124283"/>
                  </a:lnTo>
                  <a:lnTo>
                    <a:pt x="1839" y="113883"/>
                  </a:lnTo>
                  <a:lnTo>
                    <a:pt x="5191" y="103382"/>
                  </a:lnTo>
                  <a:lnTo>
                    <a:pt x="9659" y="92848"/>
                  </a:lnTo>
                  <a:lnTo>
                    <a:pt x="14925" y="82472"/>
                  </a:lnTo>
                  <a:lnTo>
                    <a:pt x="20751" y="72571"/>
                  </a:lnTo>
                  <a:lnTo>
                    <a:pt x="26965" y="63279"/>
                  </a:lnTo>
                  <a:lnTo>
                    <a:pt x="33611" y="54562"/>
                  </a:lnTo>
                  <a:lnTo>
                    <a:pt x="40912" y="46321"/>
                  </a:lnTo>
                  <a:lnTo>
                    <a:pt x="48938" y="38446"/>
                  </a:lnTo>
                  <a:lnTo>
                    <a:pt x="57618" y="31004"/>
                  </a:lnTo>
                  <a:lnTo>
                    <a:pt x="66823" y="24225"/>
                  </a:lnTo>
                  <a:lnTo>
                    <a:pt x="76434" y="18186"/>
                  </a:lnTo>
                  <a:lnTo>
                    <a:pt x="86667" y="12977"/>
                  </a:lnTo>
                  <a:lnTo>
                    <a:pt x="98055" y="8777"/>
                  </a:lnTo>
                  <a:lnTo>
                    <a:pt x="110788" y="5582"/>
                  </a:lnTo>
                  <a:lnTo>
                    <a:pt x="124594" y="3250"/>
                  </a:lnTo>
                  <a:lnTo>
                    <a:pt x="138932" y="1594"/>
                  </a:lnTo>
                  <a:lnTo>
                    <a:pt x="153420" y="449"/>
                  </a:lnTo>
                  <a:lnTo>
                    <a:pt x="167552" y="0"/>
                  </a:lnTo>
                  <a:lnTo>
                    <a:pt x="180656" y="755"/>
                  </a:lnTo>
                  <a:lnTo>
                    <a:pt x="192463" y="2903"/>
                  </a:lnTo>
                  <a:lnTo>
                    <a:pt x="203050" y="6652"/>
                  </a:lnTo>
                  <a:lnTo>
                    <a:pt x="212637" y="12375"/>
                  </a:lnTo>
                  <a:lnTo>
                    <a:pt x="221448" y="20082"/>
                  </a:lnTo>
                  <a:lnTo>
                    <a:pt x="229199" y="29494"/>
                  </a:lnTo>
                  <a:lnTo>
                    <a:pt x="235130" y="40246"/>
                  </a:lnTo>
                  <a:lnTo>
                    <a:pt x="238971" y="51984"/>
                  </a:lnTo>
                  <a:lnTo>
                    <a:pt x="240877" y="64203"/>
                  </a:lnTo>
                  <a:lnTo>
                    <a:pt x="241253" y="77656"/>
                  </a:lnTo>
                  <a:lnTo>
                    <a:pt x="239013" y="95754"/>
                  </a:lnTo>
                  <a:lnTo>
                    <a:pt x="232366" y="124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69160" y="1263419"/>
              <a:ext cx="37428" cy="147400"/>
            </a:xfrm>
            <a:custGeom>
              <a:avLst/>
              <a:gdLst/>
              <a:ahLst/>
              <a:cxnLst/>
              <a:rect l="0" t="0" r="0" b="0"/>
              <a:pathLst>
                <a:path w="37428" h="147400">
                  <a:moveTo>
                    <a:pt x="10529" y="0"/>
                  </a:moveTo>
                  <a:lnTo>
                    <a:pt x="16329" y="5935"/>
                  </a:lnTo>
                  <a:lnTo>
                    <a:pt x="21254" y="12139"/>
                  </a:lnTo>
                  <a:lnTo>
                    <a:pt x="25751" y="19240"/>
                  </a:lnTo>
                  <a:lnTo>
                    <a:pt x="29800" y="27353"/>
                  </a:lnTo>
                  <a:lnTo>
                    <a:pt x="33165" y="36648"/>
                  </a:lnTo>
                  <a:lnTo>
                    <a:pt x="35764" y="47091"/>
                  </a:lnTo>
                  <a:lnTo>
                    <a:pt x="37345" y="58343"/>
                  </a:lnTo>
                  <a:lnTo>
                    <a:pt x="37427" y="69881"/>
                  </a:lnTo>
                  <a:lnTo>
                    <a:pt x="35887" y="81372"/>
                  </a:lnTo>
                  <a:lnTo>
                    <a:pt x="32903" y="92526"/>
                  </a:lnTo>
                  <a:lnTo>
                    <a:pt x="28767" y="103015"/>
                  </a:lnTo>
                  <a:lnTo>
                    <a:pt x="23773" y="112725"/>
                  </a:lnTo>
                  <a:lnTo>
                    <a:pt x="18470" y="121426"/>
                  </a:lnTo>
                  <a:lnTo>
                    <a:pt x="13124" y="129528"/>
                  </a:lnTo>
                  <a:lnTo>
                    <a:pt x="7273" y="1377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0787" y="894922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31586" y="14669"/>
                  </a:lnTo>
                  <a:lnTo>
                    <a:pt x="31586" y="28580"/>
                  </a:lnTo>
                  <a:lnTo>
                    <a:pt x="31586" y="43073"/>
                  </a:lnTo>
                  <a:lnTo>
                    <a:pt x="31586" y="58102"/>
                  </a:lnTo>
                  <a:lnTo>
                    <a:pt x="31586" y="73278"/>
                  </a:lnTo>
                  <a:lnTo>
                    <a:pt x="31581" y="88341"/>
                  </a:lnTo>
                  <a:lnTo>
                    <a:pt x="31408" y="103032"/>
                  </a:lnTo>
                  <a:lnTo>
                    <a:pt x="30760" y="117044"/>
                  </a:lnTo>
                  <a:lnTo>
                    <a:pt x="29512" y="130288"/>
                  </a:lnTo>
                  <a:lnTo>
                    <a:pt x="27859" y="143163"/>
                  </a:lnTo>
                  <a:lnTo>
                    <a:pt x="26210" y="156422"/>
                  </a:lnTo>
                  <a:lnTo>
                    <a:pt x="24803" y="170452"/>
                  </a:lnTo>
                  <a:lnTo>
                    <a:pt x="23537" y="184980"/>
                  </a:lnTo>
                  <a:lnTo>
                    <a:pt x="22081" y="199279"/>
                  </a:lnTo>
                  <a:lnTo>
                    <a:pt x="20254" y="212940"/>
                  </a:lnTo>
                  <a:lnTo>
                    <a:pt x="18196" y="226045"/>
                  </a:lnTo>
                  <a:lnTo>
                    <a:pt x="16268" y="238984"/>
                  </a:lnTo>
                  <a:lnTo>
                    <a:pt x="14670" y="252016"/>
                  </a:lnTo>
                  <a:lnTo>
                    <a:pt x="13275" y="265073"/>
                  </a:lnTo>
                  <a:lnTo>
                    <a:pt x="11731" y="277853"/>
                  </a:lnTo>
                  <a:lnTo>
                    <a:pt x="9845" y="290187"/>
                  </a:lnTo>
                  <a:lnTo>
                    <a:pt x="7739" y="301810"/>
                  </a:lnTo>
                  <a:lnTo>
                    <a:pt x="5557" y="313534"/>
                  </a:lnTo>
                  <a:lnTo>
                    <a:pt x="3106" y="32750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40504" y="873865"/>
              <a:ext cx="187668" cy="360718"/>
            </a:xfrm>
            <a:custGeom>
              <a:avLst/>
              <a:gdLst/>
              <a:ahLst/>
              <a:cxnLst/>
              <a:rect l="0" t="0" r="0" b="0"/>
              <a:pathLst>
                <a:path w="187668" h="360718">
                  <a:moveTo>
                    <a:pt x="123496" y="0"/>
                  </a:moveTo>
                  <a:lnTo>
                    <a:pt x="117628" y="5867"/>
                  </a:lnTo>
                  <a:lnTo>
                    <a:pt x="112064" y="11432"/>
                  </a:lnTo>
                  <a:lnTo>
                    <a:pt x="106264" y="17240"/>
                  </a:lnTo>
                  <a:lnTo>
                    <a:pt x="100184" y="23666"/>
                  </a:lnTo>
                  <a:lnTo>
                    <a:pt x="93854" y="31293"/>
                  </a:lnTo>
                  <a:lnTo>
                    <a:pt x="87326" y="40327"/>
                  </a:lnTo>
                  <a:lnTo>
                    <a:pt x="80650" y="50655"/>
                  </a:lnTo>
                  <a:lnTo>
                    <a:pt x="73867" y="62030"/>
                  </a:lnTo>
                  <a:lnTo>
                    <a:pt x="67009" y="74204"/>
                  </a:lnTo>
                  <a:lnTo>
                    <a:pt x="60100" y="87123"/>
                  </a:lnTo>
                  <a:lnTo>
                    <a:pt x="53155" y="100926"/>
                  </a:lnTo>
                  <a:lnTo>
                    <a:pt x="46185" y="115612"/>
                  </a:lnTo>
                  <a:lnTo>
                    <a:pt x="39200" y="130897"/>
                  </a:lnTo>
                  <a:lnTo>
                    <a:pt x="32204" y="146309"/>
                  </a:lnTo>
                  <a:lnTo>
                    <a:pt x="25209" y="161571"/>
                  </a:lnTo>
                  <a:lnTo>
                    <a:pt x="18545" y="176752"/>
                  </a:lnTo>
                  <a:lnTo>
                    <a:pt x="12830" y="192164"/>
                  </a:lnTo>
                  <a:lnTo>
                    <a:pt x="8322" y="207978"/>
                  </a:lnTo>
                  <a:lnTo>
                    <a:pt x="4957" y="224210"/>
                  </a:lnTo>
                  <a:lnTo>
                    <a:pt x="2533" y="240799"/>
                  </a:lnTo>
                  <a:lnTo>
                    <a:pt x="836" y="257654"/>
                  </a:lnTo>
                  <a:lnTo>
                    <a:pt x="0" y="274211"/>
                  </a:lnTo>
                  <a:lnTo>
                    <a:pt x="487" y="289489"/>
                  </a:lnTo>
                  <a:lnTo>
                    <a:pt x="2444" y="303055"/>
                  </a:lnTo>
                  <a:lnTo>
                    <a:pt x="5722" y="314976"/>
                  </a:lnTo>
                  <a:lnTo>
                    <a:pt x="10065" y="325533"/>
                  </a:lnTo>
                  <a:lnTo>
                    <a:pt x="15217" y="335036"/>
                  </a:lnTo>
                  <a:lnTo>
                    <a:pt x="21287" y="343437"/>
                  </a:lnTo>
                  <a:lnTo>
                    <a:pt x="28717" y="350344"/>
                  </a:lnTo>
                  <a:lnTo>
                    <a:pt x="37637" y="355653"/>
                  </a:lnTo>
                  <a:lnTo>
                    <a:pt x="47728" y="359220"/>
                  </a:lnTo>
                  <a:lnTo>
                    <a:pt x="58418" y="360717"/>
                  </a:lnTo>
                  <a:lnTo>
                    <a:pt x="69312" y="360169"/>
                  </a:lnTo>
                  <a:lnTo>
                    <a:pt x="80219" y="358038"/>
                  </a:lnTo>
                  <a:lnTo>
                    <a:pt x="91068" y="355015"/>
                  </a:lnTo>
                  <a:lnTo>
                    <a:pt x="101840" y="351571"/>
                  </a:lnTo>
                  <a:lnTo>
                    <a:pt x="112377" y="347637"/>
                  </a:lnTo>
                  <a:lnTo>
                    <a:pt x="122387" y="342712"/>
                  </a:lnTo>
                  <a:lnTo>
                    <a:pt x="131752" y="336583"/>
                  </a:lnTo>
                  <a:lnTo>
                    <a:pt x="140518" y="329332"/>
                  </a:lnTo>
                  <a:lnTo>
                    <a:pt x="148792" y="321161"/>
                  </a:lnTo>
                  <a:lnTo>
                    <a:pt x="156689" y="312285"/>
                  </a:lnTo>
                  <a:lnTo>
                    <a:pt x="164146" y="302731"/>
                  </a:lnTo>
                  <a:lnTo>
                    <a:pt x="170935" y="292340"/>
                  </a:lnTo>
                  <a:lnTo>
                    <a:pt x="176976" y="281097"/>
                  </a:lnTo>
                  <a:lnTo>
                    <a:pt x="182016" y="269277"/>
                  </a:lnTo>
                  <a:lnTo>
                    <a:pt x="185571" y="257343"/>
                  </a:lnTo>
                  <a:lnTo>
                    <a:pt x="187505" y="245585"/>
                  </a:lnTo>
                  <a:lnTo>
                    <a:pt x="187667" y="234418"/>
                  </a:lnTo>
                  <a:lnTo>
                    <a:pt x="185731" y="224452"/>
                  </a:lnTo>
                  <a:lnTo>
                    <a:pt x="181724" y="215915"/>
                  </a:lnTo>
                  <a:lnTo>
                    <a:pt x="175949" y="209183"/>
                  </a:lnTo>
                  <a:lnTo>
                    <a:pt x="168794" y="204935"/>
                  </a:lnTo>
                  <a:lnTo>
                    <a:pt x="160615" y="203302"/>
                  </a:lnTo>
                  <a:lnTo>
                    <a:pt x="151703" y="203967"/>
                  </a:lnTo>
                  <a:lnTo>
                    <a:pt x="142277" y="206456"/>
                  </a:lnTo>
                  <a:lnTo>
                    <a:pt x="132500" y="210313"/>
                  </a:lnTo>
                  <a:lnTo>
                    <a:pt x="122648" y="215322"/>
                  </a:lnTo>
                  <a:lnTo>
                    <a:pt x="113107" y="221499"/>
                  </a:lnTo>
                  <a:lnTo>
                    <a:pt x="104059" y="228755"/>
                  </a:lnTo>
                  <a:lnTo>
                    <a:pt x="95508" y="236744"/>
                  </a:lnTo>
                  <a:lnTo>
                    <a:pt x="87378" y="244952"/>
                  </a:lnTo>
                  <a:lnTo>
                    <a:pt x="79574" y="253070"/>
                  </a:lnTo>
                  <a:lnTo>
                    <a:pt x="72009" y="261148"/>
                  </a:lnTo>
                  <a:lnTo>
                    <a:pt x="64615" y="269485"/>
                  </a:lnTo>
                  <a:lnTo>
                    <a:pt x="57341" y="278243"/>
                  </a:lnTo>
                  <a:lnTo>
                    <a:pt x="50149" y="287431"/>
                  </a:lnTo>
                  <a:lnTo>
                    <a:pt x="43014" y="296985"/>
                  </a:lnTo>
                  <a:lnTo>
                    <a:pt x="35926" y="306810"/>
                  </a:lnTo>
                  <a:lnTo>
                    <a:pt x="29175" y="316376"/>
                  </a:lnTo>
                  <a:lnTo>
                    <a:pt x="22685" y="325668"/>
                  </a:lnTo>
                  <a:lnTo>
                    <a:pt x="15883" y="335501"/>
                  </a:lnTo>
                  <a:lnTo>
                    <a:pt x="768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47730" y="2054947"/>
            <a:ext cx="697208" cy="608763"/>
            <a:chOff x="1747730" y="2054947"/>
            <a:chExt cx="697208" cy="608763"/>
          </a:xfrm>
        </p:grpSpPr>
        <p:sp>
          <p:nvSpPr>
            <p:cNvPr id="25" name="Freeform 24"/>
            <p:cNvSpPr/>
            <p:nvPr/>
          </p:nvSpPr>
          <p:spPr>
            <a:xfrm>
              <a:off x="1747730" y="208464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60"/>
                  </a:lnTo>
                  <a:lnTo>
                    <a:pt x="13265" y="39186"/>
                  </a:lnTo>
                  <a:lnTo>
                    <a:pt x="12416" y="52294"/>
                  </a:lnTo>
                  <a:lnTo>
                    <a:pt x="11823" y="67245"/>
                  </a:lnTo>
                  <a:lnTo>
                    <a:pt x="11582" y="83315"/>
                  </a:lnTo>
                  <a:lnTo>
                    <a:pt x="11946" y="99245"/>
                  </a:lnTo>
                  <a:lnTo>
                    <a:pt x="13001" y="114332"/>
                  </a:lnTo>
                  <a:lnTo>
                    <a:pt x="14523" y="128899"/>
                  </a:lnTo>
                  <a:lnTo>
                    <a:pt x="16083" y="143965"/>
                  </a:lnTo>
                  <a:lnTo>
                    <a:pt x="17426" y="160105"/>
                  </a:lnTo>
                  <a:lnTo>
                    <a:pt x="18480" y="177404"/>
                  </a:lnTo>
                  <a:lnTo>
                    <a:pt x="19261" y="195715"/>
                  </a:lnTo>
                  <a:lnTo>
                    <a:pt x="19821" y="214817"/>
                  </a:lnTo>
                  <a:lnTo>
                    <a:pt x="20214" y="234342"/>
                  </a:lnTo>
                  <a:lnTo>
                    <a:pt x="20486" y="253814"/>
                  </a:lnTo>
                  <a:lnTo>
                    <a:pt x="20672" y="272976"/>
                  </a:lnTo>
                  <a:lnTo>
                    <a:pt x="20798" y="291602"/>
                  </a:lnTo>
                  <a:lnTo>
                    <a:pt x="20883" y="309422"/>
                  </a:lnTo>
                  <a:lnTo>
                    <a:pt x="20936" y="326369"/>
                  </a:lnTo>
                  <a:lnTo>
                    <a:pt x="20802" y="342378"/>
                  </a:lnTo>
                  <a:lnTo>
                    <a:pt x="20179" y="357297"/>
                  </a:lnTo>
                  <a:lnTo>
                    <a:pt x="18943" y="371138"/>
                  </a:lnTo>
                  <a:lnTo>
                    <a:pt x="17092" y="383611"/>
                  </a:lnTo>
                  <a:lnTo>
                    <a:pt x="14373" y="395270"/>
                  </a:lnTo>
                  <a:lnTo>
                    <a:pt x="9427" y="40713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31958" y="2453139"/>
              <a:ext cx="69840" cy="210571"/>
            </a:xfrm>
            <a:custGeom>
              <a:avLst/>
              <a:gdLst/>
              <a:ahLst/>
              <a:cxnLst/>
              <a:rect l="0" t="0" r="0" b="0"/>
              <a:pathLst>
                <a:path w="69840" h="210571">
                  <a:moveTo>
                    <a:pt x="42114" y="0"/>
                  </a:moveTo>
                  <a:lnTo>
                    <a:pt x="47915" y="8802"/>
                  </a:lnTo>
                  <a:lnTo>
                    <a:pt x="52839" y="17148"/>
                  </a:lnTo>
                  <a:lnTo>
                    <a:pt x="57337" y="25852"/>
                  </a:lnTo>
                  <a:lnTo>
                    <a:pt x="61385" y="35145"/>
                  </a:lnTo>
                  <a:lnTo>
                    <a:pt x="64751" y="45289"/>
                  </a:lnTo>
                  <a:lnTo>
                    <a:pt x="67354" y="56330"/>
                  </a:lnTo>
                  <a:lnTo>
                    <a:pt x="69108" y="67996"/>
                  </a:lnTo>
                  <a:lnTo>
                    <a:pt x="69839" y="79818"/>
                  </a:lnTo>
                  <a:lnTo>
                    <a:pt x="69547" y="91507"/>
                  </a:lnTo>
                  <a:lnTo>
                    <a:pt x="68216" y="102964"/>
                  </a:lnTo>
                  <a:lnTo>
                    <a:pt x="65727" y="114190"/>
                  </a:lnTo>
                  <a:lnTo>
                    <a:pt x="62123" y="125222"/>
                  </a:lnTo>
                  <a:lnTo>
                    <a:pt x="57416" y="136105"/>
                  </a:lnTo>
                  <a:lnTo>
                    <a:pt x="51507" y="146880"/>
                  </a:lnTo>
                  <a:lnTo>
                    <a:pt x="44468" y="157568"/>
                  </a:lnTo>
                  <a:lnTo>
                    <a:pt x="36749" y="167931"/>
                  </a:lnTo>
                  <a:lnTo>
                    <a:pt x="28237" y="178598"/>
                  </a:lnTo>
                  <a:lnTo>
                    <a:pt x="17066" y="19162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94492" y="2054947"/>
              <a:ext cx="200721" cy="390066"/>
            </a:xfrm>
            <a:custGeom>
              <a:avLst/>
              <a:gdLst/>
              <a:ahLst/>
              <a:cxnLst/>
              <a:rect l="0" t="0" r="0" b="0"/>
              <a:pathLst>
                <a:path w="200721" h="390066">
                  <a:moveTo>
                    <a:pt x="84907" y="19167"/>
                  </a:moveTo>
                  <a:lnTo>
                    <a:pt x="79106" y="27968"/>
                  </a:lnTo>
                  <a:lnTo>
                    <a:pt x="74182" y="36315"/>
                  </a:lnTo>
                  <a:lnTo>
                    <a:pt x="69679" y="45013"/>
                  </a:lnTo>
                  <a:lnTo>
                    <a:pt x="65458" y="54134"/>
                  </a:lnTo>
                  <a:lnTo>
                    <a:pt x="61445" y="63629"/>
                  </a:lnTo>
                  <a:lnTo>
                    <a:pt x="57579" y="73417"/>
                  </a:lnTo>
                  <a:lnTo>
                    <a:pt x="53654" y="83258"/>
                  </a:lnTo>
                  <a:lnTo>
                    <a:pt x="49330" y="92784"/>
                  </a:lnTo>
                  <a:lnTo>
                    <a:pt x="44453" y="101773"/>
                  </a:lnTo>
                  <a:lnTo>
                    <a:pt x="39013" y="108661"/>
                  </a:lnTo>
                  <a:lnTo>
                    <a:pt x="33755" y="111107"/>
                  </a:lnTo>
                  <a:lnTo>
                    <a:pt x="29939" y="109185"/>
                  </a:lnTo>
                  <a:lnTo>
                    <a:pt x="27862" y="104140"/>
                  </a:lnTo>
                  <a:lnTo>
                    <a:pt x="27310" y="97083"/>
                  </a:lnTo>
                  <a:lnTo>
                    <a:pt x="27948" y="88766"/>
                  </a:lnTo>
                  <a:lnTo>
                    <a:pt x="29464" y="79658"/>
                  </a:lnTo>
                  <a:lnTo>
                    <a:pt x="31610" y="70054"/>
                  </a:lnTo>
                  <a:lnTo>
                    <a:pt x="34361" y="60298"/>
                  </a:lnTo>
                  <a:lnTo>
                    <a:pt x="37888" y="50811"/>
                  </a:lnTo>
                  <a:lnTo>
                    <a:pt x="42230" y="41794"/>
                  </a:lnTo>
                  <a:lnTo>
                    <a:pt x="47452" y="33262"/>
                  </a:lnTo>
                  <a:lnTo>
                    <a:pt x="53715" y="25144"/>
                  </a:lnTo>
                  <a:lnTo>
                    <a:pt x="61006" y="17360"/>
                  </a:lnTo>
                  <a:lnTo>
                    <a:pt x="69173" y="10318"/>
                  </a:lnTo>
                  <a:lnTo>
                    <a:pt x="78026" y="4872"/>
                  </a:lnTo>
                  <a:lnTo>
                    <a:pt x="87383" y="1369"/>
                  </a:lnTo>
                  <a:lnTo>
                    <a:pt x="96936" y="0"/>
                  </a:lnTo>
                  <a:lnTo>
                    <a:pt x="106269" y="1052"/>
                  </a:lnTo>
                  <a:lnTo>
                    <a:pt x="115173" y="4425"/>
                  </a:lnTo>
                  <a:lnTo>
                    <a:pt x="123625" y="9587"/>
                  </a:lnTo>
                  <a:lnTo>
                    <a:pt x="131689" y="15791"/>
                  </a:lnTo>
                  <a:lnTo>
                    <a:pt x="139444" y="22519"/>
                  </a:lnTo>
                  <a:lnTo>
                    <a:pt x="146806" y="29811"/>
                  </a:lnTo>
                  <a:lnTo>
                    <a:pt x="153531" y="38143"/>
                  </a:lnTo>
                  <a:lnTo>
                    <a:pt x="159533" y="47711"/>
                  </a:lnTo>
                  <a:lnTo>
                    <a:pt x="164718" y="58425"/>
                  </a:lnTo>
                  <a:lnTo>
                    <a:pt x="168902" y="70075"/>
                  </a:lnTo>
                  <a:lnTo>
                    <a:pt x="172086" y="82439"/>
                  </a:lnTo>
                  <a:lnTo>
                    <a:pt x="174411" y="95489"/>
                  </a:lnTo>
                  <a:lnTo>
                    <a:pt x="176063" y="109380"/>
                  </a:lnTo>
                  <a:lnTo>
                    <a:pt x="177209" y="124122"/>
                  </a:lnTo>
                  <a:lnTo>
                    <a:pt x="177829" y="139275"/>
                  </a:lnTo>
                  <a:lnTo>
                    <a:pt x="177721" y="154067"/>
                  </a:lnTo>
                  <a:lnTo>
                    <a:pt x="176834" y="168094"/>
                  </a:lnTo>
                  <a:lnTo>
                    <a:pt x="175256" y="181461"/>
                  </a:lnTo>
                  <a:lnTo>
                    <a:pt x="173125" y="194585"/>
                  </a:lnTo>
                  <a:lnTo>
                    <a:pt x="170581" y="207748"/>
                  </a:lnTo>
                  <a:lnTo>
                    <a:pt x="167737" y="221065"/>
                  </a:lnTo>
                  <a:lnTo>
                    <a:pt x="164683" y="234553"/>
                  </a:lnTo>
                  <a:lnTo>
                    <a:pt x="161473" y="248189"/>
                  </a:lnTo>
                  <a:lnTo>
                    <a:pt x="157826" y="261942"/>
                  </a:lnTo>
                  <a:lnTo>
                    <a:pt x="153160" y="275782"/>
                  </a:lnTo>
                  <a:lnTo>
                    <a:pt x="147243" y="289679"/>
                  </a:lnTo>
                  <a:lnTo>
                    <a:pt x="140319" y="303451"/>
                  </a:lnTo>
                  <a:lnTo>
                    <a:pt x="132907" y="316777"/>
                  </a:lnTo>
                  <a:lnTo>
                    <a:pt x="125362" y="329515"/>
                  </a:lnTo>
                  <a:lnTo>
                    <a:pt x="117688" y="341526"/>
                  </a:lnTo>
                  <a:lnTo>
                    <a:pt x="109630" y="352600"/>
                  </a:lnTo>
                  <a:lnTo>
                    <a:pt x="101059" y="362707"/>
                  </a:lnTo>
                  <a:lnTo>
                    <a:pt x="91829" y="371647"/>
                  </a:lnTo>
                  <a:lnTo>
                    <a:pt x="81714" y="378981"/>
                  </a:lnTo>
                  <a:lnTo>
                    <a:pt x="70691" y="384610"/>
                  </a:lnTo>
                  <a:lnTo>
                    <a:pt x="59202" y="388407"/>
                  </a:lnTo>
                  <a:lnTo>
                    <a:pt x="48030" y="390065"/>
                  </a:lnTo>
                  <a:lnTo>
                    <a:pt x="37599" y="389619"/>
                  </a:lnTo>
                  <a:lnTo>
                    <a:pt x="28140" y="387220"/>
                  </a:lnTo>
                  <a:lnTo>
                    <a:pt x="19859" y="382951"/>
                  </a:lnTo>
                  <a:lnTo>
                    <a:pt x="12745" y="377046"/>
                  </a:lnTo>
                  <a:lnTo>
                    <a:pt x="6951" y="369829"/>
                  </a:lnTo>
                  <a:lnTo>
                    <a:pt x="2874" y="361624"/>
                  </a:lnTo>
                  <a:lnTo>
                    <a:pt x="578" y="352701"/>
                  </a:lnTo>
                  <a:lnTo>
                    <a:pt x="0" y="343271"/>
                  </a:lnTo>
                  <a:lnTo>
                    <a:pt x="1123" y="333489"/>
                  </a:lnTo>
                  <a:lnTo>
                    <a:pt x="3781" y="323478"/>
                  </a:lnTo>
                  <a:lnTo>
                    <a:pt x="8174" y="313808"/>
                  </a:lnTo>
                  <a:lnTo>
                    <a:pt x="14928" y="305452"/>
                  </a:lnTo>
                  <a:lnTo>
                    <a:pt x="24163" y="298845"/>
                  </a:lnTo>
                  <a:lnTo>
                    <a:pt x="35093" y="294241"/>
                  </a:lnTo>
                  <a:lnTo>
                    <a:pt x="46344" y="291968"/>
                  </a:lnTo>
                  <a:lnTo>
                    <a:pt x="57091" y="291959"/>
                  </a:lnTo>
                  <a:lnTo>
                    <a:pt x="67064" y="293867"/>
                  </a:lnTo>
                  <a:lnTo>
                    <a:pt x="76289" y="297266"/>
                  </a:lnTo>
                  <a:lnTo>
                    <a:pt x="84900" y="301765"/>
                  </a:lnTo>
                  <a:lnTo>
                    <a:pt x="93209" y="307052"/>
                  </a:lnTo>
                  <a:lnTo>
                    <a:pt x="101650" y="312891"/>
                  </a:lnTo>
                  <a:lnTo>
                    <a:pt x="110442" y="319114"/>
                  </a:lnTo>
                  <a:lnTo>
                    <a:pt x="119302" y="325767"/>
                  </a:lnTo>
                  <a:lnTo>
                    <a:pt x="127564" y="333072"/>
                  </a:lnTo>
                  <a:lnTo>
                    <a:pt x="134906" y="341096"/>
                  </a:lnTo>
                  <a:lnTo>
                    <a:pt x="141648" y="349605"/>
                  </a:lnTo>
                  <a:lnTo>
                    <a:pt x="148548" y="358163"/>
                  </a:lnTo>
                  <a:lnTo>
                    <a:pt x="156036" y="366498"/>
                  </a:lnTo>
                  <a:lnTo>
                    <a:pt x="163940" y="374041"/>
                  </a:lnTo>
                  <a:lnTo>
                    <a:pt x="172540" y="380479"/>
                  </a:lnTo>
                  <a:lnTo>
                    <a:pt x="183716" y="385257"/>
                  </a:lnTo>
                  <a:lnTo>
                    <a:pt x="200720" y="387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79440" y="2411026"/>
              <a:ext cx="65498" cy="189513"/>
            </a:xfrm>
            <a:custGeom>
              <a:avLst/>
              <a:gdLst/>
              <a:ahLst/>
              <a:cxnLst/>
              <a:rect l="0" t="0" r="0" b="0"/>
              <a:pathLst>
                <a:path w="65498" h="189513">
                  <a:moveTo>
                    <a:pt x="0" y="0"/>
                  </a:moveTo>
                  <a:lnTo>
                    <a:pt x="8734" y="5867"/>
                  </a:lnTo>
                  <a:lnTo>
                    <a:pt x="16441" y="11432"/>
                  </a:lnTo>
                  <a:lnTo>
                    <a:pt x="23838" y="17235"/>
                  </a:lnTo>
                  <a:lnTo>
                    <a:pt x="30927" y="23489"/>
                  </a:lnTo>
                  <a:lnTo>
                    <a:pt x="37457" y="30467"/>
                  </a:lnTo>
                  <a:lnTo>
                    <a:pt x="43329" y="38248"/>
                  </a:lnTo>
                  <a:lnTo>
                    <a:pt x="48594" y="46750"/>
                  </a:lnTo>
                  <a:lnTo>
                    <a:pt x="53364" y="55829"/>
                  </a:lnTo>
                  <a:lnTo>
                    <a:pt x="57750" y="65347"/>
                  </a:lnTo>
                  <a:lnTo>
                    <a:pt x="61527" y="75348"/>
                  </a:lnTo>
                  <a:lnTo>
                    <a:pt x="64159" y="86046"/>
                  </a:lnTo>
                  <a:lnTo>
                    <a:pt x="65447" y="97498"/>
                  </a:lnTo>
                  <a:lnTo>
                    <a:pt x="65497" y="109459"/>
                  </a:lnTo>
                  <a:lnTo>
                    <a:pt x="64544" y="121488"/>
                  </a:lnTo>
                  <a:lnTo>
                    <a:pt x="62824" y="133311"/>
                  </a:lnTo>
                  <a:lnTo>
                    <a:pt x="60314" y="144588"/>
                  </a:lnTo>
                  <a:lnTo>
                    <a:pt x="56272" y="156040"/>
                  </a:lnTo>
                  <a:lnTo>
                    <a:pt x="48111" y="169788"/>
                  </a:lnTo>
                  <a:lnTo>
                    <a:pt x="31586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631541" y="2063585"/>
            <a:ext cx="329597" cy="526426"/>
            <a:chOff x="2631541" y="2063585"/>
            <a:chExt cx="329597" cy="526426"/>
          </a:xfrm>
        </p:grpSpPr>
        <p:sp>
          <p:nvSpPr>
            <p:cNvPr id="30" name="Freeform 29"/>
            <p:cNvSpPr/>
            <p:nvPr/>
          </p:nvSpPr>
          <p:spPr>
            <a:xfrm>
              <a:off x="2800580" y="2063585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9"/>
                  </a:lnTo>
                  <a:lnTo>
                    <a:pt x="12416" y="51468"/>
                  </a:lnTo>
                  <a:lnTo>
                    <a:pt x="11819" y="65180"/>
                  </a:lnTo>
                  <a:lnTo>
                    <a:pt x="11404" y="79943"/>
                  </a:lnTo>
                  <a:lnTo>
                    <a:pt x="11120" y="95521"/>
                  </a:lnTo>
                  <a:lnTo>
                    <a:pt x="10927" y="111699"/>
                  </a:lnTo>
                  <a:lnTo>
                    <a:pt x="10796" y="128305"/>
                  </a:lnTo>
                  <a:lnTo>
                    <a:pt x="10708" y="145211"/>
                  </a:lnTo>
                  <a:lnTo>
                    <a:pt x="10648" y="162320"/>
                  </a:lnTo>
                  <a:lnTo>
                    <a:pt x="10609" y="179402"/>
                  </a:lnTo>
                  <a:lnTo>
                    <a:pt x="10582" y="196104"/>
                  </a:lnTo>
                  <a:lnTo>
                    <a:pt x="10559" y="212262"/>
                  </a:lnTo>
                  <a:lnTo>
                    <a:pt x="10375" y="227723"/>
                  </a:lnTo>
                  <a:lnTo>
                    <a:pt x="9718" y="242267"/>
                  </a:lnTo>
                  <a:lnTo>
                    <a:pt x="8465" y="255870"/>
                  </a:lnTo>
                  <a:lnTo>
                    <a:pt x="6808" y="268820"/>
                  </a:lnTo>
                  <a:lnTo>
                    <a:pt x="5158" y="281597"/>
                  </a:lnTo>
                  <a:lnTo>
                    <a:pt x="3753" y="294478"/>
                  </a:lnTo>
                  <a:lnTo>
                    <a:pt x="2657" y="306957"/>
                  </a:lnTo>
                  <a:lnTo>
                    <a:pt x="1728" y="319068"/>
                  </a:lnTo>
                  <a:lnTo>
                    <a:pt x="889" y="33188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31541" y="2084642"/>
              <a:ext cx="169040" cy="229147"/>
            </a:xfrm>
            <a:custGeom>
              <a:avLst/>
              <a:gdLst/>
              <a:ahLst/>
              <a:cxnLst/>
              <a:rect l="0" t="0" r="0" b="0"/>
              <a:pathLst>
                <a:path w="169040" h="229147">
                  <a:moveTo>
                    <a:pt x="169039" y="105285"/>
                  </a:moveTo>
                  <a:lnTo>
                    <a:pt x="163171" y="111153"/>
                  </a:lnTo>
                  <a:lnTo>
                    <a:pt x="157607" y="116717"/>
                  </a:lnTo>
                  <a:lnTo>
                    <a:pt x="151808" y="122516"/>
                  </a:lnTo>
                  <a:lnTo>
                    <a:pt x="145727" y="128597"/>
                  </a:lnTo>
                  <a:lnTo>
                    <a:pt x="139397" y="134926"/>
                  </a:lnTo>
                  <a:lnTo>
                    <a:pt x="132865" y="141455"/>
                  </a:lnTo>
                  <a:lnTo>
                    <a:pt x="126016" y="148131"/>
                  </a:lnTo>
                  <a:lnTo>
                    <a:pt x="118585" y="154914"/>
                  </a:lnTo>
                  <a:lnTo>
                    <a:pt x="110479" y="161771"/>
                  </a:lnTo>
                  <a:lnTo>
                    <a:pt x="101916" y="168680"/>
                  </a:lnTo>
                  <a:lnTo>
                    <a:pt x="93323" y="175625"/>
                  </a:lnTo>
                  <a:lnTo>
                    <a:pt x="84951" y="182595"/>
                  </a:lnTo>
                  <a:lnTo>
                    <a:pt x="76873" y="189581"/>
                  </a:lnTo>
                  <a:lnTo>
                    <a:pt x="69068" y="196577"/>
                  </a:lnTo>
                  <a:lnTo>
                    <a:pt x="61481" y="203577"/>
                  </a:lnTo>
                  <a:lnTo>
                    <a:pt x="53895" y="210413"/>
                  </a:lnTo>
                  <a:lnTo>
                    <a:pt x="45954" y="216777"/>
                  </a:lnTo>
                  <a:lnTo>
                    <a:pt x="37504" y="222520"/>
                  </a:lnTo>
                  <a:lnTo>
                    <a:pt x="28879" y="227019"/>
                  </a:lnTo>
                  <a:lnTo>
                    <a:pt x="20774" y="229146"/>
                  </a:lnTo>
                  <a:lnTo>
                    <a:pt x="13557" y="228495"/>
                  </a:lnTo>
                  <a:lnTo>
                    <a:pt x="7578" y="225293"/>
                  </a:lnTo>
                  <a:lnTo>
                    <a:pt x="3318" y="220021"/>
                  </a:lnTo>
                  <a:lnTo>
                    <a:pt x="866" y="213181"/>
                  </a:lnTo>
                  <a:lnTo>
                    <a:pt x="0" y="205203"/>
                  </a:lnTo>
                  <a:lnTo>
                    <a:pt x="391" y="196420"/>
                  </a:lnTo>
                  <a:lnTo>
                    <a:pt x="1722" y="187073"/>
                  </a:lnTo>
                  <a:lnTo>
                    <a:pt x="3730" y="177173"/>
                  </a:lnTo>
                  <a:lnTo>
                    <a:pt x="6214" y="166535"/>
                  </a:lnTo>
                  <a:lnTo>
                    <a:pt x="9028" y="155121"/>
                  </a:lnTo>
                  <a:lnTo>
                    <a:pt x="12068" y="143182"/>
                  </a:lnTo>
                  <a:lnTo>
                    <a:pt x="15261" y="131168"/>
                  </a:lnTo>
                  <a:lnTo>
                    <a:pt x="18559" y="119346"/>
                  </a:lnTo>
                  <a:lnTo>
                    <a:pt x="21926" y="107797"/>
                  </a:lnTo>
                  <a:lnTo>
                    <a:pt x="25341" y="96509"/>
                  </a:lnTo>
                  <a:lnTo>
                    <a:pt x="28791" y="85435"/>
                  </a:lnTo>
                  <a:lnTo>
                    <a:pt x="32431" y="74523"/>
                  </a:lnTo>
                  <a:lnTo>
                    <a:pt x="36561" y="63729"/>
                  </a:lnTo>
                  <a:lnTo>
                    <a:pt x="41295" y="53029"/>
                  </a:lnTo>
                  <a:lnTo>
                    <a:pt x="46293" y="42657"/>
                  </a:lnTo>
                  <a:lnTo>
                    <a:pt x="51334" y="31984"/>
                  </a:lnTo>
                  <a:lnTo>
                    <a:pt x="56865" y="18953"/>
                  </a:lnTo>
                  <a:lnTo>
                    <a:pt x="637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26922" y="2411026"/>
              <a:ext cx="34216" cy="178985"/>
            </a:xfrm>
            <a:custGeom>
              <a:avLst/>
              <a:gdLst/>
              <a:ahLst/>
              <a:cxnLst/>
              <a:rect l="0" t="0" r="0" b="0"/>
              <a:pathLst>
                <a:path w="34216" h="178985">
                  <a:moveTo>
                    <a:pt x="0" y="0"/>
                  </a:moveTo>
                  <a:lnTo>
                    <a:pt x="5800" y="5934"/>
                  </a:lnTo>
                  <a:lnTo>
                    <a:pt x="10725" y="12139"/>
                  </a:lnTo>
                  <a:lnTo>
                    <a:pt x="15227" y="19234"/>
                  </a:lnTo>
                  <a:lnTo>
                    <a:pt x="19448" y="27175"/>
                  </a:lnTo>
                  <a:lnTo>
                    <a:pt x="23462" y="35821"/>
                  </a:lnTo>
                  <a:lnTo>
                    <a:pt x="27314" y="45016"/>
                  </a:lnTo>
                  <a:lnTo>
                    <a:pt x="30721" y="54615"/>
                  </a:lnTo>
                  <a:lnTo>
                    <a:pt x="33099" y="64505"/>
                  </a:lnTo>
                  <a:lnTo>
                    <a:pt x="34215" y="74603"/>
                  </a:lnTo>
                  <a:lnTo>
                    <a:pt x="34150" y="85009"/>
                  </a:lnTo>
                  <a:lnTo>
                    <a:pt x="33118" y="95987"/>
                  </a:lnTo>
                  <a:lnTo>
                    <a:pt x="31345" y="107625"/>
                  </a:lnTo>
                  <a:lnTo>
                    <a:pt x="28868" y="119544"/>
                  </a:lnTo>
                  <a:lnTo>
                    <a:pt x="25536" y="131012"/>
                  </a:lnTo>
                  <a:lnTo>
                    <a:pt x="21343" y="141641"/>
                  </a:lnTo>
                  <a:lnTo>
                    <a:pt x="16713" y="151094"/>
                  </a:lnTo>
                  <a:lnTo>
                    <a:pt x="11959" y="159850"/>
                  </a:lnTo>
                  <a:lnTo>
                    <a:pt x="6663" y="16867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169077" y="2063585"/>
            <a:ext cx="381254" cy="568540"/>
            <a:chOff x="3169077" y="2063585"/>
            <a:chExt cx="381254" cy="568540"/>
          </a:xfrm>
        </p:grpSpPr>
        <p:sp>
          <p:nvSpPr>
            <p:cNvPr id="34" name="Freeform 33"/>
            <p:cNvSpPr/>
            <p:nvPr/>
          </p:nvSpPr>
          <p:spPr>
            <a:xfrm>
              <a:off x="3169077" y="2063585"/>
              <a:ext cx="268500" cy="400084"/>
            </a:xfrm>
            <a:custGeom>
              <a:avLst/>
              <a:gdLst/>
              <a:ahLst/>
              <a:cxnLst/>
              <a:rect l="0" t="0" r="0" b="0"/>
              <a:pathLst>
                <a:path w="268500" h="400084">
                  <a:moveTo>
                    <a:pt x="0" y="0"/>
                  </a:moveTo>
                  <a:lnTo>
                    <a:pt x="11735" y="2934"/>
                  </a:lnTo>
                  <a:lnTo>
                    <a:pt x="22864" y="5716"/>
                  </a:lnTo>
                  <a:lnTo>
                    <a:pt x="34463" y="8611"/>
                  </a:lnTo>
                  <a:lnTo>
                    <a:pt x="46624" y="11479"/>
                  </a:lnTo>
                  <a:lnTo>
                    <a:pt x="59284" y="13995"/>
                  </a:lnTo>
                  <a:lnTo>
                    <a:pt x="72344" y="16006"/>
                  </a:lnTo>
                  <a:lnTo>
                    <a:pt x="85869" y="17518"/>
                  </a:lnTo>
                  <a:lnTo>
                    <a:pt x="100083" y="18613"/>
                  </a:lnTo>
                  <a:lnTo>
                    <a:pt x="115051" y="19386"/>
                  </a:lnTo>
                  <a:lnTo>
                    <a:pt x="130696" y="19922"/>
                  </a:lnTo>
                  <a:lnTo>
                    <a:pt x="146883" y="20290"/>
                  </a:lnTo>
                  <a:lnTo>
                    <a:pt x="163473" y="20541"/>
                  </a:lnTo>
                  <a:lnTo>
                    <a:pt x="180189" y="20711"/>
                  </a:lnTo>
                  <a:lnTo>
                    <a:pt x="196638" y="20825"/>
                  </a:lnTo>
                  <a:lnTo>
                    <a:pt x="212614" y="20915"/>
                  </a:lnTo>
                  <a:lnTo>
                    <a:pt x="227611" y="21485"/>
                  </a:lnTo>
                  <a:lnTo>
                    <a:pt x="240778" y="23465"/>
                  </a:lnTo>
                  <a:lnTo>
                    <a:pt x="251803" y="27252"/>
                  </a:lnTo>
                  <a:lnTo>
                    <a:pt x="260375" y="32917"/>
                  </a:lnTo>
                  <a:lnTo>
                    <a:pt x="265941" y="40465"/>
                  </a:lnTo>
                  <a:lnTo>
                    <a:pt x="268499" y="49693"/>
                  </a:lnTo>
                  <a:lnTo>
                    <a:pt x="268473" y="60278"/>
                  </a:lnTo>
                  <a:lnTo>
                    <a:pt x="266421" y="71892"/>
                  </a:lnTo>
                  <a:lnTo>
                    <a:pt x="262865" y="84243"/>
                  </a:lnTo>
                  <a:lnTo>
                    <a:pt x="258229" y="96787"/>
                  </a:lnTo>
                  <a:lnTo>
                    <a:pt x="252836" y="108747"/>
                  </a:lnTo>
                  <a:lnTo>
                    <a:pt x="246923" y="119756"/>
                  </a:lnTo>
                  <a:lnTo>
                    <a:pt x="240820" y="129960"/>
                  </a:lnTo>
                  <a:lnTo>
                    <a:pt x="234950" y="139815"/>
                  </a:lnTo>
                  <a:lnTo>
                    <a:pt x="229515" y="149639"/>
                  </a:lnTo>
                  <a:lnTo>
                    <a:pt x="224374" y="159731"/>
                  </a:lnTo>
                  <a:lnTo>
                    <a:pt x="219153" y="170433"/>
                  </a:lnTo>
                  <a:lnTo>
                    <a:pt x="213642" y="181860"/>
                  </a:lnTo>
                  <a:lnTo>
                    <a:pt x="207956" y="193791"/>
                  </a:lnTo>
                  <a:lnTo>
                    <a:pt x="202438" y="205792"/>
                  </a:lnTo>
                  <a:lnTo>
                    <a:pt x="197276" y="217598"/>
                  </a:lnTo>
                  <a:lnTo>
                    <a:pt x="192334" y="228963"/>
                  </a:lnTo>
                  <a:lnTo>
                    <a:pt x="187256" y="239596"/>
                  </a:lnTo>
                  <a:lnTo>
                    <a:pt x="181840" y="249420"/>
                  </a:lnTo>
                  <a:lnTo>
                    <a:pt x="176049" y="258848"/>
                  </a:lnTo>
                  <a:lnTo>
                    <a:pt x="169930" y="268639"/>
                  </a:lnTo>
                  <a:lnTo>
                    <a:pt x="163550" y="279197"/>
                  </a:lnTo>
                  <a:lnTo>
                    <a:pt x="156978" y="290581"/>
                  </a:lnTo>
                  <a:lnTo>
                    <a:pt x="150266" y="302680"/>
                  </a:lnTo>
                  <a:lnTo>
                    <a:pt x="143461" y="315338"/>
                  </a:lnTo>
                  <a:lnTo>
                    <a:pt x="136757" y="328244"/>
                  </a:lnTo>
                  <a:lnTo>
                    <a:pt x="130482" y="340974"/>
                  </a:lnTo>
                  <a:lnTo>
                    <a:pt x="124785" y="353295"/>
                  </a:lnTo>
                  <a:lnTo>
                    <a:pt x="119792" y="364724"/>
                  </a:lnTo>
                  <a:lnTo>
                    <a:pt x="115203" y="375558"/>
                  </a:lnTo>
                  <a:lnTo>
                    <a:pt x="110616" y="386745"/>
                  </a:lnTo>
                  <a:lnTo>
                    <a:pt x="10528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95461" y="2421554"/>
              <a:ext cx="54870" cy="210571"/>
            </a:xfrm>
            <a:custGeom>
              <a:avLst/>
              <a:gdLst/>
              <a:ahLst/>
              <a:cxnLst/>
              <a:rect l="0" t="0" r="0" b="0"/>
              <a:pathLst>
                <a:path w="54870" h="210571">
                  <a:moveTo>
                    <a:pt x="10528" y="0"/>
                  </a:moveTo>
                  <a:lnTo>
                    <a:pt x="19195" y="5935"/>
                  </a:lnTo>
                  <a:lnTo>
                    <a:pt x="26262" y="12139"/>
                  </a:lnTo>
                  <a:lnTo>
                    <a:pt x="32368" y="19235"/>
                  </a:lnTo>
                  <a:lnTo>
                    <a:pt x="37769" y="27175"/>
                  </a:lnTo>
                  <a:lnTo>
                    <a:pt x="42631" y="35822"/>
                  </a:lnTo>
                  <a:lnTo>
                    <a:pt x="47081" y="45021"/>
                  </a:lnTo>
                  <a:lnTo>
                    <a:pt x="50902" y="54793"/>
                  </a:lnTo>
                  <a:lnTo>
                    <a:pt x="53565" y="65331"/>
                  </a:lnTo>
                  <a:lnTo>
                    <a:pt x="54869" y="76678"/>
                  </a:lnTo>
                  <a:lnTo>
                    <a:pt x="54762" y="88736"/>
                  </a:lnTo>
                  <a:lnTo>
                    <a:pt x="53169" y="101362"/>
                  </a:lnTo>
                  <a:lnTo>
                    <a:pt x="50207" y="114409"/>
                  </a:lnTo>
                  <a:lnTo>
                    <a:pt x="46117" y="127593"/>
                  </a:lnTo>
                  <a:lnTo>
                    <a:pt x="41163" y="140517"/>
                  </a:lnTo>
                  <a:lnTo>
                    <a:pt x="35582" y="152977"/>
                  </a:lnTo>
                  <a:lnTo>
                    <a:pt x="29666" y="164700"/>
                  </a:lnTo>
                  <a:lnTo>
                    <a:pt x="23092" y="176507"/>
                  </a:lnTo>
                  <a:lnTo>
                    <a:pt x="14167" y="19055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832373" y="1978610"/>
            <a:ext cx="1116022" cy="590344"/>
            <a:chOff x="3832373" y="1978610"/>
            <a:chExt cx="1116022" cy="590344"/>
          </a:xfrm>
        </p:grpSpPr>
        <p:sp>
          <p:nvSpPr>
            <p:cNvPr id="37" name="Freeform 36"/>
            <p:cNvSpPr/>
            <p:nvPr/>
          </p:nvSpPr>
          <p:spPr>
            <a:xfrm>
              <a:off x="3832373" y="2042528"/>
              <a:ext cx="15197" cy="379027"/>
            </a:xfrm>
            <a:custGeom>
              <a:avLst/>
              <a:gdLst/>
              <a:ahLst/>
              <a:cxnLst/>
              <a:rect l="0" t="0" r="0" b="0"/>
              <a:pathLst>
                <a:path w="15197" h="37902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67" y="83657"/>
                  </a:lnTo>
                  <a:lnTo>
                    <a:pt x="7865" y="99249"/>
                  </a:lnTo>
                  <a:lnTo>
                    <a:pt x="8676" y="115395"/>
                  </a:lnTo>
                  <a:lnTo>
                    <a:pt x="9256" y="131959"/>
                  </a:lnTo>
                  <a:lnTo>
                    <a:pt x="9661" y="148828"/>
                  </a:lnTo>
                  <a:lnTo>
                    <a:pt x="9941" y="165910"/>
                  </a:lnTo>
                  <a:lnTo>
                    <a:pt x="10137" y="183142"/>
                  </a:lnTo>
                  <a:lnTo>
                    <a:pt x="10440" y="200477"/>
                  </a:lnTo>
                  <a:lnTo>
                    <a:pt x="11176" y="217881"/>
                  </a:lnTo>
                  <a:lnTo>
                    <a:pt x="12479" y="235327"/>
                  </a:lnTo>
                  <a:lnTo>
                    <a:pt x="13998" y="252637"/>
                  </a:lnTo>
                  <a:lnTo>
                    <a:pt x="15025" y="269493"/>
                  </a:lnTo>
                  <a:lnTo>
                    <a:pt x="15196" y="285753"/>
                  </a:lnTo>
                  <a:lnTo>
                    <a:pt x="14642" y="301422"/>
                  </a:lnTo>
                  <a:lnTo>
                    <a:pt x="13753" y="318410"/>
                  </a:lnTo>
                  <a:lnTo>
                    <a:pt x="12445" y="341560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27171" y="203200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71"/>
                  </a:lnTo>
                  <a:lnTo>
                    <a:pt x="13265" y="50664"/>
                  </a:lnTo>
                  <a:lnTo>
                    <a:pt x="12416" y="66289"/>
                  </a:lnTo>
                  <a:lnTo>
                    <a:pt x="11818" y="83260"/>
                  </a:lnTo>
                  <a:lnTo>
                    <a:pt x="11405" y="101188"/>
                  </a:lnTo>
                  <a:lnTo>
                    <a:pt x="11120" y="119509"/>
                  </a:lnTo>
                  <a:lnTo>
                    <a:pt x="10927" y="137862"/>
                  </a:lnTo>
                  <a:lnTo>
                    <a:pt x="10796" y="156098"/>
                  </a:lnTo>
                  <a:lnTo>
                    <a:pt x="10708" y="174181"/>
                  </a:lnTo>
                  <a:lnTo>
                    <a:pt x="10648" y="192118"/>
                  </a:lnTo>
                  <a:lnTo>
                    <a:pt x="10608" y="209774"/>
                  </a:lnTo>
                  <a:lnTo>
                    <a:pt x="10582" y="226870"/>
                  </a:lnTo>
                  <a:lnTo>
                    <a:pt x="10560" y="243296"/>
                  </a:lnTo>
                  <a:lnTo>
                    <a:pt x="10374" y="258938"/>
                  </a:lnTo>
                  <a:lnTo>
                    <a:pt x="9719" y="273604"/>
                  </a:lnTo>
                  <a:lnTo>
                    <a:pt x="8465" y="287275"/>
                  </a:lnTo>
                  <a:lnTo>
                    <a:pt x="6800" y="299832"/>
                  </a:lnTo>
                  <a:lnTo>
                    <a:pt x="4970" y="312299"/>
                  </a:lnTo>
                  <a:lnTo>
                    <a:pt x="2814" y="32689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64749" y="2021471"/>
              <a:ext cx="172951" cy="286393"/>
            </a:xfrm>
            <a:custGeom>
              <a:avLst/>
              <a:gdLst/>
              <a:ahLst/>
              <a:cxnLst/>
              <a:rect l="0" t="0" r="0" b="0"/>
              <a:pathLst>
                <a:path w="172951" h="286393">
                  <a:moveTo>
                    <a:pt x="172950" y="210570"/>
                  </a:moveTo>
                  <a:lnTo>
                    <a:pt x="164149" y="213571"/>
                  </a:lnTo>
                  <a:lnTo>
                    <a:pt x="155802" y="216993"/>
                  </a:lnTo>
                  <a:lnTo>
                    <a:pt x="147104" y="221185"/>
                  </a:lnTo>
                  <a:lnTo>
                    <a:pt x="137983" y="225912"/>
                  </a:lnTo>
                  <a:lnTo>
                    <a:pt x="128487" y="230745"/>
                  </a:lnTo>
                  <a:lnTo>
                    <a:pt x="118696" y="235427"/>
                  </a:lnTo>
                  <a:lnTo>
                    <a:pt x="108681" y="240036"/>
                  </a:lnTo>
                  <a:lnTo>
                    <a:pt x="98508" y="244886"/>
                  </a:lnTo>
                  <a:lnTo>
                    <a:pt x="88221" y="250143"/>
                  </a:lnTo>
                  <a:lnTo>
                    <a:pt x="77857" y="255656"/>
                  </a:lnTo>
                  <a:lnTo>
                    <a:pt x="67439" y="261057"/>
                  </a:lnTo>
                  <a:lnTo>
                    <a:pt x="56986" y="266140"/>
                  </a:lnTo>
                  <a:lnTo>
                    <a:pt x="46508" y="271028"/>
                  </a:lnTo>
                  <a:lnTo>
                    <a:pt x="36012" y="276070"/>
                  </a:lnTo>
                  <a:lnTo>
                    <a:pt x="25514" y="281428"/>
                  </a:lnTo>
                  <a:lnTo>
                    <a:pt x="15317" y="285865"/>
                  </a:lnTo>
                  <a:lnTo>
                    <a:pt x="6952" y="286392"/>
                  </a:lnTo>
                  <a:lnTo>
                    <a:pt x="1979" y="282328"/>
                  </a:lnTo>
                  <a:lnTo>
                    <a:pt x="0" y="275814"/>
                  </a:lnTo>
                  <a:lnTo>
                    <a:pt x="226" y="267978"/>
                  </a:lnTo>
                  <a:lnTo>
                    <a:pt x="2211" y="259294"/>
                  </a:lnTo>
                  <a:lnTo>
                    <a:pt x="5593" y="250027"/>
                  </a:lnTo>
                  <a:lnTo>
                    <a:pt x="9874" y="240189"/>
                  </a:lnTo>
                  <a:lnTo>
                    <a:pt x="14463" y="229598"/>
                  </a:lnTo>
                  <a:lnTo>
                    <a:pt x="19005" y="218213"/>
                  </a:lnTo>
                  <a:lnTo>
                    <a:pt x="23365" y="206125"/>
                  </a:lnTo>
                  <a:lnTo>
                    <a:pt x="27523" y="193479"/>
                  </a:lnTo>
                  <a:lnTo>
                    <a:pt x="31510" y="180414"/>
                  </a:lnTo>
                  <a:lnTo>
                    <a:pt x="35528" y="167048"/>
                  </a:lnTo>
                  <a:lnTo>
                    <a:pt x="39919" y="153468"/>
                  </a:lnTo>
                  <a:lnTo>
                    <a:pt x="44833" y="139742"/>
                  </a:lnTo>
                  <a:lnTo>
                    <a:pt x="49932" y="125914"/>
                  </a:lnTo>
                  <a:lnTo>
                    <a:pt x="54516" y="112017"/>
                  </a:lnTo>
                  <a:lnTo>
                    <a:pt x="58229" y="98074"/>
                  </a:lnTo>
                  <a:lnTo>
                    <a:pt x="61213" y="84100"/>
                  </a:lnTo>
                  <a:lnTo>
                    <a:pt x="63904" y="70105"/>
                  </a:lnTo>
                  <a:lnTo>
                    <a:pt x="66599" y="56113"/>
                  </a:lnTo>
                  <a:lnTo>
                    <a:pt x="69269" y="42737"/>
                  </a:lnTo>
                  <a:lnTo>
                    <a:pt x="71898" y="29852"/>
                  </a:lnTo>
                  <a:lnTo>
                    <a:pt x="74722" y="16327"/>
                  </a:lnTo>
                  <a:lnTo>
                    <a:pt x="781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21927" y="2411026"/>
              <a:ext cx="45509" cy="157928"/>
            </a:xfrm>
            <a:custGeom>
              <a:avLst/>
              <a:gdLst/>
              <a:ahLst/>
              <a:cxnLst/>
              <a:rect l="0" t="0" r="0" b="0"/>
              <a:pathLst>
                <a:path w="45509" h="157928">
                  <a:moveTo>
                    <a:pt x="31586" y="0"/>
                  </a:moveTo>
                  <a:lnTo>
                    <a:pt x="34519" y="8868"/>
                  </a:lnTo>
                  <a:lnTo>
                    <a:pt x="37302" y="17855"/>
                  </a:lnTo>
                  <a:lnTo>
                    <a:pt x="40192" y="27846"/>
                  </a:lnTo>
                  <a:lnTo>
                    <a:pt x="42887" y="38653"/>
                  </a:lnTo>
                  <a:lnTo>
                    <a:pt x="44755" y="49817"/>
                  </a:lnTo>
                  <a:lnTo>
                    <a:pt x="45508" y="61022"/>
                  </a:lnTo>
                  <a:lnTo>
                    <a:pt x="45022" y="72134"/>
                  </a:lnTo>
                  <a:lnTo>
                    <a:pt x="43172" y="83118"/>
                  </a:lnTo>
                  <a:lnTo>
                    <a:pt x="40036" y="93980"/>
                  </a:lnTo>
                  <a:lnTo>
                    <a:pt x="35829" y="104577"/>
                  </a:lnTo>
                  <a:lnTo>
                    <a:pt x="30795" y="114626"/>
                  </a:lnTo>
                  <a:lnTo>
                    <a:pt x="25165" y="124008"/>
                  </a:lnTo>
                  <a:lnTo>
                    <a:pt x="19416" y="132474"/>
                  </a:lnTo>
                  <a:lnTo>
                    <a:pt x="13715" y="140384"/>
                  </a:lnTo>
                  <a:lnTo>
                    <a:pt x="7566" y="14843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80921" y="2003233"/>
              <a:ext cx="246375" cy="395375"/>
            </a:xfrm>
            <a:custGeom>
              <a:avLst/>
              <a:gdLst/>
              <a:ahLst/>
              <a:cxnLst/>
              <a:rect l="0" t="0" r="0" b="0"/>
              <a:pathLst>
                <a:path w="246375" h="395375">
                  <a:moveTo>
                    <a:pt x="67390" y="7710"/>
                  </a:moveTo>
                  <a:lnTo>
                    <a:pt x="64456" y="16511"/>
                  </a:lnTo>
                  <a:lnTo>
                    <a:pt x="61674" y="24858"/>
                  </a:lnTo>
                  <a:lnTo>
                    <a:pt x="58774" y="33557"/>
                  </a:lnTo>
                  <a:lnTo>
                    <a:pt x="55733" y="42677"/>
                  </a:lnTo>
                  <a:lnTo>
                    <a:pt x="52568" y="52172"/>
                  </a:lnTo>
                  <a:lnTo>
                    <a:pt x="49300" y="61960"/>
                  </a:lnTo>
                  <a:lnTo>
                    <a:pt x="45789" y="71801"/>
                  </a:lnTo>
                  <a:lnTo>
                    <a:pt x="41750" y="81326"/>
                  </a:lnTo>
                  <a:lnTo>
                    <a:pt x="37088" y="90281"/>
                  </a:lnTo>
                  <a:lnTo>
                    <a:pt x="32570" y="95925"/>
                  </a:lnTo>
                  <a:lnTo>
                    <a:pt x="29685" y="95555"/>
                  </a:lnTo>
                  <a:lnTo>
                    <a:pt x="28913" y="91234"/>
                  </a:lnTo>
                  <a:lnTo>
                    <a:pt x="29747" y="84619"/>
                  </a:lnTo>
                  <a:lnTo>
                    <a:pt x="31607" y="76607"/>
                  </a:lnTo>
                  <a:lnTo>
                    <a:pt x="34100" y="67716"/>
                  </a:lnTo>
                  <a:lnTo>
                    <a:pt x="37141" y="58260"/>
                  </a:lnTo>
                  <a:lnTo>
                    <a:pt x="40893" y="48437"/>
                  </a:lnTo>
                  <a:lnTo>
                    <a:pt x="45399" y="38384"/>
                  </a:lnTo>
                  <a:lnTo>
                    <a:pt x="50738" y="28510"/>
                  </a:lnTo>
                  <a:lnTo>
                    <a:pt x="57082" y="19483"/>
                  </a:lnTo>
                  <a:lnTo>
                    <a:pt x="64424" y="11611"/>
                  </a:lnTo>
                  <a:lnTo>
                    <a:pt x="72456" y="5342"/>
                  </a:lnTo>
                  <a:lnTo>
                    <a:pt x="80688" y="1412"/>
                  </a:lnTo>
                  <a:lnTo>
                    <a:pt x="88814" y="0"/>
                  </a:lnTo>
                  <a:lnTo>
                    <a:pt x="96725" y="984"/>
                  </a:lnTo>
                  <a:lnTo>
                    <a:pt x="104418" y="4220"/>
                  </a:lnTo>
                  <a:lnTo>
                    <a:pt x="111924" y="9397"/>
                  </a:lnTo>
                  <a:lnTo>
                    <a:pt x="119287" y="16277"/>
                  </a:lnTo>
                  <a:lnTo>
                    <a:pt x="126546" y="24780"/>
                  </a:lnTo>
                  <a:lnTo>
                    <a:pt x="133724" y="34721"/>
                  </a:lnTo>
                  <a:lnTo>
                    <a:pt x="140682" y="45987"/>
                  </a:lnTo>
                  <a:lnTo>
                    <a:pt x="147128" y="58605"/>
                  </a:lnTo>
                  <a:lnTo>
                    <a:pt x="152940" y="72465"/>
                  </a:lnTo>
                  <a:lnTo>
                    <a:pt x="157994" y="87349"/>
                  </a:lnTo>
                  <a:lnTo>
                    <a:pt x="162092" y="103017"/>
                  </a:lnTo>
                  <a:lnTo>
                    <a:pt x="165212" y="119261"/>
                  </a:lnTo>
                  <a:lnTo>
                    <a:pt x="167325" y="135914"/>
                  </a:lnTo>
                  <a:lnTo>
                    <a:pt x="168302" y="152853"/>
                  </a:lnTo>
                  <a:lnTo>
                    <a:pt x="168182" y="169988"/>
                  </a:lnTo>
                  <a:lnTo>
                    <a:pt x="167137" y="187258"/>
                  </a:lnTo>
                  <a:lnTo>
                    <a:pt x="165373" y="204619"/>
                  </a:lnTo>
                  <a:lnTo>
                    <a:pt x="163074" y="222037"/>
                  </a:lnTo>
                  <a:lnTo>
                    <a:pt x="160226" y="239328"/>
                  </a:lnTo>
                  <a:lnTo>
                    <a:pt x="156637" y="256171"/>
                  </a:lnTo>
                  <a:lnTo>
                    <a:pt x="152260" y="272423"/>
                  </a:lnTo>
                  <a:lnTo>
                    <a:pt x="147184" y="287947"/>
                  </a:lnTo>
                  <a:lnTo>
                    <a:pt x="141553" y="302533"/>
                  </a:lnTo>
                  <a:lnTo>
                    <a:pt x="135501" y="316156"/>
                  </a:lnTo>
                  <a:lnTo>
                    <a:pt x="128979" y="328779"/>
                  </a:lnTo>
                  <a:lnTo>
                    <a:pt x="121769" y="340272"/>
                  </a:lnTo>
                  <a:lnTo>
                    <a:pt x="113807" y="350673"/>
                  </a:lnTo>
                  <a:lnTo>
                    <a:pt x="105172" y="360152"/>
                  </a:lnTo>
                  <a:lnTo>
                    <a:pt x="95998" y="368912"/>
                  </a:lnTo>
                  <a:lnTo>
                    <a:pt x="86418" y="377130"/>
                  </a:lnTo>
                  <a:lnTo>
                    <a:pt x="76543" y="384464"/>
                  </a:lnTo>
                  <a:lnTo>
                    <a:pt x="66462" y="390106"/>
                  </a:lnTo>
                  <a:lnTo>
                    <a:pt x="56242" y="393745"/>
                  </a:lnTo>
                  <a:lnTo>
                    <a:pt x="46092" y="395374"/>
                  </a:lnTo>
                  <a:lnTo>
                    <a:pt x="36350" y="395029"/>
                  </a:lnTo>
                  <a:lnTo>
                    <a:pt x="27176" y="392935"/>
                  </a:lnTo>
                  <a:lnTo>
                    <a:pt x="18881" y="389107"/>
                  </a:lnTo>
                  <a:lnTo>
                    <a:pt x="11988" y="383271"/>
                  </a:lnTo>
                  <a:lnTo>
                    <a:pt x="6654" y="375465"/>
                  </a:lnTo>
                  <a:lnTo>
                    <a:pt x="2886" y="366141"/>
                  </a:lnTo>
                  <a:lnTo>
                    <a:pt x="716" y="355974"/>
                  </a:lnTo>
                  <a:lnTo>
                    <a:pt x="0" y="345436"/>
                  </a:lnTo>
                  <a:lnTo>
                    <a:pt x="635" y="334768"/>
                  </a:lnTo>
                  <a:lnTo>
                    <a:pt x="2648" y="324080"/>
                  </a:lnTo>
                  <a:lnTo>
                    <a:pt x="5934" y="313426"/>
                  </a:lnTo>
                  <a:lnTo>
                    <a:pt x="10596" y="303306"/>
                  </a:lnTo>
                  <a:lnTo>
                    <a:pt x="17006" y="294642"/>
                  </a:lnTo>
                  <a:lnTo>
                    <a:pt x="25205" y="287820"/>
                  </a:lnTo>
                  <a:lnTo>
                    <a:pt x="34795" y="282900"/>
                  </a:lnTo>
                  <a:lnTo>
                    <a:pt x="45142" y="279881"/>
                  </a:lnTo>
                  <a:lnTo>
                    <a:pt x="55802" y="278559"/>
                  </a:lnTo>
                  <a:lnTo>
                    <a:pt x="66551" y="278771"/>
                  </a:lnTo>
                  <a:lnTo>
                    <a:pt x="77293" y="280492"/>
                  </a:lnTo>
                  <a:lnTo>
                    <a:pt x="87993" y="283569"/>
                  </a:lnTo>
                  <a:lnTo>
                    <a:pt x="98482" y="287750"/>
                  </a:lnTo>
                  <a:lnTo>
                    <a:pt x="108460" y="292772"/>
                  </a:lnTo>
                  <a:lnTo>
                    <a:pt x="117808" y="298408"/>
                  </a:lnTo>
                  <a:lnTo>
                    <a:pt x="126732" y="304479"/>
                  </a:lnTo>
                  <a:lnTo>
                    <a:pt x="135645" y="310853"/>
                  </a:lnTo>
                  <a:lnTo>
                    <a:pt x="144793" y="317432"/>
                  </a:lnTo>
                  <a:lnTo>
                    <a:pt x="154244" y="323984"/>
                  </a:lnTo>
                  <a:lnTo>
                    <a:pt x="163975" y="330157"/>
                  </a:lnTo>
                  <a:lnTo>
                    <a:pt x="173932" y="335781"/>
                  </a:lnTo>
                  <a:lnTo>
                    <a:pt x="184060" y="340540"/>
                  </a:lnTo>
                  <a:lnTo>
                    <a:pt x="194312" y="343907"/>
                  </a:lnTo>
                  <a:lnTo>
                    <a:pt x="204638" y="345729"/>
                  </a:lnTo>
                  <a:lnTo>
                    <a:pt x="214557" y="346321"/>
                  </a:lnTo>
                  <a:lnTo>
                    <a:pt x="224130" y="346341"/>
                  </a:lnTo>
                  <a:lnTo>
                    <a:pt x="234200" y="345792"/>
                  </a:lnTo>
                  <a:lnTo>
                    <a:pt x="246374" y="344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89347" y="1978610"/>
              <a:ext cx="159048" cy="447022"/>
            </a:xfrm>
            <a:custGeom>
              <a:avLst/>
              <a:gdLst/>
              <a:ahLst/>
              <a:cxnLst/>
              <a:rect l="0" t="0" r="0" b="0"/>
              <a:pathLst>
                <a:path w="159048" h="447022">
                  <a:moveTo>
                    <a:pt x="159047" y="137617"/>
                  </a:moveTo>
                  <a:lnTo>
                    <a:pt x="153179" y="143619"/>
                  </a:lnTo>
                  <a:lnTo>
                    <a:pt x="147614" y="150464"/>
                  </a:lnTo>
                  <a:lnTo>
                    <a:pt x="141815" y="158861"/>
                  </a:lnTo>
                  <a:lnTo>
                    <a:pt x="135735" y="168834"/>
                  </a:lnTo>
                  <a:lnTo>
                    <a:pt x="129405" y="180445"/>
                  </a:lnTo>
                  <a:lnTo>
                    <a:pt x="122876" y="193554"/>
                  </a:lnTo>
                  <a:lnTo>
                    <a:pt x="116200" y="207730"/>
                  </a:lnTo>
                  <a:lnTo>
                    <a:pt x="109418" y="222376"/>
                  </a:lnTo>
                  <a:lnTo>
                    <a:pt x="102561" y="237107"/>
                  </a:lnTo>
                  <a:lnTo>
                    <a:pt x="95651" y="251757"/>
                  </a:lnTo>
                  <a:lnTo>
                    <a:pt x="88706" y="266278"/>
                  </a:lnTo>
                  <a:lnTo>
                    <a:pt x="81736" y="280677"/>
                  </a:lnTo>
                  <a:lnTo>
                    <a:pt x="74751" y="294973"/>
                  </a:lnTo>
                  <a:lnTo>
                    <a:pt x="67754" y="309193"/>
                  </a:lnTo>
                  <a:lnTo>
                    <a:pt x="60755" y="323352"/>
                  </a:lnTo>
                  <a:lnTo>
                    <a:pt x="53919" y="337303"/>
                  </a:lnTo>
                  <a:lnTo>
                    <a:pt x="47555" y="350751"/>
                  </a:lnTo>
                  <a:lnTo>
                    <a:pt x="41793" y="363575"/>
                  </a:lnTo>
                  <a:lnTo>
                    <a:pt x="36603" y="375814"/>
                  </a:lnTo>
                  <a:lnTo>
                    <a:pt x="31883" y="387574"/>
                  </a:lnTo>
                  <a:lnTo>
                    <a:pt x="27534" y="398963"/>
                  </a:lnTo>
                  <a:lnTo>
                    <a:pt x="23953" y="409918"/>
                  </a:lnTo>
                  <a:lnTo>
                    <a:pt x="21984" y="420209"/>
                  </a:lnTo>
                  <a:lnTo>
                    <a:pt x="21964" y="429745"/>
                  </a:lnTo>
                  <a:lnTo>
                    <a:pt x="23918" y="437945"/>
                  </a:lnTo>
                  <a:lnTo>
                    <a:pt x="27821" y="443711"/>
                  </a:lnTo>
                  <a:lnTo>
                    <a:pt x="33448" y="446656"/>
                  </a:lnTo>
                  <a:lnTo>
                    <a:pt x="40463" y="447021"/>
                  </a:lnTo>
                  <a:lnTo>
                    <a:pt x="48526" y="445297"/>
                  </a:lnTo>
                  <a:lnTo>
                    <a:pt x="57345" y="441993"/>
                  </a:lnTo>
                  <a:lnTo>
                    <a:pt x="66534" y="437542"/>
                  </a:lnTo>
                  <a:lnTo>
                    <a:pt x="75622" y="432280"/>
                  </a:lnTo>
                  <a:lnTo>
                    <a:pt x="84356" y="426450"/>
                  </a:lnTo>
                  <a:lnTo>
                    <a:pt x="92526" y="420065"/>
                  </a:lnTo>
                  <a:lnTo>
                    <a:pt x="99867" y="412941"/>
                  </a:lnTo>
                  <a:lnTo>
                    <a:pt x="106324" y="405033"/>
                  </a:lnTo>
                  <a:lnTo>
                    <a:pt x="112000" y="396433"/>
                  </a:lnTo>
                  <a:lnTo>
                    <a:pt x="117055" y="387281"/>
                  </a:lnTo>
                  <a:lnTo>
                    <a:pt x="121645" y="377716"/>
                  </a:lnTo>
                  <a:lnTo>
                    <a:pt x="125899" y="367851"/>
                  </a:lnTo>
                  <a:lnTo>
                    <a:pt x="129917" y="357776"/>
                  </a:lnTo>
                  <a:lnTo>
                    <a:pt x="133763" y="347556"/>
                  </a:lnTo>
                  <a:lnTo>
                    <a:pt x="137160" y="337235"/>
                  </a:lnTo>
                  <a:lnTo>
                    <a:pt x="139529" y="326847"/>
                  </a:lnTo>
                  <a:lnTo>
                    <a:pt x="140638" y="316412"/>
                  </a:lnTo>
                  <a:lnTo>
                    <a:pt x="140567" y="305947"/>
                  </a:lnTo>
                  <a:lnTo>
                    <a:pt x="139530" y="295460"/>
                  </a:lnTo>
                  <a:lnTo>
                    <a:pt x="137755" y="284960"/>
                  </a:lnTo>
                  <a:lnTo>
                    <a:pt x="135276" y="274450"/>
                  </a:lnTo>
                  <a:lnTo>
                    <a:pt x="131942" y="263934"/>
                  </a:lnTo>
                  <a:lnTo>
                    <a:pt x="127740" y="253414"/>
                  </a:lnTo>
                  <a:lnTo>
                    <a:pt x="122784" y="242891"/>
                  </a:lnTo>
                  <a:lnTo>
                    <a:pt x="117232" y="232367"/>
                  </a:lnTo>
                  <a:lnTo>
                    <a:pt x="111239" y="221845"/>
                  </a:lnTo>
                  <a:lnTo>
                    <a:pt x="104925" y="211491"/>
                  </a:lnTo>
                  <a:lnTo>
                    <a:pt x="98388" y="201612"/>
                  </a:lnTo>
                  <a:lnTo>
                    <a:pt x="91696" y="192338"/>
                  </a:lnTo>
                  <a:lnTo>
                    <a:pt x="84898" y="183635"/>
                  </a:lnTo>
                  <a:lnTo>
                    <a:pt x="78027" y="175403"/>
                  </a:lnTo>
                  <a:lnTo>
                    <a:pt x="71108" y="167531"/>
                  </a:lnTo>
                  <a:lnTo>
                    <a:pt x="64156" y="159921"/>
                  </a:lnTo>
                  <a:lnTo>
                    <a:pt x="57181" y="152497"/>
                  </a:lnTo>
                  <a:lnTo>
                    <a:pt x="50192" y="145198"/>
                  </a:lnTo>
                  <a:lnTo>
                    <a:pt x="43194" y="137820"/>
                  </a:lnTo>
                  <a:lnTo>
                    <a:pt x="36187" y="130027"/>
                  </a:lnTo>
                  <a:lnTo>
                    <a:pt x="29182" y="121671"/>
                  </a:lnTo>
                  <a:lnTo>
                    <a:pt x="22341" y="112770"/>
                  </a:lnTo>
                  <a:lnTo>
                    <a:pt x="15975" y="103416"/>
                  </a:lnTo>
                  <a:lnTo>
                    <a:pt x="10221" y="93716"/>
                  </a:lnTo>
                  <a:lnTo>
                    <a:pt x="5375" y="83762"/>
                  </a:lnTo>
                  <a:lnTo>
                    <a:pt x="1950" y="73627"/>
                  </a:lnTo>
                  <a:lnTo>
                    <a:pt x="104" y="63371"/>
                  </a:lnTo>
                  <a:lnTo>
                    <a:pt x="0" y="53197"/>
                  </a:lnTo>
                  <a:lnTo>
                    <a:pt x="1976" y="43439"/>
                  </a:lnTo>
                  <a:lnTo>
                    <a:pt x="6010" y="34250"/>
                  </a:lnTo>
                  <a:lnTo>
                    <a:pt x="11802" y="25775"/>
                  </a:lnTo>
                  <a:lnTo>
                    <a:pt x="18969" y="18228"/>
                  </a:lnTo>
                  <a:lnTo>
                    <a:pt x="27160" y="11643"/>
                  </a:lnTo>
                  <a:lnTo>
                    <a:pt x="36250" y="6220"/>
                  </a:lnTo>
                  <a:lnTo>
                    <a:pt x="46328" y="2401"/>
                  </a:lnTo>
                  <a:lnTo>
                    <a:pt x="57361" y="285"/>
                  </a:lnTo>
                  <a:lnTo>
                    <a:pt x="69039" y="0"/>
                  </a:lnTo>
                  <a:lnTo>
                    <a:pt x="80878" y="1853"/>
                  </a:lnTo>
                  <a:lnTo>
                    <a:pt x="92574" y="5809"/>
                  </a:lnTo>
                  <a:lnTo>
                    <a:pt x="103698" y="11718"/>
                  </a:lnTo>
                  <a:lnTo>
                    <a:pt x="113636" y="19497"/>
                  </a:lnTo>
                  <a:lnTo>
                    <a:pt x="122163" y="28912"/>
                  </a:lnTo>
                  <a:lnTo>
                    <a:pt x="129228" y="39638"/>
                  </a:lnTo>
                  <a:lnTo>
                    <a:pt x="134764" y="51353"/>
                  </a:lnTo>
                  <a:lnTo>
                    <a:pt x="138898" y="63768"/>
                  </a:lnTo>
                  <a:lnTo>
                    <a:pt x="141887" y="76063"/>
                  </a:lnTo>
                  <a:lnTo>
                    <a:pt x="144316" y="88095"/>
                  </a:lnTo>
                  <a:lnTo>
                    <a:pt x="146405" y="100917"/>
                  </a:lnTo>
                  <a:lnTo>
                    <a:pt x="148518" y="1165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537160" y="672565"/>
            <a:ext cx="1449393" cy="822285"/>
            <a:chOff x="1537160" y="672565"/>
            <a:chExt cx="1449393" cy="822285"/>
          </a:xfrm>
        </p:grpSpPr>
        <p:sp>
          <p:nvSpPr>
            <p:cNvPr id="44" name="Freeform 43"/>
            <p:cNvSpPr/>
            <p:nvPr/>
          </p:nvSpPr>
          <p:spPr>
            <a:xfrm>
              <a:off x="1537160" y="700077"/>
              <a:ext cx="483746" cy="794773"/>
            </a:xfrm>
            <a:custGeom>
              <a:avLst/>
              <a:gdLst/>
              <a:ahLst/>
              <a:cxnLst/>
              <a:rect l="0" t="0" r="0" b="0"/>
              <a:pathLst>
                <a:path w="483746" h="794773">
                  <a:moveTo>
                    <a:pt x="157928" y="47446"/>
                  </a:moveTo>
                  <a:lnTo>
                    <a:pt x="152060" y="56448"/>
                  </a:lnTo>
                  <a:lnTo>
                    <a:pt x="146496" y="66716"/>
                  </a:lnTo>
                  <a:lnTo>
                    <a:pt x="140697" y="79290"/>
                  </a:lnTo>
                  <a:lnTo>
                    <a:pt x="134616" y="93472"/>
                  </a:lnTo>
                  <a:lnTo>
                    <a:pt x="128286" y="107971"/>
                  </a:lnTo>
                  <a:lnTo>
                    <a:pt x="121763" y="122007"/>
                  </a:lnTo>
                  <a:lnTo>
                    <a:pt x="115259" y="135489"/>
                  </a:lnTo>
                  <a:lnTo>
                    <a:pt x="109125" y="148743"/>
                  </a:lnTo>
                  <a:lnTo>
                    <a:pt x="103516" y="162025"/>
                  </a:lnTo>
                  <a:lnTo>
                    <a:pt x="98260" y="175604"/>
                  </a:lnTo>
                  <a:lnTo>
                    <a:pt x="92962" y="189807"/>
                  </a:lnTo>
                  <a:lnTo>
                    <a:pt x="87401" y="204739"/>
                  </a:lnTo>
                  <a:lnTo>
                    <a:pt x="81681" y="220178"/>
                  </a:lnTo>
                  <a:lnTo>
                    <a:pt x="76140" y="235688"/>
                  </a:lnTo>
                  <a:lnTo>
                    <a:pt x="70963" y="251009"/>
                  </a:lnTo>
                  <a:lnTo>
                    <a:pt x="66012" y="266057"/>
                  </a:lnTo>
                  <a:lnTo>
                    <a:pt x="60927" y="280847"/>
                  </a:lnTo>
                  <a:lnTo>
                    <a:pt x="55511" y="295425"/>
                  </a:lnTo>
                  <a:lnTo>
                    <a:pt x="49890" y="309843"/>
                  </a:lnTo>
                  <a:lnTo>
                    <a:pt x="44417" y="324144"/>
                  </a:lnTo>
                  <a:lnTo>
                    <a:pt x="39294" y="338366"/>
                  </a:lnTo>
                  <a:lnTo>
                    <a:pt x="34719" y="352699"/>
                  </a:lnTo>
                  <a:lnTo>
                    <a:pt x="30952" y="367468"/>
                  </a:lnTo>
                  <a:lnTo>
                    <a:pt x="28047" y="382810"/>
                  </a:lnTo>
                  <a:lnTo>
                    <a:pt x="25741" y="398538"/>
                  </a:lnTo>
                  <a:lnTo>
                    <a:pt x="23570" y="414249"/>
                  </a:lnTo>
                  <a:lnTo>
                    <a:pt x="21257" y="429707"/>
                  </a:lnTo>
                  <a:lnTo>
                    <a:pt x="18870" y="444849"/>
                  </a:lnTo>
                  <a:lnTo>
                    <a:pt x="16720" y="459702"/>
                  </a:lnTo>
                  <a:lnTo>
                    <a:pt x="14977" y="474323"/>
                  </a:lnTo>
                  <a:lnTo>
                    <a:pt x="13654" y="488769"/>
                  </a:lnTo>
                  <a:lnTo>
                    <a:pt x="12692" y="503089"/>
                  </a:lnTo>
                  <a:lnTo>
                    <a:pt x="12010" y="517320"/>
                  </a:lnTo>
                  <a:lnTo>
                    <a:pt x="11535" y="531488"/>
                  </a:lnTo>
                  <a:lnTo>
                    <a:pt x="11209" y="545615"/>
                  </a:lnTo>
                  <a:lnTo>
                    <a:pt x="10992" y="559712"/>
                  </a:lnTo>
                  <a:lnTo>
                    <a:pt x="11014" y="573790"/>
                  </a:lnTo>
                  <a:lnTo>
                    <a:pt x="11561" y="587855"/>
                  </a:lnTo>
                  <a:lnTo>
                    <a:pt x="12746" y="601920"/>
                  </a:lnTo>
                  <a:lnTo>
                    <a:pt x="14526" y="616316"/>
                  </a:lnTo>
                  <a:lnTo>
                    <a:pt x="16791" y="631658"/>
                  </a:lnTo>
                  <a:lnTo>
                    <a:pt x="19436" y="648199"/>
                  </a:lnTo>
                  <a:lnTo>
                    <a:pt x="22686" y="665546"/>
                  </a:lnTo>
                  <a:lnTo>
                    <a:pt x="27078" y="682882"/>
                  </a:lnTo>
                  <a:lnTo>
                    <a:pt x="32813" y="699718"/>
                  </a:lnTo>
                  <a:lnTo>
                    <a:pt x="39783" y="715597"/>
                  </a:lnTo>
                  <a:lnTo>
                    <a:pt x="47757" y="729956"/>
                  </a:lnTo>
                  <a:lnTo>
                    <a:pt x="56497" y="742639"/>
                  </a:lnTo>
                  <a:lnTo>
                    <a:pt x="65959" y="753663"/>
                  </a:lnTo>
                  <a:lnTo>
                    <a:pt x="76287" y="763019"/>
                  </a:lnTo>
                  <a:lnTo>
                    <a:pt x="87487" y="770874"/>
                  </a:lnTo>
                  <a:lnTo>
                    <a:pt x="99279" y="777510"/>
                  </a:lnTo>
                  <a:lnTo>
                    <a:pt x="111193" y="783218"/>
                  </a:lnTo>
                  <a:lnTo>
                    <a:pt x="122957" y="788236"/>
                  </a:lnTo>
                  <a:lnTo>
                    <a:pt x="134806" y="792270"/>
                  </a:lnTo>
                  <a:lnTo>
                    <a:pt x="147360" y="794543"/>
                  </a:lnTo>
                  <a:lnTo>
                    <a:pt x="160911" y="794772"/>
                  </a:lnTo>
                  <a:lnTo>
                    <a:pt x="175114" y="793128"/>
                  </a:lnTo>
                  <a:lnTo>
                    <a:pt x="189196" y="789965"/>
                  </a:lnTo>
                  <a:lnTo>
                    <a:pt x="202705" y="785652"/>
                  </a:lnTo>
                  <a:lnTo>
                    <a:pt x="215538" y="780504"/>
                  </a:lnTo>
                  <a:lnTo>
                    <a:pt x="227763" y="774766"/>
                  </a:lnTo>
                  <a:lnTo>
                    <a:pt x="239502" y="768616"/>
                  </a:lnTo>
                  <a:lnTo>
                    <a:pt x="250877" y="762185"/>
                  </a:lnTo>
                  <a:lnTo>
                    <a:pt x="261989" y="755562"/>
                  </a:lnTo>
                  <a:lnTo>
                    <a:pt x="272916" y="748809"/>
                  </a:lnTo>
                  <a:lnTo>
                    <a:pt x="283715" y="741968"/>
                  </a:lnTo>
                  <a:lnTo>
                    <a:pt x="294426" y="735068"/>
                  </a:lnTo>
                  <a:lnTo>
                    <a:pt x="305073" y="728124"/>
                  </a:lnTo>
                  <a:lnTo>
                    <a:pt x="315511" y="720986"/>
                  </a:lnTo>
                  <a:lnTo>
                    <a:pt x="325447" y="713354"/>
                  </a:lnTo>
                  <a:lnTo>
                    <a:pt x="334763" y="705105"/>
                  </a:lnTo>
                  <a:lnTo>
                    <a:pt x="343664" y="696277"/>
                  </a:lnTo>
                  <a:lnTo>
                    <a:pt x="352561" y="686972"/>
                  </a:lnTo>
                  <a:lnTo>
                    <a:pt x="361693" y="677304"/>
                  </a:lnTo>
                  <a:lnTo>
                    <a:pt x="370963" y="667371"/>
                  </a:lnTo>
                  <a:lnTo>
                    <a:pt x="380040" y="657251"/>
                  </a:lnTo>
                  <a:lnTo>
                    <a:pt x="388736" y="646995"/>
                  </a:lnTo>
                  <a:lnTo>
                    <a:pt x="396864" y="636481"/>
                  </a:lnTo>
                  <a:lnTo>
                    <a:pt x="404169" y="625431"/>
                  </a:lnTo>
                  <a:lnTo>
                    <a:pt x="410603" y="613739"/>
                  </a:lnTo>
                  <a:lnTo>
                    <a:pt x="416431" y="601614"/>
                  </a:lnTo>
                  <a:lnTo>
                    <a:pt x="422120" y="589476"/>
                  </a:lnTo>
                  <a:lnTo>
                    <a:pt x="427948" y="577566"/>
                  </a:lnTo>
                  <a:lnTo>
                    <a:pt x="433848" y="565788"/>
                  </a:lnTo>
                  <a:lnTo>
                    <a:pt x="439510" y="553815"/>
                  </a:lnTo>
                  <a:lnTo>
                    <a:pt x="444764" y="541463"/>
                  </a:lnTo>
                  <a:lnTo>
                    <a:pt x="449597" y="528709"/>
                  </a:lnTo>
                  <a:lnTo>
                    <a:pt x="454070" y="515608"/>
                  </a:lnTo>
                  <a:lnTo>
                    <a:pt x="458262" y="502234"/>
                  </a:lnTo>
                  <a:lnTo>
                    <a:pt x="462247" y="488659"/>
                  </a:lnTo>
                  <a:lnTo>
                    <a:pt x="466083" y="474940"/>
                  </a:lnTo>
                  <a:lnTo>
                    <a:pt x="469810" y="461119"/>
                  </a:lnTo>
                  <a:lnTo>
                    <a:pt x="473297" y="447228"/>
                  </a:lnTo>
                  <a:lnTo>
                    <a:pt x="476260" y="433289"/>
                  </a:lnTo>
                  <a:lnTo>
                    <a:pt x="478584" y="419318"/>
                  </a:lnTo>
                  <a:lnTo>
                    <a:pt x="480314" y="405324"/>
                  </a:lnTo>
                  <a:lnTo>
                    <a:pt x="481558" y="391316"/>
                  </a:lnTo>
                  <a:lnTo>
                    <a:pt x="482432" y="377299"/>
                  </a:lnTo>
                  <a:lnTo>
                    <a:pt x="483037" y="363274"/>
                  </a:lnTo>
                  <a:lnTo>
                    <a:pt x="483451" y="349245"/>
                  </a:lnTo>
                  <a:lnTo>
                    <a:pt x="483728" y="335213"/>
                  </a:lnTo>
                  <a:lnTo>
                    <a:pt x="483745" y="321179"/>
                  </a:lnTo>
                  <a:lnTo>
                    <a:pt x="483225" y="307143"/>
                  </a:lnTo>
                  <a:lnTo>
                    <a:pt x="482053" y="293112"/>
                  </a:lnTo>
                  <a:lnTo>
                    <a:pt x="480113" y="279248"/>
                  </a:lnTo>
                  <a:lnTo>
                    <a:pt x="477206" y="265859"/>
                  </a:lnTo>
                  <a:lnTo>
                    <a:pt x="473328" y="253070"/>
                  </a:lnTo>
                  <a:lnTo>
                    <a:pt x="468774" y="240685"/>
                  </a:lnTo>
                  <a:lnTo>
                    <a:pt x="464033" y="228296"/>
                  </a:lnTo>
                  <a:lnTo>
                    <a:pt x="459404" y="215665"/>
                  </a:lnTo>
                  <a:lnTo>
                    <a:pt x="454993" y="202893"/>
                  </a:lnTo>
                  <a:lnTo>
                    <a:pt x="450804" y="190311"/>
                  </a:lnTo>
                  <a:lnTo>
                    <a:pt x="446799" y="178100"/>
                  </a:lnTo>
                  <a:lnTo>
                    <a:pt x="442770" y="166120"/>
                  </a:lnTo>
                  <a:lnTo>
                    <a:pt x="438371" y="154010"/>
                  </a:lnTo>
                  <a:lnTo>
                    <a:pt x="433443" y="141575"/>
                  </a:lnTo>
                  <a:lnTo>
                    <a:pt x="427996" y="129105"/>
                  </a:lnTo>
                  <a:lnTo>
                    <a:pt x="422114" y="117259"/>
                  </a:lnTo>
                  <a:lnTo>
                    <a:pt x="415897" y="106365"/>
                  </a:lnTo>
                  <a:lnTo>
                    <a:pt x="409434" y="96422"/>
                  </a:lnTo>
                  <a:lnTo>
                    <a:pt x="402797" y="87283"/>
                  </a:lnTo>
                  <a:lnTo>
                    <a:pt x="396034" y="78766"/>
                  </a:lnTo>
                  <a:lnTo>
                    <a:pt x="389018" y="70706"/>
                  </a:lnTo>
                  <a:lnTo>
                    <a:pt x="381469" y="62973"/>
                  </a:lnTo>
                  <a:lnTo>
                    <a:pt x="373276" y="55467"/>
                  </a:lnTo>
                  <a:lnTo>
                    <a:pt x="364485" y="48119"/>
                  </a:lnTo>
                  <a:lnTo>
                    <a:pt x="355206" y="40878"/>
                  </a:lnTo>
                  <a:lnTo>
                    <a:pt x="345545" y="33714"/>
                  </a:lnTo>
                  <a:lnTo>
                    <a:pt x="335278" y="26768"/>
                  </a:lnTo>
                  <a:lnTo>
                    <a:pt x="323869" y="20330"/>
                  </a:lnTo>
                  <a:lnTo>
                    <a:pt x="311121" y="14524"/>
                  </a:lnTo>
                  <a:lnTo>
                    <a:pt x="297306" y="9474"/>
                  </a:lnTo>
                  <a:lnTo>
                    <a:pt x="282961" y="5380"/>
                  </a:lnTo>
                  <a:lnTo>
                    <a:pt x="268451" y="2266"/>
                  </a:lnTo>
                  <a:lnTo>
                    <a:pt x="253623" y="327"/>
                  </a:lnTo>
                  <a:lnTo>
                    <a:pt x="237925" y="0"/>
                  </a:lnTo>
                  <a:lnTo>
                    <a:pt x="221122" y="1374"/>
                  </a:lnTo>
                  <a:lnTo>
                    <a:pt x="203922" y="4245"/>
                  </a:lnTo>
                  <a:lnTo>
                    <a:pt x="187742" y="8305"/>
                  </a:lnTo>
                  <a:lnTo>
                    <a:pt x="173302" y="13261"/>
                  </a:lnTo>
                  <a:lnTo>
                    <a:pt x="160488" y="19027"/>
                  </a:lnTo>
                  <a:lnTo>
                    <a:pt x="148733" y="25721"/>
                  </a:lnTo>
                  <a:lnTo>
                    <a:pt x="137570" y="33332"/>
                  </a:lnTo>
                  <a:lnTo>
                    <a:pt x="126885" y="41730"/>
                  </a:lnTo>
                  <a:lnTo>
                    <a:pt x="116835" y="50746"/>
                  </a:lnTo>
                  <a:lnTo>
                    <a:pt x="107470" y="60219"/>
                  </a:lnTo>
                  <a:lnTo>
                    <a:pt x="98720" y="70022"/>
                  </a:lnTo>
                  <a:lnTo>
                    <a:pt x="90463" y="80055"/>
                  </a:lnTo>
                  <a:lnTo>
                    <a:pt x="82576" y="90252"/>
                  </a:lnTo>
                  <a:lnTo>
                    <a:pt x="74958" y="100727"/>
                  </a:lnTo>
                  <a:lnTo>
                    <a:pt x="67529" y="111751"/>
                  </a:lnTo>
                  <a:lnTo>
                    <a:pt x="60237" y="123431"/>
                  </a:lnTo>
                  <a:lnTo>
                    <a:pt x="53203" y="135716"/>
                  </a:lnTo>
                  <a:lnTo>
                    <a:pt x="46706" y="148495"/>
                  </a:lnTo>
                  <a:lnTo>
                    <a:pt x="40855" y="161654"/>
                  </a:lnTo>
                  <a:lnTo>
                    <a:pt x="35605" y="175253"/>
                  </a:lnTo>
                  <a:lnTo>
                    <a:pt x="30844" y="189521"/>
                  </a:lnTo>
                  <a:lnTo>
                    <a:pt x="26456" y="204518"/>
                  </a:lnTo>
                  <a:lnTo>
                    <a:pt x="22338" y="219844"/>
                  </a:lnTo>
                  <a:lnTo>
                    <a:pt x="18412" y="234752"/>
                  </a:lnTo>
                  <a:lnTo>
                    <a:pt x="14624" y="248857"/>
                  </a:lnTo>
                  <a:lnTo>
                    <a:pt x="11096" y="262277"/>
                  </a:lnTo>
                  <a:lnTo>
                    <a:pt x="8106" y="275436"/>
                  </a:lnTo>
                  <a:lnTo>
                    <a:pt x="5764" y="288614"/>
                  </a:lnTo>
                  <a:lnTo>
                    <a:pt x="4018" y="301706"/>
                  </a:lnTo>
                  <a:lnTo>
                    <a:pt x="2574" y="315791"/>
                  </a:lnTo>
                  <a:lnTo>
                    <a:pt x="1308" y="334348"/>
                  </a:lnTo>
                  <a:lnTo>
                    <a:pt x="0" y="36330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11398" y="693972"/>
              <a:ext cx="469734" cy="719741"/>
            </a:xfrm>
            <a:custGeom>
              <a:avLst/>
              <a:gdLst/>
              <a:ahLst/>
              <a:cxnLst/>
              <a:rect l="0" t="0" r="0" b="0"/>
              <a:pathLst>
                <a:path w="469734" h="719741">
                  <a:moveTo>
                    <a:pt x="168001" y="74608"/>
                  </a:moveTo>
                  <a:lnTo>
                    <a:pt x="161999" y="80609"/>
                  </a:lnTo>
                  <a:lnTo>
                    <a:pt x="155154" y="87454"/>
                  </a:lnTo>
                  <a:lnTo>
                    <a:pt x="146771" y="95842"/>
                  </a:lnTo>
                  <a:lnTo>
                    <a:pt x="137316" y="105469"/>
                  </a:lnTo>
                  <a:lnTo>
                    <a:pt x="127650" y="115784"/>
                  </a:lnTo>
                  <a:lnTo>
                    <a:pt x="118296" y="126392"/>
                  </a:lnTo>
                  <a:lnTo>
                    <a:pt x="109423" y="137089"/>
                  </a:lnTo>
                  <a:lnTo>
                    <a:pt x="101020" y="147790"/>
                  </a:lnTo>
                  <a:lnTo>
                    <a:pt x="93008" y="158462"/>
                  </a:lnTo>
                  <a:lnTo>
                    <a:pt x="85460" y="169101"/>
                  </a:lnTo>
                  <a:lnTo>
                    <a:pt x="78604" y="179710"/>
                  </a:lnTo>
                  <a:lnTo>
                    <a:pt x="72501" y="190296"/>
                  </a:lnTo>
                  <a:lnTo>
                    <a:pt x="66908" y="200865"/>
                  </a:lnTo>
                  <a:lnTo>
                    <a:pt x="61384" y="211421"/>
                  </a:lnTo>
                  <a:lnTo>
                    <a:pt x="55670" y="221973"/>
                  </a:lnTo>
                  <a:lnTo>
                    <a:pt x="49847" y="232687"/>
                  </a:lnTo>
                  <a:lnTo>
                    <a:pt x="44238" y="243872"/>
                  </a:lnTo>
                  <a:lnTo>
                    <a:pt x="39019" y="255655"/>
                  </a:lnTo>
                  <a:lnTo>
                    <a:pt x="34210" y="267840"/>
                  </a:lnTo>
                  <a:lnTo>
                    <a:pt x="29753" y="280019"/>
                  </a:lnTo>
                  <a:lnTo>
                    <a:pt x="25576" y="291957"/>
                  </a:lnTo>
                  <a:lnTo>
                    <a:pt x="21772" y="303752"/>
                  </a:lnTo>
                  <a:lnTo>
                    <a:pt x="18589" y="315738"/>
                  </a:lnTo>
                  <a:lnTo>
                    <a:pt x="16109" y="328098"/>
                  </a:lnTo>
                  <a:lnTo>
                    <a:pt x="14104" y="340857"/>
                  </a:lnTo>
                  <a:lnTo>
                    <a:pt x="12143" y="353962"/>
                  </a:lnTo>
                  <a:lnTo>
                    <a:pt x="9973" y="367338"/>
                  </a:lnTo>
                  <a:lnTo>
                    <a:pt x="7684" y="380915"/>
                  </a:lnTo>
                  <a:lnTo>
                    <a:pt x="5600" y="394635"/>
                  </a:lnTo>
                  <a:lnTo>
                    <a:pt x="3902" y="408457"/>
                  </a:lnTo>
                  <a:lnTo>
                    <a:pt x="2610" y="422348"/>
                  </a:lnTo>
                  <a:lnTo>
                    <a:pt x="1667" y="436287"/>
                  </a:lnTo>
                  <a:lnTo>
                    <a:pt x="999" y="450259"/>
                  </a:lnTo>
                  <a:lnTo>
                    <a:pt x="533" y="464252"/>
                  </a:lnTo>
                  <a:lnTo>
                    <a:pt x="213" y="478260"/>
                  </a:lnTo>
                  <a:lnTo>
                    <a:pt x="0" y="492274"/>
                  </a:lnTo>
                  <a:lnTo>
                    <a:pt x="25" y="506126"/>
                  </a:lnTo>
                  <a:lnTo>
                    <a:pt x="573" y="519506"/>
                  </a:lnTo>
                  <a:lnTo>
                    <a:pt x="1764" y="532299"/>
                  </a:lnTo>
                  <a:lnTo>
                    <a:pt x="3717" y="545026"/>
                  </a:lnTo>
                  <a:lnTo>
                    <a:pt x="6632" y="558710"/>
                  </a:lnTo>
                  <a:lnTo>
                    <a:pt x="10526" y="573841"/>
                  </a:lnTo>
                  <a:lnTo>
                    <a:pt x="15429" y="590090"/>
                  </a:lnTo>
                  <a:lnTo>
                    <a:pt x="21469" y="606616"/>
                  </a:lnTo>
                  <a:lnTo>
                    <a:pt x="28602" y="622871"/>
                  </a:lnTo>
                  <a:lnTo>
                    <a:pt x="36492" y="638344"/>
                  </a:lnTo>
                  <a:lnTo>
                    <a:pt x="44626" y="652421"/>
                  </a:lnTo>
                  <a:lnTo>
                    <a:pt x="52696" y="664918"/>
                  </a:lnTo>
                  <a:lnTo>
                    <a:pt x="60909" y="675985"/>
                  </a:lnTo>
                  <a:lnTo>
                    <a:pt x="69869" y="685901"/>
                  </a:lnTo>
                  <a:lnTo>
                    <a:pt x="79867" y="694941"/>
                  </a:lnTo>
                  <a:lnTo>
                    <a:pt x="91041" y="703017"/>
                  </a:lnTo>
                  <a:lnTo>
                    <a:pt x="103531" y="709698"/>
                  </a:lnTo>
                  <a:lnTo>
                    <a:pt x="117274" y="714852"/>
                  </a:lnTo>
                  <a:lnTo>
                    <a:pt x="132063" y="718315"/>
                  </a:lnTo>
                  <a:lnTo>
                    <a:pt x="147660" y="719740"/>
                  </a:lnTo>
                  <a:lnTo>
                    <a:pt x="163843" y="719139"/>
                  </a:lnTo>
                  <a:lnTo>
                    <a:pt x="180114" y="716804"/>
                  </a:lnTo>
                  <a:lnTo>
                    <a:pt x="195732" y="713110"/>
                  </a:lnTo>
                  <a:lnTo>
                    <a:pt x="210348" y="708399"/>
                  </a:lnTo>
                  <a:lnTo>
                    <a:pt x="224128" y="702629"/>
                  </a:lnTo>
                  <a:lnTo>
                    <a:pt x="237537" y="695401"/>
                  </a:lnTo>
                  <a:lnTo>
                    <a:pt x="250886" y="686622"/>
                  </a:lnTo>
                  <a:lnTo>
                    <a:pt x="263989" y="676795"/>
                  </a:lnTo>
                  <a:lnTo>
                    <a:pt x="276269" y="666814"/>
                  </a:lnTo>
                  <a:lnTo>
                    <a:pt x="287463" y="657204"/>
                  </a:lnTo>
                  <a:lnTo>
                    <a:pt x="297778" y="647805"/>
                  </a:lnTo>
                  <a:lnTo>
                    <a:pt x="307700" y="637974"/>
                  </a:lnTo>
                  <a:lnTo>
                    <a:pt x="317556" y="627364"/>
                  </a:lnTo>
                  <a:lnTo>
                    <a:pt x="327329" y="616101"/>
                  </a:lnTo>
                  <a:lnTo>
                    <a:pt x="336751" y="604609"/>
                  </a:lnTo>
                  <a:lnTo>
                    <a:pt x="345687" y="593169"/>
                  </a:lnTo>
                  <a:lnTo>
                    <a:pt x="354146" y="581892"/>
                  </a:lnTo>
                  <a:lnTo>
                    <a:pt x="362207" y="570794"/>
                  </a:lnTo>
                  <a:lnTo>
                    <a:pt x="369962" y="559847"/>
                  </a:lnTo>
                  <a:lnTo>
                    <a:pt x="377491" y="548851"/>
                  </a:lnTo>
                  <a:lnTo>
                    <a:pt x="384861" y="537470"/>
                  </a:lnTo>
                  <a:lnTo>
                    <a:pt x="392118" y="525548"/>
                  </a:lnTo>
                  <a:lnTo>
                    <a:pt x="399298" y="513098"/>
                  </a:lnTo>
                  <a:lnTo>
                    <a:pt x="406426" y="500208"/>
                  </a:lnTo>
                  <a:lnTo>
                    <a:pt x="413513" y="486980"/>
                  </a:lnTo>
                  <a:lnTo>
                    <a:pt x="420408" y="473503"/>
                  </a:lnTo>
                  <a:lnTo>
                    <a:pt x="426812" y="459851"/>
                  </a:lnTo>
                  <a:lnTo>
                    <a:pt x="432599" y="446075"/>
                  </a:lnTo>
                  <a:lnTo>
                    <a:pt x="437808" y="432214"/>
                  </a:lnTo>
                  <a:lnTo>
                    <a:pt x="442540" y="418296"/>
                  </a:lnTo>
                  <a:lnTo>
                    <a:pt x="446909" y="404334"/>
                  </a:lnTo>
                  <a:lnTo>
                    <a:pt x="451014" y="390177"/>
                  </a:lnTo>
                  <a:lnTo>
                    <a:pt x="454932" y="375526"/>
                  </a:lnTo>
                  <a:lnTo>
                    <a:pt x="458714" y="360264"/>
                  </a:lnTo>
                  <a:lnTo>
                    <a:pt x="462238" y="344589"/>
                  </a:lnTo>
                  <a:lnTo>
                    <a:pt x="465226" y="328914"/>
                  </a:lnTo>
                  <a:lnTo>
                    <a:pt x="467562" y="313480"/>
                  </a:lnTo>
                  <a:lnTo>
                    <a:pt x="469131" y="298354"/>
                  </a:lnTo>
                  <a:lnTo>
                    <a:pt x="469733" y="283512"/>
                  </a:lnTo>
                  <a:lnTo>
                    <a:pt x="469359" y="268888"/>
                  </a:lnTo>
                  <a:lnTo>
                    <a:pt x="468141" y="254101"/>
                  </a:lnTo>
                  <a:lnTo>
                    <a:pt x="466261" y="238488"/>
                  </a:lnTo>
                  <a:lnTo>
                    <a:pt x="463884" y="221767"/>
                  </a:lnTo>
                  <a:lnTo>
                    <a:pt x="460984" y="204467"/>
                  </a:lnTo>
                  <a:lnTo>
                    <a:pt x="457360" y="187693"/>
                  </a:lnTo>
                  <a:lnTo>
                    <a:pt x="452959" y="172044"/>
                  </a:lnTo>
                  <a:lnTo>
                    <a:pt x="447868" y="157607"/>
                  </a:lnTo>
                  <a:lnTo>
                    <a:pt x="442227" y="144223"/>
                  </a:lnTo>
                  <a:lnTo>
                    <a:pt x="436176" y="131667"/>
                  </a:lnTo>
                  <a:lnTo>
                    <a:pt x="429995" y="119726"/>
                  </a:lnTo>
                  <a:lnTo>
                    <a:pt x="424079" y="108225"/>
                  </a:lnTo>
                  <a:lnTo>
                    <a:pt x="418603" y="97034"/>
                  </a:lnTo>
                  <a:lnTo>
                    <a:pt x="412926" y="86056"/>
                  </a:lnTo>
                  <a:lnTo>
                    <a:pt x="405751" y="75224"/>
                  </a:lnTo>
                  <a:lnTo>
                    <a:pt x="396483" y="64497"/>
                  </a:lnTo>
                  <a:lnTo>
                    <a:pt x="385662" y="54004"/>
                  </a:lnTo>
                  <a:lnTo>
                    <a:pt x="374548" y="44032"/>
                  </a:lnTo>
                  <a:lnTo>
                    <a:pt x="363909" y="34700"/>
                  </a:lnTo>
                  <a:lnTo>
                    <a:pt x="353344" y="26129"/>
                  </a:lnTo>
                  <a:lnTo>
                    <a:pt x="341600" y="18518"/>
                  </a:lnTo>
                  <a:lnTo>
                    <a:pt x="328047" y="11890"/>
                  </a:lnTo>
                  <a:lnTo>
                    <a:pt x="313165" y="6439"/>
                  </a:lnTo>
                  <a:lnTo>
                    <a:pt x="298158" y="2600"/>
                  </a:lnTo>
                  <a:lnTo>
                    <a:pt x="283753" y="467"/>
                  </a:lnTo>
                  <a:lnTo>
                    <a:pt x="269844" y="0"/>
                  </a:lnTo>
                  <a:lnTo>
                    <a:pt x="255765" y="1199"/>
                  </a:lnTo>
                  <a:lnTo>
                    <a:pt x="241121" y="3894"/>
                  </a:lnTo>
                  <a:lnTo>
                    <a:pt x="226153" y="7803"/>
                  </a:lnTo>
                  <a:lnTo>
                    <a:pt x="211543" y="12635"/>
                  </a:lnTo>
                  <a:lnTo>
                    <a:pt x="197677" y="18144"/>
                  </a:lnTo>
                  <a:lnTo>
                    <a:pt x="184771" y="24298"/>
                  </a:lnTo>
                  <a:lnTo>
                    <a:pt x="173028" y="31260"/>
                  </a:lnTo>
                  <a:lnTo>
                    <a:pt x="162426" y="39056"/>
                  </a:lnTo>
                  <a:lnTo>
                    <a:pt x="152629" y="47579"/>
                  </a:lnTo>
                  <a:lnTo>
                    <a:pt x="143115" y="56679"/>
                  </a:lnTo>
                  <a:lnTo>
                    <a:pt x="133562" y="66209"/>
                  </a:lnTo>
                  <a:lnTo>
                    <a:pt x="124006" y="76050"/>
                  </a:lnTo>
                  <a:lnTo>
                    <a:pt x="114736" y="86108"/>
                  </a:lnTo>
                  <a:lnTo>
                    <a:pt x="105906" y="96318"/>
                  </a:lnTo>
                  <a:lnTo>
                    <a:pt x="97519" y="106631"/>
                  </a:lnTo>
                  <a:lnTo>
                    <a:pt x="89507" y="117015"/>
                  </a:lnTo>
                  <a:lnTo>
                    <a:pt x="81785" y="127451"/>
                  </a:lnTo>
                  <a:lnTo>
                    <a:pt x="74278" y="138087"/>
                  </a:lnTo>
                  <a:lnTo>
                    <a:pt x="66924" y="149221"/>
                  </a:lnTo>
                  <a:lnTo>
                    <a:pt x="59681" y="160969"/>
                  </a:lnTo>
                  <a:lnTo>
                    <a:pt x="52680" y="173130"/>
                  </a:lnTo>
                  <a:lnTo>
                    <a:pt x="46206" y="185294"/>
                  </a:lnTo>
                  <a:lnTo>
                    <a:pt x="40370" y="197221"/>
                  </a:lnTo>
                  <a:lnTo>
                    <a:pt x="35129" y="209010"/>
                  </a:lnTo>
                  <a:lnTo>
                    <a:pt x="30376" y="220991"/>
                  </a:lnTo>
                  <a:lnTo>
                    <a:pt x="25996" y="233330"/>
                  </a:lnTo>
                  <a:lnTo>
                    <a:pt x="22041" y="245441"/>
                  </a:lnTo>
                  <a:lnTo>
                    <a:pt x="18335" y="257266"/>
                  </a:lnTo>
                  <a:lnTo>
                    <a:pt x="14550" y="269844"/>
                  </a:lnTo>
                  <a:lnTo>
                    <a:pt x="10073" y="28517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26839" y="672565"/>
              <a:ext cx="459714" cy="627150"/>
            </a:xfrm>
            <a:custGeom>
              <a:avLst/>
              <a:gdLst/>
              <a:ahLst/>
              <a:cxnLst/>
              <a:rect l="0" t="0" r="0" b="0"/>
              <a:pathLst>
                <a:path w="459714" h="627150">
                  <a:moveTo>
                    <a:pt x="157927" y="106543"/>
                  </a:moveTo>
                  <a:lnTo>
                    <a:pt x="151926" y="112478"/>
                  </a:lnTo>
                  <a:lnTo>
                    <a:pt x="145081" y="118683"/>
                  </a:lnTo>
                  <a:lnTo>
                    <a:pt x="136698" y="125778"/>
                  </a:lnTo>
                  <a:lnTo>
                    <a:pt x="127243" y="133719"/>
                  </a:lnTo>
                  <a:lnTo>
                    <a:pt x="117577" y="142365"/>
                  </a:lnTo>
                  <a:lnTo>
                    <a:pt x="108223" y="151560"/>
                  </a:lnTo>
                  <a:lnTo>
                    <a:pt x="99350" y="161159"/>
                  </a:lnTo>
                  <a:lnTo>
                    <a:pt x="90946" y="171049"/>
                  </a:lnTo>
                  <a:lnTo>
                    <a:pt x="82930" y="181142"/>
                  </a:lnTo>
                  <a:lnTo>
                    <a:pt x="75210" y="191375"/>
                  </a:lnTo>
                  <a:lnTo>
                    <a:pt x="67705" y="201705"/>
                  </a:lnTo>
                  <a:lnTo>
                    <a:pt x="60358" y="212104"/>
                  </a:lnTo>
                  <a:lnTo>
                    <a:pt x="53285" y="222715"/>
                  </a:lnTo>
                  <a:lnTo>
                    <a:pt x="46762" y="233832"/>
                  </a:lnTo>
                  <a:lnTo>
                    <a:pt x="40893" y="245569"/>
                  </a:lnTo>
                  <a:lnTo>
                    <a:pt x="35630" y="257723"/>
                  </a:lnTo>
                  <a:lnTo>
                    <a:pt x="30861" y="269882"/>
                  </a:lnTo>
                  <a:lnTo>
                    <a:pt x="26467" y="281801"/>
                  </a:lnTo>
                  <a:lnTo>
                    <a:pt x="22346" y="293415"/>
                  </a:lnTo>
                  <a:lnTo>
                    <a:pt x="18417" y="304746"/>
                  </a:lnTo>
                  <a:lnTo>
                    <a:pt x="14628" y="315854"/>
                  </a:lnTo>
                  <a:lnTo>
                    <a:pt x="11098" y="326957"/>
                  </a:lnTo>
                  <a:lnTo>
                    <a:pt x="8108" y="338412"/>
                  </a:lnTo>
                  <a:lnTo>
                    <a:pt x="5764" y="350398"/>
                  </a:lnTo>
                  <a:lnTo>
                    <a:pt x="4022" y="363399"/>
                  </a:lnTo>
                  <a:lnTo>
                    <a:pt x="2770" y="378256"/>
                  </a:lnTo>
                  <a:lnTo>
                    <a:pt x="1895" y="395241"/>
                  </a:lnTo>
                  <a:lnTo>
                    <a:pt x="1459" y="413512"/>
                  </a:lnTo>
                  <a:lnTo>
                    <a:pt x="1691" y="431468"/>
                  </a:lnTo>
                  <a:lnTo>
                    <a:pt x="2661" y="448203"/>
                  </a:lnTo>
                  <a:lnTo>
                    <a:pt x="4295" y="463520"/>
                  </a:lnTo>
                  <a:lnTo>
                    <a:pt x="6462" y="477567"/>
                  </a:lnTo>
                  <a:lnTo>
                    <a:pt x="9032" y="490605"/>
                  </a:lnTo>
                  <a:lnTo>
                    <a:pt x="11892" y="502886"/>
                  </a:lnTo>
                  <a:lnTo>
                    <a:pt x="14958" y="514623"/>
                  </a:lnTo>
                  <a:lnTo>
                    <a:pt x="18171" y="525972"/>
                  </a:lnTo>
                  <a:lnTo>
                    <a:pt x="21650" y="536887"/>
                  </a:lnTo>
                  <a:lnTo>
                    <a:pt x="25670" y="547145"/>
                  </a:lnTo>
                  <a:lnTo>
                    <a:pt x="30341" y="556675"/>
                  </a:lnTo>
                  <a:lnTo>
                    <a:pt x="35614" y="565548"/>
                  </a:lnTo>
                  <a:lnTo>
                    <a:pt x="41379" y="573894"/>
                  </a:lnTo>
                  <a:lnTo>
                    <a:pt x="47530" y="581843"/>
                  </a:lnTo>
                  <a:lnTo>
                    <a:pt x="54458" y="589505"/>
                  </a:lnTo>
                  <a:lnTo>
                    <a:pt x="63005" y="596963"/>
                  </a:lnTo>
                  <a:lnTo>
                    <a:pt x="73505" y="604271"/>
                  </a:lnTo>
                  <a:lnTo>
                    <a:pt x="85981" y="611146"/>
                  </a:lnTo>
                  <a:lnTo>
                    <a:pt x="100409" y="617004"/>
                  </a:lnTo>
                  <a:lnTo>
                    <a:pt x="116549" y="621603"/>
                  </a:lnTo>
                  <a:lnTo>
                    <a:pt x="133572" y="624859"/>
                  </a:lnTo>
                  <a:lnTo>
                    <a:pt x="150217" y="626677"/>
                  </a:lnTo>
                  <a:lnTo>
                    <a:pt x="165818" y="627149"/>
                  </a:lnTo>
                  <a:lnTo>
                    <a:pt x="180576" y="626179"/>
                  </a:lnTo>
                  <a:lnTo>
                    <a:pt x="195247" y="623408"/>
                  </a:lnTo>
                  <a:lnTo>
                    <a:pt x="210298" y="618813"/>
                  </a:lnTo>
                  <a:lnTo>
                    <a:pt x="225544" y="612967"/>
                  </a:lnTo>
                  <a:lnTo>
                    <a:pt x="240342" y="606821"/>
                  </a:lnTo>
                  <a:lnTo>
                    <a:pt x="254335" y="600943"/>
                  </a:lnTo>
                  <a:lnTo>
                    <a:pt x="267327" y="595204"/>
                  </a:lnTo>
                  <a:lnTo>
                    <a:pt x="279126" y="588984"/>
                  </a:lnTo>
                  <a:lnTo>
                    <a:pt x="289762" y="581952"/>
                  </a:lnTo>
                  <a:lnTo>
                    <a:pt x="299412" y="574245"/>
                  </a:lnTo>
                  <a:lnTo>
                    <a:pt x="308295" y="566292"/>
                  </a:lnTo>
                  <a:lnTo>
                    <a:pt x="316615" y="558378"/>
                  </a:lnTo>
                  <a:lnTo>
                    <a:pt x="324699" y="550452"/>
                  </a:lnTo>
                  <a:lnTo>
                    <a:pt x="332974" y="542224"/>
                  </a:lnTo>
                  <a:lnTo>
                    <a:pt x="341653" y="533544"/>
                  </a:lnTo>
                  <a:lnTo>
                    <a:pt x="350603" y="524409"/>
                  </a:lnTo>
                  <a:lnTo>
                    <a:pt x="359457" y="514892"/>
                  </a:lnTo>
                  <a:lnTo>
                    <a:pt x="368004" y="505074"/>
                  </a:lnTo>
                  <a:lnTo>
                    <a:pt x="376199" y="494869"/>
                  </a:lnTo>
                  <a:lnTo>
                    <a:pt x="384083" y="484033"/>
                  </a:lnTo>
                  <a:lnTo>
                    <a:pt x="391713" y="472488"/>
                  </a:lnTo>
                  <a:lnTo>
                    <a:pt x="398988" y="460464"/>
                  </a:lnTo>
                  <a:lnTo>
                    <a:pt x="405656" y="448393"/>
                  </a:lnTo>
                  <a:lnTo>
                    <a:pt x="411624" y="436528"/>
                  </a:lnTo>
                  <a:lnTo>
                    <a:pt x="416954" y="424782"/>
                  </a:lnTo>
                  <a:lnTo>
                    <a:pt x="421769" y="412829"/>
                  </a:lnTo>
                  <a:lnTo>
                    <a:pt x="426195" y="400495"/>
                  </a:lnTo>
                  <a:lnTo>
                    <a:pt x="430337" y="387924"/>
                  </a:lnTo>
                  <a:lnTo>
                    <a:pt x="434280" y="375477"/>
                  </a:lnTo>
                  <a:lnTo>
                    <a:pt x="438083" y="363357"/>
                  </a:lnTo>
                  <a:lnTo>
                    <a:pt x="441792" y="351437"/>
                  </a:lnTo>
                  <a:lnTo>
                    <a:pt x="445435" y="339367"/>
                  </a:lnTo>
                  <a:lnTo>
                    <a:pt x="449030" y="326950"/>
                  </a:lnTo>
                  <a:lnTo>
                    <a:pt x="452427" y="314153"/>
                  </a:lnTo>
                  <a:lnTo>
                    <a:pt x="455328" y="301023"/>
                  </a:lnTo>
                  <a:lnTo>
                    <a:pt x="457607" y="287616"/>
                  </a:lnTo>
                  <a:lnTo>
                    <a:pt x="459136" y="273510"/>
                  </a:lnTo>
                  <a:lnTo>
                    <a:pt x="459713" y="257836"/>
                  </a:lnTo>
                  <a:lnTo>
                    <a:pt x="459321" y="240268"/>
                  </a:lnTo>
                  <a:lnTo>
                    <a:pt x="458092" y="221588"/>
                  </a:lnTo>
                  <a:lnTo>
                    <a:pt x="456204" y="203351"/>
                  </a:lnTo>
                  <a:lnTo>
                    <a:pt x="453826" y="186423"/>
                  </a:lnTo>
                  <a:lnTo>
                    <a:pt x="451095" y="170975"/>
                  </a:lnTo>
                  <a:lnTo>
                    <a:pt x="448117" y="156839"/>
                  </a:lnTo>
                  <a:lnTo>
                    <a:pt x="444968" y="143742"/>
                  </a:lnTo>
                  <a:lnTo>
                    <a:pt x="441702" y="131421"/>
                  </a:lnTo>
                  <a:lnTo>
                    <a:pt x="438356" y="119657"/>
                  </a:lnTo>
                  <a:lnTo>
                    <a:pt x="434952" y="108291"/>
                  </a:lnTo>
                  <a:lnTo>
                    <a:pt x="431343" y="97363"/>
                  </a:lnTo>
                  <a:lnTo>
                    <a:pt x="427234" y="87097"/>
                  </a:lnTo>
                  <a:lnTo>
                    <a:pt x="422500" y="77563"/>
                  </a:lnTo>
                  <a:lnTo>
                    <a:pt x="417014" y="68685"/>
                  </a:lnTo>
                  <a:lnTo>
                    <a:pt x="410574" y="60337"/>
                  </a:lnTo>
                  <a:lnTo>
                    <a:pt x="403156" y="52386"/>
                  </a:lnTo>
                  <a:lnTo>
                    <a:pt x="394564" y="44724"/>
                  </a:lnTo>
                  <a:lnTo>
                    <a:pt x="384361" y="37265"/>
                  </a:lnTo>
                  <a:lnTo>
                    <a:pt x="372458" y="29952"/>
                  </a:lnTo>
                  <a:lnTo>
                    <a:pt x="359057" y="22904"/>
                  </a:lnTo>
                  <a:lnTo>
                    <a:pt x="344468" y="16398"/>
                  </a:lnTo>
                  <a:lnTo>
                    <a:pt x="328983" y="10550"/>
                  </a:lnTo>
                  <a:lnTo>
                    <a:pt x="312689" y="5641"/>
                  </a:lnTo>
                  <a:lnTo>
                    <a:pt x="295466" y="2174"/>
                  </a:lnTo>
                  <a:lnTo>
                    <a:pt x="277340" y="295"/>
                  </a:lnTo>
                  <a:lnTo>
                    <a:pt x="258931" y="0"/>
                  </a:lnTo>
                  <a:lnTo>
                    <a:pt x="241333" y="1314"/>
                  </a:lnTo>
                  <a:lnTo>
                    <a:pt x="225095" y="4086"/>
                  </a:lnTo>
                  <a:lnTo>
                    <a:pt x="210413" y="8048"/>
                  </a:lnTo>
                  <a:lnTo>
                    <a:pt x="197390" y="12914"/>
                  </a:lnTo>
                  <a:lnTo>
                    <a:pt x="185885" y="18442"/>
                  </a:lnTo>
                  <a:lnTo>
                    <a:pt x="175463" y="24440"/>
                  </a:lnTo>
                  <a:lnTo>
                    <a:pt x="165520" y="30764"/>
                  </a:lnTo>
                  <a:lnTo>
                    <a:pt x="155674" y="37317"/>
                  </a:lnTo>
                  <a:lnTo>
                    <a:pt x="145921" y="44193"/>
                  </a:lnTo>
                  <a:lnTo>
                    <a:pt x="136519" y="51647"/>
                  </a:lnTo>
                  <a:lnTo>
                    <a:pt x="127599" y="59781"/>
                  </a:lnTo>
                  <a:lnTo>
                    <a:pt x="119152" y="68703"/>
                  </a:lnTo>
                  <a:lnTo>
                    <a:pt x="111100" y="78603"/>
                  </a:lnTo>
                  <a:lnTo>
                    <a:pt x="103347" y="89489"/>
                  </a:lnTo>
                  <a:lnTo>
                    <a:pt x="95649" y="101223"/>
                  </a:lnTo>
                  <a:lnTo>
                    <a:pt x="87635" y="113624"/>
                  </a:lnTo>
                  <a:lnTo>
                    <a:pt x="79131" y="126521"/>
                  </a:lnTo>
                  <a:lnTo>
                    <a:pt x="70299" y="139773"/>
                  </a:lnTo>
                  <a:lnTo>
                    <a:pt x="61524" y="153275"/>
                  </a:lnTo>
                  <a:lnTo>
                    <a:pt x="53030" y="166954"/>
                  </a:lnTo>
                  <a:lnTo>
                    <a:pt x="44870" y="180919"/>
                  </a:lnTo>
                  <a:lnTo>
                    <a:pt x="37010" y="195441"/>
                  </a:lnTo>
                  <a:lnTo>
                    <a:pt x="29400" y="210598"/>
                  </a:lnTo>
                  <a:lnTo>
                    <a:pt x="22282" y="225581"/>
                  </a:lnTo>
                  <a:lnTo>
                    <a:pt x="15497" y="240249"/>
                  </a:lnTo>
                  <a:lnTo>
                    <a:pt x="8447" y="255894"/>
                  </a:lnTo>
                  <a:lnTo>
                    <a:pt x="0" y="2749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532711" y="1873620"/>
            <a:ext cx="1472032" cy="818525"/>
            <a:chOff x="1532711" y="1873620"/>
            <a:chExt cx="1472032" cy="818525"/>
          </a:xfrm>
        </p:grpSpPr>
        <p:sp>
          <p:nvSpPr>
            <p:cNvPr id="48" name="Freeform 47"/>
            <p:cNvSpPr/>
            <p:nvPr/>
          </p:nvSpPr>
          <p:spPr>
            <a:xfrm>
              <a:off x="1532711" y="1881116"/>
              <a:ext cx="487327" cy="811029"/>
            </a:xfrm>
            <a:custGeom>
              <a:avLst/>
              <a:gdLst/>
              <a:ahLst/>
              <a:cxnLst/>
              <a:rect l="0" t="0" r="0" b="0"/>
              <a:pathLst>
                <a:path w="487327" h="811029">
                  <a:moveTo>
                    <a:pt x="120263" y="119298"/>
                  </a:moveTo>
                  <a:lnTo>
                    <a:pt x="111595" y="128099"/>
                  </a:lnTo>
                  <a:lnTo>
                    <a:pt x="104529" y="136446"/>
                  </a:lnTo>
                  <a:lnTo>
                    <a:pt x="98419" y="145145"/>
                  </a:lnTo>
                  <a:lnTo>
                    <a:pt x="92845" y="154266"/>
                  </a:lnTo>
                  <a:lnTo>
                    <a:pt x="87334" y="163761"/>
                  </a:lnTo>
                  <a:lnTo>
                    <a:pt x="81626" y="173553"/>
                  </a:lnTo>
                  <a:lnTo>
                    <a:pt x="75807" y="183567"/>
                  </a:lnTo>
                  <a:lnTo>
                    <a:pt x="70199" y="193741"/>
                  </a:lnTo>
                  <a:lnTo>
                    <a:pt x="64981" y="204027"/>
                  </a:lnTo>
                  <a:lnTo>
                    <a:pt x="60172" y="214391"/>
                  </a:lnTo>
                  <a:lnTo>
                    <a:pt x="55715" y="224809"/>
                  </a:lnTo>
                  <a:lnTo>
                    <a:pt x="51534" y="235267"/>
                  </a:lnTo>
                  <a:lnTo>
                    <a:pt x="47556" y="245919"/>
                  </a:lnTo>
                  <a:lnTo>
                    <a:pt x="43725" y="257062"/>
                  </a:lnTo>
                  <a:lnTo>
                    <a:pt x="40001" y="268821"/>
                  </a:lnTo>
                  <a:lnTo>
                    <a:pt x="36516" y="281160"/>
                  </a:lnTo>
                  <a:lnTo>
                    <a:pt x="33555" y="293975"/>
                  </a:lnTo>
                  <a:lnTo>
                    <a:pt x="31222" y="307153"/>
                  </a:lnTo>
                  <a:lnTo>
                    <a:pt x="29147" y="320595"/>
                  </a:lnTo>
                  <a:lnTo>
                    <a:pt x="26607" y="334225"/>
                  </a:lnTo>
                  <a:lnTo>
                    <a:pt x="23236" y="347986"/>
                  </a:lnTo>
                  <a:lnTo>
                    <a:pt x="19326" y="361837"/>
                  </a:lnTo>
                  <a:lnTo>
                    <a:pt x="15616" y="375748"/>
                  </a:lnTo>
                  <a:lnTo>
                    <a:pt x="12529" y="389701"/>
                  </a:lnTo>
                  <a:lnTo>
                    <a:pt x="10153" y="403682"/>
                  </a:lnTo>
                  <a:lnTo>
                    <a:pt x="8409" y="417682"/>
                  </a:lnTo>
                  <a:lnTo>
                    <a:pt x="7162" y="431695"/>
                  </a:lnTo>
                  <a:lnTo>
                    <a:pt x="6121" y="445716"/>
                  </a:lnTo>
                  <a:lnTo>
                    <a:pt x="4875" y="459742"/>
                  </a:lnTo>
                  <a:lnTo>
                    <a:pt x="3223" y="473773"/>
                  </a:lnTo>
                  <a:lnTo>
                    <a:pt x="1467" y="487806"/>
                  </a:lnTo>
                  <a:lnTo>
                    <a:pt x="280" y="501840"/>
                  </a:lnTo>
                  <a:lnTo>
                    <a:pt x="0" y="515876"/>
                  </a:lnTo>
                  <a:lnTo>
                    <a:pt x="476" y="529913"/>
                  </a:lnTo>
                  <a:lnTo>
                    <a:pt x="1260" y="543950"/>
                  </a:lnTo>
                  <a:lnTo>
                    <a:pt x="2051" y="558001"/>
                  </a:lnTo>
                  <a:lnTo>
                    <a:pt x="2886" y="572557"/>
                  </a:lnTo>
                  <a:lnTo>
                    <a:pt x="4046" y="588539"/>
                  </a:lnTo>
                  <a:lnTo>
                    <a:pt x="5675" y="606319"/>
                  </a:lnTo>
                  <a:lnTo>
                    <a:pt x="7768" y="625142"/>
                  </a:lnTo>
                  <a:lnTo>
                    <a:pt x="10252" y="643476"/>
                  </a:lnTo>
                  <a:lnTo>
                    <a:pt x="13041" y="660478"/>
                  </a:lnTo>
                  <a:lnTo>
                    <a:pt x="16220" y="676314"/>
                  </a:lnTo>
                  <a:lnTo>
                    <a:pt x="20033" y="691776"/>
                  </a:lnTo>
                  <a:lnTo>
                    <a:pt x="24565" y="707390"/>
                  </a:lnTo>
                  <a:lnTo>
                    <a:pt x="29913" y="723030"/>
                  </a:lnTo>
                  <a:lnTo>
                    <a:pt x="36260" y="738098"/>
                  </a:lnTo>
                  <a:lnTo>
                    <a:pt x="43612" y="752276"/>
                  </a:lnTo>
                  <a:lnTo>
                    <a:pt x="51989" y="765393"/>
                  </a:lnTo>
                  <a:lnTo>
                    <a:pt x="61516" y="777278"/>
                  </a:lnTo>
                  <a:lnTo>
                    <a:pt x="72147" y="787957"/>
                  </a:lnTo>
                  <a:lnTo>
                    <a:pt x="83709" y="797126"/>
                  </a:lnTo>
                  <a:lnTo>
                    <a:pt x="95994" y="804090"/>
                  </a:lnTo>
                  <a:lnTo>
                    <a:pt x="108817" y="808659"/>
                  </a:lnTo>
                  <a:lnTo>
                    <a:pt x="122189" y="810932"/>
                  </a:lnTo>
                  <a:lnTo>
                    <a:pt x="136304" y="811028"/>
                  </a:lnTo>
                  <a:lnTo>
                    <a:pt x="151195" y="809243"/>
                  </a:lnTo>
                  <a:lnTo>
                    <a:pt x="166279" y="805962"/>
                  </a:lnTo>
                  <a:lnTo>
                    <a:pt x="180494" y="801560"/>
                  </a:lnTo>
                  <a:lnTo>
                    <a:pt x="193315" y="796348"/>
                  </a:lnTo>
                  <a:lnTo>
                    <a:pt x="204889" y="790563"/>
                  </a:lnTo>
                  <a:lnTo>
                    <a:pt x="215737" y="784383"/>
                  </a:lnTo>
                  <a:lnTo>
                    <a:pt x="226255" y="777930"/>
                  </a:lnTo>
                  <a:lnTo>
                    <a:pt x="236490" y="771292"/>
                  </a:lnTo>
                  <a:lnTo>
                    <a:pt x="246231" y="764529"/>
                  </a:lnTo>
                  <a:lnTo>
                    <a:pt x="255384" y="757677"/>
                  </a:lnTo>
                  <a:lnTo>
                    <a:pt x="263991" y="750600"/>
                  </a:lnTo>
                  <a:lnTo>
                    <a:pt x="272152" y="743009"/>
                  </a:lnTo>
                  <a:lnTo>
                    <a:pt x="279978" y="734788"/>
                  </a:lnTo>
                  <a:lnTo>
                    <a:pt x="287726" y="725978"/>
                  </a:lnTo>
                  <a:lnTo>
                    <a:pt x="295773" y="716685"/>
                  </a:lnTo>
                  <a:lnTo>
                    <a:pt x="304300" y="707026"/>
                  </a:lnTo>
                  <a:lnTo>
                    <a:pt x="313146" y="697098"/>
                  </a:lnTo>
                  <a:lnTo>
                    <a:pt x="321931" y="686982"/>
                  </a:lnTo>
                  <a:lnTo>
                    <a:pt x="330432" y="676729"/>
                  </a:lnTo>
                  <a:lnTo>
                    <a:pt x="338596" y="666216"/>
                  </a:lnTo>
                  <a:lnTo>
                    <a:pt x="346459" y="655167"/>
                  </a:lnTo>
                  <a:lnTo>
                    <a:pt x="354080" y="643475"/>
                  </a:lnTo>
                  <a:lnTo>
                    <a:pt x="361520" y="631352"/>
                  </a:lnTo>
                  <a:lnTo>
                    <a:pt x="368829" y="619213"/>
                  </a:lnTo>
                  <a:lnTo>
                    <a:pt x="376046" y="607303"/>
                  </a:lnTo>
                  <a:lnTo>
                    <a:pt x="383199" y="595527"/>
                  </a:lnTo>
                  <a:lnTo>
                    <a:pt x="390309" y="583553"/>
                  </a:lnTo>
                  <a:lnTo>
                    <a:pt x="397389" y="571201"/>
                  </a:lnTo>
                  <a:lnTo>
                    <a:pt x="404449" y="558447"/>
                  </a:lnTo>
                  <a:lnTo>
                    <a:pt x="411496" y="545346"/>
                  </a:lnTo>
                  <a:lnTo>
                    <a:pt x="418529" y="531972"/>
                  </a:lnTo>
                  <a:lnTo>
                    <a:pt x="425387" y="518398"/>
                  </a:lnTo>
                  <a:lnTo>
                    <a:pt x="431766" y="504678"/>
                  </a:lnTo>
                  <a:lnTo>
                    <a:pt x="437537" y="490857"/>
                  </a:lnTo>
                  <a:lnTo>
                    <a:pt x="442734" y="476966"/>
                  </a:lnTo>
                  <a:lnTo>
                    <a:pt x="447459" y="463027"/>
                  </a:lnTo>
                  <a:lnTo>
                    <a:pt x="451824" y="449056"/>
                  </a:lnTo>
                  <a:lnTo>
                    <a:pt x="455925" y="435063"/>
                  </a:lnTo>
                  <a:lnTo>
                    <a:pt x="459841" y="421055"/>
                  </a:lnTo>
                  <a:lnTo>
                    <a:pt x="463626" y="407037"/>
                  </a:lnTo>
                  <a:lnTo>
                    <a:pt x="467322" y="393012"/>
                  </a:lnTo>
                  <a:lnTo>
                    <a:pt x="470957" y="378983"/>
                  </a:lnTo>
                  <a:lnTo>
                    <a:pt x="474547" y="364951"/>
                  </a:lnTo>
                  <a:lnTo>
                    <a:pt x="477940" y="350917"/>
                  </a:lnTo>
                  <a:lnTo>
                    <a:pt x="480839" y="336882"/>
                  </a:lnTo>
                  <a:lnTo>
                    <a:pt x="483121" y="322845"/>
                  </a:lnTo>
                  <a:lnTo>
                    <a:pt x="484822" y="308809"/>
                  </a:lnTo>
                  <a:lnTo>
                    <a:pt x="486046" y="294772"/>
                  </a:lnTo>
                  <a:lnTo>
                    <a:pt x="486902" y="280720"/>
                  </a:lnTo>
                  <a:lnTo>
                    <a:pt x="487326" y="266164"/>
                  </a:lnTo>
                  <a:lnTo>
                    <a:pt x="487086" y="250181"/>
                  </a:lnTo>
                  <a:lnTo>
                    <a:pt x="486110" y="232398"/>
                  </a:lnTo>
                  <a:lnTo>
                    <a:pt x="484472" y="213402"/>
                  </a:lnTo>
                  <a:lnTo>
                    <a:pt x="482302" y="194419"/>
                  </a:lnTo>
                  <a:lnTo>
                    <a:pt x="479727" y="176168"/>
                  </a:lnTo>
                  <a:lnTo>
                    <a:pt x="476693" y="158679"/>
                  </a:lnTo>
                  <a:lnTo>
                    <a:pt x="472978" y="141569"/>
                  </a:lnTo>
                  <a:lnTo>
                    <a:pt x="468511" y="124548"/>
                  </a:lnTo>
                  <a:lnTo>
                    <a:pt x="463207" y="107642"/>
                  </a:lnTo>
                  <a:lnTo>
                    <a:pt x="456889" y="91117"/>
                  </a:lnTo>
                  <a:lnTo>
                    <a:pt x="449558" y="75113"/>
                  </a:lnTo>
                  <a:lnTo>
                    <a:pt x="441194" y="59938"/>
                  </a:lnTo>
                  <a:lnTo>
                    <a:pt x="431676" y="46126"/>
                  </a:lnTo>
                  <a:lnTo>
                    <a:pt x="421041" y="33848"/>
                  </a:lnTo>
                  <a:lnTo>
                    <a:pt x="409138" y="23284"/>
                  </a:lnTo>
                  <a:lnTo>
                    <a:pt x="395559" y="14776"/>
                  </a:lnTo>
                  <a:lnTo>
                    <a:pt x="380249" y="8317"/>
                  </a:lnTo>
                  <a:lnTo>
                    <a:pt x="363918" y="3774"/>
                  </a:lnTo>
                  <a:lnTo>
                    <a:pt x="347804" y="1075"/>
                  </a:lnTo>
                  <a:lnTo>
                    <a:pt x="332601" y="0"/>
                  </a:lnTo>
                  <a:lnTo>
                    <a:pt x="318464" y="394"/>
                  </a:lnTo>
                  <a:lnTo>
                    <a:pt x="305283" y="2244"/>
                  </a:lnTo>
                  <a:lnTo>
                    <a:pt x="292862" y="5415"/>
                  </a:lnTo>
                  <a:lnTo>
                    <a:pt x="281012" y="9832"/>
                  </a:lnTo>
                  <a:lnTo>
                    <a:pt x="269572" y="15544"/>
                  </a:lnTo>
                  <a:lnTo>
                    <a:pt x="258421" y="22462"/>
                  </a:lnTo>
                  <a:lnTo>
                    <a:pt x="247470" y="30377"/>
                  </a:lnTo>
                  <a:lnTo>
                    <a:pt x="236657" y="39061"/>
                  </a:lnTo>
                  <a:lnTo>
                    <a:pt x="225941" y="48314"/>
                  </a:lnTo>
                  <a:lnTo>
                    <a:pt x="215457" y="58136"/>
                  </a:lnTo>
                  <a:lnTo>
                    <a:pt x="205490" y="68714"/>
                  </a:lnTo>
                  <a:lnTo>
                    <a:pt x="196153" y="80087"/>
                  </a:lnTo>
                  <a:lnTo>
                    <a:pt x="187238" y="91995"/>
                  </a:lnTo>
                  <a:lnTo>
                    <a:pt x="178332" y="103988"/>
                  </a:lnTo>
                  <a:lnTo>
                    <a:pt x="169194" y="115801"/>
                  </a:lnTo>
                  <a:lnTo>
                    <a:pt x="159919" y="127512"/>
                  </a:lnTo>
                  <a:lnTo>
                    <a:pt x="150840" y="139442"/>
                  </a:lnTo>
                  <a:lnTo>
                    <a:pt x="142137" y="151765"/>
                  </a:lnTo>
                  <a:lnTo>
                    <a:pt x="133836" y="164499"/>
                  </a:lnTo>
                  <a:lnTo>
                    <a:pt x="125881" y="177587"/>
                  </a:lnTo>
                  <a:lnTo>
                    <a:pt x="118203" y="190952"/>
                  </a:lnTo>
                  <a:lnTo>
                    <a:pt x="110894" y="204521"/>
                  </a:lnTo>
                  <a:lnTo>
                    <a:pt x="104205" y="218237"/>
                  </a:lnTo>
                  <a:lnTo>
                    <a:pt x="98223" y="232055"/>
                  </a:lnTo>
                  <a:lnTo>
                    <a:pt x="92882" y="245945"/>
                  </a:lnTo>
                  <a:lnTo>
                    <a:pt x="88061" y="259882"/>
                  </a:lnTo>
                  <a:lnTo>
                    <a:pt x="83631" y="273848"/>
                  </a:lnTo>
                  <a:lnTo>
                    <a:pt x="79486" y="287668"/>
                  </a:lnTo>
                  <a:lnTo>
                    <a:pt x="75541" y="301027"/>
                  </a:lnTo>
                  <a:lnTo>
                    <a:pt x="71741" y="313788"/>
                  </a:lnTo>
                  <a:lnTo>
                    <a:pt x="68192" y="325912"/>
                  </a:lnTo>
                  <a:lnTo>
                    <a:pt x="64811" y="338777"/>
                  </a:lnTo>
                  <a:lnTo>
                    <a:pt x="61299" y="355748"/>
                  </a:lnTo>
                  <a:lnTo>
                    <a:pt x="57092" y="38251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48356" y="1873620"/>
              <a:ext cx="459136" cy="735962"/>
            </a:xfrm>
            <a:custGeom>
              <a:avLst/>
              <a:gdLst/>
              <a:ahLst/>
              <a:cxnLst/>
              <a:rect l="0" t="0" r="0" b="0"/>
              <a:pathLst>
                <a:path w="459136" h="735962">
                  <a:moveTo>
                    <a:pt x="125758" y="126794"/>
                  </a:moveTo>
                  <a:lnTo>
                    <a:pt x="119823" y="132863"/>
                  </a:lnTo>
                  <a:lnTo>
                    <a:pt x="113618" y="140348"/>
                  </a:lnTo>
                  <a:lnTo>
                    <a:pt x="106527" y="150027"/>
                  </a:lnTo>
                  <a:lnTo>
                    <a:pt x="98760" y="161342"/>
                  </a:lnTo>
                  <a:lnTo>
                    <a:pt x="90762" y="173324"/>
                  </a:lnTo>
                  <a:lnTo>
                    <a:pt x="82825" y="185350"/>
                  </a:lnTo>
                  <a:lnTo>
                    <a:pt x="75224" y="197319"/>
                  </a:lnTo>
                  <a:lnTo>
                    <a:pt x="68279" y="209478"/>
                  </a:lnTo>
                  <a:lnTo>
                    <a:pt x="62091" y="221983"/>
                  </a:lnTo>
                  <a:lnTo>
                    <a:pt x="56428" y="234853"/>
                  </a:lnTo>
                  <a:lnTo>
                    <a:pt x="50851" y="248039"/>
                  </a:lnTo>
                  <a:lnTo>
                    <a:pt x="45098" y="261467"/>
                  </a:lnTo>
                  <a:lnTo>
                    <a:pt x="39248" y="274911"/>
                  </a:lnTo>
                  <a:lnTo>
                    <a:pt x="33620" y="288011"/>
                  </a:lnTo>
                  <a:lnTo>
                    <a:pt x="28389" y="300603"/>
                  </a:lnTo>
                  <a:lnTo>
                    <a:pt x="23570" y="312854"/>
                  </a:lnTo>
                  <a:lnTo>
                    <a:pt x="19108" y="325153"/>
                  </a:lnTo>
                  <a:lnTo>
                    <a:pt x="14927" y="337728"/>
                  </a:lnTo>
                  <a:lnTo>
                    <a:pt x="11120" y="350632"/>
                  </a:lnTo>
                  <a:lnTo>
                    <a:pt x="7935" y="363835"/>
                  </a:lnTo>
                  <a:lnTo>
                    <a:pt x="5459" y="377277"/>
                  </a:lnTo>
                  <a:lnTo>
                    <a:pt x="3626" y="390898"/>
                  </a:lnTo>
                  <a:lnTo>
                    <a:pt x="2312" y="404648"/>
                  </a:lnTo>
                  <a:lnTo>
                    <a:pt x="1391" y="418490"/>
                  </a:lnTo>
                  <a:lnTo>
                    <a:pt x="754" y="432394"/>
                  </a:lnTo>
                  <a:lnTo>
                    <a:pt x="319" y="446342"/>
                  </a:lnTo>
                  <a:lnTo>
                    <a:pt x="27" y="460333"/>
                  </a:lnTo>
                  <a:lnTo>
                    <a:pt x="0" y="474849"/>
                  </a:lnTo>
                  <a:lnTo>
                    <a:pt x="514" y="490805"/>
                  </a:lnTo>
                  <a:lnTo>
                    <a:pt x="1677" y="508566"/>
                  </a:lnTo>
                  <a:lnTo>
                    <a:pt x="3442" y="527377"/>
                  </a:lnTo>
                  <a:lnTo>
                    <a:pt x="5698" y="545703"/>
                  </a:lnTo>
                  <a:lnTo>
                    <a:pt x="8332" y="562691"/>
                  </a:lnTo>
                  <a:lnTo>
                    <a:pt x="11404" y="578178"/>
                  </a:lnTo>
                  <a:lnTo>
                    <a:pt x="15145" y="592341"/>
                  </a:lnTo>
                  <a:lnTo>
                    <a:pt x="19620" y="605456"/>
                  </a:lnTo>
                  <a:lnTo>
                    <a:pt x="24591" y="617789"/>
                  </a:lnTo>
                  <a:lnTo>
                    <a:pt x="29619" y="629561"/>
                  </a:lnTo>
                  <a:lnTo>
                    <a:pt x="34449" y="640933"/>
                  </a:lnTo>
                  <a:lnTo>
                    <a:pt x="39167" y="651863"/>
                  </a:lnTo>
                  <a:lnTo>
                    <a:pt x="44093" y="662132"/>
                  </a:lnTo>
                  <a:lnTo>
                    <a:pt x="49408" y="671668"/>
                  </a:lnTo>
                  <a:lnTo>
                    <a:pt x="55131" y="680546"/>
                  </a:lnTo>
                  <a:lnTo>
                    <a:pt x="61205" y="688896"/>
                  </a:lnTo>
                  <a:lnTo>
                    <a:pt x="67563" y="696847"/>
                  </a:lnTo>
                  <a:lnTo>
                    <a:pt x="74461" y="704509"/>
                  </a:lnTo>
                  <a:lnTo>
                    <a:pt x="82456" y="711968"/>
                  </a:lnTo>
                  <a:lnTo>
                    <a:pt x="91762" y="719272"/>
                  </a:lnTo>
                  <a:lnTo>
                    <a:pt x="102284" y="725975"/>
                  </a:lnTo>
                  <a:lnTo>
                    <a:pt x="113796" y="731185"/>
                  </a:lnTo>
                  <a:lnTo>
                    <a:pt x="126060" y="734531"/>
                  </a:lnTo>
                  <a:lnTo>
                    <a:pt x="138871" y="735961"/>
                  </a:lnTo>
                  <a:lnTo>
                    <a:pt x="152069" y="735484"/>
                  </a:lnTo>
                  <a:lnTo>
                    <a:pt x="165531" y="733309"/>
                  </a:lnTo>
                  <a:lnTo>
                    <a:pt x="179010" y="729765"/>
                  </a:lnTo>
                  <a:lnTo>
                    <a:pt x="192140" y="725187"/>
                  </a:lnTo>
                  <a:lnTo>
                    <a:pt x="204745" y="719855"/>
                  </a:lnTo>
                  <a:lnTo>
                    <a:pt x="216668" y="713992"/>
                  </a:lnTo>
                  <a:lnTo>
                    <a:pt x="227683" y="707758"/>
                  </a:lnTo>
                  <a:lnTo>
                    <a:pt x="237759" y="701265"/>
                  </a:lnTo>
                  <a:lnTo>
                    <a:pt x="247018" y="694430"/>
                  </a:lnTo>
                  <a:lnTo>
                    <a:pt x="255632" y="687003"/>
                  </a:lnTo>
                  <a:lnTo>
                    <a:pt x="263769" y="678892"/>
                  </a:lnTo>
                  <a:lnTo>
                    <a:pt x="271728" y="670155"/>
                  </a:lnTo>
                  <a:lnTo>
                    <a:pt x="279919" y="660911"/>
                  </a:lnTo>
                  <a:lnTo>
                    <a:pt x="288541" y="651284"/>
                  </a:lnTo>
                  <a:lnTo>
                    <a:pt x="297453" y="641379"/>
                  </a:lnTo>
                  <a:lnTo>
                    <a:pt x="306281" y="631277"/>
                  </a:lnTo>
                  <a:lnTo>
                    <a:pt x="314811" y="621038"/>
                  </a:lnTo>
                  <a:lnTo>
                    <a:pt x="322995" y="610706"/>
                  </a:lnTo>
                  <a:lnTo>
                    <a:pt x="330871" y="600309"/>
                  </a:lnTo>
                  <a:lnTo>
                    <a:pt x="338500" y="589869"/>
                  </a:lnTo>
                  <a:lnTo>
                    <a:pt x="345946" y="579400"/>
                  </a:lnTo>
                  <a:lnTo>
                    <a:pt x="353259" y="568911"/>
                  </a:lnTo>
                  <a:lnTo>
                    <a:pt x="360474" y="558409"/>
                  </a:lnTo>
                  <a:lnTo>
                    <a:pt x="367457" y="547898"/>
                  </a:lnTo>
                  <a:lnTo>
                    <a:pt x="373919" y="537382"/>
                  </a:lnTo>
                  <a:lnTo>
                    <a:pt x="379751" y="526857"/>
                  </a:lnTo>
                  <a:lnTo>
                    <a:pt x="385159" y="516161"/>
                  </a:lnTo>
                  <a:lnTo>
                    <a:pt x="390558" y="504987"/>
                  </a:lnTo>
                  <a:lnTo>
                    <a:pt x="396188" y="493208"/>
                  </a:lnTo>
                  <a:lnTo>
                    <a:pt x="401954" y="480855"/>
                  </a:lnTo>
                  <a:lnTo>
                    <a:pt x="407525" y="468031"/>
                  </a:lnTo>
                  <a:lnTo>
                    <a:pt x="412718" y="454848"/>
                  </a:lnTo>
                  <a:lnTo>
                    <a:pt x="417510" y="441401"/>
                  </a:lnTo>
                  <a:lnTo>
                    <a:pt x="421956" y="427769"/>
                  </a:lnTo>
                  <a:lnTo>
                    <a:pt x="426129" y="414006"/>
                  </a:lnTo>
                  <a:lnTo>
                    <a:pt x="430101" y="400155"/>
                  </a:lnTo>
                  <a:lnTo>
                    <a:pt x="433929" y="386242"/>
                  </a:lnTo>
                  <a:lnTo>
                    <a:pt x="437655" y="372275"/>
                  </a:lnTo>
                  <a:lnTo>
                    <a:pt x="441312" y="357775"/>
                  </a:lnTo>
                  <a:lnTo>
                    <a:pt x="444920" y="341830"/>
                  </a:lnTo>
                  <a:lnTo>
                    <a:pt x="448492" y="324071"/>
                  </a:lnTo>
                  <a:lnTo>
                    <a:pt x="451873" y="305092"/>
                  </a:lnTo>
                  <a:lnTo>
                    <a:pt x="454764" y="286120"/>
                  </a:lnTo>
                  <a:lnTo>
                    <a:pt x="457036" y="267886"/>
                  </a:lnTo>
                  <a:lnTo>
                    <a:pt x="458561" y="250748"/>
                  </a:lnTo>
                  <a:lnTo>
                    <a:pt x="459135" y="234938"/>
                  </a:lnTo>
                  <a:lnTo>
                    <a:pt x="458741" y="220416"/>
                  </a:lnTo>
                  <a:lnTo>
                    <a:pt x="457510" y="206818"/>
                  </a:lnTo>
                  <a:lnTo>
                    <a:pt x="455621" y="193590"/>
                  </a:lnTo>
                  <a:lnTo>
                    <a:pt x="453242" y="180387"/>
                  </a:lnTo>
                  <a:lnTo>
                    <a:pt x="450512" y="167226"/>
                  </a:lnTo>
                  <a:lnTo>
                    <a:pt x="447533" y="154381"/>
                  </a:lnTo>
                  <a:lnTo>
                    <a:pt x="444384" y="141998"/>
                  </a:lnTo>
                  <a:lnTo>
                    <a:pt x="441118" y="130072"/>
                  </a:lnTo>
                  <a:lnTo>
                    <a:pt x="437772" y="118530"/>
                  </a:lnTo>
                  <a:lnTo>
                    <a:pt x="434363" y="107282"/>
                  </a:lnTo>
                  <a:lnTo>
                    <a:pt x="430581" y="96083"/>
                  </a:lnTo>
                  <a:lnTo>
                    <a:pt x="425824" y="84565"/>
                  </a:lnTo>
                  <a:lnTo>
                    <a:pt x="419837" y="72556"/>
                  </a:lnTo>
                  <a:lnTo>
                    <a:pt x="412525" y="60217"/>
                  </a:lnTo>
                  <a:lnTo>
                    <a:pt x="403789" y="47935"/>
                  </a:lnTo>
                  <a:lnTo>
                    <a:pt x="393720" y="35946"/>
                  </a:lnTo>
                  <a:lnTo>
                    <a:pt x="382381" y="24795"/>
                  </a:lnTo>
                  <a:lnTo>
                    <a:pt x="369722" y="15372"/>
                  </a:lnTo>
                  <a:lnTo>
                    <a:pt x="355838" y="8013"/>
                  </a:lnTo>
                  <a:lnTo>
                    <a:pt x="340940" y="2887"/>
                  </a:lnTo>
                  <a:lnTo>
                    <a:pt x="325263" y="256"/>
                  </a:lnTo>
                  <a:lnTo>
                    <a:pt x="309023" y="0"/>
                  </a:lnTo>
                  <a:lnTo>
                    <a:pt x="292712" y="1570"/>
                  </a:lnTo>
                  <a:lnTo>
                    <a:pt x="277068" y="4209"/>
                  </a:lnTo>
                  <a:lnTo>
                    <a:pt x="262442" y="7386"/>
                  </a:lnTo>
                  <a:lnTo>
                    <a:pt x="248995" y="10970"/>
                  </a:lnTo>
                  <a:lnTo>
                    <a:pt x="236875" y="15127"/>
                  </a:lnTo>
                  <a:lnTo>
                    <a:pt x="226013" y="19926"/>
                  </a:lnTo>
                  <a:lnTo>
                    <a:pt x="216039" y="25471"/>
                  </a:lnTo>
                  <a:lnTo>
                    <a:pt x="206404" y="31958"/>
                  </a:lnTo>
                  <a:lnTo>
                    <a:pt x="196769" y="39402"/>
                  </a:lnTo>
                  <a:lnTo>
                    <a:pt x="187159" y="47674"/>
                  </a:lnTo>
                  <a:lnTo>
                    <a:pt x="177852" y="56598"/>
                  </a:lnTo>
                  <a:lnTo>
                    <a:pt x="168997" y="66012"/>
                  </a:lnTo>
                  <a:lnTo>
                    <a:pt x="160594" y="75942"/>
                  </a:lnTo>
                  <a:lnTo>
                    <a:pt x="152571" y="86593"/>
                  </a:lnTo>
                  <a:lnTo>
                    <a:pt x="144842" y="98014"/>
                  </a:lnTo>
                  <a:lnTo>
                    <a:pt x="137330" y="109954"/>
                  </a:lnTo>
                  <a:lnTo>
                    <a:pt x="129972" y="121969"/>
                  </a:lnTo>
                  <a:lnTo>
                    <a:pt x="122728" y="133796"/>
                  </a:lnTo>
                  <a:lnTo>
                    <a:pt x="115725" y="145517"/>
                  </a:lnTo>
                  <a:lnTo>
                    <a:pt x="109249" y="157453"/>
                  </a:lnTo>
                  <a:lnTo>
                    <a:pt x="103413" y="169781"/>
                  </a:lnTo>
                  <a:lnTo>
                    <a:pt x="98172" y="182518"/>
                  </a:lnTo>
                  <a:lnTo>
                    <a:pt x="93418" y="195608"/>
                  </a:lnTo>
                  <a:lnTo>
                    <a:pt x="89034" y="208974"/>
                  </a:lnTo>
                  <a:lnTo>
                    <a:pt x="84919" y="222544"/>
                  </a:lnTo>
                  <a:lnTo>
                    <a:pt x="80995" y="236260"/>
                  </a:lnTo>
                  <a:lnTo>
                    <a:pt x="77204" y="250084"/>
                  </a:lnTo>
                  <a:lnTo>
                    <a:pt x="73504" y="264146"/>
                  </a:lnTo>
                  <a:lnTo>
                    <a:pt x="69866" y="278732"/>
                  </a:lnTo>
                  <a:lnTo>
                    <a:pt x="66275" y="293933"/>
                  </a:lnTo>
                  <a:lnTo>
                    <a:pt x="62868" y="308945"/>
                  </a:lnTo>
                  <a:lnTo>
                    <a:pt x="59598" y="323635"/>
                  </a:lnTo>
                  <a:lnTo>
                    <a:pt x="56177" y="339298"/>
                  </a:lnTo>
                  <a:lnTo>
                    <a:pt x="52058" y="35842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84725" y="1878814"/>
              <a:ext cx="520018" cy="715429"/>
            </a:xfrm>
            <a:custGeom>
              <a:avLst/>
              <a:gdLst/>
              <a:ahLst/>
              <a:cxnLst/>
              <a:rect l="0" t="0" r="0" b="0"/>
              <a:pathLst>
                <a:path w="520018" h="715429">
                  <a:moveTo>
                    <a:pt x="200041" y="100543"/>
                  </a:moveTo>
                  <a:lnTo>
                    <a:pt x="191307" y="106411"/>
                  </a:lnTo>
                  <a:lnTo>
                    <a:pt x="183601" y="111975"/>
                  </a:lnTo>
                  <a:lnTo>
                    <a:pt x="176194" y="117788"/>
                  </a:lnTo>
                  <a:lnTo>
                    <a:pt x="168760" y="124387"/>
                  </a:lnTo>
                  <a:lnTo>
                    <a:pt x="160933" y="132662"/>
                  </a:lnTo>
                  <a:lnTo>
                    <a:pt x="152559" y="142941"/>
                  </a:lnTo>
                  <a:lnTo>
                    <a:pt x="143816" y="154747"/>
                  </a:lnTo>
                  <a:lnTo>
                    <a:pt x="135101" y="167123"/>
                  </a:lnTo>
                  <a:lnTo>
                    <a:pt x="126652" y="179442"/>
                  </a:lnTo>
                  <a:lnTo>
                    <a:pt x="118691" y="191456"/>
                  </a:lnTo>
                  <a:lnTo>
                    <a:pt x="111498" y="203121"/>
                  </a:lnTo>
                  <a:lnTo>
                    <a:pt x="105140" y="214481"/>
                  </a:lnTo>
                  <a:lnTo>
                    <a:pt x="99363" y="225599"/>
                  </a:lnTo>
                  <a:lnTo>
                    <a:pt x="93708" y="236539"/>
                  </a:lnTo>
                  <a:lnTo>
                    <a:pt x="87903" y="247355"/>
                  </a:lnTo>
                  <a:lnTo>
                    <a:pt x="82018" y="258249"/>
                  </a:lnTo>
                  <a:lnTo>
                    <a:pt x="76366" y="269557"/>
                  </a:lnTo>
                  <a:lnTo>
                    <a:pt x="71118" y="281427"/>
                  </a:lnTo>
                  <a:lnTo>
                    <a:pt x="66290" y="293840"/>
                  </a:lnTo>
                  <a:lnTo>
                    <a:pt x="61820" y="306705"/>
                  </a:lnTo>
                  <a:lnTo>
                    <a:pt x="57630" y="319930"/>
                  </a:lnTo>
                  <a:lnTo>
                    <a:pt x="53647" y="333913"/>
                  </a:lnTo>
                  <a:lnTo>
                    <a:pt x="49812" y="349503"/>
                  </a:lnTo>
                  <a:lnTo>
                    <a:pt x="46090" y="367029"/>
                  </a:lnTo>
                  <a:lnTo>
                    <a:pt x="42776" y="386190"/>
                  </a:lnTo>
                  <a:lnTo>
                    <a:pt x="40462" y="406347"/>
                  </a:lnTo>
                  <a:lnTo>
                    <a:pt x="39386" y="427009"/>
                  </a:lnTo>
                  <a:lnTo>
                    <a:pt x="39309" y="447575"/>
                  </a:lnTo>
                  <a:lnTo>
                    <a:pt x="39714" y="467297"/>
                  </a:lnTo>
                  <a:lnTo>
                    <a:pt x="40247" y="485846"/>
                  </a:lnTo>
                  <a:lnTo>
                    <a:pt x="40908" y="503095"/>
                  </a:lnTo>
                  <a:lnTo>
                    <a:pt x="41950" y="518928"/>
                  </a:lnTo>
                  <a:lnTo>
                    <a:pt x="43500" y="533435"/>
                  </a:lnTo>
                  <a:lnTo>
                    <a:pt x="45540" y="546842"/>
                  </a:lnTo>
                  <a:lnTo>
                    <a:pt x="47988" y="559402"/>
                  </a:lnTo>
                  <a:lnTo>
                    <a:pt x="50754" y="571336"/>
                  </a:lnTo>
                  <a:lnTo>
                    <a:pt x="53917" y="582660"/>
                  </a:lnTo>
                  <a:lnTo>
                    <a:pt x="57719" y="593199"/>
                  </a:lnTo>
                  <a:lnTo>
                    <a:pt x="62235" y="602925"/>
                  </a:lnTo>
                  <a:lnTo>
                    <a:pt x="67233" y="612101"/>
                  </a:lnTo>
                  <a:lnTo>
                    <a:pt x="72280" y="621183"/>
                  </a:lnTo>
                  <a:lnTo>
                    <a:pt x="77132" y="630445"/>
                  </a:lnTo>
                  <a:lnTo>
                    <a:pt x="82203" y="639971"/>
                  </a:lnTo>
                  <a:lnTo>
                    <a:pt x="88432" y="649753"/>
                  </a:lnTo>
                  <a:lnTo>
                    <a:pt x="96257" y="659739"/>
                  </a:lnTo>
                  <a:lnTo>
                    <a:pt x="105633" y="669717"/>
                  </a:lnTo>
                  <a:lnTo>
                    <a:pt x="116302" y="679336"/>
                  </a:lnTo>
                  <a:lnTo>
                    <a:pt x="127968" y="688423"/>
                  </a:lnTo>
                  <a:lnTo>
                    <a:pt x="140531" y="696658"/>
                  </a:lnTo>
                  <a:lnTo>
                    <a:pt x="154087" y="703511"/>
                  </a:lnTo>
                  <a:lnTo>
                    <a:pt x="168609" y="708817"/>
                  </a:lnTo>
                  <a:lnTo>
                    <a:pt x="183952" y="712566"/>
                  </a:lnTo>
                  <a:lnTo>
                    <a:pt x="199936" y="714724"/>
                  </a:lnTo>
                  <a:lnTo>
                    <a:pt x="216394" y="715428"/>
                  </a:lnTo>
                  <a:lnTo>
                    <a:pt x="233193" y="714614"/>
                  </a:lnTo>
                  <a:lnTo>
                    <a:pt x="250229" y="711949"/>
                  </a:lnTo>
                  <a:lnTo>
                    <a:pt x="267417" y="707421"/>
                  </a:lnTo>
                  <a:lnTo>
                    <a:pt x="284212" y="701450"/>
                  </a:lnTo>
                  <a:lnTo>
                    <a:pt x="299658" y="694687"/>
                  </a:lnTo>
                  <a:lnTo>
                    <a:pt x="313340" y="687587"/>
                  </a:lnTo>
                  <a:lnTo>
                    <a:pt x="325341" y="680381"/>
                  </a:lnTo>
                  <a:lnTo>
                    <a:pt x="335952" y="673171"/>
                  </a:lnTo>
                  <a:lnTo>
                    <a:pt x="345504" y="665987"/>
                  </a:lnTo>
                  <a:lnTo>
                    <a:pt x="354448" y="658672"/>
                  </a:lnTo>
                  <a:lnTo>
                    <a:pt x="363316" y="650913"/>
                  </a:lnTo>
                  <a:lnTo>
                    <a:pt x="372401" y="642582"/>
                  </a:lnTo>
                  <a:lnTo>
                    <a:pt x="381625" y="633865"/>
                  </a:lnTo>
                  <a:lnTo>
                    <a:pt x="390664" y="625167"/>
                  </a:lnTo>
                  <a:lnTo>
                    <a:pt x="399336" y="616720"/>
                  </a:lnTo>
                  <a:lnTo>
                    <a:pt x="407616" y="608421"/>
                  </a:lnTo>
                  <a:lnTo>
                    <a:pt x="415555" y="599936"/>
                  </a:lnTo>
                  <a:lnTo>
                    <a:pt x="423223" y="591079"/>
                  </a:lnTo>
                  <a:lnTo>
                    <a:pt x="430524" y="581825"/>
                  </a:lnTo>
                  <a:lnTo>
                    <a:pt x="437208" y="572227"/>
                  </a:lnTo>
                  <a:lnTo>
                    <a:pt x="443192" y="562354"/>
                  </a:lnTo>
                  <a:lnTo>
                    <a:pt x="448702" y="552113"/>
                  </a:lnTo>
                  <a:lnTo>
                    <a:pt x="454171" y="541253"/>
                  </a:lnTo>
                  <a:lnTo>
                    <a:pt x="459848" y="529691"/>
                  </a:lnTo>
                  <a:lnTo>
                    <a:pt x="465645" y="517657"/>
                  </a:lnTo>
                  <a:lnTo>
                    <a:pt x="471237" y="505578"/>
                  </a:lnTo>
                  <a:lnTo>
                    <a:pt x="476445" y="493709"/>
                  </a:lnTo>
                  <a:lnTo>
                    <a:pt x="481247" y="481959"/>
                  </a:lnTo>
                  <a:lnTo>
                    <a:pt x="485698" y="470004"/>
                  </a:lnTo>
                  <a:lnTo>
                    <a:pt x="489876" y="457669"/>
                  </a:lnTo>
                  <a:lnTo>
                    <a:pt x="493851" y="445096"/>
                  </a:lnTo>
                  <a:lnTo>
                    <a:pt x="497681" y="432649"/>
                  </a:lnTo>
                  <a:lnTo>
                    <a:pt x="501404" y="420528"/>
                  </a:lnTo>
                  <a:lnTo>
                    <a:pt x="504888" y="408608"/>
                  </a:lnTo>
                  <a:lnTo>
                    <a:pt x="507849" y="396538"/>
                  </a:lnTo>
                  <a:lnTo>
                    <a:pt x="510177" y="384121"/>
                  </a:lnTo>
                  <a:lnTo>
                    <a:pt x="512079" y="371324"/>
                  </a:lnTo>
                  <a:lnTo>
                    <a:pt x="513970" y="358194"/>
                  </a:lnTo>
                  <a:lnTo>
                    <a:pt x="516088" y="344787"/>
                  </a:lnTo>
                  <a:lnTo>
                    <a:pt x="518172" y="330680"/>
                  </a:lnTo>
                  <a:lnTo>
                    <a:pt x="519586" y="315007"/>
                  </a:lnTo>
                  <a:lnTo>
                    <a:pt x="520017" y="297425"/>
                  </a:lnTo>
                  <a:lnTo>
                    <a:pt x="519475" y="278227"/>
                  </a:lnTo>
                  <a:lnTo>
                    <a:pt x="518114" y="258044"/>
                  </a:lnTo>
                  <a:lnTo>
                    <a:pt x="516123" y="237370"/>
                  </a:lnTo>
                  <a:lnTo>
                    <a:pt x="513667" y="216965"/>
                  </a:lnTo>
                  <a:lnTo>
                    <a:pt x="510880" y="197884"/>
                  </a:lnTo>
                  <a:lnTo>
                    <a:pt x="507863" y="180579"/>
                  </a:lnTo>
                  <a:lnTo>
                    <a:pt x="504687" y="164979"/>
                  </a:lnTo>
                  <a:lnTo>
                    <a:pt x="501402" y="150792"/>
                  </a:lnTo>
                  <a:lnTo>
                    <a:pt x="498039" y="137691"/>
                  </a:lnTo>
                  <a:lnTo>
                    <a:pt x="494458" y="125549"/>
                  </a:lnTo>
                  <a:lnTo>
                    <a:pt x="490368" y="114444"/>
                  </a:lnTo>
                  <a:lnTo>
                    <a:pt x="485646" y="104327"/>
                  </a:lnTo>
                  <a:lnTo>
                    <a:pt x="480168" y="94715"/>
                  </a:lnTo>
                  <a:lnTo>
                    <a:pt x="473734" y="84807"/>
                  </a:lnTo>
                  <a:lnTo>
                    <a:pt x="466334" y="74182"/>
                  </a:lnTo>
                  <a:lnTo>
                    <a:pt x="458262" y="63095"/>
                  </a:lnTo>
                  <a:lnTo>
                    <a:pt x="450006" y="52260"/>
                  </a:lnTo>
                  <a:lnTo>
                    <a:pt x="441850" y="42088"/>
                  </a:lnTo>
                  <a:lnTo>
                    <a:pt x="433408" y="32819"/>
                  </a:lnTo>
                  <a:lnTo>
                    <a:pt x="423764" y="24673"/>
                  </a:lnTo>
                  <a:lnTo>
                    <a:pt x="412492" y="17648"/>
                  </a:lnTo>
                  <a:lnTo>
                    <a:pt x="399649" y="11746"/>
                  </a:lnTo>
                  <a:lnTo>
                    <a:pt x="385499" y="7065"/>
                  </a:lnTo>
                  <a:lnTo>
                    <a:pt x="370351" y="3546"/>
                  </a:lnTo>
                  <a:lnTo>
                    <a:pt x="354638" y="1162"/>
                  </a:lnTo>
                  <a:lnTo>
                    <a:pt x="338877" y="3"/>
                  </a:lnTo>
                  <a:lnTo>
                    <a:pt x="323363" y="0"/>
                  </a:lnTo>
                  <a:lnTo>
                    <a:pt x="308338" y="962"/>
                  </a:lnTo>
                  <a:lnTo>
                    <a:pt x="294088" y="2671"/>
                  </a:lnTo>
                  <a:lnTo>
                    <a:pt x="280687" y="4934"/>
                  </a:lnTo>
                  <a:lnTo>
                    <a:pt x="268043" y="7756"/>
                  </a:lnTo>
                  <a:lnTo>
                    <a:pt x="256003" y="11329"/>
                  </a:lnTo>
                  <a:lnTo>
                    <a:pt x="244417" y="15700"/>
                  </a:lnTo>
                  <a:lnTo>
                    <a:pt x="233159" y="20940"/>
                  </a:lnTo>
                  <a:lnTo>
                    <a:pt x="222131" y="27215"/>
                  </a:lnTo>
                  <a:lnTo>
                    <a:pt x="211260" y="34513"/>
                  </a:lnTo>
                  <a:lnTo>
                    <a:pt x="200330" y="42686"/>
                  </a:lnTo>
                  <a:lnTo>
                    <a:pt x="188999" y="51542"/>
                  </a:lnTo>
                  <a:lnTo>
                    <a:pt x="177119" y="60910"/>
                  </a:lnTo>
                  <a:lnTo>
                    <a:pt x="164868" y="70810"/>
                  </a:lnTo>
                  <a:lnTo>
                    <a:pt x="152645" y="81441"/>
                  </a:lnTo>
                  <a:lnTo>
                    <a:pt x="140683" y="92857"/>
                  </a:lnTo>
                  <a:lnTo>
                    <a:pt x="129041" y="105134"/>
                  </a:lnTo>
                  <a:lnTo>
                    <a:pt x="117691" y="118439"/>
                  </a:lnTo>
                  <a:lnTo>
                    <a:pt x="106575" y="132764"/>
                  </a:lnTo>
                  <a:lnTo>
                    <a:pt x="95635" y="147961"/>
                  </a:lnTo>
                  <a:lnTo>
                    <a:pt x="84823" y="163840"/>
                  </a:lnTo>
                  <a:lnTo>
                    <a:pt x="74106" y="180220"/>
                  </a:lnTo>
                  <a:lnTo>
                    <a:pt x="63619" y="196794"/>
                  </a:lnTo>
                  <a:lnTo>
                    <a:pt x="53649" y="213148"/>
                  </a:lnTo>
                  <a:lnTo>
                    <a:pt x="44319" y="229068"/>
                  </a:lnTo>
                  <a:lnTo>
                    <a:pt x="35749" y="244368"/>
                  </a:lnTo>
                  <a:lnTo>
                    <a:pt x="28138" y="258803"/>
                  </a:lnTo>
                  <a:lnTo>
                    <a:pt x="21505" y="272315"/>
                  </a:lnTo>
                  <a:lnTo>
                    <a:pt x="15864" y="284566"/>
                  </a:lnTo>
                  <a:lnTo>
                    <a:pt x="10762" y="296049"/>
                  </a:lnTo>
                  <a:lnTo>
                    <a:pt x="5748" y="307776"/>
                  </a:lnTo>
                  <a:lnTo>
                    <a:pt x="0" y="32164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370659" y="3595251"/>
            <a:ext cx="1725134" cy="606711"/>
            <a:chOff x="3370659" y="3595251"/>
            <a:chExt cx="1725134" cy="606711"/>
          </a:xfrm>
        </p:grpSpPr>
        <p:sp>
          <p:nvSpPr>
            <p:cNvPr id="52" name="Freeform 51"/>
            <p:cNvSpPr/>
            <p:nvPr/>
          </p:nvSpPr>
          <p:spPr>
            <a:xfrm>
              <a:off x="3370659" y="3595251"/>
              <a:ext cx="440658" cy="606711"/>
            </a:xfrm>
            <a:custGeom>
              <a:avLst/>
              <a:gdLst/>
              <a:ahLst/>
              <a:cxnLst/>
              <a:rect l="0" t="0" r="0" b="0"/>
              <a:pathLst>
                <a:path w="440658" h="606711">
                  <a:moveTo>
                    <a:pt x="377486" y="47609"/>
                  </a:moveTo>
                  <a:lnTo>
                    <a:pt x="368684" y="41741"/>
                  </a:lnTo>
                  <a:lnTo>
                    <a:pt x="360338" y="36176"/>
                  </a:lnTo>
                  <a:lnTo>
                    <a:pt x="351635" y="30382"/>
                  </a:lnTo>
                  <a:lnTo>
                    <a:pt x="342341" y="24474"/>
                  </a:lnTo>
                  <a:lnTo>
                    <a:pt x="332197" y="18793"/>
                  </a:lnTo>
                  <a:lnTo>
                    <a:pt x="321147" y="13523"/>
                  </a:lnTo>
                  <a:lnTo>
                    <a:pt x="309135" y="8845"/>
                  </a:lnTo>
                  <a:lnTo>
                    <a:pt x="296017" y="5007"/>
                  </a:lnTo>
                  <a:lnTo>
                    <a:pt x="281821" y="2068"/>
                  </a:lnTo>
                  <a:lnTo>
                    <a:pt x="266712" y="248"/>
                  </a:lnTo>
                  <a:lnTo>
                    <a:pt x="250894" y="0"/>
                  </a:lnTo>
                  <a:lnTo>
                    <a:pt x="234559" y="1428"/>
                  </a:lnTo>
                  <a:lnTo>
                    <a:pt x="218185" y="4335"/>
                  </a:lnTo>
                  <a:lnTo>
                    <a:pt x="202498" y="8420"/>
                  </a:lnTo>
                  <a:lnTo>
                    <a:pt x="187844" y="13387"/>
                  </a:lnTo>
                  <a:lnTo>
                    <a:pt x="174378" y="18991"/>
                  </a:lnTo>
                  <a:lnTo>
                    <a:pt x="162245" y="25043"/>
                  </a:lnTo>
                  <a:lnTo>
                    <a:pt x="151375" y="31411"/>
                  </a:lnTo>
                  <a:lnTo>
                    <a:pt x="141394" y="38160"/>
                  </a:lnTo>
                  <a:lnTo>
                    <a:pt x="131756" y="45529"/>
                  </a:lnTo>
                  <a:lnTo>
                    <a:pt x="122119" y="53601"/>
                  </a:lnTo>
                  <a:lnTo>
                    <a:pt x="112507" y="62312"/>
                  </a:lnTo>
                  <a:lnTo>
                    <a:pt x="103199" y="71538"/>
                  </a:lnTo>
                  <a:lnTo>
                    <a:pt x="94344" y="81157"/>
                  </a:lnTo>
                  <a:lnTo>
                    <a:pt x="85940" y="91228"/>
                  </a:lnTo>
                  <a:lnTo>
                    <a:pt x="77916" y="101973"/>
                  </a:lnTo>
                  <a:lnTo>
                    <a:pt x="70187" y="113461"/>
                  </a:lnTo>
                  <a:lnTo>
                    <a:pt x="62675" y="125617"/>
                  </a:lnTo>
                  <a:lnTo>
                    <a:pt x="55317" y="138309"/>
                  </a:lnTo>
                  <a:lnTo>
                    <a:pt x="48073" y="151403"/>
                  </a:lnTo>
                  <a:lnTo>
                    <a:pt x="41070" y="164790"/>
                  </a:lnTo>
                  <a:lnTo>
                    <a:pt x="34595" y="178383"/>
                  </a:lnTo>
                  <a:lnTo>
                    <a:pt x="28758" y="192118"/>
                  </a:lnTo>
                  <a:lnTo>
                    <a:pt x="23517" y="205953"/>
                  </a:lnTo>
                  <a:lnTo>
                    <a:pt x="18763" y="219853"/>
                  </a:lnTo>
                  <a:lnTo>
                    <a:pt x="14383" y="233804"/>
                  </a:lnTo>
                  <a:lnTo>
                    <a:pt x="10441" y="247952"/>
                  </a:lnTo>
                  <a:lnTo>
                    <a:pt x="7165" y="262597"/>
                  </a:lnTo>
                  <a:lnTo>
                    <a:pt x="4627" y="277870"/>
                  </a:lnTo>
                  <a:lnTo>
                    <a:pt x="2752" y="294060"/>
                  </a:lnTo>
                  <a:lnTo>
                    <a:pt x="1411" y="311679"/>
                  </a:lnTo>
                  <a:lnTo>
                    <a:pt x="476" y="330853"/>
                  </a:lnTo>
                  <a:lnTo>
                    <a:pt x="0" y="350764"/>
                  </a:lnTo>
                  <a:lnTo>
                    <a:pt x="205" y="369903"/>
                  </a:lnTo>
                  <a:lnTo>
                    <a:pt x="1157" y="387476"/>
                  </a:lnTo>
                  <a:lnTo>
                    <a:pt x="2779" y="403543"/>
                  </a:lnTo>
                  <a:lnTo>
                    <a:pt x="4939" y="418635"/>
                  </a:lnTo>
                  <a:lnTo>
                    <a:pt x="7507" y="433191"/>
                  </a:lnTo>
                  <a:lnTo>
                    <a:pt x="10537" y="447307"/>
                  </a:lnTo>
                  <a:lnTo>
                    <a:pt x="14248" y="460814"/>
                  </a:lnTo>
                  <a:lnTo>
                    <a:pt x="18712" y="473658"/>
                  </a:lnTo>
                  <a:lnTo>
                    <a:pt x="24016" y="486067"/>
                  </a:lnTo>
                  <a:lnTo>
                    <a:pt x="30332" y="498466"/>
                  </a:lnTo>
                  <a:lnTo>
                    <a:pt x="37654" y="511096"/>
                  </a:lnTo>
                  <a:lnTo>
                    <a:pt x="45672" y="523697"/>
                  </a:lnTo>
                  <a:lnTo>
                    <a:pt x="53893" y="535630"/>
                  </a:lnTo>
                  <a:lnTo>
                    <a:pt x="62021" y="546583"/>
                  </a:lnTo>
                  <a:lnTo>
                    <a:pt x="70274" y="556564"/>
                  </a:lnTo>
                  <a:lnTo>
                    <a:pt x="79260" y="565729"/>
                  </a:lnTo>
                  <a:lnTo>
                    <a:pt x="89267" y="574259"/>
                  </a:lnTo>
                  <a:lnTo>
                    <a:pt x="100106" y="582158"/>
                  </a:lnTo>
                  <a:lnTo>
                    <a:pt x="111308" y="589251"/>
                  </a:lnTo>
                  <a:lnTo>
                    <a:pt x="122558" y="595499"/>
                  </a:lnTo>
                  <a:lnTo>
                    <a:pt x="134045" y="600680"/>
                  </a:lnTo>
                  <a:lnTo>
                    <a:pt x="146349" y="604330"/>
                  </a:lnTo>
                  <a:lnTo>
                    <a:pt x="159732" y="606332"/>
                  </a:lnTo>
                  <a:lnTo>
                    <a:pt x="173992" y="606710"/>
                  </a:lnTo>
                  <a:lnTo>
                    <a:pt x="188643" y="605451"/>
                  </a:lnTo>
                  <a:lnTo>
                    <a:pt x="203343" y="602716"/>
                  </a:lnTo>
                  <a:lnTo>
                    <a:pt x="217620" y="598780"/>
                  </a:lnTo>
                  <a:lnTo>
                    <a:pt x="230821" y="593930"/>
                  </a:lnTo>
                  <a:lnTo>
                    <a:pt x="242693" y="588404"/>
                  </a:lnTo>
                  <a:lnTo>
                    <a:pt x="253325" y="582068"/>
                  </a:lnTo>
                  <a:lnTo>
                    <a:pt x="262941" y="574453"/>
                  </a:lnTo>
                  <a:lnTo>
                    <a:pt x="271785" y="565400"/>
                  </a:lnTo>
                  <a:lnTo>
                    <a:pt x="280068" y="555049"/>
                  </a:lnTo>
                  <a:lnTo>
                    <a:pt x="287952" y="543651"/>
                  </a:lnTo>
                  <a:lnTo>
                    <a:pt x="295545" y="531459"/>
                  </a:lnTo>
                  <a:lnTo>
                    <a:pt x="302443" y="518527"/>
                  </a:lnTo>
                  <a:lnTo>
                    <a:pt x="307785" y="504715"/>
                  </a:lnTo>
                  <a:lnTo>
                    <a:pt x="311220" y="490022"/>
                  </a:lnTo>
                  <a:lnTo>
                    <a:pt x="312709" y="474733"/>
                  </a:lnTo>
                  <a:lnTo>
                    <a:pt x="312271" y="459317"/>
                  </a:lnTo>
                  <a:lnTo>
                    <a:pt x="310119" y="444062"/>
                  </a:lnTo>
                  <a:lnTo>
                    <a:pt x="306420" y="429225"/>
                  </a:lnTo>
                  <a:lnTo>
                    <a:pt x="301205" y="415109"/>
                  </a:lnTo>
                  <a:lnTo>
                    <a:pt x="294628" y="401810"/>
                  </a:lnTo>
                  <a:lnTo>
                    <a:pt x="286944" y="389574"/>
                  </a:lnTo>
                  <a:lnTo>
                    <a:pt x="278417" y="378874"/>
                  </a:lnTo>
                  <a:lnTo>
                    <a:pt x="269271" y="369823"/>
                  </a:lnTo>
                  <a:lnTo>
                    <a:pt x="259519" y="362236"/>
                  </a:lnTo>
                  <a:lnTo>
                    <a:pt x="248989" y="355815"/>
                  </a:lnTo>
                  <a:lnTo>
                    <a:pt x="237649" y="350278"/>
                  </a:lnTo>
                  <a:lnTo>
                    <a:pt x="225762" y="345709"/>
                  </a:lnTo>
                  <a:lnTo>
                    <a:pt x="213783" y="342536"/>
                  </a:lnTo>
                  <a:lnTo>
                    <a:pt x="202053" y="340880"/>
                  </a:lnTo>
                  <a:lnTo>
                    <a:pt x="193078" y="340535"/>
                  </a:lnTo>
                  <a:lnTo>
                    <a:pt x="190146" y="340911"/>
                  </a:lnTo>
                  <a:lnTo>
                    <a:pt x="192691" y="341361"/>
                  </a:lnTo>
                  <a:lnTo>
                    <a:pt x="199150" y="341704"/>
                  </a:lnTo>
                  <a:lnTo>
                    <a:pt x="208548" y="341940"/>
                  </a:lnTo>
                  <a:lnTo>
                    <a:pt x="220604" y="342097"/>
                  </a:lnTo>
                  <a:lnTo>
                    <a:pt x="234986" y="342197"/>
                  </a:lnTo>
                  <a:lnTo>
                    <a:pt x="251246" y="342093"/>
                  </a:lnTo>
                  <a:lnTo>
                    <a:pt x="268930" y="341490"/>
                  </a:lnTo>
                  <a:lnTo>
                    <a:pt x="287639" y="340268"/>
                  </a:lnTo>
                  <a:lnTo>
                    <a:pt x="306578" y="338463"/>
                  </a:lnTo>
                  <a:lnTo>
                    <a:pt x="324603" y="336179"/>
                  </a:lnTo>
                  <a:lnTo>
                    <a:pt x="341169" y="333533"/>
                  </a:lnTo>
                  <a:lnTo>
                    <a:pt x="356427" y="330620"/>
                  </a:lnTo>
                  <a:lnTo>
                    <a:pt x="370910" y="327519"/>
                  </a:lnTo>
                  <a:lnTo>
                    <a:pt x="385010" y="324292"/>
                  </a:lnTo>
                  <a:lnTo>
                    <a:pt x="398346" y="321132"/>
                  </a:lnTo>
                  <a:lnTo>
                    <a:pt x="411141" y="318054"/>
                  </a:lnTo>
                  <a:lnTo>
                    <a:pt x="424529" y="314790"/>
                  </a:lnTo>
                  <a:lnTo>
                    <a:pt x="440657" y="31082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25391" y="3702956"/>
              <a:ext cx="291252" cy="460499"/>
            </a:xfrm>
            <a:custGeom>
              <a:avLst/>
              <a:gdLst/>
              <a:ahLst/>
              <a:cxnLst/>
              <a:rect l="0" t="0" r="0" b="0"/>
              <a:pathLst>
                <a:path w="291252" h="460499">
                  <a:moveTo>
                    <a:pt x="249137" y="118888"/>
                  </a:moveTo>
                  <a:lnTo>
                    <a:pt x="252004" y="107153"/>
                  </a:lnTo>
                  <a:lnTo>
                    <a:pt x="254146" y="96024"/>
                  </a:lnTo>
                  <a:lnTo>
                    <a:pt x="255740" y="84435"/>
                  </a:lnTo>
                  <a:lnTo>
                    <a:pt x="256575" y="72620"/>
                  </a:lnTo>
                  <a:lnTo>
                    <a:pt x="256127" y="61256"/>
                  </a:lnTo>
                  <a:lnTo>
                    <a:pt x="254213" y="50707"/>
                  </a:lnTo>
                  <a:lnTo>
                    <a:pt x="250803" y="41006"/>
                  </a:lnTo>
                  <a:lnTo>
                    <a:pt x="245846" y="32034"/>
                  </a:lnTo>
                  <a:lnTo>
                    <a:pt x="239470" y="23640"/>
                  </a:lnTo>
                  <a:lnTo>
                    <a:pt x="231766" y="16003"/>
                  </a:lnTo>
                  <a:lnTo>
                    <a:pt x="222700" y="9618"/>
                  </a:lnTo>
                  <a:lnTo>
                    <a:pt x="212382" y="4663"/>
                  </a:lnTo>
                  <a:lnTo>
                    <a:pt x="201031" y="1336"/>
                  </a:lnTo>
                  <a:lnTo>
                    <a:pt x="188888" y="0"/>
                  </a:lnTo>
                  <a:lnTo>
                    <a:pt x="176170" y="657"/>
                  </a:lnTo>
                  <a:lnTo>
                    <a:pt x="163208" y="2859"/>
                  </a:lnTo>
                  <a:lnTo>
                    <a:pt x="150432" y="5931"/>
                  </a:lnTo>
                  <a:lnTo>
                    <a:pt x="138063" y="9411"/>
                  </a:lnTo>
                  <a:lnTo>
                    <a:pt x="126131" y="13541"/>
                  </a:lnTo>
                  <a:lnTo>
                    <a:pt x="114578" y="19129"/>
                  </a:lnTo>
                  <a:lnTo>
                    <a:pt x="103326" y="26515"/>
                  </a:lnTo>
                  <a:lnTo>
                    <a:pt x="92464" y="35426"/>
                  </a:lnTo>
                  <a:lnTo>
                    <a:pt x="82235" y="45250"/>
                  </a:lnTo>
                  <a:lnTo>
                    <a:pt x="72727" y="55526"/>
                  </a:lnTo>
                  <a:lnTo>
                    <a:pt x="64035" y="66002"/>
                  </a:lnTo>
                  <a:lnTo>
                    <a:pt x="56343" y="76554"/>
                  </a:lnTo>
                  <a:lnTo>
                    <a:pt x="49651" y="87127"/>
                  </a:lnTo>
                  <a:lnTo>
                    <a:pt x="43817" y="97700"/>
                  </a:lnTo>
                  <a:lnTo>
                    <a:pt x="38657" y="108266"/>
                  </a:lnTo>
                  <a:lnTo>
                    <a:pt x="33997" y="118822"/>
                  </a:lnTo>
                  <a:lnTo>
                    <a:pt x="29695" y="129372"/>
                  </a:lnTo>
                  <a:lnTo>
                    <a:pt x="25646" y="139914"/>
                  </a:lnTo>
                  <a:lnTo>
                    <a:pt x="21770" y="150458"/>
                  </a:lnTo>
                  <a:lnTo>
                    <a:pt x="18013" y="161166"/>
                  </a:lnTo>
                  <a:lnTo>
                    <a:pt x="14338" y="172347"/>
                  </a:lnTo>
                  <a:lnTo>
                    <a:pt x="10721" y="184141"/>
                  </a:lnTo>
                  <a:lnTo>
                    <a:pt x="7309" y="196843"/>
                  </a:lnTo>
                  <a:lnTo>
                    <a:pt x="4399" y="210966"/>
                  </a:lnTo>
                  <a:lnTo>
                    <a:pt x="2113" y="226644"/>
                  </a:lnTo>
                  <a:lnTo>
                    <a:pt x="580" y="243224"/>
                  </a:lnTo>
                  <a:lnTo>
                    <a:pt x="0" y="259506"/>
                  </a:lnTo>
                  <a:lnTo>
                    <a:pt x="395" y="274830"/>
                  </a:lnTo>
                  <a:lnTo>
                    <a:pt x="1795" y="289388"/>
                  </a:lnTo>
                  <a:lnTo>
                    <a:pt x="4330" y="303916"/>
                  </a:lnTo>
                  <a:lnTo>
                    <a:pt x="7961" y="318862"/>
                  </a:lnTo>
                  <a:lnTo>
                    <a:pt x="12517" y="333868"/>
                  </a:lnTo>
                  <a:lnTo>
                    <a:pt x="17791" y="347971"/>
                  </a:lnTo>
                  <a:lnTo>
                    <a:pt x="23596" y="360685"/>
                  </a:lnTo>
                  <a:lnTo>
                    <a:pt x="29781" y="372002"/>
                  </a:lnTo>
                  <a:lnTo>
                    <a:pt x="36231" y="382140"/>
                  </a:lnTo>
                  <a:lnTo>
                    <a:pt x="42874" y="391368"/>
                  </a:lnTo>
                  <a:lnTo>
                    <a:pt x="49979" y="400091"/>
                  </a:lnTo>
                  <a:lnTo>
                    <a:pt x="58120" y="408810"/>
                  </a:lnTo>
                  <a:lnTo>
                    <a:pt x="67528" y="417789"/>
                  </a:lnTo>
                  <a:lnTo>
                    <a:pt x="78119" y="426773"/>
                  </a:lnTo>
                  <a:lnTo>
                    <a:pt x="89679" y="435119"/>
                  </a:lnTo>
                  <a:lnTo>
                    <a:pt x="101980" y="442502"/>
                  </a:lnTo>
                  <a:lnTo>
                    <a:pt x="114985" y="448763"/>
                  </a:lnTo>
                  <a:lnTo>
                    <a:pt x="128846" y="453744"/>
                  </a:lnTo>
                  <a:lnTo>
                    <a:pt x="143566" y="457489"/>
                  </a:lnTo>
                  <a:lnTo>
                    <a:pt x="158704" y="459867"/>
                  </a:lnTo>
                  <a:lnTo>
                    <a:pt x="173487" y="460498"/>
                  </a:lnTo>
                  <a:lnTo>
                    <a:pt x="187503" y="459331"/>
                  </a:lnTo>
                  <a:lnTo>
                    <a:pt x="200693" y="456600"/>
                  </a:lnTo>
                  <a:lnTo>
                    <a:pt x="213165" y="452634"/>
                  </a:lnTo>
                  <a:lnTo>
                    <a:pt x="225069" y="447746"/>
                  </a:lnTo>
                  <a:lnTo>
                    <a:pt x="236387" y="442196"/>
                  </a:lnTo>
                  <a:lnTo>
                    <a:pt x="246928" y="436180"/>
                  </a:lnTo>
                  <a:lnTo>
                    <a:pt x="256645" y="429850"/>
                  </a:lnTo>
                  <a:lnTo>
                    <a:pt x="265337" y="423611"/>
                  </a:lnTo>
                  <a:lnTo>
                    <a:pt x="273425" y="417521"/>
                  </a:lnTo>
                  <a:lnTo>
                    <a:pt x="281620" y="411046"/>
                  </a:lnTo>
                  <a:lnTo>
                    <a:pt x="291251" y="40315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81116" y="3642860"/>
              <a:ext cx="261911" cy="545817"/>
            </a:xfrm>
            <a:custGeom>
              <a:avLst/>
              <a:gdLst/>
              <a:ahLst/>
              <a:cxnLst/>
              <a:rect l="0" t="0" r="0" b="0"/>
              <a:pathLst>
                <a:path w="261911" h="545817">
                  <a:moveTo>
                    <a:pt x="9226" y="305326"/>
                  </a:moveTo>
                  <a:lnTo>
                    <a:pt x="9230" y="314004"/>
                  </a:lnTo>
                  <a:lnTo>
                    <a:pt x="9403" y="326525"/>
                  </a:lnTo>
                  <a:lnTo>
                    <a:pt x="10052" y="341351"/>
                  </a:lnTo>
                  <a:lnTo>
                    <a:pt x="11300" y="357868"/>
                  </a:lnTo>
                  <a:lnTo>
                    <a:pt x="12953" y="375679"/>
                  </a:lnTo>
                  <a:lnTo>
                    <a:pt x="14601" y="394457"/>
                  </a:lnTo>
                  <a:lnTo>
                    <a:pt x="16008" y="413928"/>
                  </a:lnTo>
                  <a:lnTo>
                    <a:pt x="17274" y="433559"/>
                  </a:lnTo>
                  <a:lnTo>
                    <a:pt x="18730" y="452584"/>
                  </a:lnTo>
                  <a:lnTo>
                    <a:pt x="20556" y="470643"/>
                  </a:lnTo>
                  <a:lnTo>
                    <a:pt x="22615" y="487887"/>
                  </a:lnTo>
                  <a:lnTo>
                    <a:pt x="24542" y="504774"/>
                  </a:lnTo>
                  <a:lnTo>
                    <a:pt x="26136" y="521580"/>
                  </a:lnTo>
                  <a:lnTo>
                    <a:pt x="27356" y="536907"/>
                  </a:lnTo>
                  <a:lnTo>
                    <a:pt x="28134" y="545816"/>
                  </a:lnTo>
                  <a:lnTo>
                    <a:pt x="28226" y="545106"/>
                  </a:lnTo>
                  <a:lnTo>
                    <a:pt x="27465" y="537020"/>
                  </a:lnTo>
                  <a:lnTo>
                    <a:pt x="26108" y="524281"/>
                  </a:lnTo>
                  <a:lnTo>
                    <a:pt x="24635" y="509383"/>
                  </a:lnTo>
                  <a:lnTo>
                    <a:pt x="23336" y="493818"/>
                  </a:lnTo>
                  <a:lnTo>
                    <a:pt x="22306" y="478271"/>
                  </a:lnTo>
                  <a:lnTo>
                    <a:pt x="21537" y="462979"/>
                  </a:lnTo>
                  <a:lnTo>
                    <a:pt x="20979" y="447978"/>
                  </a:lnTo>
                  <a:lnTo>
                    <a:pt x="20415" y="433067"/>
                  </a:lnTo>
                  <a:lnTo>
                    <a:pt x="19497" y="417884"/>
                  </a:lnTo>
                  <a:lnTo>
                    <a:pt x="18064" y="402252"/>
                  </a:lnTo>
                  <a:lnTo>
                    <a:pt x="16286" y="386323"/>
                  </a:lnTo>
                  <a:lnTo>
                    <a:pt x="14553" y="370476"/>
                  </a:lnTo>
                  <a:lnTo>
                    <a:pt x="13088" y="354929"/>
                  </a:lnTo>
                  <a:lnTo>
                    <a:pt x="11784" y="339898"/>
                  </a:lnTo>
                  <a:lnTo>
                    <a:pt x="10302" y="325650"/>
                  </a:lnTo>
                  <a:lnTo>
                    <a:pt x="8457" y="312249"/>
                  </a:lnTo>
                  <a:lnTo>
                    <a:pt x="6388" y="299436"/>
                  </a:lnTo>
                  <a:lnTo>
                    <a:pt x="4452" y="286752"/>
                  </a:lnTo>
                  <a:lnTo>
                    <a:pt x="2854" y="273911"/>
                  </a:lnTo>
                  <a:lnTo>
                    <a:pt x="1628" y="260656"/>
                  </a:lnTo>
                  <a:lnTo>
                    <a:pt x="730" y="246686"/>
                  </a:lnTo>
                  <a:lnTo>
                    <a:pt x="100" y="231916"/>
                  </a:lnTo>
                  <a:lnTo>
                    <a:pt x="0" y="216589"/>
                  </a:lnTo>
                  <a:lnTo>
                    <a:pt x="990" y="201154"/>
                  </a:lnTo>
                  <a:lnTo>
                    <a:pt x="3287" y="185890"/>
                  </a:lnTo>
                  <a:lnTo>
                    <a:pt x="6797" y="171049"/>
                  </a:lnTo>
                  <a:lnTo>
                    <a:pt x="11294" y="156931"/>
                  </a:lnTo>
                  <a:lnTo>
                    <a:pt x="16555" y="143627"/>
                  </a:lnTo>
                  <a:lnTo>
                    <a:pt x="22867" y="131218"/>
                  </a:lnTo>
                  <a:lnTo>
                    <a:pt x="30992" y="119869"/>
                  </a:lnTo>
                  <a:lnTo>
                    <a:pt x="41187" y="109565"/>
                  </a:lnTo>
                  <a:lnTo>
                    <a:pt x="52779" y="100153"/>
                  </a:lnTo>
                  <a:lnTo>
                    <a:pt x="64483" y="91435"/>
                  </a:lnTo>
                  <a:lnTo>
                    <a:pt x="75540" y="83237"/>
                  </a:lnTo>
                  <a:lnTo>
                    <a:pt x="85894" y="75577"/>
                  </a:lnTo>
                  <a:lnTo>
                    <a:pt x="95907" y="68652"/>
                  </a:lnTo>
                  <a:lnTo>
                    <a:pt x="105861" y="62510"/>
                  </a:lnTo>
                  <a:lnTo>
                    <a:pt x="115885" y="57062"/>
                  </a:lnTo>
                  <a:lnTo>
                    <a:pt x="126016" y="52169"/>
                  </a:lnTo>
                  <a:lnTo>
                    <a:pt x="136253" y="47688"/>
                  </a:lnTo>
                  <a:lnTo>
                    <a:pt x="146743" y="43337"/>
                  </a:lnTo>
                  <a:lnTo>
                    <a:pt x="157770" y="38723"/>
                  </a:lnTo>
                  <a:lnTo>
                    <a:pt x="169449" y="33655"/>
                  </a:lnTo>
                  <a:lnTo>
                    <a:pt x="181732" y="28284"/>
                  </a:lnTo>
                  <a:lnTo>
                    <a:pt x="194509" y="22986"/>
                  </a:lnTo>
                  <a:lnTo>
                    <a:pt x="207644" y="17984"/>
                  </a:lnTo>
                  <a:lnTo>
                    <a:pt x="220425" y="13476"/>
                  </a:lnTo>
                  <a:lnTo>
                    <a:pt x="232837" y="9274"/>
                  </a:lnTo>
                  <a:lnTo>
                    <a:pt x="245969" y="5011"/>
                  </a:lnTo>
                  <a:lnTo>
                    <a:pt x="26191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90342" y="3937658"/>
              <a:ext cx="105285" cy="52643"/>
            </a:xfrm>
            <a:custGeom>
              <a:avLst/>
              <a:gdLst/>
              <a:ahLst/>
              <a:cxnLst/>
              <a:rect l="0" t="0" r="0" b="0"/>
              <a:pathLst>
                <a:path w="105285" h="52643">
                  <a:moveTo>
                    <a:pt x="105284" y="0"/>
                  </a:moveTo>
                  <a:lnTo>
                    <a:pt x="93616" y="5867"/>
                  </a:lnTo>
                  <a:lnTo>
                    <a:pt x="83128" y="11432"/>
                  </a:lnTo>
                  <a:lnTo>
                    <a:pt x="72826" y="17226"/>
                  </a:lnTo>
                  <a:lnTo>
                    <a:pt x="62525" y="23134"/>
                  </a:lnTo>
                  <a:lnTo>
                    <a:pt x="52181" y="28816"/>
                  </a:lnTo>
                  <a:lnTo>
                    <a:pt x="41805" y="34086"/>
                  </a:lnTo>
                  <a:lnTo>
                    <a:pt x="31859" y="38779"/>
                  </a:lnTo>
                  <a:lnTo>
                    <a:pt x="22266" y="43128"/>
                  </a:lnTo>
                  <a:lnTo>
                    <a:pt x="12183" y="4751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48311" y="388501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415" y="7662"/>
                  </a:lnTo>
                  <a:lnTo>
                    <a:pt x="81006" y="5520"/>
                  </a:lnTo>
                  <a:lnTo>
                    <a:pt x="66842" y="3917"/>
                  </a:lnTo>
                  <a:lnTo>
                    <a:pt x="51937" y="2734"/>
                  </a:lnTo>
                  <a:lnTo>
                    <a:pt x="36920" y="1755"/>
                  </a:lnTo>
                  <a:lnTo>
                    <a:pt x="20470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27253" y="4011357"/>
              <a:ext cx="168457" cy="9477"/>
            </a:xfrm>
            <a:custGeom>
              <a:avLst/>
              <a:gdLst/>
              <a:ahLst/>
              <a:cxnLst/>
              <a:rect l="0" t="0" r="0" b="0"/>
              <a:pathLst>
                <a:path w="168457" h="9477">
                  <a:moveTo>
                    <a:pt x="168456" y="0"/>
                  </a:moveTo>
                  <a:lnTo>
                    <a:pt x="159521" y="2867"/>
                  </a:lnTo>
                  <a:lnTo>
                    <a:pt x="149894" y="5009"/>
                  </a:lnTo>
                  <a:lnTo>
                    <a:pt x="138602" y="6612"/>
                  </a:lnTo>
                  <a:lnTo>
                    <a:pt x="125762" y="7793"/>
                  </a:lnTo>
                  <a:lnTo>
                    <a:pt x="111634" y="8641"/>
                  </a:lnTo>
                  <a:lnTo>
                    <a:pt x="96519" y="9234"/>
                  </a:lnTo>
                  <a:lnTo>
                    <a:pt x="81002" y="9476"/>
                  </a:lnTo>
                  <a:lnTo>
                    <a:pt x="65911" y="9112"/>
                  </a:lnTo>
                  <a:lnTo>
                    <a:pt x="51674" y="8056"/>
                  </a:lnTo>
                  <a:lnTo>
                    <a:pt x="38789" y="6526"/>
                  </a:lnTo>
                  <a:lnTo>
                    <a:pt x="26738" y="4802"/>
                  </a:lnTo>
                  <a:lnTo>
                    <a:pt x="14469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95792" y="3737616"/>
              <a:ext cx="1" cy="431670"/>
            </a:xfrm>
            <a:custGeom>
              <a:avLst/>
              <a:gdLst/>
              <a:ahLst/>
              <a:cxnLst/>
              <a:rect l="0" t="0" r="0" b="0"/>
              <a:pathLst>
                <a:path w="1" h="431670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0" y="40465"/>
                  </a:lnTo>
                  <a:lnTo>
                    <a:pt x="0" y="57859"/>
                  </a:lnTo>
                  <a:lnTo>
                    <a:pt x="0" y="76172"/>
                  </a:lnTo>
                  <a:lnTo>
                    <a:pt x="0" y="94726"/>
                  </a:lnTo>
                  <a:lnTo>
                    <a:pt x="0" y="113371"/>
                  </a:lnTo>
                  <a:lnTo>
                    <a:pt x="0" y="132312"/>
                  </a:lnTo>
                  <a:lnTo>
                    <a:pt x="0" y="151675"/>
                  </a:lnTo>
                  <a:lnTo>
                    <a:pt x="0" y="171455"/>
                  </a:lnTo>
                  <a:lnTo>
                    <a:pt x="0" y="191585"/>
                  </a:lnTo>
                  <a:lnTo>
                    <a:pt x="0" y="211988"/>
                  </a:lnTo>
                  <a:lnTo>
                    <a:pt x="0" y="232590"/>
                  </a:lnTo>
                  <a:lnTo>
                    <a:pt x="0" y="253335"/>
                  </a:lnTo>
                  <a:lnTo>
                    <a:pt x="0" y="274175"/>
                  </a:lnTo>
                  <a:lnTo>
                    <a:pt x="0" y="294915"/>
                  </a:lnTo>
                  <a:lnTo>
                    <a:pt x="0" y="315226"/>
                  </a:lnTo>
                  <a:lnTo>
                    <a:pt x="0" y="334951"/>
                  </a:lnTo>
                  <a:lnTo>
                    <a:pt x="0" y="353743"/>
                  </a:lnTo>
                  <a:lnTo>
                    <a:pt x="0" y="373034"/>
                  </a:lnTo>
                  <a:lnTo>
                    <a:pt x="0" y="39675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58156" y="3674445"/>
              <a:ext cx="237637" cy="439743"/>
            </a:xfrm>
            <a:custGeom>
              <a:avLst/>
              <a:gdLst/>
              <a:ahLst/>
              <a:cxnLst/>
              <a:rect l="0" t="0" r="0" b="0"/>
              <a:pathLst>
                <a:path w="237637" h="439743">
                  <a:moveTo>
                    <a:pt x="237636" y="347441"/>
                  </a:moveTo>
                  <a:lnTo>
                    <a:pt x="225901" y="350441"/>
                  </a:lnTo>
                  <a:lnTo>
                    <a:pt x="214772" y="353864"/>
                  </a:lnTo>
                  <a:lnTo>
                    <a:pt x="203169" y="358060"/>
                  </a:lnTo>
                  <a:lnTo>
                    <a:pt x="190836" y="362960"/>
                  </a:lnTo>
                  <a:lnTo>
                    <a:pt x="177527" y="368442"/>
                  </a:lnTo>
                  <a:lnTo>
                    <a:pt x="163232" y="374372"/>
                  </a:lnTo>
                  <a:lnTo>
                    <a:pt x="148572" y="380634"/>
                  </a:lnTo>
                  <a:lnTo>
                    <a:pt x="134655" y="387132"/>
                  </a:lnTo>
                  <a:lnTo>
                    <a:pt x="122035" y="393796"/>
                  </a:lnTo>
                  <a:lnTo>
                    <a:pt x="110429" y="400575"/>
                  </a:lnTo>
                  <a:lnTo>
                    <a:pt x="99027" y="407432"/>
                  </a:lnTo>
                  <a:lnTo>
                    <a:pt x="87316" y="414338"/>
                  </a:lnTo>
                  <a:lnTo>
                    <a:pt x="75126" y="421110"/>
                  </a:lnTo>
                  <a:lnTo>
                    <a:pt x="62469" y="427432"/>
                  </a:lnTo>
                  <a:lnTo>
                    <a:pt x="49439" y="433146"/>
                  </a:lnTo>
                  <a:lnTo>
                    <a:pt x="36620" y="437627"/>
                  </a:lnTo>
                  <a:lnTo>
                    <a:pt x="25012" y="439742"/>
                  </a:lnTo>
                  <a:lnTo>
                    <a:pt x="15080" y="439073"/>
                  </a:lnTo>
                  <a:lnTo>
                    <a:pt x="7262" y="435519"/>
                  </a:lnTo>
                  <a:lnTo>
                    <a:pt x="2212" y="428947"/>
                  </a:lnTo>
                  <a:lnTo>
                    <a:pt x="0" y="419607"/>
                  </a:lnTo>
                  <a:lnTo>
                    <a:pt x="89" y="408322"/>
                  </a:lnTo>
                  <a:lnTo>
                    <a:pt x="1652" y="396242"/>
                  </a:lnTo>
                  <a:lnTo>
                    <a:pt x="4066" y="384088"/>
                  </a:lnTo>
                  <a:lnTo>
                    <a:pt x="7122" y="372002"/>
                  </a:lnTo>
                  <a:lnTo>
                    <a:pt x="10915" y="359749"/>
                  </a:lnTo>
                  <a:lnTo>
                    <a:pt x="15456" y="347173"/>
                  </a:lnTo>
                  <a:lnTo>
                    <a:pt x="20488" y="334252"/>
                  </a:lnTo>
                  <a:lnTo>
                    <a:pt x="25565" y="321030"/>
                  </a:lnTo>
                  <a:lnTo>
                    <a:pt x="30427" y="307567"/>
                  </a:lnTo>
                  <a:lnTo>
                    <a:pt x="34997" y="293761"/>
                  </a:lnTo>
                  <a:lnTo>
                    <a:pt x="39293" y="279352"/>
                  </a:lnTo>
                  <a:lnTo>
                    <a:pt x="43372" y="264251"/>
                  </a:lnTo>
                  <a:lnTo>
                    <a:pt x="47451" y="248516"/>
                  </a:lnTo>
                  <a:lnTo>
                    <a:pt x="51883" y="232269"/>
                  </a:lnTo>
                  <a:lnTo>
                    <a:pt x="56828" y="215628"/>
                  </a:lnTo>
                  <a:lnTo>
                    <a:pt x="62118" y="198538"/>
                  </a:lnTo>
                  <a:lnTo>
                    <a:pt x="67361" y="180773"/>
                  </a:lnTo>
                  <a:lnTo>
                    <a:pt x="72331" y="162275"/>
                  </a:lnTo>
                  <a:lnTo>
                    <a:pt x="76972" y="143445"/>
                  </a:lnTo>
                  <a:lnTo>
                    <a:pt x="81316" y="125031"/>
                  </a:lnTo>
                  <a:lnTo>
                    <a:pt x="85421" y="107424"/>
                  </a:lnTo>
                  <a:lnTo>
                    <a:pt x="89347" y="90669"/>
                  </a:lnTo>
                  <a:lnTo>
                    <a:pt x="93144" y="74650"/>
                  </a:lnTo>
                  <a:lnTo>
                    <a:pt x="96846" y="59226"/>
                  </a:lnTo>
                  <a:lnTo>
                    <a:pt x="100328" y="44851"/>
                  </a:lnTo>
                  <a:lnTo>
                    <a:pt x="103657" y="31171"/>
                  </a:lnTo>
                  <a:lnTo>
                    <a:pt x="107127" y="16982"/>
                  </a:lnTo>
                  <a:lnTo>
                    <a:pt x="111294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827750" y="284269"/>
            <a:ext cx="572748" cy="494840"/>
            <a:chOff x="1827750" y="284269"/>
            <a:chExt cx="572748" cy="494840"/>
          </a:xfrm>
        </p:grpSpPr>
        <p:sp>
          <p:nvSpPr>
            <p:cNvPr id="2" name="Freeform 1"/>
            <p:cNvSpPr/>
            <p:nvPr/>
          </p:nvSpPr>
          <p:spPr>
            <a:xfrm>
              <a:off x="1827750" y="284269"/>
              <a:ext cx="320064" cy="474577"/>
            </a:xfrm>
            <a:custGeom>
              <a:avLst/>
              <a:gdLst/>
              <a:ahLst/>
              <a:cxnLst/>
              <a:rect l="0" t="0" r="0" b="0"/>
              <a:pathLst>
                <a:path w="320064" h="474577">
                  <a:moveTo>
                    <a:pt x="88436" y="0"/>
                  </a:moveTo>
                  <a:lnTo>
                    <a:pt x="82635" y="8801"/>
                  </a:lnTo>
                  <a:lnTo>
                    <a:pt x="77711" y="17148"/>
                  </a:lnTo>
                  <a:lnTo>
                    <a:pt x="73209" y="25847"/>
                  </a:lnTo>
                  <a:lnTo>
                    <a:pt x="68988" y="34968"/>
                  </a:lnTo>
                  <a:lnTo>
                    <a:pt x="64974" y="44463"/>
                  </a:lnTo>
                  <a:lnTo>
                    <a:pt x="61108" y="54255"/>
                  </a:lnTo>
                  <a:lnTo>
                    <a:pt x="57183" y="64269"/>
                  </a:lnTo>
                  <a:lnTo>
                    <a:pt x="52859" y="74442"/>
                  </a:lnTo>
                  <a:lnTo>
                    <a:pt x="47988" y="84729"/>
                  </a:lnTo>
                  <a:lnTo>
                    <a:pt x="42750" y="95093"/>
                  </a:lnTo>
                  <a:lnTo>
                    <a:pt x="37541" y="105511"/>
                  </a:lnTo>
                  <a:lnTo>
                    <a:pt x="32608" y="115894"/>
                  </a:lnTo>
                  <a:lnTo>
                    <a:pt x="28515" y="123746"/>
                  </a:lnTo>
                  <a:lnTo>
                    <a:pt x="26149" y="125930"/>
                  </a:lnTo>
                  <a:lnTo>
                    <a:pt x="25649" y="123413"/>
                  </a:lnTo>
                  <a:lnTo>
                    <a:pt x="26558" y="117838"/>
                  </a:lnTo>
                  <a:lnTo>
                    <a:pt x="28565" y="110385"/>
                  </a:lnTo>
                  <a:lnTo>
                    <a:pt x="31643" y="101787"/>
                  </a:lnTo>
                  <a:lnTo>
                    <a:pt x="35705" y="92489"/>
                  </a:lnTo>
                  <a:lnTo>
                    <a:pt x="40583" y="82920"/>
                  </a:lnTo>
                  <a:lnTo>
                    <a:pt x="46089" y="73550"/>
                  </a:lnTo>
                  <a:lnTo>
                    <a:pt x="52057" y="64607"/>
                  </a:lnTo>
                  <a:lnTo>
                    <a:pt x="58355" y="56122"/>
                  </a:lnTo>
                  <a:lnTo>
                    <a:pt x="64882" y="48033"/>
                  </a:lnTo>
                  <a:lnTo>
                    <a:pt x="71573" y="40269"/>
                  </a:lnTo>
                  <a:lnTo>
                    <a:pt x="78541" y="33240"/>
                  </a:lnTo>
                  <a:lnTo>
                    <a:pt x="86057" y="27803"/>
                  </a:lnTo>
                  <a:lnTo>
                    <a:pt x="94224" y="24305"/>
                  </a:lnTo>
                  <a:lnTo>
                    <a:pt x="102828" y="22940"/>
                  </a:lnTo>
                  <a:lnTo>
                    <a:pt x="111450" y="23994"/>
                  </a:lnTo>
                  <a:lnTo>
                    <a:pt x="119841" y="27378"/>
                  </a:lnTo>
                  <a:lnTo>
                    <a:pt x="127933" y="32887"/>
                  </a:lnTo>
                  <a:lnTo>
                    <a:pt x="135747" y="40388"/>
                  </a:lnTo>
                  <a:lnTo>
                    <a:pt x="143330" y="49614"/>
                  </a:lnTo>
                  <a:lnTo>
                    <a:pt x="150575" y="60212"/>
                  </a:lnTo>
                  <a:lnTo>
                    <a:pt x="157221" y="71840"/>
                  </a:lnTo>
                  <a:lnTo>
                    <a:pt x="163175" y="84219"/>
                  </a:lnTo>
                  <a:lnTo>
                    <a:pt x="168497" y="97292"/>
                  </a:lnTo>
                  <a:lnTo>
                    <a:pt x="173306" y="111206"/>
                  </a:lnTo>
                  <a:lnTo>
                    <a:pt x="177722" y="125975"/>
                  </a:lnTo>
                  <a:lnTo>
                    <a:pt x="181689" y="141487"/>
                  </a:lnTo>
                  <a:lnTo>
                    <a:pt x="184982" y="157586"/>
                  </a:lnTo>
                  <a:lnTo>
                    <a:pt x="187531" y="174117"/>
                  </a:lnTo>
                  <a:lnTo>
                    <a:pt x="189413" y="190795"/>
                  </a:lnTo>
                  <a:lnTo>
                    <a:pt x="190759" y="207219"/>
                  </a:lnTo>
                  <a:lnTo>
                    <a:pt x="191698" y="223195"/>
                  </a:lnTo>
                  <a:lnTo>
                    <a:pt x="192176" y="238872"/>
                  </a:lnTo>
                  <a:lnTo>
                    <a:pt x="191973" y="254624"/>
                  </a:lnTo>
                  <a:lnTo>
                    <a:pt x="191022" y="270666"/>
                  </a:lnTo>
                  <a:lnTo>
                    <a:pt x="189401" y="286882"/>
                  </a:lnTo>
                  <a:lnTo>
                    <a:pt x="187242" y="302929"/>
                  </a:lnTo>
                  <a:lnTo>
                    <a:pt x="184678" y="318616"/>
                  </a:lnTo>
                  <a:lnTo>
                    <a:pt x="181821" y="333914"/>
                  </a:lnTo>
                  <a:lnTo>
                    <a:pt x="178758" y="348872"/>
                  </a:lnTo>
                  <a:lnTo>
                    <a:pt x="175547" y="363559"/>
                  </a:lnTo>
                  <a:lnTo>
                    <a:pt x="172069" y="377880"/>
                  </a:lnTo>
                  <a:lnTo>
                    <a:pt x="168049" y="391583"/>
                  </a:lnTo>
                  <a:lnTo>
                    <a:pt x="163375" y="404577"/>
                  </a:lnTo>
                  <a:lnTo>
                    <a:pt x="157929" y="416761"/>
                  </a:lnTo>
                  <a:lnTo>
                    <a:pt x="151516" y="427952"/>
                  </a:lnTo>
                  <a:lnTo>
                    <a:pt x="144125" y="438142"/>
                  </a:lnTo>
                  <a:lnTo>
                    <a:pt x="135890" y="447308"/>
                  </a:lnTo>
                  <a:lnTo>
                    <a:pt x="126992" y="455326"/>
                  </a:lnTo>
                  <a:lnTo>
                    <a:pt x="117601" y="462231"/>
                  </a:lnTo>
                  <a:lnTo>
                    <a:pt x="107855" y="467870"/>
                  </a:lnTo>
                  <a:lnTo>
                    <a:pt x="97861" y="471835"/>
                  </a:lnTo>
                  <a:lnTo>
                    <a:pt x="87694" y="474052"/>
                  </a:lnTo>
                  <a:lnTo>
                    <a:pt x="77410" y="474576"/>
                  </a:lnTo>
                  <a:lnTo>
                    <a:pt x="67046" y="473415"/>
                  </a:lnTo>
                  <a:lnTo>
                    <a:pt x="56633" y="470741"/>
                  </a:lnTo>
                  <a:lnTo>
                    <a:pt x="46351" y="466677"/>
                  </a:lnTo>
                  <a:lnTo>
                    <a:pt x="36520" y="461207"/>
                  </a:lnTo>
                  <a:lnTo>
                    <a:pt x="27287" y="454453"/>
                  </a:lnTo>
                  <a:lnTo>
                    <a:pt x="18952" y="446478"/>
                  </a:lnTo>
                  <a:lnTo>
                    <a:pt x="12031" y="437223"/>
                  </a:lnTo>
                  <a:lnTo>
                    <a:pt x="6679" y="426778"/>
                  </a:lnTo>
                  <a:lnTo>
                    <a:pt x="2900" y="415511"/>
                  </a:lnTo>
                  <a:lnTo>
                    <a:pt x="721" y="403956"/>
                  </a:lnTo>
                  <a:lnTo>
                    <a:pt x="0" y="392450"/>
                  </a:lnTo>
                  <a:lnTo>
                    <a:pt x="631" y="381285"/>
                  </a:lnTo>
                  <a:lnTo>
                    <a:pt x="2642" y="370787"/>
                  </a:lnTo>
                  <a:lnTo>
                    <a:pt x="5926" y="361071"/>
                  </a:lnTo>
                  <a:lnTo>
                    <a:pt x="10587" y="352394"/>
                  </a:lnTo>
                  <a:lnTo>
                    <a:pt x="16997" y="345237"/>
                  </a:lnTo>
                  <a:lnTo>
                    <a:pt x="25195" y="339722"/>
                  </a:lnTo>
                  <a:lnTo>
                    <a:pt x="34785" y="335832"/>
                  </a:lnTo>
                  <a:lnTo>
                    <a:pt x="45132" y="333578"/>
                  </a:lnTo>
                  <a:lnTo>
                    <a:pt x="55796" y="332806"/>
                  </a:lnTo>
                  <a:lnTo>
                    <a:pt x="66718" y="333404"/>
                  </a:lnTo>
                  <a:lnTo>
                    <a:pt x="78108" y="335392"/>
                  </a:lnTo>
                  <a:lnTo>
                    <a:pt x="90056" y="338656"/>
                  </a:lnTo>
                  <a:lnTo>
                    <a:pt x="102199" y="343134"/>
                  </a:lnTo>
                  <a:lnTo>
                    <a:pt x="113824" y="348888"/>
                  </a:lnTo>
                  <a:lnTo>
                    <a:pt x="124576" y="355829"/>
                  </a:lnTo>
                  <a:lnTo>
                    <a:pt x="134593" y="363591"/>
                  </a:lnTo>
                  <a:lnTo>
                    <a:pt x="144313" y="371638"/>
                  </a:lnTo>
                  <a:lnTo>
                    <a:pt x="154035" y="379641"/>
                  </a:lnTo>
                  <a:lnTo>
                    <a:pt x="163718" y="387470"/>
                  </a:lnTo>
                  <a:lnTo>
                    <a:pt x="173080" y="395108"/>
                  </a:lnTo>
                  <a:lnTo>
                    <a:pt x="181980" y="402577"/>
                  </a:lnTo>
                  <a:lnTo>
                    <a:pt x="190585" y="409916"/>
                  </a:lnTo>
                  <a:lnTo>
                    <a:pt x="199277" y="417158"/>
                  </a:lnTo>
                  <a:lnTo>
                    <a:pt x="208272" y="424325"/>
                  </a:lnTo>
                  <a:lnTo>
                    <a:pt x="217619" y="431276"/>
                  </a:lnTo>
                  <a:lnTo>
                    <a:pt x="227279" y="437717"/>
                  </a:lnTo>
                  <a:lnTo>
                    <a:pt x="237189" y="443521"/>
                  </a:lnTo>
                  <a:lnTo>
                    <a:pt x="247286" y="448401"/>
                  </a:lnTo>
                  <a:lnTo>
                    <a:pt x="257516" y="451849"/>
                  </a:lnTo>
                  <a:lnTo>
                    <a:pt x="267832" y="453724"/>
                  </a:lnTo>
                  <a:lnTo>
                    <a:pt x="277942" y="454352"/>
                  </a:lnTo>
                  <a:lnTo>
                    <a:pt x="288410" y="454401"/>
                  </a:lnTo>
                  <a:lnTo>
                    <a:pt x="301273" y="453875"/>
                  </a:lnTo>
                  <a:lnTo>
                    <a:pt x="320063" y="4527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347440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5"/>
                  </a:lnTo>
                  <a:lnTo>
                    <a:pt x="1887" y="56823"/>
                  </a:lnTo>
                  <a:lnTo>
                    <a:pt x="1290" y="71952"/>
                  </a:lnTo>
                  <a:lnTo>
                    <a:pt x="875" y="87986"/>
                  </a:lnTo>
                  <a:lnTo>
                    <a:pt x="591" y="105023"/>
                  </a:lnTo>
                  <a:lnTo>
                    <a:pt x="402" y="123028"/>
                  </a:lnTo>
                  <a:lnTo>
                    <a:pt x="444" y="141693"/>
                  </a:lnTo>
                  <a:lnTo>
                    <a:pt x="1005" y="160528"/>
                  </a:lnTo>
                  <a:lnTo>
                    <a:pt x="2194" y="179240"/>
                  </a:lnTo>
                  <a:lnTo>
                    <a:pt x="3807" y="197890"/>
                  </a:lnTo>
                  <a:lnTo>
                    <a:pt x="5428" y="216785"/>
                  </a:lnTo>
                  <a:lnTo>
                    <a:pt x="6813" y="236086"/>
                  </a:lnTo>
                  <a:lnTo>
                    <a:pt x="7894" y="255642"/>
                  </a:lnTo>
                  <a:lnTo>
                    <a:pt x="8694" y="275085"/>
                  </a:lnTo>
                  <a:lnTo>
                    <a:pt x="9267" y="294204"/>
                  </a:lnTo>
                  <a:lnTo>
                    <a:pt x="9668" y="312960"/>
                  </a:lnTo>
                  <a:lnTo>
                    <a:pt x="9945" y="331393"/>
                  </a:lnTo>
                  <a:lnTo>
                    <a:pt x="10131" y="349553"/>
                  </a:lnTo>
                  <a:lnTo>
                    <a:pt x="10058" y="366940"/>
                  </a:lnTo>
                  <a:lnTo>
                    <a:pt x="9257" y="384318"/>
                  </a:lnTo>
                  <a:lnTo>
                    <a:pt x="6542" y="40433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25402" y="294797"/>
              <a:ext cx="143510" cy="276124"/>
            </a:xfrm>
            <a:custGeom>
              <a:avLst/>
              <a:gdLst/>
              <a:ahLst/>
              <a:cxnLst/>
              <a:rect l="0" t="0" r="0" b="0"/>
              <a:pathLst>
                <a:path w="143510" h="276124">
                  <a:moveTo>
                    <a:pt x="143509" y="221099"/>
                  </a:moveTo>
                  <a:lnTo>
                    <a:pt x="137575" y="226966"/>
                  </a:lnTo>
                  <a:lnTo>
                    <a:pt x="131370" y="232531"/>
                  </a:lnTo>
                  <a:lnTo>
                    <a:pt x="124270" y="238325"/>
                  </a:lnTo>
                  <a:lnTo>
                    <a:pt x="116157" y="244233"/>
                  </a:lnTo>
                  <a:lnTo>
                    <a:pt x="106862" y="249915"/>
                  </a:lnTo>
                  <a:lnTo>
                    <a:pt x="96419" y="255190"/>
                  </a:lnTo>
                  <a:lnTo>
                    <a:pt x="85167" y="260040"/>
                  </a:lnTo>
                  <a:lnTo>
                    <a:pt x="73628" y="264526"/>
                  </a:lnTo>
                  <a:lnTo>
                    <a:pt x="62133" y="268719"/>
                  </a:lnTo>
                  <a:lnTo>
                    <a:pt x="50807" y="272364"/>
                  </a:lnTo>
                  <a:lnTo>
                    <a:pt x="39669" y="274908"/>
                  </a:lnTo>
                  <a:lnTo>
                    <a:pt x="28715" y="276123"/>
                  </a:lnTo>
                  <a:lnTo>
                    <a:pt x="18563" y="275616"/>
                  </a:lnTo>
                  <a:lnTo>
                    <a:pt x="10408" y="272690"/>
                  </a:lnTo>
                  <a:lnTo>
                    <a:pt x="4742" y="267202"/>
                  </a:lnTo>
                  <a:lnTo>
                    <a:pt x="1412" y="259618"/>
                  </a:lnTo>
                  <a:lnTo>
                    <a:pt x="0" y="250708"/>
                  </a:lnTo>
                  <a:lnTo>
                    <a:pt x="48" y="241056"/>
                  </a:lnTo>
                  <a:lnTo>
                    <a:pt x="1162" y="231003"/>
                  </a:lnTo>
                  <a:lnTo>
                    <a:pt x="3030" y="220737"/>
                  </a:lnTo>
                  <a:lnTo>
                    <a:pt x="5428" y="210351"/>
                  </a:lnTo>
                  <a:lnTo>
                    <a:pt x="8356" y="199735"/>
                  </a:lnTo>
                  <a:lnTo>
                    <a:pt x="12006" y="188608"/>
                  </a:lnTo>
                  <a:lnTo>
                    <a:pt x="16423" y="176856"/>
                  </a:lnTo>
                  <a:lnTo>
                    <a:pt x="21356" y="164520"/>
                  </a:lnTo>
                  <a:lnTo>
                    <a:pt x="26361" y="151706"/>
                  </a:lnTo>
                  <a:lnTo>
                    <a:pt x="31170" y="138525"/>
                  </a:lnTo>
                  <a:lnTo>
                    <a:pt x="35704" y="124909"/>
                  </a:lnTo>
                  <a:lnTo>
                    <a:pt x="39976" y="110631"/>
                  </a:lnTo>
                  <a:lnTo>
                    <a:pt x="44029" y="95626"/>
                  </a:lnTo>
                  <a:lnTo>
                    <a:pt x="47762" y="80152"/>
                  </a:lnTo>
                  <a:lnTo>
                    <a:pt x="51296" y="62868"/>
                  </a:lnTo>
                  <a:lnTo>
                    <a:pt x="54940" y="38902"/>
                  </a:lnTo>
                  <a:lnTo>
                    <a:pt x="59281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556427" y="241053"/>
            <a:ext cx="665916" cy="516999"/>
            <a:chOff x="5556427" y="241053"/>
            <a:chExt cx="665916" cy="516999"/>
          </a:xfrm>
        </p:grpSpPr>
        <p:sp>
          <p:nvSpPr>
            <p:cNvPr id="6" name="Freeform 5"/>
            <p:cNvSpPr/>
            <p:nvPr/>
          </p:nvSpPr>
          <p:spPr>
            <a:xfrm>
              <a:off x="5738031" y="24215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82"/>
                  </a:lnTo>
                  <a:lnTo>
                    <a:pt x="10528" y="58457"/>
                  </a:lnTo>
                  <a:lnTo>
                    <a:pt x="10528" y="74930"/>
                  </a:lnTo>
                  <a:lnTo>
                    <a:pt x="10528" y="92503"/>
                  </a:lnTo>
                  <a:lnTo>
                    <a:pt x="10528" y="111019"/>
                  </a:lnTo>
                  <a:lnTo>
                    <a:pt x="10528" y="130272"/>
                  </a:lnTo>
                  <a:lnTo>
                    <a:pt x="10528" y="150072"/>
                  </a:lnTo>
                  <a:lnTo>
                    <a:pt x="10528" y="170264"/>
                  </a:lnTo>
                  <a:lnTo>
                    <a:pt x="10528" y="190731"/>
                  </a:lnTo>
                  <a:lnTo>
                    <a:pt x="10528" y="211384"/>
                  </a:lnTo>
                  <a:lnTo>
                    <a:pt x="10528" y="231998"/>
                  </a:lnTo>
                  <a:lnTo>
                    <a:pt x="10528" y="252226"/>
                  </a:lnTo>
                  <a:lnTo>
                    <a:pt x="10524" y="271903"/>
                  </a:lnTo>
                  <a:lnTo>
                    <a:pt x="10351" y="290880"/>
                  </a:lnTo>
                  <a:lnTo>
                    <a:pt x="9703" y="308938"/>
                  </a:lnTo>
                  <a:lnTo>
                    <a:pt x="8454" y="326040"/>
                  </a:lnTo>
                  <a:lnTo>
                    <a:pt x="6793" y="342094"/>
                  </a:lnTo>
                  <a:lnTo>
                    <a:pt x="4966" y="358646"/>
                  </a:lnTo>
                  <a:lnTo>
                    <a:pt x="2812" y="37938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556427" y="252683"/>
              <a:ext cx="171076" cy="219450"/>
            </a:xfrm>
            <a:custGeom>
              <a:avLst/>
              <a:gdLst/>
              <a:ahLst/>
              <a:cxnLst/>
              <a:rect l="0" t="0" r="0" b="0"/>
              <a:pathLst>
                <a:path w="171076" h="219450">
                  <a:moveTo>
                    <a:pt x="171075" y="147399"/>
                  </a:moveTo>
                  <a:lnTo>
                    <a:pt x="159407" y="153267"/>
                  </a:lnTo>
                  <a:lnTo>
                    <a:pt x="148919" y="158831"/>
                  </a:lnTo>
                  <a:lnTo>
                    <a:pt x="138617" y="164631"/>
                  </a:lnTo>
                  <a:lnTo>
                    <a:pt x="128315" y="170711"/>
                  </a:lnTo>
                  <a:lnTo>
                    <a:pt x="117972" y="177041"/>
                  </a:lnTo>
                  <a:lnTo>
                    <a:pt x="107577" y="183569"/>
                  </a:lnTo>
                  <a:lnTo>
                    <a:pt x="96976" y="190245"/>
                  </a:lnTo>
                  <a:lnTo>
                    <a:pt x="85870" y="197028"/>
                  </a:lnTo>
                  <a:lnTo>
                    <a:pt x="74142" y="203872"/>
                  </a:lnTo>
                  <a:lnTo>
                    <a:pt x="61994" y="210263"/>
                  </a:lnTo>
                  <a:lnTo>
                    <a:pt x="49840" y="215263"/>
                  </a:lnTo>
                  <a:lnTo>
                    <a:pt x="37938" y="218459"/>
                  </a:lnTo>
                  <a:lnTo>
                    <a:pt x="26845" y="219449"/>
                  </a:lnTo>
                  <a:lnTo>
                    <a:pt x="17461" y="217611"/>
                  </a:lnTo>
                  <a:lnTo>
                    <a:pt x="10123" y="212888"/>
                  </a:lnTo>
                  <a:lnTo>
                    <a:pt x="4842" y="205665"/>
                  </a:lnTo>
                  <a:lnTo>
                    <a:pt x="1574" y="196474"/>
                  </a:lnTo>
                  <a:lnTo>
                    <a:pt x="77" y="185819"/>
                  </a:lnTo>
                  <a:lnTo>
                    <a:pt x="0" y="174110"/>
                  </a:lnTo>
                  <a:lnTo>
                    <a:pt x="995" y="161661"/>
                  </a:lnTo>
                  <a:lnTo>
                    <a:pt x="2770" y="148701"/>
                  </a:lnTo>
                  <a:lnTo>
                    <a:pt x="5264" y="135390"/>
                  </a:lnTo>
                  <a:lnTo>
                    <a:pt x="8614" y="121842"/>
                  </a:lnTo>
                  <a:lnTo>
                    <a:pt x="12826" y="108137"/>
                  </a:lnTo>
                  <a:lnTo>
                    <a:pt x="17621" y="94491"/>
                  </a:lnTo>
                  <a:lnTo>
                    <a:pt x="22531" y="81249"/>
                  </a:lnTo>
                  <a:lnTo>
                    <a:pt x="27278" y="68567"/>
                  </a:lnTo>
                  <a:lnTo>
                    <a:pt x="31814" y="56495"/>
                  </a:lnTo>
                  <a:lnTo>
                    <a:pt x="36781" y="43670"/>
                  </a:lnTo>
                  <a:lnTo>
                    <a:pt x="43733" y="26732"/>
                  </a:lnTo>
                  <a:lnTo>
                    <a:pt x="55262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854547" y="241053"/>
              <a:ext cx="367796" cy="516999"/>
            </a:xfrm>
            <a:custGeom>
              <a:avLst/>
              <a:gdLst/>
              <a:ahLst/>
              <a:cxnLst/>
              <a:rect l="0" t="0" r="0" b="0"/>
              <a:pathLst>
                <a:path w="367796" h="516999">
                  <a:moveTo>
                    <a:pt x="41411" y="1102"/>
                  </a:moveTo>
                  <a:lnTo>
                    <a:pt x="38410" y="9903"/>
                  </a:lnTo>
                  <a:lnTo>
                    <a:pt x="34988" y="18250"/>
                  </a:lnTo>
                  <a:lnTo>
                    <a:pt x="30797" y="26949"/>
                  </a:lnTo>
                  <a:lnTo>
                    <a:pt x="26070" y="36070"/>
                  </a:lnTo>
                  <a:lnTo>
                    <a:pt x="21236" y="45565"/>
                  </a:lnTo>
                  <a:lnTo>
                    <a:pt x="16558" y="55357"/>
                  </a:lnTo>
                  <a:lnTo>
                    <a:pt x="12122" y="65371"/>
                  </a:lnTo>
                  <a:lnTo>
                    <a:pt x="7921" y="75544"/>
                  </a:lnTo>
                  <a:lnTo>
                    <a:pt x="3936" y="85757"/>
                  </a:lnTo>
                  <a:lnTo>
                    <a:pt x="963" y="93377"/>
                  </a:lnTo>
                  <a:lnTo>
                    <a:pt x="0" y="95264"/>
                  </a:lnTo>
                  <a:lnTo>
                    <a:pt x="678" y="92607"/>
                  </a:lnTo>
                  <a:lnTo>
                    <a:pt x="2590" y="87193"/>
                  </a:lnTo>
                  <a:lnTo>
                    <a:pt x="5635" y="80437"/>
                  </a:lnTo>
                  <a:lnTo>
                    <a:pt x="9698" y="73156"/>
                  </a:lnTo>
                  <a:lnTo>
                    <a:pt x="14755" y="65738"/>
                  </a:lnTo>
                  <a:lnTo>
                    <a:pt x="20918" y="58341"/>
                  </a:lnTo>
                  <a:lnTo>
                    <a:pt x="28143" y="51014"/>
                  </a:lnTo>
                  <a:lnTo>
                    <a:pt x="36098" y="43762"/>
                  </a:lnTo>
                  <a:lnTo>
                    <a:pt x="44278" y="36574"/>
                  </a:lnTo>
                  <a:lnTo>
                    <a:pt x="52376" y="29440"/>
                  </a:lnTo>
                  <a:lnTo>
                    <a:pt x="60438" y="22511"/>
                  </a:lnTo>
                  <a:lnTo>
                    <a:pt x="68765" y="16084"/>
                  </a:lnTo>
                  <a:lnTo>
                    <a:pt x="77516" y="10289"/>
                  </a:lnTo>
                  <a:lnTo>
                    <a:pt x="86698" y="5415"/>
                  </a:lnTo>
                  <a:lnTo>
                    <a:pt x="96249" y="1971"/>
                  </a:lnTo>
                  <a:lnTo>
                    <a:pt x="106080" y="112"/>
                  </a:lnTo>
                  <a:lnTo>
                    <a:pt x="115955" y="0"/>
                  </a:lnTo>
                  <a:lnTo>
                    <a:pt x="125504" y="1970"/>
                  </a:lnTo>
                  <a:lnTo>
                    <a:pt x="134553" y="6005"/>
                  </a:lnTo>
                  <a:lnTo>
                    <a:pt x="143104" y="11967"/>
                  </a:lnTo>
                  <a:lnTo>
                    <a:pt x="151233" y="19781"/>
                  </a:lnTo>
                  <a:lnTo>
                    <a:pt x="159032" y="29215"/>
                  </a:lnTo>
                  <a:lnTo>
                    <a:pt x="166423" y="39784"/>
                  </a:lnTo>
                  <a:lnTo>
                    <a:pt x="173168" y="50861"/>
                  </a:lnTo>
                  <a:lnTo>
                    <a:pt x="179183" y="62057"/>
                  </a:lnTo>
                  <a:lnTo>
                    <a:pt x="184376" y="73521"/>
                  </a:lnTo>
                  <a:lnTo>
                    <a:pt x="188567" y="85816"/>
                  </a:lnTo>
                  <a:lnTo>
                    <a:pt x="191759" y="99202"/>
                  </a:lnTo>
                  <a:lnTo>
                    <a:pt x="194260" y="113635"/>
                  </a:lnTo>
                  <a:lnTo>
                    <a:pt x="196561" y="128935"/>
                  </a:lnTo>
                  <a:lnTo>
                    <a:pt x="198957" y="144898"/>
                  </a:lnTo>
                  <a:lnTo>
                    <a:pt x="201230" y="161348"/>
                  </a:lnTo>
                  <a:lnTo>
                    <a:pt x="202770" y="178143"/>
                  </a:lnTo>
                  <a:lnTo>
                    <a:pt x="203287" y="195174"/>
                  </a:lnTo>
                  <a:lnTo>
                    <a:pt x="202802" y="212202"/>
                  </a:lnTo>
                  <a:lnTo>
                    <a:pt x="201480" y="228868"/>
                  </a:lnTo>
                  <a:lnTo>
                    <a:pt x="199514" y="245005"/>
                  </a:lnTo>
                  <a:lnTo>
                    <a:pt x="197075" y="260622"/>
                  </a:lnTo>
                  <a:lnTo>
                    <a:pt x="194300" y="275803"/>
                  </a:lnTo>
                  <a:lnTo>
                    <a:pt x="191286" y="290642"/>
                  </a:lnTo>
                  <a:lnTo>
                    <a:pt x="187942" y="305067"/>
                  </a:lnTo>
                  <a:lnTo>
                    <a:pt x="184012" y="318841"/>
                  </a:lnTo>
                  <a:lnTo>
                    <a:pt x="179402" y="331882"/>
                  </a:lnTo>
                  <a:lnTo>
                    <a:pt x="174170" y="344099"/>
                  </a:lnTo>
                  <a:lnTo>
                    <a:pt x="168433" y="355311"/>
                  </a:lnTo>
                  <a:lnTo>
                    <a:pt x="162308" y="365516"/>
                  </a:lnTo>
                  <a:lnTo>
                    <a:pt x="155739" y="374691"/>
                  </a:lnTo>
                  <a:lnTo>
                    <a:pt x="148497" y="382715"/>
                  </a:lnTo>
                  <a:lnTo>
                    <a:pt x="140514" y="389625"/>
                  </a:lnTo>
                  <a:lnTo>
                    <a:pt x="131865" y="395266"/>
                  </a:lnTo>
                  <a:lnTo>
                    <a:pt x="122681" y="399233"/>
                  </a:lnTo>
                  <a:lnTo>
                    <a:pt x="113099" y="401448"/>
                  </a:lnTo>
                  <a:lnTo>
                    <a:pt x="103394" y="401799"/>
                  </a:lnTo>
                  <a:lnTo>
                    <a:pt x="93958" y="399990"/>
                  </a:lnTo>
                  <a:lnTo>
                    <a:pt x="84989" y="396064"/>
                  </a:lnTo>
                  <a:lnTo>
                    <a:pt x="76663" y="390174"/>
                  </a:lnTo>
                  <a:lnTo>
                    <a:pt x="69217" y="382409"/>
                  </a:lnTo>
                  <a:lnTo>
                    <a:pt x="62699" y="373002"/>
                  </a:lnTo>
                  <a:lnTo>
                    <a:pt x="57321" y="362282"/>
                  </a:lnTo>
                  <a:lnTo>
                    <a:pt x="53532" y="350571"/>
                  </a:lnTo>
                  <a:lnTo>
                    <a:pt x="51432" y="338150"/>
                  </a:lnTo>
                  <a:lnTo>
                    <a:pt x="50987" y="325558"/>
                  </a:lnTo>
                  <a:lnTo>
                    <a:pt x="52200" y="313564"/>
                  </a:lnTo>
                  <a:lnTo>
                    <a:pt x="54915" y="302547"/>
                  </a:lnTo>
                  <a:lnTo>
                    <a:pt x="59176" y="292845"/>
                  </a:lnTo>
                  <a:lnTo>
                    <a:pt x="65309" y="284925"/>
                  </a:lnTo>
                  <a:lnTo>
                    <a:pt x="73318" y="278863"/>
                  </a:lnTo>
                  <a:lnTo>
                    <a:pt x="82780" y="274588"/>
                  </a:lnTo>
                  <a:lnTo>
                    <a:pt x="93039" y="272069"/>
                  </a:lnTo>
                  <a:lnTo>
                    <a:pt x="103636" y="271120"/>
                  </a:lnTo>
                  <a:lnTo>
                    <a:pt x="114174" y="271766"/>
                  </a:lnTo>
                  <a:lnTo>
                    <a:pt x="124241" y="274319"/>
                  </a:lnTo>
                  <a:lnTo>
                    <a:pt x="133684" y="278776"/>
                  </a:lnTo>
                  <a:lnTo>
                    <a:pt x="142855" y="284869"/>
                  </a:lnTo>
                  <a:lnTo>
                    <a:pt x="152473" y="292246"/>
                  </a:lnTo>
                  <a:lnTo>
                    <a:pt x="162910" y="300581"/>
                  </a:lnTo>
                  <a:lnTo>
                    <a:pt x="174043" y="309770"/>
                  </a:lnTo>
                  <a:lnTo>
                    <a:pt x="185442" y="319915"/>
                  </a:lnTo>
                  <a:lnTo>
                    <a:pt x="196816" y="330992"/>
                  </a:lnTo>
                  <a:lnTo>
                    <a:pt x="208048" y="342702"/>
                  </a:lnTo>
                  <a:lnTo>
                    <a:pt x="219114" y="354561"/>
                  </a:lnTo>
                  <a:lnTo>
                    <a:pt x="230031" y="366274"/>
                  </a:lnTo>
                  <a:lnTo>
                    <a:pt x="240667" y="377580"/>
                  </a:lnTo>
                  <a:lnTo>
                    <a:pt x="250741" y="388173"/>
                  </a:lnTo>
                  <a:lnTo>
                    <a:pt x="260151" y="397962"/>
                  </a:lnTo>
                  <a:lnTo>
                    <a:pt x="268945" y="407028"/>
                  </a:lnTo>
                  <a:lnTo>
                    <a:pt x="277239" y="415511"/>
                  </a:lnTo>
                  <a:lnTo>
                    <a:pt x="285158" y="423565"/>
                  </a:lnTo>
                  <a:lnTo>
                    <a:pt x="292969" y="431637"/>
                  </a:lnTo>
                  <a:lnTo>
                    <a:pt x="301060" y="440437"/>
                  </a:lnTo>
                  <a:lnTo>
                    <a:pt x="309615" y="450282"/>
                  </a:lnTo>
                  <a:lnTo>
                    <a:pt x="318482" y="460829"/>
                  </a:lnTo>
                  <a:lnTo>
                    <a:pt x="327280" y="471294"/>
                  </a:lnTo>
                  <a:lnTo>
                    <a:pt x="335781" y="481209"/>
                  </a:lnTo>
                  <a:lnTo>
                    <a:pt x="343633" y="490165"/>
                  </a:lnTo>
                  <a:lnTo>
                    <a:pt x="351057" y="498523"/>
                  </a:lnTo>
                  <a:lnTo>
                    <a:pt x="358701" y="507011"/>
                  </a:lnTo>
                  <a:lnTo>
                    <a:pt x="367795" y="5169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716145" y="926507"/>
            <a:ext cx="747524" cy="442198"/>
            <a:chOff x="1716145" y="926507"/>
            <a:chExt cx="747524" cy="442198"/>
          </a:xfrm>
        </p:grpSpPr>
        <p:sp>
          <p:nvSpPr>
            <p:cNvPr id="10" name="Freeform 9"/>
            <p:cNvSpPr/>
            <p:nvPr/>
          </p:nvSpPr>
          <p:spPr>
            <a:xfrm>
              <a:off x="1716145" y="926507"/>
              <a:ext cx="410612" cy="431670"/>
            </a:xfrm>
            <a:custGeom>
              <a:avLst/>
              <a:gdLst/>
              <a:ahLst/>
              <a:cxnLst/>
              <a:rect l="0" t="0" r="0" b="0"/>
              <a:pathLst>
                <a:path w="410612" h="431670">
                  <a:moveTo>
                    <a:pt x="410611" y="0"/>
                  </a:moveTo>
                  <a:lnTo>
                    <a:pt x="401877" y="5868"/>
                  </a:lnTo>
                  <a:lnTo>
                    <a:pt x="394170" y="11432"/>
                  </a:lnTo>
                  <a:lnTo>
                    <a:pt x="386768" y="17241"/>
                  </a:lnTo>
                  <a:lnTo>
                    <a:pt x="379507" y="23667"/>
                  </a:lnTo>
                  <a:lnTo>
                    <a:pt x="372329" y="31294"/>
                  </a:lnTo>
                  <a:lnTo>
                    <a:pt x="365203" y="40319"/>
                  </a:lnTo>
                  <a:lnTo>
                    <a:pt x="358113" y="50300"/>
                  </a:lnTo>
                  <a:lnTo>
                    <a:pt x="351046" y="60379"/>
                  </a:lnTo>
                  <a:lnTo>
                    <a:pt x="343995" y="70047"/>
                  </a:lnTo>
                  <a:lnTo>
                    <a:pt x="336954" y="79315"/>
                  </a:lnTo>
                  <a:lnTo>
                    <a:pt x="329921" y="88524"/>
                  </a:lnTo>
                  <a:lnTo>
                    <a:pt x="322893" y="97903"/>
                  </a:lnTo>
                  <a:lnTo>
                    <a:pt x="315867" y="107524"/>
                  </a:lnTo>
                  <a:lnTo>
                    <a:pt x="308844" y="117376"/>
                  </a:lnTo>
                  <a:lnTo>
                    <a:pt x="301822" y="127418"/>
                  </a:lnTo>
                  <a:lnTo>
                    <a:pt x="294801" y="137605"/>
                  </a:lnTo>
                  <a:lnTo>
                    <a:pt x="287781" y="147897"/>
                  </a:lnTo>
                  <a:lnTo>
                    <a:pt x="280761" y="158259"/>
                  </a:lnTo>
                  <a:lnTo>
                    <a:pt x="273742" y="168505"/>
                  </a:lnTo>
                  <a:lnTo>
                    <a:pt x="266722" y="178311"/>
                  </a:lnTo>
                  <a:lnTo>
                    <a:pt x="259699" y="187541"/>
                  </a:lnTo>
                  <a:lnTo>
                    <a:pt x="252506" y="196383"/>
                  </a:lnTo>
                  <a:lnTo>
                    <a:pt x="244839" y="205240"/>
                  </a:lnTo>
                  <a:lnTo>
                    <a:pt x="236571" y="214351"/>
                  </a:lnTo>
                  <a:lnTo>
                    <a:pt x="227900" y="223777"/>
                  </a:lnTo>
                  <a:lnTo>
                    <a:pt x="219232" y="233490"/>
                  </a:lnTo>
                  <a:lnTo>
                    <a:pt x="210806" y="243432"/>
                  </a:lnTo>
                  <a:lnTo>
                    <a:pt x="202521" y="253379"/>
                  </a:lnTo>
                  <a:lnTo>
                    <a:pt x="194046" y="262978"/>
                  </a:lnTo>
                  <a:lnTo>
                    <a:pt x="185196" y="272065"/>
                  </a:lnTo>
                  <a:lnTo>
                    <a:pt x="175946" y="280811"/>
                  </a:lnTo>
                  <a:lnTo>
                    <a:pt x="166351" y="289603"/>
                  </a:lnTo>
                  <a:lnTo>
                    <a:pt x="156490" y="298665"/>
                  </a:lnTo>
                  <a:lnTo>
                    <a:pt x="146595" y="307888"/>
                  </a:lnTo>
                  <a:lnTo>
                    <a:pt x="137032" y="316933"/>
                  </a:lnTo>
                  <a:lnTo>
                    <a:pt x="127974" y="325617"/>
                  </a:lnTo>
                  <a:lnTo>
                    <a:pt x="119417" y="334076"/>
                  </a:lnTo>
                  <a:lnTo>
                    <a:pt x="111284" y="342669"/>
                  </a:lnTo>
                  <a:lnTo>
                    <a:pt x="103474" y="351593"/>
                  </a:lnTo>
                  <a:lnTo>
                    <a:pt x="95735" y="360723"/>
                  </a:lnTo>
                  <a:lnTo>
                    <a:pt x="87693" y="369705"/>
                  </a:lnTo>
                  <a:lnTo>
                    <a:pt x="79161" y="378342"/>
                  </a:lnTo>
                  <a:lnTo>
                    <a:pt x="69970" y="386599"/>
                  </a:lnTo>
                  <a:lnTo>
                    <a:pt x="59890" y="394524"/>
                  </a:lnTo>
                  <a:lnTo>
                    <a:pt x="48902" y="402178"/>
                  </a:lnTo>
                  <a:lnTo>
                    <a:pt x="37733" y="409326"/>
                  </a:lnTo>
                  <a:lnTo>
                    <a:pt x="26661" y="416134"/>
                  </a:lnTo>
                  <a:lnTo>
                    <a:pt x="14713" y="42320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95171" y="958093"/>
              <a:ext cx="368498" cy="410612"/>
            </a:xfrm>
            <a:custGeom>
              <a:avLst/>
              <a:gdLst/>
              <a:ahLst/>
              <a:cxnLst/>
              <a:rect l="0" t="0" r="0" b="0"/>
              <a:pathLst>
                <a:path w="368498" h="410612">
                  <a:moveTo>
                    <a:pt x="0" y="0"/>
                  </a:moveTo>
                  <a:lnTo>
                    <a:pt x="8801" y="8868"/>
                  </a:lnTo>
                  <a:lnTo>
                    <a:pt x="17148" y="17855"/>
                  </a:lnTo>
                  <a:lnTo>
                    <a:pt x="25842" y="27846"/>
                  </a:lnTo>
                  <a:lnTo>
                    <a:pt x="34790" y="38654"/>
                  </a:lnTo>
                  <a:lnTo>
                    <a:pt x="43637" y="49817"/>
                  </a:lnTo>
                  <a:lnTo>
                    <a:pt x="52180" y="61022"/>
                  </a:lnTo>
                  <a:lnTo>
                    <a:pt x="60541" y="72134"/>
                  </a:lnTo>
                  <a:lnTo>
                    <a:pt x="69067" y="83119"/>
                  </a:lnTo>
                  <a:lnTo>
                    <a:pt x="77951" y="93984"/>
                  </a:lnTo>
                  <a:lnTo>
                    <a:pt x="87222" y="104754"/>
                  </a:lnTo>
                  <a:lnTo>
                    <a:pt x="96832" y="115452"/>
                  </a:lnTo>
                  <a:lnTo>
                    <a:pt x="106712" y="126101"/>
                  </a:lnTo>
                  <a:lnTo>
                    <a:pt x="116958" y="136882"/>
                  </a:lnTo>
                  <a:lnTo>
                    <a:pt x="127822" y="148113"/>
                  </a:lnTo>
                  <a:lnTo>
                    <a:pt x="139386" y="159932"/>
                  </a:lnTo>
                  <a:lnTo>
                    <a:pt x="151422" y="172310"/>
                  </a:lnTo>
                  <a:lnTo>
                    <a:pt x="163501" y="185152"/>
                  </a:lnTo>
                  <a:lnTo>
                    <a:pt x="175371" y="198347"/>
                  </a:lnTo>
                  <a:lnTo>
                    <a:pt x="187121" y="211802"/>
                  </a:lnTo>
                  <a:lnTo>
                    <a:pt x="199077" y="225440"/>
                  </a:lnTo>
                  <a:lnTo>
                    <a:pt x="211417" y="239210"/>
                  </a:lnTo>
                  <a:lnTo>
                    <a:pt x="224162" y="253237"/>
                  </a:lnTo>
                  <a:lnTo>
                    <a:pt x="237258" y="267799"/>
                  </a:lnTo>
                  <a:lnTo>
                    <a:pt x="250628" y="283002"/>
                  </a:lnTo>
                  <a:lnTo>
                    <a:pt x="264200" y="298637"/>
                  </a:lnTo>
                  <a:lnTo>
                    <a:pt x="277919" y="314286"/>
                  </a:lnTo>
                  <a:lnTo>
                    <a:pt x="291729" y="329693"/>
                  </a:lnTo>
                  <a:lnTo>
                    <a:pt x="305274" y="344461"/>
                  </a:lnTo>
                  <a:lnTo>
                    <a:pt x="317915" y="357999"/>
                  </a:lnTo>
                  <a:lnTo>
                    <a:pt x="329371" y="370092"/>
                  </a:lnTo>
                  <a:lnTo>
                    <a:pt x="339399" y="380566"/>
                  </a:lnTo>
                  <a:lnTo>
                    <a:pt x="348610" y="390132"/>
                  </a:lnTo>
                  <a:lnTo>
                    <a:pt x="357810" y="399630"/>
                  </a:lnTo>
                  <a:lnTo>
                    <a:pt x="368497" y="4106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40714" y="1351428"/>
            <a:ext cx="1438810" cy="1143826"/>
            <a:chOff x="1340714" y="1351428"/>
            <a:chExt cx="1438810" cy="1143826"/>
          </a:xfrm>
        </p:grpSpPr>
        <p:sp>
          <p:nvSpPr>
            <p:cNvPr id="13" name="Freeform 12"/>
            <p:cNvSpPr/>
            <p:nvPr/>
          </p:nvSpPr>
          <p:spPr>
            <a:xfrm>
              <a:off x="1526632" y="1504767"/>
              <a:ext cx="254927" cy="396078"/>
            </a:xfrm>
            <a:custGeom>
              <a:avLst/>
              <a:gdLst/>
              <a:ahLst/>
              <a:cxnLst/>
              <a:rect l="0" t="0" r="0" b="0"/>
              <a:pathLst>
                <a:path w="254927" h="396078">
                  <a:moveTo>
                    <a:pt x="52642" y="63979"/>
                  </a:moveTo>
                  <a:lnTo>
                    <a:pt x="52843" y="52378"/>
                  </a:lnTo>
                  <a:lnTo>
                    <a:pt x="54764" y="42529"/>
                  </a:lnTo>
                  <a:lnTo>
                    <a:pt x="58654" y="33528"/>
                  </a:lnTo>
                  <a:lnTo>
                    <a:pt x="64233" y="25260"/>
                  </a:lnTo>
                  <a:lnTo>
                    <a:pt x="71182" y="17881"/>
                  </a:lnTo>
                  <a:lnTo>
                    <a:pt x="79181" y="11420"/>
                  </a:lnTo>
                  <a:lnTo>
                    <a:pt x="87952" y="6087"/>
                  </a:lnTo>
                  <a:lnTo>
                    <a:pt x="97274" y="2329"/>
                  </a:lnTo>
                  <a:lnTo>
                    <a:pt x="106971" y="256"/>
                  </a:lnTo>
                  <a:lnTo>
                    <a:pt x="116597" y="0"/>
                  </a:lnTo>
                  <a:lnTo>
                    <a:pt x="125453" y="1873"/>
                  </a:lnTo>
                  <a:lnTo>
                    <a:pt x="133223" y="5842"/>
                  </a:lnTo>
                  <a:lnTo>
                    <a:pt x="139931" y="11761"/>
                  </a:lnTo>
                  <a:lnTo>
                    <a:pt x="145753" y="19545"/>
                  </a:lnTo>
                  <a:lnTo>
                    <a:pt x="150889" y="28969"/>
                  </a:lnTo>
                  <a:lnTo>
                    <a:pt x="155358" y="39871"/>
                  </a:lnTo>
                  <a:lnTo>
                    <a:pt x="158995" y="52236"/>
                  </a:lnTo>
                  <a:lnTo>
                    <a:pt x="161771" y="65914"/>
                  </a:lnTo>
                  <a:lnTo>
                    <a:pt x="163466" y="80334"/>
                  </a:lnTo>
                  <a:lnTo>
                    <a:pt x="163624" y="94626"/>
                  </a:lnTo>
                  <a:lnTo>
                    <a:pt x="162132" y="108305"/>
                  </a:lnTo>
                  <a:lnTo>
                    <a:pt x="159181" y="121099"/>
                  </a:lnTo>
                  <a:lnTo>
                    <a:pt x="155066" y="132772"/>
                  </a:lnTo>
                  <a:lnTo>
                    <a:pt x="150069" y="143317"/>
                  </a:lnTo>
                  <a:lnTo>
                    <a:pt x="144105" y="152568"/>
                  </a:lnTo>
                  <a:lnTo>
                    <a:pt x="136746" y="160120"/>
                  </a:lnTo>
                  <a:lnTo>
                    <a:pt x="127893" y="165874"/>
                  </a:lnTo>
                  <a:lnTo>
                    <a:pt x="118523" y="168925"/>
                  </a:lnTo>
                  <a:lnTo>
                    <a:pt x="111090" y="168267"/>
                  </a:lnTo>
                  <a:lnTo>
                    <a:pt x="107455" y="165016"/>
                  </a:lnTo>
                  <a:lnTo>
                    <a:pt x="107580" y="160609"/>
                  </a:lnTo>
                  <a:lnTo>
                    <a:pt x="110732" y="155921"/>
                  </a:lnTo>
                  <a:lnTo>
                    <a:pt x="116134" y="151662"/>
                  </a:lnTo>
                  <a:lnTo>
                    <a:pt x="123143" y="148565"/>
                  </a:lnTo>
                  <a:lnTo>
                    <a:pt x="131276" y="146902"/>
                  </a:lnTo>
                  <a:lnTo>
                    <a:pt x="140183" y="146735"/>
                  </a:lnTo>
                  <a:lnTo>
                    <a:pt x="149619" y="148128"/>
                  </a:lnTo>
                  <a:lnTo>
                    <a:pt x="159408" y="150948"/>
                  </a:lnTo>
                  <a:lnTo>
                    <a:pt x="169272" y="154940"/>
                  </a:lnTo>
                  <a:lnTo>
                    <a:pt x="178822" y="159826"/>
                  </a:lnTo>
                  <a:lnTo>
                    <a:pt x="187877" y="165367"/>
                  </a:lnTo>
                  <a:lnTo>
                    <a:pt x="196432" y="171372"/>
                  </a:lnTo>
                  <a:lnTo>
                    <a:pt x="204566" y="177702"/>
                  </a:lnTo>
                  <a:lnTo>
                    <a:pt x="212368" y="184259"/>
                  </a:lnTo>
                  <a:lnTo>
                    <a:pt x="219762" y="191137"/>
                  </a:lnTo>
                  <a:lnTo>
                    <a:pt x="226508" y="198592"/>
                  </a:lnTo>
                  <a:lnTo>
                    <a:pt x="232530" y="206728"/>
                  </a:lnTo>
                  <a:lnTo>
                    <a:pt x="237897" y="215650"/>
                  </a:lnTo>
                  <a:lnTo>
                    <a:pt x="242736" y="225551"/>
                  </a:lnTo>
                  <a:lnTo>
                    <a:pt x="247168" y="236436"/>
                  </a:lnTo>
                  <a:lnTo>
                    <a:pt x="250976" y="248171"/>
                  </a:lnTo>
                  <a:lnTo>
                    <a:pt x="253629" y="260572"/>
                  </a:lnTo>
                  <a:lnTo>
                    <a:pt x="254926" y="273469"/>
                  </a:lnTo>
                  <a:lnTo>
                    <a:pt x="254814" y="286721"/>
                  </a:lnTo>
                  <a:lnTo>
                    <a:pt x="253218" y="300223"/>
                  </a:lnTo>
                  <a:lnTo>
                    <a:pt x="250245" y="313888"/>
                  </a:lnTo>
                  <a:lnTo>
                    <a:pt x="245808" y="327335"/>
                  </a:lnTo>
                  <a:lnTo>
                    <a:pt x="239556" y="339912"/>
                  </a:lnTo>
                  <a:lnTo>
                    <a:pt x="231462" y="351328"/>
                  </a:lnTo>
                  <a:lnTo>
                    <a:pt x="221774" y="361468"/>
                  </a:lnTo>
                  <a:lnTo>
                    <a:pt x="210830" y="370215"/>
                  </a:lnTo>
                  <a:lnTo>
                    <a:pt x="198951" y="377650"/>
                  </a:lnTo>
                  <a:lnTo>
                    <a:pt x="186400" y="383831"/>
                  </a:lnTo>
                  <a:lnTo>
                    <a:pt x="173377" y="388700"/>
                  </a:lnTo>
                  <a:lnTo>
                    <a:pt x="160022" y="392346"/>
                  </a:lnTo>
                  <a:lnTo>
                    <a:pt x="146276" y="394815"/>
                  </a:lnTo>
                  <a:lnTo>
                    <a:pt x="131902" y="396031"/>
                  </a:lnTo>
                  <a:lnTo>
                    <a:pt x="116825" y="396077"/>
                  </a:lnTo>
                  <a:lnTo>
                    <a:pt x="101275" y="395312"/>
                  </a:lnTo>
                  <a:lnTo>
                    <a:pt x="85683" y="394269"/>
                  </a:lnTo>
                  <a:lnTo>
                    <a:pt x="70318" y="393271"/>
                  </a:lnTo>
                  <a:lnTo>
                    <a:pt x="55668" y="392251"/>
                  </a:lnTo>
                  <a:lnTo>
                    <a:pt x="40971" y="390637"/>
                  </a:lnTo>
                  <a:lnTo>
                    <a:pt x="23824" y="387176"/>
                  </a:lnTo>
                  <a:lnTo>
                    <a:pt x="0" y="37983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14310" y="1364451"/>
              <a:ext cx="165172" cy="435018"/>
            </a:xfrm>
            <a:custGeom>
              <a:avLst/>
              <a:gdLst/>
              <a:ahLst/>
              <a:cxnLst/>
              <a:rect l="0" t="0" r="0" b="0"/>
              <a:pathLst>
                <a:path w="165172" h="435018">
                  <a:moveTo>
                    <a:pt x="154643" y="99010"/>
                  </a:moveTo>
                  <a:lnTo>
                    <a:pt x="148842" y="104944"/>
                  </a:lnTo>
                  <a:lnTo>
                    <a:pt x="143918" y="111149"/>
                  </a:lnTo>
                  <a:lnTo>
                    <a:pt x="139411" y="118240"/>
                  </a:lnTo>
                  <a:lnTo>
                    <a:pt x="135017" y="126008"/>
                  </a:lnTo>
                  <a:lnTo>
                    <a:pt x="130356" y="134006"/>
                  </a:lnTo>
                  <a:lnTo>
                    <a:pt x="125240" y="141956"/>
                  </a:lnTo>
                  <a:lnTo>
                    <a:pt x="119663" y="150076"/>
                  </a:lnTo>
                  <a:lnTo>
                    <a:pt x="113691" y="158966"/>
                  </a:lnTo>
                  <a:lnTo>
                    <a:pt x="107408" y="168909"/>
                  </a:lnTo>
                  <a:lnTo>
                    <a:pt x="100731" y="179875"/>
                  </a:lnTo>
                  <a:lnTo>
                    <a:pt x="93418" y="191693"/>
                  </a:lnTo>
                  <a:lnTo>
                    <a:pt x="85391" y="204170"/>
                  </a:lnTo>
                  <a:lnTo>
                    <a:pt x="76883" y="217295"/>
                  </a:lnTo>
                  <a:lnTo>
                    <a:pt x="68325" y="231237"/>
                  </a:lnTo>
                  <a:lnTo>
                    <a:pt x="59978" y="246017"/>
                  </a:lnTo>
                  <a:lnTo>
                    <a:pt x="51916" y="261365"/>
                  </a:lnTo>
                  <a:lnTo>
                    <a:pt x="44122" y="276820"/>
                  </a:lnTo>
                  <a:lnTo>
                    <a:pt x="36551" y="292105"/>
                  </a:lnTo>
                  <a:lnTo>
                    <a:pt x="29315" y="307132"/>
                  </a:lnTo>
                  <a:lnTo>
                    <a:pt x="22675" y="321908"/>
                  </a:lnTo>
                  <a:lnTo>
                    <a:pt x="16734" y="336478"/>
                  </a:lnTo>
                  <a:lnTo>
                    <a:pt x="11761" y="350889"/>
                  </a:lnTo>
                  <a:lnTo>
                    <a:pt x="8250" y="365186"/>
                  </a:lnTo>
                  <a:lnTo>
                    <a:pt x="6346" y="379388"/>
                  </a:lnTo>
                  <a:lnTo>
                    <a:pt x="6204" y="393028"/>
                  </a:lnTo>
                  <a:lnTo>
                    <a:pt x="8153" y="405202"/>
                  </a:lnTo>
                  <a:lnTo>
                    <a:pt x="12169" y="415526"/>
                  </a:lnTo>
                  <a:lnTo>
                    <a:pt x="17950" y="423779"/>
                  </a:lnTo>
                  <a:lnTo>
                    <a:pt x="25109" y="429655"/>
                  </a:lnTo>
                  <a:lnTo>
                    <a:pt x="33290" y="433235"/>
                  </a:lnTo>
                  <a:lnTo>
                    <a:pt x="42204" y="434878"/>
                  </a:lnTo>
                  <a:lnTo>
                    <a:pt x="51632" y="435017"/>
                  </a:lnTo>
                  <a:lnTo>
                    <a:pt x="61409" y="434037"/>
                  </a:lnTo>
                  <a:lnTo>
                    <a:pt x="71262" y="431926"/>
                  </a:lnTo>
                  <a:lnTo>
                    <a:pt x="80803" y="428308"/>
                  </a:lnTo>
                  <a:lnTo>
                    <a:pt x="89851" y="423098"/>
                  </a:lnTo>
                  <a:lnTo>
                    <a:pt x="98402" y="416480"/>
                  </a:lnTo>
                  <a:lnTo>
                    <a:pt x="106533" y="408743"/>
                  </a:lnTo>
                  <a:lnTo>
                    <a:pt x="114333" y="400166"/>
                  </a:lnTo>
                  <a:lnTo>
                    <a:pt x="121724" y="390984"/>
                  </a:lnTo>
                  <a:lnTo>
                    <a:pt x="128470" y="381375"/>
                  </a:lnTo>
                  <a:lnTo>
                    <a:pt x="134491" y="371471"/>
                  </a:lnTo>
                  <a:lnTo>
                    <a:pt x="139857" y="361364"/>
                  </a:lnTo>
                  <a:lnTo>
                    <a:pt x="144696" y="351119"/>
                  </a:lnTo>
                  <a:lnTo>
                    <a:pt x="149133" y="340776"/>
                  </a:lnTo>
                  <a:lnTo>
                    <a:pt x="153113" y="330202"/>
                  </a:lnTo>
                  <a:lnTo>
                    <a:pt x="156414" y="319111"/>
                  </a:lnTo>
                  <a:lnTo>
                    <a:pt x="158965" y="307382"/>
                  </a:lnTo>
                  <a:lnTo>
                    <a:pt x="160678" y="294893"/>
                  </a:lnTo>
                  <a:lnTo>
                    <a:pt x="161378" y="281445"/>
                  </a:lnTo>
                  <a:lnTo>
                    <a:pt x="161065" y="267038"/>
                  </a:lnTo>
                  <a:lnTo>
                    <a:pt x="159719" y="252295"/>
                  </a:lnTo>
                  <a:lnTo>
                    <a:pt x="157221" y="238318"/>
                  </a:lnTo>
                  <a:lnTo>
                    <a:pt x="153614" y="225665"/>
                  </a:lnTo>
                  <a:lnTo>
                    <a:pt x="149075" y="214374"/>
                  </a:lnTo>
                  <a:lnTo>
                    <a:pt x="143811" y="204249"/>
                  </a:lnTo>
                  <a:lnTo>
                    <a:pt x="138009" y="195031"/>
                  </a:lnTo>
                  <a:lnTo>
                    <a:pt x="131657" y="186482"/>
                  </a:lnTo>
                  <a:lnTo>
                    <a:pt x="124561" y="178412"/>
                  </a:lnTo>
                  <a:lnTo>
                    <a:pt x="116676" y="170677"/>
                  </a:lnTo>
                  <a:lnTo>
                    <a:pt x="108093" y="163173"/>
                  </a:lnTo>
                  <a:lnTo>
                    <a:pt x="98953" y="155827"/>
                  </a:lnTo>
                  <a:lnTo>
                    <a:pt x="89392" y="148588"/>
                  </a:lnTo>
                  <a:lnTo>
                    <a:pt x="79360" y="141421"/>
                  </a:lnTo>
                  <a:lnTo>
                    <a:pt x="68641" y="134304"/>
                  </a:lnTo>
                  <a:lnTo>
                    <a:pt x="57179" y="127218"/>
                  </a:lnTo>
                  <a:lnTo>
                    <a:pt x="45381" y="120155"/>
                  </a:lnTo>
                  <a:lnTo>
                    <a:pt x="33994" y="113107"/>
                  </a:lnTo>
                  <a:lnTo>
                    <a:pt x="23424" y="106064"/>
                  </a:lnTo>
                  <a:lnTo>
                    <a:pt x="14210" y="98859"/>
                  </a:lnTo>
                  <a:lnTo>
                    <a:pt x="7158" y="91183"/>
                  </a:lnTo>
                  <a:lnTo>
                    <a:pt x="2500" y="82905"/>
                  </a:lnTo>
                  <a:lnTo>
                    <a:pt x="153" y="74056"/>
                  </a:lnTo>
                  <a:lnTo>
                    <a:pt x="0" y="64738"/>
                  </a:lnTo>
                  <a:lnTo>
                    <a:pt x="1745" y="55066"/>
                  </a:lnTo>
                  <a:lnTo>
                    <a:pt x="4996" y="45300"/>
                  </a:lnTo>
                  <a:lnTo>
                    <a:pt x="9377" y="35824"/>
                  </a:lnTo>
                  <a:lnTo>
                    <a:pt x="14585" y="26833"/>
                  </a:lnTo>
                  <a:lnTo>
                    <a:pt x="20705" y="18661"/>
                  </a:lnTo>
                  <a:lnTo>
                    <a:pt x="28176" y="11851"/>
                  </a:lnTo>
                  <a:lnTo>
                    <a:pt x="37131" y="6574"/>
                  </a:lnTo>
                  <a:lnTo>
                    <a:pt x="47417" y="2844"/>
                  </a:lnTo>
                  <a:lnTo>
                    <a:pt x="58771" y="699"/>
                  </a:lnTo>
                  <a:lnTo>
                    <a:pt x="70920" y="0"/>
                  </a:lnTo>
                  <a:lnTo>
                    <a:pt x="83315" y="647"/>
                  </a:lnTo>
                  <a:lnTo>
                    <a:pt x="95169" y="2667"/>
                  </a:lnTo>
                  <a:lnTo>
                    <a:pt x="106098" y="5949"/>
                  </a:lnTo>
                  <a:lnTo>
                    <a:pt x="116078" y="10269"/>
                  </a:lnTo>
                  <a:lnTo>
                    <a:pt x="125249" y="15384"/>
                  </a:lnTo>
                  <a:lnTo>
                    <a:pt x="133782" y="21092"/>
                  </a:lnTo>
                  <a:lnTo>
                    <a:pt x="141515" y="27551"/>
                  </a:lnTo>
                  <a:lnTo>
                    <a:pt x="147964" y="35250"/>
                  </a:lnTo>
                  <a:lnTo>
                    <a:pt x="152973" y="44340"/>
                  </a:lnTo>
                  <a:lnTo>
                    <a:pt x="156684" y="54079"/>
                  </a:lnTo>
                  <a:lnTo>
                    <a:pt x="159743" y="63962"/>
                  </a:lnTo>
                  <a:lnTo>
                    <a:pt x="162419" y="74860"/>
                  </a:lnTo>
                  <a:lnTo>
                    <a:pt x="165171" y="8848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40714" y="1351428"/>
              <a:ext cx="616155" cy="689006"/>
            </a:xfrm>
            <a:custGeom>
              <a:avLst/>
              <a:gdLst/>
              <a:ahLst/>
              <a:cxnLst/>
              <a:rect l="0" t="0" r="0" b="0"/>
              <a:pathLst>
                <a:path w="616155" h="689006">
                  <a:moveTo>
                    <a:pt x="470187" y="27805"/>
                  </a:moveTo>
                  <a:lnTo>
                    <a:pt x="461185" y="22071"/>
                  </a:lnTo>
                  <a:lnTo>
                    <a:pt x="450918" y="17787"/>
                  </a:lnTo>
                  <a:lnTo>
                    <a:pt x="438334" y="14586"/>
                  </a:lnTo>
                  <a:lnTo>
                    <a:pt x="423806" y="12398"/>
                  </a:lnTo>
                  <a:lnTo>
                    <a:pt x="408010" y="11349"/>
                  </a:lnTo>
                  <a:lnTo>
                    <a:pt x="391477" y="11407"/>
                  </a:lnTo>
                  <a:lnTo>
                    <a:pt x="374690" y="12404"/>
                  </a:lnTo>
                  <a:lnTo>
                    <a:pt x="358140" y="14132"/>
                  </a:lnTo>
                  <a:lnTo>
                    <a:pt x="342061" y="16401"/>
                  </a:lnTo>
                  <a:lnTo>
                    <a:pt x="326642" y="19058"/>
                  </a:lnTo>
                  <a:lnTo>
                    <a:pt x="312120" y="21986"/>
                  </a:lnTo>
                  <a:lnTo>
                    <a:pt x="298534" y="25106"/>
                  </a:lnTo>
                  <a:lnTo>
                    <a:pt x="285763" y="28523"/>
                  </a:lnTo>
                  <a:lnTo>
                    <a:pt x="273638" y="32502"/>
                  </a:lnTo>
                  <a:lnTo>
                    <a:pt x="261994" y="37140"/>
                  </a:lnTo>
                  <a:lnTo>
                    <a:pt x="250698" y="42222"/>
                  </a:lnTo>
                  <a:lnTo>
                    <a:pt x="239645" y="47326"/>
                  </a:lnTo>
                  <a:lnTo>
                    <a:pt x="228761" y="52207"/>
                  </a:lnTo>
                  <a:lnTo>
                    <a:pt x="217992" y="56958"/>
                  </a:lnTo>
                  <a:lnTo>
                    <a:pt x="207302" y="61908"/>
                  </a:lnTo>
                  <a:lnTo>
                    <a:pt x="196665" y="67243"/>
                  </a:lnTo>
                  <a:lnTo>
                    <a:pt x="186064" y="73148"/>
                  </a:lnTo>
                  <a:lnTo>
                    <a:pt x="175487" y="79877"/>
                  </a:lnTo>
                  <a:lnTo>
                    <a:pt x="164926" y="87479"/>
                  </a:lnTo>
                  <a:lnTo>
                    <a:pt x="154376" y="95688"/>
                  </a:lnTo>
                  <a:lnTo>
                    <a:pt x="143833" y="104036"/>
                  </a:lnTo>
                  <a:lnTo>
                    <a:pt x="133299" y="112245"/>
                  </a:lnTo>
                  <a:lnTo>
                    <a:pt x="122937" y="120382"/>
                  </a:lnTo>
                  <a:lnTo>
                    <a:pt x="113053" y="128758"/>
                  </a:lnTo>
                  <a:lnTo>
                    <a:pt x="103774" y="137542"/>
                  </a:lnTo>
                  <a:lnTo>
                    <a:pt x="95069" y="146746"/>
                  </a:lnTo>
                  <a:lnTo>
                    <a:pt x="86836" y="156312"/>
                  </a:lnTo>
                  <a:lnTo>
                    <a:pt x="78963" y="166158"/>
                  </a:lnTo>
                  <a:lnTo>
                    <a:pt x="71352" y="176211"/>
                  </a:lnTo>
                  <a:lnTo>
                    <a:pt x="63928" y="186413"/>
                  </a:lnTo>
                  <a:lnTo>
                    <a:pt x="56638" y="196719"/>
                  </a:lnTo>
                  <a:lnTo>
                    <a:pt x="49605" y="207097"/>
                  </a:lnTo>
                  <a:lnTo>
                    <a:pt x="43109" y="217524"/>
                  </a:lnTo>
                  <a:lnTo>
                    <a:pt x="37259" y="227989"/>
                  </a:lnTo>
                  <a:lnTo>
                    <a:pt x="32009" y="238645"/>
                  </a:lnTo>
                  <a:lnTo>
                    <a:pt x="27248" y="249791"/>
                  </a:lnTo>
                  <a:lnTo>
                    <a:pt x="22860" y="261547"/>
                  </a:lnTo>
                  <a:lnTo>
                    <a:pt x="18742" y="273715"/>
                  </a:lnTo>
                  <a:lnTo>
                    <a:pt x="14817" y="285882"/>
                  </a:lnTo>
                  <a:lnTo>
                    <a:pt x="11029" y="297812"/>
                  </a:lnTo>
                  <a:lnTo>
                    <a:pt x="7501" y="309602"/>
                  </a:lnTo>
                  <a:lnTo>
                    <a:pt x="4511" y="321584"/>
                  </a:lnTo>
                  <a:lnTo>
                    <a:pt x="2173" y="333951"/>
                  </a:lnTo>
                  <a:lnTo>
                    <a:pt x="603" y="347055"/>
                  </a:lnTo>
                  <a:lnTo>
                    <a:pt x="0" y="361455"/>
                  </a:lnTo>
                  <a:lnTo>
                    <a:pt x="369" y="377327"/>
                  </a:lnTo>
                  <a:lnTo>
                    <a:pt x="1413" y="394209"/>
                  </a:lnTo>
                  <a:lnTo>
                    <a:pt x="2645" y="411226"/>
                  </a:lnTo>
                  <a:lnTo>
                    <a:pt x="3769" y="427848"/>
                  </a:lnTo>
                  <a:lnTo>
                    <a:pt x="4844" y="443752"/>
                  </a:lnTo>
                  <a:lnTo>
                    <a:pt x="6171" y="458659"/>
                  </a:lnTo>
                  <a:lnTo>
                    <a:pt x="7920" y="472533"/>
                  </a:lnTo>
                  <a:lnTo>
                    <a:pt x="10266" y="485511"/>
                  </a:lnTo>
                  <a:lnTo>
                    <a:pt x="13451" y="497782"/>
                  </a:lnTo>
                  <a:lnTo>
                    <a:pt x="17530" y="509535"/>
                  </a:lnTo>
                  <a:lnTo>
                    <a:pt x="22559" y="521247"/>
                  </a:lnTo>
                  <a:lnTo>
                    <a:pt x="28684" y="533643"/>
                  </a:lnTo>
                  <a:lnTo>
                    <a:pt x="35874" y="547052"/>
                  </a:lnTo>
                  <a:lnTo>
                    <a:pt x="43803" y="560974"/>
                  </a:lnTo>
                  <a:lnTo>
                    <a:pt x="51963" y="574327"/>
                  </a:lnTo>
                  <a:lnTo>
                    <a:pt x="60041" y="586525"/>
                  </a:lnTo>
                  <a:lnTo>
                    <a:pt x="67920" y="597493"/>
                  </a:lnTo>
                  <a:lnTo>
                    <a:pt x="75590" y="607394"/>
                  </a:lnTo>
                  <a:lnTo>
                    <a:pt x="83092" y="616462"/>
                  </a:lnTo>
                  <a:lnTo>
                    <a:pt x="90791" y="625079"/>
                  </a:lnTo>
                  <a:lnTo>
                    <a:pt x="99339" y="633726"/>
                  </a:lnTo>
                  <a:lnTo>
                    <a:pt x="109020" y="642657"/>
                  </a:lnTo>
                  <a:lnTo>
                    <a:pt x="119626" y="651609"/>
                  </a:lnTo>
                  <a:lnTo>
                    <a:pt x="130663" y="659933"/>
                  </a:lnTo>
                  <a:lnTo>
                    <a:pt x="141799" y="667303"/>
                  </a:lnTo>
                  <a:lnTo>
                    <a:pt x="153209" y="673554"/>
                  </a:lnTo>
                  <a:lnTo>
                    <a:pt x="165459" y="678528"/>
                  </a:lnTo>
                  <a:lnTo>
                    <a:pt x="178816" y="682278"/>
                  </a:lnTo>
                  <a:lnTo>
                    <a:pt x="193397" y="684999"/>
                  </a:lnTo>
                  <a:lnTo>
                    <a:pt x="209328" y="686924"/>
                  </a:lnTo>
                  <a:lnTo>
                    <a:pt x="226533" y="688258"/>
                  </a:lnTo>
                  <a:lnTo>
                    <a:pt x="244800" y="689005"/>
                  </a:lnTo>
                  <a:lnTo>
                    <a:pt x="263886" y="688983"/>
                  </a:lnTo>
                  <a:lnTo>
                    <a:pt x="283560" y="688154"/>
                  </a:lnTo>
                  <a:lnTo>
                    <a:pt x="303158" y="686614"/>
                  </a:lnTo>
                  <a:lnTo>
                    <a:pt x="321630" y="684510"/>
                  </a:lnTo>
                  <a:lnTo>
                    <a:pt x="338490" y="681978"/>
                  </a:lnTo>
                  <a:lnTo>
                    <a:pt x="353605" y="678974"/>
                  </a:lnTo>
                  <a:lnTo>
                    <a:pt x="366928" y="675279"/>
                  </a:lnTo>
                  <a:lnTo>
                    <a:pt x="378636" y="670830"/>
                  </a:lnTo>
                  <a:lnTo>
                    <a:pt x="389198" y="665707"/>
                  </a:lnTo>
                  <a:lnTo>
                    <a:pt x="399234" y="660043"/>
                  </a:lnTo>
                  <a:lnTo>
                    <a:pt x="409155" y="653964"/>
                  </a:lnTo>
                  <a:lnTo>
                    <a:pt x="419469" y="647255"/>
                  </a:lnTo>
                  <a:lnTo>
                    <a:pt x="430845" y="639387"/>
                  </a:lnTo>
                  <a:lnTo>
                    <a:pt x="443529" y="630175"/>
                  </a:lnTo>
                  <a:lnTo>
                    <a:pt x="456947" y="620056"/>
                  </a:lnTo>
                  <a:lnTo>
                    <a:pt x="469953" y="609879"/>
                  </a:lnTo>
                  <a:lnTo>
                    <a:pt x="481915" y="600143"/>
                  </a:lnTo>
                  <a:lnTo>
                    <a:pt x="492722" y="590828"/>
                  </a:lnTo>
                  <a:lnTo>
                    <a:pt x="502515" y="581586"/>
                  </a:lnTo>
                  <a:lnTo>
                    <a:pt x="511501" y="572186"/>
                  </a:lnTo>
                  <a:lnTo>
                    <a:pt x="519723" y="562550"/>
                  </a:lnTo>
                  <a:lnTo>
                    <a:pt x="527041" y="552687"/>
                  </a:lnTo>
                  <a:lnTo>
                    <a:pt x="533458" y="542643"/>
                  </a:lnTo>
                  <a:lnTo>
                    <a:pt x="539262" y="532625"/>
                  </a:lnTo>
                  <a:lnTo>
                    <a:pt x="544929" y="522978"/>
                  </a:lnTo>
                  <a:lnTo>
                    <a:pt x="550739" y="513858"/>
                  </a:lnTo>
                  <a:lnTo>
                    <a:pt x="556626" y="505091"/>
                  </a:lnTo>
                  <a:lnTo>
                    <a:pt x="562278" y="496284"/>
                  </a:lnTo>
                  <a:lnTo>
                    <a:pt x="567526" y="487208"/>
                  </a:lnTo>
                  <a:lnTo>
                    <a:pt x="572354" y="477805"/>
                  </a:lnTo>
                  <a:lnTo>
                    <a:pt x="576824" y="468107"/>
                  </a:lnTo>
                  <a:lnTo>
                    <a:pt x="581014" y="458167"/>
                  </a:lnTo>
                  <a:lnTo>
                    <a:pt x="584996" y="447880"/>
                  </a:lnTo>
                  <a:lnTo>
                    <a:pt x="588831" y="436990"/>
                  </a:lnTo>
                  <a:lnTo>
                    <a:pt x="592562" y="425408"/>
                  </a:lnTo>
                  <a:lnTo>
                    <a:pt x="596222" y="413360"/>
                  </a:lnTo>
                  <a:lnTo>
                    <a:pt x="599833" y="401273"/>
                  </a:lnTo>
                  <a:lnTo>
                    <a:pt x="603406" y="389384"/>
                  </a:lnTo>
                  <a:lnTo>
                    <a:pt x="606788" y="377112"/>
                  </a:lnTo>
                  <a:lnTo>
                    <a:pt x="609680" y="363209"/>
                  </a:lnTo>
                  <a:lnTo>
                    <a:pt x="611957" y="347112"/>
                  </a:lnTo>
                  <a:lnTo>
                    <a:pt x="613654" y="329061"/>
                  </a:lnTo>
                  <a:lnTo>
                    <a:pt x="614876" y="309724"/>
                  </a:lnTo>
                  <a:lnTo>
                    <a:pt x="615731" y="289639"/>
                  </a:lnTo>
                  <a:lnTo>
                    <a:pt x="616154" y="269136"/>
                  </a:lnTo>
                  <a:lnTo>
                    <a:pt x="615913" y="248401"/>
                  </a:lnTo>
                  <a:lnTo>
                    <a:pt x="614937" y="227549"/>
                  </a:lnTo>
                  <a:lnTo>
                    <a:pt x="613299" y="207125"/>
                  </a:lnTo>
                  <a:lnTo>
                    <a:pt x="611129" y="188084"/>
                  </a:lnTo>
                  <a:lnTo>
                    <a:pt x="608553" y="170832"/>
                  </a:lnTo>
                  <a:lnTo>
                    <a:pt x="605519" y="155280"/>
                  </a:lnTo>
                  <a:lnTo>
                    <a:pt x="601804" y="141130"/>
                  </a:lnTo>
                  <a:lnTo>
                    <a:pt x="597342" y="128057"/>
                  </a:lnTo>
                  <a:lnTo>
                    <a:pt x="592210" y="115936"/>
                  </a:lnTo>
                  <a:lnTo>
                    <a:pt x="586541" y="104846"/>
                  </a:lnTo>
                  <a:lnTo>
                    <a:pt x="580467" y="94748"/>
                  </a:lnTo>
                  <a:lnTo>
                    <a:pt x="574101" y="85488"/>
                  </a:lnTo>
                  <a:lnTo>
                    <a:pt x="567529" y="76881"/>
                  </a:lnTo>
                  <a:lnTo>
                    <a:pt x="560808" y="68757"/>
                  </a:lnTo>
                  <a:lnTo>
                    <a:pt x="553821" y="60978"/>
                  </a:lnTo>
                  <a:lnTo>
                    <a:pt x="546291" y="53440"/>
                  </a:lnTo>
                  <a:lnTo>
                    <a:pt x="538111" y="46075"/>
                  </a:lnTo>
                  <a:lnTo>
                    <a:pt x="529329" y="38992"/>
                  </a:lnTo>
                  <a:lnTo>
                    <a:pt x="520055" y="32462"/>
                  </a:lnTo>
                  <a:lnTo>
                    <a:pt x="510407" y="26590"/>
                  </a:lnTo>
                  <a:lnTo>
                    <a:pt x="500489" y="21325"/>
                  </a:lnTo>
                  <a:lnTo>
                    <a:pt x="490377" y="16554"/>
                  </a:lnTo>
                  <a:lnTo>
                    <a:pt x="480128" y="12164"/>
                  </a:lnTo>
                  <a:lnTo>
                    <a:pt x="469619" y="8215"/>
                  </a:lnTo>
                  <a:lnTo>
                    <a:pt x="458571" y="4934"/>
                  </a:lnTo>
                  <a:lnTo>
                    <a:pt x="446867" y="2398"/>
                  </a:lnTo>
                  <a:lnTo>
                    <a:pt x="434225" y="694"/>
                  </a:lnTo>
                  <a:lnTo>
                    <a:pt x="420143" y="0"/>
                  </a:lnTo>
                  <a:lnTo>
                    <a:pt x="404487" y="317"/>
                  </a:lnTo>
                  <a:lnTo>
                    <a:pt x="387752" y="1665"/>
                  </a:lnTo>
                  <a:lnTo>
                    <a:pt x="370834" y="4166"/>
                  </a:lnTo>
                  <a:lnTo>
                    <a:pt x="354278" y="7774"/>
                  </a:lnTo>
                  <a:lnTo>
                    <a:pt x="338419" y="12314"/>
                  </a:lnTo>
                  <a:lnTo>
                    <a:pt x="323542" y="17578"/>
                  </a:lnTo>
                  <a:lnTo>
                    <a:pt x="309688" y="23381"/>
                  </a:lnTo>
                  <a:lnTo>
                    <a:pt x="296724" y="29734"/>
                  </a:lnTo>
                  <a:lnTo>
                    <a:pt x="284462" y="36829"/>
                  </a:lnTo>
                  <a:lnTo>
                    <a:pt x="272737" y="44700"/>
                  </a:lnTo>
                  <a:lnTo>
                    <a:pt x="261856" y="52798"/>
                  </a:lnTo>
                  <a:lnTo>
                    <a:pt x="251521" y="60870"/>
                  </a:lnTo>
                  <a:lnTo>
                    <a:pt x="240820" y="69626"/>
                  </a:lnTo>
                  <a:lnTo>
                    <a:pt x="228032" y="8044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42570" y="1947772"/>
              <a:ext cx="242156" cy="431669"/>
            </a:xfrm>
            <a:custGeom>
              <a:avLst/>
              <a:gdLst/>
              <a:ahLst/>
              <a:cxnLst/>
              <a:rect l="0" t="0" r="0" b="0"/>
              <a:pathLst>
                <a:path w="242156" h="431669">
                  <a:moveTo>
                    <a:pt x="242155" y="0"/>
                  </a:moveTo>
                  <a:lnTo>
                    <a:pt x="236287" y="8734"/>
                  </a:lnTo>
                  <a:lnTo>
                    <a:pt x="230723" y="16441"/>
                  </a:lnTo>
                  <a:lnTo>
                    <a:pt x="224924" y="23856"/>
                  </a:lnTo>
                  <a:lnTo>
                    <a:pt x="218843" y="31636"/>
                  </a:lnTo>
                  <a:lnTo>
                    <a:pt x="212513" y="40759"/>
                  </a:lnTo>
                  <a:lnTo>
                    <a:pt x="205990" y="51636"/>
                  </a:lnTo>
                  <a:lnTo>
                    <a:pt x="199487" y="63857"/>
                  </a:lnTo>
                  <a:lnTo>
                    <a:pt x="193352" y="76517"/>
                  </a:lnTo>
                  <a:lnTo>
                    <a:pt x="187744" y="89029"/>
                  </a:lnTo>
                  <a:lnTo>
                    <a:pt x="182487" y="101173"/>
                  </a:lnTo>
                  <a:lnTo>
                    <a:pt x="177190" y="112927"/>
                  </a:lnTo>
                  <a:lnTo>
                    <a:pt x="171628" y="124346"/>
                  </a:lnTo>
                  <a:lnTo>
                    <a:pt x="165908" y="135504"/>
                  </a:lnTo>
                  <a:lnTo>
                    <a:pt x="160368" y="146471"/>
                  </a:lnTo>
                  <a:lnTo>
                    <a:pt x="155190" y="157300"/>
                  </a:lnTo>
                  <a:lnTo>
                    <a:pt x="150239" y="168033"/>
                  </a:lnTo>
                  <a:lnTo>
                    <a:pt x="145154" y="178700"/>
                  </a:lnTo>
                  <a:lnTo>
                    <a:pt x="139734" y="189327"/>
                  </a:lnTo>
                  <a:lnTo>
                    <a:pt x="133940" y="200091"/>
                  </a:lnTo>
                  <a:lnTo>
                    <a:pt x="127819" y="211310"/>
                  </a:lnTo>
                  <a:lnTo>
                    <a:pt x="121434" y="223125"/>
                  </a:lnTo>
                  <a:lnTo>
                    <a:pt x="114687" y="235670"/>
                  </a:lnTo>
                  <a:lnTo>
                    <a:pt x="107327" y="249156"/>
                  </a:lnTo>
                  <a:lnTo>
                    <a:pt x="99264" y="263598"/>
                  </a:lnTo>
                  <a:lnTo>
                    <a:pt x="90561" y="278703"/>
                  </a:lnTo>
                  <a:lnTo>
                    <a:pt x="81341" y="293988"/>
                  </a:lnTo>
                  <a:lnTo>
                    <a:pt x="71735" y="309156"/>
                  </a:lnTo>
                  <a:lnTo>
                    <a:pt x="62014" y="324102"/>
                  </a:lnTo>
                  <a:lnTo>
                    <a:pt x="52568" y="338824"/>
                  </a:lnTo>
                  <a:lnTo>
                    <a:pt x="43592" y="353347"/>
                  </a:lnTo>
                  <a:lnTo>
                    <a:pt x="35204" y="367496"/>
                  </a:lnTo>
                  <a:lnTo>
                    <a:pt x="26611" y="382479"/>
                  </a:lnTo>
                  <a:lnTo>
                    <a:pt x="15941" y="40185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0" y="1947772"/>
              <a:ext cx="263214" cy="547482"/>
            </a:xfrm>
            <a:custGeom>
              <a:avLst/>
              <a:gdLst/>
              <a:ahLst/>
              <a:cxnLst/>
              <a:rect l="0" t="0" r="0" b="0"/>
              <a:pathLst>
                <a:path w="263214" h="547482">
                  <a:moveTo>
                    <a:pt x="0" y="0"/>
                  </a:moveTo>
                  <a:lnTo>
                    <a:pt x="2934" y="11668"/>
                  </a:lnTo>
                  <a:lnTo>
                    <a:pt x="5716" y="22156"/>
                  </a:lnTo>
                  <a:lnTo>
                    <a:pt x="8621" y="32458"/>
                  </a:lnTo>
                  <a:lnTo>
                    <a:pt x="11834" y="42760"/>
                  </a:lnTo>
                  <a:lnTo>
                    <a:pt x="15647" y="53103"/>
                  </a:lnTo>
                  <a:lnTo>
                    <a:pt x="20160" y="63498"/>
                  </a:lnTo>
                  <a:lnTo>
                    <a:pt x="25151" y="74098"/>
                  </a:lnTo>
                  <a:lnTo>
                    <a:pt x="30190" y="85205"/>
                  </a:lnTo>
                  <a:lnTo>
                    <a:pt x="35026" y="96933"/>
                  </a:lnTo>
                  <a:lnTo>
                    <a:pt x="39746" y="109081"/>
                  </a:lnTo>
                  <a:lnTo>
                    <a:pt x="44675" y="121235"/>
                  </a:lnTo>
                  <a:lnTo>
                    <a:pt x="49991" y="133160"/>
                  </a:lnTo>
                  <a:lnTo>
                    <a:pt x="55715" y="145117"/>
                  </a:lnTo>
                  <a:lnTo>
                    <a:pt x="61789" y="157743"/>
                  </a:lnTo>
                  <a:lnTo>
                    <a:pt x="68138" y="171347"/>
                  </a:lnTo>
                  <a:lnTo>
                    <a:pt x="74691" y="185755"/>
                  </a:lnTo>
                  <a:lnTo>
                    <a:pt x="81389" y="200506"/>
                  </a:lnTo>
                  <a:lnTo>
                    <a:pt x="88194" y="215283"/>
                  </a:lnTo>
                  <a:lnTo>
                    <a:pt x="95237" y="229951"/>
                  </a:lnTo>
                  <a:lnTo>
                    <a:pt x="102805" y="244479"/>
                  </a:lnTo>
                  <a:lnTo>
                    <a:pt x="111010" y="258888"/>
                  </a:lnTo>
                  <a:lnTo>
                    <a:pt x="119810" y="273529"/>
                  </a:lnTo>
                  <a:lnTo>
                    <a:pt x="129095" y="289044"/>
                  </a:lnTo>
                  <a:lnTo>
                    <a:pt x="138745" y="305704"/>
                  </a:lnTo>
                  <a:lnTo>
                    <a:pt x="148496" y="323132"/>
                  </a:lnTo>
                  <a:lnTo>
                    <a:pt x="157962" y="340524"/>
                  </a:lnTo>
                  <a:lnTo>
                    <a:pt x="166960" y="357412"/>
                  </a:lnTo>
                  <a:lnTo>
                    <a:pt x="175646" y="373834"/>
                  </a:lnTo>
                  <a:lnTo>
                    <a:pt x="184398" y="390154"/>
                  </a:lnTo>
                  <a:lnTo>
                    <a:pt x="193433" y="406609"/>
                  </a:lnTo>
                  <a:lnTo>
                    <a:pt x="202638" y="423117"/>
                  </a:lnTo>
                  <a:lnTo>
                    <a:pt x="211672" y="439368"/>
                  </a:lnTo>
                  <a:lnTo>
                    <a:pt x="220339" y="455190"/>
                  </a:lnTo>
                  <a:lnTo>
                    <a:pt x="228447" y="470410"/>
                  </a:lnTo>
                  <a:lnTo>
                    <a:pt x="235740" y="484784"/>
                  </a:lnTo>
                  <a:lnTo>
                    <a:pt x="242155" y="498252"/>
                  </a:lnTo>
                  <a:lnTo>
                    <a:pt x="247649" y="510472"/>
                  </a:lnTo>
                  <a:lnTo>
                    <a:pt x="252636" y="521931"/>
                  </a:lnTo>
                  <a:lnTo>
                    <a:pt x="257555" y="533637"/>
                  </a:lnTo>
                  <a:lnTo>
                    <a:pt x="263213" y="54748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800373" y="2489550"/>
            <a:ext cx="1230159" cy="942741"/>
            <a:chOff x="1800373" y="2489550"/>
            <a:chExt cx="1230159" cy="942741"/>
          </a:xfrm>
        </p:grpSpPr>
        <p:sp>
          <p:nvSpPr>
            <p:cNvPr id="19" name="Freeform 18"/>
            <p:cNvSpPr/>
            <p:nvPr/>
          </p:nvSpPr>
          <p:spPr>
            <a:xfrm>
              <a:off x="2168870" y="2579481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42047" y="11668"/>
                  </a:lnTo>
                  <a:lnTo>
                    <a:pt x="41407" y="22157"/>
                  </a:lnTo>
                  <a:lnTo>
                    <a:pt x="40115" y="32468"/>
                  </a:lnTo>
                  <a:lnTo>
                    <a:pt x="38428" y="43115"/>
                  </a:lnTo>
                  <a:lnTo>
                    <a:pt x="36760" y="54755"/>
                  </a:lnTo>
                  <a:lnTo>
                    <a:pt x="35347" y="67661"/>
                  </a:lnTo>
                  <a:lnTo>
                    <a:pt x="34249" y="82086"/>
                  </a:lnTo>
                  <a:lnTo>
                    <a:pt x="33438" y="98434"/>
                  </a:lnTo>
                  <a:lnTo>
                    <a:pt x="32858" y="116727"/>
                  </a:lnTo>
                  <a:lnTo>
                    <a:pt x="32453" y="136537"/>
                  </a:lnTo>
                  <a:lnTo>
                    <a:pt x="32173" y="157197"/>
                  </a:lnTo>
                  <a:lnTo>
                    <a:pt x="31972" y="178223"/>
                  </a:lnTo>
                  <a:lnTo>
                    <a:pt x="31497" y="198880"/>
                  </a:lnTo>
                  <a:lnTo>
                    <a:pt x="30113" y="218137"/>
                  </a:lnTo>
                  <a:lnTo>
                    <a:pt x="27552" y="235569"/>
                  </a:lnTo>
                  <a:lnTo>
                    <a:pt x="24034" y="251424"/>
                  </a:lnTo>
                  <a:lnTo>
                    <a:pt x="20063" y="266317"/>
                  </a:lnTo>
                  <a:lnTo>
                    <a:pt x="15991" y="280709"/>
                  </a:lnTo>
                  <a:lnTo>
                    <a:pt x="12127" y="294838"/>
                  </a:lnTo>
                  <a:lnTo>
                    <a:pt x="8435" y="310485"/>
                  </a:lnTo>
                  <a:lnTo>
                    <a:pt x="4596" y="33238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36234" y="2579481"/>
              <a:ext cx="185280" cy="239900"/>
            </a:xfrm>
            <a:custGeom>
              <a:avLst/>
              <a:gdLst/>
              <a:ahLst/>
              <a:cxnLst/>
              <a:rect l="0" t="0" r="0" b="0"/>
              <a:pathLst>
                <a:path w="185280" h="239900">
                  <a:moveTo>
                    <a:pt x="185279" y="157928"/>
                  </a:moveTo>
                  <a:lnTo>
                    <a:pt x="176477" y="160929"/>
                  </a:lnTo>
                  <a:lnTo>
                    <a:pt x="168131" y="164351"/>
                  </a:lnTo>
                  <a:lnTo>
                    <a:pt x="159432" y="168547"/>
                  </a:lnTo>
                  <a:lnTo>
                    <a:pt x="150311" y="173447"/>
                  </a:lnTo>
                  <a:lnTo>
                    <a:pt x="140816" y="178929"/>
                  </a:lnTo>
                  <a:lnTo>
                    <a:pt x="131024" y="184859"/>
                  </a:lnTo>
                  <a:lnTo>
                    <a:pt x="121010" y="191121"/>
                  </a:lnTo>
                  <a:lnTo>
                    <a:pt x="110836" y="197620"/>
                  </a:lnTo>
                  <a:lnTo>
                    <a:pt x="100545" y="204279"/>
                  </a:lnTo>
                  <a:lnTo>
                    <a:pt x="90008" y="210885"/>
                  </a:lnTo>
                  <a:lnTo>
                    <a:pt x="78942" y="217093"/>
                  </a:lnTo>
                  <a:lnTo>
                    <a:pt x="67240" y="222750"/>
                  </a:lnTo>
                  <a:lnTo>
                    <a:pt x="55108" y="227870"/>
                  </a:lnTo>
                  <a:lnTo>
                    <a:pt x="42965" y="232544"/>
                  </a:lnTo>
                  <a:lnTo>
                    <a:pt x="31075" y="236847"/>
                  </a:lnTo>
                  <a:lnTo>
                    <a:pt x="20160" y="239889"/>
                  </a:lnTo>
                  <a:lnTo>
                    <a:pt x="11426" y="239899"/>
                  </a:lnTo>
                  <a:lnTo>
                    <a:pt x="5340" y="236163"/>
                  </a:lnTo>
                  <a:lnTo>
                    <a:pt x="1713" y="229245"/>
                  </a:lnTo>
                  <a:lnTo>
                    <a:pt x="94" y="220393"/>
                  </a:lnTo>
                  <a:lnTo>
                    <a:pt x="0" y="210550"/>
                  </a:lnTo>
                  <a:lnTo>
                    <a:pt x="1016" y="200082"/>
                  </a:lnTo>
                  <a:lnTo>
                    <a:pt x="2819" y="188946"/>
                  </a:lnTo>
                  <a:lnTo>
                    <a:pt x="5168" y="177139"/>
                  </a:lnTo>
                  <a:lnTo>
                    <a:pt x="7894" y="164909"/>
                  </a:lnTo>
                  <a:lnTo>
                    <a:pt x="10875" y="152686"/>
                  </a:lnTo>
                  <a:lnTo>
                    <a:pt x="14035" y="140713"/>
                  </a:lnTo>
                  <a:lnTo>
                    <a:pt x="17479" y="128890"/>
                  </a:lnTo>
                  <a:lnTo>
                    <a:pt x="21478" y="116884"/>
                  </a:lnTo>
                  <a:lnTo>
                    <a:pt x="26130" y="104510"/>
                  </a:lnTo>
                  <a:lnTo>
                    <a:pt x="31221" y="91741"/>
                  </a:lnTo>
                  <a:lnTo>
                    <a:pt x="36331" y="78629"/>
                  </a:lnTo>
                  <a:lnTo>
                    <a:pt x="41207" y="65262"/>
                  </a:lnTo>
                  <a:lnTo>
                    <a:pt x="45630" y="52124"/>
                  </a:lnTo>
                  <a:lnTo>
                    <a:pt x="49766" y="38689"/>
                  </a:lnTo>
                  <a:lnTo>
                    <a:pt x="53976" y="22659"/>
                  </a:lnTo>
                  <a:lnTo>
                    <a:pt x="58937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20179" y="2572982"/>
              <a:ext cx="264630" cy="403686"/>
            </a:xfrm>
            <a:custGeom>
              <a:avLst/>
              <a:gdLst/>
              <a:ahLst/>
              <a:cxnLst/>
              <a:rect l="0" t="0" r="0" b="0"/>
              <a:pathLst>
                <a:path w="264630" h="403686">
                  <a:moveTo>
                    <a:pt x="106701" y="101256"/>
                  </a:moveTo>
                  <a:lnTo>
                    <a:pt x="106836" y="86654"/>
                  </a:lnTo>
                  <a:lnTo>
                    <a:pt x="108116" y="73383"/>
                  </a:lnTo>
                  <a:lnTo>
                    <a:pt x="110709" y="60191"/>
                  </a:lnTo>
                  <a:lnTo>
                    <a:pt x="114429" y="47195"/>
                  </a:lnTo>
                  <a:lnTo>
                    <a:pt x="119061" y="34983"/>
                  </a:lnTo>
                  <a:lnTo>
                    <a:pt x="124399" y="23850"/>
                  </a:lnTo>
                  <a:lnTo>
                    <a:pt x="130419" y="14253"/>
                  </a:lnTo>
                  <a:lnTo>
                    <a:pt x="137282" y="6942"/>
                  </a:lnTo>
                  <a:lnTo>
                    <a:pt x="145001" y="2118"/>
                  </a:lnTo>
                  <a:lnTo>
                    <a:pt x="153302" y="0"/>
                  </a:lnTo>
                  <a:lnTo>
                    <a:pt x="161719" y="1065"/>
                  </a:lnTo>
                  <a:lnTo>
                    <a:pt x="169968" y="5263"/>
                  </a:lnTo>
                  <a:lnTo>
                    <a:pt x="177794" y="12131"/>
                  </a:lnTo>
                  <a:lnTo>
                    <a:pt x="184897" y="21082"/>
                  </a:lnTo>
                  <a:lnTo>
                    <a:pt x="191186" y="31586"/>
                  </a:lnTo>
                  <a:lnTo>
                    <a:pt x="196577" y="43532"/>
                  </a:lnTo>
                  <a:lnTo>
                    <a:pt x="200908" y="57205"/>
                  </a:lnTo>
                  <a:lnTo>
                    <a:pt x="204194" y="72619"/>
                  </a:lnTo>
                  <a:lnTo>
                    <a:pt x="206589" y="89376"/>
                  </a:lnTo>
                  <a:lnTo>
                    <a:pt x="208288" y="106848"/>
                  </a:lnTo>
                  <a:lnTo>
                    <a:pt x="209467" y="124593"/>
                  </a:lnTo>
                  <a:lnTo>
                    <a:pt x="210108" y="142067"/>
                  </a:lnTo>
                  <a:lnTo>
                    <a:pt x="210015" y="158567"/>
                  </a:lnTo>
                  <a:lnTo>
                    <a:pt x="209124" y="173822"/>
                  </a:lnTo>
                  <a:lnTo>
                    <a:pt x="207034" y="188387"/>
                  </a:lnTo>
                  <a:lnTo>
                    <a:pt x="202963" y="203394"/>
                  </a:lnTo>
                  <a:lnTo>
                    <a:pt x="196671" y="219447"/>
                  </a:lnTo>
                  <a:lnTo>
                    <a:pt x="188698" y="235996"/>
                  </a:lnTo>
                  <a:lnTo>
                    <a:pt x="180052" y="251668"/>
                  </a:lnTo>
                  <a:lnTo>
                    <a:pt x="171395" y="265731"/>
                  </a:lnTo>
                  <a:lnTo>
                    <a:pt x="163164" y="278275"/>
                  </a:lnTo>
                  <a:lnTo>
                    <a:pt x="155723" y="289841"/>
                  </a:lnTo>
                  <a:lnTo>
                    <a:pt x="149166" y="300877"/>
                  </a:lnTo>
                  <a:lnTo>
                    <a:pt x="143240" y="311646"/>
                  </a:lnTo>
                  <a:lnTo>
                    <a:pt x="137478" y="322284"/>
                  </a:lnTo>
                  <a:lnTo>
                    <a:pt x="131587" y="332860"/>
                  </a:lnTo>
                  <a:lnTo>
                    <a:pt x="125304" y="343408"/>
                  </a:lnTo>
                  <a:lnTo>
                    <a:pt x="118320" y="353944"/>
                  </a:lnTo>
                  <a:lnTo>
                    <a:pt x="110541" y="364465"/>
                  </a:lnTo>
                  <a:lnTo>
                    <a:pt x="102045" y="374647"/>
                  </a:lnTo>
                  <a:lnTo>
                    <a:pt x="92971" y="383878"/>
                  </a:lnTo>
                  <a:lnTo>
                    <a:pt x="83466" y="391885"/>
                  </a:lnTo>
                  <a:lnTo>
                    <a:pt x="73814" y="398244"/>
                  </a:lnTo>
                  <a:lnTo>
                    <a:pt x="64416" y="402233"/>
                  </a:lnTo>
                  <a:lnTo>
                    <a:pt x="55463" y="403685"/>
                  </a:lnTo>
                  <a:lnTo>
                    <a:pt x="46808" y="402727"/>
                  </a:lnTo>
                  <a:lnTo>
                    <a:pt x="38076" y="399509"/>
                  </a:lnTo>
                  <a:lnTo>
                    <a:pt x="29063" y="394343"/>
                  </a:lnTo>
                  <a:lnTo>
                    <a:pt x="20213" y="387471"/>
                  </a:lnTo>
                  <a:lnTo>
                    <a:pt x="12482" y="378974"/>
                  </a:lnTo>
                  <a:lnTo>
                    <a:pt x="6331" y="369049"/>
                  </a:lnTo>
                  <a:lnTo>
                    <a:pt x="2050" y="358304"/>
                  </a:lnTo>
                  <a:lnTo>
                    <a:pt x="0" y="347632"/>
                  </a:lnTo>
                  <a:lnTo>
                    <a:pt x="160" y="337533"/>
                  </a:lnTo>
                  <a:lnTo>
                    <a:pt x="2691" y="328127"/>
                  </a:lnTo>
                  <a:lnTo>
                    <a:pt x="8106" y="319348"/>
                  </a:lnTo>
                  <a:lnTo>
                    <a:pt x="16408" y="311082"/>
                  </a:lnTo>
                  <a:lnTo>
                    <a:pt x="27032" y="303530"/>
                  </a:lnTo>
                  <a:lnTo>
                    <a:pt x="39133" y="297201"/>
                  </a:lnTo>
                  <a:lnTo>
                    <a:pt x="52077" y="292284"/>
                  </a:lnTo>
                  <a:lnTo>
                    <a:pt x="65323" y="288981"/>
                  </a:lnTo>
                  <a:lnTo>
                    <a:pt x="78355" y="287662"/>
                  </a:lnTo>
                  <a:lnTo>
                    <a:pt x="90928" y="288329"/>
                  </a:lnTo>
                  <a:lnTo>
                    <a:pt x="103013" y="290539"/>
                  </a:lnTo>
                  <a:lnTo>
                    <a:pt x="114676" y="293616"/>
                  </a:lnTo>
                  <a:lnTo>
                    <a:pt x="126009" y="297086"/>
                  </a:lnTo>
                  <a:lnTo>
                    <a:pt x="137098" y="300698"/>
                  </a:lnTo>
                  <a:lnTo>
                    <a:pt x="148011" y="304343"/>
                  </a:lnTo>
                  <a:lnTo>
                    <a:pt x="158811" y="307971"/>
                  </a:lnTo>
                  <a:lnTo>
                    <a:pt x="169863" y="311405"/>
                  </a:lnTo>
                  <a:lnTo>
                    <a:pt x="181808" y="314340"/>
                  </a:lnTo>
                  <a:lnTo>
                    <a:pt x="194906" y="316644"/>
                  </a:lnTo>
                  <a:lnTo>
                    <a:pt x="208531" y="318167"/>
                  </a:lnTo>
                  <a:lnTo>
                    <a:pt x="222803" y="318694"/>
                  </a:lnTo>
                  <a:lnTo>
                    <a:pt x="240097" y="317150"/>
                  </a:lnTo>
                  <a:lnTo>
                    <a:pt x="264629" y="3118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52111" y="2489550"/>
              <a:ext cx="478421" cy="559095"/>
            </a:xfrm>
            <a:custGeom>
              <a:avLst/>
              <a:gdLst/>
              <a:ahLst/>
              <a:cxnLst/>
              <a:rect l="0" t="0" r="0" b="0"/>
              <a:pathLst>
                <a:path w="478421" h="559095">
                  <a:moveTo>
                    <a:pt x="343225" y="37289"/>
                  </a:moveTo>
                  <a:lnTo>
                    <a:pt x="331490" y="34422"/>
                  </a:lnTo>
                  <a:lnTo>
                    <a:pt x="320361" y="32280"/>
                  </a:lnTo>
                  <a:lnTo>
                    <a:pt x="308763" y="30682"/>
                  </a:lnTo>
                  <a:lnTo>
                    <a:pt x="296602" y="29674"/>
                  </a:lnTo>
                  <a:lnTo>
                    <a:pt x="283942" y="29474"/>
                  </a:lnTo>
                  <a:lnTo>
                    <a:pt x="270886" y="30134"/>
                  </a:lnTo>
                  <a:lnTo>
                    <a:pt x="257534" y="31718"/>
                  </a:lnTo>
                  <a:lnTo>
                    <a:pt x="243969" y="34379"/>
                  </a:lnTo>
                  <a:lnTo>
                    <a:pt x="230254" y="38095"/>
                  </a:lnTo>
                  <a:lnTo>
                    <a:pt x="216435" y="42708"/>
                  </a:lnTo>
                  <a:lnTo>
                    <a:pt x="202544" y="48021"/>
                  </a:lnTo>
                  <a:lnTo>
                    <a:pt x="188615" y="53851"/>
                  </a:lnTo>
                  <a:lnTo>
                    <a:pt x="174989" y="60053"/>
                  </a:lnTo>
                  <a:lnTo>
                    <a:pt x="162293" y="66515"/>
                  </a:lnTo>
                  <a:lnTo>
                    <a:pt x="150791" y="73157"/>
                  </a:lnTo>
                  <a:lnTo>
                    <a:pt x="140425" y="79921"/>
                  </a:lnTo>
                  <a:lnTo>
                    <a:pt x="130993" y="86769"/>
                  </a:lnTo>
                  <a:lnTo>
                    <a:pt x="122271" y="93677"/>
                  </a:lnTo>
                  <a:lnTo>
                    <a:pt x="113903" y="100792"/>
                  </a:lnTo>
                  <a:lnTo>
                    <a:pt x="105429" y="108408"/>
                  </a:lnTo>
                  <a:lnTo>
                    <a:pt x="96618" y="116646"/>
                  </a:lnTo>
                  <a:lnTo>
                    <a:pt x="87748" y="125467"/>
                  </a:lnTo>
                  <a:lnTo>
                    <a:pt x="79480" y="134768"/>
                  </a:lnTo>
                  <a:lnTo>
                    <a:pt x="72139" y="144437"/>
                  </a:lnTo>
                  <a:lnTo>
                    <a:pt x="65567" y="154540"/>
                  </a:lnTo>
                  <a:lnTo>
                    <a:pt x="59313" y="165308"/>
                  </a:lnTo>
                  <a:lnTo>
                    <a:pt x="53073" y="176806"/>
                  </a:lnTo>
                  <a:lnTo>
                    <a:pt x="46882" y="188799"/>
                  </a:lnTo>
                  <a:lnTo>
                    <a:pt x="41017" y="200849"/>
                  </a:lnTo>
                  <a:lnTo>
                    <a:pt x="35623" y="212705"/>
                  </a:lnTo>
                  <a:lnTo>
                    <a:pt x="30695" y="224614"/>
                  </a:lnTo>
                  <a:lnTo>
                    <a:pt x="26157" y="237209"/>
                  </a:lnTo>
                  <a:lnTo>
                    <a:pt x="21931" y="250797"/>
                  </a:lnTo>
                  <a:lnTo>
                    <a:pt x="18263" y="265364"/>
                  </a:lnTo>
                  <a:lnTo>
                    <a:pt x="15705" y="280754"/>
                  </a:lnTo>
                  <a:lnTo>
                    <a:pt x="14448" y="296769"/>
                  </a:lnTo>
                  <a:lnTo>
                    <a:pt x="13739" y="312913"/>
                  </a:lnTo>
                  <a:lnTo>
                    <a:pt x="12121" y="328438"/>
                  </a:lnTo>
                  <a:lnTo>
                    <a:pt x="8862" y="342990"/>
                  </a:lnTo>
                  <a:lnTo>
                    <a:pt x="4702" y="356724"/>
                  </a:lnTo>
                  <a:lnTo>
                    <a:pt x="1425" y="370102"/>
                  </a:lnTo>
                  <a:lnTo>
                    <a:pt x="0" y="383434"/>
                  </a:lnTo>
                  <a:lnTo>
                    <a:pt x="404" y="396696"/>
                  </a:lnTo>
                  <a:lnTo>
                    <a:pt x="2069" y="409615"/>
                  </a:lnTo>
                  <a:lnTo>
                    <a:pt x="4503" y="422052"/>
                  </a:lnTo>
                  <a:lnTo>
                    <a:pt x="7714" y="434015"/>
                  </a:lnTo>
                  <a:lnTo>
                    <a:pt x="12131" y="445582"/>
                  </a:lnTo>
                  <a:lnTo>
                    <a:pt x="17908" y="456844"/>
                  </a:lnTo>
                  <a:lnTo>
                    <a:pt x="24920" y="467881"/>
                  </a:lnTo>
                  <a:lnTo>
                    <a:pt x="32928" y="478759"/>
                  </a:lnTo>
                  <a:lnTo>
                    <a:pt x="41693" y="489520"/>
                  </a:lnTo>
                  <a:lnTo>
                    <a:pt x="51173" y="500037"/>
                  </a:lnTo>
                  <a:lnTo>
                    <a:pt x="61514" y="510026"/>
                  </a:lnTo>
                  <a:lnTo>
                    <a:pt x="72729" y="519369"/>
                  </a:lnTo>
                  <a:lnTo>
                    <a:pt x="84699" y="527948"/>
                  </a:lnTo>
                  <a:lnTo>
                    <a:pt x="97266" y="535564"/>
                  </a:lnTo>
                  <a:lnTo>
                    <a:pt x="110278" y="542201"/>
                  </a:lnTo>
                  <a:lnTo>
                    <a:pt x="123608" y="547827"/>
                  </a:lnTo>
                  <a:lnTo>
                    <a:pt x="137163" y="552316"/>
                  </a:lnTo>
                  <a:lnTo>
                    <a:pt x="150874" y="555703"/>
                  </a:lnTo>
                  <a:lnTo>
                    <a:pt x="164691" y="557996"/>
                  </a:lnTo>
                  <a:lnTo>
                    <a:pt x="178580" y="559094"/>
                  </a:lnTo>
                  <a:lnTo>
                    <a:pt x="192519" y="559052"/>
                  </a:lnTo>
                  <a:lnTo>
                    <a:pt x="206489" y="557888"/>
                  </a:lnTo>
                  <a:lnTo>
                    <a:pt x="220483" y="555513"/>
                  </a:lnTo>
                  <a:lnTo>
                    <a:pt x="234491" y="551985"/>
                  </a:lnTo>
                  <a:lnTo>
                    <a:pt x="248509" y="547328"/>
                  </a:lnTo>
                  <a:lnTo>
                    <a:pt x="262534" y="541453"/>
                  </a:lnTo>
                  <a:lnTo>
                    <a:pt x="276558" y="534427"/>
                  </a:lnTo>
                  <a:lnTo>
                    <a:pt x="290418" y="526439"/>
                  </a:lnTo>
                  <a:lnTo>
                    <a:pt x="303803" y="517706"/>
                  </a:lnTo>
                  <a:lnTo>
                    <a:pt x="316581" y="508426"/>
                  </a:lnTo>
                  <a:lnTo>
                    <a:pt x="328619" y="498755"/>
                  </a:lnTo>
                  <a:lnTo>
                    <a:pt x="339710" y="488811"/>
                  </a:lnTo>
                  <a:lnTo>
                    <a:pt x="349839" y="478682"/>
                  </a:lnTo>
                  <a:lnTo>
                    <a:pt x="359132" y="468593"/>
                  </a:lnTo>
                  <a:lnTo>
                    <a:pt x="367769" y="458892"/>
                  </a:lnTo>
                  <a:lnTo>
                    <a:pt x="375912" y="449732"/>
                  </a:lnTo>
                  <a:lnTo>
                    <a:pt x="383535" y="440937"/>
                  </a:lnTo>
                  <a:lnTo>
                    <a:pt x="390436" y="432111"/>
                  </a:lnTo>
                  <a:lnTo>
                    <a:pt x="396575" y="423025"/>
                  </a:lnTo>
                  <a:lnTo>
                    <a:pt x="402530" y="413786"/>
                  </a:lnTo>
                  <a:lnTo>
                    <a:pt x="409361" y="404730"/>
                  </a:lnTo>
                  <a:lnTo>
                    <a:pt x="417579" y="396039"/>
                  </a:lnTo>
                  <a:lnTo>
                    <a:pt x="426711" y="387575"/>
                  </a:lnTo>
                  <a:lnTo>
                    <a:pt x="435620" y="378979"/>
                  </a:lnTo>
                  <a:lnTo>
                    <a:pt x="443646" y="370034"/>
                  </a:lnTo>
                  <a:lnTo>
                    <a:pt x="450642" y="360212"/>
                  </a:lnTo>
                  <a:lnTo>
                    <a:pt x="456715" y="348635"/>
                  </a:lnTo>
                  <a:lnTo>
                    <a:pt x="462049" y="334990"/>
                  </a:lnTo>
                  <a:lnTo>
                    <a:pt x="466663" y="319603"/>
                  </a:lnTo>
                  <a:lnTo>
                    <a:pt x="470405" y="303140"/>
                  </a:lnTo>
                  <a:lnTo>
                    <a:pt x="473263" y="286101"/>
                  </a:lnTo>
                  <a:lnTo>
                    <a:pt x="475355" y="268612"/>
                  </a:lnTo>
                  <a:lnTo>
                    <a:pt x="476844" y="250514"/>
                  </a:lnTo>
                  <a:lnTo>
                    <a:pt x="477878" y="231759"/>
                  </a:lnTo>
                  <a:lnTo>
                    <a:pt x="478420" y="212743"/>
                  </a:lnTo>
                  <a:lnTo>
                    <a:pt x="478261" y="194196"/>
                  </a:lnTo>
                  <a:lnTo>
                    <a:pt x="477334" y="176496"/>
                  </a:lnTo>
                  <a:lnTo>
                    <a:pt x="475559" y="159677"/>
                  </a:lnTo>
                  <a:lnTo>
                    <a:pt x="472765" y="143615"/>
                  </a:lnTo>
                  <a:lnTo>
                    <a:pt x="468956" y="128152"/>
                  </a:lnTo>
                  <a:lnTo>
                    <a:pt x="464280" y="113461"/>
                  </a:lnTo>
                  <a:lnTo>
                    <a:pt x="458924" y="100034"/>
                  </a:lnTo>
                  <a:lnTo>
                    <a:pt x="453060" y="88031"/>
                  </a:lnTo>
                  <a:lnTo>
                    <a:pt x="446665" y="77154"/>
                  </a:lnTo>
                  <a:lnTo>
                    <a:pt x="439542" y="66847"/>
                  </a:lnTo>
                  <a:lnTo>
                    <a:pt x="431639" y="56733"/>
                  </a:lnTo>
                  <a:lnTo>
                    <a:pt x="423043" y="46956"/>
                  </a:lnTo>
                  <a:lnTo>
                    <a:pt x="413894" y="38062"/>
                  </a:lnTo>
                  <a:lnTo>
                    <a:pt x="404323" y="30300"/>
                  </a:lnTo>
                  <a:lnTo>
                    <a:pt x="394115" y="23612"/>
                  </a:lnTo>
                  <a:lnTo>
                    <a:pt x="382745" y="17812"/>
                  </a:lnTo>
                  <a:lnTo>
                    <a:pt x="370019" y="12694"/>
                  </a:lnTo>
                  <a:lnTo>
                    <a:pt x="356048" y="8240"/>
                  </a:lnTo>
                  <a:lnTo>
                    <a:pt x="341067" y="4613"/>
                  </a:lnTo>
                  <a:lnTo>
                    <a:pt x="325330" y="1844"/>
                  </a:lnTo>
                  <a:lnTo>
                    <a:pt x="309374" y="154"/>
                  </a:lnTo>
                  <a:lnTo>
                    <a:pt x="293975" y="0"/>
                  </a:lnTo>
                  <a:lnTo>
                    <a:pt x="279513" y="1493"/>
                  </a:lnTo>
                  <a:lnTo>
                    <a:pt x="266008" y="4446"/>
                  </a:lnTo>
                  <a:lnTo>
                    <a:pt x="253317" y="8563"/>
                  </a:lnTo>
                  <a:lnTo>
                    <a:pt x="241272" y="13542"/>
                  </a:lnTo>
                  <a:lnTo>
                    <a:pt x="230160" y="18837"/>
                  </a:lnTo>
                  <a:lnTo>
                    <a:pt x="219638" y="24176"/>
                  </a:lnTo>
                  <a:lnTo>
                    <a:pt x="208777" y="30022"/>
                  </a:lnTo>
                  <a:lnTo>
                    <a:pt x="195826" y="3728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00373" y="3116435"/>
              <a:ext cx="252685" cy="284270"/>
            </a:xfrm>
            <a:custGeom>
              <a:avLst/>
              <a:gdLst/>
              <a:ahLst/>
              <a:cxnLst/>
              <a:rect l="0" t="0" r="0" b="0"/>
              <a:pathLst>
                <a:path w="252685" h="284270">
                  <a:moveTo>
                    <a:pt x="252684" y="0"/>
                  </a:moveTo>
                  <a:lnTo>
                    <a:pt x="243949" y="8734"/>
                  </a:lnTo>
                  <a:lnTo>
                    <a:pt x="236243" y="16441"/>
                  </a:lnTo>
                  <a:lnTo>
                    <a:pt x="228836" y="23843"/>
                  </a:lnTo>
                  <a:lnTo>
                    <a:pt x="221402" y="31104"/>
                  </a:lnTo>
                  <a:lnTo>
                    <a:pt x="213575" y="38283"/>
                  </a:lnTo>
                  <a:lnTo>
                    <a:pt x="205197" y="45422"/>
                  </a:lnTo>
                  <a:lnTo>
                    <a:pt x="196281" y="53031"/>
                  </a:lnTo>
                  <a:lnTo>
                    <a:pt x="186917" y="62042"/>
                  </a:lnTo>
                  <a:lnTo>
                    <a:pt x="177215" y="72839"/>
                  </a:lnTo>
                  <a:lnTo>
                    <a:pt x="167429" y="84838"/>
                  </a:lnTo>
                  <a:lnTo>
                    <a:pt x="157940" y="96816"/>
                  </a:lnTo>
                  <a:lnTo>
                    <a:pt x="148930" y="108057"/>
                  </a:lnTo>
                  <a:lnTo>
                    <a:pt x="140407" y="118534"/>
                  </a:lnTo>
                  <a:lnTo>
                    <a:pt x="132297" y="128629"/>
                  </a:lnTo>
                  <a:lnTo>
                    <a:pt x="124506" y="138634"/>
                  </a:lnTo>
                  <a:lnTo>
                    <a:pt x="116950" y="148523"/>
                  </a:lnTo>
                  <a:lnTo>
                    <a:pt x="109562" y="158030"/>
                  </a:lnTo>
                  <a:lnTo>
                    <a:pt x="102292" y="167025"/>
                  </a:lnTo>
                  <a:lnTo>
                    <a:pt x="95103" y="175527"/>
                  </a:lnTo>
                  <a:lnTo>
                    <a:pt x="87970" y="183617"/>
                  </a:lnTo>
                  <a:lnTo>
                    <a:pt x="80869" y="191400"/>
                  </a:lnTo>
                  <a:lnTo>
                    <a:pt x="73626" y="199289"/>
                  </a:lnTo>
                  <a:lnTo>
                    <a:pt x="65924" y="207964"/>
                  </a:lnTo>
                  <a:lnTo>
                    <a:pt x="57633" y="217725"/>
                  </a:lnTo>
                  <a:lnTo>
                    <a:pt x="48946" y="228215"/>
                  </a:lnTo>
                  <a:lnTo>
                    <a:pt x="40269" y="238641"/>
                  </a:lnTo>
                  <a:lnTo>
                    <a:pt x="31849" y="248532"/>
                  </a:lnTo>
                  <a:lnTo>
                    <a:pt x="24051" y="257471"/>
                  </a:lnTo>
                  <a:lnTo>
                    <a:pt x="16670" y="265815"/>
                  </a:lnTo>
                  <a:lnTo>
                    <a:pt x="9060" y="27429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00414" y="3116435"/>
              <a:ext cx="242157" cy="315856"/>
            </a:xfrm>
            <a:custGeom>
              <a:avLst/>
              <a:gdLst/>
              <a:ahLst/>
              <a:cxnLst/>
              <a:rect l="0" t="0" r="0" b="0"/>
              <a:pathLst>
                <a:path w="242157" h="315856">
                  <a:moveTo>
                    <a:pt x="0" y="0"/>
                  </a:moveTo>
                  <a:lnTo>
                    <a:pt x="3068" y="11668"/>
                  </a:lnTo>
                  <a:lnTo>
                    <a:pt x="7131" y="22157"/>
                  </a:lnTo>
                  <a:lnTo>
                    <a:pt x="12619" y="32459"/>
                  </a:lnTo>
                  <a:lnTo>
                    <a:pt x="19206" y="42760"/>
                  </a:lnTo>
                  <a:lnTo>
                    <a:pt x="26355" y="53104"/>
                  </a:lnTo>
                  <a:lnTo>
                    <a:pt x="33699" y="63488"/>
                  </a:lnTo>
                  <a:lnTo>
                    <a:pt x="41059" y="73744"/>
                  </a:lnTo>
                  <a:lnTo>
                    <a:pt x="48368" y="83554"/>
                  </a:lnTo>
                  <a:lnTo>
                    <a:pt x="55611" y="92785"/>
                  </a:lnTo>
                  <a:lnTo>
                    <a:pt x="62795" y="101627"/>
                  </a:lnTo>
                  <a:lnTo>
                    <a:pt x="69932" y="110485"/>
                  </a:lnTo>
                  <a:lnTo>
                    <a:pt x="77033" y="119590"/>
                  </a:lnTo>
                  <a:lnTo>
                    <a:pt x="84109" y="128843"/>
                  </a:lnTo>
                  <a:lnTo>
                    <a:pt x="91167" y="137908"/>
                  </a:lnTo>
                  <a:lnTo>
                    <a:pt x="98217" y="146606"/>
                  </a:lnTo>
                  <a:lnTo>
                    <a:pt x="105427" y="155073"/>
                  </a:lnTo>
                  <a:lnTo>
                    <a:pt x="113106" y="163672"/>
                  </a:lnTo>
                  <a:lnTo>
                    <a:pt x="121381" y="172605"/>
                  </a:lnTo>
                  <a:lnTo>
                    <a:pt x="130058" y="181910"/>
                  </a:lnTo>
                  <a:lnTo>
                    <a:pt x="138729" y="191542"/>
                  </a:lnTo>
                  <a:lnTo>
                    <a:pt x="147158" y="201433"/>
                  </a:lnTo>
                  <a:lnTo>
                    <a:pt x="155444" y="211517"/>
                  </a:lnTo>
                  <a:lnTo>
                    <a:pt x="163920" y="221739"/>
                  </a:lnTo>
                  <a:lnTo>
                    <a:pt x="172767" y="232055"/>
                  </a:lnTo>
                  <a:lnTo>
                    <a:pt x="181844" y="242268"/>
                  </a:lnTo>
                  <a:lnTo>
                    <a:pt x="190791" y="252053"/>
                  </a:lnTo>
                  <a:lnTo>
                    <a:pt x="199400" y="261263"/>
                  </a:lnTo>
                  <a:lnTo>
                    <a:pt x="207524" y="270009"/>
                  </a:lnTo>
                  <a:lnTo>
                    <a:pt x="215906" y="279627"/>
                  </a:lnTo>
                  <a:lnTo>
                    <a:pt x="226395" y="293195"/>
                  </a:lnTo>
                  <a:lnTo>
                    <a:pt x="242156" y="31585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497120" y="3379647"/>
            <a:ext cx="889127" cy="563317"/>
            <a:chOff x="1497120" y="3379647"/>
            <a:chExt cx="889127" cy="563317"/>
          </a:xfrm>
        </p:grpSpPr>
        <p:sp>
          <p:nvSpPr>
            <p:cNvPr id="26" name="Freeform 25"/>
            <p:cNvSpPr/>
            <p:nvPr/>
          </p:nvSpPr>
          <p:spPr>
            <a:xfrm>
              <a:off x="1607033" y="3529829"/>
              <a:ext cx="203869" cy="409875"/>
            </a:xfrm>
            <a:custGeom>
              <a:avLst/>
              <a:gdLst/>
              <a:ahLst/>
              <a:cxnLst/>
              <a:rect l="0" t="0" r="0" b="0"/>
              <a:pathLst>
                <a:path w="203869" h="409875">
                  <a:moveTo>
                    <a:pt x="88055" y="60388"/>
                  </a:moveTo>
                  <a:lnTo>
                    <a:pt x="79522" y="57253"/>
                  </a:lnTo>
                  <a:lnTo>
                    <a:pt x="73736" y="52550"/>
                  </a:lnTo>
                  <a:lnTo>
                    <a:pt x="70228" y="45770"/>
                  </a:lnTo>
                  <a:lnTo>
                    <a:pt x="68719" y="37497"/>
                  </a:lnTo>
                  <a:lnTo>
                    <a:pt x="69138" y="28679"/>
                  </a:lnTo>
                  <a:lnTo>
                    <a:pt x="71274" y="19935"/>
                  </a:lnTo>
                  <a:lnTo>
                    <a:pt x="75126" y="11996"/>
                  </a:lnTo>
                  <a:lnTo>
                    <a:pt x="80974" y="5822"/>
                  </a:lnTo>
                  <a:lnTo>
                    <a:pt x="88782" y="1767"/>
                  </a:lnTo>
                  <a:lnTo>
                    <a:pt x="97937" y="0"/>
                  </a:lnTo>
                  <a:lnTo>
                    <a:pt x="107458" y="769"/>
                  </a:lnTo>
                  <a:lnTo>
                    <a:pt x="116745" y="3961"/>
                  </a:lnTo>
                  <a:lnTo>
                    <a:pt x="125588" y="9506"/>
                  </a:lnTo>
                  <a:lnTo>
                    <a:pt x="133980" y="17564"/>
                  </a:lnTo>
                  <a:lnTo>
                    <a:pt x="141987" y="27981"/>
                  </a:lnTo>
                  <a:lnTo>
                    <a:pt x="149534" y="40362"/>
                  </a:lnTo>
                  <a:lnTo>
                    <a:pt x="156391" y="54258"/>
                  </a:lnTo>
                  <a:lnTo>
                    <a:pt x="162482" y="69274"/>
                  </a:lnTo>
                  <a:lnTo>
                    <a:pt x="167556" y="85253"/>
                  </a:lnTo>
                  <a:lnTo>
                    <a:pt x="171135" y="102263"/>
                  </a:lnTo>
                  <a:lnTo>
                    <a:pt x="173095" y="120261"/>
                  </a:lnTo>
                  <a:lnTo>
                    <a:pt x="173615" y="139093"/>
                  </a:lnTo>
                  <a:lnTo>
                    <a:pt x="172983" y="158572"/>
                  </a:lnTo>
                  <a:lnTo>
                    <a:pt x="171487" y="178518"/>
                  </a:lnTo>
                  <a:lnTo>
                    <a:pt x="169367" y="198302"/>
                  </a:lnTo>
                  <a:lnTo>
                    <a:pt x="166807" y="216900"/>
                  </a:lnTo>
                  <a:lnTo>
                    <a:pt x="163942" y="233849"/>
                  </a:lnTo>
                  <a:lnTo>
                    <a:pt x="160867" y="249194"/>
                  </a:lnTo>
                  <a:lnTo>
                    <a:pt x="157651" y="263204"/>
                  </a:lnTo>
                  <a:lnTo>
                    <a:pt x="154333" y="276187"/>
                  </a:lnTo>
                  <a:lnTo>
                    <a:pt x="150783" y="288418"/>
                  </a:lnTo>
                  <a:lnTo>
                    <a:pt x="146713" y="300114"/>
                  </a:lnTo>
                  <a:lnTo>
                    <a:pt x="142005" y="311441"/>
                  </a:lnTo>
                  <a:lnTo>
                    <a:pt x="136536" y="322680"/>
                  </a:lnTo>
                  <a:lnTo>
                    <a:pt x="130108" y="334219"/>
                  </a:lnTo>
                  <a:lnTo>
                    <a:pt x="122707" y="346235"/>
                  </a:lnTo>
                  <a:lnTo>
                    <a:pt x="114465" y="358406"/>
                  </a:lnTo>
                  <a:lnTo>
                    <a:pt x="105563" y="370044"/>
                  </a:lnTo>
                  <a:lnTo>
                    <a:pt x="96164" y="380786"/>
                  </a:lnTo>
                  <a:lnTo>
                    <a:pt x="86243" y="390285"/>
                  </a:lnTo>
                  <a:lnTo>
                    <a:pt x="75599" y="398061"/>
                  </a:lnTo>
                  <a:lnTo>
                    <a:pt x="64188" y="404018"/>
                  </a:lnTo>
                  <a:lnTo>
                    <a:pt x="52423" y="408051"/>
                  </a:lnTo>
                  <a:lnTo>
                    <a:pt x="41059" y="409874"/>
                  </a:lnTo>
                  <a:lnTo>
                    <a:pt x="30500" y="409539"/>
                  </a:lnTo>
                  <a:lnTo>
                    <a:pt x="21124" y="407045"/>
                  </a:lnTo>
                  <a:lnTo>
                    <a:pt x="13430" y="402181"/>
                  </a:lnTo>
                  <a:lnTo>
                    <a:pt x="7523" y="395058"/>
                  </a:lnTo>
                  <a:lnTo>
                    <a:pt x="3354" y="386041"/>
                  </a:lnTo>
                  <a:lnTo>
                    <a:pt x="906" y="375555"/>
                  </a:lnTo>
                  <a:lnTo>
                    <a:pt x="0" y="363991"/>
                  </a:lnTo>
                  <a:lnTo>
                    <a:pt x="507" y="351823"/>
                  </a:lnTo>
                  <a:lnTo>
                    <a:pt x="2433" y="339590"/>
                  </a:lnTo>
                  <a:lnTo>
                    <a:pt x="5651" y="327592"/>
                  </a:lnTo>
                  <a:lnTo>
                    <a:pt x="9928" y="316081"/>
                  </a:lnTo>
                  <a:lnTo>
                    <a:pt x="15015" y="305343"/>
                  </a:lnTo>
                  <a:lnTo>
                    <a:pt x="20699" y="295452"/>
                  </a:lnTo>
                  <a:lnTo>
                    <a:pt x="26972" y="286317"/>
                  </a:lnTo>
                  <a:lnTo>
                    <a:pt x="34015" y="277787"/>
                  </a:lnTo>
                  <a:lnTo>
                    <a:pt x="41864" y="269715"/>
                  </a:lnTo>
                  <a:lnTo>
                    <a:pt x="50424" y="262139"/>
                  </a:lnTo>
                  <a:lnTo>
                    <a:pt x="59548" y="255269"/>
                  </a:lnTo>
                  <a:lnTo>
                    <a:pt x="69094" y="249165"/>
                  </a:lnTo>
                  <a:lnTo>
                    <a:pt x="78946" y="243743"/>
                  </a:lnTo>
                  <a:lnTo>
                    <a:pt x="89012" y="238866"/>
                  </a:lnTo>
                  <a:lnTo>
                    <a:pt x="99227" y="234400"/>
                  </a:lnTo>
                  <a:lnTo>
                    <a:pt x="109543" y="230231"/>
                  </a:lnTo>
                  <a:lnTo>
                    <a:pt x="119929" y="226270"/>
                  </a:lnTo>
                  <a:lnTo>
                    <a:pt x="130362" y="222449"/>
                  </a:lnTo>
                  <a:lnTo>
                    <a:pt x="140826" y="218560"/>
                  </a:lnTo>
                  <a:lnTo>
                    <a:pt x="151312" y="214263"/>
                  </a:lnTo>
                  <a:lnTo>
                    <a:pt x="161798" y="209416"/>
                  </a:lnTo>
                  <a:lnTo>
                    <a:pt x="171826" y="204343"/>
                  </a:lnTo>
                  <a:lnTo>
                    <a:pt x="181485" y="199243"/>
                  </a:lnTo>
                  <a:lnTo>
                    <a:pt x="191626" y="193664"/>
                  </a:lnTo>
                  <a:lnTo>
                    <a:pt x="203868" y="18673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83096" y="3519077"/>
              <a:ext cx="243703" cy="330666"/>
            </a:xfrm>
            <a:custGeom>
              <a:avLst/>
              <a:gdLst/>
              <a:ahLst/>
              <a:cxnLst/>
              <a:rect l="0" t="0" r="0" b="0"/>
              <a:pathLst>
                <a:path w="243703" h="330666">
                  <a:moveTo>
                    <a:pt x="85774" y="50083"/>
                  </a:moveTo>
                  <a:lnTo>
                    <a:pt x="85908" y="38482"/>
                  </a:lnTo>
                  <a:lnTo>
                    <a:pt x="87188" y="28634"/>
                  </a:lnTo>
                  <a:lnTo>
                    <a:pt x="89786" y="19642"/>
                  </a:lnTo>
                  <a:lnTo>
                    <a:pt x="93679" y="11719"/>
                  </a:lnTo>
                  <a:lnTo>
                    <a:pt x="98960" y="5636"/>
                  </a:lnTo>
                  <a:lnTo>
                    <a:pt x="105541" y="1682"/>
                  </a:lnTo>
                  <a:lnTo>
                    <a:pt x="113041" y="0"/>
                  </a:lnTo>
                  <a:lnTo>
                    <a:pt x="120904" y="835"/>
                  </a:lnTo>
                  <a:lnTo>
                    <a:pt x="128773" y="4075"/>
                  </a:lnTo>
                  <a:lnTo>
                    <a:pt x="136341" y="9655"/>
                  </a:lnTo>
                  <a:lnTo>
                    <a:pt x="143269" y="17737"/>
                  </a:lnTo>
                  <a:lnTo>
                    <a:pt x="149440" y="28165"/>
                  </a:lnTo>
                  <a:lnTo>
                    <a:pt x="154753" y="40385"/>
                  </a:lnTo>
                  <a:lnTo>
                    <a:pt x="159031" y="53640"/>
                  </a:lnTo>
                  <a:lnTo>
                    <a:pt x="162277" y="67409"/>
                  </a:lnTo>
                  <a:lnTo>
                    <a:pt x="164475" y="81566"/>
                  </a:lnTo>
                  <a:lnTo>
                    <a:pt x="165510" y="96281"/>
                  </a:lnTo>
                  <a:lnTo>
                    <a:pt x="165429" y="111628"/>
                  </a:lnTo>
                  <a:lnTo>
                    <a:pt x="164411" y="127716"/>
                  </a:lnTo>
                  <a:lnTo>
                    <a:pt x="162664" y="144740"/>
                  </a:lnTo>
                  <a:lnTo>
                    <a:pt x="160372" y="162711"/>
                  </a:lnTo>
                  <a:lnTo>
                    <a:pt x="157360" y="181170"/>
                  </a:lnTo>
                  <a:lnTo>
                    <a:pt x="153128" y="199328"/>
                  </a:lnTo>
                  <a:lnTo>
                    <a:pt x="147506" y="216762"/>
                  </a:lnTo>
                  <a:lnTo>
                    <a:pt x="140780" y="233398"/>
                  </a:lnTo>
                  <a:lnTo>
                    <a:pt x="133502" y="249337"/>
                  </a:lnTo>
                  <a:lnTo>
                    <a:pt x="126048" y="264717"/>
                  </a:lnTo>
                  <a:lnTo>
                    <a:pt x="118433" y="279351"/>
                  </a:lnTo>
                  <a:lnTo>
                    <a:pt x="110417" y="292741"/>
                  </a:lnTo>
                  <a:lnTo>
                    <a:pt x="101868" y="304701"/>
                  </a:lnTo>
                  <a:lnTo>
                    <a:pt x="92482" y="314869"/>
                  </a:lnTo>
                  <a:lnTo>
                    <a:pt x="81732" y="322572"/>
                  </a:lnTo>
                  <a:lnTo>
                    <a:pt x="69468" y="327669"/>
                  </a:lnTo>
                  <a:lnTo>
                    <a:pt x="56332" y="330312"/>
                  </a:lnTo>
                  <a:lnTo>
                    <a:pt x="43515" y="330665"/>
                  </a:lnTo>
                  <a:lnTo>
                    <a:pt x="31688" y="329045"/>
                  </a:lnTo>
                  <a:lnTo>
                    <a:pt x="21311" y="325538"/>
                  </a:lnTo>
                  <a:lnTo>
                    <a:pt x="12871" y="319919"/>
                  </a:lnTo>
                  <a:lnTo>
                    <a:pt x="6433" y="312259"/>
                  </a:lnTo>
                  <a:lnTo>
                    <a:pt x="2060" y="303033"/>
                  </a:lnTo>
                  <a:lnTo>
                    <a:pt x="0" y="292931"/>
                  </a:lnTo>
                  <a:lnTo>
                    <a:pt x="174" y="282441"/>
                  </a:lnTo>
                  <a:lnTo>
                    <a:pt x="2557" y="271975"/>
                  </a:lnTo>
                  <a:lnTo>
                    <a:pt x="7346" y="261955"/>
                  </a:lnTo>
                  <a:lnTo>
                    <a:pt x="14418" y="252558"/>
                  </a:lnTo>
                  <a:lnTo>
                    <a:pt x="23402" y="243927"/>
                  </a:lnTo>
                  <a:lnTo>
                    <a:pt x="33866" y="236268"/>
                  </a:lnTo>
                  <a:lnTo>
                    <a:pt x="45414" y="229604"/>
                  </a:lnTo>
                  <a:lnTo>
                    <a:pt x="57572" y="224127"/>
                  </a:lnTo>
                  <a:lnTo>
                    <a:pt x="69799" y="220270"/>
                  </a:lnTo>
                  <a:lnTo>
                    <a:pt x="81801" y="218120"/>
                  </a:lnTo>
                  <a:lnTo>
                    <a:pt x="93655" y="217472"/>
                  </a:lnTo>
                  <a:lnTo>
                    <a:pt x="105688" y="218017"/>
                  </a:lnTo>
                  <a:lnTo>
                    <a:pt x="118084" y="219449"/>
                  </a:lnTo>
                  <a:lnTo>
                    <a:pt x="130868" y="221357"/>
                  </a:lnTo>
                  <a:lnTo>
                    <a:pt x="143991" y="223243"/>
                  </a:lnTo>
                  <a:lnTo>
                    <a:pt x="157375" y="224837"/>
                  </a:lnTo>
                  <a:lnTo>
                    <a:pt x="170922" y="226077"/>
                  </a:lnTo>
                  <a:lnTo>
                    <a:pt x="186165" y="227124"/>
                  </a:lnTo>
                  <a:lnTo>
                    <a:pt x="207795" y="228069"/>
                  </a:lnTo>
                  <a:lnTo>
                    <a:pt x="243702" y="22906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66143" y="3432290"/>
              <a:ext cx="420104" cy="460646"/>
            </a:xfrm>
            <a:custGeom>
              <a:avLst/>
              <a:gdLst/>
              <a:ahLst/>
              <a:cxnLst/>
              <a:rect l="0" t="0" r="0" b="0"/>
              <a:pathLst>
                <a:path w="420104" h="460646">
                  <a:moveTo>
                    <a:pt x="350126" y="21057"/>
                  </a:moveTo>
                  <a:lnTo>
                    <a:pt x="335524" y="21124"/>
                  </a:lnTo>
                  <a:lnTo>
                    <a:pt x="322253" y="21764"/>
                  </a:lnTo>
                  <a:lnTo>
                    <a:pt x="309047" y="23061"/>
                  </a:lnTo>
                  <a:lnTo>
                    <a:pt x="295533" y="24921"/>
                  </a:lnTo>
                  <a:lnTo>
                    <a:pt x="281376" y="27237"/>
                  </a:lnTo>
                  <a:lnTo>
                    <a:pt x="266474" y="29908"/>
                  </a:lnTo>
                  <a:lnTo>
                    <a:pt x="251055" y="33004"/>
                  </a:lnTo>
                  <a:lnTo>
                    <a:pt x="235557" y="36760"/>
                  </a:lnTo>
                  <a:lnTo>
                    <a:pt x="220250" y="41248"/>
                  </a:lnTo>
                  <a:lnTo>
                    <a:pt x="205380" y="46398"/>
                  </a:lnTo>
                  <a:lnTo>
                    <a:pt x="191242" y="52079"/>
                  </a:lnTo>
                  <a:lnTo>
                    <a:pt x="177925" y="58160"/>
                  </a:lnTo>
                  <a:lnTo>
                    <a:pt x="165507" y="64532"/>
                  </a:lnTo>
                  <a:lnTo>
                    <a:pt x="154152" y="71108"/>
                  </a:lnTo>
                  <a:lnTo>
                    <a:pt x="143845" y="77826"/>
                  </a:lnTo>
                  <a:lnTo>
                    <a:pt x="134429" y="84642"/>
                  </a:lnTo>
                  <a:lnTo>
                    <a:pt x="125710" y="91524"/>
                  </a:lnTo>
                  <a:lnTo>
                    <a:pt x="117506" y="98456"/>
                  </a:lnTo>
                  <a:lnTo>
                    <a:pt x="109673" y="105586"/>
                  </a:lnTo>
                  <a:lnTo>
                    <a:pt x="102098" y="113212"/>
                  </a:lnTo>
                  <a:lnTo>
                    <a:pt x="94703" y="121457"/>
                  </a:lnTo>
                  <a:lnTo>
                    <a:pt x="87430" y="130283"/>
                  </a:lnTo>
                  <a:lnTo>
                    <a:pt x="80241" y="139586"/>
                  </a:lnTo>
                  <a:lnTo>
                    <a:pt x="73107" y="149253"/>
                  </a:lnTo>
                  <a:lnTo>
                    <a:pt x="66011" y="159185"/>
                  </a:lnTo>
                  <a:lnTo>
                    <a:pt x="58941" y="169305"/>
                  </a:lnTo>
                  <a:lnTo>
                    <a:pt x="51892" y="179556"/>
                  </a:lnTo>
                  <a:lnTo>
                    <a:pt x="45023" y="189896"/>
                  </a:lnTo>
                  <a:lnTo>
                    <a:pt x="38637" y="200298"/>
                  </a:lnTo>
                  <a:lnTo>
                    <a:pt x="32861" y="210751"/>
                  </a:lnTo>
                  <a:lnTo>
                    <a:pt x="27661" y="221569"/>
                  </a:lnTo>
                  <a:lnTo>
                    <a:pt x="22934" y="233355"/>
                  </a:lnTo>
                  <a:lnTo>
                    <a:pt x="18568" y="246360"/>
                  </a:lnTo>
                  <a:lnTo>
                    <a:pt x="14465" y="260350"/>
                  </a:lnTo>
                  <a:lnTo>
                    <a:pt x="10549" y="274812"/>
                  </a:lnTo>
                  <a:lnTo>
                    <a:pt x="6773" y="289391"/>
                  </a:lnTo>
                  <a:lnTo>
                    <a:pt x="3422" y="303926"/>
                  </a:lnTo>
                  <a:lnTo>
                    <a:pt x="1083" y="318363"/>
                  </a:lnTo>
                  <a:lnTo>
                    <a:pt x="0" y="332697"/>
                  </a:lnTo>
                  <a:lnTo>
                    <a:pt x="257" y="346779"/>
                  </a:lnTo>
                  <a:lnTo>
                    <a:pt x="1951" y="360322"/>
                  </a:lnTo>
                  <a:lnTo>
                    <a:pt x="4982" y="373208"/>
                  </a:lnTo>
                  <a:lnTo>
                    <a:pt x="9118" y="385321"/>
                  </a:lnTo>
                  <a:lnTo>
                    <a:pt x="14102" y="396463"/>
                  </a:lnTo>
                  <a:lnTo>
                    <a:pt x="19714" y="406626"/>
                  </a:lnTo>
                  <a:lnTo>
                    <a:pt x="25937" y="415942"/>
                  </a:lnTo>
                  <a:lnTo>
                    <a:pt x="32945" y="424595"/>
                  </a:lnTo>
                  <a:lnTo>
                    <a:pt x="40776" y="432743"/>
                  </a:lnTo>
                  <a:lnTo>
                    <a:pt x="49492" y="440201"/>
                  </a:lnTo>
                  <a:lnTo>
                    <a:pt x="59254" y="446458"/>
                  </a:lnTo>
                  <a:lnTo>
                    <a:pt x="70051" y="451334"/>
                  </a:lnTo>
                  <a:lnTo>
                    <a:pt x="81896" y="454947"/>
                  </a:lnTo>
                  <a:lnTo>
                    <a:pt x="94904" y="457537"/>
                  </a:lnTo>
                  <a:lnTo>
                    <a:pt x="109021" y="459351"/>
                  </a:lnTo>
                  <a:lnTo>
                    <a:pt x="123907" y="460434"/>
                  </a:lnTo>
                  <a:lnTo>
                    <a:pt x="139045" y="460645"/>
                  </a:lnTo>
                  <a:lnTo>
                    <a:pt x="154109" y="459975"/>
                  </a:lnTo>
                  <a:lnTo>
                    <a:pt x="168817" y="458544"/>
                  </a:lnTo>
                  <a:lnTo>
                    <a:pt x="182846" y="456513"/>
                  </a:lnTo>
                  <a:lnTo>
                    <a:pt x="196100" y="454031"/>
                  </a:lnTo>
                  <a:lnTo>
                    <a:pt x="208814" y="451060"/>
                  </a:lnTo>
                  <a:lnTo>
                    <a:pt x="221433" y="447387"/>
                  </a:lnTo>
                  <a:lnTo>
                    <a:pt x="234225" y="442949"/>
                  </a:lnTo>
                  <a:lnTo>
                    <a:pt x="247278" y="437663"/>
                  </a:lnTo>
                  <a:lnTo>
                    <a:pt x="260580" y="431358"/>
                  </a:lnTo>
                  <a:lnTo>
                    <a:pt x="274080" y="424044"/>
                  </a:lnTo>
                  <a:lnTo>
                    <a:pt x="287400" y="416030"/>
                  </a:lnTo>
                  <a:lnTo>
                    <a:pt x="299884" y="407813"/>
                  </a:lnTo>
                  <a:lnTo>
                    <a:pt x="311239" y="399697"/>
                  </a:lnTo>
                  <a:lnTo>
                    <a:pt x="321506" y="391791"/>
                  </a:lnTo>
                  <a:lnTo>
                    <a:pt x="330870" y="384103"/>
                  </a:lnTo>
                  <a:lnTo>
                    <a:pt x="339537" y="376595"/>
                  </a:lnTo>
                  <a:lnTo>
                    <a:pt x="347529" y="369061"/>
                  </a:lnTo>
                  <a:lnTo>
                    <a:pt x="354685" y="361156"/>
                  </a:lnTo>
                  <a:lnTo>
                    <a:pt x="360990" y="352725"/>
                  </a:lnTo>
                  <a:lnTo>
                    <a:pt x="366718" y="343942"/>
                  </a:lnTo>
                  <a:lnTo>
                    <a:pt x="372332" y="335199"/>
                  </a:lnTo>
                  <a:lnTo>
                    <a:pt x="378107" y="326722"/>
                  </a:lnTo>
                  <a:lnTo>
                    <a:pt x="383971" y="318404"/>
                  </a:lnTo>
                  <a:lnTo>
                    <a:pt x="389607" y="309906"/>
                  </a:lnTo>
                  <a:lnTo>
                    <a:pt x="394843" y="301031"/>
                  </a:lnTo>
                  <a:lnTo>
                    <a:pt x="399665" y="291426"/>
                  </a:lnTo>
                  <a:lnTo>
                    <a:pt x="404129" y="280527"/>
                  </a:lnTo>
                  <a:lnTo>
                    <a:pt x="408312" y="268150"/>
                  </a:lnTo>
                  <a:lnTo>
                    <a:pt x="412119" y="254429"/>
                  </a:lnTo>
                  <a:lnTo>
                    <a:pt x="415305" y="239623"/>
                  </a:lnTo>
                  <a:lnTo>
                    <a:pt x="417777" y="223997"/>
                  </a:lnTo>
                  <a:lnTo>
                    <a:pt x="419438" y="207778"/>
                  </a:lnTo>
                  <a:lnTo>
                    <a:pt x="420103" y="191139"/>
                  </a:lnTo>
                  <a:lnTo>
                    <a:pt x="419767" y="174212"/>
                  </a:lnTo>
                  <a:lnTo>
                    <a:pt x="418405" y="157255"/>
                  </a:lnTo>
                  <a:lnTo>
                    <a:pt x="415896" y="140637"/>
                  </a:lnTo>
                  <a:lnTo>
                    <a:pt x="412282" y="124540"/>
                  </a:lnTo>
                  <a:lnTo>
                    <a:pt x="407738" y="109290"/>
                  </a:lnTo>
                  <a:lnTo>
                    <a:pt x="402472" y="95420"/>
                  </a:lnTo>
                  <a:lnTo>
                    <a:pt x="396672" y="83091"/>
                  </a:lnTo>
                  <a:lnTo>
                    <a:pt x="390491" y="72151"/>
                  </a:lnTo>
                  <a:lnTo>
                    <a:pt x="384043" y="62326"/>
                  </a:lnTo>
                  <a:lnTo>
                    <a:pt x="377401" y="53342"/>
                  </a:lnTo>
                  <a:lnTo>
                    <a:pt x="370298" y="44965"/>
                  </a:lnTo>
                  <a:lnTo>
                    <a:pt x="362157" y="37018"/>
                  </a:lnTo>
                  <a:lnTo>
                    <a:pt x="352750" y="29378"/>
                  </a:lnTo>
                  <a:lnTo>
                    <a:pt x="342158" y="22279"/>
                  </a:lnTo>
                  <a:lnTo>
                    <a:pt x="330599" y="16270"/>
                  </a:lnTo>
                  <a:lnTo>
                    <a:pt x="318317" y="11565"/>
                  </a:lnTo>
                  <a:lnTo>
                    <a:pt x="305928" y="8061"/>
                  </a:lnTo>
                  <a:lnTo>
                    <a:pt x="293085" y="5164"/>
                  </a:lnTo>
                  <a:lnTo>
                    <a:pt x="277548" y="2623"/>
                  </a:lnTo>
                  <a:lnTo>
                    <a:pt x="25537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97120" y="3379647"/>
              <a:ext cx="428983" cy="563317"/>
            </a:xfrm>
            <a:custGeom>
              <a:avLst/>
              <a:gdLst/>
              <a:ahLst/>
              <a:cxnLst/>
              <a:rect l="0" t="0" r="0" b="0"/>
              <a:pathLst>
                <a:path w="428983" h="563317">
                  <a:moveTo>
                    <a:pt x="292724" y="0"/>
                  </a:moveTo>
                  <a:lnTo>
                    <a:pt x="280989" y="134"/>
                  </a:lnTo>
                  <a:lnTo>
                    <a:pt x="269860" y="1415"/>
                  </a:lnTo>
                  <a:lnTo>
                    <a:pt x="258257" y="4008"/>
                  </a:lnTo>
                  <a:lnTo>
                    <a:pt x="245923" y="7728"/>
                  </a:lnTo>
                  <a:lnTo>
                    <a:pt x="232615" y="12360"/>
                  </a:lnTo>
                  <a:lnTo>
                    <a:pt x="218319" y="17693"/>
                  </a:lnTo>
                  <a:lnTo>
                    <a:pt x="203660" y="23541"/>
                  </a:lnTo>
                  <a:lnTo>
                    <a:pt x="189744" y="29754"/>
                  </a:lnTo>
                  <a:lnTo>
                    <a:pt x="177128" y="36225"/>
                  </a:lnTo>
                  <a:lnTo>
                    <a:pt x="165694" y="42873"/>
                  </a:lnTo>
                  <a:lnTo>
                    <a:pt x="154940" y="49642"/>
                  </a:lnTo>
                  <a:lnTo>
                    <a:pt x="144487" y="56493"/>
                  </a:lnTo>
                  <a:lnTo>
                    <a:pt x="134295" y="63399"/>
                  </a:lnTo>
                  <a:lnTo>
                    <a:pt x="124583" y="70343"/>
                  </a:lnTo>
                  <a:lnTo>
                    <a:pt x="115449" y="77316"/>
                  </a:lnTo>
                  <a:lnTo>
                    <a:pt x="106855" y="84473"/>
                  </a:lnTo>
                  <a:lnTo>
                    <a:pt x="98703" y="92118"/>
                  </a:lnTo>
                  <a:lnTo>
                    <a:pt x="90887" y="100376"/>
                  </a:lnTo>
                  <a:lnTo>
                    <a:pt x="83317" y="109210"/>
                  </a:lnTo>
                  <a:lnTo>
                    <a:pt x="75920" y="118519"/>
                  </a:lnTo>
                  <a:lnTo>
                    <a:pt x="68640" y="128198"/>
                  </a:lnTo>
                  <a:lnTo>
                    <a:pt x="61274" y="138478"/>
                  </a:lnTo>
                  <a:lnTo>
                    <a:pt x="53490" y="149896"/>
                  </a:lnTo>
                  <a:lnTo>
                    <a:pt x="45148" y="162660"/>
                  </a:lnTo>
                  <a:lnTo>
                    <a:pt x="36597" y="176825"/>
                  </a:lnTo>
                  <a:lnTo>
                    <a:pt x="28542" y="192469"/>
                  </a:lnTo>
                  <a:lnTo>
                    <a:pt x="21355" y="209478"/>
                  </a:lnTo>
                  <a:lnTo>
                    <a:pt x="15226" y="227611"/>
                  </a:lnTo>
                  <a:lnTo>
                    <a:pt x="10333" y="246607"/>
                  </a:lnTo>
                  <a:lnTo>
                    <a:pt x="6638" y="266234"/>
                  </a:lnTo>
                  <a:lnTo>
                    <a:pt x="3954" y="286311"/>
                  </a:lnTo>
                  <a:lnTo>
                    <a:pt x="2053" y="306701"/>
                  </a:lnTo>
                  <a:lnTo>
                    <a:pt x="735" y="327293"/>
                  </a:lnTo>
                  <a:lnTo>
                    <a:pt x="0" y="347527"/>
                  </a:lnTo>
                  <a:lnTo>
                    <a:pt x="29" y="366434"/>
                  </a:lnTo>
                  <a:lnTo>
                    <a:pt x="872" y="383599"/>
                  </a:lnTo>
                  <a:lnTo>
                    <a:pt x="2760" y="399261"/>
                  </a:lnTo>
                  <a:lnTo>
                    <a:pt x="6163" y="414015"/>
                  </a:lnTo>
                  <a:lnTo>
                    <a:pt x="11198" y="428316"/>
                  </a:lnTo>
                  <a:lnTo>
                    <a:pt x="17683" y="442416"/>
                  </a:lnTo>
                  <a:lnTo>
                    <a:pt x="25323" y="456438"/>
                  </a:lnTo>
                  <a:lnTo>
                    <a:pt x="33835" y="470432"/>
                  </a:lnTo>
                  <a:lnTo>
                    <a:pt x="43143" y="484256"/>
                  </a:lnTo>
                  <a:lnTo>
                    <a:pt x="53367" y="497612"/>
                  </a:lnTo>
                  <a:lnTo>
                    <a:pt x="64507" y="510362"/>
                  </a:lnTo>
                  <a:lnTo>
                    <a:pt x="76597" y="522209"/>
                  </a:lnTo>
                  <a:lnTo>
                    <a:pt x="89777" y="532640"/>
                  </a:lnTo>
                  <a:lnTo>
                    <a:pt x="104013" y="541502"/>
                  </a:lnTo>
                  <a:lnTo>
                    <a:pt x="118980" y="548791"/>
                  </a:lnTo>
                  <a:lnTo>
                    <a:pt x="134173" y="554479"/>
                  </a:lnTo>
                  <a:lnTo>
                    <a:pt x="149279" y="558710"/>
                  </a:lnTo>
                  <a:lnTo>
                    <a:pt x="164184" y="561588"/>
                  </a:lnTo>
                  <a:lnTo>
                    <a:pt x="178878" y="563087"/>
                  </a:lnTo>
                  <a:lnTo>
                    <a:pt x="193392" y="563316"/>
                  </a:lnTo>
                  <a:lnTo>
                    <a:pt x="207767" y="562337"/>
                  </a:lnTo>
                  <a:lnTo>
                    <a:pt x="222039" y="560086"/>
                  </a:lnTo>
                  <a:lnTo>
                    <a:pt x="236228" y="556646"/>
                  </a:lnTo>
                  <a:lnTo>
                    <a:pt x="250030" y="552218"/>
                  </a:lnTo>
                  <a:lnTo>
                    <a:pt x="262845" y="547029"/>
                  </a:lnTo>
                  <a:lnTo>
                    <a:pt x="274427" y="541281"/>
                  </a:lnTo>
                  <a:lnTo>
                    <a:pt x="284847" y="535134"/>
                  </a:lnTo>
                  <a:lnTo>
                    <a:pt x="294315" y="528710"/>
                  </a:lnTo>
                  <a:lnTo>
                    <a:pt x="303051" y="522088"/>
                  </a:lnTo>
                  <a:lnTo>
                    <a:pt x="311090" y="515168"/>
                  </a:lnTo>
                  <a:lnTo>
                    <a:pt x="318277" y="507683"/>
                  </a:lnTo>
                  <a:lnTo>
                    <a:pt x="324603" y="499537"/>
                  </a:lnTo>
                  <a:lnTo>
                    <a:pt x="330345" y="490948"/>
                  </a:lnTo>
                  <a:lnTo>
                    <a:pt x="335968" y="482335"/>
                  </a:lnTo>
                  <a:lnTo>
                    <a:pt x="341750" y="473946"/>
                  </a:lnTo>
                  <a:lnTo>
                    <a:pt x="347617" y="465685"/>
                  </a:lnTo>
                  <a:lnTo>
                    <a:pt x="353256" y="457226"/>
                  </a:lnTo>
                  <a:lnTo>
                    <a:pt x="358495" y="448387"/>
                  </a:lnTo>
                  <a:lnTo>
                    <a:pt x="363318" y="439145"/>
                  </a:lnTo>
                  <a:lnTo>
                    <a:pt x="367783" y="429555"/>
                  </a:lnTo>
                  <a:lnTo>
                    <a:pt x="371975" y="419692"/>
                  </a:lnTo>
                  <a:lnTo>
                    <a:pt x="376129" y="409627"/>
                  </a:lnTo>
                  <a:lnTo>
                    <a:pt x="380611" y="399418"/>
                  </a:lnTo>
                  <a:lnTo>
                    <a:pt x="385590" y="389093"/>
                  </a:lnTo>
                  <a:lnTo>
                    <a:pt x="390902" y="378193"/>
                  </a:lnTo>
                  <a:lnTo>
                    <a:pt x="396160" y="365819"/>
                  </a:lnTo>
                  <a:lnTo>
                    <a:pt x="401140" y="351611"/>
                  </a:lnTo>
                  <a:lnTo>
                    <a:pt x="405788" y="336169"/>
                  </a:lnTo>
                  <a:lnTo>
                    <a:pt x="410136" y="320726"/>
                  </a:lnTo>
                  <a:lnTo>
                    <a:pt x="414239" y="306005"/>
                  </a:lnTo>
                  <a:lnTo>
                    <a:pt x="417995" y="292038"/>
                  </a:lnTo>
                  <a:lnTo>
                    <a:pt x="421144" y="278447"/>
                  </a:lnTo>
                  <a:lnTo>
                    <a:pt x="423598" y="264932"/>
                  </a:lnTo>
                  <a:lnTo>
                    <a:pt x="425416" y="251194"/>
                  </a:lnTo>
                  <a:lnTo>
                    <a:pt x="426719" y="236885"/>
                  </a:lnTo>
                  <a:lnTo>
                    <a:pt x="427633" y="221880"/>
                  </a:lnTo>
                  <a:lnTo>
                    <a:pt x="428265" y="206393"/>
                  </a:lnTo>
                  <a:lnTo>
                    <a:pt x="428698" y="190849"/>
                  </a:lnTo>
                  <a:lnTo>
                    <a:pt x="428982" y="175507"/>
                  </a:lnTo>
                  <a:lnTo>
                    <a:pt x="428835" y="160444"/>
                  </a:lnTo>
                  <a:lnTo>
                    <a:pt x="427672" y="145645"/>
                  </a:lnTo>
                  <a:lnTo>
                    <a:pt x="425251" y="131068"/>
                  </a:lnTo>
                  <a:lnTo>
                    <a:pt x="421487" y="116993"/>
                  </a:lnTo>
                  <a:lnTo>
                    <a:pt x="416286" y="103986"/>
                  </a:lnTo>
                  <a:lnTo>
                    <a:pt x="409743" y="92273"/>
                  </a:lnTo>
                  <a:lnTo>
                    <a:pt x="401926" y="81762"/>
                  </a:lnTo>
                  <a:lnTo>
                    <a:pt x="392784" y="72234"/>
                  </a:lnTo>
                  <a:lnTo>
                    <a:pt x="382410" y="63461"/>
                  </a:lnTo>
                  <a:lnTo>
                    <a:pt x="370852" y="55567"/>
                  </a:lnTo>
                  <a:lnTo>
                    <a:pt x="358039" y="49009"/>
                  </a:lnTo>
                  <a:lnTo>
                    <a:pt x="344056" y="43934"/>
                  </a:lnTo>
                  <a:lnTo>
                    <a:pt x="329430" y="40355"/>
                  </a:lnTo>
                  <a:lnTo>
                    <a:pt x="315000" y="38319"/>
                  </a:lnTo>
                  <a:lnTo>
                    <a:pt x="301209" y="37692"/>
                  </a:lnTo>
                  <a:lnTo>
                    <a:pt x="287663" y="38218"/>
                  </a:lnTo>
                  <a:lnTo>
                    <a:pt x="273355" y="39627"/>
                  </a:lnTo>
                  <a:lnTo>
                    <a:pt x="257773" y="41684"/>
                  </a:lnTo>
                  <a:lnTo>
                    <a:pt x="241374" y="44368"/>
                  </a:lnTo>
                  <a:lnTo>
                    <a:pt x="225272" y="47847"/>
                  </a:lnTo>
                  <a:lnTo>
                    <a:pt x="210120" y="52141"/>
                  </a:lnTo>
                  <a:lnTo>
                    <a:pt x="196496" y="56841"/>
                  </a:lnTo>
                  <a:lnTo>
                    <a:pt x="183809" y="61651"/>
                  </a:lnTo>
                  <a:lnTo>
                    <a:pt x="170953" y="66992"/>
                  </a:lnTo>
                  <a:lnTo>
                    <a:pt x="155854" y="737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141274" y="4555373"/>
            <a:ext cx="1908190" cy="557823"/>
            <a:chOff x="1141274" y="4555373"/>
            <a:chExt cx="1908190" cy="557823"/>
          </a:xfrm>
        </p:grpSpPr>
        <p:sp>
          <p:nvSpPr>
            <p:cNvPr id="31" name="Freeform 30"/>
            <p:cNvSpPr/>
            <p:nvPr/>
          </p:nvSpPr>
          <p:spPr>
            <a:xfrm>
              <a:off x="1141274" y="4565508"/>
              <a:ext cx="269545" cy="547688"/>
            </a:xfrm>
            <a:custGeom>
              <a:avLst/>
              <a:gdLst/>
              <a:ahLst/>
              <a:cxnLst/>
              <a:rect l="0" t="0" r="0" b="0"/>
              <a:pathLst>
                <a:path w="269545" h="547688">
                  <a:moveTo>
                    <a:pt x="58974" y="24917"/>
                  </a:moveTo>
                  <a:lnTo>
                    <a:pt x="56040" y="33718"/>
                  </a:lnTo>
                  <a:lnTo>
                    <a:pt x="53258" y="42065"/>
                  </a:lnTo>
                  <a:lnTo>
                    <a:pt x="50358" y="50763"/>
                  </a:lnTo>
                  <a:lnTo>
                    <a:pt x="47318" y="59884"/>
                  </a:lnTo>
                  <a:lnTo>
                    <a:pt x="44153" y="69379"/>
                  </a:lnTo>
                  <a:lnTo>
                    <a:pt x="40885" y="79171"/>
                  </a:lnTo>
                  <a:lnTo>
                    <a:pt x="37374" y="89185"/>
                  </a:lnTo>
                  <a:lnTo>
                    <a:pt x="33334" y="99359"/>
                  </a:lnTo>
                  <a:lnTo>
                    <a:pt x="28639" y="109601"/>
                  </a:lnTo>
                  <a:lnTo>
                    <a:pt x="22884" y="118296"/>
                  </a:lnTo>
                  <a:lnTo>
                    <a:pt x="16393" y="122674"/>
                  </a:lnTo>
                  <a:lnTo>
                    <a:pt x="10694" y="122103"/>
                  </a:lnTo>
                  <a:lnTo>
                    <a:pt x="6280" y="117472"/>
                  </a:lnTo>
                  <a:lnTo>
                    <a:pt x="3057" y="109871"/>
                  </a:lnTo>
                  <a:lnTo>
                    <a:pt x="943" y="100029"/>
                  </a:lnTo>
                  <a:lnTo>
                    <a:pt x="0" y="88290"/>
                  </a:lnTo>
                  <a:lnTo>
                    <a:pt x="165" y="74988"/>
                  </a:lnTo>
                  <a:lnTo>
                    <a:pt x="1419" y="60800"/>
                  </a:lnTo>
                  <a:lnTo>
                    <a:pt x="3860" y="46651"/>
                  </a:lnTo>
                  <a:lnTo>
                    <a:pt x="7434" y="33078"/>
                  </a:lnTo>
                  <a:lnTo>
                    <a:pt x="12123" y="20862"/>
                  </a:lnTo>
                  <a:lnTo>
                    <a:pt x="18019" y="11171"/>
                  </a:lnTo>
                  <a:lnTo>
                    <a:pt x="25050" y="4410"/>
                  </a:lnTo>
                  <a:lnTo>
                    <a:pt x="32703" y="652"/>
                  </a:lnTo>
                  <a:lnTo>
                    <a:pt x="40146" y="0"/>
                  </a:lnTo>
                  <a:lnTo>
                    <a:pt x="46929" y="2193"/>
                  </a:lnTo>
                  <a:lnTo>
                    <a:pt x="53125" y="6881"/>
                  </a:lnTo>
                  <a:lnTo>
                    <a:pt x="59126" y="13822"/>
                  </a:lnTo>
                  <a:lnTo>
                    <a:pt x="65197" y="22676"/>
                  </a:lnTo>
                  <a:lnTo>
                    <a:pt x="71276" y="33364"/>
                  </a:lnTo>
                  <a:lnTo>
                    <a:pt x="77065" y="46116"/>
                  </a:lnTo>
                  <a:lnTo>
                    <a:pt x="82409" y="60866"/>
                  </a:lnTo>
                  <a:lnTo>
                    <a:pt x="87303" y="76822"/>
                  </a:lnTo>
                  <a:lnTo>
                    <a:pt x="91818" y="92683"/>
                  </a:lnTo>
                  <a:lnTo>
                    <a:pt x="96034" y="107721"/>
                  </a:lnTo>
                  <a:lnTo>
                    <a:pt x="99864" y="121918"/>
                  </a:lnTo>
                  <a:lnTo>
                    <a:pt x="103065" y="135672"/>
                  </a:lnTo>
                  <a:lnTo>
                    <a:pt x="105557" y="149291"/>
                  </a:lnTo>
                  <a:lnTo>
                    <a:pt x="107570" y="162760"/>
                  </a:lnTo>
                  <a:lnTo>
                    <a:pt x="109537" y="175826"/>
                  </a:lnTo>
                  <a:lnTo>
                    <a:pt x="111710" y="188369"/>
                  </a:lnTo>
                  <a:lnTo>
                    <a:pt x="114001" y="200575"/>
                  </a:lnTo>
                  <a:lnTo>
                    <a:pt x="116086" y="212838"/>
                  </a:lnTo>
                  <a:lnTo>
                    <a:pt x="117786" y="225386"/>
                  </a:lnTo>
                  <a:lnTo>
                    <a:pt x="119079" y="238270"/>
                  </a:lnTo>
                  <a:lnTo>
                    <a:pt x="120022" y="251459"/>
                  </a:lnTo>
                  <a:lnTo>
                    <a:pt x="120695" y="264905"/>
                  </a:lnTo>
                  <a:lnTo>
                    <a:pt x="121334" y="279038"/>
                  </a:lnTo>
                  <a:lnTo>
                    <a:pt x="122302" y="294729"/>
                  </a:lnTo>
                  <a:lnTo>
                    <a:pt x="123764" y="312327"/>
                  </a:lnTo>
                  <a:lnTo>
                    <a:pt x="125392" y="331706"/>
                  </a:lnTo>
                  <a:lnTo>
                    <a:pt x="126492" y="352542"/>
                  </a:lnTo>
                  <a:lnTo>
                    <a:pt x="126709" y="374473"/>
                  </a:lnTo>
                  <a:lnTo>
                    <a:pt x="126021" y="396706"/>
                  </a:lnTo>
                  <a:lnTo>
                    <a:pt x="124562" y="418085"/>
                  </a:lnTo>
                  <a:lnTo>
                    <a:pt x="122500" y="438043"/>
                  </a:lnTo>
                  <a:lnTo>
                    <a:pt x="119827" y="456388"/>
                  </a:lnTo>
                  <a:lnTo>
                    <a:pt x="116363" y="473032"/>
                  </a:lnTo>
                  <a:lnTo>
                    <a:pt x="112073" y="488114"/>
                  </a:lnTo>
                  <a:lnTo>
                    <a:pt x="107058" y="501754"/>
                  </a:lnTo>
                  <a:lnTo>
                    <a:pt x="101467" y="513947"/>
                  </a:lnTo>
                  <a:lnTo>
                    <a:pt x="95442" y="524810"/>
                  </a:lnTo>
                  <a:lnTo>
                    <a:pt x="88939" y="534093"/>
                  </a:lnTo>
                  <a:lnTo>
                    <a:pt x="81742" y="541127"/>
                  </a:lnTo>
                  <a:lnTo>
                    <a:pt x="73793" y="545731"/>
                  </a:lnTo>
                  <a:lnTo>
                    <a:pt x="65337" y="547687"/>
                  </a:lnTo>
                  <a:lnTo>
                    <a:pt x="56815" y="546505"/>
                  </a:lnTo>
                  <a:lnTo>
                    <a:pt x="48499" y="542224"/>
                  </a:lnTo>
                  <a:lnTo>
                    <a:pt x="40798" y="535300"/>
                  </a:lnTo>
                  <a:lnTo>
                    <a:pt x="34312" y="526311"/>
                  </a:lnTo>
                  <a:lnTo>
                    <a:pt x="29255" y="515785"/>
                  </a:lnTo>
                  <a:lnTo>
                    <a:pt x="25674" y="503993"/>
                  </a:lnTo>
                  <a:lnTo>
                    <a:pt x="23630" y="490957"/>
                  </a:lnTo>
                  <a:lnTo>
                    <a:pt x="22998" y="476797"/>
                  </a:lnTo>
                  <a:lnTo>
                    <a:pt x="23690" y="462207"/>
                  </a:lnTo>
                  <a:lnTo>
                    <a:pt x="25741" y="448325"/>
                  </a:lnTo>
                  <a:lnTo>
                    <a:pt x="29057" y="435740"/>
                  </a:lnTo>
                  <a:lnTo>
                    <a:pt x="33909" y="424833"/>
                  </a:lnTo>
                  <a:lnTo>
                    <a:pt x="40979" y="416030"/>
                  </a:lnTo>
                  <a:lnTo>
                    <a:pt x="50434" y="409343"/>
                  </a:lnTo>
                  <a:lnTo>
                    <a:pt x="61682" y="404801"/>
                  </a:lnTo>
                  <a:lnTo>
                    <a:pt x="73680" y="402629"/>
                  </a:lnTo>
                  <a:lnTo>
                    <a:pt x="85741" y="402716"/>
                  </a:lnTo>
                  <a:lnTo>
                    <a:pt x="97411" y="404703"/>
                  </a:lnTo>
                  <a:lnTo>
                    <a:pt x="108314" y="408160"/>
                  </a:lnTo>
                  <a:lnTo>
                    <a:pt x="118353" y="412704"/>
                  </a:lnTo>
                  <a:lnTo>
                    <a:pt x="127941" y="418021"/>
                  </a:lnTo>
                  <a:lnTo>
                    <a:pt x="137847" y="423881"/>
                  </a:lnTo>
                  <a:lnTo>
                    <a:pt x="148481" y="430115"/>
                  </a:lnTo>
                  <a:lnTo>
                    <a:pt x="159747" y="436604"/>
                  </a:lnTo>
                  <a:lnTo>
                    <a:pt x="171237" y="443268"/>
                  </a:lnTo>
                  <a:lnTo>
                    <a:pt x="182676" y="450038"/>
                  </a:lnTo>
                  <a:lnTo>
                    <a:pt x="194120" y="456552"/>
                  </a:lnTo>
                  <a:lnTo>
                    <a:pt x="205862" y="462167"/>
                  </a:lnTo>
                  <a:lnTo>
                    <a:pt x="218037" y="466604"/>
                  </a:lnTo>
                  <a:lnTo>
                    <a:pt x="230037" y="469729"/>
                  </a:lnTo>
                  <a:lnTo>
                    <a:pt x="241774" y="471587"/>
                  </a:lnTo>
                  <a:lnTo>
                    <a:pt x="254280" y="471219"/>
                  </a:lnTo>
                  <a:lnTo>
                    <a:pt x="269544" y="46711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84518" y="4769409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0"/>
                  </a:moveTo>
                  <a:lnTo>
                    <a:pt x="88889" y="5867"/>
                  </a:lnTo>
                  <a:lnTo>
                    <a:pt x="83324" y="11432"/>
                  </a:lnTo>
                  <a:lnTo>
                    <a:pt x="77525" y="17231"/>
                  </a:lnTo>
                  <a:lnTo>
                    <a:pt x="71444" y="23312"/>
                  </a:lnTo>
                  <a:lnTo>
                    <a:pt x="65114" y="29642"/>
                  </a:lnTo>
                  <a:lnTo>
                    <a:pt x="58586" y="36170"/>
                  </a:lnTo>
                  <a:lnTo>
                    <a:pt x="51910" y="42845"/>
                  </a:lnTo>
                  <a:lnTo>
                    <a:pt x="45128" y="49628"/>
                  </a:lnTo>
                  <a:lnTo>
                    <a:pt x="38275" y="56477"/>
                  </a:lnTo>
                  <a:lnTo>
                    <a:pt x="31485" y="63065"/>
                  </a:lnTo>
                  <a:lnTo>
                    <a:pt x="24220" y="69428"/>
                  </a:lnTo>
                  <a:lnTo>
                    <a:pt x="14723" y="761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84518" y="4758880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1" y="31281"/>
                  </a:lnTo>
                  <a:lnTo>
                    <a:pt x="29641" y="39108"/>
                  </a:lnTo>
                  <a:lnTo>
                    <a:pt x="36169" y="47488"/>
                  </a:lnTo>
                  <a:lnTo>
                    <a:pt x="42845" y="56403"/>
                  </a:lnTo>
                  <a:lnTo>
                    <a:pt x="49628" y="65767"/>
                  </a:lnTo>
                  <a:lnTo>
                    <a:pt x="56486" y="75474"/>
                  </a:lnTo>
                  <a:lnTo>
                    <a:pt x="63395" y="85432"/>
                  </a:lnTo>
                  <a:lnTo>
                    <a:pt x="70340" y="95570"/>
                  </a:lnTo>
                  <a:lnTo>
                    <a:pt x="77305" y="105824"/>
                  </a:lnTo>
                  <a:lnTo>
                    <a:pt x="84171" y="115892"/>
                  </a:lnTo>
                  <a:lnTo>
                    <a:pt x="91496" y="126327"/>
                  </a:lnTo>
                  <a:lnTo>
                    <a:pt x="101042" y="139163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73338" y="4596577"/>
              <a:ext cx="263906" cy="452386"/>
            </a:xfrm>
            <a:custGeom>
              <a:avLst/>
              <a:gdLst/>
              <a:ahLst/>
              <a:cxnLst/>
              <a:rect l="0" t="0" r="0" b="0"/>
              <a:pathLst>
                <a:path w="263906" h="452386">
                  <a:moveTo>
                    <a:pt x="32278" y="67547"/>
                  </a:moveTo>
                  <a:lnTo>
                    <a:pt x="35212" y="58745"/>
                  </a:lnTo>
                  <a:lnTo>
                    <a:pt x="37994" y="50399"/>
                  </a:lnTo>
                  <a:lnTo>
                    <a:pt x="40899" y="41705"/>
                  </a:lnTo>
                  <a:lnTo>
                    <a:pt x="44112" y="32757"/>
                  </a:lnTo>
                  <a:lnTo>
                    <a:pt x="47925" y="23910"/>
                  </a:lnTo>
                  <a:lnTo>
                    <a:pt x="52447" y="15390"/>
                  </a:lnTo>
                  <a:lnTo>
                    <a:pt x="57783" y="7892"/>
                  </a:lnTo>
                  <a:lnTo>
                    <a:pt x="64119" y="2608"/>
                  </a:lnTo>
                  <a:lnTo>
                    <a:pt x="71453" y="0"/>
                  </a:lnTo>
                  <a:lnTo>
                    <a:pt x="79478" y="202"/>
                  </a:lnTo>
                  <a:lnTo>
                    <a:pt x="87704" y="3372"/>
                  </a:lnTo>
                  <a:lnTo>
                    <a:pt x="95820" y="9287"/>
                  </a:lnTo>
                  <a:lnTo>
                    <a:pt x="103557" y="17629"/>
                  </a:lnTo>
                  <a:lnTo>
                    <a:pt x="110598" y="28177"/>
                  </a:lnTo>
                  <a:lnTo>
                    <a:pt x="116846" y="40602"/>
                  </a:lnTo>
                  <a:lnTo>
                    <a:pt x="122210" y="54670"/>
                  </a:lnTo>
                  <a:lnTo>
                    <a:pt x="126523" y="70313"/>
                  </a:lnTo>
                  <a:lnTo>
                    <a:pt x="129801" y="87340"/>
                  </a:lnTo>
                  <a:lnTo>
                    <a:pt x="132360" y="104993"/>
                  </a:lnTo>
                  <a:lnTo>
                    <a:pt x="134701" y="122076"/>
                  </a:lnTo>
                  <a:lnTo>
                    <a:pt x="137130" y="137974"/>
                  </a:lnTo>
                  <a:lnTo>
                    <a:pt x="139594" y="152766"/>
                  </a:lnTo>
                  <a:lnTo>
                    <a:pt x="141796" y="166928"/>
                  </a:lnTo>
                  <a:lnTo>
                    <a:pt x="143569" y="180828"/>
                  </a:lnTo>
                  <a:lnTo>
                    <a:pt x="144742" y="194657"/>
                  </a:lnTo>
                  <a:lnTo>
                    <a:pt x="145072" y="208497"/>
                  </a:lnTo>
                  <a:lnTo>
                    <a:pt x="144511" y="222388"/>
                  </a:lnTo>
                  <a:lnTo>
                    <a:pt x="143167" y="236822"/>
                  </a:lnTo>
                  <a:lnTo>
                    <a:pt x="141201" y="252717"/>
                  </a:lnTo>
                  <a:lnTo>
                    <a:pt x="138770" y="270443"/>
                  </a:lnTo>
                  <a:lnTo>
                    <a:pt x="136004" y="289568"/>
                  </a:lnTo>
                  <a:lnTo>
                    <a:pt x="133003" y="309169"/>
                  </a:lnTo>
                  <a:lnTo>
                    <a:pt x="129833" y="328643"/>
                  </a:lnTo>
                  <a:lnTo>
                    <a:pt x="126383" y="347599"/>
                  </a:lnTo>
                  <a:lnTo>
                    <a:pt x="122382" y="365700"/>
                  </a:lnTo>
                  <a:lnTo>
                    <a:pt x="117720" y="382860"/>
                  </a:lnTo>
                  <a:lnTo>
                    <a:pt x="112282" y="398855"/>
                  </a:lnTo>
                  <a:lnTo>
                    <a:pt x="105875" y="413240"/>
                  </a:lnTo>
                  <a:lnTo>
                    <a:pt x="98483" y="425907"/>
                  </a:lnTo>
                  <a:lnTo>
                    <a:pt x="90078" y="436568"/>
                  </a:lnTo>
                  <a:lnTo>
                    <a:pt x="80534" y="444611"/>
                  </a:lnTo>
                  <a:lnTo>
                    <a:pt x="69899" y="449930"/>
                  </a:lnTo>
                  <a:lnTo>
                    <a:pt x="58675" y="452385"/>
                  </a:lnTo>
                  <a:lnTo>
                    <a:pt x="47681" y="451546"/>
                  </a:lnTo>
                  <a:lnTo>
                    <a:pt x="37370" y="447505"/>
                  </a:lnTo>
                  <a:lnTo>
                    <a:pt x="27992" y="440913"/>
                  </a:lnTo>
                  <a:lnTo>
                    <a:pt x="19764" y="432679"/>
                  </a:lnTo>
                  <a:lnTo>
                    <a:pt x="12686" y="423473"/>
                  </a:lnTo>
                  <a:lnTo>
                    <a:pt x="6916" y="413383"/>
                  </a:lnTo>
                  <a:lnTo>
                    <a:pt x="2856" y="402027"/>
                  </a:lnTo>
                  <a:lnTo>
                    <a:pt x="570" y="389288"/>
                  </a:lnTo>
                  <a:lnTo>
                    <a:pt x="0" y="375631"/>
                  </a:lnTo>
                  <a:lnTo>
                    <a:pt x="1128" y="361918"/>
                  </a:lnTo>
                  <a:lnTo>
                    <a:pt x="3784" y="348664"/>
                  </a:lnTo>
                  <a:lnTo>
                    <a:pt x="8007" y="336342"/>
                  </a:lnTo>
                  <a:lnTo>
                    <a:pt x="14114" y="325524"/>
                  </a:lnTo>
                  <a:lnTo>
                    <a:pt x="22111" y="316375"/>
                  </a:lnTo>
                  <a:lnTo>
                    <a:pt x="31734" y="309046"/>
                  </a:lnTo>
                  <a:lnTo>
                    <a:pt x="42634" y="303857"/>
                  </a:lnTo>
                  <a:lnTo>
                    <a:pt x="54484" y="300770"/>
                  </a:lnTo>
                  <a:lnTo>
                    <a:pt x="67015" y="299474"/>
                  </a:lnTo>
                  <a:lnTo>
                    <a:pt x="80026" y="299574"/>
                  </a:lnTo>
                  <a:lnTo>
                    <a:pt x="93367" y="300705"/>
                  </a:lnTo>
                  <a:lnTo>
                    <a:pt x="106935" y="302408"/>
                  </a:lnTo>
                  <a:lnTo>
                    <a:pt x="120656" y="304156"/>
                  </a:lnTo>
                  <a:lnTo>
                    <a:pt x="134478" y="305663"/>
                  </a:lnTo>
                  <a:lnTo>
                    <a:pt x="148201" y="307010"/>
                  </a:lnTo>
                  <a:lnTo>
                    <a:pt x="161495" y="308530"/>
                  </a:lnTo>
                  <a:lnTo>
                    <a:pt x="174221" y="310402"/>
                  </a:lnTo>
                  <a:lnTo>
                    <a:pt x="186564" y="312493"/>
                  </a:lnTo>
                  <a:lnTo>
                    <a:pt x="198925" y="314443"/>
                  </a:lnTo>
                  <a:lnTo>
                    <a:pt x="211523" y="316052"/>
                  </a:lnTo>
                  <a:lnTo>
                    <a:pt x="223811" y="317289"/>
                  </a:lnTo>
                  <a:lnTo>
                    <a:pt x="235772" y="318327"/>
                  </a:lnTo>
                  <a:lnTo>
                    <a:pt x="248463" y="319255"/>
                  </a:lnTo>
                  <a:lnTo>
                    <a:pt x="263905" y="32023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63585" y="4758880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0"/>
                  </a:moveTo>
                  <a:lnTo>
                    <a:pt x="57371" y="8802"/>
                  </a:lnTo>
                  <a:lnTo>
                    <a:pt x="52446" y="17149"/>
                  </a:lnTo>
                  <a:lnTo>
                    <a:pt x="47939" y="25843"/>
                  </a:lnTo>
                  <a:lnTo>
                    <a:pt x="43545" y="34791"/>
                  </a:lnTo>
                  <a:lnTo>
                    <a:pt x="38884" y="43638"/>
                  </a:lnTo>
                  <a:lnTo>
                    <a:pt x="33773" y="52172"/>
                  </a:lnTo>
                  <a:lnTo>
                    <a:pt x="28318" y="60243"/>
                  </a:lnTo>
                  <a:lnTo>
                    <a:pt x="22172" y="68581"/>
                  </a:lnTo>
                  <a:lnTo>
                    <a:pt x="13675" y="7903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63585" y="474835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40"/>
                  </a:lnTo>
                  <a:lnTo>
                    <a:pt x="23312" y="23667"/>
                  </a:lnTo>
                  <a:lnTo>
                    <a:pt x="29642" y="31293"/>
                  </a:lnTo>
                  <a:lnTo>
                    <a:pt x="36170" y="40323"/>
                  </a:lnTo>
                  <a:lnTo>
                    <a:pt x="42846" y="50477"/>
                  </a:lnTo>
                  <a:lnTo>
                    <a:pt x="49629" y="61204"/>
                  </a:lnTo>
                  <a:lnTo>
                    <a:pt x="56482" y="72112"/>
                  </a:lnTo>
                  <a:lnTo>
                    <a:pt x="63271" y="82754"/>
                  </a:lnTo>
                  <a:lnTo>
                    <a:pt x="70537" y="93702"/>
                  </a:lnTo>
                  <a:lnTo>
                    <a:pt x="80033" y="107029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63626" y="4603403"/>
              <a:ext cx="252685" cy="420154"/>
            </a:xfrm>
            <a:custGeom>
              <a:avLst/>
              <a:gdLst/>
              <a:ahLst/>
              <a:cxnLst/>
              <a:rect l="0" t="0" r="0" b="0"/>
              <a:pathLst>
                <a:path w="252685" h="420154">
                  <a:moveTo>
                    <a:pt x="0" y="71250"/>
                  </a:moveTo>
                  <a:lnTo>
                    <a:pt x="3001" y="62448"/>
                  </a:lnTo>
                  <a:lnTo>
                    <a:pt x="6424" y="54102"/>
                  </a:lnTo>
                  <a:lnTo>
                    <a:pt x="10620" y="45407"/>
                  </a:lnTo>
                  <a:lnTo>
                    <a:pt x="15520" y="36459"/>
                  </a:lnTo>
                  <a:lnTo>
                    <a:pt x="21001" y="27613"/>
                  </a:lnTo>
                  <a:lnTo>
                    <a:pt x="26936" y="19088"/>
                  </a:lnTo>
                  <a:lnTo>
                    <a:pt x="33371" y="11418"/>
                  </a:lnTo>
                  <a:lnTo>
                    <a:pt x="40518" y="5486"/>
                  </a:lnTo>
                  <a:lnTo>
                    <a:pt x="48430" y="1624"/>
                  </a:lnTo>
                  <a:lnTo>
                    <a:pt x="56862" y="0"/>
                  </a:lnTo>
                  <a:lnTo>
                    <a:pt x="65367" y="873"/>
                  </a:lnTo>
                  <a:lnTo>
                    <a:pt x="73675" y="4132"/>
                  </a:lnTo>
                  <a:lnTo>
                    <a:pt x="81541" y="9556"/>
                  </a:lnTo>
                  <a:lnTo>
                    <a:pt x="88671" y="17000"/>
                  </a:lnTo>
                  <a:lnTo>
                    <a:pt x="94982" y="26191"/>
                  </a:lnTo>
                  <a:lnTo>
                    <a:pt x="100558" y="36935"/>
                  </a:lnTo>
                  <a:lnTo>
                    <a:pt x="105546" y="49194"/>
                  </a:lnTo>
                  <a:lnTo>
                    <a:pt x="110086" y="62805"/>
                  </a:lnTo>
                  <a:lnTo>
                    <a:pt x="114137" y="77350"/>
                  </a:lnTo>
                  <a:lnTo>
                    <a:pt x="117486" y="92259"/>
                  </a:lnTo>
                  <a:lnTo>
                    <a:pt x="120078" y="107170"/>
                  </a:lnTo>
                  <a:lnTo>
                    <a:pt x="122159" y="121774"/>
                  </a:lnTo>
                  <a:lnTo>
                    <a:pt x="124171" y="135734"/>
                  </a:lnTo>
                  <a:lnTo>
                    <a:pt x="126375" y="148956"/>
                  </a:lnTo>
                  <a:lnTo>
                    <a:pt x="128686" y="162159"/>
                  </a:lnTo>
                  <a:lnTo>
                    <a:pt x="130785" y="176702"/>
                  </a:lnTo>
                  <a:lnTo>
                    <a:pt x="132489" y="193222"/>
                  </a:lnTo>
                  <a:lnTo>
                    <a:pt x="133615" y="211050"/>
                  </a:lnTo>
                  <a:lnTo>
                    <a:pt x="133913" y="228643"/>
                  </a:lnTo>
                  <a:lnTo>
                    <a:pt x="133332" y="245116"/>
                  </a:lnTo>
                  <a:lnTo>
                    <a:pt x="131974" y="260751"/>
                  </a:lnTo>
                  <a:lnTo>
                    <a:pt x="129999" y="276602"/>
                  </a:lnTo>
                  <a:lnTo>
                    <a:pt x="127562" y="293291"/>
                  </a:lnTo>
                  <a:lnTo>
                    <a:pt x="124792" y="310636"/>
                  </a:lnTo>
                  <a:lnTo>
                    <a:pt x="121787" y="327920"/>
                  </a:lnTo>
                  <a:lnTo>
                    <a:pt x="118616" y="344695"/>
                  </a:lnTo>
                  <a:lnTo>
                    <a:pt x="115165" y="360520"/>
                  </a:lnTo>
                  <a:lnTo>
                    <a:pt x="111163" y="374836"/>
                  </a:lnTo>
                  <a:lnTo>
                    <a:pt x="106496" y="387484"/>
                  </a:lnTo>
                  <a:lnTo>
                    <a:pt x="100885" y="398313"/>
                  </a:lnTo>
                  <a:lnTo>
                    <a:pt x="93829" y="407005"/>
                  </a:lnTo>
                  <a:lnTo>
                    <a:pt x="85198" y="413587"/>
                  </a:lnTo>
                  <a:lnTo>
                    <a:pt x="75485" y="418043"/>
                  </a:lnTo>
                  <a:lnTo>
                    <a:pt x="65589" y="420153"/>
                  </a:lnTo>
                  <a:lnTo>
                    <a:pt x="56054" y="420015"/>
                  </a:lnTo>
                  <a:lnTo>
                    <a:pt x="47214" y="417823"/>
                  </a:lnTo>
                  <a:lnTo>
                    <a:pt x="39358" y="413694"/>
                  </a:lnTo>
                  <a:lnTo>
                    <a:pt x="32527" y="407878"/>
                  </a:lnTo>
                  <a:lnTo>
                    <a:pt x="26755" y="400551"/>
                  </a:lnTo>
                  <a:lnTo>
                    <a:pt x="22161" y="391739"/>
                  </a:lnTo>
                  <a:lnTo>
                    <a:pt x="18699" y="381596"/>
                  </a:lnTo>
                  <a:lnTo>
                    <a:pt x="16355" y="370532"/>
                  </a:lnTo>
                  <a:lnTo>
                    <a:pt x="15222" y="359115"/>
                  </a:lnTo>
                  <a:lnTo>
                    <a:pt x="15241" y="347700"/>
                  </a:lnTo>
                  <a:lnTo>
                    <a:pt x="16388" y="336597"/>
                  </a:lnTo>
                  <a:lnTo>
                    <a:pt x="18752" y="326140"/>
                  </a:lnTo>
                  <a:lnTo>
                    <a:pt x="22278" y="316447"/>
                  </a:lnTo>
                  <a:lnTo>
                    <a:pt x="27102" y="307616"/>
                  </a:lnTo>
                  <a:lnTo>
                    <a:pt x="33622" y="299822"/>
                  </a:lnTo>
                  <a:lnTo>
                    <a:pt x="41899" y="293067"/>
                  </a:lnTo>
                  <a:lnTo>
                    <a:pt x="51712" y="287529"/>
                  </a:lnTo>
                  <a:lnTo>
                    <a:pt x="62740" y="283632"/>
                  </a:lnTo>
                  <a:lnTo>
                    <a:pt x="74675" y="281450"/>
                  </a:lnTo>
                  <a:lnTo>
                    <a:pt x="87264" y="280611"/>
                  </a:lnTo>
                  <a:lnTo>
                    <a:pt x="100313" y="280496"/>
                  </a:lnTo>
                  <a:lnTo>
                    <a:pt x="113684" y="280672"/>
                  </a:lnTo>
                  <a:lnTo>
                    <a:pt x="127442" y="280921"/>
                  </a:lnTo>
                  <a:lnTo>
                    <a:pt x="141824" y="281155"/>
                  </a:lnTo>
                  <a:lnTo>
                    <a:pt x="156901" y="281348"/>
                  </a:lnTo>
                  <a:lnTo>
                    <a:pt x="172282" y="281664"/>
                  </a:lnTo>
                  <a:lnTo>
                    <a:pt x="187228" y="282416"/>
                  </a:lnTo>
                  <a:lnTo>
                    <a:pt x="201341" y="283737"/>
                  </a:lnTo>
                  <a:lnTo>
                    <a:pt x="214129" y="285449"/>
                  </a:lnTo>
                  <a:lnTo>
                    <a:pt x="226098" y="287316"/>
                  </a:lnTo>
                  <a:lnTo>
                    <a:pt x="238294" y="289503"/>
                  </a:lnTo>
                  <a:lnTo>
                    <a:pt x="252684" y="29234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11067" y="4716767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73699" y="0"/>
                  </a:moveTo>
                  <a:lnTo>
                    <a:pt x="64965" y="5867"/>
                  </a:lnTo>
                  <a:lnTo>
                    <a:pt x="57259" y="11431"/>
                  </a:lnTo>
                  <a:lnTo>
                    <a:pt x="49857" y="17235"/>
                  </a:lnTo>
                  <a:lnTo>
                    <a:pt x="42595" y="23489"/>
                  </a:lnTo>
                  <a:lnTo>
                    <a:pt x="35417" y="30467"/>
                  </a:lnTo>
                  <a:lnTo>
                    <a:pt x="28300" y="38235"/>
                  </a:lnTo>
                  <a:lnTo>
                    <a:pt x="21531" y="46250"/>
                  </a:lnTo>
                  <a:lnTo>
                    <a:pt x="15026" y="54252"/>
                  </a:lnTo>
                  <a:lnTo>
                    <a:pt x="8212" y="6294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11067" y="4695709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5867" y="8802"/>
                  </a:lnTo>
                  <a:lnTo>
                    <a:pt x="11432" y="17149"/>
                  </a:lnTo>
                  <a:lnTo>
                    <a:pt x="17231" y="25852"/>
                  </a:lnTo>
                  <a:lnTo>
                    <a:pt x="23311" y="35146"/>
                  </a:lnTo>
                  <a:lnTo>
                    <a:pt x="29642" y="45289"/>
                  </a:lnTo>
                  <a:lnTo>
                    <a:pt x="36170" y="56330"/>
                  </a:lnTo>
                  <a:lnTo>
                    <a:pt x="42846" y="67996"/>
                  </a:lnTo>
                  <a:lnTo>
                    <a:pt x="49628" y="79818"/>
                  </a:lnTo>
                  <a:lnTo>
                    <a:pt x="56486" y="91503"/>
                  </a:lnTo>
                  <a:lnTo>
                    <a:pt x="63395" y="102787"/>
                  </a:lnTo>
                  <a:lnTo>
                    <a:pt x="70340" y="113364"/>
                  </a:lnTo>
                  <a:lnTo>
                    <a:pt x="77301" y="123134"/>
                  </a:lnTo>
                  <a:lnTo>
                    <a:pt x="83965" y="131875"/>
                  </a:lnTo>
                  <a:lnTo>
                    <a:pt x="90388" y="140008"/>
                  </a:lnTo>
                  <a:lnTo>
                    <a:pt x="97136" y="148247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58466" y="4555373"/>
              <a:ext cx="290998" cy="498307"/>
            </a:xfrm>
            <a:custGeom>
              <a:avLst/>
              <a:gdLst/>
              <a:ahLst/>
              <a:cxnLst/>
              <a:rect l="0" t="0" r="0" b="0"/>
              <a:pathLst>
                <a:path w="290998" h="498307">
                  <a:moveTo>
                    <a:pt x="63171" y="66637"/>
                  </a:moveTo>
                  <a:lnTo>
                    <a:pt x="66172" y="57903"/>
                  </a:lnTo>
                  <a:lnTo>
                    <a:pt x="69594" y="50196"/>
                  </a:lnTo>
                  <a:lnTo>
                    <a:pt x="73795" y="42794"/>
                  </a:lnTo>
                  <a:lnTo>
                    <a:pt x="78867" y="35533"/>
                  </a:lnTo>
                  <a:lnTo>
                    <a:pt x="84998" y="28354"/>
                  </a:lnTo>
                  <a:lnTo>
                    <a:pt x="92190" y="21238"/>
                  </a:lnTo>
                  <a:lnTo>
                    <a:pt x="100623" y="14493"/>
                  </a:lnTo>
                  <a:lnTo>
                    <a:pt x="110715" y="8723"/>
                  </a:lnTo>
                  <a:lnTo>
                    <a:pt x="122532" y="4187"/>
                  </a:lnTo>
                  <a:lnTo>
                    <a:pt x="135535" y="1144"/>
                  </a:lnTo>
                  <a:lnTo>
                    <a:pt x="148792" y="0"/>
                  </a:lnTo>
                  <a:lnTo>
                    <a:pt x="161728" y="800"/>
                  </a:lnTo>
                  <a:lnTo>
                    <a:pt x="173665" y="3608"/>
                  </a:lnTo>
                  <a:lnTo>
                    <a:pt x="183690" y="8683"/>
                  </a:lnTo>
                  <a:lnTo>
                    <a:pt x="191493" y="15948"/>
                  </a:lnTo>
                  <a:lnTo>
                    <a:pt x="197104" y="25062"/>
                  </a:lnTo>
                  <a:lnTo>
                    <a:pt x="200601" y="35612"/>
                  </a:lnTo>
                  <a:lnTo>
                    <a:pt x="202251" y="47213"/>
                  </a:lnTo>
                  <a:lnTo>
                    <a:pt x="202262" y="59237"/>
                  </a:lnTo>
                  <a:lnTo>
                    <a:pt x="200692" y="70841"/>
                  </a:lnTo>
                  <a:lnTo>
                    <a:pt x="197717" y="81607"/>
                  </a:lnTo>
                  <a:lnTo>
                    <a:pt x="193604" y="91648"/>
                  </a:lnTo>
                  <a:lnTo>
                    <a:pt x="188627" y="101391"/>
                  </a:lnTo>
                  <a:lnTo>
                    <a:pt x="183045" y="111127"/>
                  </a:lnTo>
                  <a:lnTo>
                    <a:pt x="177859" y="120652"/>
                  </a:lnTo>
                  <a:lnTo>
                    <a:pt x="174740" y="129375"/>
                  </a:lnTo>
                  <a:lnTo>
                    <a:pt x="174437" y="137025"/>
                  </a:lnTo>
                  <a:lnTo>
                    <a:pt x="177018" y="143637"/>
                  </a:lnTo>
                  <a:lnTo>
                    <a:pt x="182332" y="149387"/>
                  </a:lnTo>
                  <a:lnTo>
                    <a:pt x="189972" y="154485"/>
                  </a:lnTo>
                  <a:lnTo>
                    <a:pt x="199115" y="159434"/>
                  </a:lnTo>
                  <a:lnTo>
                    <a:pt x="208678" y="164992"/>
                  </a:lnTo>
                  <a:lnTo>
                    <a:pt x="218020" y="171514"/>
                  </a:lnTo>
                  <a:lnTo>
                    <a:pt x="226911" y="178847"/>
                  </a:lnTo>
                  <a:lnTo>
                    <a:pt x="235342" y="186535"/>
                  </a:lnTo>
                  <a:lnTo>
                    <a:pt x="243379" y="194269"/>
                  </a:lnTo>
                  <a:lnTo>
                    <a:pt x="250947" y="202240"/>
                  </a:lnTo>
                  <a:lnTo>
                    <a:pt x="257818" y="211029"/>
                  </a:lnTo>
                  <a:lnTo>
                    <a:pt x="263928" y="220899"/>
                  </a:lnTo>
                  <a:lnTo>
                    <a:pt x="269355" y="231646"/>
                  </a:lnTo>
                  <a:lnTo>
                    <a:pt x="274236" y="242785"/>
                  </a:lnTo>
                  <a:lnTo>
                    <a:pt x="278701" y="253988"/>
                  </a:lnTo>
                  <a:lnTo>
                    <a:pt x="282700" y="265275"/>
                  </a:lnTo>
                  <a:lnTo>
                    <a:pt x="286014" y="276910"/>
                  </a:lnTo>
                  <a:lnTo>
                    <a:pt x="288574" y="289032"/>
                  </a:lnTo>
                  <a:lnTo>
                    <a:pt x="290293" y="301630"/>
                  </a:lnTo>
                  <a:lnTo>
                    <a:pt x="290997" y="314627"/>
                  </a:lnTo>
                  <a:lnTo>
                    <a:pt x="290682" y="327925"/>
                  </a:lnTo>
                  <a:lnTo>
                    <a:pt x="289165" y="341280"/>
                  </a:lnTo>
                  <a:lnTo>
                    <a:pt x="286019" y="354319"/>
                  </a:lnTo>
                  <a:lnTo>
                    <a:pt x="281155" y="366862"/>
                  </a:lnTo>
                  <a:lnTo>
                    <a:pt x="274618" y="378740"/>
                  </a:lnTo>
                  <a:lnTo>
                    <a:pt x="266410" y="389724"/>
                  </a:lnTo>
                  <a:lnTo>
                    <a:pt x="256699" y="399775"/>
                  </a:lnTo>
                  <a:lnTo>
                    <a:pt x="245603" y="408848"/>
                  </a:lnTo>
                  <a:lnTo>
                    <a:pt x="233107" y="416804"/>
                  </a:lnTo>
                  <a:lnTo>
                    <a:pt x="219341" y="423676"/>
                  </a:lnTo>
                  <a:lnTo>
                    <a:pt x="204862" y="429632"/>
                  </a:lnTo>
                  <a:lnTo>
                    <a:pt x="190530" y="434875"/>
                  </a:lnTo>
                  <a:lnTo>
                    <a:pt x="176806" y="439592"/>
                  </a:lnTo>
                  <a:lnTo>
                    <a:pt x="163305" y="443931"/>
                  </a:lnTo>
                  <a:lnTo>
                    <a:pt x="149026" y="448006"/>
                  </a:lnTo>
                  <a:lnTo>
                    <a:pt x="133465" y="451898"/>
                  </a:lnTo>
                  <a:lnTo>
                    <a:pt x="117079" y="455666"/>
                  </a:lnTo>
                  <a:lnTo>
                    <a:pt x="100986" y="459349"/>
                  </a:lnTo>
                  <a:lnTo>
                    <a:pt x="85826" y="462979"/>
                  </a:lnTo>
                  <a:lnTo>
                    <a:pt x="71732" y="466740"/>
                  </a:lnTo>
                  <a:lnTo>
                    <a:pt x="58586" y="470950"/>
                  </a:lnTo>
                  <a:lnTo>
                    <a:pt x="46206" y="475739"/>
                  </a:lnTo>
                  <a:lnTo>
                    <a:pt x="34856" y="480773"/>
                  </a:lnTo>
                  <a:lnTo>
                    <a:pt x="24140" y="485842"/>
                  </a:lnTo>
                  <a:lnTo>
                    <a:pt x="13115" y="491395"/>
                  </a:lnTo>
                  <a:lnTo>
                    <a:pt x="0" y="49830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067986" y="768580"/>
            <a:ext cx="1308549" cy="1755043"/>
            <a:chOff x="5067986" y="768580"/>
            <a:chExt cx="1308549" cy="1755043"/>
          </a:xfrm>
        </p:grpSpPr>
        <p:sp>
          <p:nvSpPr>
            <p:cNvPr id="42" name="Freeform 41"/>
            <p:cNvSpPr/>
            <p:nvPr/>
          </p:nvSpPr>
          <p:spPr>
            <a:xfrm>
              <a:off x="5464290" y="768580"/>
              <a:ext cx="379027" cy="368498"/>
            </a:xfrm>
            <a:custGeom>
              <a:avLst/>
              <a:gdLst/>
              <a:ahLst/>
              <a:cxnLst/>
              <a:rect l="0" t="0" r="0" b="0"/>
              <a:pathLst>
                <a:path w="379027" h="368498">
                  <a:moveTo>
                    <a:pt x="379026" y="0"/>
                  </a:moveTo>
                  <a:lnTo>
                    <a:pt x="370224" y="5934"/>
                  </a:lnTo>
                  <a:lnTo>
                    <a:pt x="361878" y="12139"/>
                  </a:lnTo>
                  <a:lnTo>
                    <a:pt x="353183" y="19230"/>
                  </a:lnTo>
                  <a:lnTo>
                    <a:pt x="344235" y="26998"/>
                  </a:lnTo>
                  <a:lnTo>
                    <a:pt x="335388" y="34996"/>
                  </a:lnTo>
                  <a:lnTo>
                    <a:pt x="326849" y="42937"/>
                  </a:lnTo>
                  <a:lnTo>
                    <a:pt x="318662" y="50711"/>
                  </a:lnTo>
                  <a:lnTo>
                    <a:pt x="310784" y="58304"/>
                  </a:lnTo>
                  <a:lnTo>
                    <a:pt x="303154" y="65741"/>
                  </a:lnTo>
                  <a:lnTo>
                    <a:pt x="295708" y="73056"/>
                  </a:lnTo>
                  <a:lnTo>
                    <a:pt x="288395" y="80281"/>
                  </a:lnTo>
                  <a:lnTo>
                    <a:pt x="281175" y="87442"/>
                  </a:lnTo>
                  <a:lnTo>
                    <a:pt x="274020" y="94558"/>
                  </a:lnTo>
                  <a:lnTo>
                    <a:pt x="266909" y="101642"/>
                  </a:lnTo>
                  <a:lnTo>
                    <a:pt x="259824" y="108709"/>
                  </a:lnTo>
                  <a:lnTo>
                    <a:pt x="252590" y="115931"/>
                  </a:lnTo>
                  <a:lnTo>
                    <a:pt x="244895" y="123618"/>
                  </a:lnTo>
                  <a:lnTo>
                    <a:pt x="236609" y="131904"/>
                  </a:lnTo>
                  <a:lnTo>
                    <a:pt x="227925" y="140757"/>
                  </a:lnTo>
                  <a:lnTo>
                    <a:pt x="219249" y="150078"/>
                  </a:lnTo>
                  <a:lnTo>
                    <a:pt x="210822" y="159757"/>
                  </a:lnTo>
                  <a:lnTo>
                    <a:pt x="202706" y="169697"/>
                  </a:lnTo>
                  <a:lnTo>
                    <a:pt x="194877" y="179823"/>
                  </a:lnTo>
                  <a:lnTo>
                    <a:pt x="187274" y="190072"/>
                  </a:lnTo>
                  <a:lnTo>
                    <a:pt x="179676" y="200243"/>
                  </a:lnTo>
                  <a:lnTo>
                    <a:pt x="171728" y="209998"/>
                  </a:lnTo>
                  <a:lnTo>
                    <a:pt x="163269" y="219189"/>
                  </a:lnTo>
                  <a:lnTo>
                    <a:pt x="154467" y="227836"/>
                  </a:lnTo>
                  <a:lnTo>
                    <a:pt x="145712" y="236030"/>
                  </a:lnTo>
                  <a:lnTo>
                    <a:pt x="137231" y="243882"/>
                  </a:lnTo>
                  <a:lnTo>
                    <a:pt x="129080" y="251648"/>
                  </a:lnTo>
                  <a:lnTo>
                    <a:pt x="121226" y="259709"/>
                  </a:lnTo>
                  <a:lnTo>
                    <a:pt x="113607" y="268245"/>
                  </a:lnTo>
                  <a:lnTo>
                    <a:pt x="105998" y="277098"/>
                  </a:lnTo>
                  <a:lnTo>
                    <a:pt x="98044" y="285887"/>
                  </a:lnTo>
                  <a:lnTo>
                    <a:pt x="89579" y="294391"/>
                  </a:lnTo>
                  <a:lnTo>
                    <a:pt x="80774" y="302558"/>
                  </a:lnTo>
                  <a:lnTo>
                    <a:pt x="72017" y="310421"/>
                  </a:lnTo>
                  <a:lnTo>
                    <a:pt x="63531" y="318043"/>
                  </a:lnTo>
                  <a:lnTo>
                    <a:pt x="55206" y="325484"/>
                  </a:lnTo>
                  <a:lnTo>
                    <a:pt x="46703" y="332793"/>
                  </a:lnTo>
                  <a:lnTo>
                    <a:pt x="37848" y="340001"/>
                  </a:lnTo>
                  <a:lnTo>
                    <a:pt x="29071" y="346834"/>
                  </a:lnTo>
                  <a:lnTo>
                    <a:pt x="20461" y="353390"/>
                  </a:lnTo>
                  <a:lnTo>
                    <a:pt x="11258" y="3602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11730" y="779108"/>
              <a:ext cx="284271" cy="357970"/>
            </a:xfrm>
            <a:custGeom>
              <a:avLst/>
              <a:gdLst/>
              <a:ahLst/>
              <a:cxnLst/>
              <a:rect l="0" t="0" r="0" b="0"/>
              <a:pathLst>
                <a:path w="284271" h="357970">
                  <a:moveTo>
                    <a:pt x="0" y="0"/>
                  </a:moveTo>
                  <a:lnTo>
                    <a:pt x="5935" y="8936"/>
                  </a:lnTo>
                  <a:lnTo>
                    <a:pt x="12140" y="18563"/>
                  </a:lnTo>
                  <a:lnTo>
                    <a:pt x="19231" y="29846"/>
                  </a:lnTo>
                  <a:lnTo>
                    <a:pt x="26998" y="42340"/>
                  </a:lnTo>
                  <a:lnTo>
                    <a:pt x="34996" y="55171"/>
                  </a:lnTo>
                  <a:lnTo>
                    <a:pt x="42942" y="67790"/>
                  </a:lnTo>
                  <a:lnTo>
                    <a:pt x="50889" y="80000"/>
                  </a:lnTo>
                  <a:lnTo>
                    <a:pt x="59131" y="91795"/>
                  </a:lnTo>
                  <a:lnTo>
                    <a:pt x="67821" y="103245"/>
                  </a:lnTo>
                  <a:lnTo>
                    <a:pt x="76962" y="114593"/>
                  </a:lnTo>
                  <a:lnTo>
                    <a:pt x="86483" y="126219"/>
                  </a:lnTo>
                  <a:lnTo>
                    <a:pt x="96300" y="138309"/>
                  </a:lnTo>
                  <a:lnTo>
                    <a:pt x="106333" y="150872"/>
                  </a:lnTo>
                  <a:lnTo>
                    <a:pt x="116522" y="163839"/>
                  </a:lnTo>
                  <a:lnTo>
                    <a:pt x="126819" y="177115"/>
                  </a:lnTo>
                  <a:lnTo>
                    <a:pt x="137190" y="190453"/>
                  </a:lnTo>
                  <a:lnTo>
                    <a:pt x="147614" y="203480"/>
                  </a:lnTo>
                  <a:lnTo>
                    <a:pt x="158076" y="216023"/>
                  </a:lnTo>
                  <a:lnTo>
                    <a:pt x="168730" y="228242"/>
                  </a:lnTo>
                  <a:lnTo>
                    <a:pt x="179875" y="240519"/>
                  </a:lnTo>
                  <a:lnTo>
                    <a:pt x="191626" y="253074"/>
                  </a:lnTo>
                  <a:lnTo>
                    <a:pt x="203621" y="265795"/>
                  </a:lnTo>
                  <a:lnTo>
                    <a:pt x="215140" y="278343"/>
                  </a:lnTo>
                  <a:lnTo>
                    <a:pt x="225811" y="290523"/>
                  </a:lnTo>
                  <a:lnTo>
                    <a:pt x="235602" y="302142"/>
                  </a:lnTo>
                  <a:lnTo>
                    <a:pt x="244639" y="312945"/>
                  </a:lnTo>
                  <a:lnTo>
                    <a:pt x="253079" y="322867"/>
                  </a:lnTo>
                  <a:lnTo>
                    <a:pt x="260774" y="331710"/>
                  </a:lnTo>
                  <a:lnTo>
                    <a:pt x="268017" y="339923"/>
                  </a:lnTo>
                  <a:lnTo>
                    <a:pt x="275448" y="348227"/>
                  </a:lnTo>
                  <a:lnTo>
                    <a:pt x="284270" y="3579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64248" y="1316062"/>
              <a:ext cx="175065" cy="284270"/>
            </a:xfrm>
            <a:custGeom>
              <a:avLst/>
              <a:gdLst/>
              <a:ahLst/>
              <a:cxnLst/>
              <a:rect l="0" t="0" r="0" b="0"/>
              <a:pathLst>
                <a:path w="175065" h="284270">
                  <a:moveTo>
                    <a:pt x="0" y="0"/>
                  </a:moveTo>
                  <a:lnTo>
                    <a:pt x="11803" y="2866"/>
                  </a:lnTo>
                  <a:lnTo>
                    <a:pt x="23572" y="5008"/>
                  </a:lnTo>
                  <a:lnTo>
                    <a:pt x="36467" y="6611"/>
                  </a:lnTo>
                  <a:lnTo>
                    <a:pt x="50487" y="7792"/>
                  </a:lnTo>
                  <a:lnTo>
                    <a:pt x="65464" y="8641"/>
                  </a:lnTo>
                  <a:lnTo>
                    <a:pt x="81177" y="9243"/>
                  </a:lnTo>
                  <a:lnTo>
                    <a:pt x="97107" y="9830"/>
                  </a:lnTo>
                  <a:lnTo>
                    <a:pt x="112483" y="10762"/>
                  </a:lnTo>
                  <a:lnTo>
                    <a:pt x="126918" y="12218"/>
                  </a:lnTo>
                  <a:lnTo>
                    <a:pt x="140065" y="14520"/>
                  </a:lnTo>
                  <a:lnTo>
                    <a:pt x="151449" y="18202"/>
                  </a:lnTo>
                  <a:lnTo>
                    <a:pt x="160981" y="23419"/>
                  </a:lnTo>
                  <a:lnTo>
                    <a:pt x="168399" y="29855"/>
                  </a:lnTo>
                  <a:lnTo>
                    <a:pt x="173117" y="36931"/>
                  </a:lnTo>
                  <a:lnTo>
                    <a:pt x="175064" y="44246"/>
                  </a:lnTo>
                  <a:lnTo>
                    <a:pt x="174442" y="51765"/>
                  </a:lnTo>
                  <a:lnTo>
                    <a:pt x="171450" y="59718"/>
                  </a:lnTo>
                  <a:lnTo>
                    <a:pt x="166446" y="68218"/>
                  </a:lnTo>
                  <a:lnTo>
                    <a:pt x="160022" y="77401"/>
                  </a:lnTo>
                  <a:lnTo>
                    <a:pt x="152889" y="87484"/>
                  </a:lnTo>
                  <a:lnTo>
                    <a:pt x="145508" y="98495"/>
                  </a:lnTo>
                  <a:lnTo>
                    <a:pt x="138098" y="110316"/>
                  </a:lnTo>
                  <a:lnTo>
                    <a:pt x="130744" y="122775"/>
                  </a:lnTo>
                  <a:lnTo>
                    <a:pt x="123460" y="135710"/>
                  </a:lnTo>
                  <a:lnTo>
                    <a:pt x="116075" y="148989"/>
                  </a:lnTo>
                  <a:lnTo>
                    <a:pt x="108271" y="162509"/>
                  </a:lnTo>
                  <a:lnTo>
                    <a:pt x="99907" y="176195"/>
                  </a:lnTo>
                  <a:lnTo>
                    <a:pt x="91169" y="189996"/>
                  </a:lnTo>
                  <a:lnTo>
                    <a:pt x="82457" y="203874"/>
                  </a:lnTo>
                  <a:lnTo>
                    <a:pt x="74013" y="217791"/>
                  </a:lnTo>
                  <a:lnTo>
                    <a:pt x="66199" y="231317"/>
                  </a:lnTo>
                  <a:lnTo>
                    <a:pt x="58805" y="245062"/>
                  </a:lnTo>
                  <a:lnTo>
                    <a:pt x="51185" y="261352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69658" y="1242362"/>
              <a:ext cx="169539" cy="381854"/>
            </a:xfrm>
            <a:custGeom>
              <a:avLst/>
              <a:gdLst/>
              <a:ahLst/>
              <a:cxnLst/>
              <a:rect l="0" t="0" r="0" b="0"/>
              <a:pathLst>
                <a:path w="169539" h="381854">
                  <a:moveTo>
                    <a:pt x="105285" y="0"/>
                  </a:moveTo>
                  <a:lnTo>
                    <a:pt x="99417" y="8802"/>
                  </a:lnTo>
                  <a:lnTo>
                    <a:pt x="93853" y="17148"/>
                  </a:lnTo>
                  <a:lnTo>
                    <a:pt x="88054" y="25852"/>
                  </a:lnTo>
                  <a:lnTo>
                    <a:pt x="81973" y="35145"/>
                  </a:lnTo>
                  <a:lnTo>
                    <a:pt x="75643" y="45288"/>
                  </a:lnTo>
                  <a:lnTo>
                    <a:pt x="69120" y="56329"/>
                  </a:lnTo>
                  <a:lnTo>
                    <a:pt x="62616" y="67996"/>
                  </a:lnTo>
                  <a:lnTo>
                    <a:pt x="56483" y="79818"/>
                  </a:lnTo>
                  <a:lnTo>
                    <a:pt x="50873" y="91516"/>
                  </a:lnTo>
                  <a:lnTo>
                    <a:pt x="45616" y="103319"/>
                  </a:lnTo>
                  <a:lnTo>
                    <a:pt x="40319" y="115841"/>
                  </a:lnTo>
                  <a:lnTo>
                    <a:pt x="34757" y="129380"/>
                  </a:lnTo>
                  <a:lnTo>
                    <a:pt x="29037" y="143914"/>
                  </a:lnTo>
                  <a:lnTo>
                    <a:pt x="23497" y="159282"/>
                  </a:lnTo>
                  <a:lnTo>
                    <a:pt x="18329" y="175291"/>
                  </a:lnTo>
                  <a:lnTo>
                    <a:pt x="13723" y="191771"/>
                  </a:lnTo>
                  <a:lnTo>
                    <a:pt x="9935" y="208586"/>
                  </a:lnTo>
                  <a:lnTo>
                    <a:pt x="7026" y="225626"/>
                  </a:lnTo>
                  <a:lnTo>
                    <a:pt x="5056" y="242490"/>
                  </a:lnTo>
                  <a:lnTo>
                    <a:pt x="4176" y="258514"/>
                  </a:lnTo>
                  <a:lnTo>
                    <a:pt x="4361" y="273402"/>
                  </a:lnTo>
                  <a:lnTo>
                    <a:pt x="5449" y="287196"/>
                  </a:lnTo>
                  <a:lnTo>
                    <a:pt x="7243" y="300082"/>
                  </a:lnTo>
                  <a:lnTo>
                    <a:pt x="9561" y="312271"/>
                  </a:lnTo>
                  <a:lnTo>
                    <a:pt x="12422" y="323951"/>
                  </a:lnTo>
                  <a:lnTo>
                    <a:pt x="16020" y="335270"/>
                  </a:lnTo>
                  <a:lnTo>
                    <a:pt x="20412" y="346322"/>
                  </a:lnTo>
                  <a:lnTo>
                    <a:pt x="25836" y="356695"/>
                  </a:lnTo>
                  <a:lnTo>
                    <a:pt x="32767" y="365523"/>
                  </a:lnTo>
                  <a:lnTo>
                    <a:pt x="41319" y="372452"/>
                  </a:lnTo>
                  <a:lnTo>
                    <a:pt x="51148" y="377442"/>
                  </a:lnTo>
                  <a:lnTo>
                    <a:pt x="61655" y="380506"/>
                  </a:lnTo>
                  <a:lnTo>
                    <a:pt x="72422" y="381853"/>
                  </a:lnTo>
                  <a:lnTo>
                    <a:pt x="83243" y="381489"/>
                  </a:lnTo>
                  <a:lnTo>
                    <a:pt x="94034" y="379133"/>
                  </a:lnTo>
                  <a:lnTo>
                    <a:pt x="104766" y="374811"/>
                  </a:lnTo>
                  <a:lnTo>
                    <a:pt x="115277" y="368810"/>
                  </a:lnTo>
                  <a:lnTo>
                    <a:pt x="125268" y="361496"/>
                  </a:lnTo>
                  <a:lnTo>
                    <a:pt x="134618" y="353202"/>
                  </a:lnTo>
                  <a:lnTo>
                    <a:pt x="143202" y="344042"/>
                  </a:lnTo>
                  <a:lnTo>
                    <a:pt x="150823" y="333916"/>
                  </a:lnTo>
                  <a:lnTo>
                    <a:pt x="157459" y="322842"/>
                  </a:lnTo>
                  <a:lnTo>
                    <a:pt x="162915" y="310796"/>
                  </a:lnTo>
                  <a:lnTo>
                    <a:pt x="166758" y="297645"/>
                  </a:lnTo>
                  <a:lnTo>
                    <a:pt x="168897" y="283434"/>
                  </a:lnTo>
                  <a:lnTo>
                    <a:pt x="169538" y="268652"/>
                  </a:lnTo>
                  <a:lnTo>
                    <a:pt x="168989" y="254117"/>
                  </a:lnTo>
                  <a:lnTo>
                    <a:pt x="167539" y="240278"/>
                  </a:lnTo>
                  <a:lnTo>
                    <a:pt x="165110" y="227548"/>
                  </a:lnTo>
                  <a:lnTo>
                    <a:pt x="161279" y="216450"/>
                  </a:lnTo>
                  <a:lnTo>
                    <a:pt x="155915" y="207109"/>
                  </a:lnTo>
                  <a:lnTo>
                    <a:pt x="148855" y="199651"/>
                  </a:lnTo>
                  <a:lnTo>
                    <a:pt x="139755" y="194374"/>
                  </a:lnTo>
                  <a:lnTo>
                    <a:pt x="128638" y="191233"/>
                  </a:lnTo>
                  <a:lnTo>
                    <a:pt x="116122" y="190070"/>
                  </a:lnTo>
                  <a:lnTo>
                    <a:pt x="103197" y="190792"/>
                  </a:lnTo>
                  <a:lnTo>
                    <a:pt x="90479" y="193163"/>
                  </a:lnTo>
                  <a:lnTo>
                    <a:pt x="78350" y="196853"/>
                  </a:lnTo>
                  <a:lnTo>
                    <a:pt x="67132" y="201538"/>
                  </a:lnTo>
                  <a:lnTo>
                    <a:pt x="56887" y="206939"/>
                  </a:lnTo>
                  <a:lnTo>
                    <a:pt x="47413" y="212733"/>
                  </a:lnTo>
                  <a:lnTo>
                    <a:pt x="37211" y="219214"/>
                  </a:lnTo>
                  <a:lnTo>
                    <a:pt x="23149" y="22806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67986" y="1141640"/>
              <a:ext cx="510659" cy="539288"/>
            </a:xfrm>
            <a:custGeom>
              <a:avLst/>
              <a:gdLst/>
              <a:ahLst/>
              <a:cxnLst/>
              <a:rect l="0" t="0" r="0" b="0"/>
              <a:pathLst>
                <a:path w="510659" h="539288">
                  <a:moveTo>
                    <a:pt x="291019" y="16494"/>
                  </a:moveTo>
                  <a:lnTo>
                    <a:pt x="276283" y="16561"/>
                  </a:lnTo>
                  <a:lnTo>
                    <a:pt x="261731" y="17201"/>
                  </a:lnTo>
                  <a:lnTo>
                    <a:pt x="245951" y="18498"/>
                  </a:lnTo>
                  <a:lnTo>
                    <a:pt x="229408" y="20358"/>
                  </a:lnTo>
                  <a:lnTo>
                    <a:pt x="213212" y="22674"/>
                  </a:lnTo>
                  <a:lnTo>
                    <a:pt x="197985" y="25341"/>
                  </a:lnTo>
                  <a:lnTo>
                    <a:pt x="183848" y="28264"/>
                  </a:lnTo>
                  <a:lnTo>
                    <a:pt x="170674" y="31371"/>
                  </a:lnTo>
                  <a:lnTo>
                    <a:pt x="158263" y="34611"/>
                  </a:lnTo>
                  <a:lnTo>
                    <a:pt x="146420" y="38108"/>
                  </a:lnTo>
                  <a:lnTo>
                    <a:pt x="134986" y="42141"/>
                  </a:lnTo>
                  <a:lnTo>
                    <a:pt x="123844" y="46820"/>
                  </a:lnTo>
                  <a:lnTo>
                    <a:pt x="113070" y="52098"/>
                  </a:lnTo>
                  <a:lnTo>
                    <a:pt x="102907" y="57866"/>
                  </a:lnTo>
                  <a:lnTo>
                    <a:pt x="93441" y="64011"/>
                  </a:lnTo>
                  <a:lnTo>
                    <a:pt x="84611" y="70595"/>
                  </a:lnTo>
                  <a:lnTo>
                    <a:pt x="76293" y="77846"/>
                  </a:lnTo>
                  <a:lnTo>
                    <a:pt x="68364" y="85849"/>
                  </a:lnTo>
                  <a:lnTo>
                    <a:pt x="60716" y="95021"/>
                  </a:lnTo>
                  <a:lnTo>
                    <a:pt x="53266" y="106152"/>
                  </a:lnTo>
                  <a:lnTo>
                    <a:pt x="45959" y="119487"/>
                  </a:lnTo>
                  <a:lnTo>
                    <a:pt x="38915" y="134324"/>
                  </a:lnTo>
                  <a:lnTo>
                    <a:pt x="32411" y="149354"/>
                  </a:lnTo>
                  <a:lnTo>
                    <a:pt x="26556" y="163789"/>
                  </a:lnTo>
                  <a:lnTo>
                    <a:pt x="21303" y="177392"/>
                  </a:lnTo>
                  <a:lnTo>
                    <a:pt x="16540" y="190208"/>
                  </a:lnTo>
                  <a:lnTo>
                    <a:pt x="12155" y="202397"/>
                  </a:lnTo>
                  <a:lnTo>
                    <a:pt x="8209" y="214770"/>
                  </a:lnTo>
                  <a:lnTo>
                    <a:pt x="4932" y="228689"/>
                  </a:lnTo>
                  <a:lnTo>
                    <a:pt x="2397" y="244758"/>
                  </a:lnTo>
                  <a:lnTo>
                    <a:pt x="694" y="262268"/>
                  </a:lnTo>
                  <a:lnTo>
                    <a:pt x="0" y="279640"/>
                  </a:lnTo>
                  <a:lnTo>
                    <a:pt x="313" y="295948"/>
                  </a:lnTo>
                  <a:lnTo>
                    <a:pt x="1489" y="310961"/>
                  </a:lnTo>
                  <a:lnTo>
                    <a:pt x="3342" y="324797"/>
                  </a:lnTo>
                  <a:lnTo>
                    <a:pt x="5696" y="337689"/>
                  </a:lnTo>
                  <a:lnTo>
                    <a:pt x="8411" y="349871"/>
                  </a:lnTo>
                  <a:lnTo>
                    <a:pt x="11379" y="361541"/>
                  </a:lnTo>
                  <a:lnTo>
                    <a:pt x="14525" y="372849"/>
                  </a:lnTo>
                  <a:lnTo>
                    <a:pt x="17960" y="383906"/>
                  </a:lnTo>
                  <a:lnTo>
                    <a:pt x="21951" y="394792"/>
                  </a:lnTo>
                  <a:lnTo>
                    <a:pt x="26611" y="405566"/>
                  </a:lnTo>
                  <a:lnTo>
                    <a:pt x="32217" y="416429"/>
                  </a:lnTo>
                  <a:lnTo>
                    <a:pt x="39269" y="427714"/>
                  </a:lnTo>
                  <a:lnTo>
                    <a:pt x="47899" y="439558"/>
                  </a:lnTo>
                  <a:lnTo>
                    <a:pt x="57609" y="451615"/>
                  </a:lnTo>
                  <a:lnTo>
                    <a:pt x="67505" y="463176"/>
                  </a:lnTo>
                  <a:lnTo>
                    <a:pt x="77048" y="473871"/>
                  </a:lnTo>
                  <a:lnTo>
                    <a:pt x="86233" y="483508"/>
                  </a:lnTo>
                  <a:lnTo>
                    <a:pt x="95386" y="491909"/>
                  </a:lnTo>
                  <a:lnTo>
                    <a:pt x="104728" y="499113"/>
                  </a:lnTo>
                  <a:lnTo>
                    <a:pt x="114324" y="505307"/>
                  </a:lnTo>
                  <a:lnTo>
                    <a:pt x="124159" y="510717"/>
                  </a:lnTo>
                  <a:lnTo>
                    <a:pt x="134190" y="515548"/>
                  </a:lnTo>
                  <a:lnTo>
                    <a:pt x="144369" y="519966"/>
                  </a:lnTo>
                  <a:lnTo>
                    <a:pt x="154656" y="524095"/>
                  </a:lnTo>
                  <a:lnTo>
                    <a:pt x="165029" y="528019"/>
                  </a:lnTo>
                  <a:lnTo>
                    <a:pt x="175790" y="531638"/>
                  </a:lnTo>
                  <a:lnTo>
                    <a:pt x="187540" y="534690"/>
                  </a:lnTo>
                  <a:lnTo>
                    <a:pt x="200515" y="537069"/>
                  </a:lnTo>
                  <a:lnTo>
                    <a:pt x="214315" y="538665"/>
                  </a:lnTo>
                  <a:lnTo>
                    <a:pt x="228117" y="539287"/>
                  </a:lnTo>
                  <a:lnTo>
                    <a:pt x="241435" y="538925"/>
                  </a:lnTo>
                  <a:lnTo>
                    <a:pt x="254139" y="537716"/>
                  </a:lnTo>
                  <a:lnTo>
                    <a:pt x="266276" y="535842"/>
                  </a:lnTo>
                  <a:lnTo>
                    <a:pt x="277956" y="533473"/>
                  </a:lnTo>
                  <a:lnTo>
                    <a:pt x="289291" y="530749"/>
                  </a:lnTo>
                  <a:lnTo>
                    <a:pt x="300377" y="527774"/>
                  </a:lnTo>
                  <a:lnTo>
                    <a:pt x="311286" y="524623"/>
                  </a:lnTo>
                  <a:lnTo>
                    <a:pt x="322074" y="521186"/>
                  </a:lnTo>
                  <a:lnTo>
                    <a:pt x="332777" y="517193"/>
                  </a:lnTo>
                  <a:lnTo>
                    <a:pt x="343423" y="512541"/>
                  </a:lnTo>
                  <a:lnTo>
                    <a:pt x="354031" y="507280"/>
                  </a:lnTo>
                  <a:lnTo>
                    <a:pt x="364612" y="501524"/>
                  </a:lnTo>
                  <a:lnTo>
                    <a:pt x="375170" y="495387"/>
                  </a:lnTo>
                  <a:lnTo>
                    <a:pt x="385550" y="488808"/>
                  </a:lnTo>
                  <a:lnTo>
                    <a:pt x="395446" y="481561"/>
                  </a:lnTo>
                  <a:lnTo>
                    <a:pt x="404732" y="473578"/>
                  </a:lnTo>
                  <a:lnTo>
                    <a:pt x="413442" y="465099"/>
                  </a:lnTo>
                  <a:lnTo>
                    <a:pt x="421679" y="456562"/>
                  </a:lnTo>
                  <a:lnTo>
                    <a:pt x="429555" y="448223"/>
                  </a:lnTo>
                  <a:lnTo>
                    <a:pt x="437166" y="439997"/>
                  </a:lnTo>
                  <a:lnTo>
                    <a:pt x="444593" y="431560"/>
                  </a:lnTo>
                  <a:lnTo>
                    <a:pt x="451883" y="422736"/>
                  </a:lnTo>
                  <a:lnTo>
                    <a:pt x="458916" y="413504"/>
                  </a:lnTo>
                  <a:lnTo>
                    <a:pt x="465413" y="403921"/>
                  </a:lnTo>
                  <a:lnTo>
                    <a:pt x="471263" y="394063"/>
                  </a:lnTo>
                  <a:lnTo>
                    <a:pt x="476513" y="384001"/>
                  </a:lnTo>
                  <a:lnTo>
                    <a:pt x="481274" y="373793"/>
                  </a:lnTo>
                  <a:lnTo>
                    <a:pt x="485662" y="363483"/>
                  </a:lnTo>
                  <a:lnTo>
                    <a:pt x="489779" y="353103"/>
                  </a:lnTo>
                  <a:lnTo>
                    <a:pt x="493705" y="342674"/>
                  </a:lnTo>
                  <a:lnTo>
                    <a:pt x="497493" y="332208"/>
                  </a:lnTo>
                  <a:lnTo>
                    <a:pt x="501021" y="321552"/>
                  </a:lnTo>
                  <a:lnTo>
                    <a:pt x="504011" y="310406"/>
                  </a:lnTo>
                  <a:lnTo>
                    <a:pt x="506354" y="298644"/>
                  </a:lnTo>
                  <a:lnTo>
                    <a:pt x="508096" y="286304"/>
                  </a:lnTo>
                  <a:lnTo>
                    <a:pt x="509348" y="273488"/>
                  </a:lnTo>
                  <a:lnTo>
                    <a:pt x="510222" y="260295"/>
                  </a:lnTo>
                  <a:lnTo>
                    <a:pt x="510658" y="246334"/>
                  </a:lnTo>
                  <a:lnTo>
                    <a:pt x="510426" y="230759"/>
                  </a:lnTo>
                  <a:lnTo>
                    <a:pt x="509456" y="213257"/>
                  </a:lnTo>
                  <a:lnTo>
                    <a:pt x="507822" y="194621"/>
                  </a:lnTo>
                  <a:lnTo>
                    <a:pt x="505654" y="176413"/>
                  </a:lnTo>
                  <a:lnTo>
                    <a:pt x="503076" y="159495"/>
                  </a:lnTo>
                  <a:lnTo>
                    <a:pt x="499870" y="143716"/>
                  </a:lnTo>
                  <a:lnTo>
                    <a:pt x="495508" y="128292"/>
                  </a:lnTo>
                  <a:lnTo>
                    <a:pt x="489798" y="112708"/>
                  </a:lnTo>
                  <a:lnTo>
                    <a:pt x="483014" y="97258"/>
                  </a:lnTo>
                  <a:lnTo>
                    <a:pt x="475697" y="82849"/>
                  </a:lnTo>
                  <a:lnTo>
                    <a:pt x="468216" y="69927"/>
                  </a:lnTo>
                  <a:lnTo>
                    <a:pt x="460584" y="58468"/>
                  </a:lnTo>
                  <a:lnTo>
                    <a:pt x="452555" y="48236"/>
                  </a:lnTo>
                  <a:lnTo>
                    <a:pt x="444007" y="38952"/>
                  </a:lnTo>
                  <a:lnTo>
                    <a:pt x="434963" y="30531"/>
                  </a:lnTo>
                  <a:lnTo>
                    <a:pt x="425506" y="23080"/>
                  </a:lnTo>
                  <a:lnTo>
                    <a:pt x="415728" y="16583"/>
                  </a:lnTo>
                  <a:lnTo>
                    <a:pt x="405550" y="11065"/>
                  </a:lnTo>
                  <a:lnTo>
                    <a:pt x="394732" y="6655"/>
                  </a:lnTo>
                  <a:lnTo>
                    <a:pt x="383181" y="3324"/>
                  </a:lnTo>
                  <a:lnTo>
                    <a:pt x="370473" y="1071"/>
                  </a:lnTo>
                  <a:lnTo>
                    <a:pt x="355814" y="0"/>
                  </a:lnTo>
                  <a:lnTo>
                    <a:pt x="338959" y="57"/>
                  </a:lnTo>
                  <a:lnTo>
                    <a:pt x="320604" y="1060"/>
                  </a:lnTo>
                  <a:lnTo>
                    <a:pt x="302059" y="2795"/>
                  </a:lnTo>
                  <a:lnTo>
                    <a:pt x="284116" y="5076"/>
                  </a:lnTo>
                  <a:lnTo>
                    <a:pt x="267174" y="7911"/>
                  </a:lnTo>
                  <a:lnTo>
                    <a:pt x="251495" y="11491"/>
                  </a:lnTo>
                  <a:lnTo>
                    <a:pt x="237063" y="15863"/>
                  </a:lnTo>
                  <a:lnTo>
                    <a:pt x="223524" y="20935"/>
                  </a:lnTo>
                  <a:lnTo>
                    <a:pt x="210336" y="26563"/>
                  </a:lnTo>
                  <a:lnTo>
                    <a:pt x="197159" y="32615"/>
                  </a:lnTo>
                  <a:lnTo>
                    <a:pt x="184016" y="39136"/>
                  </a:lnTo>
                  <a:lnTo>
                    <a:pt x="171184" y="46345"/>
                  </a:lnTo>
                  <a:lnTo>
                    <a:pt x="158817" y="54297"/>
                  </a:lnTo>
                  <a:lnTo>
                    <a:pt x="147173" y="62647"/>
                  </a:lnTo>
                  <a:lnTo>
                    <a:pt x="135435" y="71661"/>
                  </a:lnTo>
                  <a:lnTo>
                    <a:pt x="121454" y="83248"/>
                  </a:lnTo>
                  <a:lnTo>
                    <a:pt x="101506" y="10072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90673" y="1684559"/>
              <a:ext cx="221100" cy="336913"/>
            </a:xfrm>
            <a:custGeom>
              <a:avLst/>
              <a:gdLst/>
              <a:ahLst/>
              <a:cxnLst/>
              <a:rect l="0" t="0" r="0" b="0"/>
              <a:pathLst>
                <a:path w="221100" h="336913">
                  <a:moveTo>
                    <a:pt x="221099" y="0"/>
                  </a:moveTo>
                  <a:lnTo>
                    <a:pt x="215298" y="11668"/>
                  </a:lnTo>
                  <a:lnTo>
                    <a:pt x="210374" y="22157"/>
                  </a:lnTo>
                  <a:lnTo>
                    <a:pt x="205867" y="32454"/>
                  </a:lnTo>
                  <a:lnTo>
                    <a:pt x="201473" y="42583"/>
                  </a:lnTo>
                  <a:lnTo>
                    <a:pt x="196811" y="52278"/>
                  </a:lnTo>
                  <a:lnTo>
                    <a:pt x="191701" y="61419"/>
                  </a:lnTo>
                  <a:lnTo>
                    <a:pt x="186296" y="70195"/>
                  </a:lnTo>
                  <a:lnTo>
                    <a:pt x="180972" y="79004"/>
                  </a:lnTo>
                  <a:lnTo>
                    <a:pt x="175943" y="88081"/>
                  </a:lnTo>
                  <a:lnTo>
                    <a:pt x="171091" y="97484"/>
                  </a:lnTo>
                  <a:lnTo>
                    <a:pt x="166075" y="107182"/>
                  </a:lnTo>
                  <a:lnTo>
                    <a:pt x="160700" y="117112"/>
                  </a:lnTo>
                  <a:lnTo>
                    <a:pt x="154936" y="127053"/>
                  </a:lnTo>
                  <a:lnTo>
                    <a:pt x="148836" y="136646"/>
                  </a:lnTo>
                  <a:lnTo>
                    <a:pt x="142473" y="145730"/>
                  </a:lnTo>
                  <a:lnTo>
                    <a:pt x="136081" y="154473"/>
                  </a:lnTo>
                  <a:lnTo>
                    <a:pt x="130023" y="163264"/>
                  </a:lnTo>
                  <a:lnTo>
                    <a:pt x="124466" y="172329"/>
                  </a:lnTo>
                  <a:lnTo>
                    <a:pt x="119244" y="181724"/>
                  </a:lnTo>
                  <a:lnTo>
                    <a:pt x="113972" y="191417"/>
                  </a:lnTo>
                  <a:lnTo>
                    <a:pt x="108421" y="201345"/>
                  </a:lnTo>
                  <a:lnTo>
                    <a:pt x="102539" y="211284"/>
                  </a:lnTo>
                  <a:lnTo>
                    <a:pt x="96357" y="220876"/>
                  </a:lnTo>
                  <a:lnTo>
                    <a:pt x="89931" y="229959"/>
                  </a:lnTo>
                  <a:lnTo>
                    <a:pt x="83158" y="238702"/>
                  </a:lnTo>
                  <a:lnTo>
                    <a:pt x="75779" y="247492"/>
                  </a:lnTo>
                  <a:lnTo>
                    <a:pt x="67709" y="256557"/>
                  </a:lnTo>
                  <a:lnTo>
                    <a:pt x="59171" y="265952"/>
                  </a:lnTo>
                  <a:lnTo>
                    <a:pt x="50594" y="275646"/>
                  </a:lnTo>
                  <a:lnTo>
                    <a:pt x="42238" y="285569"/>
                  </a:lnTo>
                  <a:lnTo>
                    <a:pt x="34283" y="295399"/>
                  </a:lnTo>
                  <a:lnTo>
                    <a:pt x="26036" y="305642"/>
                  </a:lnTo>
                  <a:lnTo>
                    <a:pt x="15656" y="31831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53886" y="1695088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5800" y="8868"/>
                  </a:lnTo>
                  <a:lnTo>
                    <a:pt x="10724" y="17855"/>
                  </a:lnTo>
                  <a:lnTo>
                    <a:pt x="15232" y="27855"/>
                  </a:lnTo>
                  <a:lnTo>
                    <a:pt x="19625" y="39008"/>
                  </a:lnTo>
                  <a:lnTo>
                    <a:pt x="24287" y="51468"/>
                  </a:lnTo>
                  <a:lnTo>
                    <a:pt x="29402" y="65171"/>
                  </a:lnTo>
                  <a:lnTo>
                    <a:pt x="34980" y="79588"/>
                  </a:lnTo>
                  <a:lnTo>
                    <a:pt x="40952" y="93869"/>
                  </a:lnTo>
                  <a:lnTo>
                    <a:pt x="47225" y="107540"/>
                  </a:lnTo>
                  <a:lnTo>
                    <a:pt x="53557" y="120496"/>
                  </a:lnTo>
                  <a:lnTo>
                    <a:pt x="59574" y="132809"/>
                  </a:lnTo>
                  <a:lnTo>
                    <a:pt x="65103" y="144611"/>
                  </a:lnTo>
                  <a:lnTo>
                    <a:pt x="70306" y="156029"/>
                  </a:lnTo>
                  <a:lnTo>
                    <a:pt x="75567" y="167170"/>
                  </a:lnTo>
                  <a:lnTo>
                    <a:pt x="81104" y="178118"/>
                  </a:lnTo>
                  <a:lnTo>
                    <a:pt x="86808" y="188930"/>
                  </a:lnTo>
                  <a:lnTo>
                    <a:pt x="92338" y="199651"/>
                  </a:lnTo>
                  <a:lnTo>
                    <a:pt x="97508" y="210308"/>
                  </a:lnTo>
                  <a:lnTo>
                    <a:pt x="102454" y="220923"/>
                  </a:lnTo>
                  <a:lnTo>
                    <a:pt x="107535" y="231510"/>
                  </a:lnTo>
                  <a:lnTo>
                    <a:pt x="112949" y="242077"/>
                  </a:lnTo>
                  <a:lnTo>
                    <a:pt x="118569" y="252632"/>
                  </a:lnTo>
                  <a:lnTo>
                    <a:pt x="124040" y="263177"/>
                  </a:lnTo>
                  <a:lnTo>
                    <a:pt x="129171" y="273713"/>
                  </a:lnTo>
                  <a:lnTo>
                    <a:pt x="134092" y="284076"/>
                  </a:lnTo>
                  <a:lnTo>
                    <a:pt x="139156" y="293962"/>
                  </a:lnTo>
                  <a:lnTo>
                    <a:pt x="144554" y="303240"/>
                  </a:lnTo>
                  <a:lnTo>
                    <a:pt x="150014" y="312031"/>
                  </a:lnTo>
                  <a:lnTo>
                    <a:pt x="155424" y="321684"/>
                  </a:lnTo>
                  <a:lnTo>
                    <a:pt x="161263" y="335281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74719" y="2168906"/>
              <a:ext cx="268598" cy="307617"/>
            </a:xfrm>
            <a:custGeom>
              <a:avLst/>
              <a:gdLst/>
              <a:ahLst/>
              <a:cxnLst/>
              <a:rect l="0" t="0" r="0" b="0"/>
              <a:pathLst>
                <a:path w="268598" h="307617">
                  <a:moveTo>
                    <a:pt x="36970" y="73664"/>
                  </a:moveTo>
                  <a:lnTo>
                    <a:pt x="39971" y="64929"/>
                  </a:lnTo>
                  <a:lnTo>
                    <a:pt x="43393" y="57223"/>
                  </a:lnTo>
                  <a:lnTo>
                    <a:pt x="47589" y="49816"/>
                  </a:lnTo>
                  <a:lnTo>
                    <a:pt x="52489" y="42382"/>
                  </a:lnTo>
                  <a:lnTo>
                    <a:pt x="57970" y="34555"/>
                  </a:lnTo>
                  <a:lnTo>
                    <a:pt x="63910" y="26190"/>
                  </a:lnTo>
                  <a:lnTo>
                    <a:pt x="70517" y="17793"/>
                  </a:lnTo>
                  <a:lnTo>
                    <a:pt x="78313" y="10374"/>
                  </a:lnTo>
                  <a:lnTo>
                    <a:pt x="87474" y="4445"/>
                  </a:lnTo>
                  <a:lnTo>
                    <a:pt x="97559" y="655"/>
                  </a:lnTo>
                  <a:lnTo>
                    <a:pt x="107712" y="0"/>
                  </a:lnTo>
                  <a:lnTo>
                    <a:pt x="117423" y="2714"/>
                  </a:lnTo>
                  <a:lnTo>
                    <a:pt x="126381" y="8249"/>
                  </a:lnTo>
                  <a:lnTo>
                    <a:pt x="134319" y="15693"/>
                  </a:lnTo>
                  <a:lnTo>
                    <a:pt x="141204" y="24328"/>
                  </a:lnTo>
                  <a:lnTo>
                    <a:pt x="147012" y="34018"/>
                  </a:lnTo>
                  <a:lnTo>
                    <a:pt x="151631" y="45096"/>
                  </a:lnTo>
                  <a:lnTo>
                    <a:pt x="155113" y="57654"/>
                  </a:lnTo>
                  <a:lnTo>
                    <a:pt x="157641" y="71527"/>
                  </a:lnTo>
                  <a:lnTo>
                    <a:pt x="159430" y="86449"/>
                  </a:lnTo>
                  <a:lnTo>
                    <a:pt x="160669" y="102159"/>
                  </a:lnTo>
                  <a:lnTo>
                    <a:pt x="161351" y="118439"/>
                  </a:lnTo>
                  <a:lnTo>
                    <a:pt x="161285" y="135120"/>
                  </a:lnTo>
                  <a:lnTo>
                    <a:pt x="160417" y="152075"/>
                  </a:lnTo>
                  <a:lnTo>
                    <a:pt x="158512" y="169052"/>
                  </a:lnTo>
                  <a:lnTo>
                    <a:pt x="155097" y="185684"/>
                  </a:lnTo>
                  <a:lnTo>
                    <a:pt x="150055" y="201794"/>
                  </a:lnTo>
                  <a:lnTo>
                    <a:pt x="143566" y="217223"/>
                  </a:lnTo>
                  <a:lnTo>
                    <a:pt x="135922" y="231745"/>
                  </a:lnTo>
                  <a:lnTo>
                    <a:pt x="127412" y="245325"/>
                  </a:lnTo>
                  <a:lnTo>
                    <a:pt x="118276" y="257920"/>
                  </a:lnTo>
                  <a:lnTo>
                    <a:pt x="108699" y="269394"/>
                  </a:lnTo>
                  <a:lnTo>
                    <a:pt x="98812" y="279773"/>
                  </a:lnTo>
                  <a:lnTo>
                    <a:pt x="88546" y="288897"/>
                  </a:lnTo>
                  <a:lnTo>
                    <a:pt x="77663" y="296356"/>
                  </a:lnTo>
                  <a:lnTo>
                    <a:pt x="66083" y="302067"/>
                  </a:lnTo>
                  <a:lnTo>
                    <a:pt x="54034" y="305921"/>
                  </a:lnTo>
                  <a:lnTo>
                    <a:pt x="41945" y="307616"/>
                  </a:lnTo>
                  <a:lnTo>
                    <a:pt x="30091" y="307191"/>
                  </a:lnTo>
                  <a:lnTo>
                    <a:pt x="19201" y="304636"/>
                  </a:lnTo>
                  <a:lnTo>
                    <a:pt x="10484" y="299730"/>
                  </a:lnTo>
                  <a:lnTo>
                    <a:pt x="4412" y="292588"/>
                  </a:lnTo>
                  <a:lnTo>
                    <a:pt x="966" y="283896"/>
                  </a:lnTo>
                  <a:lnTo>
                    <a:pt x="0" y="274694"/>
                  </a:lnTo>
                  <a:lnTo>
                    <a:pt x="1163" y="265624"/>
                  </a:lnTo>
                  <a:lnTo>
                    <a:pt x="4007" y="256928"/>
                  </a:lnTo>
                  <a:lnTo>
                    <a:pt x="8107" y="248635"/>
                  </a:lnTo>
                  <a:lnTo>
                    <a:pt x="13123" y="240699"/>
                  </a:lnTo>
                  <a:lnTo>
                    <a:pt x="19113" y="233370"/>
                  </a:lnTo>
                  <a:lnTo>
                    <a:pt x="26496" y="227191"/>
                  </a:lnTo>
                  <a:lnTo>
                    <a:pt x="35392" y="222360"/>
                  </a:lnTo>
                  <a:lnTo>
                    <a:pt x="45638" y="218606"/>
                  </a:lnTo>
                  <a:lnTo>
                    <a:pt x="56965" y="215387"/>
                  </a:lnTo>
                  <a:lnTo>
                    <a:pt x="69110" y="212334"/>
                  </a:lnTo>
                  <a:lnTo>
                    <a:pt x="82012" y="209433"/>
                  </a:lnTo>
                  <a:lnTo>
                    <a:pt x="95803" y="206931"/>
                  </a:lnTo>
                  <a:lnTo>
                    <a:pt x="110481" y="204948"/>
                  </a:lnTo>
                  <a:lnTo>
                    <a:pt x="125762" y="203463"/>
                  </a:lnTo>
                  <a:lnTo>
                    <a:pt x="141172" y="202391"/>
                  </a:lnTo>
                  <a:lnTo>
                    <a:pt x="156427" y="201636"/>
                  </a:lnTo>
                  <a:lnTo>
                    <a:pt x="171434" y="201112"/>
                  </a:lnTo>
                  <a:lnTo>
                    <a:pt x="186196" y="200753"/>
                  </a:lnTo>
                  <a:lnTo>
                    <a:pt x="200743" y="200504"/>
                  </a:lnTo>
                  <a:lnTo>
                    <a:pt x="214708" y="200136"/>
                  </a:lnTo>
                  <a:lnTo>
                    <a:pt x="228805" y="199105"/>
                  </a:lnTo>
                  <a:lnTo>
                    <a:pt x="245389" y="196201"/>
                  </a:lnTo>
                  <a:lnTo>
                    <a:pt x="268597" y="18947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96000" y="2187828"/>
              <a:ext cx="165664" cy="252503"/>
            </a:xfrm>
            <a:custGeom>
              <a:avLst/>
              <a:gdLst/>
              <a:ahLst/>
              <a:cxnLst/>
              <a:rect l="0" t="0" r="0" b="0"/>
              <a:pathLst>
                <a:path w="165664" h="252503">
                  <a:moveTo>
                    <a:pt x="0" y="23156"/>
                  </a:moveTo>
                  <a:lnTo>
                    <a:pt x="5935" y="17356"/>
                  </a:lnTo>
                  <a:lnTo>
                    <a:pt x="12139" y="12431"/>
                  </a:lnTo>
                  <a:lnTo>
                    <a:pt x="19240" y="7938"/>
                  </a:lnTo>
                  <a:lnTo>
                    <a:pt x="27353" y="4063"/>
                  </a:lnTo>
                  <a:lnTo>
                    <a:pt x="36648" y="1346"/>
                  </a:lnTo>
                  <a:lnTo>
                    <a:pt x="47086" y="0"/>
                  </a:lnTo>
                  <a:lnTo>
                    <a:pt x="58165" y="244"/>
                  </a:lnTo>
                  <a:lnTo>
                    <a:pt x="69055" y="2459"/>
                  </a:lnTo>
                  <a:lnTo>
                    <a:pt x="79284" y="6655"/>
                  </a:lnTo>
                  <a:lnTo>
                    <a:pt x="88266" y="12557"/>
                  </a:lnTo>
                  <a:lnTo>
                    <a:pt x="95162" y="19798"/>
                  </a:lnTo>
                  <a:lnTo>
                    <a:pt x="99719" y="28035"/>
                  </a:lnTo>
                  <a:lnTo>
                    <a:pt x="102167" y="36985"/>
                  </a:lnTo>
                  <a:lnTo>
                    <a:pt x="102921" y="46437"/>
                  </a:lnTo>
                  <a:lnTo>
                    <a:pt x="102389" y="56227"/>
                  </a:lnTo>
                  <a:lnTo>
                    <a:pt x="100597" y="65917"/>
                  </a:lnTo>
                  <a:lnTo>
                    <a:pt x="97201" y="74818"/>
                  </a:lnTo>
                  <a:lnTo>
                    <a:pt x="92165" y="82627"/>
                  </a:lnTo>
                  <a:lnTo>
                    <a:pt x="86516" y="89701"/>
                  </a:lnTo>
                  <a:lnTo>
                    <a:pt x="82090" y="96834"/>
                  </a:lnTo>
                  <a:lnTo>
                    <a:pt x="79836" y="104485"/>
                  </a:lnTo>
                  <a:lnTo>
                    <a:pt x="80159" y="112611"/>
                  </a:lnTo>
                  <a:lnTo>
                    <a:pt x="83351" y="120846"/>
                  </a:lnTo>
                  <a:lnTo>
                    <a:pt x="89244" y="128945"/>
                  </a:lnTo>
                  <a:lnTo>
                    <a:pt x="97216" y="136825"/>
                  </a:lnTo>
                  <a:lnTo>
                    <a:pt x="106445" y="144489"/>
                  </a:lnTo>
                  <a:lnTo>
                    <a:pt x="116335" y="151973"/>
                  </a:lnTo>
                  <a:lnTo>
                    <a:pt x="126392" y="159320"/>
                  </a:lnTo>
                  <a:lnTo>
                    <a:pt x="136135" y="166566"/>
                  </a:lnTo>
                  <a:lnTo>
                    <a:pt x="145336" y="173750"/>
                  </a:lnTo>
                  <a:lnTo>
                    <a:pt x="153496" y="181220"/>
                  </a:lnTo>
                  <a:lnTo>
                    <a:pt x="159774" y="189608"/>
                  </a:lnTo>
                  <a:lnTo>
                    <a:pt x="163875" y="199168"/>
                  </a:lnTo>
                  <a:lnTo>
                    <a:pt x="165663" y="209352"/>
                  </a:lnTo>
                  <a:lnTo>
                    <a:pt x="164902" y="219040"/>
                  </a:lnTo>
                  <a:lnTo>
                    <a:pt x="161719" y="227622"/>
                  </a:lnTo>
                  <a:lnTo>
                    <a:pt x="156346" y="234838"/>
                  </a:lnTo>
                  <a:lnTo>
                    <a:pt x="148937" y="240535"/>
                  </a:lnTo>
                  <a:lnTo>
                    <a:pt x="139773" y="244805"/>
                  </a:lnTo>
                  <a:lnTo>
                    <a:pt x="129216" y="247893"/>
                  </a:lnTo>
                  <a:lnTo>
                    <a:pt x="117616" y="250072"/>
                  </a:lnTo>
                  <a:lnTo>
                    <a:pt x="105265" y="251580"/>
                  </a:lnTo>
                  <a:lnTo>
                    <a:pt x="92550" y="252444"/>
                  </a:lnTo>
                  <a:lnTo>
                    <a:pt x="79942" y="252502"/>
                  </a:lnTo>
                  <a:lnTo>
                    <a:pt x="67693" y="251727"/>
                  </a:lnTo>
                  <a:lnTo>
                    <a:pt x="56113" y="250187"/>
                  </a:lnTo>
                  <a:lnTo>
                    <a:pt x="44417" y="247711"/>
                  </a:lnTo>
                  <a:lnTo>
                    <a:pt x="30460" y="242963"/>
                  </a:lnTo>
                  <a:lnTo>
                    <a:pt x="10528" y="2337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93247" y="2084642"/>
              <a:ext cx="383288" cy="417189"/>
            </a:xfrm>
            <a:custGeom>
              <a:avLst/>
              <a:gdLst/>
              <a:ahLst/>
              <a:cxnLst/>
              <a:rect l="0" t="0" r="0" b="0"/>
              <a:pathLst>
                <a:path w="383288" h="417189">
                  <a:moveTo>
                    <a:pt x="302794" y="31585"/>
                  </a:moveTo>
                  <a:lnTo>
                    <a:pt x="291126" y="25785"/>
                  </a:lnTo>
                  <a:lnTo>
                    <a:pt x="280637" y="20861"/>
                  </a:lnTo>
                  <a:lnTo>
                    <a:pt x="270326" y="16363"/>
                  </a:lnTo>
                  <a:lnTo>
                    <a:pt x="259679" y="12315"/>
                  </a:lnTo>
                  <a:lnTo>
                    <a:pt x="248039" y="8949"/>
                  </a:lnTo>
                  <a:lnTo>
                    <a:pt x="235138" y="6350"/>
                  </a:lnTo>
                  <a:lnTo>
                    <a:pt x="220886" y="4769"/>
                  </a:lnTo>
                  <a:lnTo>
                    <a:pt x="205187" y="4687"/>
                  </a:lnTo>
                  <a:lnTo>
                    <a:pt x="188147" y="6232"/>
                  </a:lnTo>
                  <a:lnTo>
                    <a:pt x="170162" y="9388"/>
                  </a:lnTo>
                  <a:lnTo>
                    <a:pt x="151799" y="14173"/>
                  </a:lnTo>
                  <a:lnTo>
                    <a:pt x="133429" y="20424"/>
                  </a:lnTo>
                  <a:lnTo>
                    <a:pt x="115690" y="27705"/>
                  </a:lnTo>
                  <a:lnTo>
                    <a:pt x="99538" y="35421"/>
                  </a:lnTo>
                  <a:lnTo>
                    <a:pt x="85340" y="43211"/>
                  </a:lnTo>
                  <a:lnTo>
                    <a:pt x="72807" y="51405"/>
                  </a:lnTo>
                  <a:lnTo>
                    <a:pt x="61299" y="60884"/>
                  </a:lnTo>
                  <a:lnTo>
                    <a:pt x="50336" y="72035"/>
                  </a:lnTo>
                  <a:lnTo>
                    <a:pt x="39969" y="84457"/>
                  </a:lnTo>
                  <a:lnTo>
                    <a:pt x="30670" y="97261"/>
                  </a:lnTo>
                  <a:lnTo>
                    <a:pt x="22637" y="109887"/>
                  </a:lnTo>
                  <a:lnTo>
                    <a:pt x="15935" y="122619"/>
                  </a:lnTo>
                  <a:lnTo>
                    <a:pt x="10657" y="136364"/>
                  </a:lnTo>
                  <a:lnTo>
                    <a:pt x="6703" y="151575"/>
                  </a:lnTo>
                  <a:lnTo>
                    <a:pt x="3845" y="168231"/>
                  </a:lnTo>
                  <a:lnTo>
                    <a:pt x="1828" y="186101"/>
                  </a:lnTo>
                  <a:lnTo>
                    <a:pt x="442" y="204904"/>
                  </a:lnTo>
                  <a:lnTo>
                    <a:pt x="0" y="224226"/>
                  </a:lnTo>
                  <a:lnTo>
                    <a:pt x="1292" y="243563"/>
                  </a:lnTo>
                  <a:lnTo>
                    <a:pt x="4608" y="262632"/>
                  </a:lnTo>
                  <a:lnTo>
                    <a:pt x="9787" y="281197"/>
                  </a:lnTo>
                  <a:lnTo>
                    <a:pt x="16476" y="298976"/>
                  </a:lnTo>
                  <a:lnTo>
                    <a:pt x="24310" y="315891"/>
                  </a:lnTo>
                  <a:lnTo>
                    <a:pt x="32975" y="331709"/>
                  </a:lnTo>
                  <a:lnTo>
                    <a:pt x="42228" y="345967"/>
                  </a:lnTo>
                  <a:lnTo>
                    <a:pt x="51890" y="358556"/>
                  </a:lnTo>
                  <a:lnTo>
                    <a:pt x="61833" y="369502"/>
                  </a:lnTo>
                  <a:lnTo>
                    <a:pt x="71968" y="378800"/>
                  </a:lnTo>
                  <a:lnTo>
                    <a:pt x="82241" y="386612"/>
                  </a:lnTo>
                  <a:lnTo>
                    <a:pt x="92937" y="393217"/>
                  </a:lnTo>
                  <a:lnTo>
                    <a:pt x="104644" y="398904"/>
                  </a:lnTo>
                  <a:lnTo>
                    <a:pt x="117599" y="403917"/>
                  </a:lnTo>
                  <a:lnTo>
                    <a:pt x="131726" y="408287"/>
                  </a:lnTo>
                  <a:lnTo>
                    <a:pt x="146812" y="411850"/>
                  </a:lnTo>
                  <a:lnTo>
                    <a:pt x="162619" y="414577"/>
                  </a:lnTo>
                  <a:lnTo>
                    <a:pt x="178623" y="416408"/>
                  </a:lnTo>
                  <a:lnTo>
                    <a:pt x="194053" y="417188"/>
                  </a:lnTo>
                  <a:lnTo>
                    <a:pt x="208546" y="416928"/>
                  </a:lnTo>
                  <a:lnTo>
                    <a:pt x="222410" y="415617"/>
                  </a:lnTo>
                  <a:lnTo>
                    <a:pt x="236408" y="413142"/>
                  </a:lnTo>
                  <a:lnTo>
                    <a:pt x="250965" y="409551"/>
                  </a:lnTo>
                  <a:lnTo>
                    <a:pt x="265694" y="405022"/>
                  </a:lnTo>
                  <a:lnTo>
                    <a:pt x="279604" y="399766"/>
                  </a:lnTo>
                  <a:lnTo>
                    <a:pt x="292180" y="393968"/>
                  </a:lnTo>
                  <a:lnTo>
                    <a:pt x="303234" y="387619"/>
                  </a:lnTo>
                  <a:lnTo>
                    <a:pt x="312661" y="380526"/>
                  </a:lnTo>
                  <a:lnTo>
                    <a:pt x="320595" y="372647"/>
                  </a:lnTo>
                  <a:lnTo>
                    <a:pt x="327465" y="364237"/>
                  </a:lnTo>
                  <a:lnTo>
                    <a:pt x="333869" y="355746"/>
                  </a:lnTo>
                  <a:lnTo>
                    <a:pt x="340185" y="347439"/>
                  </a:lnTo>
                  <a:lnTo>
                    <a:pt x="346414" y="339233"/>
                  </a:lnTo>
                  <a:lnTo>
                    <a:pt x="352298" y="330810"/>
                  </a:lnTo>
                  <a:lnTo>
                    <a:pt x="357702" y="321995"/>
                  </a:lnTo>
                  <a:lnTo>
                    <a:pt x="362635" y="312770"/>
                  </a:lnTo>
                  <a:lnTo>
                    <a:pt x="367175" y="303191"/>
                  </a:lnTo>
                  <a:lnTo>
                    <a:pt x="371407" y="293321"/>
                  </a:lnTo>
                  <a:lnTo>
                    <a:pt x="375248" y="282743"/>
                  </a:lnTo>
                  <a:lnTo>
                    <a:pt x="378457" y="270591"/>
                  </a:lnTo>
                  <a:lnTo>
                    <a:pt x="380944" y="256523"/>
                  </a:lnTo>
                  <a:lnTo>
                    <a:pt x="382615" y="240666"/>
                  </a:lnTo>
                  <a:lnTo>
                    <a:pt x="383287" y="223348"/>
                  </a:lnTo>
                  <a:lnTo>
                    <a:pt x="382955" y="204933"/>
                  </a:lnTo>
                  <a:lnTo>
                    <a:pt x="381596" y="186213"/>
                  </a:lnTo>
                  <a:lnTo>
                    <a:pt x="379089" y="168347"/>
                  </a:lnTo>
                  <a:lnTo>
                    <a:pt x="375481" y="151896"/>
                  </a:lnTo>
                  <a:lnTo>
                    <a:pt x="371111" y="136888"/>
                  </a:lnTo>
                  <a:lnTo>
                    <a:pt x="366493" y="123106"/>
                  </a:lnTo>
                  <a:lnTo>
                    <a:pt x="361938" y="110280"/>
                  </a:lnTo>
                  <a:lnTo>
                    <a:pt x="357237" y="98324"/>
                  </a:lnTo>
                  <a:lnTo>
                    <a:pt x="351789" y="87345"/>
                  </a:lnTo>
                  <a:lnTo>
                    <a:pt x="345311" y="77322"/>
                  </a:lnTo>
                  <a:lnTo>
                    <a:pt x="337993" y="68112"/>
                  </a:lnTo>
                  <a:lnTo>
                    <a:pt x="330309" y="59538"/>
                  </a:lnTo>
                  <a:lnTo>
                    <a:pt x="322574" y="51436"/>
                  </a:lnTo>
                  <a:lnTo>
                    <a:pt x="314600" y="43672"/>
                  </a:lnTo>
                  <a:lnTo>
                    <a:pt x="305808" y="36145"/>
                  </a:lnTo>
                  <a:lnTo>
                    <a:pt x="295950" y="28790"/>
                  </a:lnTo>
                  <a:lnTo>
                    <a:pt x="285678" y="21860"/>
                  </a:lnTo>
                  <a:lnTo>
                    <a:pt x="275371" y="15228"/>
                  </a:lnTo>
                  <a:lnTo>
                    <a:pt x="264119" y="8311"/>
                  </a:lnTo>
                  <a:lnTo>
                    <a:pt x="250152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68828" y="2053057"/>
              <a:ext cx="442828" cy="470566"/>
            </a:xfrm>
            <a:custGeom>
              <a:avLst/>
              <a:gdLst/>
              <a:ahLst/>
              <a:cxnLst/>
              <a:rect l="0" t="0" r="0" b="0"/>
              <a:pathLst>
                <a:path w="442828" h="470566">
                  <a:moveTo>
                    <a:pt x="184975" y="21057"/>
                  </a:moveTo>
                  <a:lnTo>
                    <a:pt x="173374" y="26924"/>
                  </a:lnTo>
                  <a:lnTo>
                    <a:pt x="163526" y="32489"/>
                  </a:lnTo>
                  <a:lnTo>
                    <a:pt x="154521" y="38288"/>
                  </a:lnTo>
                  <a:lnTo>
                    <a:pt x="146079" y="44368"/>
                  </a:lnTo>
                  <a:lnTo>
                    <a:pt x="138051" y="50698"/>
                  </a:lnTo>
                  <a:lnTo>
                    <a:pt x="130328" y="57226"/>
                  </a:lnTo>
                  <a:lnTo>
                    <a:pt x="122824" y="63902"/>
                  </a:lnTo>
                  <a:lnTo>
                    <a:pt x="115473" y="70685"/>
                  </a:lnTo>
                  <a:lnTo>
                    <a:pt x="108229" y="77542"/>
                  </a:lnTo>
                  <a:lnTo>
                    <a:pt x="101057" y="84452"/>
                  </a:lnTo>
                  <a:lnTo>
                    <a:pt x="93936" y="91397"/>
                  </a:lnTo>
                  <a:lnTo>
                    <a:pt x="86843" y="98380"/>
                  </a:lnTo>
                  <a:lnTo>
                    <a:pt x="79606" y="105884"/>
                  </a:lnTo>
                  <a:lnTo>
                    <a:pt x="71907" y="114826"/>
                  </a:lnTo>
                  <a:lnTo>
                    <a:pt x="63619" y="125590"/>
                  </a:lnTo>
                  <a:lnTo>
                    <a:pt x="54933" y="138075"/>
                  </a:lnTo>
                  <a:lnTo>
                    <a:pt x="46257" y="151977"/>
                  </a:lnTo>
                  <a:lnTo>
                    <a:pt x="37834" y="166959"/>
                  </a:lnTo>
                  <a:lnTo>
                    <a:pt x="29890" y="182731"/>
                  </a:lnTo>
                  <a:lnTo>
                    <a:pt x="22710" y="199061"/>
                  </a:lnTo>
                  <a:lnTo>
                    <a:pt x="16368" y="215781"/>
                  </a:lnTo>
                  <a:lnTo>
                    <a:pt x="10942" y="232769"/>
                  </a:lnTo>
                  <a:lnTo>
                    <a:pt x="6587" y="249939"/>
                  </a:lnTo>
                  <a:lnTo>
                    <a:pt x="3290" y="267233"/>
                  </a:lnTo>
                  <a:lnTo>
                    <a:pt x="1057" y="284611"/>
                  </a:lnTo>
                  <a:lnTo>
                    <a:pt x="0" y="302045"/>
                  </a:lnTo>
                  <a:lnTo>
                    <a:pt x="74" y="319508"/>
                  </a:lnTo>
                  <a:lnTo>
                    <a:pt x="1428" y="336659"/>
                  </a:lnTo>
                  <a:lnTo>
                    <a:pt x="4465" y="352876"/>
                  </a:lnTo>
                  <a:lnTo>
                    <a:pt x="9244" y="367890"/>
                  </a:lnTo>
                  <a:lnTo>
                    <a:pt x="15387" y="381598"/>
                  </a:lnTo>
                  <a:lnTo>
                    <a:pt x="22265" y="393894"/>
                  </a:lnTo>
                  <a:lnTo>
                    <a:pt x="29456" y="404874"/>
                  </a:lnTo>
                  <a:lnTo>
                    <a:pt x="37232" y="414928"/>
                  </a:lnTo>
                  <a:lnTo>
                    <a:pt x="46422" y="424615"/>
                  </a:lnTo>
                  <a:lnTo>
                    <a:pt x="57390" y="434276"/>
                  </a:lnTo>
                  <a:lnTo>
                    <a:pt x="70197" y="443564"/>
                  </a:lnTo>
                  <a:lnTo>
                    <a:pt x="84855" y="451590"/>
                  </a:lnTo>
                  <a:lnTo>
                    <a:pt x="101166" y="457948"/>
                  </a:lnTo>
                  <a:lnTo>
                    <a:pt x="118815" y="462708"/>
                  </a:lnTo>
                  <a:lnTo>
                    <a:pt x="137479" y="466143"/>
                  </a:lnTo>
                  <a:lnTo>
                    <a:pt x="156865" y="468558"/>
                  </a:lnTo>
                  <a:lnTo>
                    <a:pt x="176270" y="470063"/>
                  </a:lnTo>
                  <a:lnTo>
                    <a:pt x="194611" y="470565"/>
                  </a:lnTo>
                  <a:lnTo>
                    <a:pt x="211386" y="470093"/>
                  </a:lnTo>
                  <a:lnTo>
                    <a:pt x="226616" y="468797"/>
                  </a:lnTo>
                  <a:lnTo>
                    <a:pt x="240548" y="466857"/>
                  </a:lnTo>
                  <a:lnTo>
                    <a:pt x="253479" y="464441"/>
                  </a:lnTo>
                  <a:lnTo>
                    <a:pt x="265675" y="461683"/>
                  </a:lnTo>
                  <a:lnTo>
                    <a:pt x="277348" y="458686"/>
                  </a:lnTo>
                  <a:lnTo>
                    <a:pt x="288651" y="455519"/>
                  </a:lnTo>
                  <a:lnTo>
                    <a:pt x="299534" y="452071"/>
                  </a:lnTo>
                  <a:lnTo>
                    <a:pt x="309770" y="448071"/>
                  </a:lnTo>
                  <a:lnTo>
                    <a:pt x="319283" y="443414"/>
                  </a:lnTo>
                  <a:lnTo>
                    <a:pt x="328147" y="438149"/>
                  </a:lnTo>
                  <a:lnTo>
                    <a:pt x="336486" y="432391"/>
                  </a:lnTo>
                  <a:lnTo>
                    <a:pt x="344430" y="426252"/>
                  </a:lnTo>
                  <a:lnTo>
                    <a:pt x="352088" y="419673"/>
                  </a:lnTo>
                  <a:lnTo>
                    <a:pt x="359544" y="412425"/>
                  </a:lnTo>
                  <a:lnTo>
                    <a:pt x="366859" y="404437"/>
                  </a:lnTo>
                  <a:lnTo>
                    <a:pt x="374079" y="395785"/>
                  </a:lnTo>
                  <a:lnTo>
                    <a:pt x="381233" y="386599"/>
                  </a:lnTo>
                  <a:lnTo>
                    <a:pt x="388338" y="377012"/>
                  </a:lnTo>
                  <a:lnTo>
                    <a:pt x="395245" y="367132"/>
                  </a:lnTo>
                  <a:lnTo>
                    <a:pt x="401656" y="357048"/>
                  </a:lnTo>
                  <a:lnTo>
                    <a:pt x="407454" y="346812"/>
                  </a:lnTo>
                  <a:lnTo>
                    <a:pt x="412838" y="336142"/>
                  </a:lnTo>
                  <a:lnTo>
                    <a:pt x="418221" y="324454"/>
                  </a:lnTo>
                  <a:lnTo>
                    <a:pt x="423836" y="311506"/>
                  </a:lnTo>
                  <a:lnTo>
                    <a:pt x="429422" y="297216"/>
                  </a:lnTo>
                  <a:lnTo>
                    <a:pt x="434341" y="281487"/>
                  </a:lnTo>
                  <a:lnTo>
                    <a:pt x="438273" y="264434"/>
                  </a:lnTo>
                  <a:lnTo>
                    <a:pt x="441065" y="246780"/>
                  </a:lnTo>
                  <a:lnTo>
                    <a:pt x="442564" y="229704"/>
                  </a:lnTo>
                  <a:lnTo>
                    <a:pt x="442827" y="213819"/>
                  </a:lnTo>
                  <a:lnTo>
                    <a:pt x="442055" y="199208"/>
                  </a:lnTo>
                  <a:lnTo>
                    <a:pt x="440481" y="185700"/>
                  </a:lnTo>
                  <a:lnTo>
                    <a:pt x="438308" y="173048"/>
                  </a:lnTo>
                  <a:lnTo>
                    <a:pt x="435377" y="160701"/>
                  </a:lnTo>
                  <a:lnTo>
                    <a:pt x="431200" y="147863"/>
                  </a:lnTo>
                  <a:lnTo>
                    <a:pt x="425615" y="134152"/>
                  </a:lnTo>
                  <a:lnTo>
                    <a:pt x="418915" y="120023"/>
                  </a:lnTo>
                  <a:lnTo>
                    <a:pt x="411654" y="106530"/>
                  </a:lnTo>
                  <a:lnTo>
                    <a:pt x="404215" y="94237"/>
                  </a:lnTo>
                  <a:lnTo>
                    <a:pt x="396781" y="83206"/>
                  </a:lnTo>
                  <a:lnTo>
                    <a:pt x="389417" y="73263"/>
                  </a:lnTo>
                  <a:lnTo>
                    <a:pt x="382129" y="64175"/>
                  </a:lnTo>
                  <a:lnTo>
                    <a:pt x="374745" y="55885"/>
                  </a:lnTo>
                  <a:lnTo>
                    <a:pt x="366941" y="48522"/>
                  </a:lnTo>
                  <a:lnTo>
                    <a:pt x="358574" y="42080"/>
                  </a:lnTo>
                  <a:lnTo>
                    <a:pt x="349663" y="36428"/>
                  </a:lnTo>
                  <a:lnTo>
                    <a:pt x="340303" y="31396"/>
                  </a:lnTo>
                  <a:lnTo>
                    <a:pt x="330597" y="26825"/>
                  </a:lnTo>
                  <a:lnTo>
                    <a:pt x="320640" y="22585"/>
                  </a:lnTo>
                  <a:lnTo>
                    <a:pt x="310502" y="18577"/>
                  </a:lnTo>
                  <a:lnTo>
                    <a:pt x="300231" y="14734"/>
                  </a:lnTo>
                  <a:lnTo>
                    <a:pt x="289537" y="11169"/>
                  </a:lnTo>
                  <a:lnTo>
                    <a:pt x="277834" y="8155"/>
                  </a:lnTo>
                  <a:lnTo>
                    <a:pt x="264893" y="5796"/>
                  </a:lnTo>
                  <a:lnTo>
                    <a:pt x="251175" y="4039"/>
                  </a:lnTo>
                  <a:lnTo>
                    <a:pt x="236087" y="2587"/>
                  </a:lnTo>
                  <a:lnTo>
                    <a:pt x="216063" y="1314"/>
                  </a:lnTo>
                  <a:lnTo>
                    <a:pt x="18497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817616" y="3170707"/>
            <a:ext cx="1416827" cy="566910"/>
            <a:chOff x="4817616" y="3170707"/>
            <a:chExt cx="1416827" cy="566910"/>
          </a:xfrm>
        </p:grpSpPr>
        <p:sp>
          <p:nvSpPr>
            <p:cNvPr id="54" name="Freeform 53"/>
            <p:cNvSpPr/>
            <p:nvPr/>
          </p:nvSpPr>
          <p:spPr>
            <a:xfrm>
              <a:off x="4817616" y="3170707"/>
              <a:ext cx="225535" cy="492085"/>
            </a:xfrm>
            <a:custGeom>
              <a:avLst/>
              <a:gdLst/>
              <a:ahLst/>
              <a:cxnLst/>
              <a:rect l="0" t="0" r="0" b="0"/>
              <a:pathLst>
                <a:path w="225535" h="492085">
                  <a:moveTo>
                    <a:pt x="57078" y="82598"/>
                  </a:moveTo>
                  <a:lnTo>
                    <a:pt x="51210" y="91400"/>
                  </a:lnTo>
                  <a:lnTo>
                    <a:pt x="45646" y="99746"/>
                  </a:lnTo>
                  <a:lnTo>
                    <a:pt x="39847" y="108440"/>
                  </a:lnTo>
                  <a:lnTo>
                    <a:pt x="33766" y="117388"/>
                  </a:lnTo>
                  <a:lnTo>
                    <a:pt x="27437" y="126235"/>
                  </a:lnTo>
                  <a:lnTo>
                    <a:pt x="20905" y="134717"/>
                  </a:lnTo>
                  <a:lnTo>
                    <a:pt x="14150" y="140793"/>
                  </a:lnTo>
                  <a:lnTo>
                    <a:pt x="7870" y="141649"/>
                  </a:lnTo>
                  <a:lnTo>
                    <a:pt x="3356" y="137779"/>
                  </a:lnTo>
                  <a:lnTo>
                    <a:pt x="830" y="130894"/>
                  </a:lnTo>
                  <a:lnTo>
                    <a:pt x="0" y="122321"/>
                  </a:lnTo>
                  <a:lnTo>
                    <a:pt x="630" y="112844"/>
                  </a:lnTo>
                  <a:lnTo>
                    <a:pt x="2678" y="102888"/>
                  </a:lnTo>
                  <a:lnTo>
                    <a:pt x="5998" y="92678"/>
                  </a:lnTo>
                  <a:lnTo>
                    <a:pt x="10352" y="82330"/>
                  </a:lnTo>
                  <a:lnTo>
                    <a:pt x="15496" y="71906"/>
                  </a:lnTo>
                  <a:lnTo>
                    <a:pt x="21216" y="61444"/>
                  </a:lnTo>
                  <a:lnTo>
                    <a:pt x="27345" y="51126"/>
                  </a:lnTo>
                  <a:lnTo>
                    <a:pt x="33758" y="41269"/>
                  </a:lnTo>
                  <a:lnTo>
                    <a:pt x="40372" y="32013"/>
                  </a:lnTo>
                  <a:lnTo>
                    <a:pt x="47288" y="23492"/>
                  </a:lnTo>
                  <a:lnTo>
                    <a:pt x="54770" y="15914"/>
                  </a:lnTo>
                  <a:lnTo>
                    <a:pt x="62917" y="9313"/>
                  </a:lnTo>
                  <a:lnTo>
                    <a:pt x="71678" y="4049"/>
                  </a:lnTo>
                  <a:lnTo>
                    <a:pt x="80938" y="868"/>
                  </a:lnTo>
                  <a:lnTo>
                    <a:pt x="90567" y="0"/>
                  </a:lnTo>
                  <a:lnTo>
                    <a:pt x="100134" y="1535"/>
                  </a:lnTo>
                  <a:lnTo>
                    <a:pt x="108944" y="5682"/>
                  </a:lnTo>
                  <a:lnTo>
                    <a:pt x="116684" y="12292"/>
                  </a:lnTo>
                  <a:lnTo>
                    <a:pt x="123540" y="21119"/>
                  </a:lnTo>
                  <a:lnTo>
                    <a:pt x="129994" y="32002"/>
                  </a:lnTo>
                  <a:lnTo>
                    <a:pt x="136367" y="44655"/>
                  </a:lnTo>
                  <a:lnTo>
                    <a:pt x="142480" y="58877"/>
                  </a:lnTo>
                  <a:lnTo>
                    <a:pt x="147760" y="74624"/>
                  </a:lnTo>
                  <a:lnTo>
                    <a:pt x="151943" y="91739"/>
                  </a:lnTo>
                  <a:lnTo>
                    <a:pt x="155075" y="110130"/>
                  </a:lnTo>
                  <a:lnTo>
                    <a:pt x="157335" y="129838"/>
                  </a:lnTo>
                  <a:lnTo>
                    <a:pt x="158923" y="150752"/>
                  </a:lnTo>
                  <a:lnTo>
                    <a:pt x="159854" y="172168"/>
                  </a:lnTo>
                  <a:lnTo>
                    <a:pt x="159963" y="192933"/>
                  </a:lnTo>
                  <a:lnTo>
                    <a:pt x="159229" y="212450"/>
                  </a:lnTo>
                  <a:lnTo>
                    <a:pt x="157924" y="230655"/>
                  </a:lnTo>
                  <a:lnTo>
                    <a:pt x="156511" y="247730"/>
                  </a:lnTo>
                  <a:lnTo>
                    <a:pt x="155261" y="263920"/>
                  </a:lnTo>
                  <a:lnTo>
                    <a:pt x="154101" y="279457"/>
                  </a:lnTo>
                  <a:lnTo>
                    <a:pt x="152717" y="294526"/>
                  </a:lnTo>
                  <a:lnTo>
                    <a:pt x="150932" y="309262"/>
                  </a:lnTo>
                  <a:lnTo>
                    <a:pt x="148733" y="323603"/>
                  </a:lnTo>
                  <a:lnTo>
                    <a:pt x="146178" y="337314"/>
                  </a:lnTo>
                  <a:lnTo>
                    <a:pt x="143346" y="350314"/>
                  </a:lnTo>
                  <a:lnTo>
                    <a:pt x="140306" y="362672"/>
                  </a:lnTo>
                  <a:lnTo>
                    <a:pt x="137121" y="374509"/>
                  </a:lnTo>
                  <a:lnTo>
                    <a:pt x="133827" y="385952"/>
                  </a:lnTo>
                  <a:lnTo>
                    <a:pt x="130295" y="396942"/>
                  </a:lnTo>
                  <a:lnTo>
                    <a:pt x="126237" y="407256"/>
                  </a:lnTo>
                  <a:lnTo>
                    <a:pt x="121542" y="416827"/>
                  </a:lnTo>
                  <a:lnTo>
                    <a:pt x="116253" y="425728"/>
                  </a:lnTo>
                  <a:lnTo>
                    <a:pt x="110478" y="434094"/>
                  </a:lnTo>
                  <a:lnTo>
                    <a:pt x="104328" y="442057"/>
                  </a:lnTo>
                  <a:lnTo>
                    <a:pt x="97741" y="449727"/>
                  </a:lnTo>
                  <a:lnTo>
                    <a:pt x="90487" y="457192"/>
                  </a:lnTo>
                  <a:lnTo>
                    <a:pt x="82497" y="464509"/>
                  </a:lnTo>
                  <a:lnTo>
                    <a:pt x="73842" y="471559"/>
                  </a:lnTo>
                  <a:lnTo>
                    <a:pt x="64654" y="478067"/>
                  </a:lnTo>
                  <a:lnTo>
                    <a:pt x="55070" y="483911"/>
                  </a:lnTo>
                  <a:lnTo>
                    <a:pt x="45364" y="488648"/>
                  </a:lnTo>
                  <a:lnTo>
                    <a:pt x="35927" y="491467"/>
                  </a:lnTo>
                  <a:lnTo>
                    <a:pt x="26962" y="492084"/>
                  </a:lnTo>
                  <a:lnTo>
                    <a:pt x="18808" y="490208"/>
                  </a:lnTo>
                  <a:lnTo>
                    <a:pt x="12010" y="485301"/>
                  </a:lnTo>
                  <a:lnTo>
                    <a:pt x="6741" y="477376"/>
                  </a:lnTo>
                  <a:lnTo>
                    <a:pt x="3016" y="467191"/>
                  </a:lnTo>
                  <a:lnTo>
                    <a:pt x="875" y="455923"/>
                  </a:lnTo>
                  <a:lnTo>
                    <a:pt x="177" y="444356"/>
                  </a:lnTo>
                  <a:lnTo>
                    <a:pt x="826" y="432850"/>
                  </a:lnTo>
                  <a:lnTo>
                    <a:pt x="2847" y="421526"/>
                  </a:lnTo>
                  <a:lnTo>
                    <a:pt x="6134" y="410405"/>
                  </a:lnTo>
                  <a:lnTo>
                    <a:pt x="10628" y="399785"/>
                  </a:lnTo>
                  <a:lnTo>
                    <a:pt x="16392" y="390244"/>
                  </a:lnTo>
                  <a:lnTo>
                    <a:pt x="23348" y="382008"/>
                  </a:lnTo>
                  <a:lnTo>
                    <a:pt x="31460" y="374983"/>
                  </a:lnTo>
                  <a:lnTo>
                    <a:pt x="40807" y="368948"/>
                  </a:lnTo>
                  <a:lnTo>
                    <a:pt x="51314" y="363673"/>
                  </a:lnTo>
                  <a:lnTo>
                    <a:pt x="62623" y="359281"/>
                  </a:lnTo>
                  <a:lnTo>
                    <a:pt x="74205" y="356227"/>
                  </a:lnTo>
                  <a:lnTo>
                    <a:pt x="85735" y="354657"/>
                  </a:lnTo>
                  <a:lnTo>
                    <a:pt x="97085" y="354585"/>
                  </a:lnTo>
                  <a:lnTo>
                    <a:pt x="108239" y="356057"/>
                  </a:lnTo>
                  <a:lnTo>
                    <a:pt x="119219" y="358938"/>
                  </a:lnTo>
                  <a:lnTo>
                    <a:pt x="129898" y="362974"/>
                  </a:lnTo>
                  <a:lnTo>
                    <a:pt x="140003" y="367891"/>
                  </a:lnTo>
                  <a:lnTo>
                    <a:pt x="149438" y="373449"/>
                  </a:lnTo>
                  <a:lnTo>
                    <a:pt x="158419" y="379296"/>
                  </a:lnTo>
                  <a:lnTo>
                    <a:pt x="167371" y="384988"/>
                  </a:lnTo>
                  <a:lnTo>
                    <a:pt x="176535" y="390285"/>
                  </a:lnTo>
                  <a:lnTo>
                    <a:pt x="185721" y="394809"/>
                  </a:lnTo>
                  <a:lnTo>
                    <a:pt x="195394" y="398288"/>
                  </a:lnTo>
                  <a:lnTo>
                    <a:pt x="207527" y="399907"/>
                  </a:lnTo>
                  <a:lnTo>
                    <a:pt x="225534" y="39845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16850" y="3348062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109946" y="5935"/>
                  </a:lnTo>
                  <a:lnTo>
                    <a:pt x="104382" y="12139"/>
                  </a:lnTo>
                  <a:lnTo>
                    <a:pt x="98578" y="19235"/>
                  </a:lnTo>
                  <a:lnTo>
                    <a:pt x="92324" y="27175"/>
                  </a:lnTo>
                  <a:lnTo>
                    <a:pt x="85346" y="35822"/>
                  </a:lnTo>
                  <a:lnTo>
                    <a:pt x="77564" y="45016"/>
                  </a:lnTo>
                  <a:lnTo>
                    <a:pt x="69063" y="54615"/>
                  </a:lnTo>
                  <a:lnTo>
                    <a:pt x="59984" y="64505"/>
                  </a:lnTo>
                  <a:lnTo>
                    <a:pt x="50479" y="74594"/>
                  </a:lnTo>
                  <a:lnTo>
                    <a:pt x="40932" y="84748"/>
                  </a:lnTo>
                  <a:lnTo>
                    <a:pt x="30912" y="95994"/>
                  </a:lnTo>
                  <a:lnTo>
                    <a:pt x="18423" y="11155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7906" y="3348062"/>
              <a:ext cx="84229" cy="189514"/>
            </a:xfrm>
            <a:custGeom>
              <a:avLst/>
              <a:gdLst/>
              <a:ahLst/>
              <a:cxnLst/>
              <a:rect l="0" t="0" r="0" b="0"/>
              <a:pathLst>
                <a:path w="84229" h="189514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6" y="25851"/>
                  </a:lnTo>
                  <a:lnTo>
                    <a:pt x="15343" y="35145"/>
                  </a:lnTo>
                  <a:lnTo>
                    <a:pt x="20176" y="45289"/>
                  </a:lnTo>
                  <a:lnTo>
                    <a:pt x="24857" y="56334"/>
                  </a:lnTo>
                  <a:lnTo>
                    <a:pt x="29467" y="68173"/>
                  </a:lnTo>
                  <a:lnTo>
                    <a:pt x="34317" y="80643"/>
                  </a:lnTo>
                  <a:lnTo>
                    <a:pt x="39574" y="93581"/>
                  </a:lnTo>
                  <a:lnTo>
                    <a:pt x="45086" y="106691"/>
                  </a:lnTo>
                  <a:lnTo>
                    <a:pt x="50487" y="119565"/>
                  </a:lnTo>
                  <a:lnTo>
                    <a:pt x="55566" y="131991"/>
                  </a:lnTo>
                  <a:lnTo>
                    <a:pt x="60325" y="143689"/>
                  </a:lnTo>
                  <a:lnTo>
                    <a:pt x="65469" y="155479"/>
                  </a:lnTo>
                  <a:lnTo>
                    <a:pt x="72563" y="169509"/>
                  </a:lnTo>
                  <a:lnTo>
                    <a:pt x="84228" y="18951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27419" y="3229370"/>
              <a:ext cx="213822" cy="389019"/>
            </a:xfrm>
            <a:custGeom>
              <a:avLst/>
              <a:gdLst/>
              <a:ahLst/>
              <a:cxnLst/>
              <a:rect l="0" t="0" r="0" b="0"/>
              <a:pathLst>
                <a:path w="213822" h="389019">
                  <a:moveTo>
                    <a:pt x="31586" y="76578"/>
                  </a:moveTo>
                  <a:lnTo>
                    <a:pt x="34587" y="67777"/>
                  </a:lnTo>
                  <a:lnTo>
                    <a:pt x="38009" y="59430"/>
                  </a:lnTo>
                  <a:lnTo>
                    <a:pt x="42205" y="50735"/>
                  </a:lnTo>
                  <a:lnTo>
                    <a:pt x="47105" y="41788"/>
                  </a:lnTo>
                  <a:lnTo>
                    <a:pt x="52586" y="32941"/>
                  </a:lnTo>
                  <a:lnTo>
                    <a:pt x="58526" y="24411"/>
                  </a:lnTo>
                  <a:lnTo>
                    <a:pt x="65134" y="16568"/>
                  </a:lnTo>
                  <a:lnTo>
                    <a:pt x="72929" y="9988"/>
                  </a:lnTo>
                  <a:lnTo>
                    <a:pt x="82091" y="4873"/>
                  </a:lnTo>
                  <a:lnTo>
                    <a:pt x="92175" y="1424"/>
                  </a:lnTo>
                  <a:lnTo>
                    <a:pt x="102327" y="0"/>
                  </a:lnTo>
                  <a:lnTo>
                    <a:pt x="112034" y="608"/>
                  </a:lnTo>
                  <a:lnTo>
                    <a:pt x="120820" y="3286"/>
                  </a:lnTo>
                  <a:lnTo>
                    <a:pt x="128109" y="8274"/>
                  </a:lnTo>
                  <a:lnTo>
                    <a:pt x="133745" y="15480"/>
                  </a:lnTo>
                  <a:lnTo>
                    <a:pt x="137902" y="24554"/>
                  </a:lnTo>
                  <a:lnTo>
                    <a:pt x="140871" y="35077"/>
                  </a:lnTo>
                  <a:lnTo>
                    <a:pt x="142947" y="46670"/>
                  </a:lnTo>
                  <a:lnTo>
                    <a:pt x="144209" y="59028"/>
                  </a:lnTo>
                  <a:lnTo>
                    <a:pt x="144542" y="71921"/>
                  </a:lnTo>
                  <a:lnTo>
                    <a:pt x="143950" y="85179"/>
                  </a:lnTo>
                  <a:lnTo>
                    <a:pt x="142401" y="98521"/>
                  </a:lnTo>
                  <a:lnTo>
                    <a:pt x="139759" y="111559"/>
                  </a:lnTo>
                  <a:lnTo>
                    <a:pt x="136053" y="124108"/>
                  </a:lnTo>
                  <a:lnTo>
                    <a:pt x="131445" y="136162"/>
                  </a:lnTo>
                  <a:lnTo>
                    <a:pt x="126135" y="147798"/>
                  </a:lnTo>
                  <a:lnTo>
                    <a:pt x="120369" y="159056"/>
                  </a:lnTo>
                  <a:lnTo>
                    <a:pt x="116506" y="168140"/>
                  </a:lnTo>
                  <a:lnTo>
                    <a:pt x="117490" y="173388"/>
                  </a:lnTo>
                  <a:lnTo>
                    <a:pt x="122528" y="176764"/>
                  </a:lnTo>
                  <a:lnTo>
                    <a:pt x="130049" y="179943"/>
                  </a:lnTo>
                  <a:lnTo>
                    <a:pt x="138943" y="183672"/>
                  </a:lnTo>
                  <a:lnTo>
                    <a:pt x="148409" y="188464"/>
                  </a:lnTo>
                  <a:lnTo>
                    <a:pt x="157796" y="194879"/>
                  </a:lnTo>
                  <a:lnTo>
                    <a:pt x="166791" y="203045"/>
                  </a:lnTo>
                  <a:lnTo>
                    <a:pt x="175333" y="212764"/>
                  </a:lnTo>
                  <a:lnTo>
                    <a:pt x="183469" y="223720"/>
                  </a:lnTo>
                  <a:lnTo>
                    <a:pt x="191275" y="235606"/>
                  </a:lnTo>
                  <a:lnTo>
                    <a:pt x="198503" y="248330"/>
                  </a:lnTo>
                  <a:lnTo>
                    <a:pt x="204608" y="262000"/>
                  </a:lnTo>
                  <a:lnTo>
                    <a:pt x="209373" y="276593"/>
                  </a:lnTo>
                  <a:lnTo>
                    <a:pt x="212572" y="291646"/>
                  </a:lnTo>
                  <a:lnTo>
                    <a:pt x="213821" y="306370"/>
                  </a:lnTo>
                  <a:lnTo>
                    <a:pt x="213102" y="320343"/>
                  </a:lnTo>
                  <a:lnTo>
                    <a:pt x="210687" y="333335"/>
                  </a:lnTo>
                  <a:lnTo>
                    <a:pt x="206940" y="345141"/>
                  </a:lnTo>
                  <a:lnTo>
                    <a:pt x="202190" y="355776"/>
                  </a:lnTo>
                  <a:lnTo>
                    <a:pt x="196223" y="365088"/>
                  </a:lnTo>
                  <a:lnTo>
                    <a:pt x="188331" y="372679"/>
                  </a:lnTo>
                  <a:lnTo>
                    <a:pt x="178279" y="378493"/>
                  </a:lnTo>
                  <a:lnTo>
                    <a:pt x="166273" y="382756"/>
                  </a:lnTo>
                  <a:lnTo>
                    <a:pt x="152695" y="385791"/>
                  </a:lnTo>
                  <a:lnTo>
                    <a:pt x="137934" y="387903"/>
                  </a:lnTo>
                  <a:lnTo>
                    <a:pt x="122481" y="389018"/>
                  </a:lnTo>
                  <a:lnTo>
                    <a:pt x="106896" y="388719"/>
                  </a:lnTo>
                  <a:lnTo>
                    <a:pt x="91499" y="386889"/>
                  </a:lnTo>
                  <a:lnTo>
                    <a:pt x="76553" y="383694"/>
                  </a:lnTo>
                  <a:lnTo>
                    <a:pt x="62356" y="379408"/>
                  </a:lnTo>
                  <a:lnTo>
                    <a:pt x="49004" y="374312"/>
                  </a:lnTo>
                  <a:lnTo>
                    <a:pt x="36861" y="368937"/>
                  </a:lnTo>
                  <a:lnTo>
                    <a:pt x="25460" y="363535"/>
                  </a:lnTo>
                  <a:lnTo>
                    <a:pt x="13801" y="357637"/>
                  </a:lnTo>
                  <a:lnTo>
                    <a:pt x="0" y="35031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95917" y="3411233"/>
              <a:ext cx="147400" cy="94757"/>
            </a:xfrm>
            <a:custGeom>
              <a:avLst/>
              <a:gdLst/>
              <a:ahLst/>
              <a:cxnLst/>
              <a:rect l="0" t="0" r="0" b="0"/>
              <a:pathLst>
                <a:path w="147400" h="94757">
                  <a:moveTo>
                    <a:pt x="147399" y="0"/>
                  </a:moveTo>
                  <a:lnTo>
                    <a:pt x="138597" y="3001"/>
                  </a:lnTo>
                  <a:lnTo>
                    <a:pt x="130251" y="6423"/>
                  </a:lnTo>
                  <a:lnTo>
                    <a:pt x="121556" y="10620"/>
                  </a:lnTo>
                  <a:lnTo>
                    <a:pt x="112608" y="15519"/>
                  </a:lnTo>
                  <a:lnTo>
                    <a:pt x="103761" y="21001"/>
                  </a:lnTo>
                  <a:lnTo>
                    <a:pt x="95218" y="26931"/>
                  </a:lnTo>
                  <a:lnTo>
                    <a:pt x="86857" y="33193"/>
                  </a:lnTo>
                  <a:lnTo>
                    <a:pt x="78332" y="39692"/>
                  </a:lnTo>
                  <a:lnTo>
                    <a:pt x="69448" y="46351"/>
                  </a:lnTo>
                  <a:lnTo>
                    <a:pt x="60177" y="52957"/>
                  </a:lnTo>
                  <a:lnTo>
                    <a:pt x="50567" y="59165"/>
                  </a:lnTo>
                  <a:lnTo>
                    <a:pt x="40705" y="64822"/>
                  </a:lnTo>
                  <a:lnTo>
                    <a:pt x="31114" y="69987"/>
                  </a:lnTo>
                  <a:lnTo>
                    <a:pt x="21803" y="75454"/>
                  </a:lnTo>
                  <a:lnTo>
                    <a:pt x="11954" y="8282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16974" y="3390176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8734" y="6001"/>
                  </a:lnTo>
                  <a:lnTo>
                    <a:pt x="16441" y="12846"/>
                  </a:lnTo>
                  <a:lnTo>
                    <a:pt x="23847" y="21239"/>
                  </a:lnTo>
                  <a:lnTo>
                    <a:pt x="31281" y="31039"/>
                  </a:lnTo>
                  <a:lnTo>
                    <a:pt x="39108" y="42002"/>
                  </a:lnTo>
                  <a:lnTo>
                    <a:pt x="47482" y="53858"/>
                  </a:lnTo>
                  <a:lnTo>
                    <a:pt x="56225" y="66209"/>
                  </a:lnTo>
                  <a:lnTo>
                    <a:pt x="64941" y="78558"/>
                  </a:lnTo>
                  <a:lnTo>
                    <a:pt x="73395" y="90623"/>
                  </a:lnTo>
                  <a:lnTo>
                    <a:pt x="81612" y="102077"/>
                  </a:lnTo>
                  <a:lnTo>
                    <a:pt x="90810" y="113675"/>
                  </a:lnTo>
                  <a:lnTo>
                    <a:pt x="104027" y="127547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80186" y="3259646"/>
              <a:ext cx="254257" cy="477971"/>
            </a:xfrm>
            <a:custGeom>
              <a:avLst/>
              <a:gdLst/>
              <a:ahLst/>
              <a:cxnLst/>
              <a:rect l="0" t="0" r="0" b="0"/>
              <a:pathLst>
                <a:path w="254257" h="477971">
                  <a:moveTo>
                    <a:pt x="21057" y="25245"/>
                  </a:moveTo>
                  <a:lnTo>
                    <a:pt x="29926" y="22311"/>
                  </a:lnTo>
                  <a:lnTo>
                    <a:pt x="38912" y="19529"/>
                  </a:lnTo>
                  <a:lnTo>
                    <a:pt x="48912" y="16634"/>
                  </a:lnTo>
                  <a:lnTo>
                    <a:pt x="60066" y="13766"/>
                  </a:lnTo>
                  <a:lnTo>
                    <a:pt x="72525" y="11250"/>
                  </a:lnTo>
                  <a:lnTo>
                    <a:pt x="86233" y="9234"/>
                  </a:lnTo>
                  <a:lnTo>
                    <a:pt x="100823" y="7549"/>
                  </a:lnTo>
                  <a:lnTo>
                    <a:pt x="115753" y="5806"/>
                  </a:lnTo>
                  <a:lnTo>
                    <a:pt x="130677" y="3789"/>
                  </a:lnTo>
                  <a:lnTo>
                    <a:pt x="145459" y="1773"/>
                  </a:lnTo>
                  <a:lnTo>
                    <a:pt x="160068" y="405"/>
                  </a:lnTo>
                  <a:lnTo>
                    <a:pt x="174525" y="0"/>
                  </a:lnTo>
                  <a:lnTo>
                    <a:pt x="188862" y="391"/>
                  </a:lnTo>
                  <a:lnTo>
                    <a:pt x="203107" y="1117"/>
                  </a:lnTo>
                  <a:lnTo>
                    <a:pt x="217266" y="1878"/>
                  </a:lnTo>
                  <a:lnTo>
                    <a:pt x="230538" y="3033"/>
                  </a:lnTo>
                  <a:lnTo>
                    <a:pt x="241400" y="5472"/>
                  </a:lnTo>
                  <a:lnTo>
                    <a:pt x="249203" y="9591"/>
                  </a:lnTo>
                  <a:lnTo>
                    <a:pt x="253625" y="15154"/>
                  </a:lnTo>
                  <a:lnTo>
                    <a:pt x="254256" y="21577"/>
                  </a:lnTo>
                  <a:lnTo>
                    <a:pt x="251277" y="28418"/>
                  </a:lnTo>
                  <a:lnTo>
                    <a:pt x="245601" y="35432"/>
                  </a:lnTo>
                  <a:lnTo>
                    <a:pt x="238530" y="42507"/>
                  </a:lnTo>
                  <a:lnTo>
                    <a:pt x="230940" y="49597"/>
                  </a:lnTo>
                  <a:lnTo>
                    <a:pt x="223261" y="56848"/>
                  </a:lnTo>
                  <a:lnTo>
                    <a:pt x="215660" y="64561"/>
                  </a:lnTo>
                  <a:lnTo>
                    <a:pt x="208178" y="72868"/>
                  </a:lnTo>
                  <a:lnTo>
                    <a:pt x="200646" y="81738"/>
                  </a:lnTo>
                  <a:lnTo>
                    <a:pt x="192735" y="91070"/>
                  </a:lnTo>
                  <a:lnTo>
                    <a:pt x="184296" y="100762"/>
                  </a:lnTo>
                  <a:lnTo>
                    <a:pt x="175506" y="110880"/>
                  </a:lnTo>
                  <a:lnTo>
                    <a:pt x="166758" y="121658"/>
                  </a:lnTo>
                  <a:lnTo>
                    <a:pt x="158282" y="133168"/>
                  </a:lnTo>
                  <a:lnTo>
                    <a:pt x="150132" y="145338"/>
                  </a:lnTo>
                  <a:lnTo>
                    <a:pt x="142280" y="158039"/>
                  </a:lnTo>
                  <a:lnTo>
                    <a:pt x="134667" y="171141"/>
                  </a:lnTo>
                  <a:lnTo>
                    <a:pt x="127232" y="184532"/>
                  </a:lnTo>
                  <a:lnTo>
                    <a:pt x="119926" y="198127"/>
                  </a:lnTo>
                  <a:lnTo>
                    <a:pt x="112710" y="211870"/>
                  </a:lnTo>
                  <a:lnTo>
                    <a:pt x="105558" y="225878"/>
                  </a:lnTo>
                  <a:lnTo>
                    <a:pt x="98449" y="240427"/>
                  </a:lnTo>
                  <a:lnTo>
                    <a:pt x="91369" y="255622"/>
                  </a:lnTo>
                  <a:lnTo>
                    <a:pt x="84310" y="271252"/>
                  </a:lnTo>
                  <a:lnTo>
                    <a:pt x="77264" y="286896"/>
                  </a:lnTo>
                  <a:lnTo>
                    <a:pt x="70227" y="302314"/>
                  </a:lnTo>
                  <a:lnTo>
                    <a:pt x="63196" y="317599"/>
                  </a:lnTo>
                  <a:lnTo>
                    <a:pt x="56168" y="333081"/>
                  </a:lnTo>
                  <a:lnTo>
                    <a:pt x="49149" y="348938"/>
                  </a:lnTo>
                  <a:lnTo>
                    <a:pt x="42299" y="365028"/>
                  </a:lnTo>
                  <a:lnTo>
                    <a:pt x="35926" y="380991"/>
                  </a:lnTo>
                  <a:lnTo>
                    <a:pt x="30159" y="396611"/>
                  </a:lnTo>
                  <a:lnTo>
                    <a:pt x="24919" y="411633"/>
                  </a:lnTo>
                  <a:lnTo>
                    <a:pt x="19394" y="427365"/>
                  </a:lnTo>
                  <a:lnTo>
                    <a:pt x="11980" y="447419"/>
                  </a:lnTo>
                  <a:lnTo>
                    <a:pt x="0" y="4779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947564" y="4379855"/>
            <a:ext cx="512357" cy="846853"/>
          </a:xfrm>
          <a:custGeom>
            <a:avLst/>
            <a:gdLst/>
            <a:ahLst/>
            <a:cxnLst/>
            <a:rect l="0" t="0" r="0" b="0"/>
            <a:pathLst>
              <a:path w="512357" h="846853">
                <a:moveTo>
                  <a:pt x="263213" y="0"/>
                </a:moveTo>
                <a:lnTo>
                  <a:pt x="254411" y="3000"/>
                </a:lnTo>
                <a:lnTo>
                  <a:pt x="246065" y="6423"/>
                </a:lnTo>
                <a:lnTo>
                  <a:pt x="237371" y="10619"/>
                </a:lnTo>
                <a:lnTo>
                  <a:pt x="228422" y="15519"/>
                </a:lnTo>
                <a:lnTo>
                  <a:pt x="219576" y="21000"/>
                </a:lnTo>
                <a:lnTo>
                  <a:pt x="211033" y="26940"/>
                </a:lnTo>
                <a:lnTo>
                  <a:pt x="202671" y="33547"/>
                </a:lnTo>
                <a:lnTo>
                  <a:pt x="194146" y="41342"/>
                </a:lnTo>
                <a:lnTo>
                  <a:pt x="185267" y="50504"/>
                </a:lnTo>
                <a:lnTo>
                  <a:pt x="176168" y="60588"/>
                </a:lnTo>
                <a:lnTo>
                  <a:pt x="167207" y="70741"/>
                </a:lnTo>
                <a:lnTo>
                  <a:pt x="158589" y="80462"/>
                </a:lnTo>
                <a:lnTo>
                  <a:pt x="150513" y="89765"/>
                </a:lnTo>
                <a:lnTo>
                  <a:pt x="143243" y="99000"/>
                </a:lnTo>
                <a:lnTo>
                  <a:pt x="136832" y="108391"/>
                </a:lnTo>
                <a:lnTo>
                  <a:pt x="131020" y="117851"/>
                </a:lnTo>
                <a:lnTo>
                  <a:pt x="125342" y="127062"/>
                </a:lnTo>
                <a:lnTo>
                  <a:pt x="119520" y="135866"/>
                </a:lnTo>
                <a:lnTo>
                  <a:pt x="113625" y="144576"/>
                </a:lnTo>
                <a:lnTo>
                  <a:pt x="107966" y="153871"/>
                </a:lnTo>
                <a:lnTo>
                  <a:pt x="102714" y="164085"/>
                </a:lnTo>
                <a:lnTo>
                  <a:pt x="97882" y="175065"/>
                </a:lnTo>
                <a:lnTo>
                  <a:pt x="93410" y="186360"/>
                </a:lnTo>
                <a:lnTo>
                  <a:pt x="89219" y="197663"/>
                </a:lnTo>
                <a:lnTo>
                  <a:pt x="85235" y="208846"/>
                </a:lnTo>
                <a:lnTo>
                  <a:pt x="81399" y="219880"/>
                </a:lnTo>
                <a:lnTo>
                  <a:pt x="77663" y="230781"/>
                </a:lnTo>
                <a:lnTo>
                  <a:pt x="73830" y="241574"/>
                </a:lnTo>
                <a:lnTo>
                  <a:pt x="69571" y="252289"/>
                </a:lnTo>
                <a:lnTo>
                  <a:pt x="64745" y="262944"/>
                </a:lnTo>
                <a:lnTo>
                  <a:pt x="59537" y="273560"/>
                </a:lnTo>
                <a:lnTo>
                  <a:pt x="54348" y="284147"/>
                </a:lnTo>
                <a:lnTo>
                  <a:pt x="49420" y="294721"/>
                </a:lnTo>
                <a:lnTo>
                  <a:pt x="44977" y="305449"/>
                </a:lnTo>
                <a:lnTo>
                  <a:pt x="41299" y="316643"/>
                </a:lnTo>
                <a:lnTo>
                  <a:pt x="38454" y="328433"/>
                </a:lnTo>
                <a:lnTo>
                  <a:pt x="36188" y="340622"/>
                </a:lnTo>
                <a:lnTo>
                  <a:pt x="34044" y="352804"/>
                </a:lnTo>
                <a:lnTo>
                  <a:pt x="31749" y="364757"/>
                </a:lnTo>
                <a:lnTo>
                  <a:pt x="29374" y="377072"/>
                </a:lnTo>
                <a:lnTo>
                  <a:pt x="27233" y="391004"/>
                </a:lnTo>
                <a:lnTo>
                  <a:pt x="25499" y="407107"/>
                </a:lnTo>
                <a:lnTo>
                  <a:pt x="24353" y="424652"/>
                </a:lnTo>
                <a:lnTo>
                  <a:pt x="24041" y="442053"/>
                </a:lnTo>
                <a:lnTo>
                  <a:pt x="24610" y="458388"/>
                </a:lnTo>
                <a:lnTo>
                  <a:pt x="25789" y="473591"/>
                </a:lnTo>
                <a:lnTo>
                  <a:pt x="27112" y="488087"/>
                </a:lnTo>
                <a:lnTo>
                  <a:pt x="28297" y="502250"/>
                </a:lnTo>
                <a:lnTo>
                  <a:pt x="29413" y="516609"/>
                </a:lnTo>
                <a:lnTo>
                  <a:pt x="30768" y="531876"/>
                </a:lnTo>
                <a:lnTo>
                  <a:pt x="32531" y="548335"/>
                </a:lnTo>
                <a:lnTo>
                  <a:pt x="34716" y="565445"/>
                </a:lnTo>
                <a:lnTo>
                  <a:pt x="37261" y="582085"/>
                </a:lnTo>
                <a:lnTo>
                  <a:pt x="40088" y="597641"/>
                </a:lnTo>
                <a:lnTo>
                  <a:pt x="43122" y="612014"/>
                </a:lnTo>
                <a:lnTo>
                  <a:pt x="46305" y="625355"/>
                </a:lnTo>
                <a:lnTo>
                  <a:pt x="49592" y="637882"/>
                </a:lnTo>
                <a:lnTo>
                  <a:pt x="52951" y="649803"/>
                </a:lnTo>
                <a:lnTo>
                  <a:pt x="56359" y="661290"/>
                </a:lnTo>
                <a:lnTo>
                  <a:pt x="59805" y="672468"/>
                </a:lnTo>
                <a:lnTo>
                  <a:pt x="63441" y="683267"/>
                </a:lnTo>
                <a:lnTo>
                  <a:pt x="67568" y="693446"/>
                </a:lnTo>
                <a:lnTo>
                  <a:pt x="72315" y="702932"/>
                </a:lnTo>
                <a:lnTo>
                  <a:pt x="77809" y="712115"/>
                </a:lnTo>
                <a:lnTo>
                  <a:pt x="84254" y="721735"/>
                </a:lnTo>
                <a:lnTo>
                  <a:pt x="91667" y="732170"/>
                </a:lnTo>
                <a:lnTo>
                  <a:pt x="99916" y="743298"/>
                </a:lnTo>
                <a:lnTo>
                  <a:pt x="108824" y="754693"/>
                </a:lnTo>
                <a:lnTo>
                  <a:pt x="118226" y="766060"/>
                </a:lnTo>
                <a:lnTo>
                  <a:pt x="128149" y="777116"/>
                </a:lnTo>
                <a:lnTo>
                  <a:pt x="138795" y="787533"/>
                </a:lnTo>
                <a:lnTo>
                  <a:pt x="150216" y="797200"/>
                </a:lnTo>
                <a:lnTo>
                  <a:pt x="162327" y="806183"/>
                </a:lnTo>
                <a:lnTo>
                  <a:pt x="174989" y="814609"/>
                </a:lnTo>
                <a:lnTo>
                  <a:pt x="188068" y="822606"/>
                </a:lnTo>
                <a:lnTo>
                  <a:pt x="201614" y="829961"/>
                </a:lnTo>
                <a:lnTo>
                  <a:pt x="215846" y="836151"/>
                </a:lnTo>
                <a:lnTo>
                  <a:pt x="230825" y="840975"/>
                </a:lnTo>
                <a:lnTo>
                  <a:pt x="246307" y="844385"/>
                </a:lnTo>
                <a:lnTo>
                  <a:pt x="261853" y="846307"/>
                </a:lnTo>
                <a:lnTo>
                  <a:pt x="277200" y="846852"/>
                </a:lnTo>
                <a:lnTo>
                  <a:pt x="292268" y="846101"/>
                </a:lnTo>
                <a:lnTo>
                  <a:pt x="307071" y="844010"/>
                </a:lnTo>
                <a:lnTo>
                  <a:pt x="321655" y="840672"/>
                </a:lnTo>
                <a:lnTo>
                  <a:pt x="335906" y="835974"/>
                </a:lnTo>
                <a:lnTo>
                  <a:pt x="349563" y="829540"/>
                </a:lnTo>
                <a:lnTo>
                  <a:pt x="362525" y="821330"/>
                </a:lnTo>
                <a:lnTo>
                  <a:pt x="374689" y="811902"/>
                </a:lnTo>
                <a:lnTo>
                  <a:pt x="385866" y="802196"/>
                </a:lnTo>
                <a:lnTo>
                  <a:pt x="396052" y="792776"/>
                </a:lnTo>
                <a:lnTo>
                  <a:pt x="405384" y="783504"/>
                </a:lnTo>
                <a:lnTo>
                  <a:pt x="414046" y="773759"/>
                </a:lnTo>
                <a:lnTo>
                  <a:pt x="422211" y="763198"/>
                </a:lnTo>
                <a:lnTo>
                  <a:pt x="430019" y="751629"/>
                </a:lnTo>
                <a:lnTo>
                  <a:pt x="437576" y="738866"/>
                </a:lnTo>
                <a:lnTo>
                  <a:pt x="444955" y="724946"/>
                </a:lnTo>
                <a:lnTo>
                  <a:pt x="452047" y="710376"/>
                </a:lnTo>
                <a:lnTo>
                  <a:pt x="458584" y="695990"/>
                </a:lnTo>
                <a:lnTo>
                  <a:pt x="464460" y="682246"/>
                </a:lnTo>
                <a:lnTo>
                  <a:pt x="469728" y="669241"/>
                </a:lnTo>
                <a:lnTo>
                  <a:pt x="474501" y="656895"/>
                </a:lnTo>
                <a:lnTo>
                  <a:pt x="478897" y="645071"/>
                </a:lnTo>
                <a:lnTo>
                  <a:pt x="483020" y="633638"/>
                </a:lnTo>
                <a:lnTo>
                  <a:pt x="486949" y="622487"/>
                </a:lnTo>
                <a:lnTo>
                  <a:pt x="490744" y="611519"/>
                </a:lnTo>
                <a:lnTo>
                  <a:pt x="494446" y="600183"/>
                </a:lnTo>
                <a:lnTo>
                  <a:pt x="498086" y="587515"/>
                </a:lnTo>
                <a:lnTo>
                  <a:pt x="501678" y="573096"/>
                </a:lnTo>
                <a:lnTo>
                  <a:pt x="505073" y="557003"/>
                </a:lnTo>
                <a:lnTo>
                  <a:pt x="507973" y="539526"/>
                </a:lnTo>
                <a:lnTo>
                  <a:pt x="510251" y="520990"/>
                </a:lnTo>
                <a:lnTo>
                  <a:pt x="511780" y="501680"/>
                </a:lnTo>
                <a:lnTo>
                  <a:pt x="512356" y="481821"/>
                </a:lnTo>
                <a:lnTo>
                  <a:pt x="511964" y="461592"/>
                </a:lnTo>
                <a:lnTo>
                  <a:pt x="510735" y="441604"/>
                </a:lnTo>
                <a:lnTo>
                  <a:pt x="508847" y="422863"/>
                </a:lnTo>
                <a:lnTo>
                  <a:pt x="506469" y="405806"/>
                </a:lnTo>
                <a:lnTo>
                  <a:pt x="503738" y="390047"/>
                </a:lnTo>
                <a:lnTo>
                  <a:pt x="500760" y="374695"/>
                </a:lnTo>
                <a:lnTo>
                  <a:pt x="497611" y="359184"/>
                </a:lnTo>
                <a:lnTo>
                  <a:pt x="494345" y="343626"/>
                </a:lnTo>
                <a:lnTo>
                  <a:pt x="490999" y="328619"/>
                </a:lnTo>
                <a:lnTo>
                  <a:pt x="487599" y="314482"/>
                </a:lnTo>
                <a:lnTo>
                  <a:pt x="484163" y="301224"/>
                </a:lnTo>
                <a:lnTo>
                  <a:pt x="480703" y="288713"/>
                </a:lnTo>
                <a:lnTo>
                  <a:pt x="477222" y="276786"/>
                </a:lnTo>
                <a:lnTo>
                  <a:pt x="473561" y="265456"/>
                </a:lnTo>
                <a:lnTo>
                  <a:pt x="469418" y="254906"/>
                </a:lnTo>
                <a:lnTo>
                  <a:pt x="464670" y="245170"/>
                </a:lnTo>
                <a:lnTo>
                  <a:pt x="459514" y="235986"/>
                </a:lnTo>
                <a:lnTo>
                  <a:pt x="454361" y="226897"/>
                </a:lnTo>
                <a:lnTo>
                  <a:pt x="449442" y="217626"/>
                </a:lnTo>
                <a:lnTo>
                  <a:pt x="444496" y="207924"/>
                </a:lnTo>
                <a:lnTo>
                  <a:pt x="438883" y="197492"/>
                </a:lnTo>
                <a:lnTo>
                  <a:pt x="432295" y="186256"/>
                </a:lnTo>
                <a:lnTo>
                  <a:pt x="424903" y="174624"/>
                </a:lnTo>
                <a:lnTo>
                  <a:pt x="417169" y="163357"/>
                </a:lnTo>
                <a:lnTo>
                  <a:pt x="409410" y="152857"/>
                </a:lnTo>
                <a:lnTo>
                  <a:pt x="401760" y="143183"/>
                </a:lnTo>
                <a:lnTo>
                  <a:pt x="394250" y="134225"/>
                </a:lnTo>
                <a:lnTo>
                  <a:pt x="386861" y="125830"/>
                </a:lnTo>
                <a:lnTo>
                  <a:pt x="379238" y="117851"/>
                </a:lnTo>
                <a:lnTo>
                  <a:pt x="370741" y="110173"/>
                </a:lnTo>
                <a:lnTo>
                  <a:pt x="361096" y="102709"/>
                </a:lnTo>
                <a:lnTo>
                  <a:pt x="350514" y="95558"/>
                </a:lnTo>
                <a:lnTo>
                  <a:pt x="339492" y="88981"/>
                </a:lnTo>
                <a:lnTo>
                  <a:pt x="328367" y="83082"/>
                </a:lnTo>
                <a:lnTo>
                  <a:pt x="316964" y="77968"/>
                </a:lnTo>
                <a:lnTo>
                  <a:pt x="304719" y="73832"/>
                </a:lnTo>
                <a:lnTo>
                  <a:pt x="291369" y="70685"/>
                </a:lnTo>
                <a:lnTo>
                  <a:pt x="276963" y="68555"/>
                </a:lnTo>
                <a:lnTo>
                  <a:pt x="261682" y="67567"/>
                </a:lnTo>
                <a:lnTo>
                  <a:pt x="245745" y="67683"/>
                </a:lnTo>
                <a:lnTo>
                  <a:pt x="229823" y="68896"/>
                </a:lnTo>
                <a:lnTo>
                  <a:pt x="214979" y="71305"/>
                </a:lnTo>
                <a:lnTo>
                  <a:pt x="201703" y="74847"/>
                </a:lnTo>
                <a:lnTo>
                  <a:pt x="189808" y="79172"/>
                </a:lnTo>
                <a:lnTo>
                  <a:pt x="178737" y="83760"/>
                </a:lnTo>
                <a:lnTo>
                  <a:pt x="168062" y="88291"/>
                </a:lnTo>
                <a:lnTo>
                  <a:pt x="157550" y="92805"/>
                </a:lnTo>
                <a:lnTo>
                  <a:pt x="147090" y="97596"/>
                </a:lnTo>
                <a:lnTo>
                  <a:pt x="136641" y="102824"/>
                </a:lnTo>
                <a:lnTo>
                  <a:pt x="126350" y="108658"/>
                </a:lnTo>
                <a:lnTo>
                  <a:pt x="116519" y="115339"/>
                </a:lnTo>
                <a:lnTo>
                  <a:pt x="107276" y="122914"/>
                </a:lnTo>
                <a:lnTo>
                  <a:pt x="98426" y="131273"/>
                </a:lnTo>
                <a:lnTo>
                  <a:pt x="89564" y="140257"/>
                </a:lnTo>
                <a:lnTo>
                  <a:pt x="80456" y="149705"/>
                </a:lnTo>
                <a:lnTo>
                  <a:pt x="71202" y="159488"/>
                </a:lnTo>
                <a:lnTo>
                  <a:pt x="62135" y="169508"/>
                </a:lnTo>
                <a:lnTo>
                  <a:pt x="53447" y="179692"/>
                </a:lnTo>
                <a:lnTo>
                  <a:pt x="45324" y="189987"/>
                </a:lnTo>
                <a:lnTo>
                  <a:pt x="38022" y="200359"/>
                </a:lnTo>
                <a:lnTo>
                  <a:pt x="31595" y="210777"/>
                </a:lnTo>
                <a:lnTo>
                  <a:pt x="25895" y="221157"/>
                </a:lnTo>
                <a:lnTo>
                  <a:pt x="20003" y="232579"/>
                </a:lnTo>
                <a:lnTo>
                  <a:pt x="12283" y="248285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2665061" y="4384395"/>
            <a:ext cx="501087" cy="801306"/>
          </a:xfrm>
          <a:custGeom>
            <a:avLst/>
            <a:gdLst/>
            <a:ahLst/>
            <a:cxnLst/>
            <a:rect l="0" t="0" r="0" b="0"/>
            <a:pathLst>
              <a:path w="501087" h="801306">
                <a:moveTo>
                  <a:pt x="103933" y="132330"/>
                </a:moveTo>
                <a:lnTo>
                  <a:pt x="100932" y="141131"/>
                </a:lnTo>
                <a:lnTo>
                  <a:pt x="97510" y="149478"/>
                </a:lnTo>
                <a:lnTo>
                  <a:pt x="93319" y="158182"/>
                </a:lnTo>
                <a:lnTo>
                  <a:pt x="88591" y="167475"/>
                </a:lnTo>
                <a:lnTo>
                  <a:pt x="83758" y="177619"/>
                </a:lnTo>
                <a:lnTo>
                  <a:pt x="79081" y="188659"/>
                </a:lnTo>
                <a:lnTo>
                  <a:pt x="74645" y="200326"/>
                </a:lnTo>
                <a:lnTo>
                  <a:pt x="70443" y="212148"/>
                </a:lnTo>
                <a:lnTo>
                  <a:pt x="66430" y="223842"/>
                </a:lnTo>
                <a:lnTo>
                  <a:pt x="62397" y="235471"/>
                </a:lnTo>
                <a:lnTo>
                  <a:pt x="57996" y="247345"/>
                </a:lnTo>
                <a:lnTo>
                  <a:pt x="53072" y="259631"/>
                </a:lnTo>
                <a:lnTo>
                  <a:pt x="47796" y="272340"/>
                </a:lnTo>
                <a:lnTo>
                  <a:pt x="42562" y="285410"/>
                </a:lnTo>
                <a:lnTo>
                  <a:pt x="37603" y="298764"/>
                </a:lnTo>
                <a:lnTo>
                  <a:pt x="33139" y="312325"/>
                </a:lnTo>
                <a:lnTo>
                  <a:pt x="29447" y="326036"/>
                </a:lnTo>
                <a:lnTo>
                  <a:pt x="26592" y="339850"/>
                </a:lnTo>
                <a:lnTo>
                  <a:pt x="24320" y="353737"/>
                </a:lnTo>
                <a:lnTo>
                  <a:pt x="22172" y="367674"/>
                </a:lnTo>
                <a:lnTo>
                  <a:pt x="19870" y="381643"/>
                </a:lnTo>
                <a:lnTo>
                  <a:pt x="17320" y="395635"/>
                </a:lnTo>
                <a:lnTo>
                  <a:pt x="14529" y="409642"/>
                </a:lnTo>
                <a:lnTo>
                  <a:pt x="11542" y="423660"/>
                </a:lnTo>
                <a:lnTo>
                  <a:pt x="8570" y="437684"/>
                </a:lnTo>
                <a:lnTo>
                  <a:pt x="5961" y="451713"/>
                </a:lnTo>
                <a:lnTo>
                  <a:pt x="3878" y="465758"/>
                </a:lnTo>
                <a:lnTo>
                  <a:pt x="2311" y="480310"/>
                </a:lnTo>
                <a:lnTo>
                  <a:pt x="1178" y="496291"/>
                </a:lnTo>
                <a:lnTo>
                  <a:pt x="382" y="514068"/>
                </a:lnTo>
                <a:lnTo>
                  <a:pt x="0" y="532890"/>
                </a:lnTo>
                <a:lnTo>
                  <a:pt x="267" y="551224"/>
                </a:lnTo>
                <a:lnTo>
                  <a:pt x="1261" y="568230"/>
                </a:lnTo>
                <a:lnTo>
                  <a:pt x="2912" y="584240"/>
                </a:lnTo>
                <a:lnTo>
                  <a:pt x="5090" y="600350"/>
                </a:lnTo>
                <a:lnTo>
                  <a:pt x="7671" y="617217"/>
                </a:lnTo>
                <a:lnTo>
                  <a:pt x="10709" y="634681"/>
                </a:lnTo>
                <a:lnTo>
                  <a:pt x="14426" y="652046"/>
                </a:lnTo>
                <a:lnTo>
                  <a:pt x="18889" y="668885"/>
                </a:lnTo>
                <a:lnTo>
                  <a:pt x="24022" y="685094"/>
                </a:lnTo>
                <a:lnTo>
                  <a:pt x="29692" y="700731"/>
                </a:lnTo>
                <a:lnTo>
                  <a:pt x="35771" y="715902"/>
                </a:lnTo>
                <a:lnTo>
                  <a:pt x="42310" y="730393"/>
                </a:lnTo>
                <a:lnTo>
                  <a:pt x="49532" y="743685"/>
                </a:lnTo>
                <a:lnTo>
                  <a:pt x="57501" y="755588"/>
                </a:lnTo>
                <a:lnTo>
                  <a:pt x="66141" y="766058"/>
                </a:lnTo>
                <a:lnTo>
                  <a:pt x="75319" y="775027"/>
                </a:lnTo>
                <a:lnTo>
                  <a:pt x="84906" y="782611"/>
                </a:lnTo>
                <a:lnTo>
                  <a:pt x="94954" y="788892"/>
                </a:lnTo>
                <a:lnTo>
                  <a:pt x="105684" y="793829"/>
                </a:lnTo>
                <a:lnTo>
                  <a:pt x="117163" y="797520"/>
                </a:lnTo>
                <a:lnTo>
                  <a:pt x="129313" y="800018"/>
                </a:lnTo>
                <a:lnTo>
                  <a:pt x="142000" y="801254"/>
                </a:lnTo>
                <a:lnTo>
                  <a:pt x="155091" y="801305"/>
                </a:lnTo>
                <a:lnTo>
                  <a:pt x="168476" y="800204"/>
                </a:lnTo>
                <a:lnTo>
                  <a:pt x="182068" y="797869"/>
                </a:lnTo>
                <a:lnTo>
                  <a:pt x="195798" y="794373"/>
                </a:lnTo>
                <a:lnTo>
                  <a:pt x="209459" y="789908"/>
                </a:lnTo>
                <a:lnTo>
                  <a:pt x="222710" y="784694"/>
                </a:lnTo>
                <a:lnTo>
                  <a:pt x="235398" y="778930"/>
                </a:lnTo>
                <a:lnTo>
                  <a:pt x="247376" y="772773"/>
                </a:lnTo>
                <a:lnTo>
                  <a:pt x="258427" y="766340"/>
                </a:lnTo>
                <a:lnTo>
                  <a:pt x="268528" y="759713"/>
                </a:lnTo>
                <a:lnTo>
                  <a:pt x="277804" y="752790"/>
                </a:lnTo>
                <a:lnTo>
                  <a:pt x="286428" y="745303"/>
                </a:lnTo>
                <a:lnTo>
                  <a:pt x="294568" y="737156"/>
                </a:lnTo>
                <a:lnTo>
                  <a:pt x="302359" y="728565"/>
                </a:lnTo>
                <a:lnTo>
                  <a:pt x="309905" y="719952"/>
                </a:lnTo>
                <a:lnTo>
                  <a:pt x="317276" y="711561"/>
                </a:lnTo>
                <a:lnTo>
                  <a:pt x="324364" y="703301"/>
                </a:lnTo>
                <a:lnTo>
                  <a:pt x="330897" y="694842"/>
                </a:lnTo>
                <a:lnTo>
                  <a:pt x="336776" y="686003"/>
                </a:lnTo>
                <a:lnTo>
                  <a:pt x="342215" y="676760"/>
                </a:lnTo>
                <a:lnTo>
                  <a:pt x="347634" y="667169"/>
                </a:lnTo>
                <a:lnTo>
                  <a:pt x="353283" y="657307"/>
                </a:lnTo>
                <a:lnTo>
                  <a:pt x="359231" y="647242"/>
                </a:lnTo>
                <a:lnTo>
                  <a:pt x="365457" y="637032"/>
                </a:lnTo>
                <a:lnTo>
                  <a:pt x="371903" y="626721"/>
                </a:lnTo>
                <a:lnTo>
                  <a:pt x="378351" y="616340"/>
                </a:lnTo>
                <a:lnTo>
                  <a:pt x="384446" y="605910"/>
                </a:lnTo>
                <a:lnTo>
                  <a:pt x="390028" y="595448"/>
                </a:lnTo>
                <a:lnTo>
                  <a:pt x="395267" y="584964"/>
                </a:lnTo>
                <a:lnTo>
                  <a:pt x="400551" y="574466"/>
                </a:lnTo>
                <a:lnTo>
                  <a:pt x="406105" y="563953"/>
                </a:lnTo>
                <a:lnTo>
                  <a:pt x="411819" y="553266"/>
                </a:lnTo>
                <a:lnTo>
                  <a:pt x="417356" y="542098"/>
                </a:lnTo>
                <a:lnTo>
                  <a:pt x="422526" y="530327"/>
                </a:lnTo>
                <a:lnTo>
                  <a:pt x="427303" y="518149"/>
                </a:lnTo>
                <a:lnTo>
                  <a:pt x="431738" y="505975"/>
                </a:lnTo>
                <a:lnTo>
                  <a:pt x="435904" y="494045"/>
                </a:lnTo>
                <a:lnTo>
                  <a:pt x="439872" y="482425"/>
                </a:lnTo>
                <a:lnTo>
                  <a:pt x="443696" y="471090"/>
                </a:lnTo>
                <a:lnTo>
                  <a:pt x="447421" y="459984"/>
                </a:lnTo>
                <a:lnTo>
                  <a:pt x="451076" y="449051"/>
                </a:lnTo>
                <a:lnTo>
                  <a:pt x="454684" y="438243"/>
                </a:lnTo>
                <a:lnTo>
                  <a:pt x="458259" y="427519"/>
                </a:lnTo>
                <a:lnTo>
                  <a:pt x="461813" y="416689"/>
                </a:lnTo>
                <a:lnTo>
                  <a:pt x="465352" y="405424"/>
                </a:lnTo>
                <a:lnTo>
                  <a:pt x="468881" y="393588"/>
                </a:lnTo>
                <a:lnTo>
                  <a:pt x="472404" y="381367"/>
                </a:lnTo>
                <a:lnTo>
                  <a:pt x="475923" y="369164"/>
                </a:lnTo>
                <a:lnTo>
                  <a:pt x="479433" y="357201"/>
                </a:lnTo>
                <a:lnTo>
                  <a:pt x="482774" y="345050"/>
                </a:lnTo>
                <a:lnTo>
                  <a:pt x="485638" y="331760"/>
                </a:lnTo>
                <a:lnTo>
                  <a:pt x="487901" y="316902"/>
                </a:lnTo>
                <a:lnTo>
                  <a:pt x="489759" y="301007"/>
                </a:lnTo>
                <a:lnTo>
                  <a:pt x="491621" y="285252"/>
                </a:lnTo>
                <a:lnTo>
                  <a:pt x="493723" y="270304"/>
                </a:lnTo>
                <a:lnTo>
                  <a:pt x="495967" y="255675"/>
                </a:lnTo>
                <a:lnTo>
                  <a:pt x="498021" y="240042"/>
                </a:lnTo>
                <a:lnTo>
                  <a:pt x="499695" y="222715"/>
                </a:lnTo>
                <a:lnTo>
                  <a:pt x="500801" y="203976"/>
                </a:lnTo>
                <a:lnTo>
                  <a:pt x="501086" y="184692"/>
                </a:lnTo>
                <a:lnTo>
                  <a:pt x="500491" y="165460"/>
                </a:lnTo>
                <a:lnTo>
                  <a:pt x="498954" y="146680"/>
                </a:lnTo>
                <a:lnTo>
                  <a:pt x="496326" y="128704"/>
                </a:lnTo>
                <a:lnTo>
                  <a:pt x="492634" y="111631"/>
                </a:lnTo>
                <a:lnTo>
                  <a:pt x="488036" y="95695"/>
                </a:lnTo>
                <a:lnTo>
                  <a:pt x="482734" y="81351"/>
                </a:lnTo>
                <a:lnTo>
                  <a:pt x="476906" y="68698"/>
                </a:lnTo>
                <a:lnTo>
                  <a:pt x="470536" y="57536"/>
                </a:lnTo>
                <a:lnTo>
                  <a:pt x="463430" y="47562"/>
                </a:lnTo>
                <a:lnTo>
                  <a:pt x="455532" y="38482"/>
                </a:lnTo>
                <a:lnTo>
                  <a:pt x="446771" y="30211"/>
                </a:lnTo>
                <a:lnTo>
                  <a:pt x="436979" y="22867"/>
                </a:lnTo>
                <a:lnTo>
                  <a:pt x="426167" y="16445"/>
                </a:lnTo>
                <a:lnTo>
                  <a:pt x="414481" y="10978"/>
                </a:lnTo>
                <a:lnTo>
                  <a:pt x="402113" y="6604"/>
                </a:lnTo>
                <a:lnTo>
                  <a:pt x="389234" y="3298"/>
                </a:lnTo>
                <a:lnTo>
                  <a:pt x="375824" y="1060"/>
                </a:lnTo>
                <a:lnTo>
                  <a:pt x="361683" y="0"/>
                </a:lnTo>
                <a:lnTo>
                  <a:pt x="346771" y="64"/>
                </a:lnTo>
                <a:lnTo>
                  <a:pt x="331503" y="1072"/>
                </a:lnTo>
                <a:lnTo>
                  <a:pt x="316633" y="2811"/>
                </a:lnTo>
                <a:lnTo>
                  <a:pt x="302563" y="5094"/>
                </a:lnTo>
                <a:lnTo>
                  <a:pt x="289506" y="7931"/>
                </a:lnTo>
                <a:lnTo>
                  <a:pt x="277655" y="11512"/>
                </a:lnTo>
                <a:lnTo>
                  <a:pt x="266977" y="15884"/>
                </a:lnTo>
                <a:lnTo>
                  <a:pt x="257128" y="20956"/>
                </a:lnTo>
                <a:lnTo>
                  <a:pt x="247578" y="26585"/>
                </a:lnTo>
                <a:lnTo>
                  <a:pt x="238000" y="32637"/>
                </a:lnTo>
                <a:lnTo>
                  <a:pt x="228428" y="39158"/>
                </a:lnTo>
                <a:lnTo>
                  <a:pt x="219147" y="46367"/>
                </a:lnTo>
                <a:lnTo>
                  <a:pt x="210310" y="54329"/>
                </a:lnTo>
                <a:lnTo>
                  <a:pt x="201918" y="62963"/>
                </a:lnTo>
                <a:lnTo>
                  <a:pt x="193902" y="72137"/>
                </a:lnTo>
                <a:lnTo>
                  <a:pt x="186174" y="81717"/>
                </a:lnTo>
                <a:lnTo>
                  <a:pt x="178493" y="91591"/>
                </a:lnTo>
                <a:lnTo>
                  <a:pt x="170489" y="101672"/>
                </a:lnTo>
                <a:lnTo>
                  <a:pt x="161992" y="111901"/>
                </a:lnTo>
                <a:lnTo>
                  <a:pt x="153166" y="122397"/>
                </a:lnTo>
                <a:lnTo>
                  <a:pt x="144394" y="133436"/>
                </a:lnTo>
                <a:lnTo>
                  <a:pt x="135902" y="145129"/>
                </a:lnTo>
                <a:lnTo>
                  <a:pt x="127743" y="157594"/>
                </a:lnTo>
                <a:lnTo>
                  <a:pt x="119885" y="171026"/>
                </a:lnTo>
                <a:lnTo>
                  <a:pt x="112266" y="185432"/>
                </a:lnTo>
                <a:lnTo>
                  <a:pt x="104829" y="200513"/>
                </a:lnTo>
                <a:lnTo>
                  <a:pt x="97520" y="215781"/>
                </a:lnTo>
                <a:lnTo>
                  <a:pt x="90304" y="230942"/>
                </a:lnTo>
                <a:lnTo>
                  <a:pt x="83151" y="246054"/>
                </a:lnTo>
                <a:lnTo>
                  <a:pt x="76041" y="261420"/>
                </a:lnTo>
                <a:lnTo>
                  <a:pt x="68966" y="277202"/>
                </a:lnTo>
                <a:lnTo>
                  <a:pt x="62079" y="293412"/>
                </a:lnTo>
                <a:lnTo>
                  <a:pt x="55681" y="309988"/>
                </a:lnTo>
                <a:lnTo>
                  <a:pt x="49893" y="326851"/>
                </a:lnTo>
                <a:lnTo>
                  <a:pt x="44514" y="344093"/>
                </a:lnTo>
                <a:lnTo>
                  <a:pt x="39135" y="361959"/>
                </a:lnTo>
                <a:lnTo>
                  <a:pt x="33522" y="380509"/>
                </a:lnTo>
                <a:lnTo>
                  <a:pt x="27916" y="398762"/>
                </a:lnTo>
                <a:lnTo>
                  <a:pt x="22392" y="416595"/>
                </a:lnTo>
                <a:lnTo>
                  <a:pt x="16460" y="435573"/>
                </a:lnTo>
                <a:lnTo>
                  <a:pt x="9177" y="4587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85181" y="2978582"/>
            <a:ext cx="967172" cy="766892"/>
            <a:chOff x="4685181" y="2978582"/>
            <a:chExt cx="967172" cy="766892"/>
          </a:xfrm>
        </p:grpSpPr>
        <p:sp>
          <p:nvSpPr>
            <p:cNvPr id="64" name="Freeform 63"/>
            <p:cNvSpPr/>
            <p:nvPr/>
          </p:nvSpPr>
          <p:spPr>
            <a:xfrm>
              <a:off x="4685181" y="2978582"/>
              <a:ext cx="493383" cy="721539"/>
            </a:xfrm>
            <a:custGeom>
              <a:avLst/>
              <a:gdLst/>
              <a:ahLst/>
              <a:cxnLst/>
              <a:rect l="0" t="0" r="0" b="0"/>
              <a:pathLst>
                <a:path w="493383" h="721539">
                  <a:moveTo>
                    <a:pt x="210570" y="32568"/>
                  </a:moveTo>
                  <a:lnTo>
                    <a:pt x="198902" y="35636"/>
                  </a:lnTo>
                  <a:lnTo>
                    <a:pt x="188414" y="39698"/>
                  </a:lnTo>
                  <a:lnTo>
                    <a:pt x="178117" y="45191"/>
                  </a:lnTo>
                  <a:lnTo>
                    <a:pt x="167987" y="51951"/>
                  </a:lnTo>
                  <a:lnTo>
                    <a:pt x="158292" y="59749"/>
                  </a:lnTo>
                  <a:lnTo>
                    <a:pt x="149156" y="68341"/>
                  </a:lnTo>
                  <a:lnTo>
                    <a:pt x="140553" y="77354"/>
                  </a:lnTo>
                  <a:lnTo>
                    <a:pt x="132391" y="86311"/>
                  </a:lnTo>
                  <a:lnTo>
                    <a:pt x="124572" y="94962"/>
                  </a:lnTo>
                  <a:lnTo>
                    <a:pt x="117168" y="103411"/>
                  </a:lnTo>
                  <a:lnTo>
                    <a:pt x="110416" y="112004"/>
                  </a:lnTo>
                  <a:lnTo>
                    <a:pt x="104385" y="120946"/>
                  </a:lnTo>
                  <a:lnTo>
                    <a:pt x="98842" y="130598"/>
                  </a:lnTo>
                  <a:lnTo>
                    <a:pt x="93353" y="141529"/>
                  </a:lnTo>
                  <a:lnTo>
                    <a:pt x="87662" y="153919"/>
                  </a:lnTo>
                  <a:lnTo>
                    <a:pt x="81855" y="167309"/>
                  </a:lnTo>
                  <a:lnTo>
                    <a:pt x="76257" y="180828"/>
                  </a:lnTo>
                  <a:lnTo>
                    <a:pt x="71045" y="193954"/>
                  </a:lnTo>
                  <a:lnTo>
                    <a:pt x="66240" y="206527"/>
                  </a:lnTo>
                  <a:lnTo>
                    <a:pt x="61787" y="218576"/>
                  </a:lnTo>
                  <a:lnTo>
                    <a:pt x="57608" y="230196"/>
                  </a:lnTo>
                  <a:lnTo>
                    <a:pt x="53632" y="241491"/>
                  </a:lnTo>
                  <a:lnTo>
                    <a:pt x="49802" y="252550"/>
                  </a:lnTo>
                  <a:lnTo>
                    <a:pt x="46074" y="263455"/>
                  </a:lnTo>
                  <a:lnTo>
                    <a:pt x="42417" y="274749"/>
                  </a:lnTo>
                  <a:lnTo>
                    <a:pt x="38808" y="287389"/>
                  </a:lnTo>
                  <a:lnTo>
                    <a:pt x="35236" y="301789"/>
                  </a:lnTo>
                  <a:lnTo>
                    <a:pt x="31854" y="317870"/>
                  </a:lnTo>
                  <a:lnTo>
                    <a:pt x="28963" y="335338"/>
                  </a:lnTo>
                  <a:lnTo>
                    <a:pt x="26687" y="353869"/>
                  </a:lnTo>
                  <a:lnTo>
                    <a:pt x="24989" y="373175"/>
                  </a:lnTo>
                  <a:lnTo>
                    <a:pt x="23767" y="393032"/>
                  </a:lnTo>
                  <a:lnTo>
                    <a:pt x="22912" y="413268"/>
                  </a:lnTo>
                  <a:lnTo>
                    <a:pt x="22490" y="433600"/>
                  </a:lnTo>
                  <a:lnTo>
                    <a:pt x="22730" y="453637"/>
                  </a:lnTo>
                  <a:lnTo>
                    <a:pt x="23711" y="473187"/>
                  </a:lnTo>
                  <a:lnTo>
                    <a:pt x="25522" y="492078"/>
                  </a:lnTo>
                  <a:lnTo>
                    <a:pt x="28340" y="510078"/>
                  </a:lnTo>
                  <a:lnTo>
                    <a:pt x="32165" y="527150"/>
                  </a:lnTo>
                  <a:lnTo>
                    <a:pt x="36852" y="543413"/>
                  </a:lnTo>
                  <a:lnTo>
                    <a:pt x="42214" y="559036"/>
                  </a:lnTo>
                  <a:lnTo>
                    <a:pt x="48079" y="574172"/>
                  </a:lnTo>
                  <a:lnTo>
                    <a:pt x="54304" y="588627"/>
                  </a:lnTo>
                  <a:lnTo>
                    <a:pt x="60781" y="601888"/>
                  </a:lnTo>
                  <a:lnTo>
                    <a:pt x="67437" y="613777"/>
                  </a:lnTo>
                  <a:lnTo>
                    <a:pt x="74381" y="624575"/>
                  </a:lnTo>
                  <a:lnTo>
                    <a:pt x="81882" y="634829"/>
                  </a:lnTo>
                  <a:lnTo>
                    <a:pt x="90038" y="644911"/>
                  </a:lnTo>
                  <a:lnTo>
                    <a:pt x="98634" y="654838"/>
                  </a:lnTo>
                  <a:lnTo>
                    <a:pt x="107252" y="664363"/>
                  </a:lnTo>
                  <a:lnTo>
                    <a:pt x="115645" y="673367"/>
                  </a:lnTo>
                  <a:lnTo>
                    <a:pt x="123907" y="681874"/>
                  </a:lnTo>
                  <a:lnTo>
                    <a:pt x="132367" y="689966"/>
                  </a:lnTo>
                  <a:lnTo>
                    <a:pt x="141216" y="697731"/>
                  </a:lnTo>
                  <a:lnTo>
                    <a:pt x="150805" y="704929"/>
                  </a:lnTo>
                  <a:lnTo>
                    <a:pt x="161692" y="711011"/>
                  </a:lnTo>
                  <a:lnTo>
                    <a:pt x="174053" y="715764"/>
                  </a:lnTo>
                  <a:lnTo>
                    <a:pt x="187423" y="719124"/>
                  </a:lnTo>
                  <a:lnTo>
                    <a:pt x="200929" y="721014"/>
                  </a:lnTo>
                  <a:lnTo>
                    <a:pt x="214046" y="721538"/>
                  </a:lnTo>
                  <a:lnTo>
                    <a:pt x="226613" y="720772"/>
                  </a:lnTo>
                  <a:lnTo>
                    <a:pt x="238657" y="718670"/>
                  </a:lnTo>
                  <a:lnTo>
                    <a:pt x="250276" y="715334"/>
                  </a:lnTo>
                  <a:lnTo>
                    <a:pt x="261569" y="710978"/>
                  </a:lnTo>
                  <a:lnTo>
                    <a:pt x="272628" y="705838"/>
                  </a:lnTo>
                  <a:lnTo>
                    <a:pt x="283518" y="700119"/>
                  </a:lnTo>
                  <a:lnTo>
                    <a:pt x="294292" y="693822"/>
                  </a:lnTo>
                  <a:lnTo>
                    <a:pt x="304987" y="686764"/>
                  </a:lnTo>
                  <a:lnTo>
                    <a:pt x="315628" y="678904"/>
                  </a:lnTo>
                  <a:lnTo>
                    <a:pt x="326231" y="670337"/>
                  </a:lnTo>
                  <a:lnTo>
                    <a:pt x="336810" y="661208"/>
                  </a:lnTo>
                  <a:lnTo>
                    <a:pt x="347363" y="651658"/>
                  </a:lnTo>
                  <a:lnTo>
                    <a:pt x="357568" y="641805"/>
                  </a:lnTo>
                  <a:lnTo>
                    <a:pt x="366816" y="631738"/>
                  </a:lnTo>
                  <a:lnTo>
                    <a:pt x="374852" y="621527"/>
                  </a:lnTo>
                  <a:lnTo>
                    <a:pt x="381909" y="611383"/>
                  </a:lnTo>
                  <a:lnTo>
                    <a:pt x="388497" y="601645"/>
                  </a:lnTo>
                  <a:lnTo>
                    <a:pt x="394970" y="592451"/>
                  </a:lnTo>
                  <a:lnTo>
                    <a:pt x="401489" y="583293"/>
                  </a:lnTo>
                  <a:lnTo>
                    <a:pt x="408107" y="573159"/>
                  </a:lnTo>
                  <a:lnTo>
                    <a:pt x="414824" y="561565"/>
                  </a:lnTo>
                  <a:lnTo>
                    <a:pt x="421625" y="548843"/>
                  </a:lnTo>
                  <a:lnTo>
                    <a:pt x="428490" y="535839"/>
                  </a:lnTo>
                  <a:lnTo>
                    <a:pt x="435399" y="523082"/>
                  </a:lnTo>
                  <a:lnTo>
                    <a:pt x="442171" y="510433"/>
                  </a:lnTo>
                  <a:lnTo>
                    <a:pt x="448492" y="497275"/>
                  </a:lnTo>
                  <a:lnTo>
                    <a:pt x="454225" y="483287"/>
                  </a:lnTo>
                  <a:lnTo>
                    <a:pt x="459396" y="468774"/>
                  </a:lnTo>
                  <a:lnTo>
                    <a:pt x="464103" y="454479"/>
                  </a:lnTo>
                  <a:lnTo>
                    <a:pt x="468455" y="440813"/>
                  </a:lnTo>
                  <a:lnTo>
                    <a:pt x="472549" y="427534"/>
                  </a:lnTo>
                  <a:lnTo>
                    <a:pt x="476460" y="413945"/>
                  </a:lnTo>
                  <a:lnTo>
                    <a:pt x="480237" y="399649"/>
                  </a:lnTo>
                  <a:lnTo>
                    <a:pt x="483758" y="384420"/>
                  </a:lnTo>
                  <a:lnTo>
                    <a:pt x="486743" y="368045"/>
                  </a:lnTo>
                  <a:lnTo>
                    <a:pt x="489083" y="350544"/>
                  </a:lnTo>
                  <a:lnTo>
                    <a:pt x="490822" y="332246"/>
                  </a:lnTo>
                  <a:lnTo>
                    <a:pt x="492072" y="313672"/>
                  </a:lnTo>
                  <a:lnTo>
                    <a:pt x="492947" y="295146"/>
                  </a:lnTo>
                  <a:lnTo>
                    <a:pt x="493382" y="276792"/>
                  </a:lnTo>
                  <a:lnTo>
                    <a:pt x="493150" y="258631"/>
                  </a:lnTo>
                  <a:lnTo>
                    <a:pt x="492179" y="240645"/>
                  </a:lnTo>
                  <a:lnTo>
                    <a:pt x="490545" y="223125"/>
                  </a:lnTo>
                  <a:lnTo>
                    <a:pt x="488377" y="206654"/>
                  </a:lnTo>
                  <a:lnTo>
                    <a:pt x="485803" y="191456"/>
                  </a:lnTo>
                  <a:lnTo>
                    <a:pt x="482769" y="177284"/>
                  </a:lnTo>
                  <a:lnTo>
                    <a:pt x="479056" y="163611"/>
                  </a:lnTo>
                  <a:lnTo>
                    <a:pt x="474590" y="150075"/>
                  </a:lnTo>
                  <a:lnTo>
                    <a:pt x="469285" y="136506"/>
                  </a:lnTo>
                  <a:lnTo>
                    <a:pt x="462968" y="122850"/>
                  </a:lnTo>
                  <a:lnTo>
                    <a:pt x="455642" y="109105"/>
                  </a:lnTo>
                  <a:lnTo>
                    <a:pt x="447450" y="95449"/>
                  </a:lnTo>
                  <a:lnTo>
                    <a:pt x="438581" y="82207"/>
                  </a:lnTo>
                  <a:lnTo>
                    <a:pt x="429204" y="69530"/>
                  </a:lnTo>
                  <a:lnTo>
                    <a:pt x="419298" y="57560"/>
                  </a:lnTo>
                  <a:lnTo>
                    <a:pt x="408664" y="46515"/>
                  </a:lnTo>
                  <a:lnTo>
                    <a:pt x="397251" y="36423"/>
                  </a:lnTo>
                  <a:lnTo>
                    <a:pt x="385145" y="27323"/>
                  </a:lnTo>
                  <a:lnTo>
                    <a:pt x="372487" y="19350"/>
                  </a:lnTo>
                  <a:lnTo>
                    <a:pt x="359409" y="12474"/>
                  </a:lnTo>
                  <a:lnTo>
                    <a:pt x="345865" y="6855"/>
                  </a:lnTo>
                  <a:lnTo>
                    <a:pt x="331634" y="2903"/>
                  </a:lnTo>
                  <a:lnTo>
                    <a:pt x="316647" y="690"/>
                  </a:lnTo>
                  <a:lnTo>
                    <a:pt x="300819" y="0"/>
                  </a:lnTo>
                  <a:lnTo>
                    <a:pt x="283977" y="516"/>
                  </a:lnTo>
                  <a:lnTo>
                    <a:pt x="266138" y="1939"/>
                  </a:lnTo>
                  <a:lnTo>
                    <a:pt x="247938" y="4180"/>
                  </a:lnTo>
                  <a:lnTo>
                    <a:pt x="230486" y="7354"/>
                  </a:lnTo>
                  <a:lnTo>
                    <a:pt x="214346" y="11449"/>
                  </a:lnTo>
                  <a:lnTo>
                    <a:pt x="199562" y="16333"/>
                  </a:lnTo>
                  <a:lnTo>
                    <a:pt x="185938" y="21836"/>
                  </a:lnTo>
                  <a:lnTo>
                    <a:pt x="173217" y="27798"/>
                  </a:lnTo>
                  <a:lnTo>
                    <a:pt x="161163" y="34089"/>
                  </a:lnTo>
                  <a:lnTo>
                    <a:pt x="149587" y="40612"/>
                  </a:lnTo>
                  <a:lnTo>
                    <a:pt x="138343" y="47299"/>
                  </a:lnTo>
                  <a:lnTo>
                    <a:pt x="127331" y="54264"/>
                  </a:lnTo>
                  <a:lnTo>
                    <a:pt x="116477" y="61779"/>
                  </a:lnTo>
                  <a:lnTo>
                    <a:pt x="105733" y="69948"/>
                  </a:lnTo>
                  <a:lnTo>
                    <a:pt x="95230" y="78724"/>
                  </a:lnTo>
                  <a:lnTo>
                    <a:pt x="85252" y="87994"/>
                  </a:lnTo>
                  <a:lnTo>
                    <a:pt x="75911" y="97634"/>
                  </a:lnTo>
                  <a:lnTo>
                    <a:pt x="67164" y="107378"/>
                  </a:lnTo>
                  <a:lnTo>
                    <a:pt x="58903" y="116839"/>
                  </a:lnTo>
                  <a:lnTo>
                    <a:pt x="51010" y="125826"/>
                  </a:lnTo>
                  <a:lnTo>
                    <a:pt x="43304" y="134220"/>
                  </a:lnTo>
                  <a:lnTo>
                    <a:pt x="34571" y="142819"/>
                  </a:lnTo>
                  <a:lnTo>
                    <a:pt x="21805" y="153493"/>
                  </a:lnTo>
                  <a:lnTo>
                    <a:pt x="0" y="169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34176" y="3142431"/>
              <a:ext cx="418177" cy="603043"/>
            </a:xfrm>
            <a:custGeom>
              <a:avLst/>
              <a:gdLst/>
              <a:ahLst/>
              <a:cxnLst/>
              <a:rect l="0" t="0" r="0" b="0"/>
              <a:pathLst>
                <a:path w="418177" h="603043">
                  <a:moveTo>
                    <a:pt x="156414" y="58232"/>
                  </a:moveTo>
                  <a:lnTo>
                    <a:pt x="150547" y="69833"/>
                  </a:lnTo>
                  <a:lnTo>
                    <a:pt x="144982" y="79682"/>
                  </a:lnTo>
                  <a:lnTo>
                    <a:pt x="139179" y="88696"/>
                  </a:lnTo>
                  <a:lnTo>
                    <a:pt x="132925" y="97483"/>
                  </a:lnTo>
                  <a:lnTo>
                    <a:pt x="125947" y="106807"/>
                  </a:lnTo>
                  <a:lnTo>
                    <a:pt x="118175" y="117032"/>
                  </a:lnTo>
                  <a:lnTo>
                    <a:pt x="110019" y="128015"/>
                  </a:lnTo>
                  <a:lnTo>
                    <a:pt x="102237" y="139310"/>
                  </a:lnTo>
                  <a:lnTo>
                    <a:pt x="95225" y="150613"/>
                  </a:lnTo>
                  <a:lnTo>
                    <a:pt x="88875" y="161796"/>
                  </a:lnTo>
                  <a:lnTo>
                    <a:pt x="82771" y="172830"/>
                  </a:lnTo>
                  <a:lnTo>
                    <a:pt x="76630" y="183729"/>
                  </a:lnTo>
                  <a:lnTo>
                    <a:pt x="70505" y="194523"/>
                  </a:lnTo>
                  <a:lnTo>
                    <a:pt x="64685" y="205236"/>
                  </a:lnTo>
                  <a:lnTo>
                    <a:pt x="59317" y="215893"/>
                  </a:lnTo>
                  <a:lnTo>
                    <a:pt x="54237" y="226508"/>
                  </a:lnTo>
                  <a:lnTo>
                    <a:pt x="49065" y="237096"/>
                  </a:lnTo>
                  <a:lnTo>
                    <a:pt x="43589" y="247669"/>
                  </a:lnTo>
                  <a:lnTo>
                    <a:pt x="37928" y="258396"/>
                  </a:lnTo>
                  <a:lnTo>
                    <a:pt x="32429" y="269591"/>
                  </a:lnTo>
                  <a:lnTo>
                    <a:pt x="27284" y="281380"/>
                  </a:lnTo>
                  <a:lnTo>
                    <a:pt x="22524" y="293569"/>
                  </a:lnTo>
                  <a:lnTo>
                    <a:pt x="18100" y="305751"/>
                  </a:lnTo>
                  <a:lnTo>
                    <a:pt x="13945" y="317696"/>
                  </a:lnTo>
                  <a:lnTo>
                    <a:pt x="10156" y="329665"/>
                  </a:lnTo>
                  <a:lnTo>
                    <a:pt x="6983" y="342300"/>
                  </a:lnTo>
                  <a:lnTo>
                    <a:pt x="4515" y="355918"/>
                  </a:lnTo>
                  <a:lnTo>
                    <a:pt x="2687" y="370677"/>
                  </a:lnTo>
                  <a:lnTo>
                    <a:pt x="1376" y="386727"/>
                  </a:lnTo>
                  <a:lnTo>
                    <a:pt x="462" y="404003"/>
                  </a:lnTo>
                  <a:lnTo>
                    <a:pt x="0" y="421978"/>
                  </a:lnTo>
                  <a:lnTo>
                    <a:pt x="214" y="439803"/>
                  </a:lnTo>
                  <a:lnTo>
                    <a:pt x="1176" y="457008"/>
                  </a:lnTo>
                  <a:lnTo>
                    <a:pt x="2976" y="473490"/>
                  </a:lnTo>
                  <a:lnTo>
                    <a:pt x="5786" y="489324"/>
                  </a:lnTo>
                  <a:lnTo>
                    <a:pt x="9605" y="504634"/>
                  </a:lnTo>
                  <a:lnTo>
                    <a:pt x="14288" y="519221"/>
                  </a:lnTo>
                  <a:lnTo>
                    <a:pt x="19649" y="532580"/>
                  </a:lnTo>
                  <a:lnTo>
                    <a:pt x="25517" y="544532"/>
                  </a:lnTo>
                  <a:lnTo>
                    <a:pt x="31913" y="555205"/>
                  </a:lnTo>
                  <a:lnTo>
                    <a:pt x="39038" y="564843"/>
                  </a:lnTo>
                  <a:lnTo>
                    <a:pt x="46947" y="573689"/>
                  </a:lnTo>
                  <a:lnTo>
                    <a:pt x="55717" y="581632"/>
                  </a:lnTo>
                  <a:lnTo>
                    <a:pt x="65514" y="588223"/>
                  </a:lnTo>
                  <a:lnTo>
                    <a:pt x="76330" y="593326"/>
                  </a:lnTo>
                  <a:lnTo>
                    <a:pt x="88017" y="597092"/>
                  </a:lnTo>
                  <a:lnTo>
                    <a:pt x="100387" y="599786"/>
                  </a:lnTo>
                  <a:lnTo>
                    <a:pt x="113263" y="601669"/>
                  </a:lnTo>
                  <a:lnTo>
                    <a:pt x="126501" y="602800"/>
                  </a:lnTo>
                  <a:lnTo>
                    <a:pt x="139993" y="603042"/>
                  </a:lnTo>
                  <a:lnTo>
                    <a:pt x="153653" y="602389"/>
                  </a:lnTo>
                  <a:lnTo>
                    <a:pt x="167096" y="600799"/>
                  </a:lnTo>
                  <a:lnTo>
                    <a:pt x="179669" y="598129"/>
                  </a:lnTo>
                  <a:lnTo>
                    <a:pt x="191097" y="594405"/>
                  </a:lnTo>
                  <a:lnTo>
                    <a:pt x="201755" y="589785"/>
                  </a:lnTo>
                  <a:lnTo>
                    <a:pt x="212446" y="584467"/>
                  </a:lnTo>
                  <a:lnTo>
                    <a:pt x="223635" y="578631"/>
                  </a:lnTo>
                  <a:lnTo>
                    <a:pt x="235120" y="572427"/>
                  </a:lnTo>
                  <a:lnTo>
                    <a:pt x="246230" y="565963"/>
                  </a:lnTo>
                  <a:lnTo>
                    <a:pt x="256600" y="559315"/>
                  </a:lnTo>
                  <a:lnTo>
                    <a:pt x="266344" y="552377"/>
                  </a:lnTo>
                  <a:lnTo>
                    <a:pt x="275873" y="544881"/>
                  </a:lnTo>
                  <a:lnTo>
                    <a:pt x="285458" y="536723"/>
                  </a:lnTo>
                  <a:lnTo>
                    <a:pt x="294877" y="527956"/>
                  </a:lnTo>
                  <a:lnTo>
                    <a:pt x="303529" y="518692"/>
                  </a:lnTo>
                  <a:lnTo>
                    <a:pt x="311135" y="509055"/>
                  </a:lnTo>
                  <a:lnTo>
                    <a:pt x="317887" y="499314"/>
                  </a:lnTo>
                  <a:lnTo>
                    <a:pt x="324263" y="489853"/>
                  </a:lnTo>
                  <a:lnTo>
                    <a:pt x="330585" y="480859"/>
                  </a:lnTo>
                  <a:lnTo>
                    <a:pt x="336833" y="472177"/>
                  </a:lnTo>
                  <a:lnTo>
                    <a:pt x="342735" y="463426"/>
                  </a:lnTo>
                  <a:lnTo>
                    <a:pt x="348158" y="454378"/>
                  </a:lnTo>
                  <a:lnTo>
                    <a:pt x="353276" y="444656"/>
                  </a:lnTo>
                  <a:lnTo>
                    <a:pt x="358472" y="433678"/>
                  </a:lnTo>
                  <a:lnTo>
                    <a:pt x="363964" y="421256"/>
                  </a:lnTo>
                  <a:lnTo>
                    <a:pt x="369635" y="407845"/>
                  </a:lnTo>
                  <a:lnTo>
                    <a:pt x="375142" y="394311"/>
                  </a:lnTo>
                  <a:lnTo>
                    <a:pt x="380292" y="381167"/>
                  </a:lnTo>
                  <a:lnTo>
                    <a:pt x="385055" y="368242"/>
                  </a:lnTo>
                  <a:lnTo>
                    <a:pt x="389482" y="354892"/>
                  </a:lnTo>
                  <a:lnTo>
                    <a:pt x="393642" y="340771"/>
                  </a:lnTo>
                  <a:lnTo>
                    <a:pt x="397605" y="326169"/>
                  </a:lnTo>
                  <a:lnTo>
                    <a:pt x="401426" y="311812"/>
                  </a:lnTo>
                  <a:lnTo>
                    <a:pt x="405144" y="298106"/>
                  </a:lnTo>
                  <a:lnTo>
                    <a:pt x="408625" y="284798"/>
                  </a:lnTo>
                  <a:lnTo>
                    <a:pt x="411584" y="271190"/>
                  </a:lnTo>
                  <a:lnTo>
                    <a:pt x="413906" y="256882"/>
                  </a:lnTo>
                  <a:lnTo>
                    <a:pt x="415634" y="241644"/>
                  </a:lnTo>
                  <a:lnTo>
                    <a:pt x="416876" y="225264"/>
                  </a:lnTo>
                  <a:lnTo>
                    <a:pt x="417745" y="207764"/>
                  </a:lnTo>
                  <a:lnTo>
                    <a:pt x="418176" y="189637"/>
                  </a:lnTo>
                  <a:lnTo>
                    <a:pt x="417941" y="171709"/>
                  </a:lnTo>
                  <a:lnTo>
                    <a:pt x="416970" y="154435"/>
                  </a:lnTo>
                  <a:lnTo>
                    <a:pt x="415334" y="137907"/>
                  </a:lnTo>
                  <a:lnTo>
                    <a:pt x="413166" y="122041"/>
                  </a:lnTo>
                  <a:lnTo>
                    <a:pt x="410587" y="106706"/>
                  </a:lnTo>
                  <a:lnTo>
                    <a:pt x="407380" y="91932"/>
                  </a:lnTo>
                  <a:lnTo>
                    <a:pt x="403018" y="77917"/>
                  </a:lnTo>
                  <a:lnTo>
                    <a:pt x="397303" y="64713"/>
                  </a:lnTo>
                  <a:lnTo>
                    <a:pt x="390346" y="52556"/>
                  </a:lnTo>
                  <a:lnTo>
                    <a:pt x="382380" y="41916"/>
                  </a:lnTo>
                  <a:lnTo>
                    <a:pt x="373646" y="32909"/>
                  </a:lnTo>
                  <a:lnTo>
                    <a:pt x="364189" y="25352"/>
                  </a:lnTo>
                  <a:lnTo>
                    <a:pt x="353863" y="18952"/>
                  </a:lnTo>
                  <a:lnTo>
                    <a:pt x="342655" y="13426"/>
                  </a:lnTo>
                  <a:lnTo>
                    <a:pt x="330519" y="8694"/>
                  </a:lnTo>
                  <a:lnTo>
                    <a:pt x="317310" y="4879"/>
                  </a:lnTo>
                  <a:lnTo>
                    <a:pt x="303053" y="1986"/>
                  </a:lnTo>
                  <a:lnTo>
                    <a:pt x="288072" y="210"/>
                  </a:lnTo>
                  <a:lnTo>
                    <a:pt x="272870" y="0"/>
                  </a:lnTo>
                  <a:lnTo>
                    <a:pt x="257762" y="1451"/>
                  </a:lnTo>
                  <a:lnTo>
                    <a:pt x="243026" y="4206"/>
                  </a:lnTo>
                  <a:lnTo>
                    <a:pt x="228977" y="7657"/>
                  </a:lnTo>
                  <a:lnTo>
                    <a:pt x="215720" y="11385"/>
                  </a:lnTo>
                  <a:lnTo>
                    <a:pt x="203342" y="15344"/>
                  </a:lnTo>
                  <a:lnTo>
                    <a:pt x="192014" y="19753"/>
                  </a:lnTo>
                  <a:lnTo>
                    <a:pt x="181720" y="24716"/>
                  </a:lnTo>
                  <a:lnTo>
                    <a:pt x="172143" y="30202"/>
                  </a:lnTo>
                  <a:lnTo>
                    <a:pt x="162783" y="36116"/>
                  </a:lnTo>
                  <a:lnTo>
                    <a:pt x="153337" y="42358"/>
                  </a:lnTo>
                  <a:lnTo>
                    <a:pt x="143854" y="48839"/>
                  </a:lnTo>
                  <a:lnTo>
                    <a:pt x="134633" y="55489"/>
                  </a:lnTo>
                  <a:lnTo>
                    <a:pt x="125842" y="62253"/>
                  </a:lnTo>
                  <a:lnTo>
                    <a:pt x="117594" y="68982"/>
                  </a:lnTo>
                  <a:lnTo>
                    <a:pt x="109116" y="76201"/>
                  </a:lnTo>
                  <a:lnTo>
                    <a:pt x="98550" y="85659"/>
                  </a:lnTo>
                  <a:lnTo>
                    <a:pt x="82715" y="10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812105" y="5167291"/>
            <a:ext cx="2986566" cy="943242"/>
            <a:chOff x="4812105" y="5167291"/>
            <a:chExt cx="2986566" cy="943242"/>
          </a:xfrm>
        </p:grpSpPr>
        <p:sp>
          <p:nvSpPr>
            <p:cNvPr id="67" name="Freeform 66"/>
            <p:cNvSpPr/>
            <p:nvPr/>
          </p:nvSpPr>
          <p:spPr>
            <a:xfrm>
              <a:off x="4812105" y="5167291"/>
              <a:ext cx="346859" cy="670046"/>
            </a:xfrm>
            <a:custGeom>
              <a:avLst/>
              <a:gdLst/>
              <a:ahLst/>
              <a:cxnLst/>
              <a:rect l="0" t="0" r="0" b="0"/>
              <a:pathLst>
                <a:path w="346859" h="670046">
                  <a:moveTo>
                    <a:pt x="346858" y="86429"/>
                  </a:moveTo>
                  <a:lnTo>
                    <a:pt x="341058" y="80495"/>
                  </a:lnTo>
                  <a:lnTo>
                    <a:pt x="336133" y="74290"/>
                  </a:lnTo>
                  <a:lnTo>
                    <a:pt x="331627" y="67199"/>
                  </a:lnTo>
                  <a:lnTo>
                    <a:pt x="327233" y="59431"/>
                  </a:lnTo>
                  <a:lnTo>
                    <a:pt x="322571" y="51434"/>
                  </a:lnTo>
                  <a:lnTo>
                    <a:pt x="317451" y="43497"/>
                  </a:lnTo>
                  <a:lnTo>
                    <a:pt x="311701" y="35895"/>
                  </a:lnTo>
                  <a:lnTo>
                    <a:pt x="305081" y="28950"/>
                  </a:lnTo>
                  <a:lnTo>
                    <a:pt x="297549" y="22767"/>
                  </a:lnTo>
                  <a:lnTo>
                    <a:pt x="289220" y="17277"/>
                  </a:lnTo>
                  <a:lnTo>
                    <a:pt x="280258" y="12349"/>
                  </a:lnTo>
                  <a:lnTo>
                    <a:pt x="270819" y="7853"/>
                  </a:lnTo>
                  <a:lnTo>
                    <a:pt x="260872" y="4001"/>
                  </a:lnTo>
                  <a:lnTo>
                    <a:pt x="250210" y="1318"/>
                  </a:lnTo>
                  <a:lnTo>
                    <a:pt x="238787" y="0"/>
                  </a:lnTo>
                  <a:lnTo>
                    <a:pt x="227015" y="99"/>
                  </a:lnTo>
                  <a:lnTo>
                    <a:pt x="215645" y="1685"/>
                  </a:lnTo>
                  <a:lnTo>
                    <a:pt x="205069" y="4653"/>
                  </a:lnTo>
                  <a:lnTo>
                    <a:pt x="195172" y="9086"/>
                  </a:lnTo>
                  <a:lnTo>
                    <a:pt x="185531" y="15334"/>
                  </a:lnTo>
                  <a:lnTo>
                    <a:pt x="175864" y="23417"/>
                  </a:lnTo>
                  <a:lnTo>
                    <a:pt x="166217" y="32759"/>
                  </a:lnTo>
                  <a:lnTo>
                    <a:pt x="156880" y="42405"/>
                  </a:lnTo>
                  <a:lnTo>
                    <a:pt x="148001" y="51781"/>
                  </a:lnTo>
                  <a:lnTo>
                    <a:pt x="139579" y="60854"/>
                  </a:lnTo>
                  <a:lnTo>
                    <a:pt x="131544" y="69932"/>
                  </a:lnTo>
                  <a:lnTo>
                    <a:pt x="123802" y="79232"/>
                  </a:lnTo>
                  <a:lnTo>
                    <a:pt x="116111" y="89140"/>
                  </a:lnTo>
                  <a:lnTo>
                    <a:pt x="108101" y="100250"/>
                  </a:lnTo>
                  <a:lnTo>
                    <a:pt x="99604" y="112768"/>
                  </a:lnTo>
                  <a:lnTo>
                    <a:pt x="90948" y="126415"/>
                  </a:lnTo>
                  <a:lnTo>
                    <a:pt x="82822" y="140640"/>
                  </a:lnTo>
                  <a:lnTo>
                    <a:pt x="75582" y="155053"/>
                  </a:lnTo>
                  <a:lnTo>
                    <a:pt x="69248" y="169306"/>
                  </a:lnTo>
                  <a:lnTo>
                    <a:pt x="63685" y="183020"/>
                  </a:lnTo>
                  <a:lnTo>
                    <a:pt x="58718" y="196059"/>
                  </a:lnTo>
                  <a:lnTo>
                    <a:pt x="54025" y="208628"/>
                  </a:lnTo>
                  <a:lnTo>
                    <a:pt x="49173" y="221149"/>
                  </a:lnTo>
                  <a:lnTo>
                    <a:pt x="43942" y="233871"/>
                  </a:lnTo>
                  <a:lnTo>
                    <a:pt x="38460" y="246706"/>
                  </a:lnTo>
                  <a:lnTo>
                    <a:pt x="33086" y="259330"/>
                  </a:lnTo>
                  <a:lnTo>
                    <a:pt x="28029" y="271570"/>
                  </a:lnTo>
                  <a:lnTo>
                    <a:pt x="23329" y="283570"/>
                  </a:lnTo>
                  <a:lnTo>
                    <a:pt x="18947" y="295693"/>
                  </a:lnTo>
                  <a:lnTo>
                    <a:pt x="14820" y="308146"/>
                  </a:lnTo>
                  <a:lnTo>
                    <a:pt x="11049" y="320968"/>
                  </a:lnTo>
                  <a:lnTo>
                    <a:pt x="7889" y="334114"/>
                  </a:lnTo>
                  <a:lnTo>
                    <a:pt x="5428" y="347518"/>
                  </a:lnTo>
                  <a:lnTo>
                    <a:pt x="3606" y="361113"/>
                  </a:lnTo>
                  <a:lnTo>
                    <a:pt x="2299" y="374846"/>
                  </a:lnTo>
                  <a:lnTo>
                    <a:pt x="1383" y="388690"/>
                  </a:lnTo>
                  <a:lnTo>
                    <a:pt x="750" y="403105"/>
                  </a:lnTo>
                  <a:lnTo>
                    <a:pt x="316" y="418993"/>
                  </a:lnTo>
                  <a:lnTo>
                    <a:pt x="27" y="436708"/>
                  </a:lnTo>
                  <a:lnTo>
                    <a:pt x="0" y="455489"/>
                  </a:lnTo>
                  <a:lnTo>
                    <a:pt x="515" y="473794"/>
                  </a:lnTo>
                  <a:lnTo>
                    <a:pt x="1678" y="490768"/>
                  </a:lnTo>
                  <a:lnTo>
                    <a:pt x="3443" y="506246"/>
                  </a:lnTo>
                  <a:lnTo>
                    <a:pt x="5700" y="520403"/>
                  </a:lnTo>
                  <a:lnTo>
                    <a:pt x="8334" y="533509"/>
                  </a:lnTo>
                  <a:lnTo>
                    <a:pt x="11407" y="545666"/>
                  </a:lnTo>
                  <a:lnTo>
                    <a:pt x="15148" y="556788"/>
                  </a:lnTo>
                  <a:lnTo>
                    <a:pt x="19622" y="566915"/>
                  </a:lnTo>
                  <a:lnTo>
                    <a:pt x="24593" y="576365"/>
                  </a:lnTo>
                  <a:lnTo>
                    <a:pt x="29622" y="585633"/>
                  </a:lnTo>
                  <a:lnTo>
                    <a:pt x="34461" y="595019"/>
                  </a:lnTo>
                  <a:lnTo>
                    <a:pt x="39524" y="604630"/>
                  </a:lnTo>
                  <a:lnTo>
                    <a:pt x="45747" y="614468"/>
                  </a:lnTo>
                  <a:lnTo>
                    <a:pt x="53564" y="624487"/>
                  </a:lnTo>
                  <a:lnTo>
                    <a:pt x="62765" y="634318"/>
                  </a:lnTo>
                  <a:lnTo>
                    <a:pt x="72784" y="643305"/>
                  </a:lnTo>
                  <a:lnTo>
                    <a:pt x="83196" y="651155"/>
                  </a:lnTo>
                  <a:lnTo>
                    <a:pt x="93932" y="657746"/>
                  </a:lnTo>
                  <a:lnTo>
                    <a:pt x="105191" y="662955"/>
                  </a:lnTo>
                  <a:lnTo>
                    <a:pt x="117052" y="666857"/>
                  </a:lnTo>
                  <a:lnTo>
                    <a:pt x="129304" y="669343"/>
                  </a:lnTo>
                  <a:lnTo>
                    <a:pt x="141534" y="670045"/>
                  </a:lnTo>
                  <a:lnTo>
                    <a:pt x="153506" y="668928"/>
                  </a:lnTo>
                  <a:lnTo>
                    <a:pt x="165155" y="666230"/>
                  </a:lnTo>
                  <a:lnTo>
                    <a:pt x="176511" y="662286"/>
                  </a:lnTo>
                  <a:lnTo>
                    <a:pt x="187627" y="657409"/>
                  </a:lnTo>
                  <a:lnTo>
                    <a:pt x="198397" y="651696"/>
                  </a:lnTo>
                  <a:lnTo>
                    <a:pt x="208562" y="645037"/>
                  </a:lnTo>
                  <a:lnTo>
                    <a:pt x="218029" y="637444"/>
                  </a:lnTo>
                  <a:lnTo>
                    <a:pt x="226691" y="628889"/>
                  </a:lnTo>
                  <a:lnTo>
                    <a:pt x="234364" y="619236"/>
                  </a:lnTo>
                  <a:lnTo>
                    <a:pt x="241039" y="608512"/>
                  </a:lnTo>
                  <a:lnTo>
                    <a:pt x="246692" y="596716"/>
                  </a:lnTo>
                  <a:lnTo>
                    <a:pt x="251198" y="583741"/>
                  </a:lnTo>
                  <a:lnTo>
                    <a:pt x="254596" y="569645"/>
                  </a:lnTo>
                  <a:lnTo>
                    <a:pt x="256897" y="554774"/>
                  </a:lnTo>
                  <a:lnTo>
                    <a:pt x="258001" y="539646"/>
                  </a:lnTo>
                  <a:lnTo>
                    <a:pt x="257961" y="524583"/>
                  </a:lnTo>
                  <a:lnTo>
                    <a:pt x="256800" y="509707"/>
                  </a:lnTo>
                  <a:lnTo>
                    <a:pt x="254426" y="495033"/>
                  </a:lnTo>
                  <a:lnTo>
                    <a:pt x="250904" y="480537"/>
                  </a:lnTo>
                  <a:lnTo>
                    <a:pt x="246420" y="466344"/>
                  </a:lnTo>
                  <a:lnTo>
                    <a:pt x="241195" y="452726"/>
                  </a:lnTo>
                  <a:lnTo>
                    <a:pt x="235422" y="439789"/>
                  </a:lnTo>
                  <a:lnTo>
                    <a:pt x="229259" y="427642"/>
                  </a:lnTo>
                  <a:lnTo>
                    <a:pt x="222824" y="416477"/>
                  </a:lnTo>
                  <a:lnTo>
                    <a:pt x="216195" y="406300"/>
                  </a:lnTo>
                  <a:lnTo>
                    <a:pt x="209269" y="396973"/>
                  </a:lnTo>
                  <a:lnTo>
                    <a:pt x="201781" y="388314"/>
                  </a:lnTo>
                  <a:lnTo>
                    <a:pt x="193703" y="380183"/>
                  </a:lnTo>
                  <a:lnTo>
                    <a:pt x="187674" y="373549"/>
                  </a:lnTo>
                  <a:lnTo>
                    <a:pt x="186928" y="369964"/>
                  </a:lnTo>
                  <a:lnTo>
                    <a:pt x="190398" y="369217"/>
                  </a:lnTo>
                  <a:lnTo>
                    <a:pt x="196561" y="370323"/>
                  </a:lnTo>
                  <a:lnTo>
                    <a:pt x="204704" y="372327"/>
                  </a:lnTo>
                  <a:lnTo>
                    <a:pt x="214803" y="374441"/>
                  </a:lnTo>
                  <a:lnTo>
                    <a:pt x="226727" y="376268"/>
                  </a:lnTo>
                  <a:lnTo>
                    <a:pt x="239850" y="377532"/>
                  </a:lnTo>
                  <a:lnTo>
                    <a:pt x="253214" y="377950"/>
                  </a:lnTo>
                  <a:lnTo>
                    <a:pt x="266245" y="377461"/>
                  </a:lnTo>
                  <a:lnTo>
                    <a:pt x="278761" y="376172"/>
                  </a:lnTo>
                  <a:lnTo>
                    <a:pt x="290774" y="374247"/>
                  </a:lnTo>
                  <a:lnTo>
                    <a:pt x="302358" y="371849"/>
                  </a:lnTo>
                  <a:lnTo>
                    <a:pt x="313159" y="369265"/>
                  </a:lnTo>
                  <a:lnTo>
                    <a:pt x="323438" y="366645"/>
                  </a:lnTo>
                  <a:lnTo>
                    <a:pt x="334099" y="363764"/>
                  </a:lnTo>
                  <a:lnTo>
                    <a:pt x="346858" y="360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43752" y="5286812"/>
              <a:ext cx="231067" cy="570915"/>
            </a:xfrm>
            <a:custGeom>
              <a:avLst/>
              <a:gdLst/>
              <a:ahLst/>
              <a:cxnLst/>
              <a:rect l="0" t="0" r="0" b="0"/>
              <a:pathLst>
                <a:path w="231067" h="570915">
                  <a:moveTo>
                    <a:pt x="231066" y="40607"/>
                  </a:moveTo>
                  <a:lnTo>
                    <a:pt x="225132" y="31873"/>
                  </a:lnTo>
                  <a:lnTo>
                    <a:pt x="218927" y="24167"/>
                  </a:lnTo>
                  <a:lnTo>
                    <a:pt x="211823" y="16778"/>
                  </a:lnTo>
                  <a:lnTo>
                    <a:pt x="203537" y="10035"/>
                  </a:lnTo>
                  <a:lnTo>
                    <a:pt x="193594" y="4802"/>
                  </a:lnTo>
                  <a:lnTo>
                    <a:pt x="181906" y="1441"/>
                  </a:lnTo>
                  <a:lnTo>
                    <a:pt x="169173" y="0"/>
                  </a:lnTo>
                  <a:lnTo>
                    <a:pt x="156636" y="471"/>
                  </a:lnTo>
                  <a:lnTo>
                    <a:pt x="144990" y="2641"/>
                  </a:lnTo>
                  <a:lnTo>
                    <a:pt x="134397" y="6181"/>
                  </a:lnTo>
                  <a:lnTo>
                    <a:pt x="124748" y="10758"/>
                  </a:lnTo>
                  <a:lnTo>
                    <a:pt x="115854" y="16092"/>
                  </a:lnTo>
                  <a:lnTo>
                    <a:pt x="107524" y="22127"/>
                  </a:lnTo>
                  <a:lnTo>
                    <a:pt x="99600" y="29009"/>
                  </a:lnTo>
                  <a:lnTo>
                    <a:pt x="91964" y="36750"/>
                  </a:lnTo>
                  <a:lnTo>
                    <a:pt x="84527" y="45238"/>
                  </a:lnTo>
                  <a:lnTo>
                    <a:pt x="77225" y="54313"/>
                  </a:lnTo>
                  <a:lnTo>
                    <a:pt x="70020" y="63827"/>
                  </a:lnTo>
                  <a:lnTo>
                    <a:pt x="63046" y="73657"/>
                  </a:lnTo>
                  <a:lnTo>
                    <a:pt x="56589" y="83708"/>
                  </a:lnTo>
                  <a:lnTo>
                    <a:pt x="50767" y="93913"/>
                  </a:lnTo>
                  <a:lnTo>
                    <a:pt x="45535" y="104223"/>
                  </a:lnTo>
                  <a:lnTo>
                    <a:pt x="40787" y="114605"/>
                  </a:lnTo>
                  <a:lnTo>
                    <a:pt x="36407" y="125048"/>
                  </a:lnTo>
                  <a:lnTo>
                    <a:pt x="32295" y="136029"/>
                  </a:lnTo>
                  <a:lnTo>
                    <a:pt x="28373" y="148458"/>
                  </a:lnTo>
                  <a:lnTo>
                    <a:pt x="24583" y="162722"/>
                  </a:lnTo>
                  <a:lnTo>
                    <a:pt x="20883" y="178880"/>
                  </a:lnTo>
                  <a:lnTo>
                    <a:pt x="17247" y="196933"/>
                  </a:lnTo>
                  <a:lnTo>
                    <a:pt x="13655" y="216670"/>
                  </a:lnTo>
                  <a:lnTo>
                    <a:pt x="10261" y="237600"/>
                  </a:lnTo>
                  <a:lnTo>
                    <a:pt x="7361" y="259087"/>
                  </a:lnTo>
                  <a:lnTo>
                    <a:pt x="5079" y="280717"/>
                  </a:lnTo>
                  <a:lnTo>
                    <a:pt x="3378" y="302306"/>
                  </a:lnTo>
                  <a:lnTo>
                    <a:pt x="2154" y="323793"/>
                  </a:lnTo>
                  <a:lnTo>
                    <a:pt x="1293" y="345166"/>
                  </a:lnTo>
                  <a:lnTo>
                    <a:pt x="697" y="366112"/>
                  </a:lnTo>
                  <a:lnTo>
                    <a:pt x="289" y="386039"/>
                  </a:lnTo>
                  <a:lnTo>
                    <a:pt x="15" y="404708"/>
                  </a:lnTo>
                  <a:lnTo>
                    <a:pt x="0" y="422366"/>
                  </a:lnTo>
                  <a:lnTo>
                    <a:pt x="522" y="439533"/>
                  </a:lnTo>
                  <a:lnTo>
                    <a:pt x="1695" y="456557"/>
                  </a:lnTo>
                  <a:lnTo>
                    <a:pt x="3637" y="473282"/>
                  </a:lnTo>
                  <a:lnTo>
                    <a:pt x="6543" y="489147"/>
                  </a:lnTo>
                  <a:lnTo>
                    <a:pt x="10427" y="503891"/>
                  </a:lnTo>
                  <a:lnTo>
                    <a:pt x="15154" y="517404"/>
                  </a:lnTo>
                  <a:lnTo>
                    <a:pt x="20543" y="529560"/>
                  </a:lnTo>
                  <a:lnTo>
                    <a:pt x="26435" y="540430"/>
                  </a:lnTo>
                  <a:lnTo>
                    <a:pt x="33017" y="549899"/>
                  </a:lnTo>
                  <a:lnTo>
                    <a:pt x="40799" y="557596"/>
                  </a:lnTo>
                  <a:lnTo>
                    <a:pt x="49958" y="563475"/>
                  </a:lnTo>
                  <a:lnTo>
                    <a:pt x="60211" y="567612"/>
                  </a:lnTo>
                  <a:lnTo>
                    <a:pt x="71010" y="570031"/>
                  </a:lnTo>
                  <a:lnTo>
                    <a:pt x="81973" y="570914"/>
                  </a:lnTo>
                  <a:lnTo>
                    <a:pt x="92756" y="570391"/>
                  </a:lnTo>
                  <a:lnTo>
                    <a:pt x="102990" y="568453"/>
                  </a:lnTo>
                  <a:lnTo>
                    <a:pt x="112544" y="565221"/>
                  </a:lnTo>
                  <a:lnTo>
                    <a:pt x="121789" y="560766"/>
                  </a:lnTo>
                  <a:lnTo>
                    <a:pt x="131457" y="555026"/>
                  </a:lnTo>
                  <a:lnTo>
                    <a:pt x="141928" y="548095"/>
                  </a:lnTo>
                  <a:lnTo>
                    <a:pt x="153084" y="540341"/>
                  </a:lnTo>
                  <a:lnTo>
                    <a:pt x="164498" y="532297"/>
                  </a:lnTo>
                  <a:lnTo>
                    <a:pt x="175868" y="524307"/>
                  </a:lnTo>
                  <a:lnTo>
                    <a:pt x="186625" y="516799"/>
                  </a:lnTo>
                  <a:lnTo>
                    <a:pt x="196920" y="509643"/>
                  </a:lnTo>
                  <a:lnTo>
                    <a:pt x="207652" y="502217"/>
                  </a:lnTo>
                  <a:lnTo>
                    <a:pt x="220538" y="493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54439" y="5253720"/>
              <a:ext cx="267821" cy="598737"/>
            </a:xfrm>
            <a:custGeom>
              <a:avLst/>
              <a:gdLst/>
              <a:ahLst/>
              <a:cxnLst/>
              <a:rect l="0" t="0" r="0" b="0"/>
              <a:pathLst>
                <a:path w="267821" h="598737">
                  <a:moveTo>
                    <a:pt x="4607" y="357969"/>
                  </a:moveTo>
                  <a:lnTo>
                    <a:pt x="1808" y="366837"/>
                  </a:lnTo>
                  <a:lnTo>
                    <a:pt x="306" y="375824"/>
                  </a:lnTo>
                  <a:lnTo>
                    <a:pt x="0" y="385828"/>
                  </a:lnTo>
                  <a:lnTo>
                    <a:pt x="679" y="397155"/>
                  </a:lnTo>
                  <a:lnTo>
                    <a:pt x="2146" y="410262"/>
                  </a:lnTo>
                  <a:lnTo>
                    <a:pt x="4211" y="425228"/>
                  </a:lnTo>
                  <a:lnTo>
                    <a:pt x="6547" y="441816"/>
                  </a:lnTo>
                  <a:lnTo>
                    <a:pt x="8722" y="459690"/>
                  </a:lnTo>
                  <a:lnTo>
                    <a:pt x="10510" y="478520"/>
                  </a:lnTo>
                  <a:lnTo>
                    <a:pt x="11878" y="497872"/>
                  </a:lnTo>
                  <a:lnTo>
                    <a:pt x="12878" y="517235"/>
                  </a:lnTo>
                  <a:lnTo>
                    <a:pt x="13593" y="536319"/>
                  </a:lnTo>
                  <a:lnTo>
                    <a:pt x="14261" y="554727"/>
                  </a:lnTo>
                  <a:lnTo>
                    <a:pt x="15250" y="571868"/>
                  </a:lnTo>
                  <a:lnTo>
                    <a:pt x="16738" y="587438"/>
                  </a:lnTo>
                  <a:lnTo>
                    <a:pt x="18816" y="597792"/>
                  </a:lnTo>
                  <a:lnTo>
                    <a:pt x="21240" y="598736"/>
                  </a:lnTo>
                  <a:lnTo>
                    <a:pt x="23571" y="592316"/>
                  </a:lnTo>
                  <a:lnTo>
                    <a:pt x="25907" y="580964"/>
                  </a:lnTo>
                  <a:lnTo>
                    <a:pt x="28236" y="566681"/>
                  </a:lnTo>
                  <a:lnTo>
                    <a:pt x="30305" y="551187"/>
                  </a:lnTo>
                  <a:lnTo>
                    <a:pt x="31970" y="535471"/>
                  </a:lnTo>
                  <a:lnTo>
                    <a:pt x="33229" y="519950"/>
                  </a:lnTo>
                  <a:lnTo>
                    <a:pt x="34144" y="504740"/>
                  </a:lnTo>
                  <a:lnTo>
                    <a:pt x="34790" y="489830"/>
                  </a:lnTo>
                  <a:lnTo>
                    <a:pt x="35240" y="475166"/>
                  </a:lnTo>
                  <a:lnTo>
                    <a:pt x="35549" y="460688"/>
                  </a:lnTo>
                  <a:lnTo>
                    <a:pt x="35759" y="446346"/>
                  </a:lnTo>
                  <a:lnTo>
                    <a:pt x="35902" y="432099"/>
                  </a:lnTo>
                  <a:lnTo>
                    <a:pt x="35998" y="417921"/>
                  </a:lnTo>
                  <a:lnTo>
                    <a:pt x="36062" y="403787"/>
                  </a:lnTo>
                  <a:lnTo>
                    <a:pt x="36105" y="389685"/>
                  </a:lnTo>
                  <a:lnTo>
                    <a:pt x="36134" y="375604"/>
                  </a:lnTo>
                  <a:lnTo>
                    <a:pt x="36154" y="361522"/>
                  </a:lnTo>
                  <a:lnTo>
                    <a:pt x="36167" y="346947"/>
                  </a:lnTo>
                  <a:lnTo>
                    <a:pt x="36176" y="330951"/>
                  </a:lnTo>
                  <a:lnTo>
                    <a:pt x="36182" y="313154"/>
                  </a:lnTo>
                  <a:lnTo>
                    <a:pt x="36186" y="293979"/>
                  </a:lnTo>
                  <a:lnTo>
                    <a:pt x="36188" y="274345"/>
                  </a:lnTo>
                  <a:lnTo>
                    <a:pt x="36194" y="254847"/>
                  </a:lnTo>
                  <a:lnTo>
                    <a:pt x="36368" y="235876"/>
                  </a:lnTo>
                  <a:lnTo>
                    <a:pt x="37017" y="217765"/>
                  </a:lnTo>
                  <a:lnTo>
                    <a:pt x="38271" y="200588"/>
                  </a:lnTo>
                  <a:lnTo>
                    <a:pt x="40097" y="184243"/>
                  </a:lnTo>
                  <a:lnTo>
                    <a:pt x="42393" y="168557"/>
                  </a:lnTo>
                  <a:lnTo>
                    <a:pt x="45059" y="153377"/>
                  </a:lnTo>
                  <a:lnTo>
                    <a:pt x="48322" y="138891"/>
                  </a:lnTo>
                  <a:lnTo>
                    <a:pt x="52724" y="125607"/>
                  </a:lnTo>
                  <a:lnTo>
                    <a:pt x="58460" y="113707"/>
                  </a:lnTo>
                  <a:lnTo>
                    <a:pt x="65261" y="103072"/>
                  </a:lnTo>
                  <a:lnTo>
                    <a:pt x="72590" y="93459"/>
                  </a:lnTo>
                  <a:lnTo>
                    <a:pt x="80079" y="84621"/>
                  </a:lnTo>
                  <a:lnTo>
                    <a:pt x="87716" y="76344"/>
                  </a:lnTo>
                  <a:lnTo>
                    <a:pt x="95749" y="68465"/>
                  </a:lnTo>
                  <a:lnTo>
                    <a:pt x="104303" y="60866"/>
                  </a:lnTo>
                  <a:lnTo>
                    <a:pt x="113522" y="53625"/>
                  </a:lnTo>
                  <a:lnTo>
                    <a:pt x="123629" y="46989"/>
                  </a:lnTo>
                  <a:lnTo>
                    <a:pt x="134651" y="41044"/>
                  </a:lnTo>
                  <a:lnTo>
                    <a:pt x="146309" y="35731"/>
                  </a:lnTo>
                  <a:lnTo>
                    <a:pt x="158127" y="30928"/>
                  </a:lnTo>
                  <a:lnTo>
                    <a:pt x="169824" y="26512"/>
                  </a:lnTo>
                  <a:lnTo>
                    <a:pt x="181626" y="22376"/>
                  </a:lnTo>
                  <a:lnTo>
                    <a:pt x="194148" y="18438"/>
                  </a:lnTo>
                  <a:lnTo>
                    <a:pt x="207663" y="14641"/>
                  </a:lnTo>
                  <a:lnTo>
                    <a:pt x="221388" y="11095"/>
                  </a:lnTo>
                  <a:lnTo>
                    <a:pt x="235002" y="7716"/>
                  </a:lnTo>
                  <a:lnTo>
                    <a:pt x="249703" y="4206"/>
                  </a:lnTo>
                  <a:lnTo>
                    <a:pt x="2678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11689" y="554851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20407" y="5800"/>
                  </a:lnTo>
                  <a:lnTo>
                    <a:pt x="114202" y="10725"/>
                  </a:lnTo>
                  <a:lnTo>
                    <a:pt x="107103" y="15223"/>
                  </a:lnTo>
                  <a:lnTo>
                    <a:pt x="98989" y="19271"/>
                  </a:lnTo>
                  <a:lnTo>
                    <a:pt x="89694" y="22636"/>
                  </a:lnTo>
                  <a:lnTo>
                    <a:pt x="79252" y="25249"/>
                  </a:lnTo>
                  <a:lnTo>
                    <a:pt x="67999" y="27349"/>
                  </a:lnTo>
                  <a:lnTo>
                    <a:pt x="56461" y="29376"/>
                  </a:lnTo>
                  <a:lnTo>
                    <a:pt x="44979" y="31591"/>
                  </a:lnTo>
                  <a:lnTo>
                    <a:pt x="34133" y="33920"/>
                  </a:lnTo>
                  <a:lnTo>
                    <a:pt x="23761" y="36277"/>
                  </a:lnTo>
                  <a:lnTo>
                    <a:pt x="12959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38072" y="5453761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31586"/>
                  </a:moveTo>
                  <a:lnTo>
                    <a:pt x="83089" y="28652"/>
                  </a:lnTo>
                  <a:lnTo>
                    <a:pt x="72601" y="25870"/>
                  </a:lnTo>
                  <a:lnTo>
                    <a:pt x="62303" y="22970"/>
                  </a:lnTo>
                  <a:lnTo>
                    <a:pt x="52080" y="19890"/>
                  </a:lnTo>
                  <a:lnTo>
                    <a:pt x="40813" y="16160"/>
                  </a:lnTo>
                  <a:lnTo>
                    <a:pt x="25268" y="103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27544" y="558010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8463" y="7662"/>
                  </a:lnTo>
                  <a:lnTo>
                    <a:pt x="128836" y="5520"/>
                  </a:lnTo>
                  <a:lnTo>
                    <a:pt x="117548" y="3917"/>
                  </a:lnTo>
                  <a:lnTo>
                    <a:pt x="104881" y="2737"/>
                  </a:lnTo>
                  <a:lnTo>
                    <a:pt x="91401" y="1888"/>
                  </a:lnTo>
                  <a:lnTo>
                    <a:pt x="77539" y="1290"/>
                  </a:lnTo>
                  <a:lnTo>
                    <a:pt x="63742" y="875"/>
                  </a:lnTo>
                  <a:lnTo>
                    <a:pt x="48986" y="546"/>
                  </a:lnTo>
                  <a:lnTo>
                    <a:pt x="29747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16058" y="5320018"/>
              <a:ext cx="369497" cy="660092"/>
            </a:xfrm>
            <a:custGeom>
              <a:avLst/>
              <a:gdLst/>
              <a:ahLst/>
              <a:cxnLst/>
              <a:rect l="0" t="0" r="0" b="0"/>
              <a:pathLst>
                <a:path w="369497" h="660092">
                  <a:moveTo>
                    <a:pt x="190512" y="60044"/>
                  </a:moveTo>
                  <a:lnTo>
                    <a:pt x="184644" y="71779"/>
                  </a:lnTo>
                  <a:lnTo>
                    <a:pt x="179079" y="82908"/>
                  </a:lnTo>
                  <a:lnTo>
                    <a:pt x="173280" y="94506"/>
                  </a:lnTo>
                  <a:lnTo>
                    <a:pt x="167200" y="106667"/>
                  </a:lnTo>
                  <a:lnTo>
                    <a:pt x="160870" y="119327"/>
                  </a:lnTo>
                  <a:lnTo>
                    <a:pt x="154346" y="132379"/>
                  </a:lnTo>
                  <a:lnTo>
                    <a:pt x="147843" y="145558"/>
                  </a:lnTo>
                  <a:lnTo>
                    <a:pt x="141709" y="158475"/>
                  </a:lnTo>
                  <a:lnTo>
                    <a:pt x="136089" y="170906"/>
                  </a:lnTo>
                  <a:lnTo>
                    <a:pt x="130443" y="181719"/>
                  </a:lnTo>
                  <a:lnTo>
                    <a:pt x="124412" y="187840"/>
                  </a:lnTo>
                  <a:lnTo>
                    <a:pt x="119342" y="187965"/>
                  </a:lnTo>
                  <a:lnTo>
                    <a:pt x="116401" y="184160"/>
                  </a:lnTo>
                  <a:lnTo>
                    <a:pt x="115428" y="177976"/>
                  </a:lnTo>
                  <a:lnTo>
                    <a:pt x="115905" y="170292"/>
                  </a:lnTo>
                  <a:lnTo>
                    <a:pt x="117382" y="161633"/>
                  </a:lnTo>
                  <a:lnTo>
                    <a:pt x="119533" y="152171"/>
                  </a:lnTo>
                  <a:lnTo>
                    <a:pt x="122136" y="141816"/>
                  </a:lnTo>
                  <a:lnTo>
                    <a:pt x="125045" y="130580"/>
                  </a:lnTo>
                  <a:lnTo>
                    <a:pt x="128324" y="118589"/>
                  </a:lnTo>
                  <a:lnTo>
                    <a:pt x="132214" y="106005"/>
                  </a:lnTo>
                  <a:lnTo>
                    <a:pt x="136797" y="92985"/>
                  </a:lnTo>
                  <a:lnTo>
                    <a:pt x="142013" y="79818"/>
                  </a:lnTo>
                  <a:lnTo>
                    <a:pt x="147739" y="66905"/>
                  </a:lnTo>
                  <a:lnTo>
                    <a:pt x="153856" y="54448"/>
                  </a:lnTo>
                  <a:lnTo>
                    <a:pt x="160422" y="42625"/>
                  </a:lnTo>
                  <a:lnTo>
                    <a:pt x="167660" y="31679"/>
                  </a:lnTo>
                  <a:lnTo>
                    <a:pt x="175641" y="21662"/>
                  </a:lnTo>
                  <a:lnTo>
                    <a:pt x="184289" y="12952"/>
                  </a:lnTo>
                  <a:lnTo>
                    <a:pt x="193472" y="6304"/>
                  </a:lnTo>
                  <a:lnTo>
                    <a:pt x="203053" y="1955"/>
                  </a:lnTo>
                  <a:lnTo>
                    <a:pt x="212758" y="0"/>
                  </a:lnTo>
                  <a:lnTo>
                    <a:pt x="222194" y="650"/>
                  </a:lnTo>
                  <a:lnTo>
                    <a:pt x="231163" y="3759"/>
                  </a:lnTo>
                  <a:lnTo>
                    <a:pt x="239488" y="9082"/>
                  </a:lnTo>
                  <a:lnTo>
                    <a:pt x="246935" y="16458"/>
                  </a:lnTo>
                  <a:lnTo>
                    <a:pt x="253462" y="25596"/>
                  </a:lnTo>
                  <a:lnTo>
                    <a:pt x="259185" y="35964"/>
                  </a:lnTo>
                  <a:lnTo>
                    <a:pt x="264271" y="46906"/>
                  </a:lnTo>
                  <a:lnTo>
                    <a:pt x="268877" y="58016"/>
                  </a:lnTo>
                  <a:lnTo>
                    <a:pt x="272972" y="69592"/>
                  </a:lnTo>
                  <a:lnTo>
                    <a:pt x="276351" y="82495"/>
                  </a:lnTo>
                  <a:lnTo>
                    <a:pt x="278955" y="97112"/>
                  </a:lnTo>
                  <a:lnTo>
                    <a:pt x="280703" y="113525"/>
                  </a:lnTo>
                  <a:lnTo>
                    <a:pt x="281428" y="131757"/>
                  </a:lnTo>
                  <a:lnTo>
                    <a:pt x="281139" y="151608"/>
                  </a:lnTo>
                  <a:lnTo>
                    <a:pt x="280150" y="172277"/>
                  </a:lnTo>
                  <a:lnTo>
                    <a:pt x="278955" y="192524"/>
                  </a:lnTo>
                  <a:lnTo>
                    <a:pt x="277855" y="211687"/>
                  </a:lnTo>
                  <a:lnTo>
                    <a:pt x="276797" y="229652"/>
                  </a:lnTo>
                  <a:lnTo>
                    <a:pt x="275480" y="246564"/>
                  </a:lnTo>
                  <a:lnTo>
                    <a:pt x="273743" y="262645"/>
                  </a:lnTo>
                  <a:lnTo>
                    <a:pt x="271576" y="278108"/>
                  </a:lnTo>
                  <a:lnTo>
                    <a:pt x="269041" y="293128"/>
                  </a:lnTo>
                  <a:lnTo>
                    <a:pt x="266222" y="307835"/>
                  </a:lnTo>
                  <a:lnTo>
                    <a:pt x="263193" y="322327"/>
                  </a:lnTo>
                  <a:lnTo>
                    <a:pt x="260013" y="336671"/>
                  </a:lnTo>
                  <a:lnTo>
                    <a:pt x="256728" y="350915"/>
                  </a:lnTo>
                  <a:lnTo>
                    <a:pt x="253372" y="365091"/>
                  </a:lnTo>
                  <a:lnTo>
                    <a:pt x="249965" y="379222"/>
                  </a:lnTo>
                  <a:lnTo>
                    <a:pt x="246519" y="393327"/>
                  </a:lnTo>
                  <a:lnTo>
                    <a:pt x="242883" y="407579"/>
                  </a:lnTo>
                  <a:lnTo>
                    <a:pt x="238757" y="422293"/>
                  </a:lnTo>
                  <a:lnTo>
                    <a:pt x="234019" y="437593"/>
                  </a:lnTo>
                  <a:lnTo>
                    <a:pt x="228871" y="453123"/>
                  </a:lnTo>
                  <a:lnTo>
                    <a:pt x="223723" y="468169"/>
                  </a:lnTo>
                  <a:lnTo>
                    <a:pt x="218812" y="482367"/>
                  </a:lnTo>
                  <a:lnTo>
                    <a:pt x="214041" y="495849"/>
                  </a:lnTo>
                  <a:lnTo>
                    <a:pt x="209078" y="509049"/>
                  </a:lnTo>
                  <a:lnTo>
                    <a:pt x="203739" y="522255"/>
                  </a:lnTo>
                  <a:lnTo>
                    <a:pt x="198000" y="535261"/>
                  </a:lnTo>
                  <a:lnTo>
                    <a:pt x="191916" y="547474"/>
                  </a:lnTo>
                  <a:lnTo>
                    <a:pt x="185559" y="558624"/>
                  </a:lnTo>
                  <a:lnTo>
                    <a:pt x="179002" y="568909"/>
                  </a:lnTo>
                  <a:lnTo>
                    <a:pt x="172301" y="578811"/>
                  </a:lnTo>
                  <a:lnTo>
                    <a:pt x="165489" y="588658"/>
                  </a:lnTo>
                  <a:lnTo>
                    <a:pt x="158271" y="598594"/>
                  </a:lnTo>
                  <a:lnTo>
                    <a:pt x="150054" y="608659"/>
                  </a:lnTo>
                  <a:lnTo>
                    <a:pt x="140596" y="618835"/>
                  </a:lnTo>
                  <a:lnTo>
                    <a:pt x="129970" y="628770"/>
                  </a:lnTo>
                  <a:lnTo>
                    <a:pt x="118388" y="637829"/>
                  </a:lnTo>
                  <a:lnTo>
                    <a:pt x="106081" y="645723"/>
                  </a:lnTo>
                  <a:lnTo>
                    <a:pt x="93412" y="652174"/>
                  </a:lnTo>
                  <a:lnTo>
                    <a:pt x="80841" y="656757"/>
                  </a:lnTo>
                  <a:lnTo>
                    <a:pt x="68618" y="659420"/>
                  </a:lnTo>
                  <a:lnTo>
                    <a:pt x="56955" y="660091"/>
                  </a:lnTo>
                  <a:lnTo>
                    <a:pt x="46116" y="658503"/>
                  </a:lnTo>
                  <a:lnTo>
                    <a:pt x="36161" y="654733"/>
                  </a:lnTo>
                  <a:lnTo>
                    <a:pt x="27154" y="649121"/>
                  </a:lnTo>
                  <a:lnTo>
                    <a:pt x="19242" y="642073"/>
                  </a:lnTo>
                  <a:lnTo>
                    <a:pt x="12408" y="633968"/>
                  </a:lnTo>
                  <a:lnTo>
                    <a:pt x="6816" y="625105"/>
                  </a:lnTo>
                  <a:lnTo>
                    <a:pt x="2883" y="615712"/>
                  </a:lnTo>
                  <a:lnTo>
                    <a:pt x="682" y="605952"/>
                  </a:lnTo>
                  <a:lnTo>
                    <a:pt x="0" y="595942"/>
                  </a:lnTo>
                  <a:lnTo>
                    <a:pt x="522" y="585763"/>
                  </a:lnTo>
                  <a:lnTo>
                    <a:pt x="1949" y="575472"/>
                  </a:lnTo>
                  <a:lnTo>
                    <a:pt x="4192" y="565273"/>
                  </a:lnTo>
                  <a:lnTo>
                    <a:pt x="7367" y="555498"/>
                  </a:lnTo>
                  <a:lnTo>
                    <a:pt x="11468" y="546294"/>
                  </a:lnTo>
                  <a:lnTo>
                    <a:pt x="16526" y="537637"/>
                  </a:lnTo>
                  <a:lnTo>
                    <a:pt x="22678" y="529436"/>
                  </a:lnTo>
                  <a:lnTo>
                    <a:pt x="29893" y="521590"/>
                  </a:lnTo>
                  <a:lnTo>
                    <a:pt x="38010" y="514166"/>
                  </a:lnTo>
                  <a:lnTo>
                    <a:pt x="46829" y="507399"/>
                  </a:lnTo>
                  <a:lnTo>
                    <a:pt x="56177" y="501374"/>
                  </a:lnTo>
                  <a:lnTo>
                    <a:pt x="66233" y="496344"/>
                  </a:lnTo>
                  <a:lnTo>
                    <a:pt x="77501" y="492795"/>
                  </a:lnTo>
                  <a:lnTo>
                    <a:pt x="90149" y="490861"/>
                  </a:lnTo>
                  <a:lnTo>
                    <a:pt x="103728" y="490529"/>
                  </a:lnTo>
                  <a:lnTo>
                    <a:pt x="117381" y="491819"/>
                  </a:lnTo>
                  <a:lnTo>
                    <a:pt x="130600" y="494574"/>
                  </a:lnTo>
                  <a:lnTo>
                    <a:pt x="143237" y="498524"/>
                  </a:lnTo>
                  <a:lnTo>
                    <a:pt x="155330" y="503383"/>
                  </a:lnTo>
                  <a:lnTo>
                    <a:pt x="166980" y="508907"/>
                  </a:lnTo>
                  <a:lnTo>
                    <a:pt x="178296" y="514901"/>
                  </a:lnTo>
                  <a:lnTo>
                    <a:pt x="189369" y="521223"/>
                  </a:lnTo>
                  <a:lnTo>
                    <a:pt x="200269" y="527766"/>
                  </a:lnTo>
                  <a:lnTo>
                    <a:pt x="211050" y="534294"/>
                  </a:lnTo>
                  <a:lnTo>
                    <a:pt x="221749" y="540452"/>
                  </a:lnTo>
                  <a:lnTo>
                    <a:pt x="232393" y="546065"/>
                  </a:lnTo>
                  <a:lnTo>
                    <a:pt x="242999" y="550817"/>
                  </a:lnTo>
                  <a:lnTo>
                    <a:pt x="253578" y="554178"/>
                  </a:lnTo>
                  <a:lnTo>
                    <a:pt x="264146" y="555992"/>
                  </a:lnTo>
                  <a:lnTo>
                    <a:pt x="274870" y="556414"/>
                  </a:lnTo>
                  <a:lnTo>
                    <a:pt x="286063" y="555716"/>
                  </a:lnTo>
                  <a:lnTo>
                    <a:pt x="297846" y="554172"/>
                  </a:lnTo>
                  <a:lnTo>
                    <a:pt x="309861" y="551849"/>
                  </a:lnTo>
                  <a:lnTo>
                    <a:pt x="321394" y="548621"/>
                  </a:lnTo>
                  <a:lnTo>
                    <a:pt x="332065" y="544499"/>
                  </a:lnTo>
                  <a:lnTo>
                    <a:pt x="341548" y="539916"/>
                  </a:lnTo>
                  <a:lnTo>
                    <a:pt x="350326" y="535198"/>
                  </a:lnTo>
                  <a:lnTo>
                    <a:pt x="359164" y="529933"/>
                  </a:lnTo>
                  <a:lnTo>
                    <a:pt x="369496" y="523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59253" y="5622217"/>
              <a:ext cx="147401" cy="147400"/>
            </a:xfrm>
            <a:custGeom>
              <a:avLst/>
              <a:gdLst/>
              <a:ahLst/>
              <a:cxnLst/>
              <a:rect l="0" t="0" r="0" b="0"/>
              <a:pathLst>
                <a:path w="147401" h="147400">
                  <a:moveTo>
                    <a:pt x="147400" y="0"/>
                  </a:moveTo>
                  <a:lnTo>
                    <a:pt x="141465" y="11668"/>
                  </a:lnTo>
                  <a:lnTo>
                    <a:pt x="135260" y="22157"/>
                  </a:lnTo>
                  <a:lnTo>
                    <a:pt x="128169" y="32454"/>
                  </a:lnTo>
                  <a:lnTo>
                    <a:pt x="120402" y="42582"/>
                  </a:lnTo>
                  <a:lnTo>
                    <a:pt x="112404" y="52278"/>
                  </a:lnTo>
                  <a:lnTo>
                    <a:pt x="104458" y="61415"/>
                  </a:lnTo>
                  <a:lnTo>
                    <a:pt x="96512" y="70017"/>
                  </a:lnTo>
                  <a:lnTo>
                    <a:pt x="88269" y="78179"/>
                  </a:lnTo>
                  <a:lnTo>
                    <a:pt x="79580" y="86002"/>
                  </a:lnTo>
                  <a:lnTo>
                    <a:pt x="70440" y="93580"/>
                  </a:lnTo>
                  <a:lnTo>
                    <a:pt x="60918" y="100981"/>
                  </a:lnTo>
                  <a:lnTo>
                    <a:pt x="51110" y="108256"/>
                  </a:lnTo>
                  <a:lnTo>
                    <a:pt x="41358" y="115331"/>
                  </a:lnTo>
                  <a:lnTo>
                    <a:pt x="31175" y="122819"/>
                  </a:lnTo>
                  <a:lnTo>
                    <a:pt x="18553" y="1324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69782" y="5548518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0" y="0"/>
                  </a:moveTo>
                  <a:lnTo>
                    <a:pt x="5801" y="8801"/>
                  </a:lnTo>
                  <a:lnTo>
                    <a:pt x="10724" y="17148"/>
                  </a:lnTo>
                  <a:lnTo>
                    <a:pt x="15232" y="25851"/>
                  </a:lnTo>
                  <a:lnTo>
                    <a:pt x="19626" y="35144"/>
                  </a:lnTo>
                  <a:lnTo>
                    <a:pt x="24288" y="45288"/>
                  </a:lnTo>
                  <a:lnTo>
                    <a:pt x="29402" y="56338"/>
                  </a:lnTo>
                  <a:lnTo>
                    <a:pt x="34981" y="68350"/>
                  </a:lnTo>
                  <a:lnTo>
                    <a:pt x="40953" y="81469"/>
                  </a:lnTo>
                  <a:lnTo>
                    <a:pt x="47230" y="95656"/>
                  </a:lnTo>
                  <a:lnTo>
                    <a:pt x="53734" y="110418"/>
                  </a:lnTo>
                  <a:lnTo>
                    <a:pt x="60400" y="124940"/>
                  </a:lnTo>
                  <a:lnTo>
                    <a:pt x="67172" y="138777"/>
                  </a:lnTo>
                  <a:lnTo>
                    <a:pt x="73855" y="151846"/>
                  </a:lnTo>
                  <a:lnTo>
                    <a:pt x="80117" y="164237"/>
                  </a:lnTo>
                  <a:lnTo>
                    <a:pt x="85813" y="176090"/>
                  </a:lnTo>
                  <a:lnTo>
                    <a:pt x="91129" y="187543"/>
                  </a:lnTo>
                  <a:lnTo>
                    <a:pt x="96467" y="198709"/>
                  </a:lnTo>
                  <a:lnTo>
                    <a:pt x="102057" y="209672"/>
                  </a:lnTo>
                  <a:lnTo>
                    <a:pt x="107795" y="220495"/>
                  </a:lnTo>
                  <a:lnTo>
                    <a:pt x="113348" y="231222"/>
                  </a:lnTo>
                  <a:lnTo>
                    <a:pt x="118529" y="241880"/>
                  </a:lnTo>
                  <a:lnTo>
                    <a:pt x="123357" y="252420"/>
                  </a:lnTo>
                  <a:lnTo>
                    <a:pt x="128554" y="263967"/>
                  </a:lnTo>
                  <a:lnTo>
                    <a:pt x="135692" y="279774"/>
                  </a:lnTo>
                  <a:lnTo>
                    <a:pt x="14739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75067" y="5481949"/>
              <a:ext cx="400615" cy="540352"/>
            </a:xfrm>
            <a:custGeom>
              <a:avLst/>
              <a:gdLst/>
              <a:ahLst/>
              <a:cxnLst/>
              <a:rect l="0" t="0" r="0" b="0"/>
              <a:pathLst>
                <a:path w="400615" h="540352">
                  <a:moveTo>
                    <a:pt x="231627" y="45512"/>
                  </a:moveTo>
                  <a:lnTo>
                    <a:pt x="234694" y="36778"/>
                  </a:lnTo>
                  <a:lnTo>
                    <a:pt x="238759" y="29071"/>
                  </a:lnTo>
                  <a:lnTo>
                    <a:pt x="244256" y="21678"/>
                  </a:lnTo>
                  <a:lnTo>
                    <a:pt x="251188" y="14763"/>
                  </a:lnTo>
                  <a:lnTo>
                    <a:pt x="259634" y="8881"/>
                  </a:lnTo>
                  <a:lnTo>
                    <a:pt x="269480" y="4271"/>
                  </a:lnTo>
                  <a:lnTo>
                    <a:pt x="280317" y="1177"/>
                  </a:lnTo>
                  <a:lnTo>
                    <a:pt x="291571" y="0"/>
                  </a:lnTo>
                  <a:lnTo>
                    <a:pt x="302865" y="772"/>
                  </a:lnTo>
                  <a:lnTo>
                    <a:pt x="313714" y="3392"/>
                  </a:lnTo>
                  <a:lnTo>
                    <a:pt x="323467" y="7809"/>
                  </a:lnTo>
                  <a:lnTo>
                    <a:pt x="331868" y="13819"/>
                  </a:lnTo>
                  <a:lnTo>
                    <a:pt x="338849" y="21275"/>
                  </a:lnTo>
                  <a:lnTo>
                    <a:pt x="344329" y="30173"/>
                  </a:lnTo>
                  <a:lnTo>
                    <a:pt x="348421" y="40384"/>
                  </a:lnTo>
                  <a:lnTo>
                    <a:pt x="351205" y="51832"/>
                  </a:lnTo>
                  <a:lnTo>
                    <a:pt x="352642" y="64573"/>
                  </a:lnTo>
                  <a:lnTo>
                    <a:pt x="352830" y="78511"/>
                  </a:lnTo>
                  <a:lnTo>
                    <a:pt x="351823" y="93277"/>
                  </a:lnTo>
                  <a:lnTo>
                    <a:pt x="349553" y="108333"/>
                  </a:lnTo>
                  <a:lnTo>
                    <a:pt x="346095" y="123339"/>
                  </a:lnTo>
                  <a:lnTo>
                    <a:pt x="341486" y="137838"/>
                  </a:lnTo>
                  <a:lnTo>
                    <a:pt x="335644" y="151195"/>
                  </a:lnTo>
                  <a:lnTo>
                    <a:pt x="328640" y="163175"/>
                  </a:lnTo>
                  <a:lnTo>
                    <a:pt x="320665" y="173880"/>
                  </a:lnTo>
                  <a:lnTo>
                    <a:pt x="311942" y="183547"/>
                  </a:lnTo>
                  <a:lnTo>
                    <a:pt x="302705" y="192421"/>
                  </a:lnTo>
                  <a:lnTo>
                    <a:pt x="294420" y="200553"/>
                  </a:lnTo>
                  <a:lnTo>
                    <a:pt x="289666" y="207804"/>
                  </a:lnTo>
                  <a:lnTo>
                    <a:pt x="289552" y="214173"/>
                  </a:lnTo>
                  <a:lnTo>
                    <a:pt x="293549" y="219944"/>
                  </a:lnTo>
                  <a:lnTo>
                    <a:pt x="300276" y="225587"/>
                  </a:lnTo>
                  <a:lnTo>
                    <a:pt x="308609" y="231391"/>
                  </a:lnTo>
                  <a:lnTo>
                    <a:pt x="317858" y="237613"/>
                  </a:lnTo>
                  <a:lnTo>
                    <a:pt x="327626" y="244554"/>
                  </a:lnTo>
                  <a:lnTo>
                    <a:pt x="337685" y="252303"/>
                  </a:lnTo>
                  <a:lnTo>
                    <a:pt x="347584" y="260780"/>
                  </a:lnTo>
                  <a:lnTo>
                    <a:pt x="356638" y="269840"/>
                  </a:lnTo>
                  <a:lnTo>
                    <a:pt x="364548" y="279345"/>
                  </a:lnTo>
                  <a:lnTo>
                    <a:pt x="371353" y="289337"/>
                  </a:lnTo>
                  <a:lnTo>
                    <a:pt x="377242" y="300027"/>
                  </a:lnTo>
                  <a:lnTo>
                    <a:pt x="382429" y="311479"/>
                  </a:lnTo>
                  <a:lnTo>
                    <a:pt x="387101" y="323611"/>
                  </a:lnTo>
                  <a:lnTo>
                    <a:pt x="391407" y="336286"/>
                  </a:lnTo>
                  <a:lnTo>
                    <a:pt x="395444" y="349370"/>
                  </a:lnTo>
                  <a:lnTo>
                    <a:pt x="398801" y="362750"/>
                  </a:lnTo>
                  <a:lnTo>
                    <a:pt x="400614" y="376337"/>
                  </a:lnTo>
                  <a:lnTo>
                    <a:pt x="400529" y="390065"/>
                  </a:lnTo>
                  <a:lnTo>
                    <a:pt x="398674" y="403724"/>
                  </a:lnTo>
                  <a:lnTo>
                    <a:pt x="395368" y="416975"/>
                  </a:lnTo>
                  <a:lnTo>
                    <a:pt x="390951" y="429662"/>
                  </a:lnTo>
                  <a:lnTo>
                    <a:pt x="385393" y="441639"/>
                  </a:lnTo>
                  <a:lnTo>
                    <a:pt x="378315" y="452690"/>
                  </a:lnTo>
                  <a:lnTo>
                    <a:pt x="369626" y="462790"/>
                  </a:lnTo>
                  <a:lnTo>
                    <a:pt x="359352" y="472066"/>
                  </a:lnTo>
                  <a:lnTo>
                    <a:pt x="347474" y="480691"/>
                  </a:lnTo>
                  <a:lnTo>
                    <a:pt x="334141" y="488821"/>
                  </a:lnTo>
                  <a:lnTo>
                    <a:pt x="319461" y="496267"/>
                  </a:lnTo>
                  <a:lnTo>
                    <a:pt x="303403" y="502516"/>
                  </a:lnTo>
                  <a:lnTo>
                    <a:pt x="286098" y="507390"/>
                  </a:lnTo>
                  <a:lnTo>
                    <a:pt x="268258" y="511172"/>
                  </a:lnTo>
                  <a:lnTo>
                    <a:pt x="251050" y="514409"/>
                  </a:lnTo>
                  <a:lnTo>
                    <a:pt x="235068" y="517473"/>
                  </a:lnTo>
                  <a:lnTo>
                    <a:pt x="220221" y="520381"/>
                  </a:lnTo>
                  <a:lnTo>
                    <a:pt x="206022" y="522888"/>
                  </a:lnTo>
                  <a:lnTo>
                    <a:pt x="192087" y="524874"/>
                  </a:lnTo>
                  <a:lnTo>
                    <a:pt x="177895" y="526361"/>
                  </a:lnTo>
                  <a:lnTo>
                    <a:pt x="162747" y="527435"/>
                  </a:lnTo>
                  <a:lnTo>
                    <a:pt x="146352" y="528196"/>
                  </a:lnTo>
                  <a:lnTo>
                    <a:pt x="128607" y="528893"/>
                  </a:lnTo>
                  <a:lnTo>
                    <a:pt x="109413" y="529901"/>
                  </a:lnTo>
                  <a:lnTo>
                    <a:pt x="88903" y="531394"/>
                  </a:lnTo>
                  <a:lnTo>
                    <a:pt x="68374" y="533221"/>
                  </a:lnTo>
                  <a:lnTo>
                    <a:pt x="48172" y="535177"/>
                  </a:lnTo>
                  <a:lnTo>
                    <a:pt x="26523" y="537437"/>
                  </a:lnTo>
                  <a:lnTo>
                    <a:pt x="0" y="540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75192" y="5769616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90615" y="67"/>
                  </a:lnTo>
                  <a:lnTo>
                    <a:pt x="76704" y="707"/>
                  </a:lnTo>
                  <a:lnTo>
                    <a:pt x="62229" y="1999"/>
                  </a:lnTo>
                  <a:lnTo>
                    <a:pt x="47836" y="3695"/>
                  </a:lnTo>
                  <a:lnTo>
                    <a:pt x="33692" y="5545"/>
                  </a:lnTo>
                  <a:lnTo>
                    <a:pt x="1854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33077" y="582225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4316" y="0"/>
                  </a:lnTo>
                  <a:lnTo>
                    <a:pt x="150405" y="1"/>
                  </a:lnTo>
                  <a:lnTo>
                    <a:pt x="135911" y="5"/>
                  </a:lnTo>
                  <a:lnTo>
                    <a:pt x="120882" y="178"/>
                  </a:lnTo>
                  <a:lnTo>
                    <a:pt x="105706" y="826"/>
                  </a:lnTo>
                  <a:lnTo>
                    <a:pt x="90644" y="2079"/>
                  </a:lnTo>
                  <a:lnTo>
                    <a:pt x="75952" y="3904"/>
                  </a:lnTo>
                  <a:lnTo>
                    <a:pt x="61941" y="6201"/>
                  </a:lnTo>
                  <a:lnTo>
                    <a:pt x="48720" y="8852"/>
                  </a:lnTo>
                  <a:lnTo>
                    <a:pt x="36668" y="11609"/>
                  </a:lnTo>
                  <a:lnTo>
                    <a:pt x="25340" y="14363"/>
                  </a:lnTo>
                  <a:lnTo>
                    <a:pt x="1374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96290" y="5516933"/>
              <a:ext cx="302381" cy="593600"/>
            </a:xfrm>
            <a:custGeom>
              <a:avLst/>
              <a:gdLst/>
              <a:ahLst/>
              <a:cxnLst/>
              <a:rect l="0" t="0" r="0" b="0"/>
              <a:pathLst>
                <a:path w="302381" h="593600">
                  <a:moveTo>
                    <a:pt x="294798" y="0"/>
                  </a:moveTo>
                  <a:lnTo>
                    <a:pt x="285996" y="6001"/>
                  </a:lnTo>
                  <a:lnTo>
                    <a:pt x="277650" y="12846"/>
                  </a:lnTo>
                  <a:lnTo>
                    <a:pt x="268952" y="21243"/>
                  </a:lnTo>
                  <a:lnTo>
                    <a:pt x="259831" y="31216"/>
                  </a:lnTo>
                  <a:lnTo>
                    <a:pt x="250335" y="42827"/>
                  </a:lnTo>
                  <a:lnTo>
                    <a:pt x="240548" y="55931"/>
                  </a:lnTo>
                  <a:lnTo>
                    <a:pt x="230706" y="69935"/>
                  </a:lnTo>
                  <a:lnTo>
                    <a:pt x="221181" y="83932"/>
                  </a:lnTo>
                  <a:lnTo>
                    <a:pt x="212148" y="97410"/>
                  </a:lnTo>
                  <a:lnTo>
                    <a:pt x="203609" y="110234"/>
                  </a:lnTo>
                  <a:lnTo>
                    <a:pt x="195488" y="122459"/>
                  </a:lnTo>
                  <a:lnTo>
                    <a:pt x="187691" y="134201"/>
                  </a:lnTo>
                  <a:lnTo>
                    <a:pt x="180132" y="145580"/>
                  </a:lnTo>
                  <a:lnTo>
                    <a:pt x="172741" y="156695"/>
                  </a:lnTo>
                  <a:lnTo>
                    <a:pt x="165468" y="167625"/>
                  </a:lnTo>
                  <a:lnTo>
                    <a:pt x="158278" y="178425"/>
                  </a:lnTo>
                  <a:lnTo>
                    <a:pt x="151143" y="189138"/>
                  </a:lnTo>
                  <a:lnTo>
                    <a:pt x="144051" y="199790"/>
                  </a:lnTo>
                  <a:lnTo>
                    <a:pt x="137153" y="210401"/>
                  </a:lnTo>
                  <a:lnTo>
                    <a:pt x="130749" y="220986"/>
                  </a:lnTo>
                  <a:lnTo>
                    <a:pt x="124954" y="231556"/>
                  </a:lnTo>
                  <a:lnTo>
                    <a:pt x="119573" y="242282"/>
                  </a:lnTo>
                  <a:lnTo>
                    <a:pt x="114190" y="253476"/>
                  </a:lnTo>
                  <a:lnTo>
                    <a:pt x="108572" y="265264"/>
                  </a:lnTo>
                  <a:lnTo>
                    <a:pt x="102814" y="277453"/>
                  </a:lnTo>
                  <a:lnTo>
                    <a:pt x="97248" y="289634"/>
                  </a:lnTo>
                  <a:lnTo>
                    <a:pt x="92058" y="301569"/>
                  </a:lnTo>
                  <a:lnTo>
                    <a:pt x="87268" y="313192"/>
                  </a:lnTo>
                  <a:lnTo>
                    <a:pt x="82824" y="324530"/>
                  </a:lnTo>
                  <a:lnTo>
                    <a:pt x="78652" y="335643"/>
                  </a:lnTo>
                  <a:lnTo>
                    <a:pt x="74681" y="346749"/>
                  </a:lnTo>
                  <a:lnTo>
                    <a:pt x="70853" y="358206"/>
                  </a:lnTo>
                  <a:lnTo>
                    <a:pt x="67127" y="370175"/>
                  </a:lnTo>
                  <a:lnTo>
                    <a:pt x="63471" y="382486"/>
                  </a:lnTo>
                  <a:lnTo>
                    <a:pt x="59862" y="394750"/>
                  </a:lnTo>
                  <a:lnTo>
                    <a:pt x="56292" y="406749"/>
                  </a:lnTo>
                  <a:lnTo>
                    <a:pt x="52911" y="418756"/>
                  </a:lnTo>
                  <a:lnTo>
                    <a:pt x="50019" y="431416"/>
                  </a:lnTo>
                  <a:lnTo>
                    <a:pt x="47742" y="445043"/>
                  </a:lnTo>
                  <a:lnTo>
                    <a:pt x="46044" y="459466"/>
                  </a:lnTo>
                  <a:lnTo>
                    <a:pt x="44823" y="474227"/>
                  </a:lnTo>
                  <a:lnTo>
                    <a:pt x="43968" y="489006"/>
                  </a:lnTo>
                  <a:lnTo>
                    <a:pt x="43546" y="503506"/>
                  </a:lnTo>
                  <a:lnTo>
                    <a:pt x="43787" y="517388"/>
                  </a:lnTo>
                  <a:lnTo>
                    <a:pt x="44773" y="530532"/>
                  </a:lnTo>
                  <a:lnTo>
                    <a:pt x="46756" y="542831"/>
                  </a:lnTo>
                  <a:lnTo>
                    <a:pt x="50223" y="554105"/>
                  </a:lnTo>
                  <a:lnTo>
                    <a:pt x="55310" y="564350"/>
                  </a:lnTo>
                  <a:lnTo>
                    <a:pt x="62168" y="573384"/>
                  </a:lnTo>
                  <a:lnTo>
                    <a:pt x="71125" y="580782"/>
                  </a:lnTo>
                  <a:lnTo>
                    <a:pt x="82143" y="586458"/>
                  </a:lnTo>
                  <a:lnTo>
                    <a:pt x="94590" y="590457"/>
                  </a:lnTo>
                  <a:lnTo>
                    <a:pt x="107469" y="592782"/>
                  </a:lnTo>
                  <a:lnTo>
                    <a:pt x="120164" y="593599"/>
                  </a:lnTo>
                  <a:lnTo>
                    <a:pt x="132617" y="592860"/>
                  </a:lnTo>
                  <a:lnTo>
                    <a:pt x="145117" y="590246"/>
                  </a:lnTo>
                  <a:lnTo>
                    <a:pt x="157851" y="585753"/>
                  </a:lnTo>
                  <a:lnTo>
                    <a:pt x="170537" y="579804"/>
                  </a:lnTo>
                  <a:lnTo>
                    <a:pt x="182536" y="573056"/>
                  </a:lnTo>
                  <a:lnTo>
                    <a:pt x="193543" y="565956"/>
                  </a:lnTo>
                  <a:lnTo>
                    <a:pt x="203732" y="558412"/>
                  </a:lnTo>
                  <a:lnTo>
                    <a:pt x="213569" y="549910"/>
                  </a:lnTo>
                  <a:lnTo>
                    <a:pt x="223369" y="540227"/>
                  </a:lnTo>
                  <a:lnTo>
                    <a:pt x="233104" y="529435"/>
                  </a:lnTo>
                  <a:lnTo>
                    <a:pt x="242501" y="517734"/>
                  </a:lnTo>
                  <a:lnTo>
                    <a:pt x="251420" y="505339"/>
                  </a:lnTo>
                  <a:lnTo>
                    <a:pt x="259868" y="492439"/>
                  </a:lnTo>
                  <a:lnTo>
                    <a:pt x="267922" y="479181"/>
                  </a:lnTo>
                  <a:lnTo>
                    <a:pt x="275661" y="465673"/>
                  </a:lnTo>
                  <a:lnTo>
                    <a:pt x="282842" y="451994"/>
                  </a:lnTo>
                  <a:lnTo>
                    <a:pt x="288912" y="438197"/>
                  </a:lnTo>
                  <a:lnTo>
                    <a:pt x="293663" y="424321"/>
                  </a:lnTo>
                  <a:lnTo>
                    <a:pt x="297191" y="410392"/>
                  </a:lnTo>
                  <a:lnTo>
                    <a:pt x="299724" y="396426"/>
                  </a:lnTo>
                  <a:lnTo>
                    <a:pt x="301494" y="382446"/>
                  </a:lnTo>
                  <a:lnTo>
                    <a:pt x="302380" y="368786"/>
                  </a:lnTo>
                  <a:lnTo>
                    <a:pt x="301926" y="356067"/>
                  </a:lnTo>
                  <a:lnTo>
                    <a:pt x="299992" y="344550"/>
                  </a:lnTo>
                  <a:lnTo>
                    <a:pt x="296728" y="334173"/>
                  </a:lnTo>
                  <a:lnTo>
                    <a:pt x="292395" y="324735"/>
                  </a:lnTo>
                  <a:lnTo>
                    <a:pt x="287249" y="316026"/>
                  </a:lnTo>
                  <a:lnTo>
                    <a:pt x="281184" y="308347"/>
                  </a:lnTo>
                  <a:lnTo>
                    <a:pt x="273757" y="302464"/>
                  </a:lnTo>
                  <a:lnTo>
                    <a:pt x="264836" y="298660"/>
                  </a:lnTo>
                  <a:lnTo>
                    <a:pt x="254574" y="296919"/>
                  </a:lnTo>
                  <a:lnTo>
                    <a:pt x="243236" y="297187"/>
                  </a:lnTo>
                  <a:lnTo>
                    <a:pt x="231094" y="299225"/>
                  </a:lnTo>
                  <a:lnTo>
                    <a:pt x="218534" y="302847"/>
                  </a:lnTo>
                  <a:lnTo>
                    <a:pt x="206036" y="308011"/>
                  </a:lnTo>
                  <a:lnTo>
                    <a:pt x="193862" y="314548"/>
                  </a:lnTo>
                  <a:lnTo>
                    <a:pt x="182232" y="322036"/>
                  </a:lnTo>
                  <a:lnTo>
                    <a:pt x="171414" y="329900"/>
                  </a:lnTo>
                  <a:lnTo>
                    <a:pt x="161465" y="337787"/>
                  </a:lnTo>
                  <a:lnTo>
                    <a:pt x="152122" y="345879"/>
                  </a:lnTo>
                  <a:lnTo>
                    <a:pt x="142921" y="354757"/>
                  </a:lnTo>
                  <a:lnTo>
                    <a:pt x="133575" y="364691"/>
                  </a:lnTo>
                  <a:lnTo>
                    <a:pt x="123990" y="375483"/>
                  </a:lnTo>
                  <a:lnTo>
                    <a:pt x="114169" y="386653"/>
                  </a:lnTo>
                  <a:lnTo>
                    <a:pt x="104151" y="397881"/>
                  </a:lnTo>
                  <a:lnTo>
                    <a:pt x="93981" y="409354"/>
                  </a:lnTo>
                  <a:lnTo>
                    <a:pt x="83702" y="421648"/>
                  </a:lnTo>
                  <a:lnTo>
                    <a:pt x="73344" y="435035"/>
                  </a:lnTo>
                  <a:lnTo>
                    <a:pt x="62932" y="449636"/>
                  </a:lnTo>
                  <a:lnTo>
                    <a:pt x="52483" y="465580"/>
                  </a:lnTo>
                  <a:lnTo>
                    <a:pt x="42020" y="482766"/>
                  </a:lnTo>
                  <a:lnTo>
                    <a:pt x="32010" y="500069"/>
                  </a:lnTo>
                  <a:lnTo>
                    <a:pt x="22362" y="517145"/>
                  </a:lnTo>
                  <a:lnTo>
                    <a:pt x="12233" y="535491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764325" y="844864"/>
            <a:ext cx="604380" cy="439629"/>
            <a:chOff x="764325" y="844864"/>
            <a:chExt cx="604380" cy="439629"/>
          </a:xfrm>
        </p:grpSpPr>
        <p:sp>
          <p:nvSpPr>
            <p:cNvPr id="2" name="Freeform 1"/>
            <p:cNvSpPr/>
            <p:nvPr/>
          </p:nvSpPr>
          <p:spPr>
            <a:xfrm>
              <a:off x="764325" y="844864"/>
              <a:ext cx="277997" cy="439629"/>
            </a:xfrm>
            <a:custGeom>
              <a:avLst/>
              <a:gdLst/>
              <a:ahLst/>
              <a:cxnLst/>
              <a:rect l="0" t="0" r="0" b="0"/>
              <a:pathLst>
                <a:path w="277997" h="439629">
                  <a:moveTo>
                    <a:pt x="25312" y="18472"/>
                  </a:moveTo>
                  <a:lnTo>
                    <a:pt x="30978" y="30140"/>
                  </a:lnTo>
                  <a:lnTo>
                    <a:pt x="34622" y="40629"/>
                  </a:lnTo>
                  <a:lnTo>
                    <a:pt x="36532" y="50931"/>
                  </a:lnTo>
                  <a:lnTo>
                    <a:pt x="37033" y="61232"/>
                  </a:lnTo>
                  <a:lnTo>
                    <a:pt x="36414" y="71576"/>
                  </a:lnTo>
                  <a:lnTo>
                    <a:pt x="34942" y="81966"/>
                  </a:lnTo>
                  <a:lnTo>
                    <a:pt x="32847" y="92394"/>
                  </a:lnTo>
                  <a:lnTo>
                    <a:pt x="30309" y="102852"/>
                  </a:lnTo>
                  <a:lnTo>
                    <a:pt x="27455" y="113309"/>
                  </a:lnTo>
                  <a:lnTo>
                    <a:pt x="24197" y="122933"/>
                  </a:lnTo>
                  <a:lnTo>
                    <a:pt x="19515" y="129902"/>
                  </a:lnTo>
                  <a:lnTo>
                    <a:pt x="13493" y="132214"/>
                  </a:lnTo>
                  <a:lnTo>
                    <a:pt x="8624" y="129550"/>
                  </a:lnTo>
                  <a:lnTo>
                    <a:pt x="6024" y="124013"/>
                  </a:lnTo>
                  <a:lnTo>
                    <a:pt x="5387" y="116816"/>
                  </a:lnTo>
                  <a:lnTo>
                    <a:pt x="6143" y="108545"/>
                  </a:lnTo>
                  <a:lnTo>
                    <a:pt x="7832" y="99548"/>
                  </a:lnTo>
                  <a:lnTo>
                    <a:pt x="10138" y="90054"/>
                  </a:lnTo>
                  <a:lnTo>
                    <a:pt x="12855" y="80224"/>
                  </a:lnTo>
                  <a:lnTo>
                    <a:pt x="16009" y="70165"/>
                  </a:lnTo>
                  <a:lnTo>
                    <a:pt x="19816" y="59951"/>
                  </a:lnTo>
                  <a:lnTo>
                    <a:pt x="24346" y="49638"/>
                  </a:lnTo>
                  <a:lnTo>
                    <a:pt x="29526" y="39423"/>
                  </a:lnTo>
                  <a:lnTo>
                    <a:pt x="35228" y="29637"/>
                  </a:lnTo>
                  <a:lnTo>
                    <a:pt x="41330" y="20439"/>
                  </a:lnTo>
                  <a:lnTo>
                    <a:pt x="47884" y="12296"/>
                  </a:lnTo>
                  <a:lnTo>
                    <a:pt x="55116" y="6037"/>
                  </a:lnTo>
                  <a:lnTo>
                    <a:pt x="63088" y="1948"/>
                  </a:lnTo>
                  <a:lnTo>
                    <a:pt x="71560" y="0"/>
                  </a:lnTo>
                  <a:lnTo>
                    <a:pt x="80093" y="122"/>
                  </a:lnTo>
                  <a:lnTo>
                    <a:pt x="88424" y="2059"/>
                  </a:lnTo>
                  <a:lnTo>
                    <a:pt x="96476" y="5611"/>
                  </a:lnTo>
                  <a:lnTo>
                    <a:pt x="104262" y="10727"/>
                  </a:lnTo>
                  <a:lnTo>
                    <a:pt x="111828" y="17241"/>
                  </a:lnTo>
                  <a:lnTo>
                    <a:pt x="119061" y="25053"/>
                  </a:lnTo>
                  <a:lnTo>
                    <a:pt x="125699" y="34199"/>
                  </a:lnTo>
                  <a:lnTo>
                    <a:pt x="131648" y="44574"/>
                  </a:lnTo>
                  <a:lnTo>
                    <a:pt x="136965" y="55964"/>
                  </a:lnTo>
                  <a:lnTo>
                    <a:pt x="141772" y="68134"/>
                  </a:lnTo>
                  <a:lnTo>
                    <a:pt x="146187" y="80880"/>
                  </a:lnTo>
                  <a:lnTo>
                    <a:pt x="150153" y="94202"/>
                  </a:lnTo>
                  <a:lnTo>
                    <a:pt x="153444" y="108283"/>
                  </a:lnTo>
                  <a:lnTo>
                    <a:pt x="155993" y="123169"/>
                  </a:lnTo>
                  <a:lnTo>
                    <a:pt x="157875" y="138929"/>
                  </a:lnTo>
                  <a:lnTo>
                    <a:pt x="159221" y="155726"/>
                  </a:lnTo>
                  <a:lnTo>
                    <a:pt x="160159" y="173544"/>
                  </a:lnTo>
                  <a:lnTo>
                    <a:pt x="160637" y="192070"/>
                  </a:lnTo>
                  <a:lnTo>
                    <a:pt x="160434" y="210805"/>
                  </a:lnTo>
                  <a:lnTo>
                    <a:pt x="159483" y="229438"/>
                  </a:lnTo>
                  <a:lnTo>
                    <a:pt x="157862" y="247694"/>
                  </a:lnTo>
                  <a:lnTo>
                    <a:pt x="155703" y="265260"/>
                  </a:lnTo>
                  <a:lnTo>
                    <a:pt x="153134" y="282032"/>
                  </a:lnTo>
                  <a:lnTo>
                    <a:pt x="150105" y="297922"/>
                  </a:lnTo>
                  <a:lnTo>
                    <a:pt x="146394" y="312762"/>
                  </a:lnTo>
                  <a:lnTo>
                    <a:pt x="141934" y="326562"/>
                  </a:lnTo>
                  <a:lnTo>
                    <a:pt x="136804" y="339477"/>
                  </a:lnTo>
                  <a:lnTo>
                    <a:pt x="131135" y="351698"/>
                  </a:lnTo>
                  <a:lnTo>
                    <a:pt x="125062" y="363401"/>
                  </a:lnTo>
                  <a:lnTo>
                    <a:pt x="118696" y="374568"/>
                  </a:lnTo>
                  <a:lnTo>
                    <a:pt x="112124" y="385002"/>
                  </a:lnTo>
                  <a:lnTo>
                    <a:pt x="105404" y="394647"/>
                  </a:lnTo>
                  <a:lnTo>
                    <a:pt x="98417" y="403430"/>
                  </a:lnTo>
                  <a:lnTo>
                    <a:pt x="90887" y="411184"/>
                  </a:lnTo>
                  <a:lnTo>
                    <a:pt x="82707" y="417917"/>
                  </a:lnTo>
                  <a:lnTo>
                    <a:pt x="73925" y="423779"/>
                  </a:lnTo>
                  <a:lnTo>
                    <a:pt x="64651" y="428957"/>
                  </a:lnTo>
                  <a:lnTo>
                    <a:pt x="55008" y="433616"/>
                  </a:lnTo>
                  <a:lnTo>
                    <a:pt x="45262" y="437407"/>
                  </a:lnTo>
                  <a:lnTo>
                    <a:pt x="35799" y="439517"/>
                  </a:lnTo>
                  <a:lnTo>
                    <a:pt x="26817" y="439628"/>
                  </a:lnTo>
                  <a:lnTo>
                    <a:pt x="18651" y="437565"/>
                  </a:lnTo>
                  <a:lnTo>
                    <a:pt x="11845" y="433056"/>
                  </a:lnTo>
                  <a:lnTo>
                    <a:pt x="6571" y="426208"/>
                  </a:lnTo>
                  <a:lnTo>
                    <a:pt x="2842" y="417560"/>
                  </a:lnTo>
                  <a:lnTo>
                    <a:pt x="699" y="407862"/>
                  </a:lnTo>
                  <a:lnTo>
                    <a:pt x="0" y="397648"/>
                  </a:lnTo>
                  <a:lnTo>
                    <a:pt x="647" y="387372"/>
                  </a:lnTo>
                  <a:lnTo>
                    <a:pt x="2668" y="377481"/>
                  </a:lnTo>
                  <a:lnTo>
                    <a:pt x="5955" y="368170"/>
                  </a:lnTo>
                  <a:lnTo>
                    <a:pt x="10448" y="359598"/>
                  </a:lnTo>
                  <a:lnTo>
                    <a:pt x="16212" y="351978"/>
                  </a:lnTo>
                  <a:lnTo>
                    <a:pt x="23168" y="345335"/>
                  </a:lnTo>
                  <a:lnTo>
                    <a:pt x="31279" y="339703"/>
                  </a:lnTo>
                  <a:lnTo>
                    <a:pt x="40627" y="335209"/>
                  </a:lnTo>
                  <a:lnTo>
                    <a:pt x="51133" y="331818"/>
                  </a:lnTo>
                  <a:lnTo>
                    <a:pt x="62442" y="329522"/>
                  </a:lnTo>
                  <a:lnTo>
                    <a:pt x="74025" y="328422"/>
                  </a:lnTo>
                  <a:lnTo>
                    <a:pt x="85559" y="328464"/>
                  </a:lnTo>
                  <a:lnTo>
                    <a:pt x="97082" y="329626"/>
                  </a:lnTo>
                  <a:lnTo>
                    <a:pt x="108884" y="332001"/>
                  </a:lnTo>
                  <a:lnTo>
                    <a:pt x="121118" y="335520"/>
                  </a:lnTo>
                  <a:lnTo>
                    <a:pt x="133622" y="339830"/>
                  </a:lnTo>
                  <a:lnTo>
                    <a:pt x="146023" y="344408"/>
                  </a:lnTo>
                  <a:lnTo>
                    <a:pt x="158114" y="348919"/>
                  </a:lnTo>
                  <a:lnTo>
                    <a:pt x="170013" y="352910"/>
                  </a:lnTo>
                  <a:lnTo>
                    <a:pt x="182069" y="355753"/>
                  </a:lnTo>
                  <a:lnTo>
                    <a:pt x="194473" y="357215"/>
                  </a:lnTo>
                  <a:lnTo>
                    <a:pt x="207091" y="357398"/>
                  </a:lnTo>
                  <a:lnTo>
                    <a:pt x="219569" y="356541"/>
                  </a:lnTo>
                  <a:lnTo>
                    <a:pt x="231692" y="354894"/>
                  </a:lnTo>
                  <a:lnTo>
                    <a:pt x="242974" y="352634"/>
                  </a:lnTo>
                  <a:lnTo>
                    <a:pt x="253686" y="349531"/>
                  </a:lnTo>
                  <a:lnTo>
                    <a:pt x="264767" y="344200"/>
                  </a:lnTo>
                  <a:lnTo>
                    <a:pt x="277996" y="334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37077" y="85280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90"/>
                  </a:lnTo>
                  <a:lnTo>
                    <a:pt x="178" y="97639"/>
                  </a:lnTo>
                  <a:lnTo>
                    <a:pt x="826" y="114959"/>
                  </a:lnTo>
                  <a:lnTo>
                    <a:pt x="2075" y="133154"/>
                  </a:lnTo>
                  <a:lnTo>
                    <a:pt x="3727" y="151777"/>
                  </a:lnTo>
                  <a:lnTo>
                    <a:pt x="5375" y="170051"/>
                  </a:lnTo>
                  <a:lnTo>
                    <a:pt x="6778" y="187565"/>
                  </a:lnTo>
                  <a:lnTo>
                    <a:pt x="7871" y="204256"/>
                  </a:lnTo>
                  <a:lnTo>
                    <a:pt x="8679" y="220233"/>
                  </a:lnTo>
                  <a:lnTo>
                    <a:pt x="9257" y="235647"/>
                  </a:lnTo>
                  <a:lnTo>
                    <a:pt x="9662" y="250644"/>
                  </a:lnTo>
                  <a:lnTo>
                    <a:pt x="9942" y="265342"/>
                  </a:lnTo>
                  <a:lnTo>
                    <a:pt x="10133" y="279821"/>
                  </a:lnTo>
                  <a:lnTo>
                    <a:pt x="10263" y="293926"/>
                  </a:lnTo>
                  <a:lnTo>
                    <a:pt x="10365" y="308868"/>
                  </a:lnTo>
                  <a:lnTo>
                    <a:pt x="10448" y="328198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26590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176" y="1084435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789637" y="2014836"/>
            <a:ext cx="684353" cy="405983"/>
            <a:chOff x="789637" y="2014836"/>
            <a:chExt cx="684353" cy="405983"/>
          </a:xfrm>
        </p:grpSpPr>
        <p:sp>
          <p:nvSpPr>
            <p:cNvPr id="7" name="Freeform 6"/>
            <p:cNvSpPr/>
            <p:nvPr/>
          </p:nvSpPr>
          <p:spPr>
            <a:xfrm>
              <a:off x="789637" y="2021144"/>
              <a:ext cx="247248" cy="399675"/>
            </a:xfrm>
            <a:custGeom>
              <a:avLst/>
              <a:gdLst/>
              <a:ahLst/>
              <a:cxnLst/>
              <a:rect l="0" t="0" r="0" b="0"/>
              <a:pathLst>
                <a:path w="247248" h="399675">
                  <a:moveTo>
                    <a:pt x="73699" y="31913"/>
                  </a:moveTo>
                  <a:lnTo>
                    <a:pt x="67832" y="43581"/>
                  </a:lnTo>
                  <a:lnTo>
                    <a:pt x="62267" y="54069"/>
                  </a:lnTo>
                  <a:lnTo>
                    <a:pt x="56473" y="64371"/>
                  </a:lnTo>
                  <a:lnTo>
                    <a:pt x="50565" y="74673"/>
                  </a:lnTo>
                  <a:lnTo>
                    <a:pt x="44883" y="85016"/>
                  </a:lnTo>
                  <a:lnTo>
                    <a:pt x="39622" y="95313"/>
                  </a:lnTo>
                  <a:lnTo>
                    <a:pt x="35292" y="102316"/>
                  </a:lnTo>
                  <a:lnTo>
                    <a:pt x="32751" y="102484"/>
                  </a:lnTo>
                  <a:lnTo>
                    <a:pt x="32138" y="97893"/>
                  </a:lnTo>
                  <a:lnTo>
                    <a:pt x="32979" y="90646"/>
                  </a:lnTo>
                  <a:lnTo>
                    <a:pt x="34946" y="82122"/>
                  </a:lnTo>
                  <a:lnTo>
                    <a:pt x="38000" y="73286"/>
                  </a:lnTo>
                  <a:lnTo>
                    <a:pt x="42048" y="64614"/>
                  </a:lnTo>
                  <a:lnTo>
                    <a:pt x="46918" y="56100"/>
                  </a:lnTo>
                  <a:lnTo>
                    <a:pt x="52419" y="47439"/>
                  </a:lnTo>
                  <a:lnTo>
                    <a:pt x="58388" y="38459"/>
                  </a:lnTo>
                  <a:lnTo>
                    <a:pt x="64856" y="29454"/>
                  </a:lnTo>
                  <a:lnTo>
                    <a:pt x="72031" y="21085"/>
                  </a:lnTo>
                  <a:lnTo>
                    <a:pt x="79970" y="13685"/>
                  </a:lnTo>
                  <a:lnTo>
                    <a:pt x="88589" y="7581"/>
                  </a:lnTo>
                  <a:lnTo>
                    <a:pt x="97754" y="3236"/>
                  </a:lnTo>
                  <a:lnTo>
                    <a:pt x="107323" y="732"/>
                  </a:lnTo>
                  <a:lnTo>
                    <a:pt x="117019" y="0"/>
                  </a:lnTo>
                  <a:lnTo>
                    <a:pt x="126449" y="1013"/>
                  </a:lnTo>
                  <a:lnTo>
                    <a:pt x="135410" y="3594"/>
                  </a:lnTo>
                  <a:lnTo>
                    <a:pt x="143560" y="7934"/>
                  </a:lnTo>
                  <a:lnTo>
                    <a:pt x="150357" y="14652"/>
                  </a:lnTo>
                  <a:lnTo>
                    <a:pt x="155625" y="23867"/>
                  </a:lnTo>
                  <a:lnTo>
                    <a:pt x="159348" y="34953"/>
                  </a:lnTo>
                  <a:lnTo>
                    <a:pt x="161489" y="46841"/>
                  </a:lnTo>
                  <a:lnTo>
                    <a:pt x="162191" y="58838"/>
                  </a:lnTo>
                  <a:lnTo>
                    <a:pt x="161715" y="70804"/>
                  </a:lnTo>
                  <a:lnTo>
                    <a:pt x="160342" y="82970"/>
                  </a:lnTo>
                  <a:lnTo>
                    <a:pt x="158308" y="95480"/>
                  </a:lnTo>
                  <a:lnTo>
                    <a:pt x="155640" y="108186"/>
                  </a:lnTo>
                  <a:lnTo>
                    <a:pt x="152172" y="120730"/>
                  </a:lnTo>
                  <a:lnTo>
                    <a:pt x="147876" y="132915"/>
                  </a:lnTo>
                  <a:lnTo>
                    <a:pt x="142856" y="144709"/>
                  </a:lnTo>
                  <a:lnTo>
                    <a:pt x="137261" y="156163"/>
                  </a:lnTo>
                  <a:lnTo>
                    <a:pt x="131300" y="167283"/>
                  </a:lnTo>
                  <a:lnTo>
                    <a:pt x="127295" y="175825"/>
                  </a:lnTo>
                  <a:lnTo>
                    <a:pt x="128171" y="179680"/>
                  </a:lnTo>
                  <a:lnTo>
                    <a:pt x="133141" y="181239"/>
                  </a:lnTo>
                  <a:lnTo>
                    <a:pt x="140625" y="182666"/>
                  </a:lnTo>
                  <a:lnTo>
                    <a:pt x="149503" y="184925"/>
                  </a:lnTo>
                  <a:lnTo>
                    <a:pt x="159130" y="188249"/>
                  </a:lnTo>
                  <a:lnTo>
                    <a:pt x="169158" y="192543"/>
                  </a:lnTo>
                  <a:lnTo>
                    <a:pt x="179399" y="197621"/>
                  </a:lnTo>
                  <a:lnTo>
                    <a:pt x="189591" y="203452"/>
                  </a:lnTo>
                  <a:lnTo>
                    <a:pt x="199374" y="210181"/>
                  </a:lnTo>
                  <a:lnTo>
                    <a:pt x="208586" y="217813"/>
                  </a:lnTo>
                  <a:lnTo>
                    <a:pt x="217080" y="226222"/>
                  </a:lnTo>
                  <a:lnTo>
                    <a:pt x="224641" y="235244"/>
                  </a:lnTo>
                  <a:lnTo>
                    <a:pt x="231241" y="244726"/>
                  </a:lnTo>
                  <a:lnTo>
                    <a:pt x="236844" y="254703"/>
                  </a:lnTo>
                  <a:lnTo>
                    <a:pt x="241317" y="265386"/>
                  </a:lnTo>
                  <a:lnTo>
                    <a:pt x="244689" y="276833"/>
                  </a:lnTo>
                  <a:lnTo>
                    <a:pt x="246802" y="288961"/>
                  </a:lnTo>
                  <a:lnTo>
                    <a:pt x="247247" y="301634"/>
                  </a:lnTo>
                  <a:lnTo>
                    <a:pt x="245953" y="314707"/>
                  </a:lnTo>
                  <a:lnTo>
                    <a:pt x="243135" y="327740"/>
                  </a:lnTo>
                  <a:lnTo>
                    <a:pt x="239110" y="340031"/>
                  </a:lnTo>
                  <a:lnTo>
                    <a:pt x="234174" y="351252"/>
                  </a:lnTo>
                  <a:lnTo>
                    <a:pt x="228251" y="361259"/>
                  </a:lnTo>
                  <a:lnTo>
                    <a:pt x="220920" y="369917"/>
                  </a:lnTo>
                  <a:lnTo>
                    <a:pt x="212062" y="377292"/>
                  </a:lnTo>
                  <a:lnTo>
                    <a:pt x="201843" y="383432"/>
                  </a:lnTo>
                  <a:lnTo>
                    <a:pt x="190534" y="388275"/>
                  </a:lnTo>
                  <a:lnTo>
                    <a:pt x="178402" y="391907"/>
                  </a:lnTo>
                  <a:lnTo>
                    <a:pt x="165510" y="394536"/>
                  </a:lnTo>
                  <a:lnTo>
                    <a:pt x="151725" y="396392"/>
                  </a:lnTo>
                  <a:lnTo>
                    <a:pt x="137050" y="397681"/>
                  </a:lnTo>
                  <a:lnTo>
                    <a:pt x="121773" y="398566"/>
                  </a:lnTo>
                  <a:lnTo>
                    <a:pt x="106365" y="399169"/>
                  </a:lnTo>
                  <a:lnTo>
                    <a:pt x="91115" y="399572"/>
                  </a:lnTo>
                  <a:lnTo>
                    <a:pt x="76282" y="399674"/>
                  </a:lnTo>
                  <a:lnTo>
                    <a:pt x="62168" y="399210"/>
                  </a:lnTo>
                  <a:lnTo>
                    <a:pt x="48875" y="398086"/>
                  </a:lnTo>
                  <a:lnTo>
                    <a:pt x="36773" y="396508"/>
                  </a:lnTo>
                  <a:lnTo>
                    <a:pt x="25405" y="394745"/>
                  </a:lnTo>
                  <a:lnTo>
                    <a:pt x="13773" y="392644"/>
                  </a:lnTo>
                  <a:lnTo>
                    <a:pt x="0" y="3898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78748" y="2014836"/>
              <a:ext cx="222164" cy="391634"/>
            </a:xfrm>
            <a:custGeom>
              <a:avLst/>
              <a:gdLst/>
              <a:ahLst/>
              <a:cxnLst/>
              <a:rect l="0" t="0" r="0" b="0"/>
              <a:pathLst>
                <a:path w="222164" h="391634">
                  <a:moveTo>
                    <a:pt x="163614" y="17164"/>
                  </a:moveTo>
                  <a:lnTo>
                    <a:pt x="151812" y="14230"/>
                  </a:lnTo>
                  <a:lnTo>
                    <a:pt x="140043" y="11448"/>
                  </a:lnTo>
                  <a:lnTo>
                    <a:pt x="127153" y="8553"/>
                  </a:lnTo>
                  <a:lnTo>
                    <a:pt x="113305" y="5685"/>
                  </a:lnTo>
                  <a:lnTo>
                    <a:pt x="98976" y="3168"/>
                  </a:lnTo>
                  <a:lnTo>
                    <a:pt x="84516" y="1167"/>
                  </a:lnTo>
                  <a:lnTo>
                    <a:pt x="70412" y="0"/>
                  </a:lnTo>
                  <a:lnTo>
                    <a:pt x="57333" y="202"/>
                  </a:lnTo>
                  <a:lnTo>
                    <a:pt x="45549" y="1940"/>
                  </a:lnTo>
                  <a:lnTo>
                    <a:pt x="35149" y="5228"/>
                  </a:lnTo>
                  <a:lnTo>
                    <a:pt x="26220" y="10101"/>
                  </a:lnTo>
                  <a:lnTo>
                    <a:pt x="18660" y="16420"/>
                  </a:lnTo>
                  <a:lnTo>
                    <a:pt x="12394" y="24086"/>
                  </a:lnTo>
                  <a:lnTo>
                    <a:pt x="7467" y="33125"/>
                  </a:lnTo>
                  <a:lnTo>
                    <a:pt x="3781" y="43421"/>
                  </a:lnTo>
                  <a:lnTo>
                    <a:pt x="1287" y="54587"/>
                  </a:lnTo>
                  <a:lnTo>
                    <a:pt x="53" y="66073"/>
                  </a:lnTo>
                  <a:lnTo>
                    <a:pt x="0" y="77542"/>
                  </a:lnTo>
                  <a:lnTo>
                    <a:pt x="930" y="89022"/>
                  </a:lnTo>
                  <a:lnTo>
                    <a:pt x="2616" y="100795"/>
                  </a:lnTo>
                  <a:lnTo>
                    <a:pt x="4859" y="113013"/>
                  </a:lnTo>
                  <a:lnTo>
                    <a:pt x="7499" y="125677"/>
                  </a:lnTo>
                  <a:lnTo>
                    <a:pt x="10416" y="138718"/>
                  </a:lnTo>
                  <a:lnTo>
                    <a:pt x="13525" y="152047"/>
                  </a:lnTo>
                  <a:lnTo>
                    <a:pt x="16764" y="165422"/>
                  </a:lnTo>
                  <a:lnTo>
                    <a:pt x="20092" y="178476"/>
                  </a:lnTo>
                  <a:lnTo>
                    <a:pt x="23494" y="191001"/>
                  </a:lnTo>
                  <a:lnTo>
                    <a:pt x="27433" y="201885"/>
                  </a:lnTo>
                  <a:lnTo>
                    <a:pt x="32641" y="208227"/>
                  </a:lnTo>
                  <a:lnTo>
                    <a:pt x="38712" y="209031"/>
                  </a:lnTo>
                  <a:lnTo>
                    <a:pt x="44821" y="206500"/>
                  </a:lnTo>
                  <a:lnTo>
                    <a:pt x="50917" y="202153"/>
                  </a:lnTo>
                  <a:lnTo>
                    <a:pt x="57119" y="196772"/>
                  </a:lnTo>
                  <a:lnTo>
                    <a:pt x="63493" y="190787"/>
                  </a:lnTo>
                  <a:lnTo>
                    <a:pt x="70365" y="184765"/>
                  </a:lnTo>
                  <a:lnTo>
                    <a:pt x="78325" y="179461"/>
                  </a:lnTo>
                  <a:lnTo>
                    <a:pt x="87594" y="175224"/>
                  </a:lnTo>
                  <a:lnTo>
                    <a:pt x="97916" y="172206"/>
                  </a:lnTo>
                  <a:lnTo>
                    <a:pt x="108760" y="170544"/>
                  </a:lnTo>
                  <a:lnTo>
                    <a:pt x="119756" y="170167"/>
                  </a:lnTo>
                  <a:lnTo>
                    <a:pt x="130731" y="170861"/>
                  </a:lnTo>
                  <a:lnTo>
                    <a:pt x="141625" y="172381"/>
                  </a:lnTo>
                  <a:lnTo>
                    <a:pt x="152427" y="174517"/>
                  </a:lnTo>
                  <a:lnTo>
                    <a:pt x="162984" y="177424"/>
                  </a:lnTo>
                  <a:lnTo>
                    <a:pt x="173007" y="181584"/>
                  </a:lnTo>
                  <a:lnTo>
                    <a:pt x="182377" y="187162"/>
                  </a:lnTo>
                  <a:lnTo>
                    <a:pt x="190976" y="194028"/>
                  </a:lnTo>
                  <a:lnTo>
                    <a:pt x="198606" y="201932"/>
                  </a:lnTo>
                  <a:lnTo>
                    <a:pt x="205252" y="210625"/>
                  </a:lnTo>
                  <a:lnTo>
                    <a:pt x="210885" y="220055"/>
                  </a:lnTo>
                  <a:lnTo>
                    <a:pt x="215378" y="230363"/>
                  </a:lnTo>
                  <a:lnTo>
                    <a:pt x="218769" y="241558"/>
                  </a:lnTo>
                  <a:lnTo>
                    <a:pt x="221063" y="253686"/>
                  </a:lnTo>
                  <a:lnTo>
                    <a:pt x="222163" y="266891"/>
                  </a:lnTo>
                  <a:lnTo>
                    <a:pt x="222121" y="281134"/>
                  </a:lnTo>
                  <a:lnTo>
                    <a:pt x="220959" y="295767"/>
                  </a:lnTo>
                  <a:lnTo>
                    <a:pt x="218583" y="309671"/>
                  </a:lnTo>
                  <a:lnTo>
                    <a:pt x="215060" y="322276"/>
                  </a:lnTo>
                  <a:lnTo>
                    <a:pt x="210576" y="333533"/>
                  </a:lnTo>
                  <a:lnTo>
                    <a:pt x="205350" y="343636"/>
                  </a:lnTo>
                  <a:lnTo>
                    <a:pt x="199573" y="352836"/>
                  </a:lnTo>
                  <a:lnTo>
                    <a:pt x="193237" y="361202"/>
                  </a:lnTo>
                  <a:lnTo>
                    <a:pt x="186153" y="368617"/>
                  </a:lnTo>
                  <a:lnTo>
                    <a:pt x="178271" y="375090"/>
                  </a:lnTo>
                  <a:lnTo>
                    <a:pt x="169520" y="380593"/>
                  </a:lnTo>
                  <a:lnTo>
                    <a:pt x="159735" y="384992"/>
                  </a:lnTo>
                  <a:lnTo>
                    <a:pt x="148927" y="388316"/>
                  </a:lnTo>
                  <a:lnTo>
                    <a:pt x="137244" y="390565"/>
                  </a:lnTo>
                  <a:lnTo>
                    <a:pt x="124878" y="391633"/>
                  </a:lnTo>
                  <a:lnTo>
                    <a:pt x="112009" y="391570"/>
                  </a:lnTo>
                  <a:lnTo>
                    <a:pt x="98945" y="390393"/>
                  </a:lnTo>
                  <a:lnTo>
                    <a:pt x="86102" y="388008"/>
                  </a:lnTo>
                  <a:lnTo>
                    <a:pt x="73702" y="384487"/>
                  </a:lnTo>
                  <a:lnTo>
                    <a:pt x="62218" y="380325"/>
                  </a:lnTo>
                  <a:lnTo>
                    <a:pt x="51341" y="375944"/>
                  </a:lnTo>
                  <a:lnTo>
                    <a:pt x="40117" y="370960"/>
                  </a:lnTo>
                  <a:lnTo>
                    <a:pt x="26744" y="3646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2105699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4818" y="9359"/>
                  </a:lnTo>
                  <a:lnTo>
                    <a:pt x="9878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3989" y="22952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00373" y="855352"/>
            <a:ext cx="750149" cy="597581"/>
            <a:chOff x="1800373" y="855352"/>
            <a:chExt cx="750149" cy="597581"/>
          </a:xfrm>
        </p:grpSpPr>
        <p:sp>
          <p:nvSpPr>
            <p:cNvPr id="12" name="Freeform 11"/>
            <p:cNvSpPr/>
            <p:nvPr/>
          </p:nvSpPr>
          <p:spPr>
            <a:xfrm>
              <a:off x="1800373" y="88439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67" y="90429"/>
                  </a:lnTo>
                  <a:lnTo>
                    <a:pt x="7866" y="107292"/>
                  </a:lnTo>
                  <a:lnTo>
                    <a:pt x="8676" y="124897"/>
                  </a:lnTo>
                  <a:lnTo>
                    <a:pt x="9256" y="143290"/>
                  </a:lnTo>
                  <a:lnTo>
                    <a:pt x="9661" y="162216"/>
                  </a:lnTo>
                  <a:lnTo>
                    <a:pt x="9941" y="181227"/>
                  </a:lnTo>
                  <a:lnTo>
                    <a:pt x="10137" y="200044"/>
                  </a:lnTo>
                  <a:lnTo>
                    <a:pt x="10439" y="218255"/>
                  </a:lnTo>
                  <a:lnTo>
                    <a:pt x="11175" y="235258"/>
                  </a:lnTo>
                  <a:lnTo>
                    <a:pt x="12483" y="250849"/>
                  </a:lnTo>
                  <a:lnTo>
                    <a:pt x="14175" y="265471"/>
                  </a:lnTo>
                  <a:lnTo>
                    <a:pt x="15850" y="279985"/>
                  </a:lnTo>
                  <a:lnTo>
                    <a:pt x="17270" y="294902"/>
                  </a:lnTo>
                  <a:lnTo>
                    <a:pt x="18375" y="310213"/>
                  </a:lnTo>
                  <a:lnTo>
                    <a:pt x="19191" y="325579"/>
                  </a:lnTo>
                  <a:lnTo>
                    <a:pt x="19775" y="340764"/>
                  </a:lnTo>
                  <a:lnTo>
                    <a:pt x="20184" y="355477"/>
                  </a:lnTo>
                  <a:lnTo>
                    <a:pt x="20511" y="370958"/>
                  </a:lnTo>
                  <a:lnTo>
                    <a:pt x="20785" y="390801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37243" y="1273948"/>
              <a:ext cx="26559" cy="168457"/>
            </a:xfrm>
            <a:custGeom>
              <a:avLst/>
              <a:gdLst/>
              <a:ahLst/>
              <a:cxnLst/>
              <a:rect l="0" t="0" r="0" b="0"/>
              <a:pathLst>
                <a:path w="26559" h="168457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0" y="23852"/>
                  </a:lnTo>
                  <a:lnTo>
                    <a:pt x="15165" y="31459"/>
                  </a:lnTo>
                  <a:lnTo>
                    <a:pt x="19349" y="39934"/>
                  </a:lnTo>
                  <a:lnTo>
                    <a:pt x="22769" y="49566"/>
                  </a:lnTo>
                  <a:lnTo>
                    <a:pt x="25207" y="60307"/>
                  </a:lnTo>
                  <a:lnTo>
                    <a:pt x="26464" y="71967"/>
                  </a:lnTo>
                  <a:lnTo>
                    <a:pt x="26558" y="84321"/>
                  </a:lnTo>
                  <a:lnTo>
                    <a:pt x="25502" y="96852"/>
                  </a:lnTo>
                  <a:lnTo>
                    <a:pt x="23205" y="108798"/>
                  </a:lnTo>
                  <a:lnTo>
                    <a:pt x="19747" y="119783"/>
                  </a:lnTo>
                  <a:lnTo>
                    <a:pt x="15628" y="129691"/>
                  </a:lnTo>
                  <a:lnTo>
                    <a:pt x="11282" y="139552"/>
                  </a:lnTo>
                  <a:lnTo>
                    <a:pt x="6327" y="15134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21513" y="855352"/>
              <a:ext cx="196811" cy="443769"/>
            </a:xfrm>
            <a:custGeom>
              <a:avLst/>
              <a:gdLst/>
              <a:ahLst/>
              <a:cxnLst/>
              <a:rect l="0" t="0" r="0" b="0"/>
              <a:pathLst>
                <a:path w="196811" h="443769">
                  <a:moveTo>
                    <a:pt x="10528" y="50098"/>
                  </a:moveTo>
                  <a:lnTo>
                    <a:pt x="4854" y="55268"/>
                  </a:lnTo>
                  <a:lnTo>
                    <a:pt x="1320" y="54890"/>
                  </a:lnTo>
                  <a:lnTo>
                    <a:pt x="23" y="50354"/>
                  </a:lnTo>
                  <a:lnTo>
                    <a:pt x="774" y="43497"/>
                  </a:lnTo>
                  <a:lnTo>
                    <a:pt x="3245" y="35291"/>
                  </a:lnTo>
                  <a:lnTo>
                    <a:pt x="7380" y="26591"/>
                  </a:lnTo>
                  <a:lnTo>
                    <a:pt x="13447" y="18320"/>
                  </a:lnTo>
                  <a:lnTo>
                    <a:pt x="21417" y="10939"/>
                  </a:lnTo>
                  <a:lnTo>
                    <a:pt x="30687" y="4992"/>
                  </a:lnTo>
                  <a:lnTo>
                    <a:pt x="40288" y="1273"/>
                  </a:lnTo>
                  <a:lnTo>
                    <a:pt x="49631" y="0"/>
                  </a:lnTo>
                  <a:lnTo>
                    <a:pt x="58511" y="1076"/>
                  </a:lnTo>
                  <a:lnTo>
                    <a:pt x="66929" y="4374"/>
                  </a:lnTo>
                  <a:lnTo>
                    <a:pt x="74949" y="9591"/>
                  </a:lnTo>
                  <a:lnTo>
                    <a:pt x="82335" y="16498"/>
                  </a:lnTo>
                  <a:lnTo>
                    <a:pt x="88552" y="25019"/>
                  </a:lnTo>
                  <a:lnTo>
                    <a:pt x="93403" y="34967"/>
                  </a:lnTo>
                  <a:lnTo>
                    <a:pt x="97001" y="46069"/>
                  </a:lnTo>
                  <a:lnTo>
                    <a:pt x="99583" y="58044"/>
                  </a:lnTo>
                  <a:lnTo>
                    <a:pt x="101390" y="70649"/>
                  </a:lnTo>
                  <a:lnTo>
                    <a:pt x="102471" y="83537"/>
                  </a:lnTo>
                  <a:lnTo>
                    <a:pt x="102680" y="96262"/>
                  </a:lnTo>
                  <a:lnTo>
                    <a:pt x="102004" y="108593"/>
                  </a:lnTo>
                  <a:lnTo>
                    <a:pt x="100400" y="120330"/>
                  </a:lnTo>
                  <a:lnTo>
                    <a:pt x="97720" y="131220"/>
                  </a:lnTo>
                  <a:lnTo>
                    <a:pt x="93988" y="141213"/>
                  </a:lnTo>
                  <a:lnTo>
                    <a:pt x="89364" y="150415"/>
                  </a:lnTo>
                  <a:lnTo>
                    <a:pt x="84043" y="158991"/>
                  </a:lnTo>
                  <a:lnTo>
                    <a:pt x="78266" y="167060"/>
                  </a:lnTo>
                  <a:lnTo>
                    <a:pt x="74282" y="173404"/>
                  </a:lnTo>
                  <a:lnTo>
                    <a:pt x="74891" y="176653"/>
                  </a:lnTo>
                  <a:lnTo>
                    <a:pt x="79531" y="177837"/>
                  </a:lnTo>
                  <a:lnTo>
                    <a:pt x="86944" y="178366"/>
                  </a:lnTo>
                  <a:lnTo>
                    <a:pt x="95944" y="179464"/>
                  </a:lnTo>
                  <a:lnTo>
                    <a:pt x="105759" y="181679"/>
                  </a:lnTo>
                  <a:lnTo>
                    <a:pt x="115970" y="185224"/>
                  </a:lnTo>
                  <a:lnTo>
                    <a:pt x="126368" y="190239"/>
                  </a:lnTo>
                  <a:lnTo>
                    <a:pt x="136844" y="196633"/>
                  </a:lnTo>
                  <a:lnTo>
                    <a:pt x="147188" y="204172"/>
                  </a:lnTo>
                  <a:lnTo>
                    <a:pt x="157070" y="212590"/>
                  </a:lnTo>
                  <a:lnTo>
                    <a:pt x="166342" y="221662"/>
                  </a:lnTo>
                  <a:lnTo>
                    <a:pt x="174705" y="231531"/>
                  </a:lnTo>
                  <a:lnTo>
                    <a:pt x="181646" y="242672"/>
                  </a:lnTo>
                  <a:lnTo>
                    <a:pt x="187016" y="255244"/>
                  </a:lnTo>
                  <a:lnTo>
                    <a:pt x="190978" y="269112"/>
                  </a:lnTo>
                  <a:lnTo>
                    <a:pt x="193811" y="284023"/>
                  </a:lnTo>
                  <a:lnTo>
                    <a:pt x="195786" y="299714"/>
                  </a:lnTo>
                  <a:lnTo>
                    <a:pt x="196810" y="315639"/>
                  </a:lnTo>
                  <a:lnTo>
                    <a:pt x="196450" y="331017"/>
                  </a:lnTo>
                  <a:lnTo>
                    <a:pt x="194579" y="345465"/>
                  </a:lnTo>
                  <a:lnTo>
                    <a:pt x="191357" y="358961"/>
                  </a:lnTo>
                  <a:lnTo>
                    <a:pt x="187053" y="371646"/>
                  </a:lnTo>
                  <a:lnTo>
                    <a:pt x="181930" y="383696"/>
                  </a:lnTo>
                  <a:lnTo>
                    <a:pt x="176051" y="395112"/>
                  </a:lnTo>
                  <a:lnTo>
                    <a:pt x="169281" y="405721"/>
                  </a:lnTo>
                  <a:lnTo>
                    <a:pt x="161608" y="415484"/>
                  </a:lnTo>
                  <a:lnTo>
                    <a:pt x="152830" y="424177"/>
                  </a:lnTo>
                  <a:lnTo>
                    <a:pt x="142494" y="431340"/>
                  </a:lnTo>
                  <a:lnTo>
                    <a:pt x="130503" y="436853"/>
                  </a:lnTo>
                  <a:lnTo>
                    <a:pt x="117212" y="440742"/>
                  </a:lnTo>
                  <a:lnTo>
                    <a:pt x="103227" y="442993"/>
                  </a:lnTo>
                  <a:lnTo>
                    <a:pt x="88976" y="443768"/>
                  </a:lnTo>
                  <a:lnTo>
                    <a:pt x="74833" y="443341"/>
                  </a:lnTo>
                  <a:lnTo>
                    <a:pt x="61190" y="442001"/>
                  </a:lnTo>
                  <a:lnTo>
                    <a:pt x="48217" y="439998"/>
                  </a:lnTo>
                  <a:lnTo>
                    <a:pt x="36331" y="437680"/>
                  </a:lnTo>
                  <a:lnTo>
                    <a:pt x="25133" y="435269"/>
                  </a:lnTo>
                  <a:lnTo>
                    <a:pt x="13640" y="432556"/>
                  </a:lnTo>
                  <a:lnTo>
                    <a:pt x="0" y="429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6310" y="1316062"/>
              <a:ext cx="34212" cy="136871"/>
            </a:xfrm>
            <a:custGeom>
              <a:avLst/>
              <a:gdLst/>
              <a:ahLst/>
              <a:cxnLst/>
              <a:rect l="0" t="0" r="0" b="0"/>
              <a:pathLst>
                <a:path w="34212" h="136871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2" y="35821"/>
                  </a:lnTo>
                  <a:lnTo>
                    <a:pt x="27314" y="45021"/>
                  </a:lnTo>
                  <a:lnTo>
                    <a:pt x="30721" y="54793"/>
                  </a:lnTo>
                  <a:lnTo>
                    <a:pt x="33100" y="65331"/>
                  </a:lnTo>
                  <a:lnTo>
                    <a:pt x="34211" y="76664"/>
                  </a:lnTo>
                  <a:lnTo>
                    <a:pt x="33910" y="88278"/>
                  </a:lnTo>
                  <a:lnTo>
                    <a:pt x="31738" y="100449"/>
                  </a:lnTo>
                  <a:lnTo>
                    <a:pt x="25266" y="11536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832165" y="831751"/>
            <a:ext cx="1025860" cy="684353"/>
            <a:chOff x="2832165" y="831751"/>
            <a:chExt cx="1025860" cy="684353"/>
          </a:xfrm>
        </p:grpSpPr>
        <p:sp>
          <p:nvSpPr>
            <p:cNvPr id="17" name="Freeform 16"/>
            <p:cNvSpPr/>
            <p:nvPr/>
          </p:nvSpPr>
          <p:spPr>
            <a:xfrm>
              <a:off x="2832165" y="831751"/>
              <a:ext cx="289907" cy="515897"/>
            </a:xfrm>
            <a:custGeom>
              <a:avLst/>
              <a:gdLst/>
              <a:ahLst/>
              <a:cxnLst/>
              <a:rect l="0" t="0" r="0" b="0"/>
              <a:pathLst>
                <a:path w="289907" h="515897">
                  <a:moveTo>
                    <a:pt x="0" y="0"/>
                  </a:moveTo>
                  <a:lnTo>
                    <a:pt x="3135" y="8600"/>
                  </a:lnTo>
                  <a:lnTo>
                    <a:pt x="7838" y="15026"/>
                  </a:lnTo>
                  <a:lnTo>
                    <a:pt x="14627" y="19835"/>
                  </a:lnTo>
                  <a:lnTo>
                    <a:pt x="23247" y="23377"/>
                  </a:lnTo>
                  <a:lnTo>
                    <a:pt x="33361" y="25923"/>
                  </a:lnTo>
                  <a:lnTo>
                    <a:pt x="44625" y="27715"/>
                  </a:lnTo>
                  <a:lnTo>
                    <a:pt x="56734" y="28958"/>
                  </a:lnTo>
                  <a:lnTo>
                    <a:pt x="69446" y="29811"/>
                  </a:lnTo>
                  <a:lnTo>
                    <a:pt x="82577" y="30386"/>
                  </a:lnTo>
                  <a:lnTo>
                    <a:pt x="95831" y="30606"/>
                  </a:lnTo>
                  <a:lnTo>
                    <a:pt x="108808" y="30222"/>
                  </a:lnTo>
                  <a:lnTo>
                    <a:pt x="121324" y="29147"/>
                  </a:lnTo>
                  <a:lnTo>
                    <a:pt x="133696" y="27440"/>
                  </a:lnTo>
                  <a:lnTo>
                    <a:pt x="146610" y="25224"/>
                  </a:lnTo>
                  <a:lnTo>
                    <a:pt x="160415" y="22626"/>
                  </a:lnTo>
                  <a:lnTo>
                    <a:pt x="175130" y="19916"/>
                  </a:lnTo>
                  <a:lnTo>
                    <a:pt x="190620" y="17483"/>
                  </a:lnTo>
                  <a:lnTo>
                    <a:pt x="206702" y="15514"/>
                  </a:lnTo>
                  <a:lnTo>
                    <a:pt x="222891" y="13854"/>
                  </a:lnTo>
                  <a:lnTo>
                    <a:pt x="238446" y="12125"/>
                  </a:lnTo>
                  <a:lnTo>
                    <a:pt x="252995" y="10130"/>
                  </a:lnTo>
                  <a:lnTo>
                    <a:pt x="265879" y="8637"/>
                  </a:lnTo>
                  <a:lnTo>
                    <a:pt x="276024" y="9217"/>
                  </a:lnTo>
                  <a:lnTo>
                    <a:pt x="283101" y="12574"/>
                  </a:lnTo>
                  <a:lnTo>
                    <a:pt x="287412" y="18442"/>
                  </a:lnTo>
                  <a:lnTo>
                    <a:pt x="289499" y="26059"/>
                  </a:lnTo>
                  <a:lnTo>
                    <a:pt x="289906" y="34775"/>
                  </a:lnTo>
                  <a:lnTo>
                    <a:pt x="288932" y="44167"/>
                  </a:lnTo>
                  <a:lnTo>
                    <a:pt x="286625" y="53974"/>
                  </a:lnTo>
                  <a:lnTo>
                    <a:pt x="283120" y="64050"/>
                  </a:lnTo>
                  <a:lnTo>
                    <a:pt x="278634" y="74625"/>
                  </a:lnTo>
                  <a:lnTo>
                    <a:pt x="273400" y="86255"/>
                  </a:lnTo>
                  <a:lnTo>
                    <a:pt x="267618" y="99163"/>
                  </a:lnTo>
                  <a:lnTo>
                    <a:pt x="261448" y="113258"/>
                  </a:lnTo>
                  <a:lnTo>
                    <a:pt x="255006" y="128325"/>
                  </a:lnTo>
                  <a:lnTo>
                    <a:pt x="248377" y="144115"/>
                  </a:lnTo>
                  <a:lnTo>
                    <a:pt x="241621" y="159937"/>
                  </a:lnTo>
                  <a:lnTo>
                    <a:pt x="234779" y="174713"/>
                  </a:lnTo>
                  <a:lnTo>
                    <a:pt x="227884" y="187944"/>
                  </a:lnTo>
                  <a:lnTo>
                    <a:pt x="221117" y="199808"/>
                  </a:lnTo>
                  <a:lnTo>
                    <a:pt x="214799" y="210859"/>
                  </a:lnTo>
                  <a:lnTo>
                    <a:pt x="209069" y="221520"/>
                  </a:lnTo>
                  <a:lnTo>
                    <a:pt x="203899" y="232023"/>
                  </a:lnTo>
                  <a:lnTo>
                    <a:pt x="199192" y="242476"/>
                  </a:lnTo>
                  <a:lnTo>
                    <a:pt x="194840" y="252926"/>
                  </a:lnTo>
                  <a:lnTo>
                    <a:pt x="190746" y="263388"/>
                  </a:lnTo>
                  <a:lnTo>
                    <a:pt x="186836" y="273865"/>
                  </a:lnTo>
                  <a:lnTo>
                    <a:pt x="183055" y="284355"/>
                  </a:lnTo>
                  <a:lnTo>
                    <a:pt x="179361" y="294857"/>
                  </a:lnTo>
                  <a:lnTo>
                    <a:pt x="175727" y="305366"/>
                  </a:lnTo>
                  <a:lnTo>
                    <a:pt x="172130" y="315891"/>
                  </a:lnTo>
                  <a:lnTo>
                    <a:pt x="168392" y="326756"/>
                  </a:lnTo>
                  <a:lnTo>
                    <a:pt x="164197" y="338576"/>
                  </a:lnTo>
                  <a:lnTo>
                    <a:pt x="159409" y="351602"/>
                  </a:lnTo>
                  <a:lnTo>
                    <a:pt x="154057" y="365606"/>
                  </a:lnTo>
                  <a:lnTo>
                    <a:pt x="148240" y="380077"/>
                  </a:lnTo>
                  <a:lnTo>
                    <a:pt x="142072" y="394663"/>
                  </a:lnTo>
                  <a:lnTo>
                    <a:pt x="135811" y="409202"/>
                  </a:lnTo>
                  <a:lnTo>
                    <a:pt x="129842" y="423643"/>
                  </a:lnTo>
                  <a:lnTo>
                    <a:pt x="124350" y="437974"/>
                  </a:lnTo>
                  <a:lnTo>
                    <a:pt x="119296" y="451991"/>
                  </a:lnTo>
                  <a:lnTo>
                    <a:pt x="113917" y="466872"/>
                  </a:lnTo>
                  <a:lnTo>
                    <a:pt x="106623" y="486159"/>
                  </a:lnTo>
                  <a:lnTo>
                    <a:pt x="94757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48020" y="1347647"/>
              <a:ext cx="75221" cy="168457"/>
            </a:xfrm>
            <a:custGeom>
              <a:avLst/>
              <a:gdLst/>
              <a:ahLst/>
              <a:cxnLst/>
              <a:rect l="0" t="0" r="0" b="0"/>
              <a:pathLst>
                <a:path w="75221" h="168457">
                  <a:moveTo>
                    <a:pt x="31586" y="0"/>
                  </a:moveTo>
                  <a:lnTo>
                    <a:pt x="37454" y="5868"/>
                  </a:lnTo>
                  <a:lnTo>
                    <a:pt x="43018" y="11432"/>
                  </a:lnTo>
                  <a:lnTo>
                    <a:pt x="48812" y="17236"/>
                  </a:lnTo>
                  <a:lnTo>
                    <a:pt x="54720" y="23489"/>
                  </a:lnTo>
                  <a:lnTo>
                    <a:pt x="60402" y="30468"/>
                  </a:lnTo>
                  <a:lnTo>
                    <a:pt x="65667" y="38249"/>
                  </a:lnTo>
                  <a:lnTo>
                    <a:pt x="70172" y="46751"/>
                  </a:lnTo>
                  <a:lnTo>
                    <a:pt x="73362" y="55830"/>
                  </a:lnTo>
                  <a:lnTo>
                    <a:pt x="75052" y="65343"/>
                  </a:lnTo>
                  <a:lnTo>
                    <a:pt x="75220" y="75171"/>
                  </a:lnTo>
                  <a:lnTo>
                    <a:pt x="73819" y="85221"/>
                  </a:lnTo>
                  <a:lnTo>
                    <a:pt x="70984" y="95419"/>
                  </a:lnTo>
                  <a:lnTo>
                    <a:pt x="66812" y="105555"/>
                  </a:lnTo>
                  <a:lnTo>
                    <a:pt x="61270" y="115288"/>
                  </a:lnTo>
                  <a:lnTo>
                    <a:pt x="54476" y="124459"/>
                  </a:lnTo>
                  <a:lnTo>
                    <a:pt x="46725" y="132980"/>
                  </a:lnTo>
                  <a:lnTo>
                    <a:pt x="37444" y="141677"/>
                  </a:lnTo>
                  <a:lnTo>
                    <a:pt x="23584" y="15243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22209" y="860733"/>
              <a:ext cx="304880" cy="415717"/>
            </a:xfrm>
            <a:custGeom>
              <a:avLst/>
              <a:gdLst/>
              <a:ahLst/>
              <a:cxnLst/>
              <a:rect l="0" t="0" r="0" b="0"/>
              <a:pathLst>
                <a:path w="304880" h="415717">
                  <a:moveTo>
                    <a:pt x="41666" y="55246"/>
                  </a:moveTo>
                  <a:lnTo>
                    <a:pt x="38732" y="64047"/>
                  </a:lnTo>
                  <a:lnTo>
                    <a:pt x="35950" y="72394"/>
                  </a:lnTo>
                  <a:lnTo>
                    <a:pt x="33038" y="81059"/>
                  </a:lnTo>
                  <a:lnTo>
                    <a:pt x="29517" y="88878"/>
                  </a:lnTo>
                  <a:lnTo>
                    <a:pt x="25156" y="92460"/>
                  </a:lnTo>
                  <a:lnTo>
                    <a:pt x="21266" y="90257"/>
                  </a:lnTo>
                  <a:lnTo>
                    <a:pt x="19071" y="84147"/>
                  </a:lnTo>
                  <a:lnTo>
                    <a:pt x="18715" y="75678"/>
                  </a:lnTo>
                  <a:lnTo>
                    <a:pt x="20104" y="65968"/>
                  </a:lnTo>
                  <a:lnTo>
                    <a:pt x="22993" y="55688"/>
                  </a:lnTo>
                  <a:lnTo>
                    <a:pt x="27066" y="45341"/>
                  </a:lnTo>
                  <a:lnTo>
                    <a:pt x="32027" y="35388"/>
                  </a:lnTo>
                  <a:lnTo>
                    <a:pt x="37635" y="26035"/>
                  </a:lnTo>
                  <a:lnTo>
                    <a:pt x="44029" y="17600"/>
                  </a:lnTo>
                  <a:lnTo>
                    <a:pt x="51687" y="10604"/>
                  </a:lnTo>
                  <a:lnTo>
                    <a:pt x="60759" y="5203"/>
                  </a:lnTo>
                  <a:lnTo>
                    <a:pt x="70783" y="1557"/>
                  </a:lnTo>
                  <a:lnTo>
                    <a:pt x="80898" y="0"/>
                  </a:lnTo>
                  <a:lnTo>
                    <a:pt x="90588" y="513"/>
                  </a:lnTo>
                  <a:lnTo>
                    <a:pt x="99703" y="2957"/>
                  </a:lnTo>
                  <a:lnTo>
                    <a:pt x="108278" y="7256"/>
                  </a:lnTo>
                  <a:lnTo>
                    <a:pt x="116412" y="13186"/>
                  </a:lnTo>
                  <a:lnTo>
                    <a:pt x="124214" y="20588"/>
                  </a:lnTo>
                  <a:lnTo>
                    <a:pt x="131775" y="29451"/>
                  </a:lnTo>
                  <a:lnTo>
                    <a:pt x="139160" y="39633"/>
                  </a:lnTo>
                  <a:lnTo>
                    <a:pt x="146257" y="50893"/>
                  </a:lnTo>
                  <a:lnTo>
                    <a:pt x="152798" y="62974"/>
                  </a:lnTo>
                  <a:lnTo>
                    <a:pt x="158678" y="75661"/>
                  </a:lnTo>
                  <a:lnTo>
                    <a:pt x="163948" y="88942"/>
                  </a:lnTo>
                  <a:lnTo>
                    <a:pt x="168722" y="102996"/>
                  </a:lnTo>
                  <a:lnTo>
                    <a:pt x="173111" y="117860"/>
                  </a:lnTo>
                  <a:lnTo>
                    <a:pt x="176889" y="133435"/>
                  </a:lnTo>
                  <a:lnTo>
                    <a:pt x="179522" y="149576"/>
                  </a:lnTo>
                  <a:lnTo>
                    <a:pt x="180811" y="166140"/>
                  </a:lnTo>
                  <a:lnTo>
                    <a:pt x="180863" y="183010"/>
                  </a:lnTo>
                  <a:lnTo>
                    <a:pt x="179909" y="200094"/>
                  </a:lnTo>
                  <a:lnTo>
                    <a:pt x="178194" y="217327"/>
                  </a:lnTo>
                  <a:lnTo>
                    <a:pt x="175925" y="234662"/>
                  </a:lnTo>
                  <a:lnTo>
                    <a:pt x="173265" y="252067"/>
                  </a:lnTo>
                  <a:lnTo>
                    <a:pt x="170328" y="269510"/>
                  </a:lnTo>
                  <a:lnTo>
                    <a:pt x="167035" y="286648"/>
                  </a:lnTo>
                  <a:lnTo>
                    <a:pt x="163140" y="302855"/>
                  </a:lnTo>
                  <a:lnTo>
                    <a:pt x="158554" y="317868"/>
                  </a:lnTo>
                  <a:lnTo>
                    <a:pt x="153337" y="331745"/>
                  </a:lnTo>
                  <a:lnTo>
                    <a:pt x="147610" y="344686"/>
                  </a:lnTo>
                  <a:lnTo>
                    <a:pt x="141493" y="356909"/>
                  </a:lnTo>
                  <a:lnTo>
                    <a:pt x="134928" y="368441"/>
                  </a:lnTo>
                  <a:lnTo>
                    <a:pt x="127689" y="379128"/>
                  </a:lnTo>
                  <a:lnTo>
                    <a:pt x="119699" y="388942"/>
                  </a:lnTo>
                  <a:lnTo>
                    <a:pt x="110705" y="397670"/>
                  </a:lnTo>
                  <a:lnTo>
                    <a:pt x="100225" y="404855"/>
                  </a:lnTo>
                  <a:lnTo>
                    <a:pt x="88142" y="410380"/>
                  </a:lnTo>
                  <a:lnTo>
                    <a:pt x="74959" y="414106"/>
                  </a:lnTo>
                  <a:lnTo>
                    <a:pt x="61579" y="415716"/>
                  </a:lnTo>
                  <a:lnTo>
                    <a:pt x="48556" y="415237"/>
                  </a:lnTo>
                  <a:lnTo>
                    <a:pt x="36392" y="412816"/>
                  </a:lnTo>
                  <a:lnTo>
                    <a:pt x="25682" y="408532"/>
                  </a:lnTo>
                  <a:lnTo>
                    <a:pt x="16605" y="402617"/>
                  </a:lnTo>
                  <a:lnTo>
                    <a:pt x="9325" y="395394"/>
                  </a:lnTo>
                  <a:lnTo>
                    <a:pt x="4169" y="387184"/>
                  </a:lnTo>
                  <a:lnTo>
                    <a:pt x="1109" y="378258"/>
                  </a:lnTo>
                  <a:lnTo>
                    <a:pt x="0" y="368826"/>
                  </a:lnTo>
                  <a:lnTo>
                    <a:pt x="759" y="359042"/>
                  </a:lnTo>
                  <a:lnTo>
                    <a:pt x="3158" y="349026"/>
                  </a:lnTo>
                  <a:lnTo>
                    <a:pt x="7038" y="339182"/>
                  </a:lnTo>
                  <a:lnTo>
                    <a:pt x="12382" y="330178"/>
                  </a:lnTo>
                  <a:lnTo>
                    <a:pt x="19048" y="322309"/>
                  </a:lnTo>
                  <a:lnTo>
                    <a:pt x="26794" y="315533"/>
                  </a:lnTo>
                  <a:lnTo>
                    <a:pt x="35362" y="309666"/>
                  </a:lnTo>
                  <a:lnTo>
                    <a:pt x="44533" y="304495"/>
                  </a:lnTo>
                  <a:lnTo>
                    <a:pt x="54131" y="299834"/>
                  </a:lnTo>
                  <a:lnTo>
                    <a:pt x="64026" y="295535"/>
                  </a:lnTo>
                  <a:lnTo>
                    <a:pt x="74136" y="291497"/>
                  </a:lnTo>
                  <a:lnTo>
                    <a:pt x="84721" y="287970"/>
                  </a:lnTo>
                  <a:lnTo>
                    <a:pt x="96352" y="285512"/>
                  </a:lnTo>
                  <a:lnTo>
                    <a:pt x="109248" y="284345"/>
                  </a:lnTo>
                  <a:lnTo>
                    <a:pt x="122995" y="284376"/>
                  </a:lnTo>
                  <a:lnTo>
                    <a:pt x="136762" y="285385"/>
                  </a:lnTo>
                  <a:lnTo>
                    <a:pt x="150057" y="287143"/>
                  </a:lnTo>
                  <a:lnTo>
                    <a:pt x="162745" y="289610"/>
                  </a:lnTo>
                  <a:lnTo>
                    <a:pt x="174872" y="292936"/>
                  </a:lnTo>
                  <a:lnTo>
                    <a:pt x="186550" y="297119"/>
                  </a:lnTo>
                  <a:lnTo>
                    <a:pt x="198053" y="301554"/>
                  </a:lnTo>
                  <a:lnTo>
                    <a:pt x="209784" y="305157"/>
                  </a:lnTo>
                  <a:lnTo>
                    <a:pt x="221940" y="307390"/>
                  </a:lnTo>
                  <a:lnTo>
                    <a:pt x="234378" y="308225"/>
                  </a:lnTo>
                  <a:lnTo>
                    <a:pt x="246729" y="307872"/>
                  </a:lnTo>
                  <a:lnTo>
                    <a:pt x="258763" y="306600"/>
                  </a:lnTo>
                  <a:lnTo>
                    <a:pt x="269984" y="304807"/>
                  </a:lnTo>
                  <a:lnTo>
                    <a:pt x="280648" y="302820"/>
                  </a:lnTo>
                  <a:lnTo>
                    <a:pt x="291689" y="300469"/>
                  </a:lnTo>
                  <a:lnTo>
                    <a:pt x="304879" y="2974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45615" y="842279"/>
              <a:ext cx="12410" cy="442198"/>
            </a:xfrm>
            <a:custGeom>
              <a:avLst/>
              <a:gdLst/>
              <a:ahLst/>
              <a:cxnLst/>
              <a:rect l="0" t="0" r="0" b="0"/>
              <a:pathLst>
                <a:path w="12410" h="442198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60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1" y="67250"/>
                  </a:lnTo>
                  <a:lnTo>
                    <a:pt x="1889" y="83493"/>
                  </a:lnTo>
                  <a:lnTo>
                    <a:pt x="3253" y="100071"/>
                  </a:lnTo>
                  <a:lnTo>
                    <a:pt x="4463" y="116411"/>
                  </a:lnTo>
                  <a:lnTo>
                    <a:pt x="5425" y="132804"/>
                  </a:lnTo>
                  <a:lnTo>
                    <a:pt x="6144" y="150167"/>
                  </a:lnTo>
                  <a:lnTo>
                    <a:pt x="6668" y="168944"/>
                  </a:lnTo>
                  <a:lnTo>
                    <a:pt x="7206" y="188470"/>
                  </a:lnTo>
                  <a:lnTo>
                    <a:pt x="8107" y="207292"/>
                  </a:lnTo>
                  <a:lnTo>
                    <a:pt x="9524" y="224634"/>
                  </a:lnTo>
                  <a:lnTo>
                    <a:pt x="11122" y="240871"/>
                  </a:lnTo>
                  <a:lnTo>
                    <a:pt x="12202" y="257135"/>
                  </a:lnTo>
                  <a:lnTo>
                    <a:pt x="12409" y="274115"/>
                  </a:lnTo>
                  <a:lnTo>
                    <a:pt x="11885" y="291995"/>
                  </a:lnTo>
                  <a:lnTo>
                    <a:pt x="11070" y="310704"/>
                  </a:lnTo>
                  <a:lnTo>
                    <a:pt x="10262" y="330067"/>
                  </a:lnTo>
                  <a:lnTo>
                    <a:pt x="9583" y="349586"/>
                  </a:lnTo>
                  <a:lnTo>
                    <a:pt x="8987" y="370697"/>
                  </a:lnTo>
                  <a:lnTo>
                    <a:pt x="8428" y="398607"/>
                  </a:lnTo>
                  <a:lnTo>
                    <a:pt x="7815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01426" y="2000414"/>
            <a:ext cx="173340" cy="621182"/>
            <a:chOff x="1801426" y="2000414"/>
            <a:chExt cx="173340" cy="621182"/>
          </a:xfrm>
        </p:grpSpPr>
        <p:sp>
          <p:nvSpPr>
            <p:cNvPr id="22" name="Freeform 21"/>
            <p:cNvSpPr/>
            <p:nvPr/>
          </p:nvSpPr>
          <p:spPr>
            <a:xfrm>
              <a:off x="1801426" y="2000414"/>
              <a:ext cx="18701" cy="421141"/>
            </a:xfrm>
            <a:custGeom>
              <a:avLst/>
              <a:gdLst/>
              <a:ahLst/>
              <a:cxnLst/>
              <a:rect l="0" t="0" r="0" b="0"/>
              <a:pathLst>
                <a:path w="18701" h="421141">
                  <a:moveTo>
                    <a:pt x="9475" y="0"/>
                  </a:moveTo>
                  <a:lnTo>
                    <a:pt x="6608" y="11869"/>
                  </a:lnTo>
                  <a:lnTo>
                    <a:pt x="4466" y="24278"/>
                  </a:lnTo>
                  <a:lnTo>
                    <a:pt x="2863" y="38461"/>
                  </a:lnTo>
                  <a:lnTo>
                    <a:pt x="1683" y="53996"/>
                  </a:lnTo>
                  <a:lnTo>
                    <a:pt x="834" y="69992"/>
                  </a:lnTo>
                  <a:lnTo>
                    <a:pt x="241" y="85874"/>
                  </a:lnTo>
                  <a:lnTo>
                    <a:pt x="0" y="101423"/>
                  </a:lnTo>
                  <a:lnTo>
                    <a:pt x="364" y="116609"/>
                  </a:lnTo>
                  <a:lnTo>
                    <a:pt x="1424" y="131483"/>
                  </a:lnTo>
                  <a:lnTo>
                    <a:pt x="3119" y="146113"/>
                  </a:lnTo>
                  <a:lnTo>
                    <a:pt x="5327" y="160563"/>
                  </a:lnTo>
                  <a:lnTo>
                    <a:pt x="7919" y="174893"/>
                  </a:lnTo>
                  <a:lnTo>
                    <a:pt x="10625" y="189470"/>
                  </a:lnTo>
                  <a:lnTo>
                    <a:pt x="13054" y="204935"/>
                  </a:lnTo>
                  <a:lnTo>
                    <a:pt x="15017" y="221568"/>
                  </a:lnTo>
                  <a:lnTo>
                    <a:pt x="16503" y="239316"/>
                  </a:lnTo>
                  <a:lnTo>
                    <a:pt x="17583" y="257987"/>
                  </a:lnTo>
                  <a:lnTo>
                    <a:pt x="18342" y="277350"/>
                  </a:lnTo>
                  <a:lnTo>
                    <a:pt x="18700" y="296724"/>
                  </a:lnTo>
                  <a:lnTo>
                    <a:pt x="18417" y="315038"/>
                  </a:lnTo>
                  <a:lnTo>
                    <a:pt x="17417" y="331792"/>
                  </a:lnTo>
                  <a:lnTo>
                    <a:pt x="15924" y="347139"/>
                  </a:lnTo>
                  <a:lnTo>
                    <a:pt x="14229" y="363425"/>
                  </a:lnTo>
                  <a:lnTo>
                    <a:pt x="12183" y="385428"/>
                  </a:lnTo>
                  <a:lnTo>
                    <a:pt x="9475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05658" y="2389969"/>
              <a:ext cx="69108" cy="231627"/>
            </a:xfrm>
            <a:custGeom>
              <a:avLst/>
              <a:gdLst/>
              <a:ahLst/>
              <a:cxnLst/>
              <a:rect l="0" t="0" r="0" b="0"/>
              <a:pathLst>
                <a:path w="69108" h="231627">
                  <a:moveTo>
                    <a:pt x="31585" y="0"/>
                  </a:moveTo>
                  <a:lnTo>
                    <a:pt x="37386" y="8801"/>
                  </a:lnTo>
                  <a:lnTo>
                    <a:pt x="42310" y="17147"/>
                  </a:lnTo>
                  <a:lnTo>
                    <a:pt x="46813" y="25846"/>
                  </a:lnTo>
                  <a:lnTo>
                    <a:pt x="51033" y="34967"/>
                  </a:lnTo>
                  <a:lnTo>
                    <a:pt x="55047" y="44462"/>
                  </a:lnTo>
                  <a:lnTo>
                    <a:pt x="58904" y="54263"/>
                  </a:lnTo>
                  <a:lnTo>
                    <a:pt x="62484" y="64623"/>
                  </a:lnTo>
                  <a:lnTo>
                    <a:pt x="65511" y="76094"/>
                  </a:lnTo>
                  <a:lnTo>
                    <a:pt x="67866" y="88882"/>
                  </a:lnTo>
                  <a:lnTo>
                    <a:pt x="69107" y="102724"/>
                  </a:lnTo>
                  <a:lnTo>
                    <a:pt x="68427" y="117087"/>
                  </a:lnTo>
                  <a:lnTo>
                    <a:pt x="65559" y="131595"/>
                  </a:lnTo>
                  <a:lnTo>
                    <a:pt x="60870" y="145912"/>
                  </a:lnTo>
                  <a:lnTo>
                    <a:pt x="55049" y="159671"/>
                  </a:lnTo>
                  <a:lnTo>
                    <a:pt x="48620" y="172726"/>
                  </a:lnTo>
                  <a:lnTo>
                    <a:pt x="41801" y="184866"/>
                  </a:lnTo>
                  <a:lnTo>
                    <a:pt x="33712" y="197007"/>
                  </a:lnTo>
                  <a:lnTo>
                    <a:pt x="21415" y="211332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211096" y="1947772"/>
            <a:ext cx="388306" cy="610654"/>
            <a:chOff x="2211096" y="1947772"/>
            <a:chExt cx="388306" cy="610654"/>
          </a:xfrm>
        </p:grpSpPr>
        <p:sp>
          <p:nvSpPr>
            <p:cNvPr id="25" name="Freeform 24"/>
            <p:cNvSpPr/>
            <p:nvPr/>
          </p:nvSpPr>
          <p:spPr>
            <a:xfrm>
              <a:off x="2211096" y="1947772"/>
              <a:ext cx="227061" cy="456895"/>
            </a:xfrm>
            <a:custGeom>
              <a:avLst/>
              <a:gdLst/>
              <a:ahLst/>
              <a:cxnLst/>
              <a:rect l="0" t="0" r="0" b="0"/>
              <a:pathLst>
                <a:path w="227061" h="456895">
                  <a:moveTo>
                    <a:pt x="178873" y="0"/>
                  </a:moveTo>
                  <a:lnTo>
                    <a:pt x="170071" y="2933"/>
                  </a:lnTo>
                  <a:lnTo>
                    <a:pt x="161725" y="5715"/>
                  </a:lnTo>
                  <a:lnTo>
                    <a:pt x="153021" y="8615"/>
                  </a:lnTo>
                  <a:lnTo>
                    <a:pt x="143727" y="11656"/>
                  </a:lnTo>
                  <a:lnTo>
                    <a:pt x="133584" y="14820"/>
                  </a:lnTo>
                  <a:lnTo>
                    <a:pt x="122539" y="18080"/>
                  </a:lnTo>
                  <a:lnTo>
                    <a:pt x="110699" y="21245"/>
                  </a:lnTo>
                  <a:lnTo>
                    <a:pt x="98229" y="23988"/>
                  </a:lnTo>
                  <a:lnTo>
                    <a:pt x="85291" y="26168"/>
                  </a:lnTo>
                  <a:lnTo>
                    <a:pt x="72181" y="27971"/>
                  </a:lnTo>
                  <a:lnTo>
                    <a:pt x="59308" y="29795"/>
                  </a:lnTo>
                  <a:lnTo>
                    <a:pt x="46882" y="31886"/>
                  </a:lnTo>
                  <a:lnTo>
                    <a:pt x="35251" y="34631"/>
                  </a:lnTo>
                  <a:lnTo>
                    <a:pt x="24966" y="38618"/>
                  </a:lnTo>
                  <a:lnTo>
                    <a:pt x="16206" y="44053"/>
                  </a:lnTo>
                  <a:lnTo>
                    <a:pt x="9155" y="50977"/>
                  </a:lnTo>
                  <a:lnTo>
                    <a:pt x="4159" y="59445"/>
                  </a:lnTo>
                  <a:lnTo>
                    <a:pt x="1205" y="69326"/>
                  </a:lnTo>
                  <a:lnTo>
                    <a:pt x="0" y="80367"/>
                  </a:lnTo>
                  <a:lnTo>
                    <a:pt x="162" y="92293"/>
                  </a:lnTo>
                  <a:lnTo>
                    <a:pt x="1335" y="104867"/>
                  </a:lnTo>
                  <a:lnTo>
                    <a:pt x="3066" y="117901"/>
                  </a:lnTo>
                  <a:lnTo>
                    <a:pt x="4833" y="131256"/>
                  </a:lnTo>
                  <a:lnTo>
                    <a:pt x="6347" y="144833"/>
                  </a:lnTo>
                  <a:lnTo>
                    <a:pt x="7530" y="158559"/>
                  </a:lnTo>
                  <a:lnTo>
                    <a:pt x="8407" y="172388"/>
                  </a:lnTo>
                  <a:lnTo>
                    <a:pt x="9044" y="186258"/>
                  </a:lnTo>
                  <a:lnTo>
                    <a:pt x="9849" y="199163"/>
                  </a:lnTo>
                  <a:lnTo>
                    <a:pt x="12164" y="209132"/>
                  </a:lnTo>
                  <a:lnTo>
                    <a:pt x="16703" y="215237"/>
                  </a:lnTo>
                  <a:lnTo>
                    <a:pt x="22648" y="217903"/>
                  </a:lnTo>
                  <a:lnTo>
                    <a:pt x="29665" y="218214"/>
                  </a:lnTo>
                  <a:lnTo>
                    <a:pt x="37750" y="217226"/>
                  </a:lnTo>
                  <a:lnTo>
                    <a:pt x="47039" y="215824"/>
                  </a:lnTo>
                  <a:lnTo>
                    <a:pt x="57489" y="214485"/>
                  </a:lnTo>
                  <a:lnTo>
                    <a:pt x="68919" y="213386"/>
                  </a:lnTo>
                  <a:lnTo>
                    <a:pt x="81110" y="212549"/>
                  </a:lnTo>
                  <a:lnTo>
                    <a:pt x="93858" y="211948"/>
                  </a:lnTo>
                  <a:lnTo>
                    <a:pt x="106840" y="211862"/>
                  </a:lnTo>
                  <a:lnTo>
                    <a:pt x="119628" y="212859"/>
                  </a:lnTo>
                  <a:lnTo>
                    <a:pt x="132000" y="215163"/>
                  </a:lnTo>
                  <a:lnTo>
                    <a:pt x="143765" y="218846"/>
                  </a:lnTo>
                  <a:lnTo>
                    <a:pt x="154673" y="223992"/>
                  </a:lnTo>
                  <a:lnTo>
                    <a:pt x="164677" y="230498"/>
                  </a:lnTo>
                  <a:lnTo>
                    <a:pt x="173889" y="238290"/>
                  </a:lnTo>
                  <a:lnTo>
                    <a:pt x="182470" y="247415"/>
                  </a:lnTo>
                  <a:lnTo>
                    <a:pt x="190576" y="257768"/>
                  </a:lnTo>
                  <a:lnTo>
                    <a:pt x="198175" y="268972"/>
                  </a:lnTo>
                  <a:lnTo>
                    <a:pt x="205060" y="280485"/>
                  </a:lnTo>
                  <a:lnTo>
                    <a:pt x="211169" y="291970"/>
                  </a:lnTo>
                  <a:lnTo>
                    <a:pt x="216425" y="303462"/>
                  </a:lnTo>
                  <a:lnTo>
                    <a:pt x="220658" y="315243"/>
                  </a:lnTo>
                  <a:lnTo>
                    <a:pt x="223869" y="327461"/>
                  </a:lnTo>
                  <a:lnTo>
                    <a:pt x="226043" y="339956"/>
                  </a:lnTo>
                  <a:lnTo>
                    <a:pt x="227060" y="352351"/>
                  </a:lnTo>
                  <a:lnTo>
                    <a:pt x="226963" y="364433"/>
                  </a:lnTo>
                  <a:lnTo>
                    <a:pt x="225764" y="376156"/>
                  </a:lnTo>
                  <a:lnTo>
                    <a:pt x="223363" y="387562"/>
                  </a:lnTo>
                  <a:lnTo>
                    <a:pt x="219819" y="398711"/>
                  </a:lnTo>
                  <a:lnTo>
                    <a:pt x="215151" y="409503"/>
                  </a:lnTo>
                  <a:lnTo>
                    <a:pt x="209269" y="419684"/>
                  </a:lnTo>
                  <a:lnTo>
                    <a:pt x="202234" y="429155"/>
                  </a:lnTo>
                  <a:lnTo>
                    <a:pt x="194069" y="437652"/>
                  </a:lnTo>
                  <a:lnTo>
                    <a:pt x="184686" y="444681"/>
                  </a:lnTo>
                  <a:lnTo>
                    <a:pt x="174156" y="450106"/>
                  </a:lnTo>
                  <a:lnTo>
                    <a:pt x="162831" y="453935"/>
                  </a:lnTo>
                  <a:lnTo>
                    <a:pt x="151238" y="456146"/>
                  </a:lnTo>
                  <a:lnTo>
                    <a:pt x="139701" y="456894"/>
                  </a:lnTo>
                  <a:lnTo>
                    <a:pt x="128346" y="456450"/>
                  </a:lnTo>
                  <a:lnTo>
                    <a:pt x="117189" y="455097"/>
                  </a:lnTo>
                  <a:lnTo>
                    <a:pt x="106207" y="453082"/>
                  </a:lnTo>
                  <a:lnTo>
                    <a:pt x="95432" y="450557"/>
                  </a:lnTo>
                  <a:lnTo>
                    <a:pt x="83693" y="447240"/>
                  </a:lnTo>
                  <a:lnTo>
                    <a:pt x="67721" y="441725"/>
                  </a:lnTo>
                  <a:lnTo>
                    <a:pt x="42002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47896" y="2389969"/>
              <a:ext cx="51506" cy="168457"/>
            </a:xfrm>
            <a:custGeom>
              <a:avLst/>
              <a:gdLst/>
              <a:ahLst/>
              <a:cxnLst/>
              <a:rect l="0" t="0" r="0" b="0"/>
              <a:pathLst>
                <a:path w="51506" h="168457">
                  <a:moveTo>
                    <a:pt x="0" y="0"/>
                  </a:moveTo>
                  <a:lnTo>
                    <a:pt x="5867" y="8734"/>
                  </a:lnTo>
                  <a:lnTo>
                    <a:pt x="11432" y="16440"/>
                  </a:lnTo>
                  <a:lnTo>
                    <a:pt x="17231" y="23842"/>
                  </a:lnTo>
                  <a:lnTo>
                    <a:pt x="23312" y="31104"/>
                  </a:lnTo>
                  <a:lnTo>
                    <a:pt x="29642" y="38282"/>
                  </a:lnTo>
                  <a:lnTo>
                    <a:pt x="36156" y="45417"/>
                  </a:lnTo>
                  <a:lnTo>
                    <a:pt x="42313" y="52853"/>
                  </a:lnTo>
                  <a:lnTo>
                    <a:pt x="47151" y="61216"/>
                  </a:lnTo>
                  <a:lnTo>
                    <a:pt x="50245" y="70769"/>
                  </a:lnTo>
                  <a:lnTo>
                    <a:pt x="51505" y="81287"/>
                  </a:lnTo>
                  <a:lnTo>
                    <a:pt x="50912" y="92265"/>
                  </a:lnTo>
                  <a:lnTo>
                    <a:pt x="48655" y="103348"/>
                  </a:lnTo>
                  <a:lnTo>
                    <a:pt x="44887" y="114212"/>
                  </a:lnTo>
                  <a:lnTo>
                    <a:pt x="39626" y="124499"/>
                  </a:lnTo>
                  <a:lnTo>
                    <a:pt x="33032" y="134071"/>
                  </a:lnTo>
                  <a:lnTo>
                    <a:pt x="25815" y="142677"/>
                  </a:lnTo>
                  <a:lnTo>
                    <a:pt x="18439" y="150705"/>
                  </a:lnTo>
                  <a:lnTo>
                    <a:pt x="10259" y="1588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90051" y="1926715"/>
            <a:ext cx="343581" cy="610653"/>
            <a:chOff x="2790051" y="1926715"/>
            <a:chExt cx="343581" cy="610653"/>
          </a:xfrm>
        </p:grpSpPr>
        <p:sp>
          <p:nvSpPr>
            <p:cNvPr id="28" name="Freeform 27"/>
            <p:cNvSpPr/>
            <p:nvPr/>
          </p:nvSpPr>
          <p:spPr>
            <a:xfrm>
              <a:off x="2790051" y="1926715"/>
              <a:ext cx="255365" cy="421140"/>
            </a:xfrm>
            <a:custGeom>
              <a:avLst/>
              <a:gdLst/>
              <a:ahLst/>
              <a:cxnLst/>
              <a:rect l="0" t="0" r="0" b="0"/>
              <a:pathLst>
                <a:path w="255365" h="421140">
                  <a:moveTo>
                    <a:pt x="0" y="0"/>
                  </a:moveTo>
                  <a:lnTo>
                    <a:pt x="6069" y="5733"/>
                  </a:lnTo>
                  <a:lnTo>
                    <a:pt x="13554" y="10017"/>
                  </a:lnTo>
                  <a:lnTo>
                    <a:pt x="23238" y="13223"/>
                  </a:lnTo>
                  <a:lnTo>
                    <a:pt x="34725" y="15584"/>
                  </a:lnTo>
                  <a:lnTo>
                    <a:pt x="47356" y="17281"/>
                  </a:lnTo>
                  <a:lnTo>
                    <a:pt x="60631" y="18476"/>
                  </a:lnTo>
                  <a:lnTo>
                    <a:pt x="74252" y="19305"/>
                  </a:lnTo>
                  <a:lnTo>
                    <a:pt x="88059" y="19873"/>
                  </a:lnTo>
                  <a:lnTo>
                    <a:pt x="101972" y="20260"/>
                  </a:lnTo>
                  <a:lnTo>
                    <a:pt x="116108" y="20522"/>
                  </a:lnTo>
                  <a:lnTo>
                    <a:pt x="130750" y="20698"/>
                  </a:lnTo>
                  <a:lnTo>
                    <a:pt x="146010" y="20817"/>
                  </a:lnTo>
                  <a:lnTo>
                    <a:pt x="161684" y="20896"/>
                  </a:lnTo>
                  <a:lnTo>
                    <a:pt x="177360" y="20950"/>
                  </a:lnTo>
                  <a:lnTo>
                    <a:pt x="192785" y="20999"/>
                  </a:lnTo>
                  <a:lnTo>
                    <a:pt x="207566" y="21541"/>
                  </a:lnTo>
                  <a:lnTo>
                    <a:pt x="221113" y="23502"/>
                  </a:lnTo>
                  <a:lnTo>
                    <a:pt x="233202" y="27268"/>
                  </a:lnTo>
                  <a:lnTo>
                    <a:pt x="243302" y="32579"/>
                  </a:lnTo>
                  <a:lnTo>
                    <a:pt x="250432" y="38825"/>
                  </a:lnTo>
                  <a:lnTo>
                    <a:pt x="254336" y="45552"/>
                  </a:lnTo>
                  <a:lnTo>
                    <a:pt x="255364" y="52829"/>
                  </a:lnTo>
                  <a:lnTo>
                    <a:pt x="254095" y="61144"/>
                  </a:lnTo>
                  <a:lnTo>
                    <a:pt x="251099" y="70697"/>
                  </a:lnTo>
                  <a:lnTo>
                    <a:pt x="246857" y="81400"/>
                  </a:lnTo>
                  <a:lnTo>
                    <a:pt x="241736" y="93042"/>
                  </a:lnTo>
                  <a:lnTo>
                    <a:pt x="236009" y="105391"/>
                  </a:lnTo>
                  <a:lnTo>
                    <a:pt x="230032" y="118091"/>
                  </a:lnTo>
                  <a:lnTo>
                    <a:pt x="224247" y="130682"/>
                  </a:lnTo>
                  <a:lnTo>
                    <a:pt x="218870" y="142934"/>
                  </a:lnTo>
                  <a:lnTo>
                    <a:pt x="213767" y="155125"/>
                  </a:lnTo>
                  <a:lnTo>
                    <a:pt x="208572" y="167917"/>
                  </a:lnTo>
                  <a:lnTo>
                    <a:pt x="203074" y="181634"/>
                  </a:lnTo>
                  <a:lnTo>
                    <a:pt x="197226" y="196121"/>
                  </a:lnTo>
                  <a:lnTo>
                    <a:pt x="191068" y="210925"/>
                  </a:lnTo>
                  <a:lnTo>
                    <a:pt x="184662" y="225738"/>
                  </a:lnTo>
                  <a:lnTo>
                    <a:pt x="178071" y="240431"/>
                  </a:lnTo>
                  <a:lnTo>
                    <a:pt x="171348" y="254975"/>
                  </a:lnTo>
                  <a:lnTo>
                    <a:pt x="164530" y="269385"/>
                  </a:lnTo>
                  <a:lnTo>
                    <a:pt x="157648" y="283688"/>
                  </a:lnTo>
                  <a:lnTo>
                    <a:pt x="150721" y="297912"/>
                  </a:lnTo>
                  <a:lnTo>
                    <a:pt x="143764" y="312073"/>
                  </a:lnTo>
                  <a:lnTo>
                    <a:pt x="136787" y="326025"/>
                  </a:lnTo>
                  <a:lnTo>
                    <a:pt x="129796" y="339474"/>
                  </a:lnTo>
                  <a:lnTo>
                    <a:pt x="122804" y="352294"/>
                  </a:lnTo>
                  <a:lnTo>
                    <a:pt x="116119" y="364459"/>
                  </a:lnTo>
                  <a:lnTo>
                    <a:pt x="109679" y="377356"/>
                  </a:lnTo>
                  <a:lnTo>
                    <a:pt x="102918" y="394353"/>
                  </a:lnTo>
                  <a:lnTo>
                    <a:pt x="94757" y="4211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05906" y="2358383"/>
              <a:ext cx="27726" cy="178985"/>
            </a:xfrm>
            <a:custGeom>
              <a:avLst/>
              <a:gdLst/>
              <a:ahLst/>
              <a:cxnLst/>
              <a:rect l="0" t="0" r="0" b="0"/>
              <a:pathLst>
                <a:path w="27726" h="178985">
                  <a:moveTo>
                    <a:pt x="0" y="0"/>
                  </a:moveTo>
                  <a:lnTo>
                    <a:pt x="5801" y="8868"/>
                  </a:lnTo>
                  <a:lnTo>
                    <a:pt x="10725" y="17855"/>
                  </a:lnTo>
                  <a:lnTo>
                    <a:pt x="15223" y="27855"/>
                  </a:lnTo>
                  <a:lnTo>
                    <a:pt x="19271" y="39009"/>
                  </a:lnTo>
                  <a:lnTo>
                    <a:pt x="22636" y="51468"/>
                  </a:lnTo>
                  <a:lnTo>
                    <a:pt x="25240" y="65176"/>
                  </a:lnTo>
                  <a:lnTo>
                    <a:pt x="26994" y="79766"/>
                  </a:lnTo>
                  <a:lnTo>
                    <a:pt x="27725" y="94695"/>
                  </a:lnTo>
                  <a:lnTo>
                    <a:pt x="27438" y="109606"/>
                  </a:lnTo>
                  <a:lnTo>
                    <a:pt x="26243" y="123948"/>
                  </a:lnTo>
                  <a:lnTo>
                    <a:pt x="24045" y="138403"/>
                  </a:lnTo>
                  <a:lnTo>
                    <a:pt x="19532" y="155352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69319" y="1947768"/>
            <a:ext cx="530768" cy="427164"/>
            <a:chOff x="3369319" y="1947768"/>
            <a:chExt cx="530768" cy="427164"/>
          </a:xfrm>
        </p:grpSpPr>
        <p:sp>
          <p:nvSpPr>
            <p:cNvPr id="31" name="Freeform 30"/>
            <p:cNvSpPr/>
            <p:nvPr/>
          </p:nvSpPr>
          <p:spPr>
            <a:xfrm>
              <a:off x="3369319" y="1947768"/>
              <a:ext cx="193945" cy="379975"/>
            </a:xfrm>
            <a:custGeom>
              <a:avLst/>
              <a:gdLst/>
              <a:ahLst/>
              <a:cxnLst/>
              <a:rect l="0" t="0" r="0" b="0"/>
              <a:pathLst>
                <a:path w="193945" h="379975">
                  <a:moveTo>
                    <a:pt x="10328" y="31589"/>
                  </a:moveTo>
                  <a:lnTo>
                    <a:pt x="4654" y="36759"/>
                  </a:lnTo>
                  <a:lnTo>
                    <a:pt x="1125" y="36390"/>
                  </a:lnTo>
                  <a:lnTo>
                    <a:pt x="0" y="32199"/>
                  </a:lnTo>
                  <a:lnTo>
                    <a:pt x="1400" y="26639"/>
                  </a:lnTo>
                  <a:lnTo>
                    <a:pt x="5119" y="20931"/>
                  </a:lnTo>
                  <a:lnTo>
                    <a:pt x="10908" y="15536"/>
                  </a:lnTo>
                  <a:lnTo>
                    <a:pt x="18623" y="10562"/>
                  </a:lnTo>
                  <a:lnTo>
                    <a:pt x="27999" y="5986"/>
                  </a:lnTo>
                  <a:lnTo>
                    <a:pt x="38536" y="2224"/>
                  </a:lnTo>
                  <a:lnTo>
                    <a:pt x="49593" y="121"/>
                  </a:lnTo>
                  <a:lnTo>
                    <a:pt x="60763" y="0"/>
                  </a:lnTo>
                  <a:lnTo>
                    <a:pt x="71701" y="1713"/>
                  </a:lnTo>
                  <a:lnTo>
                    <a:pt x="82046" y="4921"/>
                  </a:lnTo>
                  <a:lnTo>
                    <a:pt x="91665" y="9273"/>
                  </a:lnTo>
                  <a:lnTo>
                    <a:pt x="100446" y="14786"/>
                  </a:lnTo>
                  <a:lnTo>
                    <a:pt x="108206" y="21834"/>
                  </a:lnTo>
                  <a:lnTo>
                    <a:pt x="114938" y="30498"/>
                  </a:lnTo>
                  <a:lnTo>
                    <a:pt x="120462" y="40586"/>
                  </a:lnTo>
                  <a:lnTo>
                    <a:pt x="124349" y="51806"/>
                  </a:lnTo>
                  <a:lnTo>
                    <a:pt x="126520" y="63878"/>
                  </a:lnTo>
                  <a:lnTo>
                    <a:pt x="127182" y="76730"/>
                  </a:lnTo>
                  <a:lnTo>
                    <a:pt x="126646" y="90488"/>
                  </a:lnTo>
                  <a:lnTo>
                    <a:pt x="125210" y="105136"/>
                  </a:lnTo>
                  <a:lnTo>
                    <a:pt x="122961" y="120056"/>
                  </a:lnTo>
                  <a:lnTo>
                    <a:pt x="119782" y="134159"/>
                  </a:lnTo>
                  <a:lnTo>
                    <a:pt x="115683" y="146901"/>
                  </a:lnTo>
                  <a:lnTo>
                    <a:pt x="110796" y="158252"/>
                  </a:lnTo>
                  <a:lnTo>
                    <a:pt x="105292" y="168419"/>
                  </a:lnTo>
                  <a:lnTo>
                    <a:pt x="99384" y="177633"/>
                  </a:lnTo>
                  <a:lnTo>
                    <a:pt x="95135" y="185004"/>
                  </a:lnTo>
                  <a:lnTo>
                    <a:pt x="95026" y="189559"/>
                  </a:lnTo>
                  <a:lnTo>
                    <a:pt x="98373" y="192413"/>
                  </a:lnTo>
                  <a:lnTo>
                    <a:pt x="104108" y="194840"/>
                  </a:lnTo>
                  <a:lnTo>
                    <a:pt x="111446" y="197724"/>
                  </a:lnTo>
                  <a:lnTo>
                    <a:pt x="119845" y="201416"/>
                  </a:lnTo>
                  <a:lnTo>
                    <a:pt x="128786" y="205926"/>
                  </a:lnTo>
                  <a:lnTo>
                    <a:pt x="137725" y="211126"/>
                  </a:lnTo>
                  <a:lnTo>
                    <a:pt x="146372" y="216866"/>
                  </a:lnTo>
                  <a:lnTo>
                    <a:pt x="154658" y="223166"/>
                  </a:lnTo>
                  <a:lnTo>
                    <a:pt x="162611" y="230222"/>
                  </a:lnTo>
                  <a:lnTo>
                    <a:pt x="170289" y="238086"/>
                  </a:lnTo>
                  <a:lnTo>
                    <a:pt x="177430" y="246995"/>
                  </a:lnTo>
                  <a:lnTo>
                    <a:pt x="183475" y="257417"/>
                  </a:lnTo>
                  <a:lnTo>
                    <a:pt x="188203" y="269461"/>
                  </a:lnTo>
                  <a:lnTo>
                    <a:pt x="191548" y="282618"/>
                  </a:lnTo>
                  <a:lnTo>
                    <a:pt x="193427" y="295981"/>
                  </a:lnTo>
                  <a:lnTo>
                    <a:pt x="193944" y="308997"/>
                  </a:lnTo>
                  <a:lnTo>
                    <a:pt x="193174" y="321326"/>
                  </a:lnTo>
                  <a:lnTo>
                    <a:pt x="191070" y="332680"/>
                  </a:lnTo>
                  <a:lnTo>
                    <a:pt x="187727" y="343011"/>
                  </a:lnTo>
                  <a:lnTo>
                    <a:pt x="183196" y="352286"/>
                  </a:lnTo>
                  <a:lnTo>
                    <a:pt x="177407" y="360386"/>
                  </a:lnTo>
                  <a:lnTo>
                    <a:pt x="170429" y="367350"/>
                  </a:lnTo>
                  <a:lnTo>
                    <a:pt x="162134" y="373029"/>
                  </a:lnTo>
                  <a:lnTo>
                    <a:pt x="152130" y="377023"/>
                  </a:lnTo>
                  <a:lnTo>
                    <a:pt x="140365" y="379264"/>
                  </a:lnTo>
                  <a:lnTo>
                    <a:pt x="127228" y="379974"/>
                  </a:lnTo>
                  <a:lnTo>
                    <a:pt x="113346" y="379470"/>
                  </a:lnTo>
                  <a:lnTo>
                    <a:pt x="99173" y="378060"/>
                  </a:lnTo>
                  <a:lnTo>
                    <a:pt x="85344" y="375959"/>
                  </a:lnTo>
                  <a:lnTo>
                    <a:pt x="71295" y="372980"/>
                  </a:lnTo>
                  <a:lnTo>
                    <a:pt x="54685" y="367749"/>
                  </a:lnTo>
                  <a:lnTo>
                    <a:pt x="31385" y="3579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63917" y="1958300"/>
              <a:ext cx="236170" cy="416632"/>
            </a:xfrm>
            <a:custGeom>
              <a:avLst/>
              <a:gdLst/>
              <a:ahLst/>
              <a:cxnLst/>
              <a:rect l="0" t="0" r="0" b="0"/>
              <a:pathLst>
                <a:path w="236170" h="416632">
                  <a:moveTo>
                    <a:pt x="168456" y="0"/>
                  </a:moveTo>
                  <a:lnTo>
                    <a:pt x="159654" y="2934"/>
                  </a:lnTo>
                  <a:lnTo>
                    <a:pt x="151307" y="5716"/>
                  </a:lnTo>
                  <a:lnTo>
                    <a:pt x="142604" y="8611"/>
                  </a:lnTo>
                  <a:lnTo>
                    <a:pt x="133311" y="11479"/>
                  </a:lnTo>
                  <a:lnTo>
                    <a:pt x="123167" y="13995"/>
                  </a:lnTo>
                  <a:lnTo>
                    <a:pt x="112122" y="16006"/>
                  </a:lnTo>
                  <a:lnTo>
                    <a:pt x="100283" y="17518"/>
                  </a:lnTo>
                  <a:lnTo>
                    <a:pt x="87812" y="18614"/>
                  </a:lnTo>
                  <a:lnTo>
                    <a:pt x="74879" y="19400"/>
                  </a:lnTo>
                  <a:lnTo>
                    <a:pt x="61942" y="20455"/>
                  </a:lnTo>
                  <a:lnTo>
                    <a:pt x="49717" y="22768"/>
                  </a:lnTo>
                  <a:lnTo>
                    <a:pt x="38544" y="26783"/>
                  </a:lnTo>
                  <a:lnTo>
                    <a:pt x="28739" y="32602"/>
                  </a:lnTo>
                  <a:lnTo>
                    <a:pt x="20750" y="40254"/>
                  </a:lnTo>
                  <a:lnTo>
                    <a:pt x="14637" y="49556"/>
                  </a:lnTo>
                  <a:lnTo>
                    <a:pt x="10158" y="60361"/>
                  </a:lnTo>
                  <a:lnTo>
                    <a:pt x="6970" y="72654"/>
                  </a:lnTo>
                  <a:lnTo>
                    <a:pt x="4749" y="86279"/>
                  </a:lnTo>
                  <a:lnTo>
                    <a:pt x="3388" y="100663"/>
                  </a:lnTo>
                  <a:lnTo>
                    <a:pt x="2990" y="114930"/>
                  </a:lnTo>
                  <a:lnTo>
                    <a:pt x="3542" y="128573"/>
                  </a:lnTo>
                  <a:lnTo>
                    <a:pt x="5234" y="140663"/>
                  </a:lnTo>
                  <a:lnTo>
                    <a:pt x="8505" y="149735"/>
                  </a:lnTo>
                  <a:lnTo>
                    <a:pt x="13451" y="155275"/>
                  </a:lnTo>
                  <a:lnTo>
                    <a:pt x="19876" y="157739"/>
                  </a:lnTo>
                  <a:lnTo>
                    <a:pt x="27477" y="158047"/>
                  </a:lnTo>
                  <a:lnTo>
                    <a:pt x="35968" y="156973"/>
                  </a:lnTo>
                  <a:lnTo>
                    <a:pt x="45429" y="155192"/>
                  </a:lnTo>
                  <a:lnTo>
                    <a:pt x="56290" y="153335"/>
                  </a:lnTo>
                  <a:lnTo>
                    <a:pt x="68666" y="151741"/>
                  </a:lnTo>
                  <a:lnTo>
                    <a:pt x="82231" y="150829"/>
                  </a:lnTo>
                  <a:lnTo>
                    <a:pt x="96407" y="151193"/>
                  </a:lnTo>
                  <a:lnTo>
                    <a:pt x="110790" y="153031"/>
                  </a:lnTo>
                  <a:lnTo>
                    <a:pt x="125023" y="156213"/>
                  </a:lnTo>
                  <a:lnTo>
                    <a:pt x="138726" y="160482"/>
                  </a:lnTo>
                  <a:lnTo>
                    <a:pt x="151749" y="165573"/>
                  </a:lnTo>
                  <a:lnTo>
                    <a:pt x="163967" y="171259"/>
                  </a:lnTo>
                  <a:lnTo>
                    <a:pt x="175188" y="177366"/>
                  </a:lnTo>
                  <a:lnTo>
                    <a:pt x="185406" y="183770"/>
                  </a:lnTo>
                  <a:lnTo>
                    <a:pt x="194761" y="190544"/>
                  </a:lnTo>
                  <a:lnTo>
                    <a:pt x="203440" y="197929"/>
                  </a:lnTo>
                  <a:lnTo>
                    <a:pt x="211607" y="206017"/>
                  </a:lnTo>
                  <a:lnTo>
                    <a:pt x="219078" y="214908"/>
                  </a:lnTo>
                  <a:lnTo>
                    <a:pt x="225343" y="224786"/>
                  </a:lnTo>
                  <a:lnTo>
                    <a:pt x="230219" y="235658"/>
                  </a:lnTo>
                  <a:lnTo>
                    <a:pt x="233663" y="247383"/>
                  </a:lnTo>
                  <a:lnTo>
                    <a:pt x="235608" y="259777"/>
                  </a:lnTo>
                  <a:lnTo>
                    <a:pt x="236169" y="272670"/>
                  </a:lnTo>
                  <a:lnTo>
                    <a:pt x="235428" y="285919"/>
                  </a:lnTo>
                  <a:lnTo>
                    <a:pt x="233343" y="299419"/>
                  </a:lnTo>
                  <a:lnTo>
                    <a:pt x="230014" y="313083"/>
                  </a:lnTo>
                  <a:lnTo>
                    <a:pt x="225492" y="326530"/>
                  </a:lnTo>
                  <a:lnTo>
                    <a:pt x="219709" y="339105"/>
                  </a:lnTo>
                  <a:lnTo>
                    <a:pt x="212740" y="350526"/>
                  </a:lnTo>
                  <a:lnTo>
                    <a:pt x="204620" y="360838"/>
                  </a:lnTo>
                  <a:lnTo>
                    <a:pt x="195266" y="370234"/>
                  </a:lnTo>
                  <a:lnTo>
                    <a:pt x="184747" y="378922"/>
                  </a:lnTo>
                  <a:lnTo>
                    <a:pt x="173090" y="386928"/>
                  </a:lnTo>
                  <a:lnTo>
                    <a:pt x="160208" y="394094"/>
                  </a:lnTo>
                  <a:lnTo>
                    <a:pt x="146172" y="400396"/>
                  </a:lnTo>
                  <a:lnTo>
                    <a:pt x="131170" y="405783"/>
                  </a:lnTo>
                  <a:lnTo>
                    <a:pt x="115422" y="410103"/>
                  </a:lnTo>
                  <a:lnTo>
                    <a:pt x="99135" y="413374"/>
                  </a:lnTo>
                  <a:lnTo>
                    <a:pt x="82791" y="415588"/>
                  </a:lnTo>
                  <a:lnTo>
                    <a:pt x="67126" y="416631"/>
                  </a:lnTo>
                  <a:lnTo>
                    <a:pt x="52494" y="416561"/>
                  </a:lnTo>
                  <a:lnTo>
                    <a:pt x="39340" y="415712"/>
                  </a:lnTo>
                  <a:lnTo>
                    <a:pt x="27078" y="414527"/>
                  </a:lnTo>
                  <a:lnTo>
                    <a:pt x="14635" y="41290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68746" y="650438"/>
            <a:ext cx="1694439" cy="786483"/>
            <a:chOff x="1568746" y="650438"/>
            <a:chExt cx="1694439" cy="786483"/>
          </a:xfrm>
        </p:grpSpPr>
        <p:sp>
          <p:nvSpPr>
            <p:cNvPr id="34" name="Freeform 33"/>
            <p:cNvSpPr/>
            <p:nvPr/>
          </p:nvSpPr>
          <p:spPr>
            <a:xfrm>
              <a:off x="1568746" y="754728"/>
              <a:ext cx="546834" cy="682193"/>
            </a:xfrm>
            <a:custGeom>
              <a:avLst/>
              <a:gdLst/>
              <a:ahLst/>
              <a:cxnLst/>
              <a:rect l="0" t="0" r="0" b="0"/>
              <a:pathLst>
                <a:path w="546834" h="682193">
                  <a:moveTo>
                    <a:pt x="200041" y="66494"/>
                  </a:moveTo>
                  <a:lnTo>
                    <a:pt x="191307" y="72429"/>
                  </a:lnTo>
                  <a:lnTo>
                    <a:pt x="183600" y="78634"/>
                  </a:lnTo>
                  <a:lnTo>
                    <a:pt x="176198" y="85725"/>
                  </a:lnTo>
                  <a:lnTo>
                    <a:pt x="168937" y="93492"/>
                  </a:lnTo>
                  <a:lnTo>
                    <a:pt x="161759" y="101490"/>
                  </a:lnTo>
                  <a:lnTo>
                    <a:pt x="154638" y="109436"/>
                  </a:lnTo>
                  <a:lnTo>
                    <a:pt x="147720" y="117383"/>
                  </a:lnTo>
                  <a:lnTo>
                    <a:pt x="141301" y="125625"/>
                  </a:lnTo>
                  <a:lnTo>
                    <a:pt x="135504" y="134315"/>
                  </a:lnTo>
                  <a:lnTo>
                    <a:pt x="130289" y="143455"/>
                  </a:lnTo>
                  <a:lnTo>
                    <a:pt x="125552" y="152977"/>
                  </a:lnTo>
                  <a:lnTo>
                    <a:pt x="121180" y="162798"/>
                  </a:lnTo>
                  <a:lnTo>
                    <a:pt x="117073" y="173005"/>
                  </a:lnTo>
                  <a:lnTo>
                    <a:pt x="113154" y="183842"/>
                  </a:lnTo>
                  <a:lnTo>
                    <a:pt x="109366" y="195388"/>
                  </a:lnTo>
                  <a:lnTo>
                    <a:pt x="105669" y="207412"/>
                  </a:lnTo>
                  <a:lnTo>
                    <a:pt x="102032" y="219483"/>
                  </a:lnTo>
                  <a:lnTo>
                    <a:pt x="98438" y="231348"/>
                  </a:lnTo>
                  <a:lnTo>
                    <a:pt x="94871" y="243095"/>
                  </a:lnTo>
                  <a:lnTo>
                    <a:pt x="91323" y="255048"/>
                  </a:lnTo>
                  <a:lnTo>
                    <a:pt x="87793" y="267386"/>
                  </a:lnTo>
                  <a:lnTo>
                    <a:pt x="84439" y="280131"/>
                  </a:lnTo>
                  <a:lnTo>
                    <a:pt x="81567" y="293226"/>
                  </a:lnTo>
                  <a:lnTo>
                    <a:pt x="79298" y="306595"/>
                  </a:lnTo>
                  <a:lnTo>
                    <a:pt x="77436" y="320167"/>
                  </a:lnTo>
                  <a:lnTo>
                    <a:pt x="75572" y="333885"/>
                  </a:lnTo>
                  <a:lnTo>
                    <a:pt x="73472" y="347719"/>
                  </a:lnTo>
                  <a:lnTo>
                    <a:pt x="71400" y="362127"/>
                  </a:lnTo>
                  <a:lnTo>
                    <a:pt x="69993" y="378010"/>
                  </a:lnTo>
                  <a:lnTo>
                    <a:pt x="69563" y="395727"/>
                  </a:lnTo>
                  <a:lnTo>
                    <a:pt x="69936" y="414678"/>
                  </a:lnTo>
                  <a:lnTo>
                    <a:pt x="70651" y="433631"/>
                  </a:lnTo>
                  <a:lnTo>
                    <a:pt x="71396" y="451852"/>
                  </a:lnTo>
                  <a:lnTo>
                    <a:pt x="72200" y="468982"/>
                  </a:lnTo>
                  <a:lnTo>
                    <a:pt x="73338" y="484787"/>
                  </a:lnTo>
                  <a:lnTo>
                    <a:pt x="74953" y="499300"/>
                  </a:lnTo>
                  <a:lnTo>
                    <a:pt x="77037" y="512723"/>
                  </a:lnTo>
                  <a:lnTo>
                    <a:pt x="79514" y="525301"/>
                  </a:lnTo>
                  <a:lnTo>
                    <a:pt x="82299" y="537250"/>
                  </a:lnTo>
                  <a:lnTo>
                    <a:pt x="85476" y="548585"/>
                  </a:lnTo>
                  <a:lnTo>
                    <a:pt x="89286" y="559132"/>
                  </a:lnTo>
                  <a:lnTo>
                    <a:pt x="93813" y="568859"/>
                  </a:lnTo>
                  <a:lnTo>
                    <a:pt x="98988" y="577867"/>
                  </a:lnTo>
                  <a:lnTo>
                    <a:pt x="104686" y="586303"/>
                  </a:lnTo>
                  <a:lnTo>
                    <a:pt x="110779" y="594318"/>
                  </a:lnTo>
                  <a:lnTo>
                    <a:pt x="117158" y="602193"/>
                  </a:lnTo>
                  <a:lnTo>
                    <a:pt x="123739" y="610327"/>
                  </a:lnTo>
                  <a:lnTo>
                    <a:pt x="130466" y="618907"/>
                  </a:lnTo>
                  <a:lnTo>
                    <a:pt x="137457" y="627619"/>
                  </a:lnTo>
                  <a:lnTo>
                    <a:pt x="144989" y="635782"/>
                  </a:lnTo>
                  <a:lnTo>
                    <a:pt x="153180" y="643051"/>
                  </a:lnTo>
                  <a:lnTo>
                    <a:pt x="162309" y="649575"/>
                  </a:lnTo>
                  <a:lnTo>
                    <a:pt x="172881" y="655797"/>
                  </a:lnTo>
                  <a:lnTo>
                    <a:pt x="185035" y="662011"/>
                  </a:lnTo>
                  <a:lnTo>
                    <a:pt x="198605" y="668016"/>
                  </a:lnTo>
                  <a:lnTo>
                    <a:pt x="213309" y="673223"/>
                  </a:lnTo>
                  <a:lnTo>
                    <a:pt x="228857" y="677353"/>
                  </a:lnTo>
                  <a:lnTo>
                    <a:pt x="244685" y="680278"/>
                  </a:lnTo>
                  <a:lnTo>
                    <a:pt x="259997" y="681868"/>
                  </a:lnTo>
                  <a:lnTo>
                    <a:pt x="274400" y="682192"/>
                  </a:lnTo>
                  <a:lnTo>
                    <a:pt x="287867" y="681460"/>
                  </a:lnTo>
                  <a:lnTo>
                    <a:pt x="300531" y="679914"/>
                  </a:lnTo>
                  <a:lnTo>
                    <a:pt x="312567" y="677764"/>
                  </a:lnTo>
                  <a:lnTo>
                    <a:pt x="323975" y="675018"/>
                  </a:lnTo>
                  <a:lnTo>
                    <a:pt x="334578" y="671498"/>
                  </a:lnTo>
                  <a:lnTo>
                    <a:pt x="344350" y="667167"/>
                  </a:lnTo>
                  <a:lnTo>
                    <a:pt x="353559" y="662123"/>
                  </a:lnTo>
                  <a:lnTo>
                    <a:pt x="362665" y="656512"/>
                  </a:lnTo>
                  <a:lnTo>
                    <a:pt x="371937" y="650473"/>
                  </a:lnTo>
                  <a:lnTo>
                    <a:pt x="381301" y="643961"/>
                  </a:lnTo>
                  <a:lnTo>
                    <a:pt x="390441" y="636757"/>
                  </a:lnTo>
                  <a:lnTo>
                    <a:pt x="399189" y="628804"/>
                  </a:lnTo>
                  <a:lnTo>
                    <a:pt x="407690" y="620345"/>
                  </a:lnTo>
                  <a:lnTo>
                    <a:pt x="416311" y="611821"/>
                  </a:lnTo>
                  <a:lnTo>
                    <a:pt x="425254" y="603486"/>
                  </a:lnTo>
                  <a:lnTo>
                    <a:pt x="434397" y="595093"/>
                  </a:lnTo>
                  <a:lnTo>
                    <a:pt x="443387" y="586012"/>
                  </a:lnTo>
                  <a:lnTo>
                    <a:pt x="452029" y="575942"/>
                  </a:lnTo>
                  <a:lnTo>
                    <a:pt x="460290" y="565059"/>
                  </a:lnTo>
                  <a:lnTo>
                    <a:pt x="468218" y="553828"/>
                  </a:lnTo>
                  <a:lnTo>
                    <a:pt x="475878" y="542564"/>
                  </a:lnTo>
                  <a:lnTo>
                    <a:pt x="483175" y="531237"/>
                  </a:lnTo>
                  <a:lnTo>
                    <a:pt x="489855" y="519573"/>
                  </a:lnTo>
                  <a:lnTo>
                    <a:pt x="495837" y="507437"/>
                  </a:lnTo>
                  <a:lnTo>
                    <a:pt x="501347" y="494999"/>
                  </a:lnTo>
                  <a:lnTo>
                    <a:pt x="506815" y="482642"/>
                  </a:lnTo>
                  <a:lnTo>
                    <a:pt x="512491" y="470583"/>
                  </a:lnTo>
                  <a:lnTo>
                    <a:pt x="518288" y="458704"/>
                  </a:lnTo>
                  <a:lnTo>
                    <a:pt x="523880" y="446662"/>
                  </a:lnTo>
                  <a:lnTo>
                    <a:pt x="529083" y="434263"/>
                  </a:lnTo>
                  <a:lnTo>
                    <a:pt x="533712" y="421478"/>
                  </a:lnTo>
                  <a:lnTo>
                    <a:pt x="537515" y="408356"/>
                  </a:lnTo>
                  <a:lnTo>
                    <a:pt x="540439" y="394969"/>
                  </a:lnTo>
                  <a:lnTo>
                    <a:pt x="542589" y="381384"/>
                  </a:lnTo>
                  <a:lnTo>
                    <a:pt x="544121" y="367659"/>
                  </a:lnTo>
                  <a:lnTo>
                    <a:pt x="545193" y="353834"/>
                  </a:lnTo>
                  <a:lnTo>
                    <a:pt x="545932" y="339940"/>
                  </a:lnTo>
                  <a:lnTo>
                    <a:pt x="546437" y="325999"/>
                  </a:lnTo>
                  <a:lnTo>
                    <a:pt x="546775" y="312027"/>
                  </a:lnTo>
                  <a:lnTo>
                    <a:pt x="546833" y="298033"/>
                  </a:lnTo>
                  <a:lnTo>
                    <a:pt x="546340" y="284024"/>
                  </a:lnTo>
                  <a:lnTo>
                    <a:pt x="545192" y="270010"/>
                  </a:lnTo>
                  <a:lnTo>
                    <a:pt x="543436" y="256158"/>
                  </a:lnTo>
                  <a:lnTo>
                    <a:pt x="541186" y="242777"/>
                  </a:lnTo>
                  <a:lnTo>
                    <a:pt x="538562" y="229994"/>
                  </a:lnTo>
                  <a:lnTo>
                    <a:pt x="535664" y="217612"/>
                  </a:lnTo>
                  <a:lnTo>
                    <a:pt x="532574" y="205225"/>
                  </a:lnTo>
                  <a:lnTo>
                    <a:pt x="529345" y="192596"/>
                  </a:lnTo>
                  <a:lnTo>
                    <a:pt x="525855" y="179825"/>
                  </a:lnTo>
                  <a:lnTo>
                    <a:pt x="521826" y="167244"/>
                  </a:lnTo>
                  <a:lnTo>
                    <a:pt x="517151" y="155038"/>
                  </a:lnTo>
                  <a:lnTo>
                    <a:pt x="511874" y="143231"/>
                  </a:lnTo>
                  <a:lnTo>
                    <a:pt x="506107" y="131769"/>
                  </a:lnTo>
                  <a:lnTo>
                    <a:pt x="499963" y="120579"/>
                  </a:lnTo>
                  <a:lnTo>
                    <a:pt x="493380" y="109589"/>
                  </a:lnTo>
                  <a:lnTo>
                    <a:pt x="486129" y="98743"/>
                  </a:lnTo>
                  <a:lnTo>
                    <a:pt x="478145" y="88003"/>
                  </a:lnTo>
                  <a:lnTo>
                    <a:pt x="469665" y="77500"/>
                  </a:lnTo>
                  <a:lnTo>
                    <a:pt x="461126" y="67521"/>
                  </a:lnTo>
                  <a:lnTo>
                    <a:pt x="452777" y="58175"/>
                  </a:lnTo>
                  <a:lnTo>
                    <a:pt x="444205" y="49254"/>
                  </a:lnTo>
                  <a:lnTo>
                    <a:pt x="434472" y="40344"/>
                  </a:lnTo>
                  <a:lnTo>
                    <a:pt x="423137" y="31212"/>
                  </a:lnTo>
                  <a:lnTo>
                    <a:pt x="410081" y="22282"/>
                  </a:lnTo>
                  <a:lnTo>
                    <a:pt x="395256" y="14497"/>
                  </a:lnTo>
                  <a:lnTo>
                    <a:pt x="378832" y="8305"/>
                  </a:lnTo>
                  <a:lnTo>
                    <a:pt x="361108" y="3827"/>
                  </a:lnTo>
                  <a:lnTo>
                    <a:pt x="342395" y="1113"/>
                  </a:lnTo>
                  <a:lnTo>
                    <a:pt x="322975" y="0"/>
                  </a:lnTo>
                  <a:lnTo>
                    <a:pt x="303548" y="353"/>
                  </a:lnTo>
                  <a:lnTo>
                    <a:pt x="285192" y="2170"/>
                  </a:lnTo>
                  <a:lnTo>
                    <a:pt x="268401" y="5316"/>
                  </a:lnTo>
                  <a:lnTo>
                    <a:pt x="252992" y="9713"/>
                  </a:lnTo>
                  <a:lnTo>
                    <a:pt x="238408" y="15413"/>
                  </a:lnTo>
                  <a:lnTo>
                    <a:pt x="224225" y="22321"/>
                  </a:lnTo>
                  <a:lnTo>
                    <a:pt x="210375" y="30230"/>
                  </a:lnTo>
                  <a:lnTo>
                    <a:pt x="197052" y="38909"/>
                  </a:lnTo>
                  <a:lnTo>
                    <a:pt x="184341" y="48159"/>
                  </a:lnTo>
                  <a:lnTo>
                    <a:pt x="172192" y="57979"/>
                  </a:lnTo>
                  <a:lnTo>
                    <a:pt x="160500" y="68556"/>
                  </a:lnTo>
                  <a:lnTo>
                    <a:pt x="149154" y="79932"/>
                  </a:lnTo>
                  <a:lnTo>
                    <a:pt x="138060" y="92012"/>
                  </a:lnTo>
                  <a:lnTo>
                    <a:pt x="127145" y="104653"/>
                  </a:lnTo>
                  <a:lnTo>
                    <a:pt x="116358" y="117719"/>
                  </a:lnTo>
                  <a:lnTo>
                    <a:pt x="105825" y="131256"/>
                  </a:lnTo>
                  <a:lnTo>
                    <a:pt x="95825" y="145482"/>
                  </a:lnTo>
                  <a:lnTo>
                    <a:pt x="86464" y="160461"/>
                  </a:lnTo>
                  <a:lnTo>
                    <a:pt x="77535" y="176113"/>
                  </a:lnTo>
                  <a:lnTo>
                    <a:pt x="68618" y="192306"/>
                  </a:lnTo>
                  <a:lnTo>
                    <a:pt x="59478" y="208896"/>
                  </a:lnTo>
                  <a:lnTo>
                    <a:pt x="50372" y="225442"/>
                  </a:lnTo>
                  <a:lnTo>
                    <a:pt x="41937" y="241246"/>
                  </a:lnTo>
                  <a:lnTo>
                    <a:pt x="34486" y="255983"/>
                  </a:lnTo>
                  <a:lnTo>
                    <a:pt x="28009" y="269674"/>
                  </a:lnTo>
                  <a:lnTo>
                    <a:pt x="22350" y="282490"/>
                  </a:lnTo>
                  <a:lnTo>
                    <a:pt x="17327" y="294619"/>
                  </a:lnTo>
                  <a:lnTo>
                    <a:pt x="12922" y="305788"/>
                  </a:lnTo>
                  <a:lnTo>
                    <a:pt x="8857" y="316354"/>
                  </a:lnTo>
                  <a:lnTo>
                    <a:pt x="4773" y="327251"/>
                  </a:lnTo>
                  <a:lnTo>
                    <a:pt x="0" y="340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44088" y="650438"/>
              <a:ext cx="619097" cy="744450"/>
            </a:xfrm>
            <a:custGeom>
              <a:avLst/>
              <a:gdLst/>
              <a:ahLst/>
              <a:cxnLst/>
              <a:rect l="0" t="0" r="0" b="0"/>
              <a:pathLst>
                <a:path w="619097" h="744450">
                  <a:moveTo>
                    <a:pt x="209134" y="54971"/>
                  </a:moveTo>
                  <a:lnTo>
                    <a:pt x="203267" y="60838"/>
                  </a:lnTo>
                  <a:lnTo>
                    <a:pt x="197703" y="66403"/>
                  </a:lnTo>
                  <a:lnTo>
                    <a:pt x="191899" y="72207"/>
                  </a:lnTo>
                  <a:lnTo>
                    <a:pt x="185645" y="78460"/>
                  </a:lnTo>
                  <a:lnTo>
                    <a:pt x="178667" y="85438"/>
                  </a:lnTo>
                  <a:lnTo>
                    <a:pt x="170890" y="93220"/>
                  </a:lnTo>
                  <a:lnTo>
                    <a:pt x="162562" y="101721"/>
                  </a:lnTo>
                  <a:lnTo>
                    <a:pt x="154131" y="110800"/>
                  </a:lnTo>
                  <a:lnTo>
                    <a:pt x="145866" y="120314"/>
                  </a:lnTo>
                  <a:lnTo>
                    <a:pt x="137691" y="130142"/>
                  </a:lnTo>
                  <a:lnTo>
                    <a:pt x="129290" y="140191"/>
                  </a:lnTo>
                  <a:lnTo>
                    <a:pt x="120493" y="150399"/>
                  </a:lnTo>
                  <a:lnTo>
                    <a:pt x="111450" y="160881"/>
                  </a:lnTo>
                  <a:lnTo>
                    <a:pt x="102526" y="171910"/>
                  </a:lnTo>
                  <a:lnTo>
                    <a:pt x="93928" y="183592"/>
                  </a:lnTo>
                  <a:lnTo>
                    <a:pt x="85696" y="195880"/>
                  </a:lnTo>
                  <a:lnTo>
                    <a:pt x="77788" y="208660"/>
                  </a:lnTo>
                  <a:lnTo>
                    <a:pt x="70141" y="221815"/>
                  </a:lnTo>
                  <a:lnTo>
                    <a:pt x="62854" y="235242"/>
                  </a:lnTo>
                  <a:lnTo>
                    <a:pt x="56179" y="248862"/>
                  </a:lnTo>
                  <a:lnTo>
                    <a:pt x="50205" y="262615"/>
                  </a:lnTo>
                  <a:lnTo>
                    <a:pt x="44871" y="276461"/>
                  </a:lnTo>
                  <a:lnTo>
                    <a:pt x="40054" y="290370"/>
                  </a:lnTo>
                  <a:lnTo>
                    <a:pt x="35627" y="304326"/>
                  </a:lnTo>
                  <a:lnTo>
                    <a:pt x="31483" y="318478"/>
                  </a:lnTo>
                  <a:lnTo>
                    <a:pt x="27540" y="333125"/>
                  </a:lnTo>
                  <a:lnTo>
                    <a:pt x="23736" y="348386"/>
                  </a:lnTo>
                  <a:lnTo>
                    <a:pt x="20028" y="364059"/>
                  </a:lnTo>
                  <a:lnTo>
                    <a:pt x="16384" y="379734"/>
                  </a:lnTo>
                  <a:lnTo>
                    <a:pt x="12789" y="395167"/>
                  </a:lnTo>
                  <a:lnTo>
                    <a:pt x="9392" y="410293"/>
                  </a:lnTo>
                  <a:lnTo>
                    <a:pt x="6490" y="425135"/>
                  </a:lnTo>
                  <a:lnTo>
                    <a:pt x="4207" y="439749"/>
                  </a:lnTo>
                  <a:lnTo>
                    <a:pt x="2505" y="454190"/>
                  </a:lnTo>
                  <a:lnTo>
                    <a:pt x="1280" y="468507"/>
                  </a:lnTo>
                  <a:lnTo>
                    <a:pt x="423" y="482731"/>
                  </a:lnTo>
                  <a:lnTo>
                    <a:pt x="0" y="496725"/>
                  </a:lnTo>
                  <a:lnTo>
                    <a:pt x="239" y="510202"/>
                  </a:lnTo>
                  <a:lnTo>
                    <a:pt x="1215" y="523046"/>
                  </a:lnTo>
                  <a:lnTo>
                    <a:pt x="2852" y="535298"/>
                  </a:lnTo>
                  <a:lnTo>
                    <a:pt x="5022" y="547065"/>
                  </a:lnTo>
                  <a:lnTo>
                    <a:pt x="7593" y="558470"/>
                  </a:lnTo>
                  <a:lnTo>
                    <a:pt x="10455" y="569774"/>
                  </a:lnTo>
                  <a:lnTo>
                    <a:pt x="13521" y="581364"/>
                  </a:lnTo>
                  <a:lnTo>
                    <a:pt x="16734" y="593417"/>
                  </a:lnTo>
                  <a:lnTo>
                    <a:pt x="20213" y="605615"/>
                  </a:lnTo>
                  <a:lnTo>
                    <a:pt x="24234" y="617272"/>
                  </a:lnTo>
                  <a:lnTo>
                    <a:pt x="28905" y="628040"/>
                  </a:lnTo>
                  <a:lnTo>
                    <a:pt x="34179" y="638066"/>
                  </a:lnTo>
                  <a:lnTo>
                    <a:pt x="39943" y="647793"/>
                  </a:lnTo>
                  <a:lnTo>
                    <a:pt x="46081" y="657518"/>
                  </a:lnTo>
                  <a:lnTo>
                    <a:pt x="52491" y="667203"/>
                  </a:lnTo>
                  <a:lnTo>
                    <a:pt x="59092" y="676566"/>
                  </a:lnTo>
                  <a:lnTo>
                    <a:pt x="65832" y="685457"/>
                  </a:lnTo>
                  <a:lnTo>
                    <a:pt x="72832" y="693718"/>
                  </a:lnTo>
                  <a:lnTo>
                    <a:pt x="80371" y="701113"/>
                  </a:lnTo>
                  <a:lnTo>
                    <a:pt x="88552" y="707607"/>
                  </a:lnTo>
                  <a:lnTo>
                    <a:pt x="97165" y="713476"/>
                  </a:lnTo>
                  <a:lnTo>
                    <a:pt x="105793" y="719191"/>
                  </a:lnTo>
                  <a:lnTo>
                    <a:pt x="114207" y="725033"/>
                  </a:lnTo>
                  <a:lnTo>
                    <a:pt x="122993" y="730773"/>
                  </a:lnTo>
                  <a:lnTo>
                    <a:pt x="133402" y="735794"/>
                  </a:lnTo>
                  <a:lnTo>
                    <a:pt x="146004" y="739796"/>
                  </a:lnTo>
                  <a:lnTo>
                    <a:pt x="160725" y="742635"/>
                  </a:lnTo>
                  <a:lnTo>
                    <a:pt x="177206" y="744165"/>
                  </a:lnTo>
                  <a:lnTo>
                    <a:pt x="195024" y="744449"/>
                  </a:lnTo>
                  <a:lnTo>
                    <a:pt x="213326" y="743691"/>
                  </a:lnTo>
                  <a:lnTo>
                    <a:pt x="230905" y="742126"/>
                  </a:lnTo>
                  <a:lnTo>
                    <a:pt x="247159" y="739964"/>
                  </a:lnTo>
                  <a:lnTo>
                    <a:pt x="262034" y="737210"/>
                  </a:lnTo>
                  <a:lnTo>
                    <a:pt x="275725" y="733684"/>
                  </a:lnTo>
                  <a:lnTo>
                    <a:pt x="288499" y="729350"/>
                  </a:lnTo>
                  <a:lnTo>
                    <a:pt x="300760" y="724303"/>
                  </a:lnTo>
                  <a:lnTo>
                    <a:pt x="313009" y="718691"/>
                  </a:lnTo>
                  <a:lnTo>
                    <a:pt x="325516" y="712656"/>
                  </a:lnTo>
                  <a:lnTo>
                    <a:pt x="338191" y="706315"/>
                  </a:lnTo>
                  <a:lnTo>
                    <a:pt x="350702" y="699760"/>
                  </a:lnTo>
                  <a:lnTo>
                    <a:pt x="362857" y="693051"/>
                  </a:lnTo>
                  <a:lnTo>
                    <a:pt x="374629" y="686071"/>
                  </a:lnTo>
                  <a:lnTo>
                    <a:pt x="386066" y="678546"/>
                  </a:lnTo>
                  <a:lnTo>
                    <a:pt x="397240" y="670370"/>
                  </a:lnTo>
                  <a:lnTo>
                    <a:pt x="408219" y="661590"/>
                  </a:lnTo>
                  <a:lnTo>
                    <a:pt x="419057" y="652317"/>
                  </a:lnTo>
                  <a:lnTo>
                    <a:pt x="429797" y="642671"/>
                  </a:lnTo>
                  <a:lnTo>
                    <a:pt x="440468" y="632753"/>
                  </a:lnTo>
                  <a:lnTo>
                    <a:pt x="451094" y="622642"/>
                  </a:lnTo>
                  <a:lnTo>
                    <a:pt x="461682" y="612393"/>
                  </a:lnTo>
                  <a:lnTo>
                    <a:pt x="472082" y="601884"/>
                  </a:lnTo>
                  <a:lnTo>
                    <a:pt x="481991" y="590836"/>
                  </a:lnTo>
                  <a:lnTo>
                    <a:pt x="491290" y="579146"/>
                  </a:lnTo>
                  <a:lnTo>
                    <a:pt x="500179" y="567023"/>
                  </a:lnTo>
                  <a:lnTo>
                    <a:pt x="509068" y="554885"/>
                  </a:lnTo>
                  <a:lnTo>
                    <a:pt x="518195" y="542975"/>
                  </a:lnTo>
                  <a:lnTo>
                    <a:pt x="527462" y="531199"/>
                  </a:lnTo>
                  <a:lnTo>
                    <a:pt x="536537" y="519225"/>
                  </a:lnTo>
                  <a:lnTo>
                    <a:pt x="545231" y="506873"/>
                  </a:lnTo>
                  <a:lnTo>
                    <a:pt x="553357" y="494120"/>
                  </a:lnTo>
                  <a:lnTo>
                    <a:pt x="560662" y="481019"/>
                  </a:lnTo>
                  <a:lnTo>
                    <a:pt x="567095" y="467650"/>
                  </a:lnTo>
                  <a:lnTo>
                    <a:pt x="572923" y="454248"/>
                  </a:lnTo>
                  <a:lnTo>
                    <a:pt x="578612" y="441176"/>
                  </a:lnTo>
                  <a:lnTo>
                    <a:pt x="584440" y="428604"/>
                  </a:lnTo>
                  <a:lnTo>
                    <a:pt x="590340" y="416366"/>
                  </a:lnTo>
                  <a:lnTo>
                    <a:pt x="596002" y="404075"/>
                  </a:lnTo>
                  <a:lnTo>
                    <a:pt x="601252" y="391507"/>
                  </a:lnTo>
                  <a:lnTo>
                    <a:pt x="605912" y="378606"/>
                  </a:lnTo>
                  <a:lnTo>
                    <a:pt x="609737" y="365406"/>
                  </a:lnTo>
                  <a:lnTo>
                    <a:pt x="612675" y="351966"/>
                  </a:lnTo>
                  <a:lnTo>
                    <a:pt x="614834" y="338347"/>
                  </a:lnTo>
                  <a:lnTo>
                    <a:pt x="616373" y="324597"/>
                  </a:lnTo>
                  <a:lnTo>
                    <a:pt x="617449" y="310756"/>
                  </a:lnTo>
                  <a:lnTo>
                    <a:pt x="618191" y="296852"/>
                  </a:lnTo>
                  <a:lnTo>
                    <a:pt x="618698" y="282904"/>
                  </a:lnTo>
                  <a:lnTo>
                    <a:pt x="619037" y="268932"/>
                  </a:lnTo>
                  <a:lnTo>
                    <a:pt x="619096" y="255107"/>
                  </a:lnTo>
                  <a:lnTo>
                    <a:pt x="618604" y="241745"/>
                  </a:lnTo>
                  <a:lnTo>
                    <a:pt x="617455" y="228974"/>
                  </a:lnTo>
                  <a:lnTo>
                    <a:pt x="615700" y="216601"/>
                  </a:lnTo>
                  <a:lnTo>
                    <a:pt x="613450" y="204219"/>
                  </a:lnTo>
                  <a:lnTo>
                    <a:pt x="610826" y="191594"/>
                  </a:lnTo>
                  <a:lnTo>
                    <a:pt x="607928" y="178825"/>
                  </a:lnTo>
                  <a:lnTo>
                    <a:pt x="604838" y="166246"/>
                  </a:lnTo>
                  <a:lnTo>
                    <a:pt x="601609" y="154041"/>
                  </a:lnTo>
                  <a:lnTo>
                    <a:pt x="598119" y="142234"/>
                  </a:lnTo>
                  <a:lnTo>
                    <a:pt x="594091" y="130773"/>
                  </a:lnTo>
                  <a:lnTo>
                    <a:pt x="589415" y="119587"/>
                  </a:lnTo>
                  <a:lnTo>
                    <a:pt x="584138" y="108771"/>
                  </a:lnTo>
                  <a:lnTo>
                    <a:pt x="578371" y="98573"/>
                  </a:lnTo>
                  <a:lnTo>
                    <a:pt x="572232" y="89082"/>
                  </a:lnTo>
                  <a:lnTo>
                    <a:pt x="565822" y="80232"/>
                  </a:lnTo>
                  <a:lnTo>
                    <a:pt x="559219" y="71902"/>
                  </a:lnTo>
                  <a:lnTo>
                    <a:pt x="552483" y="63963"/>
                  </a:lnTo>
                  <a:lnTo>
                    <a:pt x="545656" y="56308"/>
                  </a:lnTo>
                  <a:lnTo>
                    <a:pt x="538766" y="48854"/>
                  </a:lnTo>
                  <a:lnTo>
                    <a:pt x="531829" y="41544"/>
                  </a:lnTo>
                  <a:lnTo>
                    <a:pt x="524695" y="34498"/>
                  </a:lnTo>
                  <a:lnTo>
                    <a:pt x="517066" y="27993"/>
                  </a:lnTo>
                  <a:lnTo>
                    <a:pt x="508820" y="22137"/>
                  </a:lnTo>
                  <a:lnTo>
                    <a:pt x="499993" y="16883"/>
                  </a:lnTo>
                  <a:lnTo>
                    <a:pt x="490689" y="12120"/>
                  </a:lnTo>
                  <a:lnTo>
                    <a:pt x="481008" y="7739"/>
                  </a:lnTo>
                  <a:lnTo>
                    <a:pt x="470557" y="3966"/>
                  </a:lnTo>
                  <a:lnTo>
                    <a:pt x="458492" y="1336"/>
                  </a:lnTo>
                  <a:lnTo>
                    <a:pt x="444495" y="50"/>
                  </a:lnTo>
                  <a:lnTo>
                    <a:pt x="429197" y="0"/>
                  </a:lnTo>
                  <a:lnTo>
                    <a:pt x="413850" y="954"/>
                  </a:lnTo>
                  <a:lnTo>
                    <a:pt x="399194" y="2675"/>
                  </a:lnTo>
                  <a:lnTo>
                    <a:pt x="385271" y="5116"/>
                  </a:lnTo>
                  <a:lnTo>
                    <a:pt x="371708" y="8425"/>
                  </a:lnTo>
                  <a:lnTo>
                    <a:pt x="358222" y="12616"/>
                  </a:lnTo>
                  <a:lnTo>
                    <a:pt x="344843" y="17734"/>
                  </a:lnTo>
                  <a:lnTo>
                    <a:pt x="331840" y="23926"/>
                  </a:lnTo>
                  <a:lnTo>
                    <a:pt x="319338" y="31168"/>
                  </a:lnTo>
                  <a:lnTo>
                    <a:pt x="307160" y="39303"/>
                  </a:lnTo>
                  <a:lnTo>
                    <a:pt x="294915" y="48135"/>
                  </a:lnTo>
                  <a:lnTo>
                    <a:pt x="282385" y="57486"/>
                  </a:lnTo>
                  <a:lnTo>
                    <a:pt x="269682" y="67375"/>
                  </a:lnTo>
                  <a:lnTo>
                    <a:pt x="257147" y="77997"/>
                  </a:lnTo>
                  <a:lnTo>
                    <a:pt x="244967" y="89408"/>
                  </a:lnTo>
                  <a:lnTo>
                    <a:pt x="233009" y="101682"/>
                  </a:lnTo>
                  <a:lnTo>
                    <a:pt x="220913" y="114985"/>
                  </a:lnTo>
                  <a:lnTo>
                    <a:pt x="208496" y="129286"/>
                  </a:lnTo>
                  <a:lnTo>
                    <a:pt x="196333" y="143673"/>
                  </a:lnTo>
                  <a:lnTo>
                    <a:pt x="184468" y="157870"/>
                  </a:lnTo>
                  <a:lnTo>
                    <a:pt x="171857" y="173121"/>
                  </a:lnTo>
                  <a:lnTo>
                    <a:pt x="156492" y="191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568746" y="1710825"/>
            <a:ext cx="1671024" cy="872073"/>
            <a:chOff x="1568746" y="1710825"/>
            <a:chExt cx="1671024" cy="872073"/>
          </a:xfrm>
        </p:grpSpPr>
        <p:sp>
          <p:nvSpPr>
            <p:cNvPr id="37" name="Freeform 36"/>
            <p:cNvSpPr/>
            <p:nvPr/>
          </p:nvSpPr>
          <p:spPr>
            <a:xfrm>
              <a:off x="1568746" y="1842920"/>
              <a:ext cx="504783" cy="739978"/>
            </a:xfrm>
            <a:custGeom>
              <a:avLst/>
              <a:gdLst/>
              <a:ahLst/>
              <a:cxnLst/>
              <a:rect l="0" t="0" r="0" b="0"/>
              <a:pathLst>
                <a:path w="504783" h="739978">
                  <a:moveTo>
                    <a:pt x="210570" y="31152"/>
                  </a:moveTo>
                  <a:lnTo>
                    <a:pt x="204635" y="37154"/>
                  </a:lnTo>
                  <a:lnTo>
                    <a:pt x="198430" y="43999"/>
                  </a:lnTo>
                  <a:lnTo>
                    <a:pt x="191335" y="52386"/>
                  </a:lnTo>
                  <a:lnTo>
                    <a:pt x="183394" y="62013"/>
                  </a:lnTo>
                  <a:lnTo>
                    <a:pt x="174748" y="72328"/>
                  </a:lnTo>
                  <a:lnTo>
                    <a:pt x="165558" y="82936"/>
                  </a:lnTo>
                  <a:lnTo>
                    <a:pt x="156131" y="93633"/>
                  </a:lnTo>
                  <a:lnTo>
                    <a:pt x="146890" y="104334"/>
                  </a:lnTo>
                  <a:lnTo>
                    <a:pt x="138050" y="115011"/>
                  </a:lnTo>
                  <a:lnTo>
                    <a:pt x="129642" y="125823"/>
                  </a:lnTo>
                  <a:lnTo>
                    <a:pt x="121609" y="137080"/>
                  </a:lnTo>
                  <a:lnTo>
                    <a:pt x="113870" y="148920"/>
                  </a:lnTo>
                  <a:lnTo>
                    <a:pt x="106350" y="161313"/>
                  </a:lnTo>
                  <a:lnTo>
                    <a:pt x="98986" y="174166"/>
                  </a:lnTo>
                  <a:lnTo>
                    <a:pt x="91732" y="187369"/>
                  </a:lnTo>
                  <a:lnTo>
                    <a:pt x="84554" y="200829"/>
                  </a:lnTo>
                  <a:lnTo>
                    <a:pt x="77427" y="214471"/>
                  </a:lnTo>
                  <a:lnTo>
                    <a:pt x="70341" y="228239"/>
                  </a:lnTo>
                  <a:lnTo>
                    <a:pt x="63446" y="242094"/>
                  </a:lnTo>
                  <a:lnTo>
                    <a:pt x="57043" y="256010"/>
                  </a:lnTo>
                  <a:lnTo>
                    <a:pt x="51255" y="269965"/>
                  </a:lnTo>
                  <a:lnTo>
                    <a:pt x="46047" y="283948"/>
                  </a:lnTo>
                  <a:lnTo>
                    <a:pt x="41315" y="297948"/>
                  </a:lnTo>
                  <a:lnTo>
                    <a:pt x="36946" y="311966"/>
                  </a:lnTo>
                  <a:lnTo>
                    <a:pt x="32841" y="326161"/>
                  </a:lnTo>
                  <a:lnTo>
                    <a:pt x="28923" y="340836"/>
                  </a:lnTo>
                  <a:lnTo>
                    <a:pt x="25141" y="356115"/>
                  </a:lnTo>
                  <a:lnTo>
                    <a:pt x="21617" y="371801"/>
                  </a:lnTo>
                  <a:lnTo>
                    <a:pt x="18629" y="387484"/>
                  </a:lnTo>
                  <a:lnTo>
                    <a:pt x="16288" y="402922"/>
                  </a:lnTo>
                  <a:lnTo>
                    <a:pt x="14547" y="418052"/>
                  </a:lnTo>
                  <a:lnTo>
                    <a:pt x="13296" y="432897"/>
                  </a:lnTo>
                  <a:lnTo>
                    <a:pt x="12417" y="447512"/>
                  </a:lnTo>
                  <a:lnTo>
                    <a:pt x="11809" y="461955"/>
                  </a:lnTo>
                  <a:lnTo>
                    <a:pt x="11393" y="476272"/>
                  </a:lnTo>
                  <a:lnTo>
                    <a:pt x="11114" y="490501"/>
                  </a:lnTo>
                  <a:lnTo>
                    <a:pt x="11096" y="504669"/>
                  </a:lnTo>
                  <a:lnTo>
                    <a:pt x="11615" y="518794"/>
                  </a:lnTo>
                  <a:lnTo>
                    <a:pt x="12782" y="532886"/>
                  </a:lnTo>
                  <a:lnTo>
                    <a:pt x="14549" y="546791"/>
                  </a:lnTo>
                  <a:lnTo>
                    <a:pt x="16807" y="560207"/>
                  </a:lnTo>
                  <a:lnTo>
                    <a:pt x="19437" y="573010"/>
                  </a:lnTo>
                  <a:lnTo>
                    <a:pt x="22338" y="585234"/>
                  </a:lnTo>
                  <a:lnTo>
                    <a:pt x="25431" y="596983"/>
                  </a:lnTo>
                  <a:lnTo>
                    <a:pt x="28662" y="608371"/>
                  </a:lnTo>
                  <a:lnTo>
                    <a:pt x="32153" y="619494"/>
                  </a:lnTo>
                  <a:lnTo>
                    <a:pt x="36182" y="630430"/>
                  </a:lnTo>
                  <a:lnTo>
                    <a:pt x="40858" y="641231"/>
                  </a:lnTo>
                  <a:lnTo>
                    <a:pt x="46135" y="651774"/>
                  </a:lnTo>
                  <a:lnTo>
                    <a:pt x="51902" y="661780"/>
                  </a:lnTo>
                  <a:lnTo>
                    <a:pt x="58046" y="671140"/>
                  </a:lnTo>
                  <a:lnTo>
                    <a:pt x="64630" y="679900"/>
                  </a:lnTo>
                  <a:lnTo>
                    <a:pt x="71880" y="688170"/>
                  </a:lnTo>
                  <a:lnTo>
                    <a:pt x="79879" y="696068"/>
                  </a:lnTo>
                  <a:lnTo>
                    <a:pt x="88878" y="703695"/>
                  </a:lnTo>
                  <a:lnTo>
                    <a:pt x="99361" y="711130"/>
                  </a:lnTo>
                  <a:lnTo>
                    <a:pt x="111456" y="718423"/>
                  </a:lnTo>
                  <a:lnTo>
                    <a:pt x="124986" y="725288"/>
                  </a:lnTo>
                  <a:lnTo>
                    <a:pt x="139664" y="731139"/>
                  </a:lnTo>
                  <a:lnTo>
                    <a:pt x="155203" y="735729"/>
                  </a:lnTo>
                  <a:lnTo>
                    <a:pt x="171364" y="738809"/>
                  </a:lnTo>
                  <a:lnTo>
                    <a:pt x="187965" y="739977"/>
                  </a:lnTo>
                  <a:lnTo>
                    <a:pt x="204860" y="739204"/>
                  </a:lnTo>
                  <a:lnTo>
                    <a:pt x="221628" y="736752"/>
                  </a:lnTo>
                  <a:lnTo>
                    <a:pt x="237587" y="732981"/>
                  </a:lnTo>
                  <a:lnTo>
                    <a:pt x="252427" y="728227"/>
                  </a:lnTo>
                  <a:lnTo>
                    <a:pt x="266019" y="722768"/>
                  </a:lnTo>
                  <a:lnTo>
                    <a:pt x="278237" y="716814"/>
                  </a:lnTo>
                  <a:lnTo>
                    <a:pt x="289165" y="710517"/>
                  </a:lnTo>
                  <a:lnTo>
                    <a:pt x="299184" y="703985"/>
                  </a:lnTo>
                  <a:lnTo>
                    <a:pt x="308848" y="697293"/>
                  </a:lnTo>
                  <a:lnTo>
                    <a:pt x="318503" y="690490"/>
                  </a:lnTo>
                  <a:lnTo>
                    <a:pt x="328126" y="683445"/>
                  </a:lnTo>
                  <a:lnTo>
                    <a:pt x="337442" y="675876"/>
                  </a:lnTo>
                  <a:lnTo>
                    <a:pt x="346302" y="667665"/>
                  </a:lnTo>
                  <a:lnTo>
                    <a:pt x="354710" y="658692"/>
                  </a:lnTo>
                  <a:lnTo>
                    <a:pt x="362736" y="648757"/>
                  </a:lnTo>
                  <a:lnTo>
                    <a:pt x="370471" y="637853"/>
                  </a:lnTo>
                  <a:lnTo>
                    <a:pt x="378157" y="626276"/>
                  </a:lnTo>
                  <a:lnTo>
                    <a:pt x="386163" y="614513"/>
                  </a:lnTo>
                  <a:lnTo>
                    <a:pt x="394662" y="602859"/>
                  </a:lnTo>
                  <a:lnTo>
                    <a:pt x="403490" y="591255"/>
                  </a:lnTo>
                  <a:lnTo>
                    <a:pt x="412263" y="579398"/>
                  </a:lnTo>
                  <a:lnTo>
                    <a:pt x="420751" y="567124"/>
                  </a:lnTo>
                  <a:lnTo>
                    <a:pt x="428737" y="554423"/>
                  </a:lnTo>
                  <a:lnTo>
                    <a:pt x="435948" y="541357"/>
                  </a:lnTo>
                  <a:lnTo>
                    <a:pt x="442317" y="528007"/>
                  </a:lnTo>
                  <a:lnTo>
                    <a:pt x="448103" y="514448"/>
                  </a:lnTo>
                  <a:lnTo>
                    <a:pt x="453763" y="500739"/>
                  </a:lnTo>
                  <a:lnTo>
                    <a:pt x="459572" y="486925"/>
                  </a:lnTo>
                  <a:lnTo>
                    <a:pt x="465459" y="473039"/>
                  </a:lnTo>
                  <a:lnTo>
                    <a:pt x="471112" y="459103"/>
                  </a:lnTo>
                  <a:lnTo>
                    <a:pt x="476361" y="445129"/>
                  </a:lnTo>
                  <a:lnTo>
                    <a:pt x="481191" y="430965"/>
                  </a:lnTo>
                  <a:lnTo>
                    <a:pt x="485661" y="416309"/>
                  </a:lnTo>
                  <a:lnTo>
                    <a:pt x="489846" y="401043"/>
                  </a:lnTo>
                  <a:lnTo>
                    <a:pt x="493657" y="385366"/>
                  </a:lnTo>
                  <a:lnTo>
                    <a:pt x="496843" y="369689"/>
                  </a:lnTo>
                  <a:lnTo>
                    <a:pt x="499321" y="354255"/>
                  </a:lnTo>
                  <a:lnTo>
                    <a:pt x="501156" y="339128"/>
                  </a:lnTo>
                  <a:lnTo>
                    <a:pt x="502470" y="324285"/>
                  </a:lnTo>
                  <a:lnTo>
                    <a:pt x="503392" y="309670"/>
                  </a:lnTo>
                  <a:lnTo>
                    <a:pt x="504029" y="295229"/>
                  </a:lnTo>
                  <a:lnTo>
                    <a:pt x="504464" y="280912"/>
                  </a:lnTo>
                  <a:lnTo>
                    <a:pt x="504756" y="266684"/>
                  </a:lnTo>
                  <a:lnTo>
                    <a:pt x="504782" y="252516"/>
                  </a:lnTo>
                  <a:lnTo>
                    <a:pt x="504269" y="238391"/>
                  </a:lnTo>
                  <a:lnTo>
                    <a:pt x="503106" y="224299"/>
                  </a:lnTo>
                  <a:lnTo>
                    <a:pt x="501341" y="210394"/>
                  </a:lnTo>
                  <a:lnTo>
                    <a:pt x="499085" y="196978"/>
                  </a:lnTo>
                  <a:lnTo>
                    <a:pt x="496456" y="184175"/>
                  </a:lnTo>
                  <a:lnTo>
                    <a:pt x="493556" y="171951"/>
                  </a:lnTo>
                  <a:lnTo>
                    <a:pt x="490463" y="160202"/>
                  </a:lnTo>
                  <a:lnTo>
                    <a:pt x="487233" y="148814"/>
                  </a:lnTo>
                  <a:lnTo>
                    <a:pt x="483742" y="137691"/>
                  </a:lnTo>
                  <a:lnTo>
                    <a:pt x="479714" y="126755"/>
                  </a:lnTo>
                  <a:lnTo>
                    <a:pt x="475037" y="115950"/>
                  </a:lnTo>
                  <a:lnTo>
                    <a:pt x="469761" y="105234"/>
                  </a:lnTo>
                  <a:lnTo>
                    <a:pt x="463994" y="94579"/>
                  </a:lnTo>
                  <a:lnTo>
                    <a:pt x="457854" y="83970"/>
                  </a:lnTo>
                  <a:lnTo>
                    <a:pt x="451444" y="73558"/>
                  </a:lnTo>
                  <a:lnTo>
                    <a:pt x="444841" y="63640"/>
                  </a:lnTo>
                  <a:lnTo>
                    <a:pt x="438101" y="54344"/>
                  </a:lnTo>
                  <a:lnTo>
                    <a:pt x="431100" y="45797"/>
                  </a:lnTo>
                  <a:lnTo>
                    <a:pt x="423562" y="38202"/>
                  </a:lnTo>
                  <a:lnTo>
                    <a:pt x="415367" y="31571"/>
                  </a:lnTo>
                  <a:lnTo>
                    <a:pt x="406235" y="25608"/>
                  </a:lnTo>
                  <a:lnTo>
                    <a:pt x="395662" y="19829"/>
                  </a:lnTo>
                  <a:lnTo>
                    <a:pt x="383515" y="13949"/>
                  </a:lnTo>
                  <a:lnTo>
                    <a:pt x="370290" y="8353"/>
                  </a:lnTo>
                  <a:lnTo>
                    <a:pt x="356882" y="3960"/>
                  </a:lnTo>
                  <a:lnTo>
                    <a:pt x="343826" y="1194"/>
                  </a:lnTo>
                  <a:lnTo>
                    <a:pt x="331131" y="0"/>
                  </a:lnTo>
                  <a:lnTo>
                    <a:pt x="318467" y="112"/>
                  </a:lnTo>
                  <a:lnTo>
                    <a:pt x="305620" y="1226"/>
                  </a:lnTo>
                  <a:lnTo>
                    <a:pt x="292687" y="3075"/>
                  </a:lnTo>
                  <a:lnTo>
                    <a:pt x="279990" y="5446"/>
                  </a:lnTo>
                  <a:lnTo>
                    <a:pt x="267698" y="8190"/>
                  </a:lnTo>
                  <a:lnTo>
                    <a:pt x="255662" y="11521"/>
                  </a:lnTo>
                  <a:lnTo>
                    <a:pt x="243513" y="15973"/>
                  </a:lnTo>
                  <a:lnTo>
                    <a:pt x="231043" y="21752"/>
                  </a:lnTo>
                  <a:lnTo>
                    <a:pt x="218210" y="28754"/>
                  </a:lnTo>
                  <a:lnTo>
                    <a:pt x="205056" y="36750"/>
                  </a:lnTo>
                  <a:lnTo>
                    <a:pt x="191652" y="45504"/>
                  </a:lnTo>
                  <a:lnTo>
                    <a:pt x="178226" y="54976"/>
                  </a:lnTo>
                  <a:lnTo>
                    <a:pt x="165139" y="65311"/>
                  </a:lnTo>
                  <a:lnTo>
                    <a:pt x="152556" y="76525"/>
                  </a:lnTo>
                  <a:lnTo>
                    <a:pt x="140310" y="88665"/>
                  </a:lnTo>
                  <a:lnTo>
                    <a:pt x="128015" y="101878"/>
                  </a:lnTo>
                  <a:lnTo>
                    <a:pt x="115452" y="116141"/>
                  </a:lnTo>
                  <a:lnTo>
                    <a:pt x="102896" y="131296"/>
                  </a:lnTo>
                  <a:lnTo>
                    <a:pt x="90991" y="147147"/>
                  </a:lnTo>
                  <a:lnTo>
                    <a:pt x="80052" y="163509"/>
                  </a:lnTo>
                  <a:lnTo>
                    <a:pt x="69910" y="180071"/>
                  </a:lnTo>
                  <a:lnTo>
                    <a:pt x="60105" y="196416"/>
                  </a:lnTo>
                  <a:lnTo>
                    <a:pt x="50332" y="212331"/>
                  </a:lnTo>
                  <a:lnTo>
                    <a:pt x="40784" y="227627"/>
                  </a:lnTo>
                  <a:lnTo>
                    <a:pt x="32045" y="242059"/>
                  </a:lnTo>
                  <a:lnTo>
                    <a:pt x="24391" y="255569"/>
                  </a:lnTo>
                  <a:lnTo>
                    <a:pt x="17927" y="267819"/>
                  </a:lnTo>
                  <a:lnTo>
                    <a:pt x="12116" y="279302"/>
                  </a:lnTo>
                  <a:lnTo>
                    <a:pt x="6450" y="291029"/>
                  </a:lnTo>
                  <a:lnTo>
                    <a:pt x="0" y="304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43245" y="1710825"/>
              <a:ext cx="596525" cy="790962"/>
            </a:xfrm>
            <a:custGeom>
              <a:avLst/>
              <a:gdLst/>
              <a:ahLst/>
              <a:cxnLst/>
              <a:rect l="0" t="0" r="0" b="0"/>
              <a:pathLst>
                <a:path w="596525" h="790962">
                  <a:moveTo>
                    <a:pt x="231034" y="89548"/>
                  </a:moveTo>
                  <a:lnTo>
                    <a:pt x="219433" y="92549"/>
                  </a:lnTo>
                  <a:lnTo>
                    <a:pt x="209585" y="95971"/>
                  </a:lnTo>
                  <a:lnTo>
                    <a:pt x="200575" y="100167"/>
                  </a:lnTo>
                  <a:lnTo>
                    <a:pt x="191961" y="105067"/>
                  </a:lnTo>
                  <a:lnTo>
                    <a:pt x="183285" y="110548"/>
                  </a:lnTo>
                  <a:lnTo>
                    <a:pt x="174313" y="116484"/>
                  </a:lnTo>
                  <a:lnTo>
                    <a:pt x="165156" y="122918"/>
                  </a:lnTo>
                  <a:lnTo>
                    <a:pt x="156157" y="130065"/>
                  </a:lnTo>
                  <a:lnTo>
                    <a:pt x="147505" y="137987"/>
                  </a:lnTo>
                  <a:lnTo>
                    <a:pt x="139068" y="146764"/>
                  </a:lnTo>
                  <a:lnTo>
                    <a:pt x="130491" y="156566"/>
                  </a:lnTo>
                  <a:lnTo>
                    <a:pt x="121576" y="167385"/>
                  </a:lnTo>
                  <a:lnTo>
                    <a:pt x="112454" y="179074"/>
                  </a:lnTo>
                  <a:lnTo>
                    <a:pt x="103476" y="191445"/>
                  </a:lnTo>
                  <a:lnTo>
                    <a:pt x="94842" y="204322"/>
                  </a:lnTo>
                  <a:lnTo>
                    <a:pt x="86587" y="217561"/>
                  </a:lnTo>
                  <a:lnTo>
                    <a:pt x="78663" y="231054"/>
                  </a:lnTo>
                  <a:lnTo>
                    <a:pt x="71001" y="244727"/>
                  </a:lnTo>
                  <a:lnTo>
                    <a:pt x="63533" y="258688"/>
                  </a:lnTo>
                  <a:lnTo>
                    <a:pt x="56205" y="273207"/>
                  </a:lnTo>
                  <a:lnTo>
                    <a:pt x="48980" y="288386"/>
                  </a:lnTo>
                  <a:lnTo>
                    <a:pt x="41991" y="304174"/>
                  </a:lnTo>
                  <a:lnTo>
                    <a:pt x="35524" y="320458"/>
                  </a:lnTo>
                  <a:lnTo>
                    <a:pt x="29694" y="337118"/>
                  </a:lnTo>
                  <a:lnTo>
                    <a:pt x="24456" y="354052"/>
                  </a:lnTo>
                  <a:lnTo>
                    <a:pt x="19705" y="371179"/>
                  </a:lnTo>
                  <a:lnTo>
                    <a:pt x="15327" y="388437"/>
                  </a:lnTo>
                  <a:lnTo>
                    <a:pt x="11386" y="405619"/>
                  </a:lnTo>
                  <a:lnTo>
                    <a:pt x="8111" y="422388"/>
                  </a:lnTo>
                  <a:lnTo>
                    <a:pt x="5574" y="438599"/>
                  </a:lnTo>
                  <a:lnTo>
                    <a:pt x="3700" y="454436"/>
                  </a:lnTo>
                  <a:lnTo>
                    <a:pt x="2359" y="470296"/>
                  </a:lnTo>
                  <a:lnTo>
                    <a:pt x="1419" y="486410"/>
                  </a:lnTo>
                  <a:lnTo>
                    <a:pt x="771" y="502674"/>
                  </a:lnTo>
                  <a:lnTo>
                    <a:pt x="327" y="518754"/>
                  </a:lnTo>
                  <a:lnTo>
                    <a:pt x="30" y="534462"/>
                  </a:lnTo>
                  <a:lnTo>
                    <a:pt x="0" y="549774"/>
                  </a:lnTo>
                  <a:lnTo>
                    <a:pt x="511" y="564742"/>
                  </a:lnTo>
                  <a:lnTo>
                    <a:pt x="1677" y="579440"/>
                  </a:lnTo>
                  <a:lnTo>
                    <a:pt x="3613" y="593938"/>
                  </a:lnTo>
                  <a:lnTo>
                    <a:pt x="6517" y="608292"/>
                  </a:lnTo>
                  <a:lnTo>
                    <a:pt x="10394" y="622546"/>
                  </a:lnTo>
                  <a:lnTo>
                    <a:pt x="14947" y="636730"/>
                  </a:lnTo>
                  <a:lnTo>
                    <a:pt x="19687" y="650867"/>
                  </a:lnTo>
                  <a:lnTo>
                    <a:pt x="24320" y="664962"/>
                  </a:lnTo>
                  <a:lnTo>
                    <a:pt x="28904" y="678699"/>
                  </a:lnTo>
                  <a:lnTo>
                    <a:pt x="33740" y="691470"/>
                  </a:lnTo>
                  <a:lnTo>
                    <a:pt x="38999" y="703026"/>
                  </a:lnTo>
                  <a:lnTo>
                    <a:pt x="44854" y="713599"/>
                  </a:lnTo>
                  <a:lnTo>
                    <a:pt x="51549" y="723701"/>
                  </a:lnTo>
                  <a:lnTo>
                    <a:pt x="59133" y="733678"/>
                  </a:lnTo>
                  <a:lnTo>
                    <a:pt x="67498" y="743363"/>
                  </a:lnTo>
                  <a:lnTo>
                    <a:pt x="76485" y="752194"/>
                  </a:lnTo>
                  <a:lnTo>
                    <a:pt x="85945" y="759915"/>
                  </a:lnTo>
                  <a:lnTo>
                    <a:pt x="96076" y="766575"/>
                  </a:lnTo>
                  <a:lnTo>
                    <a:pt x="107394" y="772357"/>
                  </a:lnTo>
                  <a:lnTo>
                    <a:pt x="120080" y="777463"/>
                  </a:lnTo>
                  <a:lnTo>
                    <a:pt x="133854" y="781909"/>
                  </a:lnTo>
                  <a:lnTo>
                    <a:pt x="148171" y="785531"/>
                  </a:lnTo>
                  <a:lnTo>
                    <a:pt x="162649" y="788300"/>
                  </a:lnTo>
                  <a:lnTo>
                    <a:pt x="176945" y="790161"/>
                  </a:lnTo>
                  <a:lnTo>
                    <a:pt x="190691" y="790961"/>
                  </a:lnTo>
                  <a:lnTo>
                    <a:pt x="203747" y="790720"/>
                  </a:lnTo>
                  <a:lnTo>
                    <a:pt x="216157" y="789591"/>
                  </a:lnTo>
                  <a:lnTo>
                    <a:pt x="228039" y="787771"/>
                  </a:lnTo>
                  <a:lnTo>
                    <a:pt x="239518" y="785434"/>
                  </a:lnTo>
                  <a:lnTo>
                    <a:pt x="250705" y="782560"/>
                  </a:lnTo>
                  <a:lnTo>
                    <a:pt x="261684" y="778954"/>
                  </a:lnTo>
                  <a:lnTo>
                    <a:pt x="272523" y="774561"/>
                  </a:lnTo>
                  <a:lnTo>
                    <a:pt x="283432" y="769305"/>
                  </a:lnTo>
                  <a:lnTo>
                    <a:pt x="294748" y="763020"/>
                  </a:lnTo>
                  <a:lnTo>
                    <a:pt x="306619" y="755715"/>
                  </a:lnTo>
                  <a:lnTo>
                    <a:pt x="318863" y="747538"/>
                  </a:lnTo>
                  <a:lnTo>
                    <a:pt x="331081" y="738678"/>
                  </a:lnTo>
                  <a:lnTo>
                    <a:pt x="343041" y="729313"/>
                  </a:lnTo>
                  <a:lnTo>
                    <a:pt x="354681" y="719585"/>
                  </a:lnTo>
                  <a:lnTo>
                    <a:pt x="366030" y="709602"/>
                  </a:lnTo>
                  <a:lnTo>
                    <a:pt x="377145" y="699439"/>
                  </a:lnTo>
                  <a:lnTo>
                    <a:pt x="388084" y="688987"/>
                  </a:lnTo>
                  <a:lnTo>
                    <a:pt x="398896" y="677978"/>
                  </a:lnTo>
                  <a:lnTo>
                    <a:pt x="409618" y="666309"/>
                  </a:lnTo>
                  <a:lnTo>
                    <a:pt x="420278" y="654030"/>
                  </a:lnTo>
                  <a:lnTo>
                    <a:pt x="430895" y="641256"/>
                  </a:lnTo>
                  <a:lnTo>
                    <a:pt x="441483" y="628105"/>
                  </a:lnTo>
                  <a:lnTo>
                    <a:pt x="452052" y="614681"/>
                  </a:lnTo>
                  <a:lnTo>
                    <a:pt x="462607" y="601063"/>
                  </a:lnTo>
                  <a:lnTo>
                    <a:pt x="473149" y="587310"/>
                  </a:lnTo>
                  <a:lnTo>
                    <a:pt x="483517" y="573465"/>
                  </a:lnTo>
                  <a:lnTo>
                    <a:pt x="493405" y="559557"/>
                  </a:lnTo>
                  <a:lnTo>
                    <a:pt x="502686" y="545601"/>
                  </a:lnTo>
                  <a:lnTo>
                    <a:pt x="511392" y="531449"/>
                  </a:lnTo>
                  <a:lnTo>
                    <a:pt x="519626" y="516802"/>
                  </a:lnTo>
                  <a:lnTo>
                    <a:pt x="527501" y="501542"/>
                  </a:lnTo>
                  <a:lnTo>
                    <a:pt x="535112" y="485869"/>
                  </a:lnTo>
                  <a:lnTo>
                    <a:pt x="542536" y="470194"/>
                  </a:lnTo>
                  <a:lnTo>
                    <a:pt x="549827" y="454756"/>
                  </a:lnTo>
                  <a:lnTo>
                    <a:pt x="556860" y="439458"/>
                  </a:lnTo>
                  <a:lnTo>
                    <a:pt x="563356" y="423967"/>
                  </a:lnTo>
                  <a:lnTo>
                    <a:pt x="569201" y="408105"/>
                  </a:lnTo>
                  <a:lnTo>
                    <a:pt x="574279" y="392011"/>
                  </a:lnTo>
                  <a:lnTo>
                    <a:pt x="578391" y="376046"/>
                  </a:lnTo>
                  <a:lnTo>
                    <a:pt x="581531" y="360415"/>
                  </a:lnTo>
                  <a:lnTo>
                    <a:pt x="583995" y="345154"/>
                  </a:lnTo>
                  <a:lnTo>
                    <a:pt x="586273" y="330221"/>
                  </a:lnTo>
                  <a:lnTo>
                    <a:pt x="588658" y="315546"/>
                  </a:lnTo>
                  <a:lnTo>
                    <a:pt x="591093" y="301064"/>
                  </a:lnTo>
                  <a:lnTo>
                    <a:pt x="593275" y="286720"/>
                  </a:lnTo>
                  <a:lnTo>
                    <a:pt x="595035" y="272473"/>
                  </a:lnTo>
                  <a:lnTo>
                    <a:pt x="596200" y="258294"/>
                  </a:lnTo>
                  <a:lnTo>
                    <a:pt x="596524" y="244160"/>
                  </a:lnTo>
                  <a:lnTo>
                    <a:pt x="595959" y="230058"/>
                  </a:lnTo>
                  <a:lnTo>
                    <a:pt x="594612" y="215977"/>
                  </a:lnTo>
                  <a:lnTo>
                    <a:pt x="592644" y="201910"/>
                  </a:lnTo>
                  <a:lnTo>
                    <a:pt x="590213" y="187857"/>
                  </a:lnTo>
                  <a:lnTo>
                    <a:pt x="587446" y="173979"/>
                  </a:lnTo>
                  <a:lnTo>
                    <a:pt x="584444" y="160581"/>
                  </a:lnTo>
                  <a:lnTo>
                    <a:pt x="581274" y="147790"/>
                  </a:lnTo>
                  <a:lnTo>
                    <a:pt x="577824" y="135574"/>
                  </a:lnTo>
                  <a:lnTo>
                    <a:pt x="573822" y="123830"/>
                  </a:lnTo>
                  <a:lnTo>
                    <a:pt x="569165" y="112451"/>
                  </a:lnTo>
                  <a:lnTo>
                    <a:pt x="563900" y="101503"/>
                  </a:lnTo>
                  <a:lnTo>
                    <a:pt x="558141" y="91217"/>
                  </a:lnTo>
                  <a:lnTo>
                    <a:pt x="552003" y="81666"/>
                  </a:lnTo>
                  <a:lnTo>
                    <a:pt x="545423" y="72776"/>
                  </a:lnTo>
                  <a:lnTo>
                    <a:pt x="538175" y="64418"/>
                  </a:lnTo>
                  <a:lnTo>
                    <a:pt x="530187" y="56461"/>
                  </a:lnTo>
                  <a:lnTo>
                    <a:pt x="521535" y="48794"/>
                  </a:lnTo>
                  <a:lnTo>
                    <a:pt x="512349" y="41332"/>
                  </a:lnTo>
                  <a:lnTo>
                    <a:pt x="502761" y="34018"/>
                  </a:lnTo>
                  <a:lnTo>
                    <a:pt x="492882" y="26968"/>
                  </a:lnTo>
                  <a:lnTo>
                    <a:pt x="482798" y="20461"/>
                  </a:lnTo>
                  <a:lnTo>
                    <a:pt x="472553" y="14608"/>
                  </a:lnTo>
                  <a:lnTo>
                    <a:pt x="461536" y="9525"/>
                  </a:lnTo>
                  <a:lnTo>
                    <a:pt x="448552" y="5410"/>
                  </a:lnTo>
                  <a:lnTo>
                    <a:pt x="433116" y="2282"/>
                  </a:lnTo>
                  <a:lnTo>
                    <a:pt x="415866" y="334"/>
                  </a:lnTo>
                  <a:lnTo>
                    <a:pt x="398138" y="0"/>
                  </a:lnTo>
                  <a:lnTo>
                    <a:pt x="380777" y="1370"/>
                  </a:lnTo>
                  <a:lnTo>
                    <a:pt x="364243" y="4238"/>
                  </a:lnTo>
                  <a:lnTo>
                    <a:pt x="348847" y="8297"/>
                  </a:lnTo>
                  <a:lnTo>
                    <a:pt x="334607" y="13247"/>
                  </a:lnTo>
                  <a:lnTo>
                    <a:pt x="321198" y="18839"/>
                  </a:lnTo>
                  <a:lnTo>
                    <a:pt x="308099" y="24884"/>
                  </a:lnTo>
                  <a:lnTo>
                    <a:pt x="294982" y="31242"/>
                  </a:lnTo>
                  <a:lnTo>
                    <a:pt x="281878" y="37814"/>
                  </a:lnTo>
                  <a:lnTo>
                    <a:pt x="269072" y="44533"/>
                  </a:lnTo>
                  <a:lnTo>
                    <a:pt x="256724" y="51350"/>
                  </a:lnTo>
                  <a:lnTo>
                    <a:pt x="245092" y="58316"/>
                  </a:lnTo>
                  <a:lnTo>
                    <a:pt x="233363" y="66464"/>
                  </a:lnTo>
                  <a:lnTo>
                    <a:pt x="219389" y="78744"/>
                  </a:lnTo>
                  <a:lnTo>
                    <a:pt x="199449" y="100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310565" y="3192488"/>
            <a:ext cx="2326055" cy="1082081"/>
            <a:chOff x="2310565" y="3192488"/>
            <a:chExt cx="2326055" cy="1082081"/>
          </a:xfrm>
        </p:grpSpPr>
        <p:sp>
          <p:nvSpPr>
            <p:cNvPr id="40" name="Freeform 39"/>
            <p:cNvSpPr/>
            <p:nvPr/>
          </p:nvSpPr>
          <p:spPr>
            <a:xfrm>
              <a:off x="2570384" y="3524416"/>
              <a:ext cx="419710" cy="608864"/>
            </a:xfrm>
            <a:custGeom>
              <a:avLst/>
              <a:gdLst/>
              <a:ahLst/>
              <a:cxnLst/>
              <a:rect l="0" t="0" r="0" b="0"/>
              <a:pathLst>
                <a:path w="419710" h="608864">
                  <a:moveTo>
                    <a:pt x="335481" y="34216"/>
                  </a:moveTo>
                  <a:lnTo>
                    <a:pt x="326679" y="28415"/>
                  </a:lnTo>
                  <a:lnTo>
                    <a:pt x="318333" y="23491"/>
                  </a:lnTo>
                  <a:lnTo>
                    <a:pt x="309634" y="18989"/>
                  </a:lnTo>
                  <a:lnTo>
                    <a:pt x="300513" y="14767"/>
                  </a:lnTo>
                  <a:lnTo>
                    <a:pt x="291018" y="10754"/>
                  </a:lnTo>
                  <a:lnTo>
                    <a:pt x="281217" y="6902"/>
                  </a:lnTo>
                  <a:lnTo>
                    <a:pt x="270857" y="3495"/>
                  </a:lnTo>
                  <a:lnTo>
                    <a:pt x="259387" y="1116"/>
                  </a:lnTo>
                  <a:lnTo>
                    <a:pt x="246599" y="0"/>
                  </a:lnTo>
                  <a:lnTo>
                    <a:pt x="232756" y="66"/>
                  </a:lnTo>
                  <a:lnTo>
                    <a:pt x="218394" y="1098"/>
                  </a:lnTo>
                  <a:lnTo>
                    <a:pt x="203891" y="2871"/>
                  </a:lnTo>
                  <a:lnTo>
                    <a:pt x="189746" y="5348"/>
                  </a:lnTo>
                  <a:lnTo>
                    <a:pt x="176636" y="8680"/>
                  </a:lnTo>
                  <a:lnTo>
                    <a:pt x="164815" y="12886"/>
                  </a:lnTo>
                  <a:lnTo>
                    <a:pt x="153878" y="18015"/>
                  </a:lnTo>
                  <a:lnTo>
                    <a:pt x="142993" y="24214"/>
                  </a:lnTo>
                  <a:lnTo>
                    <a:pt x="131665" y="31461"/>
                  </a:lnTo>
                  <a:lnTo>
                    <a:pt x="119917" y="39599"/>
                  </a:lnTo>
                  <a:lnTo>
                    <a:pt x="108096" y="48432"/>
                  </a:lnTo>
                  <a:lnTo>
                    <a:pt x="96445" y="57781"/>
                  </a:lnTo>
                  <a:lnTo>
                    <a:pt x="85367" y="67497"/>
                  </a:lnTo>
                  <a:lnTo>
                    <a:pt x="75466" y="77473"/>
                  </a:lnTo>
                  <a:lnTo>
                    <a:pt x="66963" y="87626"/>
                  </a:lnTo>
                  <a:lnTo>
                    <a:pt x="59748" y="97902"/>
                  </a:lnTo>
                  <a:lnTo>
                    <a:pt x="53578" y="108260"/>
                  </a:lnTo>
                  <a:lnTo>
                    <a:pt x="48201" y="118674"/>
                  </a:lnTo>
                  <a:lnTo>
                    <a:pt x="43400" y="129126"/>
                  </a:lnTo>
                  <a:lnTo>
                    <a:pt x="39007" y="139603"/>
                  </a:lnTo>
                  <a:lnTo>
                    <a:pt x="34897" y="150098"/>
                  </a:lnTo>
                  <a:lnTo>
                    <a:pt x="30982" y="160603"/>
                  </a:lnTo>
                  <a:lnTo>
                    <a:pt x="27200" y="171116"/>
                  </a:lnTo>
                  <a:lnTo>
                    <a:pt x="23506" y="181639"/>
                  </a:lnTo>
                  <a:lnTo>
                    <a:pt x="19874" y="192335"/>
                  </a:lnTo>
                  <a:lnTo>
                    <a:pt x="16282" y="203507"/>
                  </a:lnTo>
                  <a:lnTo>
                    <a:pt x="12722" y="215299"/>
                  </a:lnTo>
                  <a:lnTo>
                    <a:pt x="9349" y="228170"/>
                  </a:lnTo>
                  <a:lnTo>
                    <a:pt x="6463" y="242938"/>
                  </a:lnTo>
                  <a:lnTo>
                    <a:pt x="4190" y="259882"/>
                  </a:lnTo>
                  <a:lnTo>
                    <a:pt x="2495" y="278805"/>
                  </a:lnTo>
                  <a:lnTo>
                    <a:pt x="1275" y="299327"/>
                  </a:lnTo>
                  <a:lnTo>
                    <a:pt x="421" y="321039"/>
                  </a:lnTo>
                  <a:lnTo>
                    <a:pt x="0" y="342954"/>
                  </a:lnTo>
                  <a:lnTo>
                    <a:pt x="241" y="363586"/>
                  </a:lnTo>
                  <a:lnTo>
                    <a:pt x="1217" y="382230"/>
                  </a:lnTo>
                  <a:lnTo>
                    <a:pt x="2855" y="398879"/>
                  </a:lnTo>
                  <a:lnTo>
                    <a:pt x="5026" y="413845"/>
                  </a:lnTo>
                  <a:lnTo>
                    <a:pt x="7597" y="427509"/>
                  </a:lnTo>
                  <a:lnTo>
                    <a:pt x="10459" y="440216"/>
                  </a:lnTo>
                  <a:lnTo>
                    <a:pt x="13525" y="452240"/>
                  </a:lnTo>
                  <a:lnTo>
                    <a:pt x="16739" y="463781"/>
                  </a:lnTo>
                  <a:lnTo>
                    <a:pt x="20218" y="474826"/>
                  </a:lnTo>
                  <a:lnTo>
                    <a:pt x="24239" y="485171"/>
                  </a:lnTo>
                  <a:lnTo>
                    <a:pt x="28905" y="494763"/>
                  </a:lnTo>
                  <a:lnTo>
                    <a:pt x="34005" y="503848"/>
                  </a:lnTo>
                  <a:lnTo>
                    <a:pt x="39122" y="512869"/>
                  </a:lnTo>
                  <a:lnTo>
                    <a:pt x="44011" y="522084"/>
                  </a:lnTo>
                  <a:lnTo>
                    <a:pt x="48768" y="531409"/>
                  </a:lnTo>
                  <a:lnTo>
                    <a:pt x="53722" y="540523"/>
                  </a:lnTo>
                  <a:lnTo>
                    <a:pt x="59054" y="549248"/>
                  </a:lnTo>
                  <a:lnTo>
                    <a:pt x="64789" y="557565"/>
                  </a:lnTo>
                  <a:lnTo>
                    <a:pt x="70871" y="565530"/>
                  </a:lnTo>
                  <a:lnTo>
                    <a:pt x="77234" y="573216"/>
                  </a:lnTo>
                  <a:lnTo>
                    <a:pt x="84136" y="580529"/>
                  </a:lnTo>
                  <a:lnTo>
                    <a:pt x="92133" y="587221"/>
                  </a:lnTo>
                  <a:lnTo>
                    <a:pt x="101441" y="593201"/>
                  </a:lnTo>
                  <a:lnTo>
                    <a:pt x="111964" y="598369"/>
                  </a:lnTo>
                  <a:lnTo>
                    <a:pt x="123477" y="602544"/>
                  </a:lnTo>
                  <a:lnTo>
                    <a:pt x="135736" y="605716"/>
                  </a:lnTo>
                  <a:lnTo>
                    <a:pt x="148375" y="607863"/>
                  </a:lnTo>
                  <a:lnTo>
                    <a:pt x="160924" y="608863"/>
                  </a:lnTo>
                  <a:lnTo>
                    <a:pt x="173134" y="608754"/>
                  </a:lnTo>
                  <a:lnTo>
                    <a:pt x="184787" y="607547"/>
                  </a:lnTo>
                  <a:lnTo>
                    <a:pt x="195621" y="605142"/>
                  </a:lnTo>
                  <a:lnTo>
                    <a:pt x="205579" y="601594"/>
                  </a:lnTo>
                  <a:lnTo>
                    <a:pt x="214929" y="596924"/>
                  </a:lnTo>
                  <a:lnTo>
                    <a:pt x="224136" y="591040"/>
                  </a:lnTo>
                  <a:lnTo>
                    <a:pt x="233481" y="583999"/>
                  </a:lnTo>
                  <a:lnTo>
                    <a:pt x="242895" y="575662"/>
                  </a:lnTo>
                  <a:lnTo>
                    <a:pt x="252069" y="565630"/>
                  </a:lnTo>
                  <a:lnTo>
                    <a:pt x="260830" y="553850"/>
                  </a:lnTo>
                  <a:lnTo>
                    <a:pt x="269002" y="540873"/>
                  </a:lnTo>
                  <a:lnTo>
                    <a:pt x="276337" y="527631"/>
                  </a:lnTo>
                  <a:lnTo>
                    <a:pt x="282781" y="514687"/>
                  </a:lnTo>
                  <a:lnTo>
                    <a:pt x="288277" y="502066"/>
                  </a:lnTo>
                  <a:lnTo>
                    <a:pt x="292678" y="489452"/>
                  </a:lnTo>
                  <a:lnTo>
                    <a:pt x="296005" y="476635"/>
                  </a:lnTo>
                  <a:lnTo>
                    <a:pt x="298258" y="463551"/>
                  </a:lnTo>
                  <a:lnTo>
                    <a:pt x="299329" y="450221"/>
                  </a:lnTo>
                  <a:lnTo>
                    <a:pt x="299273" y="436695"/>
                  </a:lnTo>
                  <a:lnTo>
                    <a:pt x="298271" y="423185"/>
                  </a:lnTo>
                  <a:lnTo>
                    <a:pt x="296536" y="410041"/>
                  </a:lnTo>
                  <a:lnTo>
                    <a:pt x="294256" y="397424"/>
                  </a:lnTo>
                  <a:lnTo>
                    <a:pt x="291421" y="385326"/>
                  </a:lnTo>
                  <a:lnTo>
                    <a:pt x="287841" y="373662"/>
                  </a:lnTo>
                  <a:lnTo>
                    <a:pt x="283464" y="362336"/>
                  </a:lnTo>
                  <a:lnTo>
                    <a:pt x="278220" y="351424"/>
                  </a:lnTo>
                  <a:lnTo>
                    <a:pt x="271943" y="341163"/>
                  </a:lnTo>
                  <a:lnTo>
                    <a:pt x="264634" y="331637"/>
                  </a:lnTo>
                  <a:lnTo>
                    <a:pt x="256115" y="323103"/>
                  </a:lnTo>
                  <a:lnTo>
                    <a:pt x="245961" y="316049"/>
                  </a:lnTo>
                  <a:lnTo>
                    <a:pt x="234123" y="310613"/>
                  </a:lnTo>
                  <a:lnTo>
                    <a:pt x="221956" y="306962"/>
                  </a:lnTo>
                  <a:lnTo>
                    <a:pt x="212035" y="305978"/>
                  </a:lnTo>
                  <a:lnTo>
                    <a:pt x="207285" y="307392"/>
                  </a:lnTo>
                  <a:lnTo>
                    <a:pt x="209030" y="308945"/>
                  </a:lnTo>
                  <a:lnTo>
                    <a:pt x="215201" y="309441"/>
                  </a:lnTo>
                  <a:lnTo>
                    <a:pt x="224507" y="308810"/>
                  </a:lnTo>
                  <a:lnTo>
                    <a:pt x="236170" y="307296"/>
                  </a:lnTo>
                  <a:lnTo>
                    <a:pt x="249419" y="305149"/>
                  </a:lnTo>
                  <a:lnTo>
                    <a:pt x="263464" y="302563"/>
                  </a:lnTo>
                  <a:lnTo>
                    <a:pt x="277803" y="299675"/>
                  </a:lnTo>
                  <a:lnTo>
                    <a:pt x="292196" y="296583"/>
                  </a:lnTo>
                  <a:lnTo>
                    <a:pt x="306548" y="293354"/>
                  </a:lnTo>
                  <a:lnTo>
                    <a:pt x="320829" y="290027"/>
                  </a:lnTo>
                  <a:lnTo>
                    <a:pt x="334879" y="286470"/>
                  </a:lnTo>
                  <a:lnTo>
                    <a:pt x="348401" y="282396"/>
                  </a:lnTo>
                  <a:lnTo>
                    <a:pt x="361270" y="277699"/>
                  </a:lnTo>
                  <a:lnTo>
                    <a:pt x="373270" y="272726"/>
                  </a:lnTo>
                  <a:lnTo>
                    <a:pt x="385295" y="267704"/>
                  </a:lnTo>
                  <a:lnTo>
                    <a:pt x="399519" y="262188"/>
                  </a:lnTo>
                  <a:lnTo>
                    <a:pt x="419709" y="255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1831" y="3608984"/>
              <a:ext cx="261475" cy="486633"/>
            </a:xfrm>
            <a:custGeom>
              <a:avLst/>
              <a:gdLst/>
              <a:ahLst/>
              <a:cxnLst/>
              <a:rect l="0" t="0" r="0" b="0"/>
              <a:pathLst>
                <a:path w="261475" h="486633">
                  <a:moveTo>
                    <a:pt x="261474" y="86518"/>
                  </a:moveTo>
                  <a:lnTo>
                    <a:pt x="258473" y="77650"/>
                  </a:lnTo>
                  <a:lnTo>
                    <a:pt x="255051" y="68663"/>
                  </a:lnTo>
                  <a:lnTo>
                    <a:pt x="250846" y="58677"/>
                  </a:lnTo>
                  <a:lnTo>
                    <a:pt x="245600" y="48042"/>
                  </a:lnTo>
                  <a:lnTo>
                    <a:pt x="238822" y="37527"/>
                  </a:lnTo>
                  <a:lnTo>
                    <a:pt x="230381" y="27584"/>
                  </a:lnTo>
                  <a:lnTo>
                    <a:pt x="220295" y="18643"/>
                  </a:lnTo>
                  <a:lnTo>
                    <a:pt x="208555" y="11252"/>
                  </a:lnTo>
                  <a:lnTo>
                    <a:pt x="195330" y="5558"/>
                  </a:lnTo>
                  <a:lnTo>
                    <a:pt x="181062" y="1703"/>
                  </a:lnTo>
                  <a:lnTo>
                    <a:pt x="166348" y="0"/>
                  </a:lnTo>
                  <a:lnTo>
                    <a:pt x="151572" y="412"/>
                  </a:lnTo>
                  <a:lnTo>
                    <a:pt x="137059" y="2787"/>
                  </a:lnTo>
                  <a:lnTo>
                    <a:pt x="123162" y="7039"/>
                  </a:lnTo>
                  <a:lnTo>
                    <a:pt x="110005" y="12928"/>
                  </a:lnTo>
                  <a:lnTo>
                    <a:pt x="97695" y="19964"/>
                  </a:lnTo>
                  <a:lnTo>
                    <a:pt x="86413" y="27516"/>
                  </a:lnTo>
                  <a:lnTo>
                    <a:pt x="76158" y="35186"/>
                  </a:lnTo>
                  <a:lnTo>
                    <a:pt x="66947" y="42961"/>
                  </a:lnTo>
                  <a:lnTo>
                    <a:pt x="58897" y="51094"/>
                  </a:lnTo>
                  <a:lnTo>
                    <a:pt x="51958" y="59723"/>
                  </a:lnTo>
                  <a:lnTo>
                    <a:pt x="45786" y="69164"/>
                  </a:lnTo>
                  <a:lnTo>
                    <a:pt x="39866" y="79952"/>
                  </a:lnTo>
                  <a:lnTo>
                    <a:pt x="33882" y="92256"/>
                  </a:lnTo>
                  <a:lnTo>
                    <a:pt x="27878" y="105929"/>
                  </a:lnTo>
                  <a:lnTo>
                    <a:pt x="22146" y="120702"/>
                  </a:lnTo>
                  <a:lnTo>
                    <a:pt x="16850" y="136310"/>
                  </a:lnTo>
                  <a:lnTo>
                    <a:pt x="12158" y="152688"/>
                  </a:lnTo>
                  <a:lnTo>
                    <a:pt x="8313" y="169965"/>
                  </a:lnTo>
                  <a:lnTo>
                    <a:pt x="5361" y="188134"/>
                  </a:lnTo>
                  <a:lnTo>
                    <a:pt x="3192" y="206740"/>
                  </a:lnTo>
                  <a:lnTo>
                    <a:pt x="1647" y="225004"/>
                  </a:lnTo>
                  <a:lnTo>
                    <a:pt x="572" y="242515"/>
                  </a:lnTo>
                  <a:lnTo>
                    <a:pt x="0" y="259376"/>
                  </a:lnTo>
                  <a:lnTo>
                    <a:pt x="140" y="275997"/>
                  </a:lnTo>
                  <a:lnTo>
                    <a:pt x="1048" y="292653"/>
                  </a:lnTo>
                  <a:lnTo>
                    <a:pt x="2641" y="309129"/>
                  </a:lnTo>
                  <a:lnTo>
                    <a:pt x="4780" y="324826"/>
                  </a:lnTo>
                  <a:lnTo>
                    <a:pt x="7331" y="339463"/>
                  </a:lnTo>
                  <a:lnTo>
                    <a:pt x="10179" y="353073"/>
                  </a:lnTo>
                  <a:lnTo>
                    <a:pt x="13236" y="365828"/>
                  </a:lnTo>
                  <a:lnTo>
                    <a:pt x="16448" y="377926"/>
                  </a:lnTo>
                  <a:lnTo>
                    <a:pt x="20096" y="389544"/>
                  </a:lnTo>
                  <a:lnTo>
                    <a:pt x="24763" y="400819"/>
                  </a:lnTo>
                  <a:lnTo>
                    <a:pt x="30685" y="411856"/>
                  </a:lnTo>
                  <a:lnTo>
                    <a:pt x="37783" y="422728"/>
                  </a:lnTo>
                  <a:lnTo>
                    <a:pt x="45844" y="433488"/>
                  </a:lnTo>
                  <a:lnTo>
                    <a:pt x="54637" y="444163"/>
                  </a:lnTo>
                  <a:lnTo>
                    <a:pt x="63964" y="454450"/>
                  </a:lnTo>
                  <a:lnTo>
                    <a:pt x="73670" y="463752"/>
                  </a:lnTo>
                  <a:lnTo>
                    <a:pt x="83639" y="471811"/>
                  </a:lnTo>
                  <a:lnTo>
                    <a:pt x="93790" y="478375"/>
                  </a:lnTo>
                  <a:lnTo>
                    <a:pt x="104064" y="483035"/>
                  </a:lnTo>
                  <a:lnTo>
                    <a:pt x="114421" y="485754"/>
                  </a:lnTo>
                  <a:lnTo>
                    <a:pt x="124835" y="486632"/>
                  </a:lnTo>
                  <a:lnTo>
                    <a:pt x="135287" y="485716"/>
                  </a:lnTo>
                  <a:lnTo>
                    <a:pt x="145764" y="483210"/>
                  </a:lnTo>
                  <a:lnTo>
                    <a:pt x="156258" y="479260"/>
                  </a:lnTo>
                  <a:lnTo>
                    <a:pt x="166764" y="473868"/>
                  </a:lnTo>
                  <a:lnTo>
                    <a:pt x="177272" y="467171"/>
                  </a:lnTo>
                  <a:lnTo>
                    <a:pt x="187618" y="459403"/>
                  </a:lnTo>
                  <a:lnTo>
                    <a:pt x="197491" y="450820"/>
                  </a:lnTo>
                  <a:lnTo>
                    <a:pt x="206762" y="441640"/>
                  </a:lnTo>
                  <a:lnTo>
                    <a:pt x="215462" y="432036"/>
                  </a:lnTo>
                  <a:lnTo>
                    <a:pt x="223692" y="422136"/>
                  </a:lnTo>
                  <a:lnTo>
                    <a:pt x="231554" y="412047"/>
                  </a:lnTo>
                  <a:lnTo>
                    <a:pt x="238843" y="402287"/>
                  </a:lnTo>
                  <a:lnTo>
                    <a:pt x="245762" y="392836"/>
                  </a:lnTo>
                  <a:lnTo>
                    <a:pt x="252922" y="382866"/>
                  </a:lnTo>
                  <a:lnTo>
                    <a:pt x="261474" y="3707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08854" y="3579689"/>
              <a:ext cx="239250" cy="499271"/>
            </a:xfrm>
            <a:custGeom>
              <a:avLst/>
              <a:gdLst/>
              <a:ahLst/>
              <a:cxnLst/>
              <a:rect l="0" t="0" r="0" b="0"/>
              <a:pathLst>
                <a:path w="239250" h="499271">
                  <a:moveTo>
                    <a:pt x="28679" y="284269"/>
                  </a:moveTo>
                  <a:lnTo>
                    <a:pt x="28613" y="298804"/>
                  </a:lnTo>
                  <a:lnTo>
                    <a:pt x="27972" y="311435"/>
                  </a:lnTo>
                  <a:lnTo>
                    <a:pt x="26680" y="323349"/>
                  </a:lnTo>
                  <a:lnTo>
                    <a:pt x="24994" y="335177"/>
                  </a:lnTo>
                  <a:lnTo>
                    <a:pt x="23325" y="347665"/>
                  </a:lnTo>
                  <a:lnTo>
                    <a:pt x="21912" y="361154"/>
                  </a:lnTo>
                  <a:lnTo>
                    <a:pt x="20814" y="375475"/>
                  </a:lnTo>
                  <a:lnTo>
                    <a:pt x="20003" y="390162"/>
                  </a:lnTo>
                  <a:lnTo>
                    <a:pt x="19424" y="404894"/>
                  </a:lnTo>
                  <a:lnTo>
                    <a:pt x="19018" y="419532"/>
                  </a:lnTo>
                  <a:lnTo>
                    <a:pt x="18738" y="434038"/>
                  </a:lnTo>
                  <a:lnTo>
                    <a:pt x="18552" y="448417"/>
                  </a:lnTo>
                  <a:lnTo>
                    <a:pt x="18595" y="462531"/>
                  </a:lnTo>
                  <a:lnTo>
                    <a:pt x="19155" y="476094"/>
                  </a:lnTo>
                  <a:lnTo>
                    <a:pt x="20352" y="488910"/>
                  </a:lnTo>
                  <a:lnTo>
                    <a:pt x="22219" y="497888"/>
                  </a:lnTo>
                  <a:lnTo>
                    <a:pt x="24318" y="499270"/>
                  </a:lnTo>
                  <a:lnTo>
                    <a:pt x="25903" y="494416"/>
                  </a:lnTo>
                  <a:lnTo>
                    <a:pt x="26929" y="485293"/>
                  </a:lnTo>
                  <a:lnTo>
                    <a:pt x="27399" y="473663"/>
                  </a:lnTo>
                  <a:lnTo>
                    <a:pt x="27150" y="461104"/>
                  </a:lnTo>
                  <a:lnTo>
                    <a:pt x="26148" y="448503"/>
                  </a:lnTo>
                  <a:lnTo>
                    <a:pt x="24481" y="435887"/>
                  </a:lnTo>
                  <a:lnTo>
                    <a:pt x="22287" y="422718"/>
                  </a:lnTo>
                  <a:lnTo>
                    <a:pt x="19701" y="408690"/>
                  </a:lnTo>
                  <a:lnTo>
                    <a:pt x="16998" y="393634"/>
                  </a:lnTo>
                  <a:lnTo>
                    <a:pt x="14571" y="377373"/>
                  </a:lnTo>
                  <a:lnTo>
                    <a:pt x="12604" y="359950"/>
                  </a:lnTo>
                  <a:lnTo>
                    <a:pt x="10945" y="341874"/>
                  </a:lnTo>
                  <a:lnTo>
                    <a:pt x="9217" y="323980"/>
                  </a:lnTo>
                  <a:lnTo>
                    <a:pt x="7205" y="306729"/>
                  </a:lnTo>
                  <a:lnTo>
                    <a:pt x="5021" y="290215"/>
                  </a:lnTo>
                  <a:lnTo>
                    <a:pt x="3008" y="274359"/>
                  </a:lnTo>
                  <a:lnTo>
                    <a:pt x="1361" y="259031"/>
                  </a:lnTo>
                  <a:lnTo>
                    <a:pt x="273" y="244262"/>
                  </a:lnTo>
                  <a:lnTo>
                    <a:pt x="0" y="230248"/>
                  </a:lnTo>
                  <a:lnTo>
                    <a:pt x="604" y="217034"/>
                  </a:lnTo>
                  <a:lnTo>
                    <a:pt x="2146" y="204360"/>
                  </a:lnTo>
                  <a:lnTo>
                    <a:pt x="4777" y="191775"/>
                  </a:lnTo>
                  <a:lnTo>
                    <a:pt x="8476" y="179013"/>
                  </a:lnTo>
                  <a:lnTo>
                    <a:pt x="13248" y="166153"/>
                  </a:lnTo>
                  <a:lnTo>
                    <a:pt x="19199" y="153512"/>
                  </a:lnTo>
                  <a:lnTo>
                    <a:pt x="26272" y="141271"/>
                  </a:lnTo>
                  <a:lnTo>
                    <a:pt x="34122" y="129610"/>
                  </a:lnTo>
                  <a:lnTo>
                    <a:pt x="42230" y="118779"/>
                  </a:lnTo>
                  <a:lnTo>
                    <a:pt x="50281" y="108825"/>
                  </a:lnTo>
                  <a:lnTo>
                    <a:pt x="58483" y="99480"/>
                  </a:lnTo>
                  <a:lnTo>
                    <a:pt x="67434" y="90277"/>
                  </a:lnTo>
                  <a:lnTo>
                    <a:pt x="77422" y="80936"/>
                  </a:lnTo>
                  <a:lnTo>
                    <a:pt x="88420" y="71524"/>
                  </a:lnTo>
                  <a:lnTo>
                    <a:pt x="100260" y="62351"/>
                  </a:lnTo>
                  <a:lnTo>
                    <a:pt x="112747" y="53586"/>
                  </a:lnTo>
                  <a:lnTo>
                    <a:pt x="125710" y="45243"/>
                  </a:lnTo>
                  <a:lnTo>
                    <a:pt x="139009" y="37260"/>
                  </a:lnTo>
                  <a:lnTo>
                    <a:pt x="152541" y="29567"/>
                  </a:lnTo>
                  <a:lnTo>
                    <a:pt x="166201" y="22394"/>
                  </a:lnTo>
                  <a:lnTo>
                    <a:pt x="181539" y="15565"/>
                  </a:lnTo>
                  <a:lnTo>
                    <a:pt x="203254" y="8481"/>
                  </a:lnTo>
                  <a:lnTo>
                    <a:pt x="2392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37533" y="3821844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85956" y="5801"/>
                  </a:lnTo>
                  <a:lnTo>
                    <a:pt x="77609" y="10725"/>
                  </a:lnTo>
                  <a:lnTo>
                    <a:pt x="68910" y="15227"/>
                  </a:lnTo>
                  <a:lnTo>
                    <a:pt x="59789" y="19449"/>
                  </a:lnTo>
                  <a:lnTo>
                    <a:pt x="50294" y="23462"/>
                  </a:lnTo>
                  <a:lnTo>
                    <a:pt x="40516" y="27324"/>
                  </a:lnTo>
                  <a:lnTo>
                    <a:pt x="30985" y="31117"/>
                  </a:lnTo>
                  <a:lnTo>
                    <a:pt x="21721" y="35437"/>
                  </a:lnTo>
                  <a:lnTo>
                    <a:pt x="11913" y="417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06031" y="379025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2" y="4"/>
                  </a:lnTo>
                  <a:lnTo>
                    <a:pt x="58914" y="206"/>
                  </a:lnTo>
                  <a:lnTo>
                    <a:pt x="45795" y="1108"/>
                  </a:lnTo>
                  <a:lnTo>
                    <a:pt x="28083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84974" y="3885015"/>
              <a:ext cx="115814" cy="4613"/>
            </a:xfrm>
            <a:custGeom>
              <a:avLst/>
              <a:gdLst/>
              <a:ahLst/>
              <a:cxnLst/>
              <a:rect l="0" t="0" r="0" b="0"/>
              <a:pathLst>
                <a:path w="115814" h="4613">
                  <a:moveTo>
                    <a:pt x="115813" y="0"/>
                  </a:moveTo>
                  <a:lnTo>
                    <a:pt x="106945" y="2800"/>
                  </a:lnTo>
                  <a:lnTo>
                    <a:pt x="97958" y="4302"/>
                  </a:lnTo>
                  <a:lnTo>
                    <a:pt x="87963" y="4612"/>
                  </a:lnTo>
                  <a:lnTo>
                    <a:pt x="76982" y="4106"/>
                  </a:lnTo>
                  <a:lnTo>
                    <a:pt x="65171" y="3287"/>
                  </a:lnTo>
                  <a:lnTo>
                    <a:pt x="52731" y="2471"/>
                  </a:lnTo>
                  <a:lnTo>
                    <a:pt x="40438" y="1786"/>
                  </a:lnTo>
                  <a:lnTo>
                    <a:pt x="28416" y="1184"/>
                  </a:lnTo>
                  <a:lnTo>
                    <a:pt x="15614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00829" y="3552610"/>
              <a:ext cx="302367" cy="521919"/>
            </a:xfrm>
            <a:custGeom>
              <a:avLst/>
              <a:gdLst/>
              <a:ahLst/>
              <a:cxnLst/>
              <a:rect l="0" t="0" r="0" b="0"/>
              <a:pathLst>
                <a:path w="302367" h="521919">
                  <a:moveTo>
                    <a:pt x="10528" y="37607"/>
                  </a:moveTo>
                  <a:lnTo>
                    <a:pt x="16530" y="46274"/>
                  </a:lnTo>
                  <a:lnTo>
                    <a:pt x="23374" y="53340"/>
                  </a:lnTo>
                  <a:lnTo>
                    <a:pt x="31772" y="59442"/>
                  </a:lnTo>
                  <a:lnTo>
                    <a:pt x="41745" y="64671"/>
                  </a:lnTo>
                  <a:lnTo>
                    <a:pt x="53356" y="68884"/>
                  </a:lnTo>
                  <a:lnTo>
                    <a:pt x="66461" y="72086"/>
                  </a:lnTo>
                  <a:lnTo>
                    <a:pt x="80464" y="74254"/>
                  </a:lnTo>
                  <a:lnTo>
                    <a:pt x="94460" y="75268"/>
                  </a:lnTo>
                  <a:lnTo>
                    <a:pt x="107943" y="75175"/>
                  </a:lnTo>
                  <a:lnTo>
                    <a:pt x="120941" y="74148"/>
                  </a:lnTo>
                  <a:lnTo>
                    <a:pt x="133814" y="72395"/>
                  </a:lnTo>
                  <a:lnTo>
                    <a:pt x="146810" y="70104"/>
                  </a:lnTo>
                  <a:lnTo>
                    <a:pt x="160013" y="67262"/>
                  </a:lnTo>
                  <a:lnTo>
                    <a:pt x="173425" y="63677"/>
                  </a:lnTo>
                  <a:lnTo>
                    <a:pt x="187006" y="59306"/>
                  </a:lnTo>
                  <a:lnTo>
                    <a:pt x="200552" y="54406"/>
                  </a:lnTo>
                  <a:lnTo>
                    <a:pt x="213721" y="49424"/>
                  </a:lnTo>
                  <a:lnTo>
                    <a:pt x="226349" y="44620"/>
                  </a:lnTo>
                  <a:lnTo>
                    <a:pt x="238285" y="39752"/>
                  </a:lnTo>
                  <a:lnTo>
                    <a:pt x="249309" y="34190"/>
                  </a:lnTo>
                  <a:lnTo>
                    <a:pt x="259396" y="27635"/>
                  </a:lnTo>
                  <a:lnTo>
                    <a:pt x="268831" y="20267"/>
                  </a:lnTo>
                  <a:lnTo>
                    <a:pt x="278095" y="12549"/>
                  </a:lnTo>
                  <a:lnTo>
                    <a:pt x="287453" y="4874"/>
                  </a:lnTo>
                  <a:lnTo>
                    <a:pt x="295966" y="0"/>
                  </a:lnTo>
                  <a:lnTo>
                    <a:pt x="301319" y="914"/>
                  </a:lnTo>
                  <a:lnTo>
                    <a:pt x="302366" y="6201"/>
                  </a:lnTo>
                  <a:lnTo>
                    <a:pt x="299785" y="14380"/>
                  </a:lnTo>
                  <a:lnTo>
                    <a:pt x="294604" y="24490"/>
                  </a:lnTo>
                  <a:lnTo>
                    <a:pt x="287649" y="35896"/>
                  </a:lnTo>
                  <a:lnTo>
                    <a:pt x="279509" y="48168"/>
                  </a:lnTo>
                  <a:lnTo>
                    <a:pt x="270743" y="60855"/>
                  </a:lnTo>
                  <a:lnTo>
                    <a:pt x="261922" y="73457"/>
                  </a:lnTo>
                  <a:lnTo>
                    <a:pt x="253352" y="85716"/>
                  </a:lnTo>
                  <a:lnTo>
                    <a:pt x="245119" y="97578"/>
                  </a:lnTo>
                  <a:lnTo>
                    <a:pt x="237201" y="109085"/>
                  </a:lnTo>
                  <a:lnTo>
                    <a:pt x="229537" y="120311"/>
                  </a:lnTo>
                  <a:lnTo>
                    <a:pt x="222067" y="131326"/>
                  </a:lnTo>
                  <a:lnTo>
                    <a:pt x="214736" y="142190"/>
                  </a:lnTo>
                  <a:lnTo>
                    <a:pt x="207503" y="152952"/>
                  </a:lnTo>
                  <a:lnTo>
                    <a:pt x="200339" y="163808"/>
                  </a:lnTo>
                  <a:lnTo>
                    <a:pt x="193222" y="175090"/>
                  </a:lnTo>
                  <a:lnTo>
                    <a:pt x="186137" y="186942"/>
                  </a:lnTo>
                  <a:lnTo>
                    <a:pt x="179074" y="199344"/>
                  </a:lnTo>
                  <a:lnTo>
                    <a:pt x="172025" y="212201"/>
                  </a:lnTo>
                  <a:lnTo>
                    <a:pt x="164986" y="225406"/>
                  </a:lnTo>
                  <a:lnTo>
                    <a:pt x="157954" y="238867"/>
                  </a:lnTo>
                  <a:lnTo>
                    <a:pt x="150926" y="252510"/>
                  </a:lnTo>
                  <a:lnTo>
                    <a:pt x="143901" y="266274"/>
                  </a:lnTo>
                  <a:lnTo>
                    <a:pt x="136878" y="279957"/>
                  </a:lnTo>
                  <a:lnTo>
                    <a:pt x="129856" y="293224"/>
                  </a:lnTo>
                  <a:lnTo>
                    <a:pt x="122835" y="305926"/>
                  </a:lnTo>
                  <a:lnTo>
                    <a:pt x="115815" y="318083"/>
                  </a:lnTo>
                  <a:lnTo>
                    <a:pt x="108796" y="329788"/>
                  </a:lnTo>
                  <a:lnTo>
                    <a:pt x="101776" y="341150"/>
                  </a:lnTo>
                  <a:lnTo>
                    <a:pt x="94757" y="352425"/>
                  </a:lnTo>
                  <a:lnTo>
                    <a:pt x="87737" y="363996"/>
                  </a:lnTo>
                  <a:lnTo>
                    <a:pt x="80723" y="376042"/>
                  </a:lnTo>
                  <a:lnTo>
                    <a:pt x="73877" y="388404"/>
                  </a:lnTo>
                  <a:lnTo>
                    <a:pt x="67506" y="400703"/>
                  </a:lnTo>
                  <a:lnTo>
                    <a:pt x="61735" y="412717"/>
                  </a:lnTo>
                  <a:lnTo>
                    <a:pt x="56369" y="424393"/>
                  </a:lnTo>
                  <a:lnTo>
                    <a:pt x="50998" y="435767"/>
                  </a:lnTo>
                  <a:lnTo>
                    <a:pt x="45382" y="446898"/>
                  </a:lnTo>
                  <a:lnTo>
                    <a:pt x="39456" y="457848"/>
                  </a:lnTo>
                  <a:lnTo>
                    <a:pt x="33245" y="468667"/>
                  </a:lnTo>
                  <a:lnTo>
                    <a:pt x="26813" y="479381"/>
                  </a:lnTo>
                  <a:lnTo>
                    <a:pt x="20522" y="489562"/>
                  </a:lnTo>
                  <a:lnTo>
                    <a:pt x="14396" y="499342"/>
                  </a:lnTo>
                  <a:lnTo>
                    <a:pt x="7899" y="509581"/>
                  </a:lnTo>
                  <a:lnTo>
                    <a:pt x="0" y="521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10565" y="3192488"/>
              <a:ext cx="2326055" cy="1082081"/>
            </a:xfrm>
            <a:custGeom>
              <a:avLst/>
              <a:gdLst/>
              <a:ahLst/>
              <a:cxnLst/>
              <a:rect l="0" t="0" r="0" b="0"/>
              <a:pathLst>
                <a:path w="2326055" h="1082081">
                  <a:moveTo>
                    <a:pt x="1616564" y="81874"/>
                  </a:moveTo>
                  <a:lnTo>
                    <a:pt x="1601962" y="78940"/>
                  </a:lnTo>
                  <a:lnTo>
                    <a:pt x="1588691" y="76158"/>
                  </a:lnTo>
                  <a:lnTo>
                    <a:pt x="1575481" y="73259"/>
                  </a:lnTo>
                  <a:lnTo>
                    <a:pt x="1561793" y="70218"/>
                  </a:lnTo>
                  <a:lnTo>
                    <a:pt x="1546988" y="67053"/>
                  </a:lnTo>
                  <a:lnTo>
                    <a:pt x="1530828" y="63789"/>
                  </a:lnTo>
                  <a:lnTo>
                    <a:pt x="1513411" y="60451"/>
                  </a:lnTo>
                  <a:lnTo>
                    <a:pt x="1494968" y="57060"/>
                  </a:lnTo>
                  <a:lnTo>
                    <a:pt x="1475748" y="53636"/>
                  </a:lnTo>
                  <a:lnTo>
                    <a:pt x="1455961" y="50354"/>
                  </a:lnTo>
                  <a:lnTo>
                    <a:pt x="1435774" y="47530"/>
                  </a:lnTo>
                  <a:lnTo>
                    <a:pt x="1415308" y="45298"/>
                  </a:lnTo>
                  <a:lnTo>
                    <a:pt x="1394650" y="43631"/>
                  </a:lnTo>
                  <a:lnTo>
                    <a:pt x="1373862" y="42429"/>
                  </a:lnTo>
                  <a:lnTo>
                    <a:pt x="1352981" y="41583"/>
                  </a:lnTo>
                  <a:lnTo>
                    <a:pt x="1331873" y="40997"/>
                  </a:lnTo>
                  <a:lnTo>
                    <a:pt x="1310249" y="40596"/>
                  </a:lnTo>
                  <a:lnTo>
                    <a:pt x="1287997" y="40322"/>
                  </a:lnTo>
                  <a:lnTo>
                    <a:pt x="1265324" y="40138"/>
                  </a:lnTo>
                  <a:lnTo>
                    <a:pt x="1242643" y="40013"/>
                  </a:lnTo>
                  <a:lnTo>
                    <a:pt x="1220195" y="39930"/>
                  </a:lnTo>
                  <a:lnTo>
                    <a:pt x="1197884" y="39874"/>
                  </a:lnTo>
                  <a:lnTo>
                    <a:pt x="1175378" y="39836"/>
                  </a:lnTo>
                  <a:lnTo>
                    <a:pt x="1152494" y="39816"/>
                  </a:lnTo>
                  <a:lnTo>
                    <a:pt x="1129209" y="39972"/>
                  </a:lnTo>
                  <a:lnTo>
                    <a:pt x="1105578" y="40609"/>
                  </a:lnTo>
                  <a:lnTo>
                    <a:pt x="1081676" y="41854"/>
                  </a:lnTo>
                  <a:lnTo>
                    <a:pt x="1057571" y="43675"/>
                  </a:lnTo>
                  <a:lnTo>
                    <a:pt x="1033323" y="45968"/>
                  </a:lnTo>
                  <a:lnTo>
                    <a:pt x="1008973" y="48626"/>
                  </a:lnTo>
                  <a:lnTo>
                    <a:pt x="984554" y="51716"/>
                  </a:lnTo>
                  <a:lnTo>
                    <a:pt x="960086" y="55468"/>
                  </a:lnTo>
                  <a:lnTo>
                    <a:pt x="935586" y="59954"/>
                  </a:lnTo>
                  <a:lnTo>
                    <a:pt x="911065" y="65103"/>
                  </a:lnTo>
                  <a:lnTo>
                    <a:pt x="886528" y="70783"/>
                  </a:lnTo>
                  <a:lnTo>
                    <a:pt x="861982" y="76864"/>
                  </a:lnTo>
                  <a:lnTo>
                    <a:pt x="837428" y="83236"/>
                  </a:lnTo>
                  <a:lnTo>
                    <a:pt x="812871" y="89812"/>
                  </a:lnTo>
                  <a:lnTo>
                    <a:pt x="788310" y="96534"/>
                  </a:lnTo>
                  <a:lnTo>
                    <a:pt x="763748" y="103523"/>
                  </a:lnTo>
                  <a:lnTo>
                    <a:pt x="739184" y="111053"/>
                  </a:lnTo>
                  <a:lnTo>
                    <a:pt x="714615" y="119234"/>
                  </a:lnTo>
                  <a:lnTo>
                    <a:pt x="689877" y="128017"/>
                  </a:lnTo>
                  <a:lnTo>
                    <a:pt x="664663" y="137291"/>
                  </a:lnTo>
                  <a:lnTo>
                    <a:pt x="638848" y="146939"/>
                  </a:lnTo>
                  <a:lnTo>
                    <a:pt x="612629" y="156857"/>
                  </a:lnTo>
                  <a:lnTo>
                    <a:pt x="586415" y="166969"/>
                  </a:lnTo>
                  <a:lnTo>
                    <a:pt x="560450" y="177214"/>
                  </a:lnTo>
                  <a:lnTo>
                    <a:pt x="534964" y="187550"/>
                  </a:lnTo>
                  <a:lnTo>
                    <a:pt x="510238" y="197950"/>
                  </a:lnTo>
                  <a:lnTo>
                    <a:pt x="486347" y="208396"/>
                  </a:lnTo>
                  <a:lnTo>
                    <a:pt x="463201" y="219039"/>
                  </a:lnTo>
                  <a:lnTo>
                    <a:pt x="440651" y="230177"/>
                  </a:lnTo>
                  <a:lnTo>
                    <a:pt x="418550" y="241933"/>
                  </a:lnTo>
                  <a:lnTo>
                    <a:pt x="396772" y="254270"/>
                  </a:lnTo>
                  <a:lnTo>
                    <a:pt x="375222" y="267083"/>
                  </a:lnTo>
                  <a:lnTo>
                    <a:pt x="353830" y="280260"/>
                  </a:lnTo>
                  <a:lnTo>
                    <a:pt x="332547" y="293701"/>
                  </a:lnTo>
                  <a:lnTo>
                    <a:pt x="311338" y="307331"/>
                  </a:lnTo>
                  <a:lnTo>
                    <a:pt x="290184" y="321095"/>
                  </a:lnTo>
                  <a:lnTo>
                    <a:pt x="269231" y="335119"/>
                  </a:lnTo>
                  <a:lnTo>
                    <a:pt x="248777" y="349679"/>
                  </a:lnTo>
                  <a:lnTo>
                    <a:pt x="228947" y="364880"/>
                  </a:lnTo>
                  <a:lnTo>
                    <a:pt x="209868" y="380514"/>
                  </a:lnTo>
                  <a:lnTo>
                    <a:pt x="191742" y="396162"/>
                  </a:lnTo>
                  <a:lnTo>
                    <a:pt x="174586" y="411577"/>
                  </a:lnTo>
                  <a:lnTo>
                    <a:pt x="158267" y="426691"/>
                  </a:lnTo>
                  <a:lnTo>
                    <a:pt x="142607" y="441525"/>
                  </a:lnTo>
                  <a:lnTo>
                    <a:pt x="127446" y="456134"/>
                  </a:lnTo>
                  <a:lnTo>
                    <a:pt x="112975" y="470572"/>
                  </a:lnTo>
                  <a:lnTo>
                    <a:pt x="99702" y="484886"/>
                  </a:lnTo>
                  <a:lnTo>
                    <a:pt x="87805" y="499108"/>
                  </a:lnTo>
                  <a:lnTo>
                    <a:pt x="77002" y="513102"/>
                  </a:lnTo>
                  <a:lnTo>
                    <a:pt x="66745" y="526578"/>
                  </a:lnTo>
                  <a:lnTo>
                    <a:pt x="56665" y="539426"/>
                  </a:lnTo>
                  <a:lnTo>
                    <a:pt x="46910" y="551851"/>
                  </a:lnTo>
                  <a:lnTo>
                    <a:pt x="38032" y="564267"/>
                  </a:lnTo>
                  <a:lnTo>
                    <a:pt x="30280" y="576915"/>
                  </a:lnTo>
                  <a:lnTo>
                    <a:pt x="23599" y="589699"/>
                  </a:lnTo>
                  <a:lnTo>
                    <a:pt x="17803" y="602288"/>
                  </a:lnTo>
                  <a:lnTo>
                    <a:pt x="12688" y="614514"/>
                  </a:lnTo>
                  <a:lnTo>
                    <a:pt x="8236" y="626844"/>
                  </a:lnTo>
                  <a:lnTo>
                    <a:pt x="4610" y="640253"/>
                  </a:lnTo>
                  <a:lnTo>
                    <a:pt x="1843" y="655187"/>
                  </a:lnTo>
                  <a:lnTo>
                    <a:pt x="153" y="670963"/>
                  </a:lnTo>
                  <a:lnTo>
                    <a:pt x="0" y="686105"/>
                  </a:lnTo>
                  <a:lnTo>
                    <a:pt x="1489" y="699811"/>
                  </a:lnTo>
                  <a:lnTo>
                    <a:pt x="4269" y="712112"/>
                  </a:lnTo>
                  <a:lnTo>
                    <a:pt x="7737" y="723515"/>
                  </a:lnTo>
                  <a:lnTo>
                    <a:pt x="11477" y="734442"/>
                  </a:lnTo>
                  <a:lnTo>
                    <a:pt x="15443" y="745137"/>
                  </a:lnTo>
                  <a:lnTo>
                    <a:pt x="19857" y="755726"/>
                  </a:lnTo>
                  <a:lnTo>
                    <a:pt x="24829" y="766265"/>
                  </a:lnTo>
                  <a:lnTo>
                    <a:pt x="30489" y="776618"/>
                  </a:lnTo>
                  <a:lnTo>
                    <a:pt x="37054" y="786491"/>
                  </a:lnTo>
                  <a:lnTo>
                    <a:pt x="44550" y="795758"/>
                  </a:lnTo>
                  <a:lnTo>
                    <a:pt x="52857" y="804454"/>
                  </a:lnTo>
                  <a:lnTo>
                    <a:pt x="61804" y="812681"/>
                  </a:lnTo>
                  <a:lnTo>
                    <a:pt x="71237" y="820549"/>
                  </a:lnTo>
                  <a:lnTo>
                    <a:pt x="81351" y="828157"/>
                  </a:lnTo>
                  <a:lnTo>
                    <a:pt x="92657" y="835579"/>
                  </a:lnTo>
                  <a:lnTo>
                    <a:pt x="105331" y="842872"/>
                  </a:lnTo>
                  <a:lnTo>
                    <a:pt x="118927" y="850076"/>
                  </a:lnTo>
                  <a:lnTo>
                    <a:pt x="132592" y="857220"/>
                  </a:lnTo>
                  <a:lnTo>
                    <a:pt x="145828" y="864327"/>
                  </a:lnTo>
                  <a:lnTo>
                    <a:pt x="158816" y="871575"/>
                  </a:lnTo>
                  <a:lnTo>
                    <a:pt x="172209" y="879280"/>
                  </a:lnTo>
                  <a:lnTo>
                    <a:pt x="186368" y="887569"/>
                  </a:lnTo>
                  <a:lnTo>
                    <a:pt x="201336" y="896084"/>
                  </a:lnTo>
                  <a:lnTo>
                    <a:pt x="217002" y="904115"/>
                  </a:lnTo>
                  <a:lnTo>
                    <a:pt x="233215" y="911295"/>
                  </a:lnTo>
                  <a:lnTo>
                    <a:pt x="249833" y="917759"/>
                  </a:lnTo>
                  <a:lnTo>
                    <a:pt x="266742" y="923942"/>
                  </a:lnTo>
                  <a:lnTo>
                    <a:pt x="283853" y="930139"/>
                  </a:lnTo>
                  <a:lnTo>
                    <a:pt x="301106" y="936471"/>
                  </a:lnTo>
                  <a:lnTo>
                    <a:pt x="318454" y="942962"/>
                  </a:lnTo>
                  <a:lnTo>
                    <a:pt x="335868" y="949595"/>
                  </a:lnTo>
                  <a:lnTo>
                    <a:pt x="353326" y="956339"/>
                  </a:lnTo>
                  <a:lnTo>
                    <a:pt x="370813" y="963166"/>
                  </a:lnTo>
                  <a:lnTo>
                    <a:pt x="388325" y="970049"/>
                  </a:lnTo>
                  <a:lnTo>
                    <a:pt x="406018" y="976805"/>
                  </a:lnTo>
                  <a:lnTo>
                    <a:pt x="424196" y="983115"/>
                  </a:lnTo>
                  <a:lnTo>
                    <a:pt x="442985" y="988844"/>
                  </a:lnTo>
                  <a:lnTo>
                    <a:pt x="462350" y="994183"/>
                  </a:lnTo>
                  <a:lnTo>
                    <a:pt x="482188" y="999535"/>
                  </a:lnTo>
                  <a:lnTo>
                    <a:pt x="502393" y="1005134"/>
                  </a:lnTo>
                  <a:lnTo>
                    <a:pt x="523029" y="1010880"/>
                  </a:lnTo>
                  <a:lnTo>
                    <a:pt x="544328" y="1016437"/>
                  </a:lnTo>
                  <a:lnTo>
                    <a:pt x="566362" y="1021620"/>
                  </a:lnTo>
                  <a:lnTo>
                    <a:pt x="589058" y="1026406"/>
                  </a:lnTo>
                  <a:lnTo>
                    <a:pt x="612285" y="1030848"/>
                  </a:lnTo>
                  <a:lnTo>
                    <a:pt x="635913" y="1035018"/>
                  </a:lnTo>
                  <a:lnTo>
                    <a:pt x="659832" y="1038988"/>
                  </a:lnTo>
                  <a:lnTo>
                    <a:pt x="683955" y="1042815"/>
                  </a:lnTo>
                  <a:lnTo>
                    <a:pt x="708221" y="1046536"/>
                  </a:lnTo>
                  <a:lnTo>
                    <a:pt x="732584" y="1050019"/>
                  </a:lnTo>
                  <a:lnTo>
                    <a:pt x="757014" y="1052979"/>
                  </a:lnTo>
                  <a:lnTo>
                    <a:pt x="781493" y="1055307"/>
                  </a:lnTo>
                  <a:lnTo>
                    <a:pt x="806171" y="1057208"/>
                  </a:lnTo>
                  <a:lnTo>
                    <a:pt x="831345" y="1059099"/>
                  </a:lnTo>
                  <a:lnTo>
                    <a:pt x="857133" y="1061222"/>
                  </a:lnTo>
                  <a:lnTo>
                    <a:pt x="883334" y="1063478"/>
                  </a:lnTo>
                  <a:lnTo>
                    <a:pt x="909536" y="1065541"/>
                  </a:lnTo>
                  <a:lnTo>
                    <a:pt x="935501" y="1067229"/>
                  </a:lnTo>
                  <a:lnTo>
                    <a:pt x="961328" y="1068685"/>
                  </a:lnTo>
                  <a:lnTo>
                    <a:pt x="987348" y="1070270"/>
                  </a:lnTo>
                  <a:lnTo>
                    <a:pt x="1013742" y="1072182"/>
                  </a:lnTo>
                  <a:lnTo>
                    <a:pt x="1040538" y="1074298"/>
                  </a:lnTo>
                  <a:lnTo>
                    <a:pt x="1067679" y="1076264"/>
                  </a:lnTo>
                  <a:lnTo>
                    <a:pt x="1095093" y="1077883"/>
                  </a:lnTo>
                  <a:lnTo>
                    <a:pt x="1122707" y="1079123"/>
                  </a:lnTo>
                  <a:lnTo>
                    <a:pt x="1150465" y="1080030"/>
                  </a:lnTo>
                  <a:lnTo>
                    <a:pt x="1178324" y="1080675"/>
                  </a:lnTo>
                  <a:lnTo>
                    <a:pt x="1206254" y="1081124"/>
                  </a:lnTo>
                  <a:lnTo>
                    <a:pt x="1234231" y="1081434"/>
                  </a:lnTo>
                  <a:lnTo>
                    <a:pt x="1262240" y="1081645"/>
                  </a:lnTo>
                  <a:lnTo>
                    <a:pt x="1290271" y="1081788"/>
                  </a:lnTo>
                  <a:lnTo>
                    <a:pt x="1318317" y="1081885"/>
                  </a:lnTo>
                  <a:lnTo>
                    <a:pt x="1346378" y="1081950"/>
                  </a:lnTo>
                  <a:lnTo>
                    <a:pt x="1374613" y="1081994"/>
                  </a:lnTo>
                  <a:lnTo>
                    <a:pt x="1403328" y="1082023"/>
                  </a:lnTo>
                  <a:lnTo>
                    <a:pt x="1432647" y="1082042"/>
                  </a:lnTo>
                  <a:lnTo>
                    <a:pt x="1462372" y="1082055"/>
                  </a:lnTo>
                  <a:lnTo>
                    <a:pt x="1492093" y="1082064"/>
                  </a:lnTo>
                  <a:lnTo>
                    <a:pt x="1521571" y="1082070"/>
                  </a:lnTo>
                  <a:lnTo>
                    <a:pt x="1550738" y="1082074"/>
                  </a:lnTo>
                  <a:lnTo>
                    <a:pt x="1579621" y="1082077"/>
                  </a:lnTo>
                  <a:lnTo>
                    <a:pt x="1608270" y="1082078"/>
                  </a:lnTo>
                  <a:lnTo>
                    <a:pt x="1636578" y="1082079"/>
                  </a:lnTo>
                  <a:lnTo>
                    <a:pt x="1664285" y="1082080"/>
                  </a:lnTo>
                  <a:lnTo>
                    <a:pt x="1691303" y="1082075"/>
                  </a:lnTo>
                  <a:lnTo>
                    <a:pt x="1717856" y="1081904"/>
                  </a:lnTo>
                  <a:lnTo>
                    <a:pt x="1744371" y="1081255"/>
                  </a:lnTo>
                  <a:lnTo>
                    <a:pt x="1771099" y="1080002"/>
                  </a:lnTo>
                  <a:lnTo>
                    <a:pt x="1797949" y="1078177"/>
                  </a:lnTo>
                  <a:lnTo>
                    <a:pt x="1824595" y="1075881"/>
                  </a:lnTo>
                  <a:lnTo>
                    <a:pt x="1850853" y="1073224"/>
                  </a:lnTo>
                  <a:lnTo>
                    <a:pt x="1876538" y="1070306"/>
                  </a:lnTo>
                  <a:lnTo>
                    <a:pt x="1901397" y="1067202"/>
                  </a:lnTo>
                  <a:lnTo>
                    <a:pt x="1925383" y="1063968"/>
                  </a:lnTo>
                  <a:lnTo>
                    <a:pt x="1948761" y="1060645"/>
                  </a:lnTo>
                  <a:lnTo>
                    <a:pt x="1971999" y="1057260"/>
                  </a:lnTo>
                  <a:lnTo>
                    <a:pt x="1995372" y="1053831"/>
                  </a:lnTo>
                  <a:lnTo>
                    <a:pt x="2018648" y="1050205"/>
                  </a:lnTo>
                  <a:lnTo>
                    <a:pt x="2041209" y="1046085"/>
                  </a:lnTo>
                  <a:lnTo>
                    <a:pt x="2062753" y="1041347"/>
                  </a:lnTo>
                  <a:lnTo>
                    <a:pt x="2083136" y="1036029"/>
                  </a:lnTo>
                  <a:lnTo>
                    <a:pt x="2102212" y="1030235"/>
                  </a:lnTo>
                  <a:lnTo>
                    <a:pt x="2120042" y="1024077"/>
                  </a:lnTo>
                  <a:lnTo>
                    <a:pt x="2136830" y="1017654"/>
                  </a:lnTo>
                  <a:lnTo>
                    <a:pt x="2152813" y="1011043"/>
                  </a:lnTo>
                  <a:lnTo>
                    <a:pt x="2168197" y="1004301"/>
                  </a:lnTo>
                  <a:lnTo>
                    <a:pt x="2182990" y="997470"/>
                  </a:lnTo>
                  <a:lnTo>
                    <a:pt x="2197012" y="990578"/>
                  </a:lnTo>
                  <a:lnTo>
                    <a:pt x="2210220" y="983640"/>
                  </a:lnTo>
                  <a:lnTo>
                    <a:pt x="2222549" y="976504"/>
                  </a:lnTo>
                  <a:lnTo>
                    <a:pt x="2233835" y="968875"/>
                  </a:lnTo>
                  <a:lnTo>
                    <a:pt x="2244094" y="960633"/>
                  </a:lnTo>
                  <a:lnTo>
                    <a:pt x="2253475" y="951978"/>
                  </a:lnTo>
                  <a:lnTo>
                    <a:pt x="2262171" y="943322"/>
                  </a:lnTo>
                  <a:lnTo>
                    <a:pt x="2270354" y="934903"/>
                  </a:lnTo>
                  <a:lnTo>
                    <a:pt x="2278003" y="926624"/>
                  </a:lnTo>
                  <a:lnTo>
                    <a:pt x="2284922" y="918152"/>
                  </a:lnTo>
                  <a:lnTo>
                    <a:pt x="2291059" y="909304"/>
                  </a:lnTo>
                  <a:lnTo>
                    <a:pt x="2296503" y="900056"/>
                  </a:lnTo>
                  <a:lnTo>
                    <a:pt x="2301393" y="890462"/>
                  </a:lnTo>
                  <a:lnTo>
                    <a:pt x="2305865" y="880592"/>
                  </a:lnTo>
                  <a:lnTo>
                    <a:pt x="2309869" y="870352"/>
                  </a:lnTo>
                  <a:lnTo>
                    <a:pt x="2313186" y="859493"/>
                  </a:lnTo>
                  <a:lnTo>
                    <a:pt x="2315756" y="847933"/>
                  </a:lnTo>
                  <a:lnTo>
                    <a:pt x="2317821" y="835899"/>
                  </a:lnTo>
                  <a:lnTo>
                    <a:pt x="2319823" y="823821"/>
                  </a:lnTo>
                  <a:lnTo>
                    <a:pt x="2322015" y="811957"/>
                  </a:lnTo>
                  <a:lnTo>
                    <a:pt x="2324149" y="800380"/>
                  </a:lnTo>
                  <a:lnTo>
                    <a:pt x="2325596" y="789074"/>
                  </a:lnTo>
                  <a:lnTo>
                    <a:pt x="2326054" y="777982"/>
                  </a:lnTo>
                  <a:lnTo>
                    <a:pt x="2325699" y="766889"/>
                  </a:lnTo>
                  <a:lnTo>
                    <a:pt x="2324997" y="755442"/>
                  </a:lnTo>
                  <a:lnTo>
                    <a:pt x="2324260" y="743474"/>
                  </a:lnTo>
                  <a:lnTo>
                    <a:pt x="2323462" y="730995"/>
                  </a:lnTo>
                  <a:lnTo>
                    <a:pt x="2322327" y="718085"/>
                  </a:lnTo>
                  <a:lnTo>
                    <a:pt x="2320710" y="704848"/>
                  </a:lnTo>
                  <a:lnTo>
                    <a:pt x="2318455" y="691535"/>
                  </a:lnTo>
                  <a:lnTo>
                    <a:pt x="2315330" y="678525"/>
                  </a:lnTo>
                  <a:lnTo>
                    <a:pt x="2311293" y="665994"/>
                  </a:lnTo>
                  <a:lnTo>
                    <a:pt x="2306292" y="653783"/>
                  </a:lnTo>
                  <a:lnTo>
                    <a:pt x="2300185" y="641511"/>
                  </a:lnTo>
                  <a:lnTo>
                    <a:pt x="2293007" y="628950"/>
                  </a:lnTo>
                  <a:lnTo>
                    <a:pt x="2285087" y="615886"/>
                  </a:lnTo>
                  <a:lnTo>
                    <a:pt x="2276932" y="602042"/>
                  </a:lnTo>
                  <a:lnTo>
                    <a:pt x="2268854" y="587362"/>
                  </a:lnTo>
                  <a:lnTo>
                    <a:pt x="2260805" y="572265"/>
                  </a:lnTo>
                  <a:lnTo>
                    <a:pt x="2252487" y="557518"/>
                  </a:lnTo>
                  <a:lnTo>
                    <a:pt x="2243739" y="543524"/>
                  </a:lnTo>
                  <a:lnTo>
                    <a:pt x="2234387" y="530180"/>
                  </a:lnTo>
                  <a:lnTo>
                    <a:pt x="2224191" y="517073"/>
                  </a:lnTo>
                  <a:lnTo>
                    <a:pt x="2213104" y="503921"/>
                  </a:lnTo>
                  <a:lnTo>
                    <a:pt x="2201233" y="490612"/>
                  </a:lnTo>
                  <a:lnTo>
                    <a:pt x="2188739" y="477130"/>
                  </a:lnTo>
                  <a:lnTo>
                    <a:pt x="2175776" y="463497"/>
                  </a:lnTo>
                  <a:lnTo>
                    <a:pt x="2162309" y="449747"/>
                  </a:lnTo>
                  <a:lnTo>
                    <a:pt x="2148131" y="435909"/>
                  </a:lnTo>
                  <a:lnTo>
                    <a:pt x="2133180" y="422008"/>
                  </a:lnTo>
                  <a:lnTo>
                    <a:pt x="2117377" y="408064"/>
                  </a:lnTo>
                  <a:lnTo>
                    <a:pt x="2100550" y="394090"/>
                  </a:lnTo>
                  <a:lnTo>
                    <a:pt x="2082708" y="380099"/>
                  </a:lnTo>
                  <a:lnTo>
                    <a:pt x="2063997" y="366262"/>
                  </a:lnTo>
                  <a:lnTo>
                    <a:pt x="2044604" y="352892"/>
                  </a:lnTo>
                  <a:lnTo>
                    <a:pt x="2024708" y="340116"/>
                  </a:lnTo>
                  <a:lnTo>
                    <a:pt x="2004449" y="327740"/>
                  </a:lnTo>
                  <a:lnTo>
                    <a:pt x="1983937" y="315355"/>
                  </a:lnTo>
                  <a:lnTo>
                    <a:pt x="1963245" y="302724"/>
                  </a:lnTo>
                  <a:lnTo>
                    <a:pt x="1942264" y="289782"/>
                  </a:lnTo>
                  <a:lnTo>
                    <a:pt x="1920726" y="276553"/>
                  </a:lnTo>
                  <a:lnTo>
                    <a:pt x="1898528" y="263099"/>
                  </a:lnTo>
                  <a:lnTo>
                    <a:pt x="1875721" y="249639"/>
                  </a:lnTo>
                  <a:lnTo>
                    <a:pt x="1852418" y="236530"/>
                  </a:lnTo>
                  <a:lnTo>
                    <a:pt x="1828734" y="223937"/>
                  </a:lnTo>
                  <a:lnTo>
                    <a:pt x="1804608" y="211854"/>
                  </a:lnTo>
                  <a:lnTo>
                    <a:pt x="1779814" y="200201"/>
                  </a:lnTo>
                  <a:lnTo>
                    <a:pt x="1754279" y="188878"/>
                  </a:lnTo>
                  <a:lnTo>
                    <a:pt x="1728080" y="177798"/>
                  </a:lnTo>
                  <a:lnTo>
                    <a:pt x="1701347" y="166891"/>
                  </a:lnTo>
                  <a:lnTo>
                    <a:pt x="1674211" y="156104"/>
                  </a:lnTo>
                  <a:lnTo>
                    <a:pt x="1646785" y="145402"/>
                  </a:lnTo>
                  <a:lnTo>
                    <a:pt x="1619153" y="134755"/>
                  </a:lnTo>
                  <a:lnTo>
                    <a:pt x="1591369" y="124148"/>
                  </a:lnTo>
                  <a:lnTo>
                    <a:pt x="1563151" y="113567"/>
                  </a:lnTo>
                  <a:lnTo>
                    <a:pt x="1533916" y="103002"/>
                  </a:lnTo>
                  <a:lnTo>
                    <a:pt x="1503430" y="92455"/>
                  </a:lnTo>
                  <a:lnTo>
                    <a:pt x="1471938" y="82083"/>
                  </a:lnTo>
                  <a:lnTo>
                    <a:pt x="1439958" y="72192"/>
                  </a:lnTo>
                  <a:lnTo>
                    <a:pt x="1407842" y="62915"/>
                  </a:lnTo>
                  <a:lnTo>
                    <a:pt x="1375429" y="54380"/>
                  </a:lnTo>
                  <a:lnTo>
                    <a:pt x="1342155" y="46793"/>
                  </a:lnTo>
                  <a:lnTo>
                    <a:pt x="1307773" y="40167"/>
                  </a:lnTo>
                  <a:lnTo>
                    <a:pt x="1272496" y="34209"/>
                  </a:lnTo>
                  <a:lnTo>
                    <a:pt x="1236815" y="28432"/>
                  </a:lnTo>
                  <a:lnTo>
                    <a:pt x="1201058" y="22549"/>
                  </a:lnTo>
                  <a:lnTo>
                    <a:pt x="1165044" y="16782"/>
                  </a:lnTo>
                  <a:lnTo>
                    <a:pt x="1128201" y="11741"/>
                  </a:lnTo>
                  <a:lnTo>
                    <a:pt x="1090268" y="7722"/>
                  </a:lnTo>
                  <a:lnTo>
                    <a:pt x="1051454" y="4703"/>
                  </a:lnTo>
                  <a:lnTo>
                    <a:pt x="1012245" y="2519"/>
                  </a:lnTo>
                  <a:lnTo>
                    <a:pt x="972965" y="982"/>
                  </a:lnTo>
                  <a:lnTo>
                    <a:pt x="933433" y="85"/>
                  </a:lnTo>
                  <a:lnTo>
                    <a:pt x="893075" y="0"/>
                  </a:lnTo>
                  <a:lnTo>
                    <a:pt x="851611" y="758"/>
                  </a:lnTo>
                  <a:lnTo>
                    <a:pt x="808594" y="2419"/>
                  </a:lnTo>
                  <a:lnTo>
                    <a:pt x="763280" y="5136"/>
                  </a:lnTo>
                  <a:lnTo>
                    <a:pt x="715559" y="8883"/>
                  </a:lnTo>
                  <a:lnTo>
                    <a:pt x="668144" y="13198"/>
                  </a:lnTo>
                  <a:lnTo>
                    <a:pt x="621617" y="17699"/>
                  </a:lnTo>
                  <a:lnTo>
                    <a:pt x="571889" y="22782"/>
                  </a:lnTo>
                  <a:lnTo>
                    <a:pt x="511072" y="29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97488" y="241730"/>
            <a:ext cx="676751" cy="926934"/>
            <a:chOff x="1997488" y="241730"/>
            <a:chExt cx="676751" cy="926934"/>
          </a:xfrm>
        </p:grpSpPr>
        <p:sp>
          <p:nvSpPr>
            <p:cNvPr id="2" name="Freeform 1"/>
            <p:cNvSpPr/>
            <p:nvPr/>
          </p:nvSpPr>
          <p:spPr>
            <a:xfrm>
              <a:off x="1997488" y="241730"/>
              <a:ext cx="266272" cy="406421"/>
            </a:xfrm>
            <a:custGeom>
              <a:avLst/>
              <a:gdLst/>
              <a:ahLst/>
              <a:cxnLst/>
              <a:rect l="0" t="0" r="0" b="0"/>
              <a:pathLst>
                <a:path w="266272" h="406421">
                  <a:moveTo>
                    <a:pt x="23983" y="21482"/>
                  </a:moveTo>
                  <a:lnTo>
                    <a:pt x="18116" y="27349"/>
                  </a:lnTo>
                  <a:lnTo>
                    <a:pt x="12551" y="32914"/>
                  </a:lnTo>
                  <a:lnTo>
                    <a:pt x="6786" y="38657"/>
                  </a:lnTo>
                  <a:lnTo>
                    <a:pt x="1988" y="42655"/>
                  </a:lnTo>
                  <a:lnTo>
                    <a:pt x="0" y="42497"/>
                  </a:lnTo>
                  <a:lnTo>
                    <a:pt x="840" y="38964"/>
                  </a:lnTo>
                  <a:lnTo>
                    <a:pt x="3777" y="33129"/>
                  </a:lnTo>
                  <a:lnTo>
                    <a:pt x="8288" y="26078"/>
                  </a:lnTo>
                  <a:lnTo>
                    <a:pt x="14196" y="18938"/>
                  </a:lnTo>
                  <a:lnTo>
                    <a:pt x="21311" y="12322"/>
                  </a:lnTo>
                  <a:lnTo>
                    <a:pt x="29391" y="6722"/>
                  </a:lnTo>
                  <a:lnTo>
                    <a:pt x="38202" y="2705"/>
                  </a:lnTo>
                  <a:lnTo>
                    <a:pt x="47537" y="419"/>
                  </a:lnTo>
                  <a:lnTo>
                    <a:pt x="57080" y="0"/>
                  </a:lnTo>
                  <a:lnTo>
                    <a:pt x="66407" y="1755"/>
                  </a:lnTo>
                  <a:lnTo>
                    <a:pt x="75309" y="5632"/>
                  </a:lnTo>
                  <a:lnTo>
                    <a:pt x="83760" y="11147"/>
                  </a:lnTo>
                  <a:lnTo>
                    <a:pt x="91823" y="17594"/>
                  </a:lnTo>
                  <a:lnTo>
                    <a:pt x="99578" y="24484"/>
                  </a:lnTo>
                  <a:lnTo>
                    <a:pt x="106939" y="31717"/>
                  </a:lnTo>
                  <a:lnTo>
                    <a:pt x="113664" y="39476"/>
                  </a:lnTo>
                  <a:lnTo>
                    <a:pt x="119672" y="47848"/>
                  </a:lnTo>
                  <a:lnTo>
                    <a:pt x="125029" y="56944"/>
                  </a:lnTo>
                  <a:lnTo>
                    <a:pt x="129861" y="66969"/>
                  </a:lnTo>
                  <a:lnTo>
                    <a:pt x="134290" y="77937"/>
                  </a:lnTo>
                  <a:lnTo>
                    <a:pt x="138095" y="89558"/>
                  </a:lnTo>
                  <a:lnTo>
                    <a:pt x="140746" y="101352"/>
                  </a:lnTo>
                  <a:lnTo>
                    <a:pt x="142042" y="113018"/>
                  </a:lnTo>
                  <a:lnTo>
                    <a:pt x="141928" y="124291"/>
                  </a:lnTo>
                  <a:lnTo>
                    <a:pt x="140332" y="134860"/>
                  </a:lnTo>
                  <a:lnTo>
                    <a:pt x="137363" y="144630"/>
                  </a:lnTo>
                  <a:lnTo>
                    <a:pt x="133098" y="153511"/>
                  </a:lnTo>
                  <a:lnTo>
                    <a:pt x="127495" y="161339"/>
                  </a:lnTo>
                  <a:lnTo>
                    <a:pt x="120705" y="168087"/>
                  </a:lnTo>
                  <a:lnTo>
                    <a:pt x="114751" y="172578"/>
                  </a:lnTo>
                  <a:lnTo>
                    <a:pt x="112589" y="174183"/>
                  </a:lnTo>
                  <a:lnTo>
                    <a:pt x="114406" y="174930"/>
                  </a:lnTo>
                  <a:lnTo>
                    <a:pt x="119188" y="175897"/>
                  </a:lnTo>
                  <a:lnTo>
                    <a:pt x="125959" y="177380"/>
                  </a:lnTo>
                  <a:lnTo>
                    <a:pt x="134034" y="179389"/>
                  </a:lnTo>
                  <a:lnTo>
                    <a:pt x="143123" y="182159"/>
                  </a:lnTo>
                  <a:lnTo>
                    <a:pt x="153237" y="186204"/>
                  </a:lnTo>
                  <a:lnTo>
                    <a:pt x="164308" y="191689"/>
                  </a:lnTo>
                  <a:lnTo>
                    <a:pt x="175852" y="198316"/>
                  </a:lnTo>
                  <a:lnTo>
                    <a:pt x="187072" y="205526"/>
                  </a:lnTo>
                  <a:lnTo>
                    <a:pt x="197545" y="212938"/>
                  </a:lnTo>
                  <a:lnTo>
                    <a:pt x="207205" y="220693"/>
                  </a:lnTo>
                  <a:lnTo>
                    <a:pt x="216154" y="229337"/>
                  </a:lnTo>
                  <a:lnTo>
                    <a:pt x="224540" y="239110"/>
                  </a:lnTo>
                  <a:lnTo>
                    <a:pt x="232342" y="249793"/>
                  </a:lnTo>
                  <a:lnTo>
                    <a:pt x="239371" y="260888"/>
                  </a:lnTo>
                  <a:lnTo>
                    <a:pt x="245585" y="272058"/>
                  </a:lnTo>
                  <a:lnTo>
                    <a:pt x="251083" y="283151"/>
                  </a:lnTo>
                  <a:lnTo>
                    <a:pt x="256010" y="294126"/>
                  </a:lnTo>
                  <a:lnTo>
                    <a:pt x="260498" y="304986"/>
                  </a:lnTo>
                  <a:lnTo>
                    <a:pt x="264172" y="315753"/>
                  </a:lnTo>
                  <a:lnTo>
                    <a:pt x="266204" y="326449"/>
                  </a:lnTo>
                  <a:lnTo>
                    <a:pt x="266271" y="337089"/>
                  </a:lnTo>
                  <a:lnTo>
                    <a:pt x="264518" y="347524"/>
                  </a:lnTo>
                  <a:lnTo>
                    <a:pt x="261282" y="357458"/>
                  </a:lnTo>
                  <a:lnTo>
                    <a:pt x="256915" y="366765"/>
                  </a:lnTo>
                  <a:lnTo>
                    <a:pt x="251562" y="375319"/>
                  </a:lnTo>
                  <a:lnTo>
                    <a:pt x="245153" y="382920"/>
                  </a:lnTo>
                  <a:lnTo>
                    <a:pt x="237726" y="389545"/>
                  </a:lnTo>
                  <a:lnTo>
                    <a:pt x="229114" y="395164"/>
                  </a:lnTo>
                  <a:lnTo>
                    <a:pt x="218891" y="399648"/>
                  </a:lnTo>
                  <a:lnTo>
                    <a:pt x="206971" y="403032"/>
                  </a:lnTo>
                  <a:lnTo>
                    <a:pt x="193558" y="405323"/>
                  </a:lnTo>
                  <a:lnTo>
                    <a:pt x="178959" y="406420"/>
                  </a:lnTo>
                  <a:lnTo>
                    <a:pt x="163482" y="406381"/>
                  </a:lnTo>
                  <a:lnTo>
                    <a:pt x="147701" y="405390"/>
                  </a:lnTo>
                  <a:lnTo>
                    <a:pt x="132420" y="403662"/>
                  </a:lnTo>
                  <a:lnTo>
                    <a:pt x="118033" y="401391"/>
                  </a:lnTo>
                  <a:lnTo>
                    <a:pt x="104409" y="398733"/>
                  </a:lnTo>
                  <a:lnTo>
                    <a:pt x="91105" y="395803"/>
                  </a:lnTo>
                  <a:lnTo>
                    <a:pt x="77836" y="392691"/>
                  </a:lnTo>
                  <a:lnTo>
                    <a:pt x="65078" y="389607"/>
                  </a:lnTo>
                  <a:lnTo>
                    <a:pt x="52741" y="386589"/>
                  </a:lnTo>
                  <a:lnTo>
                    <a:pt x="39736" y="383374"/>
                  </a:lnTo>
                  <a:lnTo>
                    <a:pt x="23983" y="379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50439" y="305326"/>
              <a:ext cx="314723" cy="320430"/>
            </a:xfrm>
            <a:custGeom>
              <a:avLst/>
              <a:gdLst/>
              <a:ahLst/>
              <a:cxnLst/>
              <a:rect l="0" t="0" r="0" b="0"/>
              <a:pathLst>
                <a:path w="314723" h="320430">
                  <a:moveTo>
                    <a:pt x="144814" y="0"/>
                  </a:moveTo>
                  <a:lnTo>
                    <a:pt x="133146" y="3068"/>
                  </a:lnTo>
                  <a:lnTo>
                    <a:pt x="122658" y="7130"/>
                  </a:lnTo>
                  <a:lnTo>
                    <a:pt x="112356" y="12619"/>
                  </a:lnTo>
                  <a:lnTo>
                    <a:pt x="102054" y="19206"/>
                  </a:lnTo>
                  <a:lnTo>
                    <a:pt x="91711" y="26355"/>
                  </a:lnTo>
                  <a:lnTo>
                    <a:pt x="81326" y="33703"/>
                  </a:lnTo>
                  <a:lnTo>
                    <a:pt x="71070" y="41236"/>
                  </a:lnTo>
                  <a:lnTo>
                    <a:pt x="61261" y="49193"/>
                  </a:lnTo>
                  <a:lnTo>
                    <a:pt x="52034" y="57690"/>
                  </a:lnTo>
                  <a:lnTo>
                    <a:pt x="43364" y="66700"/>
                  </a:lnTo>
                  <a:lnTo>
                    <a:pt x="35155" y="76133"/>
                  </a:lnTo>
                  <a:lnTo>
                    <a:pt x="27307" y="85895"/>
                  </a:lnTo>
                  <a:lnTo>
                    <a:pt x="20053" y="96062"/>
                  </a:lnTo>
                  <a:lnTo>
                    <a:pt x="13933" y="106872"/>
                  </a:lnTo>
                  <a:lnTo>
                    <a:pt x="9150" y="118410"/>
                  </a:lnTo>
                  <a:lnTo>
                    <a:pt x="5598" y="130768"/>
                  </a:lnTo>
                  <a:lnTo>
                    <a:pt x="3049" y="144128"/>
                  </a:lnTo>
                  <a:lnTo>
                    <a:pt x="1264" y="158480"/>
                  </a:lnTo>
                  <a:lnTo>
                    <a:pt x="199" y="173356"/>
                  </a:lnTo>
                  <a:lnTo>
                    <a:pt x="0" y="187954"/>
                  </a:lnTo>
                  <a:lnTo>
                    <a:pt x="682" y="201843"/>
                  </a:lnTo>
                  <a:lnTo>
                    <a:pt x="2291" y="214947"/>
                  </a:lnTo>
                  <a:lnTo>
                    <a:pt x="4974" y="227361"/>
                  </a:lnTo>
                  <a:lnTo>
                    <a:pt x="8712" y="239225"/>
                  </a:lnTo>
                  <a:lnTo>
                    <a:pt x="13511" y="250516"/>
                  </a:lnTo>
                  <a:lnTo>
                    <a:pt x="19481" y="261040"/>
                  </a:lnTo>
                  <a:lnTo>
                    <a:pt x="26571" y="270754"/>
                  </a:lnTo>
                  <a:lnTo>
                    <a:pt x="34603" y="279755"/>
                  </a:lnTo>
                  <a:lnTo>
                    <a:pt x="43365" y="288188"/>
                  </a:lnTo>
                  <a:lnTo>
                    <a:pt x="52674" y="296187"/>
                  </a:lnTo>
                  <a:lnTo>
                    <a:pt x="62703" y="303542"/>
                  </a:lnTo>
                  <a:lnTo>
                    <a:pt x="73953" y="309730"/>
                  </a:lnTo>
                  <a:lnTo>
                    <a:pt x="86594" y="314554"/>
                  </a:lnTo>
                  <a:lnTo>
                    <a:pt x="100338" y="317962"/>
                  </a:lnTo>
                  <a:lnTo>
                    <a:pt x="114634" y="319884"/>
                  </a:lnTo>
                  <a:lnTo>
                    <a:pt x="129103" y="320429"/>
                  </a:lnTo>
                  <a:lnTo>
                    <a:pt x="143563" y="319678"/>
                  </a:lnTo>
                  <a:lnTo>
                    <a:pt x="157951" y="317586"/>
                  </a:lnTo>
                  <a:lnTo>
                    <a:pt x="172247" y="314257"/>
                  </a:lnTo>
                  <a:lnTo>
                    <a:pt x="186135" y="309905"/>
                  </a:lnTo>
                  <a:lnTo>
                    <a:pt x="199014" y="304767"/>
                  </a:lnTo>
                  <a:lnTo>
                    <a:pt x="210642" y="299054"/>
                  </a:lnTo>
                  <a:lnTo>
                    <a:pt x="221095" y="292931"/>
                  </a:lnTo>
                  <a:lnTo>
                    <a:pt x="230585" y="286522"/>
                  </a:lnTo>
                  <a:lnTo>
                    <a:pt x="239342" y="279916"/>
                  </a:lnTo>
                  <a:lnTo>
                    <a:pt x="247564" y="273176"/>
                  </a:lnTo>
                  <a:lnTo>
                    <a:pt x="255407" y="266344"/>
                  </a:lnTo>
                  <a:lnTo>
                    <a:pt x="262986" y="259445"/>
                  </a:lnTo>
                  <a:lnTo>
                    <a:pt x="270384" y="252337"/>
                  </a:lnTo>
                  <a:lnTo>
                    <a:pt x="277658" y="244726"/>
                  </a:lnTo>
                  <a:lnTo>
                    <a:pt x="284843" y="236492"/>
                  </a:lnTo>
                  <a:lnTo>
                    <a:pt x="291804" y="227672"/>
                  </a:lnTo>
                  <a:lnTo>
                    <a:pt x="298252" y="218373"/>
                  </a:lnTo>
                  <a:lnTo>
                    <a:pt x="304060" y="208705"/>
                  </a:lnTo>
                  <a:lnTo>
                    <a:pt x="308942" y="198602"/>
                  </a:lnTo>
                  <a:lnTo>
                    <a:pt x="312391" y="187835"/>
                  </a:lnTo>
                  <a:lnTo>
                    <a:pt x="314263" y="176332"/>
                  </a:lnTo>
                  <a:lnTo>
                    <a:pt x="314722" y="164167"/>
                  </a:lnTo>
                  <a:lnTo>
                    <a:pt x="314051" y="151469"/>
                  </a:lnTo>
                  <a:lnTo>
                    <a:pt x="312524" y="138374"/>
                  </a:lnTo>
                  <a:lnTo>
                    <a:pt x="310213" y="125157"/>
                  </a:lnTo>
                  <a:lnTo>
                    <a:pt x="306993" y="112211"/>
                  </a:lnTo>
                  <a:lnTo>
                    <a:pt x="302862" y="99732"/>
                  </a:lnTo>
                  <a:lnTo>
                    <a:pt x="297784" y="87895"/>
                  </a:lnTo>
                  <a:lnTo>
                    <a:pt x="291619" y="76939"/>
                  </a:lnTo>
                  <a:lnTo>
                    <a:pt x="284395" y="66902"/>
                  </a:lnTo>
                  <a:lnTo>
                    <a:pt x="276271" y="57670"/>
                  </a:lnTo>
                  <a:lnTo>
                    <a:pt x="267448" y="49074"/>
                  </a:lnTo>
                  <a:lnTo>
                    <a:pt x="258097" y="40963"/>
                  </a:lnTo>
                  <a:lnTo>
                    <a:pt x="248040" y="33530"/>
                  </a:lnTo>
                  <a:lnTo>
                    <a:pt x="236771" y="27290"/>
                  </a:lnTo>
                  <a:lnTo>
                    <a:pt x="224117" y="22426"/>
                  </a:lnTo>
                  <a:lnTo>
                    <a:pt x="210365" y="18821"/>
                  </a:lnTo>
                  <a:lnTo>
                    <a:pt x="196063" y="16235"/>
                  </a:lnTo>
                  <a:lnTo>
                    <a:pt x="181599" y="14425"/>
                  </a:lnTo>
                  <a:lnTo>
                    <a:pt x="167374" y="13371"/>
                  </a:lnTo>
                  <a:lnTo>
                    <a:pt x="152274" y="13276"/>
                  </a:lnTo>
                  <a:lnTo>
                    <a:pt x="132741" y="15246"/>
                  </a:lnTo>
                  <a:lnTo>
                    <a:pt x="10270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10943" y="779108"/>
              <a:ext cx="326384" cy="305328"/>
            </a:xfrm>
            <a:custGeom>
              <a:avLst/>
              <a:gdLst/>
              <a:ahLst/>
              <a:cxnLst/>
              <a:rect l="0" t="0" r="0" b="0"/>
              <a:pathLst>
                <a:path w="326384" h="305328">
                  <a:moveTo>
                    <a:pt x="326383" y="0"/>
                  </a:moveTo>
                  <a:lnTo>
                    <a:pt x="320448" y="5935"/>
                  </a:lnTo>
                  <a:lnTo>
                    <a:pt x="314244" y="12140"/>
                  </a:lnTo>
                  <a:lnTo>
                    <a:pt x="307153" y="19231"/>
                  </a:lnTo>
                  <a:lnTo>
                    <a:pt x="299385" y="26998"/>
                  </a:lnTo>
                  <a:lnTo>
                    <a:pt x="291387" y="34996"/>
                  </a:lnTo>
                  <a:lnTo>
                    <a:pt x="283446" y="42938"/>
                  </a:lnTo>
                  <a:lnTo>
                    <a:pt x="275672" y="50712"/>
                  </a:lnTo>
                  <a:lnTo>
                    <a:pt x="268078" y="58305"/>
                  </a:lnTo>
                  <a:lnTo>
                    <a:pt x="260641" y="65742"/>
                  </a:lnTo>
                  <a:lnTo>
                    <a:pt x="253326" y="73057"/>
                  </a:lnTo>
                  <a:lnTo>
                    <a:pt x="246101" y="80282"/>
                  </a:lnTo>
                  <a:lnTo>
                    <a:pt x="238941" y="87442"/>
                  </a:lnTo>
                  <a:lnTo>
                    <a:pt x="231826" y="94558"/>
                  </a:lnTo>
                  <a:lnTo>
                    <a:pt x="224741" y="101642"/>
                  </a:lnTo>
                  <a:lnTo>
                    <a:pt x="217678" y="108705"/>
                  </a:lnTo>
                  <a:lnTo>
                    <a:pt x="210629" y="115754"/>
                  </a:lnTo>
                  <a:lnTo>
                    <a:pt x="203590" y="122793"/>
                  </a:lnTo>
                  <a:lnTo>
                    <a:pt x="196554" y="129825"/>
                  </a:lnTo>
                  <a:lnTo>
                    <a:pt x="189353" y="136853"/>
                  </a:lnTo>
                  <a:lnTo>
                    <a:pt x="181680" y="143878"/>
                  </a:lnTo>
                  <a:lnTo>
                    <a:pt x="173408" y="150901"/>
                  </a:lnTo>
                  <a:lnTo>
                    <a:pt x="164734" y="157922"/>
                  </a:lnTo>
                  <a:lnTo>
                    <a:pt x="156065" y="164943"/>
                  </a:lnTo>
                  <a:lnTo>
                    <a:pt x="147642" y="171963"/>
                  </a:lnTo>
                  <a:lnTo>
                    <a:pt x="139529" y="178983"/>
                  </a:lnTo>
                  <a:lnTo>
                    <a:pt x="131701" y="186003"/>
                  </a:lnTo>
                  <a:lnTo>
                    <a:pt x="124104" y="193022"/>
                  </a:lnTo>
                  <a:lnTo>
                    <a:pt x="116680" y="200041"/>
                  </a:lnTo>
                  <a:lnTo>
                    <a:pt x="109382" y="207060"/>
                  </a:lnTo>
                  <a:lnTo>
                    <a:pt x="102162" y="214084"/>
                  </a:lnTo>
                  <a:lnTo>
                    <a:pt x="94668" y="221276"/>
                  </a:lnTo>
                  <a:lnTo>
                    <a:pt x="86264" y="228943"/>
                  </a:lnTo>
                  <a:lnTo>
                    <a:pt x="76689" y="237211"/>
                  </a:lnTo>
                  <a:lnTo>
                    <a:pt x="66325" y="245883"/>
                  </a:lnTo>
                  <a:lnTo>
                    <a:pt x="55983" y="254550"/>
                  </a:lnTo>
                  <a:lnTo>
                    <a:pt x="46145" y="262967"/>
                  </a:lnTo>
                  <a:lnTo>
                    <a:pt x="37043" y="270962"/>
                  </a:lnTo>
                  <a:lnTo>
                    <a:pt x="27827" y="279241"/>
                  </a:lnTo>
                  <a:lnTo>
                    <a:pt x="16575" y="28964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47854" y="800165"/>
              <a:ext cx="326385" cy="368499"/>
            </a:xfrm>
            <a:custGeom>
              <a:avLst/>
              <a:gdLst/>
              <a:ahLst/>
              <a:cxnLst/>
              <a:rect l="0" t="0" r="0" b="0"/>
              <a:pathLst>
                <a:path w="326385" h="368499">
                  <a:moveTo>
                    <a:pt x="0" y="0"/>
                  </a:moveTo>
                  <a:lnTo>
                    <a:pt x="3068" y="11735"/>
                  </a:lnTo>
                  <a:lnTo>
                    <a:pt x="7131" y="22864"/>
                  </a:lnTo>
                  <a:lnTo>
                    <a:pt x="12619" y="34453"/>
                  </a:lnTo>
                  <a:lnTo>
                    <a:pt x="19206" y="46269"/>
                  </a:lnTo>
                  <a:lnTo>
                    <a:pt x="26356" y="57632"/>
                  </a:lnTo>
                  <a:lnTo>
                    <a:pt x="33699" y="68186"/>
                  </a:lnTo>
                  <a:lnTo>
                    <a:pt x="41059" y="78060"/>
                  </a:lnTo>
                  <a:lnTo>
                    <a:pt x="48368" y="87681"/>
                  </a:lnTo>
                  <a:lnTo>
                    <a:pt x="55616" y="97337"/>
                  </a:lnTo>
                  <a:lnTo>
                    <a:pt x="62974" y="107145"/>
                  </a:lnTo>
                  <a:lnTo>
                    <a:pt x="70759" y="117123"/>
                  </a:lnTo>
                  <a:lnTo>
                    <a:pt x="79113" y="127249"/>
                  </a:lnTo>
                  <a:lnTo>
                    <a:pt x="88014" y="137492"/>
                  </a:lnTo>
                  <a:lnTo>
                    <a:pt x="97368" y="147822"/>
                  </a:lnTo>
                  <a:lnTo>
                    <a:pt x="107074" y="158214"/>
                  </a:lnTo>
                  <a:lnTo>
                    <a:pt x="117202" y="168649"/>
                  </a:lnTo>
                  <a:lnTo>
                    <a:pt x="127985" y="179114"/>
                  </a:lnTo>
                  <a:lnTo>
                    <a:pt x="139495" y="189600"/>
                  </a:lnTo>
                  <a:lnTo>
                    <a:pt x="151496" y="200100"/>
                  </a:lnTo>
                  <a:lnTo>
                    <a:pt x="163551" y="210609"/>
                  </a:lnTo>
                  <a:lnTo>
                    <a:pt x="175400" y="221125"/>
                  </a:lnTo>
                  <a:lnTo>
                    <a:pt x="186966" y="231645"/>
                  </a:lnTo>
                  <a:lnTo>
                    <a:pt x="198266" y="242167"/>
                  </a:lnTo>
                  <a:lnTo>
                    <a:pt x="209348" y="252692"/>
                  </a:lnTo>
                  <a:lnTo>
                    <a:pt x="220265" y="263218"/>
                  </a:lnTo>
                  <a:lnTo>
                    <a:pt x="231063" y="273745"/>
                  </a:lnTo>
                  <a:lnTo>
                    <a:pt x="241770" y="284268"/>
                  </a:lnTo>
                  <a:lnTo>
                    <a:pt x="252251" y="294622"/>
                  </a:lnTo>
                  <a:lnTo>
                    <a:pt x="262215" y="304502"/>
                  </a:lnTo>
                  <a:lnTo>
                    <a:pt x="271547" y="313777"/>
                  </a:lnTo>
                  <a:lnTo>
                    <a:pt x="280288" y="322480"/>
                  </a:lnTo>
                  <a:lnTo>
                    <a:pt x="288546" y="330711"/>
                  </a:lnTo>
                  <a:lnTo>
                    <a:pt x="296427" y="338575"/>
                  </a:lnTo>
                  <a:lnTo>
                    <a:pt x="303728" y="345865"/>
                  </a:lnTo>
                  <a:lnTo>
                    <a:pt x="310657" y="352784"/>
                  </a:lnTo>
                  <a:lnTo>
                    <a:pt x="317824" y="359945"/>
                  </a:lnTo>
                  <a:lnTo>
                    <a:pt x="32638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74777" y="189637"/>
            <a:ext cx="626837" cy="831628"/>
            <a:chOff x="5274777" y="189637"/>
            <a:chExt cx="626837" cy="831628"/>
          </a:xfrm>
        </p:grpSpPr>
        <p:sp>
          <p:nvSpPr>
            <p:cNvPr id="7" name="Freeform 6"/>
            <p:cNvSpPr/>
            <p:nvPr/>
          </p:nvSpPr>
          <p:spPr>
            <a:xfrm>
              <a:off x="5274777" y="189637"/>
              <a:ext cx="292751" cy="357845"/>
            </a:xfrm>
            <a:custGeom>
              <a:avLst/>
              <a:gdLst/>
              <a:ahLst/>
              <a:cxnLst/>
              <a:rect l="0" t="0" r="0" b="0"/>
              <a:pathLst>
                <a:path w="292751" h="357845">
                  <a:moveTo>
                    <a:pt x="0" y="10404"/>
                  </a:moveTo>
                  <a:lnTo>
                    <a:pt x="11802" y="10337"/>
                  </a:lnTo>
                  <a:lnTo>
                    <a:pt x="23570" y="9697"/>
                  </a:lnTo>
                  <a:lnTo>
                    <a:pt x="36466" y="8405"/>
                  </a:lnTo>
                  <a:lnTo>
                    <a:pt x="50487" y="6718"/>
                  </a:lnTo>
                  <a:lnTo>
                    <a:pt x="65464" y="5050"/>
                  </a:lnTo>
                  <a:lnTo>
                    <a:pt x="81181" y="3636"/>
                  </a:lnTo>
                  <a:lnTo>
                    <a:pt x="97284" y="2538"/>
                  </a:lnTo>
                  <a:lnTo>
                    <a:pt x="113308" y="1728"/>
                  </a:lnTo>
                  <a:lnTo>
                    <a:pt x="129010" y="1148"/>
                  </a:lnTo>
                  <a:lnTo>
                    <a:pt x="144500" y="743"/>
                  </a:lnTo>
                  <a:lnTo>
                    <a:pt x="160126" y="463"/>
                  </a:lnTo>
                  <a:lnTo>
                    <a:pt x="176083" y="272"/>
                  </a:lnTo>
                  <a:lnTo>
                    <a:pt x="192242" y="142"/>
                  </a:lnTo>
                  <a:lnTo>
                    <a:pt x="208251" y="54"/>
                  </a:lnTo>
                  <a:lnTo>
                    <a:pt x="223907" y="0"/>
                  </a:lnTo>
                  <a:lnTo>
                    <a:pt x="239015" y="133"/>
                  </a:lnTo>
                  <a:lnTo>
                    <a:pt x="253313" y="755"/>
                  </a:lnTo>
                  <a:lnTo>
                    <a:pt x="266721" y="1995"/>
                  </a:lnTo>
                  <a:lnTo>
                    <a:pt x="278514" y="4003"/>
                  </a:lnTo>
                  <a:lnTo>
                    <a:pt x="287113" y="7743"/>
                  </a:lnTo>
                  <a:lnTo>
                    <a:pt x="291725" y="13472"/>
                  </a:lnTo>
                  <a:lnTo>
                    <a:pt x="292750" y="19791"/>
                  </a:lnTo>
                  <a:lnTo>
                    <a:pt x="291128" y="26245"/>
                  </a:lnTo>
                  <a:lnTo>
                    <a:pt x="287697" y="32961"/>
                  </a:lnTo>
                  <a:lnTo>
                    <a:pt x="283059" y="40251"/>
                  </a:lnTo>
                  <a:lnTo>
                    <a:pt x="277621" y="48240"/>
                  </a:lnTo>
                  <a:lnTo>
                    <a:pt x="271652" y="56880"/>
                  </a:lnTo>
                  <a:lnTo>
                    <a:pt x="265331" y="66051"/>
                  </a:lnTo>
                  <a:lnTo>
                    <a:pt x="258772" y="75630"/>
                  </a:lnTo>
                  <a:lnTo>
                    <a:pt x="251889" y="85671"/>
                  </a:lnTo>
                  <a:lnTo>
                    <a:pt x="244428" y="96396"/>
                  </a:lnTo>
                  <a:lnTo>
                    <a:pt x="236297" y="107871"/>
                  </a:lnTo>
                  <a:lnTo>
                    <a:pt x="227717" y="120017"/>
                  </a:lnTo>
                  <a:lnTo>
                    <a:pt x="219111" y="132702"/>
                  </a:lnTo>
                  <a:lnTo>
                    <a:pt x="210729" y="145793"/>
                  </a:lnTo>
                  <a:lnTo>
                    <a:pt x="202644" y="159177"/>
                  </a:lnTo>
                  <a:lnTo>
                    <a:pt x="194836" y="172768"/>
                  </a:lnTo>
                  <a:lnTo>
                    <a:pt x="187251" y="186502"/>
                  </a:lnTo>
                  <a:lnTo>
                    <a:pt x="179835" y="200335"/>
                  </a:lnTo>
                  <a:lnTo>
                    <a:pt x="172542" y="214235"/>
                  </a:lnTo>
                  <a:lnTo>
                    <a:pt x="165335" y="228176"/>
                  </a:lnTo>
                  <a:lnTo>
                    <a:pt x="158189" y="241979"/>
                  </a:lnTo>
                  <a:lnTo>
                    <a:pt x="151084" y="255327"/>
                  </a:lnTo>
                  <a:lnTo>
                    <a:pt x="144012" y="268084"/>
                  </a:lnTo>
                  <a:lnTo>
                    <a:pt x="137127" y="280278"/>
                  </a:lnTo>
                  <a:lnTo>
                    <a:pt x="130730" y="292007"/>
                  </a:lnTo>
                  <a:lnTo>
                    <a:pt x="124946" y="303371"/>
                  </a:lnTo>
                  <a:lnTo>
                    <a:pt x="119696" y="314206"/>
                  </a:lnTo>
                  <a:lnTo>
                    <a:pt x="114163" y="325248"/>
                  </a:lnTo>
                  <a:lnTo>
                    <a:pt x="106742" y="338588"/>
                  </a:lnTo>
                  <a:lnTo>
                    <a:pt x="94756" y="357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82199" y="242155"/>
              <a:ext cx="319415" cy="373032"/>
            </a:xfrm>
            <a:custGeom>
              <a:avLst/>
              <a:gdLst/>
              <a:ahLst/>
              <a:cxnLst/>
              <a:rect l="0" t="0" r="0" b="0"/>
              <a:pathLst>
                <a:path w="319415" h="373032">
                  <a:moveTo>
                    <a:pt x="166360" y="0"/>
                  </a:moveTo>
                  <a:lnTo>
                    <a:pt x="154692" y="67"/>
                  </a:lnTo>
                  <a:lnTo>
                    <a:pt x="144204" y="707"/>
                  </a:lnTo>
                  <a:lnTo>
                    <a:pt x="133902" y="2013"/>
                  </a:lnTo>
                  <a:lnTo>
                    <a:pt x="123601" y="4218"/>
                  </a:lnTo>
                  <a:lnTo>
                    <a:pt x="113257" y="7831"/>
                  </a:lnTo>
                  <a:lnTo>
                    <a:pt x="102867" y="13004"/>
                  </a:lnTo>
                  <a:lnTo>
                    <a:pt x="92439" y="19579"/>
                  </a:lnTo>
                  <a:lnTo>
                    <a:pt x="81980" y="27279"/>
                  </a:lnTo>
                  <a:lnTo>
                    <a:pt x="71505" y="35827"/>
                  </a:lnTo>
                  <a:lnTo>
                    <a:pt x="61183" y="44987"/>
                  </a:lnTo>
                  <a:lnTo>
                    <a:pt x="51326" y="54580"/>
                  </a:lnTo>
                  <a:lnTo>
                    <a:pt x="42071" y="64483"/>
                  </a:lnTo>
                  <a:lnTo>
                    <a:pt x="33551" y="74928"/>
                  </a:lnTo>
                  <a:lnTo>
                    <a:pt x="25974" y="86465"/>
                  </a:lnTo>
                  <a:lnTo>
                    <a:pt x="19364" y="99306"/>
                  </a:lnTo>
                  <a:lnTo>
                    <a:pt x="13755" y="113356"/>
                  </a:lnTo>
                  <a:lnTo>
                    <a:pt x="9278" y="128390"/>
                  </a:lnTo>
                  <a:lnTo>
                    <a:pt x="5894" y="144173"/>
                  </a:lnTo>
                  <a:lnTo>
                    <a:pt x="3434" y="160499"/>
                  </a:lnTo>
                  <a:lnTo>
                    <a:pt x="1691" y="177210"/>
                  </a:lnTo>
                  <a:lnTo>
                    <a:pt x="487" y="194185"/>
                  </a:lnTo>
                  <a:lnTo>
                    <a:pt x="0" y="211176"/>
                  </a:lnTo>
                  <a:lnTo>
                    <a:pt x="728" y="227817"/>
                  </a:lnTo>
                  <a:lnTo>
                    <a:pt x="2850" y="243932"/>
                  </a:lnTo>
                  <a:lnTo>
                    <a:pt x="6241" y="259365"/>
                  </a:lnTo>
                  <a:lnTo>
                    <a:pt x="10660" y="273890"/>
                  </a:lnTo>
                  <a:lnTo>
                    <a:pt x="15860" y="287472"/>
                  </a:lnTo>
                  <a:lnTo>
                    <a:pt x="21790" y="300068"/>
                  </a:lnTo>
                  <a:lnTo>
                    <a:pt x="28595" y="311542"/>
                  </a:lnTo>
                  <a:lnTo>
                    <a:pt x="36286" y="321931"/>
                  </a:lnTo>
                  <a:lnTo>
                    <a:pt x="44908" y="331401"/>
                  </a:lnTo>
                  <a:lnTo>
                    <a:pt x="54605" y="340157"/>
                  </a:lnTo>
                  <a:lnTo>
                    <a:pt x="65354" y="348375"/>
                  </a:lnTo>
                  <a:lnTo>
                    <a:pt x="76997" y="355879"/>
                  </a:lnTo>
                  <a:lnTo>
                    <a:pt x="89337" y="362168"/>
                  </a:lnTo>
                  <a:lnTo>
                    <a:pt x="102192" y="367059"/>
                  </a:lnTo>
                  <a:lnTo>
                    <a:pt x="115417" y="370513"/>
                  </a:lnTo>
                  <a:lnTo>
                    <a:pt x="128900" y="372465"/>
                  </a:lnTo>
                  <a:lnTo>
                    <a:pt x="142563" y="373031"/>
                  </a:lnTo>
                  <a:lnTo>
                    <a:pt x="156348" y="372293"/>
                  </a:lnTo>
                  <a:lnTo>
                    <a:pt x="170215" y="370210"/>
                  </a:lnTo>
                  <a:lnTo>
                    <a:pt x="184134" y="366882"/>
                  </a:lnTo>
                  <a:lnTo>
                    <a:pt x="197922" y="362362"/>
                  </a:lnTo>
                  <a:lnTo>
                    <a:pt x="211261" y="356579"/>
                  </a:lnTo>
                  <a:lnTo>
                    <a:pt x="224012" y="349610"/>
                  </a:lnTo>
                  <a:lnTo>
                    <a:pt x="236201" y="341490"/>
                  </a:lnTo>
                  <a:lnTo>
                    <a:pt x="247927" y="332137"/>
                  </a:lnTo>
                  <a:lnTo>
                    <a:pt x="259290" y="321622"/>
                  </a:lnTo>
                  <a:lnTo>
                    <a:pt x="270057" y="310138"/>
                  </a:lnTo>
                  <a:lnTo>
                    <a:pt x="279690" y="297905"/>
                  </a:lnTo>
                  <a:lnTo>
                    <a:pt x="287984" y="285121"/>
                  </a:lnTo>
                  <a:lnTo>
                    <a:pt x="295046" y="271945"/>
                  </a:lnTo>
                  <a:lnTo>
                    <a:pt x="301105" y="258493"/>
                  </a:lnTo>
                  <a:lnTo>
                    <a:pt x="306400" y="244848"/>
                  </a:lnTo>
                  <a:lnTo>
                    <a:pt x="310975" y="230905"/>
                  </a:lnTo>
                  <a:lnTo>
                    <a:pt x="314684" y="216399"/>
                  </a:lnTo>
                  <a:lnTo>
                    <a:pt x="317507" y="201233"/>
                  </a:lnTo>
                  <a:lnTo>
                    <a:pt x="319235" y="185623"/>
                  </a:lnTo>
                  <a:lnTo>
                    <a:pt x="319414" y="169991"/>
                  </a:lnTo>
                  <a:lnTo>
                    <a:pt x="317931" y="154586"/>
                  </a:lnTo>
                  <a:lnTo>
                    <a:pt x="314817" y="139480"/>
                  </a:lnTo>
                  <a:lnTo>
                    <a:pt x="310059" y="124650"/>
                  </a:lnTo>
                  <a:lnTo>
                    <a:pt x="303823" y="110049"/>
                  </a:lnTo>
                  <a:lnTo>
                    <a:pt x="296382" y="95786"/>
                  </a:lnTo>
                  <a:lnTo>
                    <a:pt x="288026" y="82122"/>
                  </a:lnTo>
                  <a:lnTo>
                    <a:pt x="278997" y="69154"/>
                  </a:lnTo>
                  <a:lnTo>
                    <a:pt x="269326" y="56986"/>
                  </a:lnTo>
                  <a:lnTo>
                    <a:pt x="258850" y="45807"/>
                  </a:lnTo>
                  <a:lnTo>
                    <a:pt x="247542" y="35629"/>
                  </a:lnTo>
                  <a:lnTo>
                    <a:pt x="235507" y="26642"/>
                  </a:lnTo>
                  <a:lnTo>
                    <a:pt x="222897" y="19275"/>
                  </a:lnTo>
                  <a:lnTo>
                    <a:pt x="209861" y="13621"/>
                  </a:lnTo>
                  <a:lnTo>
                    <a:pt x="196683" y="9637"/>
                  </a:lnTo>
                  <a:lnTo>
                    <a:pt x="183763" y="7321"/>
                  </a:lnTo>
                  <a:lnTo>
                    <a:pt x="171296" y="6502"/>
                  </a:lnTo>
                  <a:lnTo>
                    <a:pt x="159298" y="6899"/>
                  </a:lnTo>
                  <a:lnTo>
                    <a:pt x="147702" y="8220"/>
                  </a:lnTo>
                  <a:lnTo>
                    <a:pt x="136431" y="10210"/>
                  </a:lnTo>
                  <a:lnTo>
                    <a:pt x="125856" y="12518"/>
                  </a:lnTo>
                  <a:lnTo>
                    <a:pt x="115762" y="14923"/>
                  </a:lnTo>
                  <a:lnTo>
                    <a:pt x="105260" y="17631"/>
                  </a:lnTo>
                  <a:lnTo>
                    <a:pt x="9266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74777" y="705409"/>
              <a:ext cx="221099" cy="263213"/>
            </a:xfrm>
            <a:custGeom>
              <a:avLst/>
              <a:gdLst/>
              <a:ahLst/>
              <a:cxnLst/>
              <a:rect l="0" t="0" r="0" b="0"/>
              <a:pathLst>
                <a:path w="221099" h="263213">
                  <a:moveTo>
                    <a:pt x="221098" y="0"/>
                  </a:moveTo>
                  <a:lnTo>
                    <a:pt x="212296" y="11735"/>
                  </a:lnTo>
                  <a:lnTo>
                    <a:pt x="203950" y="22864"/>
                  </a:lnTo>
                  <a:lnTo>
                    <a:pt x="195252" y="34467"/>
                  </a:lnTo>
                  <a:lnTo>
                    <a:pt x="186131" y="46801"/>
                  </a:lnTo>
                  <a:lnTo>
                    <a:pt x="176635" y="60109"/>
                  </a:lnTo>
                  <a:lnTo>
                    <a:pt x="166843" y="74409"/>
                  </a:lnTo>
                  <a:lnTo>
                    <a:pt x="156830" y="89241"/>
                  </a:lnTo>
                  <a:lnTo>
                    <a:pt x="146656" y="103806"/>
                  </a:lnTo>
                  <a:lnTo>
                    <a:pt x="136374" y="117666"/>
                  </a:lnTo>
                  <a:lnTo>
                    <a:pt x="126183" y="130580"/>
                  </a:lnTo>
                  <a:lnTo>
                    <a:pt x="116414" y="142333"/>
                  </a:lnTo>
                  <a:lnTo>
                    <a:pt x="107208" y="152945"/>
                  </a:lnTo>
                  <a:lnTo>
                    <a:pt x="98383" y="162750"/>
                  </a:lnTo>
                  <a:lnTo>
                    <a:pt x="89536" y="172270"/>
                  </a:lnTo>
                  <a:lnTo>
                    <a:pt x="80437" y="181832"/>
                  </a:lnTo>
                  <a:lnTo>
                    <a:pt x="71189" y="191564"/>
                  </a:lnTo>
                  <a:lnTo>
                    <a:pt x="62127" y="201484"/>
                  </a:lnTo>
                  <a:lnTo>
                    <a:pt x="53436" y="211560"/>
                  </a:lnTo>
                  <a:lnTo>
                    <a:pt x="45057" y="221493"/>
                  </a:lnTo>
                  <a:lnTo>
                    <a:pt x="35734" y="231815"/>
                  </a:lnTo>
                  <a:lnTo>
                    <a:pt x="22414" y="24455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95875" y="684352"/>
              <a:ext cx="273742" cy="336913"/>
            </a:xfrm>
            <a:custGeom>
              <a:avLst/>
              <a:gdLst/>
              <a:ahLst/>
              <a:cxnLst/>
              <a:rect l="0" t="0" r="0" b="0"/>
              <a:pathLst>
                <a:path w="273742" h="336913">
                  <a:moveTo>
                    <a:pt x="0" y="0"/>
                  </a:moveTo>
                  <a:lnTo>
                    <a:pt x="5868" y="11601"/>
                  </a:lnTo>
                  <a:lnTo>
                    <a:pt x="11433" y="21450"/>
                  </a:lnTo>
                  <a:lnTo>
                    <a:pt x="17231" y="30459"/>
                  </a:lnTo>
                  <a:lnTo>
                    <a:pt x="23312" y="39074"/>
                  </a:lnTo>
                  <a:lnTo>
                    <a:pt x="29642" y="47749"/>
                  </a:lnTo>
                  <a:lnTo>
                    <a:pt x="36170" y="56725"/>
                  </a:lnTo>
                  <a:lnTo>
                    <a:pt x="42846" y="66056"/>
                  </a:lnTo>
                  <a:lnTo>
                    <a:pt x="49629" y="75703"/>
                  </a:lnTo>
                  <a:lnTo>
                    <a:pt x="56491" y="85603"/>
                  </a:lnTo>
                  <a:lnTo>
                    <a:pt x="63573" y="95693"/>
                  </a:lnTo>
                  <a:lnTo>
                    <a:pt x="71166" y="105919"/>
                  </a:lnTo>
                  <a:lnTo>
                    <a:pt x="79390" y="116245"/>
                  </a:lnTo>
                  <a:lnTo>
                    <a:pt x="88200" y="126807"/>
                  </a:lnTo>
                  <a:lnTo>
                    <a:pt x="97493" y="137889"/>
                  </a:lnTo>
                  <a:lnTo>
                    <a:pt x="107158" y="149607"/>
                  </a:lnTo>
                  <a:lnTo>
                    <a:pt x="117258" y="161918"/>
                  </a:lnTo>
                  <a:lnTo>
                    <a:pt x="128023" y="174715"/>
                  </a:lnTo>
                  <a:lnTo>
                    <a:pt x="139520" y="187880"/>
                  </a:lnTo>
                  <a:lnTo>
                    <a:pt x="151512" y="201314"/>
                  </a:lnTo>
                  <a:lnTo>
                    <a:pt x="163561" y="214938"/>
                  </a:lnTo>
                  <a:lnTo>
                    <a:pt x="175407" y="228691"/>
                  </a:lnTo>
                  <a:lnTo>
                    <a:pt x="186972" y="242366"/>
                  </a:lnTo>
                  <a:lnTo>
                    <a:pt x="198270" y="255627"/>
                  </a:lnTo>
                  <a:lnTo>
                    <a:pt x="209346" y="268321"/>
                  </a:lnTo>
                  <a:lnTo>
                    <a:pt x="220089" y="280303"/>
                  </a:lnTo>
                  <a:lnTo>
                    <a:pt x="230238" y="291358"/>
                  </a:lnTo>
                  <a:lnTo>
                    <a:pt x="239687" y="301452"/>
                  </a:lnTo>
                  <a:lnTo>
                    <a:pt x="248197" y="310412"/>
                  </a:lnTo>
                  <a:lnTo>
                    <a:pt x="256143" y="318717"/>
                  </a:lnTo>
                  <a:lnTo>
                    <a:pt x="264222" y="327096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537160" y="1165982"/>
            <a:ext cx="1508259" cy="844962"/>
            <a:chOff x="1537160" y="1165982"/>
            <a:chExt cx="1508259" cy="844962"/>
          </a:xfrm>
        </p:grpSpPr>
        <p:sp>
          <p:nvSpPr>
            <p:cNvPr id="12" name="Freeform 11"/>
            <p:cNvSpPr/>
            <p:nvPr/>
          </p:nvSpPr>
          <p:spPr>
            <a:xfrm>
              <a:off x="1663502" y="128447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31581" y="8665"/>
                  </a:lnTo>
                  <a:lnTo>
                    <a:pt x="31408" y="20667"/>
                  </a:lnTo>
                  <a:lnTo>
                    <a:pt x="30760" y="33548"/>
                  </a:lnTo>
                  <a:lnTo>
                    <a:pt x="29511" y="46310"/>
                  </a:lnTo>
                  <a:lnTo>
                    <a:pt x="27859" y="58817"/>
                  </a:lnTo>
                  <a:lnTo>
                    <a:pt x="26210" y="71353"/>
                  </a:lnTo>
                  <a:lnTo>
                    <a:pt x="24807" y="84132"/>
                  </a:lnTo>
                  <a:lnTo>
                    <a:pt x="23715" y="97698"/>
                  </a:lnTo>
                  <a:lnTo>
                    <a:pt x="22907" y="112948"/>
                  </a:lnTo>
                  <a:lnTo>
                    <a:pt x="22329" y="130213"/>
                  </a:lnTo>
                  <a:lnTo>
                    <a:pt x="21924" y="149015"/>
                  </a:lnTo>
                  <a:lnTo>
                    <a:pt x="21644" y="168393"/>
                  </a:lnTo>
                  <a:lnTo>
                    <a:pt x="21453" y="187719"/>
                  </a:lnTo>
                  <a:lnTo>
                    <a:pt x="21323" y="206743"/>
                  </a:lnTo>
                  <a:lnTo>
                    <a:pt x="21236" y="225422"/>
                  </a:lnTo>
                  <a:lnTo>
                    <a:pt x="21172" y="243788"/>
                  </a:lnTo>
                  <a:lnTo>
                    <a:pt x="20960" y="261577"/>
                  </a:lnTo>
                  <a:lnTo>
                    <a:pt x="20285" y="278238"/>
                  </a:lnTo>
                  <a:lnTo>
                    <a:pt x="19014" y="293552"/>
                  </a:lnTo>
                  <a:lnTo>
                    <a:pt x="17139" y="307368"/>
                  </a:lnTo>
                  <a:lnTo>
                    <a:pt x="14401" y="320891"/>
                  </a:lnTo>
                  <a:lnTo>
                    <a:pt x="9441" y="33642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13465" y="1234512"/>
              <a:ext cx="186304" cy="346719"/>
            </a:xfrm>
            <a:custGeom>
              <a:avLst/>
              <a:gdLst/>
              <a:ahLst/>
              <a:cxnLst/>
              <a:rect l="0" t="0" r="0" b="0"/>
              <a:pathLst>
                <a:path w="186304" h="346719">
                  <a:moveTo>
                    <a:pt x="150120" y="7850"/>
                  </a:moveTo>
                  <a:lnTo>
                    <a:pt x="138385" y="7783"/>
                  </a:lnTo>
                  <a:lnTo>
                    <a:pt x="127256" y="7143"/>
                  </a:lnTo>
                  <a:lnTo>
                    <a:pt x="115658" y="5851"/>
                  </a:lnTo>
                  <a:lnTo>
                    <a:pt x="103497" y="4164"/>
                  </a:lnTo>
                  <a:lnTo>
                    <a:pt x="90836" y="2496"/>
                  </a:lnTo>
                  <a:lnTo>
                    <a:pt x="77785" y="1087"/>
                  </a:lnTo>
                  <a:lnTo>
                    <a:pt x="64606" y="162"/>
                  </a:lnTo>
                  <a:lnTo>
                    <a:pt x="51689" y="0"/>
                  </a:lnTo>
                  <a:lnTo>
                    <a:pt x="39241" y="687"/>
                  </a:lnTo>
                  <a:lnTo>
                    <a:pt x="27766" y="2626"/>
                  </a:lnTo>
                  <a:lnTo>
                    <a:pt x="18117" y="6587"/>
                  </a:lnTo>
                  <a:lnTo>
                    <a:pt x="10599" y="12807"/>
                  </a:lnTo>
                  <a:lnTo>
                    <a:pt x="5195" y="20899"/>
                  </a:lnTo>
                  <a:lnTo>
                    <a:pt x="1845" y="30157"/>
                  </a:lnTo>
                  <a:lnTo>
                    <a:pt x="287" y="40057"/>
                  </a:lnTo>
                  <a:lnTo>
                    <a:pt x="0" y="50615"/>
                  </a:lnTo>
                  <a:lnTo>
                    <a:pt x="321" y="62286"/>
                  </a:lnTo>
                  <a:lnTo>
                    <a:pt x="822" y="75242"/>
                  </a:lnTo>
                  <a:lnTo>
                    <a:pt x="1306" y="89213"/>
                  </a:lnTo>
                  <a:lnTo>
                    <a:pt x="1704" y="103669"/>
                  </a:lnTo>
                  <a:lnTo>
                    <a:pt x="2015" y="118221"/>
                  </a:lnTo>
                  <a:lnTo>
                    <a:pt x="2601" y="131717"/>
                  </a:lnTo>
                  <a:lnTo>
                    <a:pt x="4783" y="142149"/>
                  </a:lnTo>
                  <a:lnTo>
                    <a:pt x="9906" y="147866"/>
                  </a:lnTo>
                  <a:lnTo>
                    <a:pt x="17084" y="148714"/>
                  </a:lnTo>
                  <a:lnTo>
                    <a:pt x="24771" y="146693"/>
                  </a:lnTo>
                  <a:lnTo>
                    <a:pt x="33167" y="143369"/>
                  </a:lnTo>
                  <a:lnTo>
                    <a:pt x="42612" y="139572"/>
                  </a:lnTo>
                  <a:lnTo>
                    <a:pt x="52980" y="135997"/>
                  </a:lnTo>
                  <a:lnTo>
                    <a:pt x="63815" y="133404"/>
                  </a:lnTo>
                  <a:lnTo>
                    <a:pt x="74786" y="132100"/>
                  </a:lnTo>
                  <a:lnTo>
                    <a:pt x="85734" y="132185"/>
                  </a:lnTo>
                  <a:lnTo>
                    <a:pt x="96605" y="133750"/>
                  </a:lnTo>
                  <a:lnTo>
                    <a:pt x="107389" y="136689"/>
                  </a:lnTo>
                  <a:lnTo>
                    <a:pt x="117934" y="140761"/>
                  </a:lnTo>
                  <a:lnTo>
                    <a:pt x="127948" y="145702"/>
                  </a:lnTo>
                  <a:lnTo>
                    <a:pt x="137316" y="151283"/>
                  </a:lnTo>
                  <a:lnTo>
                    <a:pt x="146083" y="157486"/>
                  </a:lnTo>
                  <a:lnTo>
                    <a:pt x="154358" y="164480"/>
                  </a:lnTo>
                  <a:lnTo>
                    <a:pt x="162251" y="172301"/>
                  </a:lnTo>
                  <a:lnTo>
                    <a:pt x="169535" y="181012"/>
                  </a:lnTo>
                  <a:lnTo>
                    <a:pt x="175676" y="190769"/>
                  </a:lnTo>
                  <a:lnTo>
                    <a:pt x="180468" y="201564"/>
                  </a:lnTo>
                  <a:lnTo>
                    <a:pt x="183856" y="213407"/>
                  </a:lnTo>
                  <a:lnTo>
                    <a:pt x="185763" y="226413"/>
                  </a:lnTo>
                  <a:lnTo>
                    <a:pt x="186303" y="240525"/>
                  </a:lnTo>
                  <a:lnTo>
                    <a:pt x="185718" y="255238"/>
                  </a:lnTo>
                  <a:lnTo>
                    <a:pt x="184271" y="269727"/>
                  </a:lnTo>
                  <a:lnTo>
                    <a:pt x="182183" y="283533"/>
                  </a:lnTo>
                  <a:lnTo>
                    <a:pt x="179309" y="296242"/>
                  </a:lnTo>
                  <a:lnTo>
                    <a:pt x="175170" y="307326"/>
                  </a:lnTo>
                  <a:lnTo>
                    <a:pt x="169606" y="316666"/>
                  </a:lnTo>
                  <a:lnTo>
                    <a:pt x="162750" y="324464"/>
                  </a:lnTo>
                  <a:lnTo>
                    <a:pt x="154852" y="331033"/>
                  </a:lnTo>
                  <a:lnTo>
                    <a:pt x="146167" y="336673"/>
                  </a:lnTo>
                  <a:lnTo>
                    <a:pt x="136913" y="341313"/>
                  </a:lnTo>
                  <a:lnTo>
                    <a:pt x="127256" y="344534"/>
                  </a:lnTo>
                  <a:lnTo>
                    <a:pt x="117315" y="346225"/>
                  </a:lnTo>
                  <a:lnTo>
                    <a:pt x="107013" y="346718"/>
                  </a:lnTo>
                  <a:lnTo>
                    <a:pt x="96106" y="346594"/>
                  </a:lnTo>
                  <a:lnTo>
                    <a:pt x="84509" y="346249"/>
                  </a:lnTo>
                  <a:lnTo>
                    <a:pt x="72450" y="345714"/>
                  </a:lnTo>
                  <a:lnTo>
                    <a:pt x="60354" y="344756"/>
                  </a:lnTo>
                  <a:lnTo>
                    <a:pt x="48491" y="343268"/>
                  </a:lnTo>
                  <a:lnTo>
                    <a:pt x="37385" y="341429"/>
                  </a:lnTo>
                  <a:lnTo>
                    <a:pt x="26810" y="339456"/>
                  </a:lnTo>
                  <a:lnTo>
                    <a:pt x="15842" y="337175"/>
                  </a:lnTo>
                  <a:lnTo>
                    <a:pt x="2721" y="334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6233" y="1263353"/>
              <a:ext cx="249633" cy="286860"/>
            </a:xfrm>
            <a:custGeom>
              <a:avLst/>
              <a:gdLst/>
              <a:ahLst/>
              <a:cxnLst/>
              <a:rect l="0" t="0" r="0" b="0"/>
              <a:pathLst>
                <a:path w="249633" h="286860">
                  <a:moveTo>
                    <a:pt x="39062" y="31652"/>
                  </a:moveTo>
                  <a:lnTo>
                    <a:pt x="33194" y="40453"/>
                  </a:lnTo>
                  <a:lnTo>
                    <a:pt x="27630" y="48800"/>
                  </a:lnTo>
                  <a:lnTo>
                    <a:pt x="21817" y="57465"/>
                  </a:lnTo>
                  <a:lnTo>
                    <a:pt x="15231" y="65288"/>
                  </a:lnTo>
                  <a:lnTo>
                    <a:pt x="8065" y="69043"/>
                  </a:lnTo>
                  <a:lnTo>
                    <a:pt x="2489" y="67489"/>
                  </a:lnTo>
                  <a:lnTo>
                    <a:pt x="0" y="62628"/>
                  </a:lnTo>
                  <a:lnTo>
                    <a:pt x="342" y="55811"/>
                  </a:lnTo>
                  <a:lnTo>
                    <a:pt x="2797" y="47749"/>
                  </a:lnTo>
                  <a:lnTo>
                    <a:pt x="6735" y="38877"/>
                  </a:lnTo>
                  <a:lnTo>
                    <a:pt x="11852" y="29795"/>
                  </a:lnTo>
                  <a:lnTo>
                    <a:pt x="18128" y="21298"/>
                  </a:lnTo>
                  <a:lnTo>
                    <a:pt x="25473" y="13777"/>
                  </a:lnTo>
                  <a:lnTo>
                    <a:pt x="33867" y="7573"/>
                  </a:lnTo>
                  <a:lnTo>
                    <a:pt x="43415" y="3153"/>
                  </a:lnTo>
                  <a:lnTo>
                    <a:pt x="54056" y="598"/>
                  </a:lnTo>
                  <a:lnTo>
                    <a:pt x="65287" y="0"/>
                  </a:lnTo>
                  <a:lnTo>
                    <a:pt x="76287" y="1635"/>
                  </a:lnTo>
                  <a:lnTo>
                    <a:pt x="86607" y="5441"/>
                  </a:lnTo>
                  <a:lnTo>
                    <a:pt x="96161" y="11249"/>
                  </a:lnTo>
                  <a:lnTo>
                    <a:pt x="105039" y="18958"/>
                  </a:lnTo>
                  <a:lnTo>
                    <a:pt x="113376" y="28326"/>
                  </a:lnTo>
                  <a:lnTo>
                    <a:pt x="121146" y="39021"/>
                  </a:lnTo>
                  <a:lnTo>
                    <a:pt x="128152" y="50715"/>
                  </a:lnTo>
                  <a:lnTo>
                    <a:pt x="134347" y="63134"/>
                  </a:lnTo>
                  <a:lnTo>
                    <a:pt x="139662" y="76064"/>
                  </a:lnTo>
                  <a:lnTo>
                    <a:pt x="143935" y="89349"/>
                  </a:lnTo>
                  <a:lnTo>
                    <a:pt x="147174" y="102883"/>
                  </a:lnTo>
                  <a:lnTo>
                    <a:pt x="149366" y="116752"/>
                  </a:lnTo>
                  <a:lnTo>
                    <a:pt x="150395" y="131208"/>
                  </a:lnTo>
                  <a:lnTo>
                    <a:pt x="150311" y="146336"/>
                  </a:lnTo>
                  <a:lnTo>
                    <a:pt x="149290" y="161751"/>
                  </a:lnTo>
                  <a:lnTo>
                    <a:pt x="147542" y="176720"/>
                  </a:lnTo>
                  <a:lnTo>
                    <a:pt x="145253" y="190861"/>
                  </a:lnTo>
                  <a:lnTo>
                    <a:pt x="142413" y="204136"/>
                  </a:lnTo>
                  <a:lnTo>
                    <a:pt x="138829" y="216665"/>
                  </a:lnTo>
                  <a:lnTo>
                    <a:pt x="134454" y="228606"/>
                  </a:lnTo>
                  <a:lnTo>
                    <a:pt x="129381" y="239949"/>
                  </a:lnTo>
                  <a:lnTo>
                    <a:pt x="123752" y="250508"/>
                  </a:lnTo>
                  <a:lnTo>
                    <a:pt x="117695" y="260236"/>
                  </a:lnTo>
                  <a:lnTo>
                    <a:pt x="111000" y="268907"/>
                  </a:lnTo>
                  <a:lnTo>
                    <a:pt x="103143" y="276054"/>
                  </a:lnTo>
                  <a:lnTo>
                    <a:pt x="93933" y="281552"/>
                  </a:lnTo>
                  <a:lnTo>
                    <a:pt x="83645" y="285261"/>
                  </a:lnTo>
                  <a:lnTo>
                    <a:pt x="72823" y="286859"/>
                  </a:lnTo>
                  <a:lnTo>
                    <a:pt x="61845" y="286373"/>
                  </a:lnTo>
                  <a:lnTo>
                    <a:pt x="51051" y="283947"/>
                  </a:lnTo>
                  <a:lnTo>
                    <a:pt x="40810" y="279660"/>
                  </a:lnTo>
                  <a:lnTo>
                    <a:pt x="31274" y="273738"/>
                  </a:lnTo>
                  <a:lnTo>
                    <a:pt x="22890" y="266340"/>
                  </a:lnTo>
                  <a:lnTo>
                    <a:pt x="16462" y="257481"/>
                  </a:lnTo>
                  <a:lnTo>
                    <a:pt x="12259" y="247315"/>
                  </a:lnTo>
                  <a:lnTo>
                    <a:pt x="10404" y="236575"/>
                  </a:lnTo>
                  <a:lnTo>
                    <a:pt x="11120" y="226440"/>
                  </a:lnTo>
                  <a:lnTo>
                    <a:pt x="14269" y="217528"/>
                  </a:lnTo>
                  <a:lnTo>
                    <a:pt x="19449" y="210242"/>
                  </a:lnTo>
                  <a:lnTo>
                    <a:pt x="26197" y="205022"/>
                  </a:lnTo>
                  <a:lnTo>
                    <a:pt x="34108" y="201882"/>
                  </a:lnTo>
                  <a:lnTo>
                    <a:pt x="43178" y="200366"/>
                  </a:lnTo>
                  <a:lnTo>
                    <a:pt x="53774" y="199780"/>
                  </a:lnTo>
                  <a:lnTo>
                    <a:pt x="65968" y="199637"/>
                  </a:lnTo>
                  <a:lnTo>
                    <a:pt x="79241" y="199840"/>
                  </a:lnTo>
                  <a:lnTo>
                    <a:pt x="92689" y="200573"/>
                  </a:lnTo>
                  <a:lnTo>
                    <a:pt x="105771" y="201915"/>
                  </a:lnTo>
                  <a:lnTo>
                    <a:pt x="118316" y="203815"/>
                  </a:lnTo>
                  <a:lnTo>
                    <a:pt x="130347" y="206170"/>
                  </a:lnTo>
                  <a:lnTo>
                    <a:pt x="141956" y="208859"/>
                  </a:lnTo>
                  <a:lnTo>
                    <a:pt x="153243" y="211462"/>
                  </a:lnTo>
                  <a:lnTo>
                    <a:pt x="164298" y="213291"/>
                  </a:lnTo>
                  <a:lnTo>
                    <a:pt x="175186" y="214038"/>
                  </a:lnTo>
                  <a:lnTo>
                    <a:pt x="186082" y="213887"/>
                  </a:lnTo>
                  <a:lnTo>
                    <a:pt x="198654" y="213321"/>
                  </a:lnTo>
                  <a:lnTo>
                    <a:pt x="217360" y="212284"/>
                  </a:lnTo>
                  <a:lnTo>
                    <a:pt x="249632" y="210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22073" y="1165982"/>
              <a:ext cx="523346" cy="453395"/>
            </a:xfrm>
            <a:custGeom>
              <a:avLst/>
              <a:gdLst/>
              <a:ahLst/>
              <a:cxnLst/>
              <a:rect l="0" t="0" r="0" b="0"/>
              <a:pathLst>
                <a:path w="523346" h="453395">
                  <a:moveTo>
                    <a:pt x="278507" y="2681"/>
                  </a:moveTo>
                  <a:lnTo>
                    <a:pt x="266839" y="2748"/>
                  </a:lnTo>
                  <a:lnTo>
                    <a:pt x="256350" y="3388"/>
                  </a:lnTo>
                  <a:lnTo>
                    <a:pt x="246048" y="4684"/>
                  </a:lnTo>
                  <a:lnTo>
                    <a:pt x="235747" y="6544"/>
                  </a:lnTo>
                  <a:lnTo>
                    <a:pt x="225404" y="8861"/>
                  </a:lnTo>
                  <a:lnTo>
                    <a:pt x="215005" y="11532"/>
                  </a:lnTo>
                  <a:lnTo>
                    <a:pt x="204231" y="14628"/>
                  </a:lnTo>
                  <a:lnTo>
                    <a:pt x="192476" y="18384"/>
                  </a:lnTo>
                  <a:lnTo>
                    <a:pt x="179503" y="22872"/>
                  </a:lnTo>
                  <a:lnTo>
                    <a:pt x="165876" y="28022"/>
                  </a:lnTo>
                  <a:lnTo>
                    <a:pt x="152722" y="33703"/>
                  </a:lnTo>
                  <a:lnTo>
                    <a:pt x="140656" y="39784"/>
                  </a:lnTo>
                  <a:lnTo>
                    <a:pt x="129779" y="46155"/>
                  </a:lnTo>
                  <a:lnTo>
                    <a:pt x="119938" y="52732"/>
                  </a:lnTo>
                  <a:lnTo>
                    <a:pt x="110913" y="59450"/>
                  </a:lnTo>
                  <a:lnTo>
                    <a:pt x="102497" y="66266"/>
                  </a:lnTo>
                  <a:lnTo>
                    <a:pt x="94515" y="73148"/>
                  </a:lnTo>
                  <a:lnTo>
                    <a:pt x="86840" y="80075"/>
                  </a:lnTo>
                  <a:lnTo>
                    <a:pt x="79376" y="87033"/>
                  </a:lnTo>
                  <a:lnTo>
                    <a:pt x="72057" y="94011"/>
                  </a:lnTo>
                  <a:lnTo>
                    <a:pt x="64836" y="101011"/>
                  </a:lnTo>
                  <a:lnTo>
                    <a:pt x="57682" y="108357"/>
                  </a:lnTo>
                  <a:lnTo>
                    <a:pt x="50572" y="116661"/>
                  </a:lnTo>
                  <a:lnTo>
                    <a:pt x="43492" y="126178"/>
                  </a:lnTo>
                  <a:lnTo>
                    <a:pt x="36433" y="136843"/>
                  </a:lnTo>
                  <a:lnTo>
                    <a:pt x="29387" y="148451"/>
                  </a:lnTo>
                  <a:lnTo>
                    <a:pt x="22359" y="160784"/>
                  </a:lnTo>
                  <a:lnTo>
                    <a:pt x="15673" y="173811"/>
                  </a:lnTo>
                  <a:lnTo>
                    <a:pt x="9943" y="187686"/>
                  </a:lnTo>
                  <a:lnTo>
                    <a:pt x="5430" y="202421"/>
                  </a:lnTo>
                  <a:lnTo>
                    <a:pt x="2231" y="217739"/>
                  </a:lnTo>
                  <a:lnTo>
                    <a:pt x="451" y="233174"/>
                  </a:lnTo>
                  <a:lnTo>
                    <a:pt x="0" y="248446"/>
                  </a:lnTo>
                  <a:lnTo>
                    <a:pt x="815" y="263464"/>
                  </a:lnTo>
                  <a:lnTo>
                    <a:pt x="2949" y="278234"/>
                  </a:lnTo>
                  <a:lnTo>
                    <a:pt x="6307" y="292790"/>
                  </a:lnTo>
                  <a:lnTo>
                    <a:pt x="10678" y="306854"/>
                  </a:lnTo>
                  <a:lnTo>
                    <a:pt x="15828" y="319852"/>
                  </a:lnTo>
                  <a:lnTo>
                    <a:pt x="21558" y="331564"/>
                  </a:lnTo>
                  <a:lnTo>
                    <a:pt x="28033" y="342244"/>
                  </a:lnTo>
                  <a:lnTo>
                    <a:pt x="35742" y="352418"/>
                  </a:lnTo>
                  <a:lnTo>
                    <a:pt x="44857" y="362447"/>
                  </a:lnTo>
                  <a:lnTo>
                    <a:pt x="55251" y="372338"/>
                  </a:lnTo>
                  <a:lnTo>
                    <a:pt x="66677" y="381839"/>
                  </a:lnTo>
                  <a:lnTo>
                    <a:pt x="78883" y="390828"/>
                  </a:lnTo>
                  <a:lnTo>
                    <a:pt x="91655" y="399324"/>
                  </a:lnTo>
                  <a:lnTo>
                    <a:pt x="104827" y="407409"/>
                  </a:lnTo>
                  <a:lnTo>
                    <a:pt x="118273" y="415175"/>
                  </a:lnTo>
                  <a:lnTo>
                    <a:pt x="131740" y="422542"/>
                  </a:lnTo>
                  <a:lnTo>
                    <a:pt x="144863" y="429270"/>
                  </a:lnTo>
                  <a:lnTo>
                    <a:pt x="157473" y="435275"/>
                  </a:lnTo>
                  <a:lnTo>
                    <a:pt x="169737" y="440460"/>
                  </a:lnTo>
                  <a:lnTo>
                    <a:pt x="182047" y="444645"/>
                  </a:lnTo>
                  <a:lnTo>
                    <a:pt x="194637" y="447829"/>
                  </a:lnTo>
                  <a:lnTo>
                    <a:pt x="207892" y="450154"/>
                  </a:lnTo>
                  <a:lnTo>
                    <a:pt x="222394" y="451806"/>
                  </a:lnTo>
                  <a:lnTo>
                    <a:pt x="238340" y="452948"/>
                  </a:lnTo>
                  <a:lnTo>
                    <a:pt x="255441" y="453394"/>
                  </a:lnTo>
                  <a:lnTo>
                    <a:pt x="273137" y="452638"/>
                  </a:lnTo>
                  <a:lnTo>
                    <a:pt x="291029" y="450503"/>
                  </a:lnTo>
                  <a:lnTo>
                    <a:pt x="308599" y="447272"/>
                  </a:lnTo>
                  <a:lnTo>
                    <a:pt x="325164" y="443493"/>
                  </a:lnTo>
                  <a:lnTo>
                    <a:pt x="340452" y="439541"/>
                  </a:lnTo>
                  <a:lnTo>
                    <a:pt x="354699" y="435432"/>
                  </a:lnTo>
                  <a:lnTo>
                    <a:pt x="368429" y="430921"/>
                  </a:lnTo>
                  <a:lnTo>
                    <a:pt x="381997" y="425889"/>
                  </a:lnTo>
                  <a:lnTo>
                    <a:pt x="395249" y="420358"/>
                  </a:lnTo>
                  <a:lnTo>
                    <a:pt x="407629" y="414413"/>
                  </a:lnTo>
                  <a:lnTo>
                    <a:pt x="418886" y="408150"/>
                  </a:lnTo>
                  <a:lnTo>
                    <a:pt x="429073" y="401656"/>
                  </a:lnTo>
                  <a:lnTo>
                    <a:pt x="438377" y="394997"/>
                  </a:lnTo>
                  <a:lnTo>
                    <a:pt x="447005" y="388222"/>
                  </a:lnTo>
                  <a:lnTo>
                    <a:pt x="455139" y="381369"/>
                  </a:lnTo>
                  <a:lnTo>
                    <a:pt x="462922" y="374461"/>
                  </a:lnTo>
                  <a:lnTo>
                    <a:pt x="470456" y="367512"/>
                  </a:lnTo>
                  <a:lnTo>
                    <a:pt x="477653" y="360371"/>
                  </a:lnTo>
                  <a:lnTo>
                    <a:pt x="484261" y="352737"/>
                  </a:lnTo>
                  <a:lnTo>
                    <a:pt x="490186" y="344483"/>
                  </a:lnTo>
                  <a:lnTo>
                    <a:pt x="495486" y="335481"/>
                  </a:lnTo>
                  <a:lnTo>
                    <a:pt x="500279" y="325527"/>
                  </a:lnTo>
                  <a:lnTo>
                    <a:pt x="504690" y="314610"/>
                  </a:lnTo>
                  <a:lnTo>
                    <a:pt x="508823" y="303024"/>
                  </a:lnTo>
                  <a:lnTo>
                    <a:pt x="512759" y="291256"/>
                  </a:lnTo>
                  <a:lnTo>
                    <a:pt x="516549" y="279593"/>
                  </a:lnTo>
                  <a:lnTo>
                    <a:pt x="519908" y="267813"/>
                  </a:lnTo>
                  <a:lnTo>
                    <a:pt x="522253" y="255307"/>
                  </a:lnTo>
                  <a:lnTo>
                    <a:pt x="523345" y="241778"/>
                  </a:lnTo>
                  <a:lnTo>
                    <a:pt x="523263" y="227251"/>
                  </a:lnTo>
                  <a:lnTo>
                    <a:pt x="522219" y="211888"/>
                  </a:lnTo>
                  <a:lnTo>
                    <a:pt x="520434" y="195886"/>
                  </a:lnTo>
                  <a:lnTo>
                    <a:pt x="517778" y="179581"/>
                  </a:lnTo>
                  <a:lnTo>
                    <a:pt x="513794" y="163416"/>
                  </a:lnTo>
                  <a:lnTo>
                    <a:pt x="508342" y="147630"/>
                  </a:lnTo>
                  <a:lnTo>
                    <a:pt x="501731" y="132591"/>
                  </a:lnTo>
                  <a:lnTo>
                    <a:pt x="494532" y="118865"/>
                  </a:lnTo>
                  <a:lnTo>
                    <a:pt x="487134" y="106633"/>
                  </a:lnTo>
                  <a:lnTo>
                    <a:pt x="479728" y="95757"/>
                  </a:lnTo>
                  <a:lnTo>
                    <a:pt x="472383" y="85976"/>
                  </a:lnTo>
                  <a:lnTo>
                    <a:pt x="465108" y="77021"/>
                  </a:lnTo>
                  <a:lnTo>
                    <a:pt x="457732" y="68664"/>
                  </a:lnTo>
                  <a:lnTo>
                    <a:pt x="449933" y="60730"/>
                  </a:lnTo>
                  <a:lnTo>
                    <a:pt x="441570" y="53094"/>
                  </a:lnTo>
                  <a:lnTo>
                    <a:pt x="432662" y="45828"/>
                  </a:lnTo>
                  <a:lnTo>
                    <a:pt x="423303" y="39175"/>
                  </a:lnTo>
                  <a:lnTo>
                    <a:pt x="413599" y="33219"/>
                  </a:lnTo>
                  <a:lnTo>
                    <a:pt x="403642" y="27899"/>
                  </a:lnTo>
                  <a:lnTo>
                    <a:pt x="393506" y="23091"/>
                  </a:lnTo>
                  <a:lnTo>
                    <a:pt x="383230" y="18671"/>
                  </a:lnTo>
                  <a:lnTo>
                    <a:pt x="372363" y="14532"/>
                  </a:lnTo>
                  <a:lnTo>
                    <a:pt x="360011" y="10592"/>
                  </a:lnTo>
                  <a:lnTo>
                    <a:pt x="345818" y="6800"/>
                  </a:lnTo>
                  <a:lnTo>
                    <a:pt x="330386" y="3438"/>
                  </a:lnTo>
                  <a:lnTo>
                    <a:pt x="314950" y="1092"/>
                  </a:lnTo>
                  <a:lnTo>
                    <a:pt x="300237" y="0"/>
                  </a:lnTo>
                  <a:lnTo>
                    <a:pt x="286447" y="82"/>
                  </a:lnTo>
                  <a:lnTo>
                    <a:pt x="273506" y="1125"/>
                  </a:lnTo>
                  <a:lnTo>
                    <a:pt x="261264" y="2896"/>
                  </a:lnTo>
                  <a:lnTo>
                    <a:pt x="250005" y="5043"/>
                  </a:lnTo>
                  <a:lnTo>
                    <a:pt x="239362" y="7314"/>
                  </a:lnTo>
                  <a:lnTo>
                    <a:pt x="228395" y="9904"/>
                  </a:lnTo>
                  <a:lnTo>
                    <a:pt x="215336" y="13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37160" y="1726673"/>
              <a:ext cx="305328" cy="284271"/>
            </a:xfrm>
            <a:custGeom>
              <a:avLst/>
              <a:gdLst/>
              <a:ahLst/>
              <a:cxnLst/>
              <a:rect l="0" t="0" r="0" b="0"/>
              <a:pathLst>
                <a:path w="305328" h="284271">
                  <a:moveTo>
                    <a:pt x="305327" y="0"/>
                  </a:moveTo>
                  <a:lnTo>
                    <a:pt x="299325" y="5935"/>
                  </a:lnTo>
                  <a:lnTo>
                    <a:pt x="292480" y="12139"/>
                  </a:lnTo>
                  <a:lnTo>
                    <a:pt x="284097" y="19230"/>
                  </a:lnTo>
                  <a:lnTo>
                    <a:pt x="274642" y="26998"/>
                  </a:lnTo>
                  <a:lnTo>
                    <a:pt x="264977" y="34996"/>
                  </a:lnTo>
                  <a:lnTo>
                    <a:pt x="255622" y="42938"/>
                  </a:lnTo>
                  <a:lnTo>
                    <a:pt x="246750" y="50712"/>
                  </a:lnTo>
                  <a:lnTo>
                    <a:pt x="238346" y="58305"/>
                  </a:lnTo>
                  <a:lnTo>
                    <a:pt x="230329" y="65746"/>
                  </a:lnTo>
                  <a:lnTo>
                    <a:pt x="222609" y="73234"/>
                  </a:lnTo>
                  <a:lnTo>
                    <a:pt x="215104" y="81108"/>
                  </a:lnTo>
                  <a:lnTo>
                    <a:pt x="207748" y="89517"/>
                  </a:lnTo>
                  <a:lnTo>
                    <a:pt x="200329" y="98285"/>
                  </a:lnTo>
                  <a:lnTo>
                    <a:pt x="192509" y="107017"/>
                  </a:lnTo>
                  <a:lnTo>
                    <a:pt x="184138" y="115483"/>
                  </a:lnTo>
                  <a:lnTo>
                    <a:pt x="175397" y="123625"/>
                  </a:lnTo>
                  <a:lnTo>
                    <a:pt x="166684" y="131472"/>
                  </a:lnTo>
                  <a:lnTo>
                    <a:pt x="158231" y="139082"/>
                  </a:lnTo>
                  <a:lnTo>
                    <a:pt x="150098" y="146515"/>
                  </a:lnTo>
                  <a:lnTo>
                    <a:pt x="142258" y="153819"/>
                  </a:lnTo>
                  <a:lnTo>
                    <a:pt x="134647" y="161033"/>
                  </a:lnTo>
                  <a:lnTo>
                    <a:pt x="127044" y="168184"/>
                  </a:lnTo>
                  <a:lnTo>
                    <a:pt x="119093" y="175293"/>
                  </a:lnTo>
                  <a:lnTo>
                    <a:pt x="110627" y="182377"/>
                  </a:lnTo>
                  <a:lnTo>
                    <a:pt x="101651" y="189609"/>
                  </a:lnTo>
                  <a:lnTo>
                    <a:pt x="92246" y="197303"/>
                  </a:lnTo>
                  <a:lnTo>
                    <a:pt x="82516" y="205589"/>
                  </a:lnTo>
                  <a:lnTo>
                    <a:pt x="72711" y="214273"/>
                  </a:lnTo>
                  <a:lnTo>
                    <a:pt x="63209" y="222948"/>
                  </a:lnTo>
                  <a:lnTo>
                    <a:pt x="54191" y="231375"/>
                  </a:lnTo>
                  <a:lnTo>
                    <a:pt x="45663" y="239491"/>
                  </a:lnTo>
                  <a:lnTo>
                    <a:pt x="37548" y="247320"/>
                  </a:lnTo>
                  <a:lnTo>
                    <a:pt x="29764" y="254910"/>
                  </a:lnTo>
                  <a:lnTo>
                    <a:pt x="22527" y="262014"/>
                  </a:lnTo>
                  <a:lnTo>
                    <a:pt x="15648" y="268789"/>
                  </a:lnTo>
                  <a:lnTo>
                    <a:pt x="8522" y="275830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31958" y="1726673"/>
              <a:ext cx="221100" cy="263214"/>
            </a:xfrm>
            <a:custGeom>
              <a:avLst/>
              <a:gdLst/>
              <a:ahLst/>
              <a:cxnLst/>
              <a:rect l="0" t="0" r="0" b="0"/>
              <a:pathLst>
                <a:path w="221100" h="263214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6" y="23852"/>
                  </a:lnTo>
                  <a:lnTo>
                    <a:pt x="23489" y="31459"/>
                  </a:lnTo>
                  <a:lnTo>
                    <a:pt x="30468" y="39934"/>
                  </a:lnTo>
                  <a:lnTo>
                    <a:pt x="38244" y="49562"/>
                  </a:lnTo>
                  <a:lnTo>
                    <a:pt x="46573" y="60130"/>
                  </a:lnTo>
                  <a:lnTo>
                    <a:pt x="55003" y="71142"/>
                  </a:lnTo>
                  <a:lnTo>
                    <a:pt x="63264" y="82247"/>
                  </a:lnTo>
                  <a:lnTo>
                    <a:pt x="71266" y="93125"/>
                  </a:lnTo>
                  <a:lnTo>
                    <a:pt x="79019" y="103423"/>
                  </a:lnTo>
                  <a:lnTo>
                    <a:pt x="86567" y="113011"/>
                  </a:lnTo>
                  <a:lnTo>
                    <a:pt x="93957" y="121938"/>
                  </a:lnTo>
                  <a:lnTo>
                    <a:pt x="101234" y="130329"/>
                  </a:lnTo>
                  <a:lnTo>
                    <a:pt x="108433" y="138316"/>
                  </a:lnTo>
                  <a:lnTo>
                    <a:pt x="115745" y="146174"/>
                  </a:lnTo>
                  <a:lnTo>
                    <a:pt x="123493" y="154297"/>
                  </a:lnTo>
                  <a:lnTo>
                    <a:pt x="131815" y="162875"/>
                  </a:lnTo>
                  <a:lnTo>
                    <a:pt x="140524" y="171756"/>
                  </a:lnTo>
                  <a:lnTo>
                    <a:pt x="149215" y="180564"/>
                  </a:lnTo>
                  <a:lnTo>
                    <a:pt x="157653" y="189081"/>
                  </a:lnTo>
                  <a:lnTo>
                    <a:pt x="165776" y="197256"/>
                  </a:lnTo>
                  <a:lnTo>
                    <a:pt x="173611" y="205126"/>
                  </a:lnTo>
                  <a:lnTo>
                    <a:pt x="181208" y="212751"/>
                  </a:lnTo>
                  <a:lnTo>
                    <a:pt x="188516" y="220277"/>
                  </a:lnTo>
                  <a:lnTo>
                    <a:pt x="196194" y="228869"/>
                  </a:lnTo>
                  <a:lnTo>
                    <a:pt x="206036" y="241518"/>
                  </a:lnTo>
                  <a:lnTo>
                    <a:pt x="22109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257371" y="1979357"/>
            <a:ext cx="1043679" cy="532248"/>
            <a:chOff x="1257371" y="1979357"/>
            <a:chExt cx="1043679" cy="532248"/>
          </a:xfrm>
        </p:grpSpPr>
        <p:sp>
          <p:nvSpPr>
            <p:cNvPr id="19" name="Freeform 18"/>
            <p:cNvSpPr/>
            <p:nvPr/>
          </p:nvSpPr>
          <p:spPr>
            <a:xfrm>
              <a:off x="1358176" y="2136210"/>
              <a:ext cx="204630" cy="312153"/>
            </a:xfrm>
            <a:custGeom>
              <a:avLst/>
              <a:gdLst/>
              <a:ahLst/>
              <a:cxnLst/>
              <a:rect l="0" t="0" r="0" b="0"/>
              <a:pathLst>
                <a:path w="204630" h="312153">
                  <a:moveTo>
                    <a:pt x="21057" y="53717"/>
                  </a:moveTo>
                  <a:lnTo>
                    <a:pt x="24057" y="44983"/>
                  </a:lnTo>
                  <a:lnTo>
                    <a:pt x="27480" y="37276"/>
                  </a:lnTo>
                  <a:lnTo>
                    <a:pt x="31681" y="29879"/>
                  </a:lnTo>
                  <a:lnTo>
                    <a:pt x="36754" y="22790"/>
                  </a:lnTo>
                  <a:lnTo>
                    <a:pt x="42883" y="16260"/>
                  </a:lnTo>
                  <a:lnTo>
                    <a:pt x="50067" y="10397"/>
                  </a:lnTo>
                  <a:lnTo>
                    <a:pt x="58154" y="5478"/>
                  </a:lnTo>
                  <a:lnTo>
                    <a:pt x="66949" y="2004"/>
                  </a:lnTo>
                  <a:lnTo>
                    <a:pt x="76260" y="125"/>
                  </a:lnTo>
                  <a:lnTo>
                    <a:pt x="85612" y="0"/>
                  </a:lnTo>
                  <a:lnTo>
                    <a:pt x="94276" y="1961"/>
                  </a:lnTo>
                  <a:lnTo>
                    <a:pt x="101905" y="5989"/>
                  </a:lnTo>
                  <a:lnTo>
                    <a:pt x="108177" y="11948"/>
                  </a:lnTo>
                  <a:lnTo>
                    <a:pt x="112642" y="19759"/>
                  </a:lnTo>
                  <a:lnTo>
                    <a:pt x="115230" y="29191"/>
                  </a:lnTo>
                  <a:lnTo>
                    <a:pt x="116020" y="39759"/>
                  </a:lnTo>
                  <a:lnTo>
                    <a:pt x="115045" y="50835"/>
                  </a:lnTo>
                  <a:lnTo>
                    <a:pt x="112501" y="62012"/>
                  </a:lnTo>
                  <a:lnTo>
                    <a:pt x="108524" y="72785"/>
                  </a:lnTo>
                  <a:lnTo>
                    <a:pt x="103115" y="82486"/>
                  </a:lnTo>
                  <a:lnTo>
                    <a:pt x="96489" y="90848"/>
                  </a:lnTo>
                  <a:lnTo>
                    <a:pt x="91828" y="97532"/>
                  </a:lnTo>
                  <a:lnTo>
                    <a:pt x="92789" y="102005"/>
                  </a:lnTo>
                  <a:lnTo>
                    <a:pt x="98125" y="104464"/>
                  </a:lnTo>
                  <a:lnTo>
                    <a:pt x="106197" y="105824"/>
                  </a:lnTo>
                  <a:lnTo>
                    <a:pt x="115722" y="106997"/>
                  </a:lnTo>
                  <a:lnTo>
                    <a:pt x="125922" y="108462"/>
                  </a:lnTo>
                  <a:lnTo>
                    <a:pt x="136239" y="110526"/>
                  </a:lnTo>
                  <a:lnTo>
                    <a:pt x="146183" y="113478"/>
                  </a:lnTo>
                  <a:lnTo>
                    <a:pt x="155545" y="117378"/>
                  </a:lnTo>
                  <a:lnTo>
                    <a:pt x="164328" y="122278"/>
                  </a:lnTo>
                  <a:lnTo>
                    <a:pt x="172624" y="128311"/>
                  </a:lnTo>
                  <a:lnTo>
                    <a:pt x="180535" y="135446"/>
                  </a:lnTo>
                  <a:lnTo>
                    <a:pt x="187834" y="143677"/>
                  </a:lnTo>
                  <a:lnTo>
                    <a:pt x="193986" y="153103"/>
                  </a:lnTo>
                  <a:lnTo>
                    <a:pt x="198786" y="163662"/>
                  </a:lnTo>
                  <a:lnTo>
                    <a:pt x="202179" y="175006"/>
                  </a:lnTo>
                  <a:lnTo>
                    <a:pt x="204090" y="186612"/>
                  </a:lnTo>
                  <a:lnTo>
                    <a:pt x="204629" y="198161"/>
                  </a:lnTo>
                  <a:lnTo>
                    <a:pt x="203873" y="209695"/>
                  </a:lnTo>
                  <a:lnTo>
                    <a:pt x="201778" y="221504"/>
                  </a:lnTo>
                  <a:lnTo>
                    <a:pt x="198438" y="233737"/>
                  </a:lnTo>
                  <a:lnTo>
                    <a:pt x="193739" y="246072"/>
                  </a:lnTo>
                  <a:lnTo>
                    <a:pt x="187304" y="257827"/>
                  </a:lnTo>
                  <a:lnTo>
                    <a:pt x="179084" y="268656"/>
                  </a:lnTo>
                  <a:lnTo>
                    <a:pt x="169310" y="278386"/>
                  </a:lnTo>
                  <a:lnTo>
                    <a:pt x="158307" y="286849"/>
                  </a:lnTo>
                  <a:lnTo>
                    <a:pt x="146389" y="294090"/>
                  </a:lnTo>
                  <a:lnTo>
                    <a:pt x="133812" y="300140"/>
                  </a:lnTo>
                  <a:lnTo>
                    <a:pt x="120771" y="304920"/>
                  </a:lnTo>
                  <a:lnTo>
                    <a:pt x="107413" y="308507"/>
                  </a:lnTo>
                  <a:lnTo>
                    <a:pt x="94004" y="310935"/>
                  </a:lnTo>
                  <a:lnTo>
                    <a:pt x="80922" y="312124"/>
                  </a:lnTo>
                  <a:lnTo>
                    <a:pt x="68348" y="312152"/>
                  </a:lnTo>
                  <a:lnTo>
                    <a:pt x="56348" y="311369"/>
                  </a:lnTo>
                  <a:lnTo>
                    <a:pt x="43580" y="310235"/>
                  </a:lnTo>
                  <a:lnTo>
                    <a:pt x="26687" y="308654"/>
                  </a:lnTo>
                  <a:lnTo>
                    <a:pt x="0" y="306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58300" y="2084642"/>
              <a:ext cx="177177" cy="292154"/>
            </a:xfrm>
            <a:custGeom>
              <a:avLst/>
              <a:gdLst/>
              <a:ahLst/>
              <a:cxnLst/>
              <a:rect l="0" t="0" r="0" b="0"/>
              <a:pathLst>
                <a:path w="177177" h="292154">
                  <a:moveTo>
                    <a:pt x="157927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77" y="6612"/>
                  </a:lnTo>
                  <a:lnTo>
                    <a:pt x="119096" y="7792"/>
                  </a:lnTo>
                  <a:lnTo>
                    <a:pt x="107285" y="8641"/>
                  </a:lnTo>
                  <a:lnTo>
                    <a:pt x="94831" y="9243"/>
                  </a:lnTo>
                  <a:lnTo>
                    <a:pt x="82066" y="9830"/>
                  </a:lnTo>
                  <a:lnTo>
                    <a:pt x="69433" y="10763"/>
                  </a:lnTo>
                  <a:lnTo>
                    <a:pt x="57179" y="12223"/>
                  </a:lnTo>
                  <a:lnTo>
                    <a:pt x="45835" y="14698"/>
                  </a:lnTo>
                  <a:lnTo>
                    <a:pt x="36274" y="19028"/>
                  </a:lnTo>
                  <a:lnTo>
                    <a:pt x="28810" y="25503"/>
                  </a:lnTo>
                  <a:lnTo>
                    <a:pt x="23274" y="33937"/>
                  </a:lnTo>
                  <a:lnTo>
                    <a:pt x="19301" y="43958"/>
                  </a:lnTo>
                  <a:lnTo>
                    <a:pt x="16513" y="55178"/>
                  </a:lnTo>
                  <a:lnTo>
                    <a:pt x="14585" y="67268"/>
                  </a:lnTo>
                  <a:lnTo>
                    <a:pt x="13266" y="79973"/>
                  </a:lnTo>
                  <a:lnTo>
                    <a:pt x="12374" y="93101"/>
                  </a:lnTo>
                  <a:lnTo>
                    <a:pt x="11941" y="106355"/>
                  </a:lnTo>
                  <a:lnTo>
                    <a:pt x="12182" y="119333"/>
                  </a:lnTo>
                  <a:lnTo>
                    <a:pt x="13166" y="131818"/>
                  </a:lnTo>
                  <a:lnTo>
                    <a:pt x="15003" y="142975"/>
                  </a:lnTo>
                  <a:lnTo>
                    <a:pt x="18628" y="151127"/>
                  </a:lnTo>
                  <a:lnTo>
                    <a:pt x="24447" y="155419"/>
                  </a:lnTo>
                  <a:lnTo>
                    <a:pt x="31360" y="156235"/>
                  </a:lnTo>
                  <a:lnTo>
                    <a:pt x="39035" y="154491"/>
                  </a:lnTo>
                  <a:lnTo>
                    <a:pt x="47554" y="151324"/>
                  </a:lnTo>
                  <a:lnTo>
                    <a:pt x="57128" y="147932"/>
                  </a:lnTo>
                  <a:lnTo>
                    <a:pt x="67761" y="144973"/>
                  </a:lnTo>
                  <a:lnTo>
                    <a:pt x="79141" y="142807"/>
                  </a:lnTo>
                  <a:lnTo>
                    <a:pt x="90764" y="141714"/>
                  </a:lnTo>
                  <a:lnTo>
                    <a:pt x="102313" y="141720"/>
                  </a:lnTo>
                  <a:lnTo>
                    <a:pt x="113505" y="142840"/>
                  </a:lnTo>
                  <a:lnTo>
                    <a:pt x="124020" y="145177"/>
                  </a:lnTo>
                  <a:lnTo>
                    <a:pt x="133757" y="148679"/>
                  </a:lnTo>
                  <a:lnTo>
                    <a:pt x="142786" y="153486"/>
                  </a:lnTo>
                  <a:lnTo>
                    <a:pt x="151245" y="159992"/>
                  </a:lnTo>
                  <a:lnTo>
                    <a:pt x="159260" y="168260"/>
                  </a:lnTo>
                  <a:lnTo>
                    <a:pt x="166458" y="178067"/>
                  </a:lnTo>
                  <a:lnTo>
                    <a:pt x="172009" y="189090"/>
                  </a:lnTo>
                  <a:lnTo>
                    <a:pt x="175588" y="201014"/>
                  </a:lnTo>
                  <a:lnTo>
                    <a:pt x="177176" y="213255"/>
                  </a:lnTo>
                  <a:lnTo>
                    <a:pt x="176804" y="225006"/>
                  </a:lnTo>
                  <a:lnTo>
                    <a:pt x="174701" y="235865"/>
                  </a:lnTo>
                  <a:lnTo>
                    <a:pt x="171206" y="245799"/>
                  </a:lnTo>
                  <a:lnTo>
                    <a:pt x="166659" y="254939"/>
                  </a:lnTo>
                  <a:lnTo>
                    <a:pt x="161341" y="263450"/>
                  </a:lnTo>
                  <a:lnTo>
                    <a:pt x="155146" y="271169"/>
                  </a:lnTo>
                  <a:lnTo>
                    <a:pt x="147625" y="277610"/>
                  </a:lnTo>
                  <a:lnTo>
                    <a:pt x="138636" y="282611"/>
                  </a:lnTo>
                  <a:lnTo>
                    <a:pt x="128328" y="286311"/>
                  </a:lnTo>
                  <a:lnTo>
                    <a:pt x="116959" y="288960"/>
                  </a:lnTo>
                  <a:lnTo>
                    <a:pt x="104786" y="290813"/>
                  </a:lnTo>
                  <a:lnTo>
                    <a:pt x="91867" y="291923"/>
                  </a:lnTo>
                  <a:lnTo>
                    <a:pt x="78063" y="292153"/>
                  </a:lnTo>
                  <a:lnTo>
                    <a:pt x="63394" y="291500"/>
                  </a:lnTo>
                  <a:lnTo>
                    <a:pt x="48743" y="290242"/>
                  </a:lnTo>
                  <a:lnTo>
                    <a:pt x="34334" y="288731"/>
                  </a:lnTo>
                  <a:lnTo>
                    <a:pt x="18901" y="28683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61257" y="1979357"/>
              <a:ext cx="439793" cy="423381"/>
            </a:xfrm>
            <a:custGeom>
              <a:avLst/>
              <a:gdLst/>
              <a:ahLst/>
              <a:cxnLst/>
              <a:rect l="0" t="0" r="0" b="0"/>
              <a:pathLst>
                <a:path w="439793" h="423381">
                  <a:moveTo>
                    <a:pt x="297085" y="0"/>
                  </a:moveTo>
                  <a:lnTo>
                    <a:pt x="285416" y="2934"/>
                  </a:lnTo>
                  <a:lnTo>
                    <a:pt x="274928" y="5716"/>
                  </a:lnTo>
                  <a:lnTo>
                    <a:pt x="264617" y="8620"/>
                  </a:lnTo>
                  <a:lnTo>
                    <a:pt x="253970" y="11833"/>
                  </a:lnTo>
                  <a:lnTo>
                    <a:pt x="242329" y="15647"/>
                  </a:lnTo>
                  <a:lnTo>
                    <a:pt x="229433" y="20169"/>
                  </a:lnTo>
                  <a:lnTo>
                    <a:pt x="215354" y="25505"/>
                  </a:lnTo>
                  <a:lnTo>
                    <a:pt x="200303" y="31841"/>
                  </a:lnTo>
                  <a:lnTo>
                    <a:pt x="184525" y="39174"/>
                  </a:lnTo>
                  <a:lnTo>
                    <a:pt x="168712" y="47200"/>
                  </a:lnTo>
                  <a:lnTo>
                    <a:pt x="153942" y="55425"/>
                  </a:lnTo>
                  <a:lnTo>
                    <a:pt x="140720" y="63547"/>
                  </a:lnTo>
                  <a:lnTo>
                    <a:pt x="129032" y="71456"/>
                  </a:lnTo>
                  <a:lnTo>
                    <a:pt x="118632" y="79146"/>
                  </a:lnTo>
                  <a:lnTo>
                    <a:pt x="109226" y="86651"/>
                  </a:lnTo>
                  <a:lnTo>
                    <a:pt x="100549" y="94014"/>
                  </a:lnTo>
                  <a:lnTo>
                    <a:pt x="92393" y="101272"/>
                  </a:lnTo>
                  <a:lnTo>
                    <a:pt x="84600" y="108454"/>
                  </a:lnTo>
                  <a:lnTo>
                    <a:pt x="77057" y="115584"/>
                  </a:lnTo>
                  <a:lnTo>
                    <a:pt x="69685" y="122679"/>
                  </a:lnTo>
                  <a:lnTo>
                    <a:pt x="62428" y="129748"/>
                  </a:lnTo>
                  <a:lnTo>
                    <a:pt x="55250" y="136802"/>
                  </a:lnTo>
                  <a:lnTo>
                    <a:pt x="48124" y="143844"/>
                  </a:lnTo>
                  <a:lnTo>
                    <a:pt x="41039" y="150887"/>
                  </a:lnTo>
                  <a:lnTo>
                    <a:pt x="34145" y="158262"/>
                  </a:lnTo>
                  <a:lnTo>
                    <a:pt x="27743" y="166584"/>
                  </a:lnTo>
                  <a:lnTo>
                    <a:pt x="21955" y="176110"/>
                  </a:lnTo>
                  <a:lnTo>
                    <a:pt x="16748" y="186610"/>
                  </a:lnTo>
                  <a:lnTo>
                    <a:pt x="12016" y="197576"/>
                  </a:lnTo>
                  <a:lnTo>
                    <a:pt x="7656" y="208659"/>
                  </a:lnTo>
                  <a:lnTo>
                    <a:pt x="3896" y="219863"/>
                  </a:lnTo>
                  <a:lnTo>
                    <a:pt x="1276" y="231443"/>
                  </a:lnTo>
                  <a:lnTo>
                    <a:pt x="0" y="243529"/>
                  </a:lnTo>
                  <a:lnTo>
                    <a:pt x="127" y="256102"/>
                  </a:lnTo>
                  <a:lnTo>
                    <a:pt x="1733" y="269081"/>
                  </a:lnTo>
                  <a:lnTo>
                    <a:pt x="4704" y="282363"/>
                  </a:lnTo>
                  <a:lnTo>
                    <a:pt x="8799" y="295538"/>
                  </a:lnTo>
                  <a:lnTo>
                    <a:pt x="13757" y="307924"/>
                  </a:lnTo>
                  <a:lnTo>
                    <a:pt x="19351" y="319218"/>
                  </a:lnTo>
                  <a:lnTo>
                    <a:pt x="25562" y="329615"/>
                  </a:lnTo>
                  <a:lnTo>
                    <a:pt x="32562" y="339598"/>
                  </a:lnTo>
                  <a:lnTo>
                    <a:pt x="40387" y="349498"/>
                  </a:lnTo>
                  <a:lnTo>
                    <a:pt x="49101" y="359303"/>
                  </a:lnTo>
                  <a:lnTo>
                    <a:pt x="58860" y="368747"/>
                  </a:lnTo>
                  <a:lnTo>
                    <a:pt x="69651" y="377692"/>
                  </a:lnTo>
                  <a:lnTo>
                    <a:pt x="81322" y="385989"/>
                  </a:lnTo>
                  <a:lnTo>
                    <a:pt x="93681" y="393409"/>
                  </a:lnTo>
                  <a:lnTo>
                    <a:pt x="106549" y="399915"/>
                  </a:lnTo>
                  <a:lnTo>
                    <a:pt x="119782" y="405622"/>
                  </a:lnTo>
                  <a:lnTo>
                    <a:pt x="133271" y="410696"/>
                  </a:lnTo>
                  <a:lnTo>
                    <a:pt x="146942" y="415290"/>
                  </a:lnTo>
                  <a:lnTo>
                    <a:pt x="160902" y="419207"/>
                  </a:lnTo>
                  <a:lnTo>
                    <a:pt x="175420" y="421934"/>
                  </a:lnTo>
                  <a:lnTo>
                    <a:pt x="190593" y="423286"/>
                  </a:lnTo>
                  <a:lnTo>
                    <a:pt x="206208" y="423380"/>
                  </a:lnTo>
                  <a:lnTo>
                    <a:pt x="221843" y="422455"/>
                  </a:lnTo>
                  <a:lnTo>
                    <a:pt x="237250" y="420754"/>
                  </a:lnTo>
                  <a:lnTo>
                    <a:pt x="252358" y="418325"/>
                  </a:lnTo>
                  <a:lnTo>
                    <a:pt x="267189" y="415026"/>
                  </a:lnTo>
                  <a:lnTo>
                    <a:pt x="281795" y="410841"/>
                  </a:lnTo>
                  <a:lnTo>
                    <a:pt x="296231" y="405727"/>
                  </a:lnTo>
                  <a:lnTo>
                    <a:pt x="310544" y="399537"/>
                  </a:lnTo>
                  <a:lnTo>
                    <a:pt x="324766" y="392292"/>
                  </a:lnTo>
                  <a:lnTo>
                    <a:pt x="338759" y="383985"/>
                  </a:lnTo>
                  <a:lnTo>
                    <a:pt x="352235" y="374506"/>
                  </a:lnTo>
                  <a:lnTo>
                    <a:pt x="365073" y="363907"/>
                  </a:lnTo>
                  <a:lnTo>
                    <a:pt x="377152" y="352366"/>
                  </a:lnTo>
                  <a:lnTo>
                    <a:pt x="388271" y="340095"/>
                  </a:lnTo>
                  <a:lnTo>
                    <a:pt x="398413" y="327282"/>
                  </a:lnTo>
                  <a:lnTo>
                    <a:pt x="407546" y="313915"/>
                  </a:lnTo>
                  <a:lnTo>
                    <a:pt x="415542" y="299805"/>
                  </a:lnTo>
                  <a:lnTo>
                    <a:pt x="422438" y="284908"/>
                  </a:lnTo>
                  <a:lnTo>
                    <a:pt x="428239" y="269480"/>
                  </a:lnTo>
                  <a:lnTo>
                    <a:pt x="432846" y="253970"/>
                  </a:lnTo>
                  <a:lnTo>
                    <a:pt x="436313" y="238643"/>
                  </a:lnTo>
                  <a:lnTo>
                    <a:pt x="438659" y="223419"/>
                  </a:lnTo>
                  <a:lnTo>
                    <a:pt x="439792" y="207978"/>
                  </a:lnTo>
                  <a:lnTo>
                    <a:pt x="439778" y="192149"/>
                  </a:lnTo>
                  <a:lnTo>
                    <a:pt x="438804" y="176077"/>
                  </a:lnTo>
                  <a:lnTo>
                    <a:pt x="437087" y="160127"/>
                  </a:lnTo>
                  <a:lnTo>
                    <a:pt x="434819" y="144514"/>
                  </a:lnTo>
                  <a:lnTo>
                    <a:pt x="431993" y="129607"/>
                  </a:lnTo>
                  <a:lnTo>
                    <a:pt x="428418" y="115974"/>
                  </a:lnTo>
                  <a:lnTo>
                    <a:pt x="424045" y="103804"/>
                  </a:lnTo>
                  <a:lnTo>
                    <a:pt x="418803" y="92802"/>
                  </a:lnTo>
                  <a:lnTo>
                    <a:pt x="412528" y="82404"/>
                  </a:lnTo>
                  <a:lnTo>
                    <a:pt x="405225" y="72226"/>
                  </a:lnTo>
                  <a:lnTo>
                    <a:pt x="396879" y="62404"/>
                  </a:lnTo>
                  <a:lnTo>
                    <a:pt x="387374" y="53480"/>
                  </a:lnTo>
                  <a:lnTo>
                    <a:pt x="376753" y="45697"/>
                  </a:lnTo>
                  <a:lnTo>
                    <a:pt x="365027" y="38995"/>
                  </a:lnTo>
                  <a:lnTo>
                    <a:pt x="352100" y="33185"/>
                  </a:lnTo>
                  <a:lnTo>
                    <a:pt x="338038" y="28060"/>
                  </a:lnTo>
                  <a:lnTo>
                    <a:pt x="323188" y="23602"/>
                  </a:lnTo>
                  <a:lnTo>
                    <a:pt x="308075" y="19971"/>
                  </a:lnTo>
                  <a:lnTo>
                    <a:pt x="293027" y="17197"/>
                  </a:lnTo>
                  <a:lnTo>
                    <a:pt x="278331" y="15332"/>
                  </a:lnTo>
                  <a:lnTo>
                    <a:pt x="264309" y="14529"/>
                  </a:lnTo>
                  <a:lnTo>
                    <a:pt x="251064" y="14769"/>
                  </a:lnTo>
                  <a:lnTo>
                    <a:pt x="238526" y="15896"/>
                  </a:lnTo>
                  <a:lnTo>
                    <a:pt x="226557" y="17716"/>
                  </a:lnTo>
                  <a:lnTo>
                    <a:pt x="215033" y="20044"/>
                  </a:lnTo>
                  <a:lnTo>
                    <a:pt x="204288" y="22582"/>
                  </a:lnTo>
                  <a:lnTo>
                    <a:pt x="194060" y="25166"/>
                  </a:lnTo>
                  <a:lnTo>
                    <a:pt x="183447" y="28019"/>
                  </a:lnTo>
                  <a:lnTo>
                    <a:pt x="17074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57371" y="2010943"/>
              <a:ext cx="461542" cy="500662"/>
            </a:xfrm>
            <a:custGeom>
              <a:avLst/>
              <a:gdLst/>
              <a:ahLst/>
              <a:cxnLst/>
              <a:rect l="0" t="0" r="0" b="0"/>
              <a:pathLst>
                <a:path w="461542" h="500662">
                  <a:moveTo>
                    <a:pt x="248204" y="0"/>
                  </a:moveTo>
                  <a:lnTo>
                    <a:pt x="236402" y="3000"/>
                  </a:lnTo>
                  <a:lnTo>
                    <a:pt x="224633" y="6423"/>
                  </a:lnTo>
                  <a:lnTo>
                    <a:pt x="211742" y="10624"/>
                  </a:lnTo>
                  <a:lnTo>
                    <a:pt x="197894" y="15696"/>
                  </a:lnTo>
                  <a:lnTo>
                    <a:pt x="183566" y="21826"/>
                  </a:lnTo>
                  <a:lnTo>
                    <a:pt x="169106" y="29005"/>
                  </a:lnTo>
                  <a:lnTo>
                    <a:pt x="155001" y="36920"/>
                  </a:lnTo>
                  <a:lnTo>
                    <a:pt x="141922" y="45066"/>
                  </a:lnTo>
                  <a:lnTo>
                    <a:pt x="130125" y="53143"/>
                  </a:lnTo>
                  <a:lnTo>
                    <a:pt x="119206" y="61359"/>
                  </a:lnTo>
                  <a:lnTo>
                    <a:pt x="108332" y="70321"/>
                  </a:lnTo>
                  <a:lnTo>
                    <a:pt x="97017" y="80315"/>
                  </a:lnTo>
                  <a:lnTo>
                    <a:pt x="85447" y="91318"/>
                  </a:lnTo>
                  <a:lnTo>
                    <a:pt x="74279" y="103160"/>
                  </a:lnTo>
                  <a:lnTo>
                    <a:pt x="63874" y="115654"/>
                  </a:lnTo>
                  <a:lnTo>
                    <a:pt x="54278" y="128790"/>
                  </a:lnTo>
                  <a:lnTo>
                    <a:pt x="45379" y="142740"/>
                  </a:lnTo>
                  <a:lnTo>
                    <a:pt x="37031" y="157520"/>
                  </a:lnTo>
                  <a:lnTo>
                    <a:pt x="29256" y="172699"/>
                  </a:lnTo>
                  <a:lnTo>
                    <a:pt x="22246" y="187508"/>
                  </a:lnTo>
                  <a:lnTo>
                    <a:pt x="16050" y="201551"/>
                  </a:lnTo>
                  <a:lnTo>
                    <a:pt x="10734" y="215099"/>
                  </a:lnTo>
                  <a:lnTo>
                    <a:pt x="6461" y="228876"/>
                  </a:lnTo>
                  <a:lnTo>
                    <a:pt x="3222" y="243292"/>
                  </a:lnTo>
                  <a:lnTo>
                    <a:pt x="1030" y="258264"/>
                  </a:lnTo>
                  <a:lnTo>
                    <a:pt x="0" y="273401"/>
                  </a:lnTo>
                  <a:lnTo>
                    <a:pt x="84" y="288445"/>
                  </a:lnTo>
                  <a:lnTo>
                    <a:pt x="1105" y="303465"/>
                  </a:lnTo>
                  <a:lnTo>
                    <a:pt x="2853" y="318761"/>
                  </a:lnTo>
                  <a:lnTo>
                    <a:pt x="5142" y="334489"/>
                  </a:lnTo>
                  <a:lnTo>
                    <a:pt x="7983" y="350492"/>
                  </a:lnTo>
                  <a:lnTo>
                    <a:pt x="11567" y="366395"/>
                  </a:lnTo>
                  <a:lnTo>
                    <a:pt x="15946" y="381980"/>
                  </a:lnTo>
                  <a:lnTo>
                    <a:pt x="21191" y="397039"/>
                  </a:lnTo>
                  <a:lnTo>
                    <a:pt x="27470" y="411305"/>
                  </a:lnTo>
                  <a:lnTo>
                    <a:pt x="34775" y="424710"/>
                  </a:lnTo>
                  <a:lnTo>
                    <a:pt x="43122" y="437185"/>
                  </a:lnTo>
                  <a:lnTo>
                    <a:pt x="52628" y="448579"/>
                  </a:lnTo>
                  <a:lnTo>
                    <a:pt x="63245" y="458908"/>
                  </a:lnTo>
                  <a:lnTo>
                    <a:pt x="74798" y="468168"/>
                  </a:lnTo>
                  <a:lnTo>
                    <a:pt x="87077" y="476251"/>
                  </a:lnTo>
                  <a:lnTo>
                    <a:pt x="99891" y="483204"/>
                  </a:lnTo>
                  <a:lnTo>
                    <a:pt x="113088" y="489044"/>
                  </a:lnTo>
                  <a:lnTo>
                    <a:pt x="126553" y="493677"/>
                  </a:lnTo>
                  <a:lnTo>
                    <a:pt x="140203" y="497161"/>
                  </a:lnTo>
                  <a:lnTo>
                    <a:pt x="153979" y="499519"/>
                  </a:lnTo>
                  <a:lnTo>
                    <a:pt x="167841" y="500661"/>
                  </a:lnTo>
                  <a:lnTo>
                    <a:pt x="181761" y="500647"/>
                  </a:lnTo>
                  <a:lnTo>
                    <a:pt x="195720" y="499503"/>
                  </a:lnTo>
                  <a:lnTo>
                    <a:pt x="209705" y="497140"/>
                  </a:lnTo>
                  <a:lnTo>
                    <a:pt x="223704" y="493626"/>
                  </a:lnTo>
                  <a:lnTo>
                    <a:pt x="237545" y="489147"/>
                  </a:lnTo>
                  <a:lnTo>
                    <a:pt x="250919" y="483925"/>
                  </a:lnTo>
                  <a:lnTo>
                    <a:pt x="263698" y="478150"/>
                  </a:lnTo>
                  <a:lnTo>
                    <a:pt x="276076" y="471816"/>
                  </a:lnTo>
                  <a:lnTo>
                    <a:pt x="288461" y="464733"/>
                  </a:lnTo>
                  <a:lnTo>
                    <a:pt x="301084" y="456861"/>
                  </a:lnTo>
                  <a:lnTo>
                    <a:pt x="313682" y="448456"/>
                  </a:lnTo>
                  <a:lnTo>
                    <a:pt x="325614" y="439968"/>
                  </a:lnTo>
                  <a:lnTo>
                    <a:pt x="336566" y="431666"/>
                  </a:lnTo>
                  <a:lnTo>
                    <a:pt x="346548" y="423635"/>
                  </a:lnTo>
                  <a:lnTo>
                    <a:pt x="355713" y="415862"/>
                  </a:lnTo>
                  <a:lnTo>
                    <a:pt x="364252" y="408292"/>
                  </a:lnTo>
                  <a:lnTo>
                    <a:pt x="372496" y="400546"/>
                  </a:lnTo>
                  <a:lnTo>
                    <a:pt x="380885" y="391967"/>
                  </a:lnTo>
                  <a:lnTo>
                    <a:pt x="389640" y="382266"/>
                  </a:lnTo>
                  <a:lnTo>
                    <a:pt x="398472" y="371646"/>
                  </a:lnTo>
                  <a:lnTo>
                    <a:pt x="406715" y="360599"/>
                  </a:lnTo>
                  <a:lnTo>
                    <a:pt x="414035" y="349466"/>
                  </a:lnTo>
                  <a:lnTo>
                    <a:pt x="420422" y="338398"/>
                  </a:lnTo>
                  <a:lnTo>
                    <a:pt x="426020" y="327441"/>
                  </a:lnTo>
                  <a:lnTo>
                    <a:pt x="431007" y="316584"/>
                  </a:lnTo>
                  <a:lnTo>
                    <a:pt x="435542" y="305480"/>
                  </a:lnTo>
                  <a:lnTo>
                    <a:pt x="439757" y="293494"/>
                  </a:lnTo>
                  <a:lnTo>
                    <a:pt x="443746" y="280356"/>
                  </a:lnTo>
                  <a:lnTo>
                    <a:pt x="447581" y="266445"/>
                  </a:lnTo>
                  <a:lnTo>
                    <a:pt x="451309" y="252569"/>
                  </a:lnTo>
                  <a:lnTo>
                    <a:pt x="454957" y="239190"/>
                  </a:lnTo>
                  <a:lnTo>
                    <a:pt x="458220" y="226106"/>
                  </a:lnTo>
                  <a:lnTo>
                    <a:pt x="460498" y="212650"/>
                  </a:lnTo>
                  <a:lnTo>
                    <a:pt x="461541" y="198452"/>
                  </a:lnTo>
                  <a:lnTo>
                    <a:pt x="461257" y="183629"/>
                  </a:lnTo>
                  <a:lnTo>
                    <a:pt x="459544" y="168591"/>
                  </a:lnTo>
                  <a:lnTo>
                    <a:pt x="456502" y="153623"/>
                  </a:lnTo>
                  <a:lnTo>
                    <a:pt x="452358" y="138995"/>
                  </a:lnTo>
                  <a:lnTo>
                    <a:pt x="447368" y="125026"/>
                  </a:lnTo>
                  <a:lnTo>
                    <a:pt x="441752" y="111819"/>
                  </a:lnTo>
                  <a:lnTo>
                    <a:pt x="435527" y="99308"/>
                  </a:lnTo>
                  <a:lnTo>
                    <a:pt x="428517" y="87359"/>
                  </a:lnTo>
                  <a:lnTo>
                    <a:pt x="420690" y="75844"/>
                  </a:lnTo>
                  <a:lnTo>
                    <a:pt x="412146" y="64973"/>
                  </a:lnTo>
                  <a:lnTo>
                    <a:pt x="403032" y="55270"/>
                  </a:lnTo>
                  <a:lnTo>
                    <a:pt x="393483" y="46924"/>
                  </a:lnTo>
                  <a:lnTo>
                    <a:pt x="383291" y="39657"/>
                  </a:lnTo>
                  <a:lnTo>
                    <a:pt x="371931" y="32928"/>
                  </a:lnTo>
                  <a:lnTo>
                    <a:pt x="359221" y="26374"/>
                  </a:lnTo>
                  <a:lnTo>
                    <a:pt x="345600" y="20310"/>
                  </a:lnTo>
                  <a:lnTo>
                    <a:pt x="331919" y="15595"/>
                  </a:lnTo>
                  <a:lnTo>
                    <a:pt x="318667" y="12614"/>
                  </a:lnTo>
                  <a:lnTo>
                    <a:pt x="305499" y="11443"/>
                  </a:lnTo>
                  <a:lnTo>
                    <a:pt x="291453" y="12103"/>
                  </a:lnTo>
                  <a:lnTo>
                    <a:pt x="276051" y="14399"/>
                  </a:lnTo>
                  <a:lnTo>
                    <a:pt x="259774" y="17855"/>
                  </a:lnTo>
                  <a:lnTo>
                    <a:pt x="243755" y="21843"/>
                  </a:lnTo>
                  <a:lnTo>
                    <a:pt x="228640" y="25965"/>
                  </a:lnTo>
                  <a:lnTo>
                    <a:pt x="214406" y="30203"/>
                  </a:lnTo>
                  <a:lnTo>
                    <a:pt x="200634" y="34806"/>
                  </a:lnTo>
                  <a:lnTo>
                    <a:pt x="187021" y="39894"/>
                  </a:lnTo>
                  <a:lnTo>
                    <a:pt x="174018" y="45147"/>
                  </a:lnTo>
                  <a:lnTo>
                    <a:pt x="161484" y="50396"/>
                  </a:lnTo>
                  <a:lnTo>
                    <a:pt x="148311" y="56103"/>
                  </a:lnTo>
                  <a:lnTo>
                    <a:pt x="13239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131948" y="3063792"/>
            <a:ext cx="1723251" cy="587732"/>
            <a:chOff x="1131948" y="3063792"/>
            <a:chExt cx="1723251" cy="587732"/>
          </a:xfrm>
        </p:grpSpPr>
        <p:sp>
          <p:nvSpPr>
            <p:cNvPr id="24" name="Freeform 23"/>
            <p:cNvSpPr/>
            <p:nvPr/>
          </p:nvSpPr>
          <p:spPr>
            <a:xfrm>
              <a:off x="1131948" y="3114804"/>
              <a:ext cx="320985" cy="536720"/>
            </a:xfrm>
            <a:custGeom>
              <a:avLst/>
              <a:gdLst/>
              <a:ahLst/>
              <a:cxnLst/>
              <a:rect l="0" t="0" r="0" b="0"/>
              <a:pathLst>
                <a:path w="320985" h="536720">
                  <a:moveTo>
                    <a:pt x="120943" y="22688"/>
                  </a:moveTo>
                  <a:lnTo>
                    <a:pt x="115142" y="34423"/>
                  </a:lnTo>
                  <a:lnTo>
                    <a:pt x="110218" y="45552"/>
                  </a:lnTo>
                  <a:lnTo>
                    <a:pt x="105711" y="57146"/>
                  </a:lnTo>
                  <a:lnTo>
                    <a:pt x="101317" y="69134"/>
                  </a:lnTo>
                  <a:lnTo>
                    <a:pt x="96655" y="81146"/>
                  </a:lnTo>
                  <a:lnTo>
                    <a:pt x="91540" y="92944"/>
                  </a:lnTo>
                  <a:lnTo>
                    <a:pt x="85963" y="104298"/>
                  </a:lnTo>
                  <a:lnTo>
                    <a:pt x="79991" y="114918"/>
                  </a:lnTo>
                  <a:lnTo>
                    <a:pt x="73698" y="124692"/>
                  </a:lnTo>
                  <a:lnTo>
                    <a:pt x="66670" y="132584"/>
                  </a:lnTo>
                  <a:lnTo>
                    <a:pt x="59194" y="136751"/>
                  </a:lnTo>
                  <a:lnTo>
                    <a:pt x="52992" y="136692"/>
                  </a:lnTo>
                  <a:lnTo>
                    <a:pt x="48791" y="132892"/>
                  </a:lnTo>
                  <a:lnTo>
                    <a:pt x="46541" y="126133"/>
                  </a:lnTo>
                  <a:lnTo>
                    <a:pt x="45904" y="117171"/>
                  </a:lnTo>
                  <a:lnTo>
                    <a:pt x="46498" y="106627"/>
                  </a:lnTo>
                  <a:lnTo>
                    <a:pt x="47993" y="94977"/>
                  </a:lnTo>
                  <a:lnTo>
                    <a:pt x="50293" y="82728"/>
                  </a:lnTo>
                  <a:lnTo>
                    <a:pt x="53511" y="70428"/>
                  </a:lnTo>
                  <a:lnTo>
                    <a:pt x="57638" y="58381"/>
                  </a:lnTo>
                  <a:lnTo>
                    <a:pt x="62545" y="46833"/>
                  </a:lnTo>
                  <a:lnTo>
                    <a:pt x="68063" y="36070"/>
                  </a:lnTo>
                  <a:lnTo>
                    <a:pt x="74045" y="26171"/>
                  </a:lnTo>
                  <a:lnTo>
                    <a:pt x="80690" y="17370"/>
                  </a:lnTo>
                  <a:lnTo>
                    <a:pt x="88514" y="10128"/>
                  </a:lnTo>
                  <a:lnTo>
                    <a:pt x="97702" y="4566"/>
                  </a:lnTo>
                  <a:lnTo>
                    <a:pt x="107975" y="982"/>
                  </a:lnTo>
                  <a:lnTo>
                    <a:pt x="118787" y="0"/>
                  </a:lnTo>
                  <a:lnTo>
                    <a:pt x="129759" y="1713"/>
                  </a:lnTo>
                  <a:lnTo>
                    <a:pt x="140548" y="5778"/>
                  </a:lnTo>
                  <a:lnTo>
                    <a:pt x="150786" y="11702"/>
                  </a:lnTo>
                  <a:lnTo>
                    <a:pt x="160329" y="19016"/>
                  </a:lnTo>
                  <a:lnTo>
                    <a:pt x="169057" y="27329"/>
                  </a:lnTo>
                  <a:lnTo>
                    <a:pt x="176782" y="36345"/>
                  </a:lnTo>
                  <a:lnTo>
                    <a:pt x="183499" y="45856"/>
                  </a:lnTo>
                  <a:lnTo>
                    <a:pt x="189351" y="56038"/>
                  </a:lnTo>
                  <a:lnTo>
                    <a:pt x="194524" y="67397"/>
                  </a:lnTo>
                  <a:lnTo>
                    <a:pt x="199189" y="80124"/>
                  </a:lnTo>
                  <a:lnTo>
                    <a:pt x="203324" y="94267"/>
                  </a:lnTo>
                  <a:lnTo>
                    <a:pt x="206730" y="109897"/>
                  </a:lnTo>
                  <a:lnTo>
                    <a:pt x="209350" y="126901"/>
                  </a:lnTo>
                  <a:lnTo>
                    <a:pt x="211111" y="145202"/>
                  </a:lnTo>
                  <a:lnTo>
                    <a:pt x="211843" y="164843"/>
                  </a:lnTo>
                  <a:lnTo>
                    <a:pt x="211555" y="185703"/>
                  </a:lnTo>
                  <a:lnTo>
                    <a:pt x="210396" y="206912"/>
                  </a:lnTo>
                  <a:lnTo>
                    <a:pt x="208555" y="227004"/>
                  </a:lnTo>
                  <a:lnTo>
                    <a:pt x="206208" y="245256"/>
                  </a:lnTo>
                  <a:lnTo>
                    <a:pt x="203499" y="261797"/>
                  </a:lnTo>
                  <a:lnTo>
                    <a:pt x="200535" y="277216"/>
                  </a:lnTo>
                  <a:lnTo>
                    <a:pt x="197395" y="291994"/>
                  </a:lnTo>
                  <a:lnTo>
                    <a:pt x="194135" y="306262"/>
                  </a:lnTo>
                  <a:lnTo>
                    <a:pt x="190793" y="319872"/>
                  </a:lnTo>
                  <a:lnTo>
                    <a:pt x="187396" y="332780"/>
                  </a:lnTo>
                  <a:lnTo>
                    <a:pt x="183962" y="345062"/>
                  </a:lnTo>
                  <a:lnTo>
                    <a:pt x="180503" y="356844"/>
                  </a:lnTo>
                  <a:lnTo>
                    <a:pt x="177022" y="368255"/>
                  </a:lnTo>
                  <a:lnTo>
                    <a:pt x="173363" y="379562"/>
                  </a:lnTo>
                  <a:lnTo>
                    <a:pt x="169220" y="391154"/>
                  </a:lnTo>
                  <a:lnTo>
                    <a:pt x="164467" y="403207"/>
                  </a:lnTo>
                  <a:lnTo>
                    <a:pt x="159139" y="415405"/>
                  </a:lnTo>
                  <a:lnTo>
                    <a:pt x="153337" y="427061"/>
                  </a:lnTo>
                  <a:lnTo>
                    <a:pt x="147175" y="437830"/>
                  </a:lnTo>
                  <a:lnTo>
                    <a:pt x="140749" y="447856"/>
                  </a:lnTo>
                  <a:lnTo>
                    <a:pt x="134136" y="457582"/>
                  </a:lnTo>
                  <a:lnTo>
                    <a:pt x="127394" y="467307"/>
                  </a:lnTo>
                  <a:lnTo>
                    <a:pt x="120561" y="476992"/>
                  </a:lnTo>
                  <a:lnTo>
                    <a:pt x="113668" y="486356"/>
                  </a:lnTo>
                  <a:lnTo>
                    <a:pt x="106729" y="495252"/>
                  </a:lnTo>
                  <a:lnTo>
                    <a:pt x="99594" y="503684"/>
                  </a:lnTo>
                  <a:lnTo>
                    <a:pt x="91964" y="511728"/>
                  </a:lnTo>
                  <a:lnTo>
                    <a:pt x="83713" y="519457"/>
                  </a:lnTo>
                  <a:lnTo>
                    <a:pt x="74713" y="526459"/>
                  </a:lnTo>
                  <a:lnTo>
                    <a:pt x="64760" y="531879"/>
                  </a:lnTo>
                  <a:lnTo>
                    <a:pt x="53853" y="535364"/>
                  </a:lnTo>
                  <a:lnTo>
                    <a:pt x="42614" y="536719"/>
                  </a:lnTo>
                  <a:lnTo>
                    <a:pt x="32142" y="535659"/>
                  </a:lnTo>
                  <a:lnTo>
                    <a:pt x="23000" y="532267"/>
                  </a:lnTo>
                  <a:lnTo>
                    <a:pt x="15390" y="526583"/>
                  </a:lnTo>
                  <a:lnTo>
                    <a:pt x="9421" y="518431"/>
                  </a:lnTo>
                  <a:lnTo>
                    <a:pt x="4970" y="507960"/>
                  </a:lnTo>
                  <a:lnTo>
                    <a:pt x="1928" y="495881"/>
                  </a:lnTo>
                  <a:lnTo>
                    <a:pt x="312" y="483253"/>
                  </a:lnTo>
                  <a:lnTo>
                    <a:pt x="0" y="470729"/>
                  </a:lnTo>
                  <a:lnTo>
                    <a:pt x="922" y="458561"/>
                  </a:lnTo>
                  <a:lnTo>
                    <a:pt x="3135" y="446784"/>
                  </a:lnTo>
                  <a:lnTo>
                    <a:pt x="6548" y="435350"/>
                  </a:lnTo>
                  <a:lnTo>
                    <a:pt x="10958" y="424350"/>
                  </a:lnTo>
                  <a:lnTo>
                    <a:pt x="16135" y="414020"/>
                  </a:lnTo>
                  <a:lnTo>
                    <a:pt x="21889" y="404446"/>
                  </a:lnTo>
                  <a:lnTo>
                    <a:pt x="28548" y="395878"/>
                  </a:lnTo>
                  <a:lnTo>
                    <a:pt x="36914" y="388800"/>
                  </a:lnTo>
                  <a:lnTo>
                    <a:pt x="47288" y="383339"/>
                  </a:lnTo>
                  <a:lnTo>
                    <a:pt x="59511" y="379315"/>
                  </a:lnTo>
                  <a:lnTo>
                    <a:pt x="73236" y="376441"/>
                  </a:lnTo>
                  <a:lnTo>
                    <a:pt x="88096" y="374433"/>
                  </a:lnTo>
                  <a:lnTo>
                    <a:pt x="103615" y="373218"/>
                  </a:lnTo>
                  <a:lnTo>
                    <a:pt x="119244" y="372918"/>
                  </a:lnTo>
                  <a:lnTo>
                    <a:pt x="134670" y="373528"/>
                  </a:lnTo>
                  <a:lnTo>
                    <a:pt x="149636" y="374919"/>
                  </a:lnTo>
                  <a:lnTo>
                    <a:pt x="163846" y="376923"/>
                  </a:lnTo>
                  <a:lnTo>
                    <a:pt x="177220" y="379382"/>
                  </a:lnTo>
                  <a:lnTo>
                    <a:pt x="189847" y="382169"/>
                  </a:lnTo>
                  <a:lnTo>
                    <a:pt x="201875" y="385185"/>
                  </a:lnTo>
                  <a:lnTo>
                    <a:pt x="213454" y="388352"/>
                  </a:lnTo>
                  <a:lnTo>
                    <a:pt x="224707" y="391290"/>
                  </a:lnTo>
                  <a:lnTo>
                    <a:pt x="235730" y="393350"/>
                  </a:lnTo>
                  <a:lnTo>
                    <a:pt x="246595" y="394243"/>
                  </a:lnTo>
                  <a:lnTo>
                    <a:pt x="257351" y="393688"/>
                  </a:lnTo>
                  <a:lnTo>
                    <a:pt x="268032" y="391262"/>
                  </a:lnTo>
                  <a:lnTo>
                    <a:pt x="278649" y="386936"/>
                  </a:lnTo>
                  <a:lnTo>
                    <a:pt x="288765" y="381429"/>
                  </a:lnTo>
                  <a:lnTo>
                    <a:pt x="298493" y="375474"/>
                  </a:lnTo>
                  <a:lnTo>
                    <a:pt x="308689" y="368552"/>
                  </a:lnTo>
                  <a:lnTo>
                    <a:pt x="320984" y="359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16103" y="3284891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0"/>
                  </a:moveTo>
                  <a:lnTo>
                    <a:pt x="149126" y="5934"/>
                  </a:lnTo>
                  <a:lnTo>
                    <a:pt x="140780" y="12139"/>
                  </a:lnTo>
                  <a:lnTo>
                    <a:pt x="132081" y="19234"/>
                  </a:lnTo>
                  <a:lnTo>
                    <a:pt x="122960" y="27175"/>
                  </a:lnTo>
                  <a:lnTo>
                    <a:pt x="113465" y="35821"/>
                  </a:lnTo>
                  <a:lnTo>
                    <a:pt x="103673" y="45011"/>
                  </a:lnTo>
                  <a:lnTo>
                    <a:pt x="93659" y="54438"/>
                  </a:lnTo>
                  <a:lnTo>
                    <a:pt x="83485" y="63680"/>
                  </a:lnTo>
                  <a:lnTo>
                    <a:pt x="73199" y="72519"/>
                  </a:lnTo>
                  <a:lnTo>
                    <a:pt x="62834" y="80927"/>
                  </a:lnTo>
                  <a:lnTo>
                    <a:pt x="52417" y="88960"/>
                  </a:lnTo>
                  <a:lnTo>
                    <a:pt x="41977" y="96690"/>
                  </a:lnTo>
                  <a:lnTo>
                    <a:pt x="31980" y="103890"/>
                  </a:lnTo>
                  <a:lnTo>
                    <a:pt x="22345" y="110740"/>
                  </a:lnTo>
                  <a:lnTo>
                    <a:pt x="12223" y="1178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37160" y="3253305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5935" y="8869"/>
                  </a:lnTo>
                  <a:lnTo>
                    <a:pt x="12139" y="17855"/>
                  </a:lnTo>
                  <a:lnTo>
                    <a:pt x="19231" y="27846"/>
                  </a:lnTo>
                  <a:lnTo>
                    <a:pt x="26998" y="38654"/>
                  </a:lnTo>
                  <a:lnTo>
                    <a:pt x="34996" y="49817"/>
                  </a:lnTo>
                  <a:lnTo>
                    <a:pt x="42938" y="61022"/>
                  </a:lnTo>
                  <a:lnTo>
                    <a:pt x="50712" y="72135"/>
                  </a:lnTo>
                  <a:lnTo>
                    <a:pt x="58305" y="83119"/>
                  </a:lnTo>
                  <a:lnTo>
                    <a:pt x="65742" y="93980"/>
                  </a:lnTo>
                  <a:lnTo>
                    <a:pt x="73057" y="104578"/>
                  </a:lnTo>
                  <a:lnTo>
                    <a:pt x="80282" y="114627"/>
                  </a:lnTo>
                  <a:lnTo>
                    <a:pt x="87438" y="124014"/>
                  </a:lnTo>
                  <a:lnTo>
                    <a:pt x="94434" y="132681"/>
                  </a:lnTo>
                  <a:lnTo>
                    <a:pt x="101861" y="141493"/>
                  </a:lnTo>
                  <a:lnTo>
                    <a:pt x="111491" y="152342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10901" y="3116750"/>
              <a:ext cx="242272" cy="403419"/>
            </a:xfrm>
            <a:custGeom>
              <a:avLst/>
              <a:gdLst/>
              <a:ahLst/>
              <a:cxnLst/>
              <a:rect l="0" t="0" r="0" b="0"/>
              <a:pathLst>
                <a:path w="242272" h="403419">
                  <a:moveTo>
                    <a:pt x="21057" y="104970"/>
                  </a:moveTo>
                  <a:lnTo>
                    <a:pt x="23991" y="96169"/>
                  </a:lnTo>
                  <a:lnTo>
                    <a:pt x="26773" y="87822"/>
                  </a:lnTo>
                  <a:lnTo>
                    <a:pt x="29677" y="79123"/>
                  </a:lnTo>
                  <a:lnTo>
                    <a:pt x="32891" y="70002"/>
                  </a:lnTo>
                  <a:lnTo>
                    <a:pt x="36704" y="60507"/>
                  </a:lnTo>
                  <a:lnTo>
                    <a:pt x="41226" y="50724"/>
                  </a:lnTo>
                  <a:lnTo>
                    <a:pt x="46562" y="41056"/>
                  </a:lnTo>
                  <a:lnTo>
                    <a:pt x="52898" y="32179"/>
                  </a:lnTo>
                  <a:lnTo>
                    <a:pt x="60236" y="24399"/>
                  </a:lnTo>
                  <a:lnTo>
                    <a:pt x="68435" y="17686"/>
                  </a:lnTo>
                  <a:lnTo>
                    <a:pt x="77308" y="11861"/>
                  </a:lnTo>
                  <a:lnTo>
                    <a:pt x="86678" y="6733"/>
                  </a:lnTo>
                  <a:lnTo>
                    <a:pt x="96240" y="2610"/>
                  </a:lnTo>
                  <a:lnTo>
                    <a:pt x="105578" y="269"/>
                  </a:lnTo>
                  <a:lnTo>
                    <a:pt x="114482" y="0"/>
                  </a:lnTo>
                  <a:lnTo>
                    <a:pt x="122764" y="1955"/>
                  </a:lnTo>
                  <a:lnTo>
                    <a:pt x="130181" y="6390"/>
                  </a:lnTo>
                  <a:lnTo>
                    <a:pt x="136684" y="13194"/>
                  </a:lnTo>
                  <a:lnTo>
                    <a:pt x="142221" y="21982"/>
                  </a:lnTo>
                  <a:lnTo>
                    <a:pt x="146650" y="32306"/>
                  </a:lnTo>
                  <a:lnTo>
                    <a:pt x="149997" y="43758"/>
                  </a:lnTo>
                  <a:lnTo>
                    <a:pt x="152264" y="55849"/>
                  </a:lnTo>
                  <a:lnTo>
                    <a:pt x="153344" y="68031"/>
                  </a:lnTo>
                  <a:lnTo>
                    <a:pt x="153289" y="80002"/>
                  </a:lnTo>
                  <a:lnTo>
                    <a:pt x="152118" y="91836"/>
                  </a:lnTo>
                  <a:lnTo>
                    <a:pt x="149737" y="103854"/>
                  </a:lnTo>
                  <a:lnTo>
                    <a:pt x="146205" y="116232"/>
                  </a:lnTo>
                  <a:lnTo>
                    <a:pt x="141546" y="128665"/>
                  </a:lnTo>
                  <a:lnTo>
                    <a:pt x="135670" y="140487"/>
                  </a:lnTo>
                  <a:lnTo>
                    <a:pt x="128643" y="151362"/>
                  </a:lnTo>
                  <a:lnTo>
                    <a:pt x="120654" y="161121"/>
                  </a:lnTo>
                  <a:lnTo>
                    <a:pt x="111921" y="169605"/>
                  </a:lnTo>
                  <a:lnTo>
                    <a:pt x="102649" y="176832"/>
                  </a:lnTo>
                  <a:lnTo>
                    <a:pt x="93335" y="181841"/>
                  </a:lnTo>
                  <a:lnTo>
                    <a:pt x="86125" y="182700"/>
                  </a:lnTo>
                  <a:lnTo>
                    <a:pt x="83529" y="180197"/>
                  </a:lnTo>
                  <a:lnTo>
                    <a:pt x="85571" y="177124"/>
                  </a:lnTo>
                  <a:lnTo>
                    <a:pt x="91258" y="174710"/>
                  </a:lnTo>
                  <a:lnTo>
                    <a:pt x="99577" y="173414"/>
                  </a:lnTo>
                  <a:lnTo>
                    <a:pt x="109728" y="173278"/>
                  </a:lnTo>
                  <a:lnTo>
                    <a:pt x="120972" y="174301"/>
                  </a:lnTo>
                  <a:lnTo>
                    <a:pt x="132599" y="176574"/>
                  </a:lnTo>
                  <a:lnTo>
                    <a:pt x="144195" y="180025"/>
                  </a:lnTo>
                  <a:lnTo>
                    <a:pt x="155442" y="184457"/>
                  </a:lnTo>
                  <a:lnTo>
                    <a:pt x="166005" y="189649"/>
                  </a:lnTo>
                  <a:lnTo>
                    <a:pt x="175784" y="195407"/>
                  </a:lnTo>
                  <a:lnTo>
                    <a:pt x="185014" y="201899"/>
                  </a:lnTo>
                  <a:lnTo>
                    <a:pt x="194141" y="209621"/>
                  </a:lnTo>
                  <a:lnTo>
                    <a:pt x="203428" y="218744"/>
                  </a:lnTo>
                  <a:lnTo>
                    <a:pt x="212634" y="229143"/>
                  </a:lnTo>
                  <a:lnTo>
                    <a:pt x="221136" y="240573"/>
                  </a:lnTo>
                  <a:lnTo>
                    <a:pt x="228624" y="252782"/>
                  </a:lnTo>
                  <a:lnTo>
                    <a:pt x="234786" y="265556"/>
                  </a:lnTo>
                  <a:lnTo>
                    <a:pt x="239170" y="278729"/>
                  </a:lnTo>
                  <a:lnTo>
                    <a:pt x="241695" y="292180"/>
                  </a:lnTo>
                  <a:lnTo>
                    <a:pt x="242271" y="305821"/>
                  </a:lnTo>
                  <a:lnTo>
                    <a:pt x="240621" y="319591"/>
                  </a:lnTo>
                  <a:lnTo>
                    <a:pt x="236804" y="333441"/>
                  </a:lnTo>
                  <a:lnTo>
                    <a:pt x="230989" y="347013"/>
                  </a:lnTo>
                  <a:lnTo>
                    <a:pt x="223275" y="359674"/>
                  </a:lnTo>
                  <a:lnTo>
                    <a:pt x="213899" y="371143"/>
                  </a:lnTo>
                  <a:lnTo>
                    <a:pt x="203028" y="381148"/>
                  </a:lnTo>
                  <a:lnTo>
                    <a:pt x="190684" y="389272"/>
                  </a:lnTo>
                  <a:lnTo>
                    <a:pt x="177011" y="395471"/>
                  </a:lnTo>
                  <a:lnTo>
                    <a:pt x="162255" y="399838"/>
                  </a:lnTo>
                  <a:lnTo>
                    <a:pt x="146673" y="402418"/>
                  </a:lnTo>
                  <a:lnTo>
                    <a:pt x="130487" y="403418"/>
                  </a:lnTo>
                  <a:lnTo>
                    <a:pt x="113873" y="403144"/>
                  </a:lnTo>
                  <a:lnTo>
                    <a:pt x="96960" y="401906"/>
                  </a:lnTo>
                  <a:lnTo>
                    <a:pt x="79860" y="399969"/>
                  </a:lnTo>
                  <a:lnTo>
                    <a:pt x="63204" y="397495"/>
                  </a:lnTo>
                  <a:lnTo>
                    <a:pt x="46404" y="394219"/>
                  </a:lnTo>
                  <a:lnTo>
                    <a:pt x="26868" y="388737"/>
                  </a:lnTo>
                  <a:lnTo>
                    <a:pt x="0" y="378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32041" y="3253305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38598" y="5868"/>
                  </a:lnTo>
                  <a:lnTo>
                    <a:pt x="130251" y="11432"/>
                  </a:lnTo>
                  <a:lnTo>
                    <a:pt x="121557" y="17231"/>
                  </a:lnTo>
                  <a:lnTo>
                    <a:pt x="112608" y="23312"/>
                  </a:lnTo>
                  <a:lnTo>
                    <a:pt x="103762" y="29642"/>
                  </a:lnTo>
                  <a:lnTo>
                    <a:pt x="95219" y="36170"/>
                  </a:lnTo>
                  <a:lnTo>
                    <a:pt x="86857" y="42846"/>
                  </a:lnTo>
                  <a:lnTo>
                    <a:pt x="78332" y="49629"/>
                  </a:lnTo>
                  <a:lnTo>
                    <a:pt x="69453" y="56486"/>
                  </a:lnTo>
                  <a:lnTo>
                    <a:pt x="60354" y="63396"/>
                  </a:lnTo>
                  <a:lnTo>
                    <a:pt x="51393" y="70340"/>
                  </a:lnTo>
                  <a:lnTo>
                    <a:pt x="42775" y="77301"/>
                  </a:lnTo>
                  <a:lnTo>
                    <a:pt x="34643" y="83965"/>
                  </a:lnTo>
                  <a:lnTo>
                    <a:pt x="26257" y="90389"/>
                  </a:lnTo>
                  <a:lnTo>
                    <a:pt x="15764" y="9713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53098" y="3242777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7"/>
                  </a:lnTo>
                  <a:lnTo>
                    <a:pt x="23312" y="31281"/>
                  </a:lnTo>
                  <a:lnTo>
                    <a:pt x="29642" y="39108"/>
                  </a:lnTo>
                  <a:lnTo>
                    <a:pt x="36170" y="47483"/>
                  </a:lnTo>
                  <a:lnTo>
                    <a:pt x="42846" y="56226"/>
                  </a:lnTo>
                  <a:lnTo>
                    <a:pt x="49628" y="64941"/>
                  </a:lnTo>
                  <a:lnTo>
                    <a:pt x="56481" y="73390"/>
                  </a:lnTo>
                  <a:lnTo>
                    <a:pt x="63271" y="81406"/>
                  </a:lnTo>
                  <a:lnTo>
                    <a:pt x="70536" y="89702"/>
                  </a:lnTo>
                  <a:lnTo>
                    <a:pt x="80033" y="100120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37367" y="3063792"/>
              <a:ext cx="317832" cy="536955"/>
            </a:xfrm>
            <a:custGeom>
              <a:avLst/>
              <a:gdLst/>
              <a:ahLst/>
              <a:cxnLst/>
              <a:rect l="0" t="0" r="0" b="0"/>
              <a:pathLst>
                <a:path w="317832" h="536955">
                  <a:moveTo>
                    <a:pt x="231627" y="0"/>
                  </a:moveTo>
                  <a:lnTo>
                    <a:pt x="222759" y="2867"/>
                  </a:lnTo>
                  <a:lnTo>
                    <a:pt x="213772" y="5009"/>
                  </a:lnTo>
                  <a:lnTo>
                    <a:pt x="203772" y="6612"/>
                  </a:lnTo>
                  <a:lnTo>
                    <a:pt x="192619" y="7793"/>
                  </a:lnTo>
                  <a:lnTo>
                    <a:pt x="180159" y="8641"/>
                  </a:lnTo>
                  <a:lnTo>
                    <a:pt x="166452" y="9239"/>
                  </a:lnTo>
                  <a:lnTo>
                    <a:pt x="151862" y="9653"/>
                  </a:lnTo>
                  <a:lnTo>
                    <a:pt x="136933" y="9938"/>
                  </a:lnTo>
                  <a:lnTo>
                    <a:pt x="122017" y="10140"/>
                  </a:lnTo>
                  <a:lnTo>
                    <a:pt x="107582" y="10617"/>
                  </a:lnTo>
                  <a:lnTo>
                    <a:pt x="94268" y="12001"/>
                  </a:lnTo>
                  <a:lnTo>
                    <a:pt x="82322" y="14576"/>
                  </a:lnTo>
                  <a:lnTo>
                    <a:pt x="71809" y="18612"/>
                  </a:lnTo>
                  <a:lnTo>
                    <a:pt x="62805" y="24529"/>
                  </a:lnTo>
                  <a:lnTo>
                    <a:pt x="55193" y="32369"/>
                  </a:lnTo>
                  <a:lnTo>
                    <a:pt x="48892" y="42042"/>
                  </a:lnTo>
                  <a:lnTo>
                    <a:pt x="43942" y="53500"/>
                  </a:lnTo>
                  <a:lnTo>
                    <a:pt x="40236" y="66539"/>
                  </a:lnTo>
                  <a:lnTo>
                    <a:pt x="37559" y="80852"/>
                  </a:lnTo>
                  <a:lnTo>
                    <a:pt x="35670" y="96127"/>
                  </a:lnTo>
                  <a:lnTo>
                    <a:pt x="34354" y="112095"/>
                  </a:lnTo>
                  <a:lnTo>
                    <a:pt x="33281" y="128221"/>
                  </a:lnTo>
                  <a:lnTo>
                    <a:pt x="32021" y="143741"/>
                  </a:lnTo>
                  <a:lnTo>
                    <a:pt x="30378" y="158271"/>
                  </a:lnTo>
                  <a:lnTo>
                    <a:pt x="29209" y="171177"/>
                  </a:lnTo>
                  <a:lnTo>
                    <a:pt x="30624" y="180306"/>
                  </a:lnTo>
                  <a:lnTo>
                    <a:pt x="35186" y="184185"/>
                  </a:lnTo>
                  <a:lnTo>
                    <a:pt x="41563" y="184110"/>
                  </a:lnTo>
                  <a:lnTo>
                    <a:pt x="49092" y="181492"/>
                  </a:lnTo>
                  <a:lnTo>
                    <a:pt x="57467" y="177279"/>
                  </a:lnTo>
                  <a:lnTo>
                    <a:pt x="66479" y="172074"/>
                  </a:lnTo>
                  <a:lnTo>
                    <a:pt x="76123" y="166570"/>
                  </a:lnTo>
                  <a:lnTo>
                    <a:pt x="86573" y="161611"/>
                  </a:lnTo>
                  <a:lnTo>
                    <a:pt x="97864" y="157604"/>
                  </a:lnTo>
                  <a:lnTo>
                    <a:pt x="110055" y="154738"/>
                  </a:lnTo>
                  <a:lnTo>
                    <a:pt x="123301" y="153178"/>
                  </a:lnTo>
                  <a:lnTo>
                    <a:pt x="137587" y="152873"/>
                  </a:lnTo>
                  <a:lnTo>
                    <a:pt x="152757" y="153785"/>
                  </a:lnTo>
                  <a:lnTo>
                    <a:pt x="168618" y="155983"/>
                  </a:lnTo>
                  <a:lnTo>
                    <a:pt x="184977" y="159384"/>
                  </a:lnTo>
                  <a:lnTo>
                    <a:pt x="201198" y="163783"/>
                  </a:lnTo>
                  <a:lnTo>
                    <a:pt x="216249" y="168952"/>
                  </a:lnTo>
                  <a:lnTo>
                    <a:pt x="229669" y="174695"/>
                  </a:lnTo>
                  <a:lnTo>
                    <a:pt x="241661" y="181178"/>
                  </a:lnTo>
                  <a:lnTo>
                    <a:pt x="252798" y="188893"/>
                  </a:lnTo>
                  <a:lnTo>
                    <a:pt x="263508" y="198007"/>
                  </a:lnTo>
                  <a:lnTo>
                    <a:pt x="273704" y="208231"/>
                  </a:lnTo>
                  <a:lnTo>
                    <a:pt x="282887" y="219010"/>
                  </a:lnTo>
                  <a:lnTo>
                    <a:pt x="290848" y="229964"/>
                  </a:lnTo>
                  <a:lnTo>
                    <a:pt x="297670" y="240912"/>
                  </a:lnTo>
                  <a:lnTo>
                    <a:pt x="303561" y="251788"/>
                  </a:lnTo>
                  <a:lnTo>
                    <a:pt x="308736" y="262591"/>
                  </a:lnTo>
                  <a:lnTo>
                    <a:pt x="313059" y="273659"/>
                  </a:lnTo>
                  <a:lnTo>
                    <a:pt x="316065" y="285622"/>
                  </a:lnTo>
                  <a:lnTo>
                    <a:pt x="317608" y="298744"/>
                  </a:lnTo>
                  <a:lnTo>
                    <a:pt x="317831" y="312643"/>
                  </a:lnTo>
                  <a:lnTo>
                    <a:pt x="316993" y="326513"/>
                  </a:lnTo>
                  <a:lnTo>
                    <a:pt x="315346" y="339882"/>
                  </a:lnTo>
                  <a:lnTo>
                    <a:pt x="312784" y="352790"/>
                  </a:lnTo>
                  <a:lnTo>
                    <a:pt x="308862" y="365597"/>
                  </a:lnTo>
                  <a:lnTo>
                    <a:pt x="303446" y="378539"/>
                  </a:lnTo>
                  <a:lnTo>
                    <a:pt x="296691" y="391536"/>
                  </a:lnTo>
                  <a:lnTo>
                    <a:pt x="288862" y="404276"/>
                  </a:lnTo>
                  <a:lnTo>
                    <a:pt x="280223" y="416588"/>
                  </a:lnTo>
                  <a:lnTo>
                    <a:pt x="271000" y="428297"/>
                  </a:lnTo>
                  <a:lnTo>
                    <a:pt x="261364" y="439162"/>
                  </a:lnTo>
                  <a:lnTo>
                    <a:pt x="251441" y="449130"/>
                  </a:lnTo>
                  <a:lnTo>
                    <a:pt x="241322" y="458144"/>
                  </a:lnTo>
                  <a:lnTo>
                    <a:pt x="231069" y="466061"/>
                  </a:lnTo>
                  <a:lnTo>
                    <a:pt x="220725" y="472907"/>
                  </a:lnTo>
                  <a:lnTo>
                    <a:pt x="210321" y="478846"/>
                  </a:lnTo>
                  <a:lnTo>
                    <a:pt x="199875" y="484076"/>
                  </a:lnTo>
                  <a:lnTo>
                    <a:pt x="189402" y="488785"/>
                  </a:lnTo>
                  <a:lnTo>
                    <a:pt x="178911" y="493118"/>
                  </a:lnTo>
                  <a:lnTo>
                    <a:pt x="168407" y="497189"/>
                  </a:lnTo>
                  <a:lnTo>
                    <a:pt x="157890" y="501080"/>
                  </a:lnTo>
                  <a:lnTo>
                    <a:pt x="147200" y="504846"/>
                  </a:lnTo>
                  <a:lnTo>
                    <a:pt x="136030" y="508528"/>
                  </a:lnTo>
                  <a:lnTo>
                    <a:pt x="124258" y="512154"/>
                  </a:lnTo>
                  <a:lnTo>
                    <a:pt x="112080" y="515741"/>
                  </a:lnTo>
                  <a:lnTo>
                    <a:pt x="99906" y="519302"/>
                  </a:lnTo>
                  <a:lnTo>
                    <a:pt x="87971" y="522842"/>
                  </a:lnTo>
                  <a:lnTo>
                    <a:pt x="76178" y="526201"/>
                  </a:lnTo>
                  <a:lnTo>
                    <a:pt x="64194" y="529078"/>
                  </a:lnTo>
                  <a:lnTo>
                    <a:pt x="51853" y="531345"/>
                  </a:lnTo>
                  <a:lnTo>
                    <a:pt x="39740" y="533040"/>
                  </a:lnTo>
                  <a:lnTo>
                    <a:pt x="27914" y="534443"/>
                  </a:lnTo>
                  <a:lnTo>
                    <a:pt x="15335" y="535677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36196" y="1010047"/>
            <a:ext cx="1390144" cy="1276574"/>
            <a:chOff x="4636196" y="1010047"/>
            <a:chExt cx="1390144" cy="1276574"/>
          </a:xfrm>
        </p:grpSpPr>
        <p:sp>
          <p:nvSpPr>
            <p:cNvPr id="32" name="Freeform 31"/>
            <p:cNvSpPr/>
            <p:nvPr/>
          </p:nvSpPr>
          <p:spPr>
            <a:xfrm>
              <a:off x="5014278" y="1105492"/>
              <a:ext cx="18344" cy="273742"/>
            </a:xfrm>
            <a:custGeom>
              <a:avLst/>
              <a:gdLst/>
              <a:ahLst/>
              <a:cxnLst/>
              <a:rect l="0" t="0" r="0" b="0"/>
              <a:pathLst>
                <a:path w="18344" h="273742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6" y="74026"/>
                  </a:lnTo>
                  <a:lnTo>
                    <a:pt x="2067" y="91713"/>
                  </a:lnTo>
                  <a:lnTo>
                    <a:pt x="4079" y="110398"/>
                  </a:lnTo>
                  <a:lnTo>
                    <a:pt x="6537" y="129802"/>
                  </a:lnTo>
                  <a:lnTo>
                    <a:pt x="9151" y="149387"/>
                  </a:lnTo>
                  <a:lnTo>
                    <a:pt x="11520" y="168381"/>
                  </a:lnTo>
                  <a:lnTo>
                    <a:pt x="13441" y="186404"/>
                  </a:lnTo>
                  <a:lnTo>
                    <a:pt x="14902" y="203228"/>
                  </a:lnTo>
                  <a:lnTo>
                    <a:pt x="16124" y="220454"/>
                  </a:lnTo>
                  <a:lnTo>
                    <a:pt x="17209" y="241826"/>
                  </a:lnTo>
                  <a:lnTo>
                    <a:pt x="1834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13543" y="1126531"/>
              <a:ext cx="208587" cy="232629"/>
            </a:xfrm>
            <a:custGeom>
              <a:avLst/>
              <a:gdLst/>
              <a:ahLst/>
              <a:cxnLst/>
              <a:rect l="0" t="0" r="0" b="0"/>
              <a:pathLst>
                <a:path w="208587" h="232629">
                  <a:moveTo>
                    <a:pt x="98063" y="18"/>
                  </a:moveTo>
                  <a:lnTo>
                    <a:pt x="89261" y="5952"/>
                  </a:lnTo>
                  <a:lnTo>
                    <a:pt x="80915" y="12157"/>
                  </a:lnTo>
                  <a:lnTo>
                    <a:pt x="72221" y="19257"/>
                  </a:lnTo>
                  <a:lnTo>
                    <a:pt x="63273" y="27370"/>
                  </a:lnTo>
                  <a:lnTo>
                    <a:pt x="54426" y="36665"/>
                  </a:lnTo>
                  <a:lnTo>
                    <a:pt x="45887" y="47113"/>
                  </a:lnTo>
                  <a:lnTo>
                    <a:pt x="37699" y="58538"/>
                  </a:lnTo>
                  <a:lnTo>
                    <a:pt x="29821" y="70724"/>
                  </a:lnTo>
                  <a:lnTo>
                    <a:pt x="22200" y="83473"/>
                  </a:lnTo>
                  <a:lnTo>
                    <a:pt x="15100" y="96625"/>
                  </a:lnTo>
                  <a:lnTo>
                    <a:pt x="9083" y="110059"/>
                  </a:lnTo>
                  <a:lnTo>
                    <a:pt x="4379" y="123683"/>
                  </a:lnTo>
                  <a:lnTo>
                    <a:pt x="1221" y="137272"/>
                  </a:lnTo>
                  <a:lnTo>
                    <a:pt x="0" y="150476"/>
                  </a:lnTo>
                  <a:lnTo>
                    <a:pt x="742" y="163132"/>
                  </a:lnTo>
                  <a:lnTo>
                    <a:pt x="3341" y="175088"/>
                  </a:lnTo>
                  <a:lnTo>
                    <a:pt x="7745" y="186126"/>
                  </a:lnTo>
                  <a:lnTo>
                    <a:pt x="13741" y="196213"/>
                  </a:lnTo>
                  <a:lnTo>
                    <a:pt x="21018" y="205309"/>
                  </a:lnTo>
                  <a:lnTo>
                    <a:pt x="29265" y="213281"/>
                  </a:lnTo>
                  <a:lnTo>
                    <a:pt x="38223" y="220155"/>
                  </a:lnTo>
                  <a:lnTo>
                    <a:pt x="48017" y="225773"/>
                  </a:lnTo>
                  <a:lnTo>
                    <a:pt x="59109" y="229725"/>
                  </a:lnTo>
                  <a:lnTo>
                    <a:pt x="71638" y="231938"/>
                  </a:lnTo>
                  <a:lnTo>
                    <a:pt x="85138" y="232628"/>
                  </a:lnTo>
                  <a:lnTo>
                    <a:pt x="98738" y="232111"/>
                  </a:lnTo>
                  <a:lnTo>
                    <a:pt x="111917" y="230688"/>
                  </a:lnTo>
                  <a:lnTo>
                    <a:pt x="124358" y="228447"/>
                  </a:lnTo>
                  <a:lnTo>
                    <a:pt x="135787" y="225273"/>
                  </a:lnTo>
                  <a:lnTo>
                    <a:pt x="146173" y="221174"/>
                  </a:lnTo>
                  <a:lnTo>
                    <a:pt x="155656" y="216116"/>
                  </a:lnTo>
                  <a:lnTo>
                    <a:pt x="164427" y="209966"/>
                  </a:lnTo>
                  <a:lnTo>
                    <a:pt x="172664" y="202746"/>
                  </a:lnTo>
                  <a:lnTo>
                    <a:pt x="180352" y="194456"/>
                  </a:lnTo>
                  <a:lnTo>
                    <a:pt x="187297" y="184988"/>
                  </a:lnTo>
                  <a:lnTo>
                    <a:pt x="193448" y="174392"/>
                  </a:lnTo>
                  <a:lnTo>
                    <a:pt x="198731" y="162683"/>
                  </a:lnTo>
                  <a:lnTo>
                    <a:pt x="202982" y="149768"/>
                  </a:lnTo>
                  <a:lnTo>
                    <a:pt x="206202" y="135712"/>
                  </a:lnTo>
                  <a:lnTo>
                    <a:pt x="208210" y="120867"/>
                  </a:lnTo>
                  <a:lnTo>
                    <a:pt x="208586" y="105758"/>
                  </a:lnTo>
                  <a:lnTo>
                    <a:pt x="207239" y="90716"/>
                  </a:lnTo>
                  <a:lnTo>
                    <a:pt x="204216" y="76194"/>
                  </a:lnTo>
                  <a:lnTo>
                    <a:pt x="199521" y="62822"/>
                  </a:lnTo>
                  <a:lnTo>
                    <a:pt x="193326" y="50831"/>
                  </a:lnTo>
                  <a:lnTo>
                    <a:pt x="185913" y="40119"/>
                  </a:lnTo>
                  <a:lnTo>
                    <a:pt x="177575" y="30447"/>
                  </a:lnTo>
                  <a:lnTo>
                    <a:pt x="168564" y="21580"/>
                  </a:lnTo>
                  <a:lnTo>
                    <a:pt x="159075" y="13791"/>
                  </a:lnTo>
                  <a:lnTo>
                    <a:pt x="149253" y="7835"/>
                  </a:lnTo>
                  <a:lnTo>
                    <a:pt x="139206" y="3972"/>
                  </a:lnTo>
                  <a:lnTo>
                    <a:pt x="129079" y="1852"/>
                  </a:lnTo>
                  <a:lnTo>
                    <a:pt x="117853" y="565"/>
                  </a:lnTo>
                  <a:lnTo>
                    <a:pt x="102308" y="0"/>
                  </a:lnTo>
                  <a:lnTo>
                    <a:pt x="77006" y="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48559" y="1137077"/>
              <a:ext cx="140877" cy="210571"/>
            </a:xfrm>
            <a:custGeom>
              <a:avLst/>
              <a:gdLst/>
              <a:ahLst/>
              <a:cxnLst/>
              <a:rect l="0" t="0" r="0" b="0"/>
              <a:pathLst>
                <a:path w="140877" h="210571">
                  <a:moveTo>
                    <a:pt x="0" y="0"/>
                  </a:moveTo>
                  <a:lnTo>
                    <a:pt x="11669" y="67"/>
                  </a:lnTo>
                  <a:lnTo>
                    <a:pt x="22157" y="708"/>
                  </a:lnTo>
                  <a:lnTo>
                    <a:pt x="32468" y="2000"/>
                  </a:lnTo>
                  <a:lnTo>
                    <a:pt x="43116" y="3686"/>
                  </a:lnTo>
                  <a:lnTo>
                    <a:pt x="54756" y="5355"/>
                  </a:lnTo>
                  <a:lnTo>
                    <a:pt x="67647" y="6768"/>
                  </a:lnTo>
                  <a:lnTo>
                    <a:pt x="81553" y="7866"/>
                  </a:lnTo>
                  <a:lnTo>
                    <a:pt x="95956" y="8676"/>
                  </a:lnTo>
                  <a:lnTo>
                    <a:pt x="110467" y="9265"/>
                  </a:lnTo>
                  <a:lnTo>
                    <a:pt x="123934" y="10036"/>
                  </a:lnTo>
                  <a:lnTo>
                    <a:pt x="134345" y="12345"/>
                  </a:lnTo>
                  <a:lnTo>
                    <a:pt x="140045" y="17560"/>
                  </a:lnTo>
                  <a:lnTo>
                    <a:pt x="140876" y="24795"/>
                  </a:lnTo>
                  <a:lnTo>
                    <a:pt x="138676" y="32347"/>
                  </a:lnTo>
                  <a:lnTo>
                    <a:pt x="134700" y="40116"/>
                  </a:lnTo>
                  <a:lnTo>
                    <a:pt x="129638" y="48321"/>
                  </a:lnTo>
                  <a:lnTo>
                    <a:pt x="123890" y="56871"/>
                  </a:lnTo>
                  <a:lnTo>
                    <a:pt x="117703" y="65414"/>
                  </a:lnTo>
                  <a:lnTo>
                    <a:pt x="111232" y="73736"/>
                  </a:lnTo>
                  <a:lnTo>
                    <a:pt x="104574" y="81941"/>
                  </a:lnTo>
                  <a:lnTo>
                    <a:pt x="97793" y="90357"/>
                  </a:lnTo>
                  <a:lnTo>
                    <a:pt x="90938" y="99165"/>
                  </a:lnTo>
                  <a:lnTo>
                    <a:pt x="84197" y="108385"/>
                  </a:lnTo>
                  <a:lnTo>
                    <a:pt x="77896" y="117960"/>
                  </a:lnTo>
                  <a:lnTo>
                    <a:pt x="72172" y="127808"/>
                  </a:lnTo>
                  <a:lnTo>
                    <a:pt x="66837" y="137693"/>
                  </a:lnTo>
                  <a:lnTo>
                    <a:pt x="61486" y="147250"/>
                  </a:lnTo>
                  <a:lnTo>
                    <a:pt x="55893" y="156304"/>
                  </a:lnTo>
                  <a:lnTo>
                    <a:pt x="50300" y="164943"/>
                  </a:lnTo>
                  <a:lnTo>
                    <a:pt x="44785" y="174477"/>
                  </a:lnTo>
                  <a:lnTo>
                    <a:pt x="38861" y="187976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37131" y="1010047"/>
              <a:ext cx="389209" cy="372194"/>
            </a:xfrm>
            <a:custGeom>
              <a:avLst/>
              <a:gdLst/>
              <a:ahLst/>
              <a:cxnLst/>
              <a:rect l="0" t="0" r="0" b="0"/>
              <a:pathLst>
                <a:path w="389209" h="372194">
                  <a:moveTo>
                    <a:pt x="300941" y="32274"/>
                  </a:moveTo>
                  <a:lnTo>
                    <a:pt x="294940" y="26473"/>
                  </a:lnTo>
                  <a:lnTo>
                    <a:pt x="288095" y="21549"/>
                  </a:lnTo>
                  <a:lnTo>
                    <a:pt x="279698" y="17046"/>
                  </a:lnTo>
                  <a:lnTo>
                    <a:pt x="269725" y="12826"/>
                  </a:lnTo>
                  <a:lnTo>
                    <a:pt x="258114" y="8812"/>
                  </a:lnTo>
                  <a:lnTo>
                    <a:pt x="245000" y="4964"/>
                  </a:lnTo>
                  <a:lnTo>
                    <a:pt x="230651" y="1730"/>
                  </a:lnTo>
                  <a:lnTo>
                    <a:pt x="215358" y="0"/>
                  </a:lnTo>
                  <a:lnTo>
                    <a:pt x="199382" y="133"/>
                  </a:lnTo>
                  <a:lnTo>
                    <a:pt x="183252" y="1851"/>
                  </a:lnTo>
                  <a:lnTo>
                    <a:pt x="167731" y="4531"/>
                  </a:lnTo>
                  <a:lnTo>
                    <a:pt x="153183" y="7702"/>
                  </a:lnTo>
                  <a:lnTo>
                    <a:pt x="139619" y="11099"/>
                  </a:lnTo>
                  <a:lnTo>
                    <a:pt x="126888" y="14591"/>
                  </a:lnTo>
                  <a:lnTo>
                    <a:pt x="114807" y="18122"/>
                  </a:lnTo>
                  <a:lnTo>
                    <a:pt x="103369" y="21830"/>
                  </a:lnTo>
                  <a:lnTo>
                    <a:pt x="92746" y="26012"/>
                  </a:lnTo>
                  <a:lnTo>
                    <a:pt x="82965" y="30799"/>
                  </a:lnTo>
                  <a:lnTo>
                    <a:pt x="73919" y="36321"/>
                  </a:lnTo>
                  <a:lnTo>
                    <a:pt x="65456" y="42786"/>
                  </a:lnTo>
                  <a:lnTo>
                    <a:pt x="57429" y="50208"/>
                  </a:lnTo>
                  <a:lnTo>
                    <a:pt x="49715" y="58294"/>
                  </a:lnTo>
                  <a:lnTo>
                    <a:pt x="42221" y="66559"/>
                  </a:lnTo>
                  <a:lnTo>
                    <a:pt x="34884" y="74713"/>
                  </a:lnTo>
                  <a:lnTo>
                    <a:pt x="27820" y="82813"/>
                  </a:lnTo>
                  <a:lnTo>
                    <a:pt x="21303" y="91164"/>
                  </a:lnTo>
                  <a:lnTo>
                    <a:pt x="15444" y="99944"/>
                  </a:lnTo>
                  <a:lnTo>
                    <a:pt x="10358" y="109656"/>
                  </a:lnTo>
                  <a:lnTo>
                    <a:pt x="6240" y="121159"/>
                  </a:lnTo>
                  <a:lnTo>
                    <a:pt x="3105" y="134746"/>
                  </a:lnTo>
                  <a:lnTo>
                    <a:pt x="983" y="149754"/>
                  </a:lnTo>
                  <a:lnTo>
                    <a:pt x="0" y="164899"/>
                  </a:lnTo>
                  <a:lnTo>
                    <a:pt x="116" y="179421"/>
                  </a:lnTo>
                  <a:lnTo>
                    <a:pt x="1158" y="193422"/>
                  </a:lnTo>
                  <a:lnTo>
                    <a:pt x="2920" y="207568"/>
                  </a:lnTo>
                  <a:lnTo>
                    <a:pt x="5218" y="222255"/>
                  </a:lnTo>
                  <a:lnTo>
                    <a:pt x="8065" y="237085"/>
                  </a:lnTo>
                  <a:lnTo>
                    <a:pt x="11653" y="251069"/>
                  </a:lnTo>
                  <a:lnTo>
                    <a:pt x="16035" y="263708"/>
                  </a:lnTo>
                  <a:lnTo>
                    <a:pt x="21282" y="275144"/>
                  </a:lnTo>
                  <a:lnTo>
                    <a:pt x="27562" y="285894"/>
                  </a:lnTo>
                  <a:lnTo>
                    <a:pt x="34863" y="296347"/>
                  </a:lnTo>
                  <a:lnTo>
                    <a:pt x="43038" y="306707"/>
                  </a:lnTo>
                  <a:lnTo>
                    <a:pt x="51896" y="317064"/>
                  </a:lnTo>
                  <a:lnTo>
                    <a:pt x="61265" y="327434"/>
                  </a:lnTo>
                  <a:lnTo>
                    <a:pt x="71165" y="337333"/>
                  </a:lnTo>
                  <a:lnTo>
                    <a:pt x="81797" y="345835"/>
                  </a:lnTo>
                  <a:lnTo>
                    <a:pt x="93213" y="352551"/>
                  </a:lnTo>
                  <a:lnTo>
                    <a:pt x="105490" y="357735"/>
                  </a:lnTo>
                  <a:lnTo>
                    <a:pt x="118795" y="361995"/>
                  </a:lnTo>
                  <a:lnTo>
                    <a:pt x="133120" y="365781"/>
                  </a:lnTo>
                  <a:lnTo>
                    <a:pt x="148317" y="369021"/>
                  </a:lnTo>
                  <a:lnTo>
                    <a:pt x="164196" y="371227"/>
                  </a:lnTo>
                  <a:lnTo>
                    <a:pt x="180572" y="372193"/>
                  </a:lnTo>
                  <a:lnTo>
                    <a:pt x="196974" y="371842"/>
                  </a:lnTo>
                  <a:lnTo>
                    <a:pt x="212679" y="370079"/>
                  </a:lnTo>
                  <a:lnTo>
                    <a:pt x="227354" y="366994"/>
                  </a:lnTo>
                  <a:lnTo>
                    <a:pt x="241175" y="362651"/>
                  </a:lnTo>
                  <a:lnTo>
                    <a:pt x="254610" y="356994"/>
                  </a:lnTo>
                  <a:lnTo>
                    <a:pt x="267977" y="350122"/>
                  </a:lnTo>
                  <a:lnTo>
                    <a:pt x="281093" y="342407"/>
                  </a:lnTo>
                  <a:lnTo>
                    <a:pt x="293380" y="334392"/>
                  </a:lnTo>
                  <a:lnTo>
                    <a:pt x="304576" y="326411"/>
                  </a:lnTo>
                  <a:lnTo>
                    <a:pt x="314721" y="318597"/>
                  </a:lnTo>
                  <a:lnTo>
                    <a:pt x="323997" y="310970"/>
                  </a:lnTo>
                  <a:lnTo>
                    <a:pt x="332602" y="303502"/>
                  </a:lnTo>
                  <a:lnTo>
                    <a:pt x="340550" y="295995"/>
                  </a:lnTo>
                  <a:lnTo>
                    <a:pt x="347677" y="288108"/>
                  </a:lnTo>
                  <a:lnTo>
                    <a:pt x="353961" y="279676"/>
                  </a:lnTo>
                  <a:lnTo>
                    <a:pt x="359675" y="270382"/>
                  </a:lnTo>
                  <a:lnTo>
                    <a:pt x="365280" y="259701"/>
                  </a:lnTo>
                  <a:lnTo>
                    <a:pt x="371044" y="247472"/>
                  </a:lnTo>
                  <a:lnTo>
                    <a:pt x="376731" y="233852"/>
                  </a:lnTo>
                  <a:lnTo>
                    <a:pt x="381716" y="219114"/>
                  </a:lnTo>
                  <a:lnTo>
                    <a:pt x="385689" y="203539"/>
                  </a:lnTo>
                  <a:lnTo>
                    <a:pt x="388338" y="187524"/>
                  </a:lnTo>
                  <a:lnTo>
                    <a:pt x="389208" y="171554"/>
                  </a:lnTo>
                  <a:lnTo>
                    <a:pt x="388231" y="155900"/>
                  </a:lnTo>
                  <a:lnTo>
                    <a:pt x="385642" y="140949"/>
                  </a:lnTo>
                  <a:lnTo>
                    <a:pt x="381778" y="127282"/>
                  </a:lnTo>
                  <a:lnTo>
                    <a:pt x="376962" y="115090"/>
                  </a:lnTo>
                  <a:lnTo>
                    <a:pt x="371461" y="104240"/>
                  </a:lnTo>
                  <a:lnTo>
                    <a:pt x="365478" y="94477"/>
                  </a:lnTo>
                  <a:lnTo>
                    <a:pt x="359162" y="85533"/>
                  </a:lnTo>
                  <a:lnTo>
                    <a:pt x="352618" y="77184"/>
                  </a:lnTo>
                  <a:lnTo>
                    <a:pt x="345918" y="69256"/>
                  </a:lnTo>
                  <a:lnTo>
                    <a:pt x="339095" y="61623"/>
                  </a:lnTo>
                  <a:lnTo>
                    <a:pt x="331528" y="54360"/>
                  </a:lnTo>
                  <a:lnTo>
                    <a:pt x="322012" y="47708"/>
                  </a:lnTo>
                  <a:lnTo>
                    <a:pt x="310071" y="41758"/>
                  </a:lnTo>
                  <a:lnTo>
                    <a:pt x="296771" y="36595"/>
                  </a:lnTo>
                  <a:lnTo>
                    <a:pt x="283048" y="31873"/>
                  </a:lnTo>
                  <a:lnTo>
                    <a:pt x="267690" y="27179"/>
                  </a:lnTo>
                  <a:lnTo>
                    <a:pt x="248299" y="21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79979" y="1495046"/>
              <a:ext cx="200043" cy="221100"/>
            </a:xfrm>
            <a:custGeom>
              <a:avLst/>
              <a:gdLst/>
              <a:ahLst/>
              <a:cxnLst/>
              <a:rect l="0" t="0" r="0" b="0"/>
              <a:pathLst>
                <a:path w="200043" h="221100">
                  <a:moveTo>
                    <a:pt x="200042" y="0"/>
                  </a:moveTo>
                  <a:lnTo>
                    <a:pt x="191241" y="6002"/>
                  </a:lnTo>
                  <a:lnTo>
                    <a:pt x="182894" y="12847"/>
                  </a:lnTo>
                  <a:lnTo>
                    <a:pt x="174200" y="21230"/>
                  </a:lnTo>
                  <a:lnTo>
                    <a:pt x="165252" y="30684"/>
                  </a:lnTo>
                  <a:lnTo>
                    <a:pt x="156405" y="40350"/>
                  </a:lnTo>
                  <a:lnTo>
                    <a:pt x="147861" y="49714"/>
                  </a:lnTo>
                  <a:lnTo>
                    <a:pt x="139500" y="58932"/>
                  </a:lnTo>
                  <a:lnTo>
                    <a:pt x="130974" y="68632"/>
                  </a:lnTo>
                  <a:lnTo>
                    <a:pt x="122095" y="79146"/>
                  </a:lnTo>
                  <a:lnTo>
                    <a:pt x="112997" y="90172"/>
                  </a:lnTo>
                  <a:lnTo>
                    <a:pt x="104035" y="100973"/>
                  </a:lnTo>
                  <a:lnTo>
                    <a:pt x="95413" y="111131"/>
                  </a:lnTo>
                  <a:lnTo>
                    <a:pt x="87165" y="120562"/>
                  </a:lnTo>
                  <a:lnTo>
                    <a:pt x="79246" y="129349"/>
                  </a:lnTo>
                  <a:lnTo>
                    <a:pt x="71587" y="137632"/>
                  </a:lnTo>
                  <a:lnTo>
                    <a:pt x="64122" y="145703"/>
                  </a:lnTo>
                  <a:lnTo>
                    <a:pt x="56795" y="153976"/>
                  </a:lnTo>
                  <a:lnTo>
                    <a:pt x="49567" y="162657"/>
                  </a:lnTo>
                  <a:lnTo>
                    <a:pt x="42405" y="171609"/>
                  </a:lnTo>
                  <a:lnTo>
                    <a:pt x="35290" y="180465"/>
                  </a:lnTo>
                  <a:lnTo>
                    <a:pt x="28216" y="189005"/>
                  </a:lnTo>
                  <a:lnTo>
                    <a:pt x="21475" y="196884"/>
                  </a:lnTo>
                  <a:lnTo>
                    <a:pt x="14991" y="204328"/>
                  </a:lnTo>
                  <a:lnTo>
                    <a:pt x="8195" y="21198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69492" y="1463461"/>
              <a:ext cx="189514" cy="263213"/>
            </a:xfrm>
            <a:custGeom>
              <a:avLst/>
              <a:gdLst/>
              <a:ahLst/>
              <a:cxnLst/>
              <a:rect l="0" t="0" r="0" b="0"/>
              <a:pathLst>
                <a:path w="189514" h="263213">
                  <a:moveTo>
                    <a:pt x="0" y="0"/>
                  </a:moveTo>
                  <a:lnTo>
                    <a:pt x="5934" y="6001"/>
                  </a:lnTo>
                  <a:lnTo>
                    <a:pt x="12139" y="12846"/>
                  </a:lnTo>
                  <a:lnTo>
                    <a:pt x="19235" y="21243"/>
                  </a:lnTo>
                  <a:lnTo>
                    <a:pt x="27175" y="31216"/>
                  </a:lnTo>
                  <a:lnTo>
                    <a:pt x="35821" y="42827"/>
                  </a:lnTo>
                  <a:lnTo>
                    <a:pt x="45012" y="55928"/>
                  </a:lnTo>
                  <a:lnTo>
                    <a:pt x="54439" y="69758"/>
                  </a:lnTo>
                  <a:lnTo>
                    <a:pt x="63680" y="83106"/>
                  </a:lnTo>
                  <a:lnTo>
                    <a:pt x="72515" y="95336"/>
                  </a:lnTo>
                  <a:lnTo>
                    <a:pt x="80750" y="106508"/>
                  </a:lnTo>
                  <a:lnTo>
                    <a:pt x="88135" y="117085"/>
                  </a:lnTo>
                  <a:lnTo>
                    <a:pt x="94625" y="127419"/>
                  </a:lnTo>
                  <a:lnTo>
                    <a:pt x="100492" y="137532"/>
                  </a:lnTo>
                  <a:lnTo>
                    <a:pt x="106208" y="147191"/>
                  </a:lnTo>
                  <a:lnTo>
                    <a:pt x="112059" y="156289"/>
                  </a:lnTo>
                  <a:lnTo>
                    <a:pt x="118145" y="164859"/>
                  </a:lnTo>
                  <a:lnTo>
                    <a:pt x="124463" y="172996"/>
                  </a:lnTo>
                  <a:lnTo>
                    <a:pt x="130977" y="180810"/>
                  </a:lnTo>
                  <a:lnTo>
                    <a:pt x="137639" y="188719"/>
                  </a:lnTo>
                  <a:lnTo>
                    <a:pt x="144411" y="197408"/>
                  </a:lnTo>
                  <a:lnTo>
                    <a:pt x="151256" y="207173"/>
                  </a:lnTo>
                  <a:lnTo>
                    <a:pt x="158040" y="217567"/>
                  </a:lnTo>
                  <a:lnTo>
                    <a:pt x="165301" y="228706"/>
                  </a:lnTo>
                  <a:lnTo>
                    <a:pt x="174794" y="242692"/>
                  </a:lnTo>
                  <a:lnTo>
                    <a:pt x="18951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37996" y="1899550"/>
              <a:ext cx="294626" cy="323349"/>
            </a:xfrm>
            <a:custGeom>
              <a:avLst/>
              <a:gdLst/>
              <a:ahLst/>
              <a:cxnLst/>
              <a:rect l="0" t="0" r="0" b="0"/>
              <a:pathLst>
                <a:path w="294626" h="323349">
                  <a:moveTo>
                    <a:pt x="52470" y="58750"/>
                  </a:moveTo>
                  <a:lnTo>
                    <a:pt x="52604" y="47082"/>
                  </a:lnTo>
                  <a:lnTo>
                    <a:pt x="53885" y="36593"/>
                  </a:lnTo>
                  <a:lnTo>
                    <a:pt x="56482" y="26310"/>
                  </a:lnTo>
                  <a:lnTo>
                    <a:pt x="60374" y="16700"/>
                  </a:lnTo>
                  <a:lnTo>
                    <a:pt x="65656" y="8949"/>
                  </a:lnTo>
                  <a:lnTo>
                    <a:pt x="72237" y="3577"/>
                  </a:lnTo>
                  <a:lnTo>
                    <a:pt x="79737" y="624"/>
                  </a:lnTo>
                  <a:lnTo>
                    <a:pt x="87600" y="0"/>
                  </a:lnTo>
                  <a:lnTo>
                    <a:pt x="95469" y="1407"/>
                  </a:lnTo>
                  <a:lnTo>
                    <a:pt x="103036" y="4756"/>
                  </a:lnTo>
                  <a:lnTo>
                    <a:pt x="109965" y="10262"/>
                  </a:lnTo>
                  <a:lnTo>
                    <a:pt x="116136" y="17847"/>
                  </a:lnTo>
                  <a:lnTo>
                    <a:pt x="121448" y="27192"/>
                  </a:lnTo>
                  <a:lnTo>
                    <a:pt x="125727" y="37904"/>
                  </a:lnTo>
                  <a:lnTo>
                    <a:pt x="128982" y="49631"/>
                  </a:lnTo>
                  <a:lnTo>
                    <a:pt x="131526" y="62251"/>
                  </a:lnTo>
                  <a:lnTo>
                    <a:pt x="133857" y="75852"/>
                  </a:lnTo>
                  <a:lnTo>
                    <a:pt x="136273" y="90409"/>
                  </a:lnTo>
                  <a:lnTo>
                    <a:pt x="138560" y="105777"/>
                  </a:lnTo>
                  <a:lnTo>
                    <a:pt x="140110" y="121778"/>
                  </a:lnTo>
                  <a:lnTo>
                    <a:pt x="140634" y="138253"/>
                  </a:lnTo>
                  <a:lnTo>
                    <a:pt x="140152" y="155232"/>
                  </a:lnTo>
                  <a:lnTo>
                    <a:pt x="138833" y="172923"/>
                  </a:lnTo>
                  <a:lnTo>
                    <a:pt x="136864" y="191372"/>
                  </a:lnTo>
                  <a:lnTo>
                    <a:pt x="134254" y="210169"/>
                  </a:lnTo>
                  <a:lnTo>
                    <a:pt x="130832" y="228561"/>
                  </a:lnTo>
                  <a:lnTo>
                    <a:pt x="126565" y="246144"/>
                  </a:lnTo>
                  <a:lnTo>
                    <a:pt x="121396" y="262544"/>
                  </a:lnTo>
                  <a:lnTo>
                    <a:pt x="115169" y="277259"/>
                  </a:lnTo>
                  <a:lnTo>
                    <a:pt x="107900" y="290182"/>
                  </a:lnTo>
                  <a:lnTo>
                    <a:pt x="99576" y="301199"/>
                  </a:lnTo>
                  <a:lnTo>
                    <a:pt x="90087" y="310017"/>
                  </a:lnTo>
                  <a:lnTo>
                    <a:pt x="79485" y="316685"/>
                  </a:lnTo>
                  <a:lnTo>
                    <a:pt x="68112" y="321200"/>
                  </a:lnTo>
                  <a:lnTo>
                    <a:pt x="56486" y="323348"/>
                  </a:lnTo>
                  <a:lnTo>
                    <a:pt x="44937" y="323235"/>
                  </a:lnTo>
                  <a:lnTo>
                    <a:pt x="33913" y="321060"/>
                  </a:lnTo>
                  <a:lnTo>
                    <a:pt x="24043" y="316943"/>
                  </a:lnTo>
                  <a:lnTo>
                    <a:pt x="15566" y="311140"/>
                  </a:lnTo>
                  <a:lnTo>
                    <a:pt x="8705" y="303991"/>
                  </a:lnTo>
                  <a:lnTo>
                    <a:pt x="3837" y="295831"/>
                  </a:lnTo>
                  <a:lnTo>
                    <a:pt x="975" y="286943"/>
                  </a:lnTo>
                  <a:lnTo>
                    <a:pt x="0" y="277706"/>
                  </a:lnTo>
                  <a:lnTo>
                    <a:pt x="849" y="268586"/>
                  </a:lnTo>
                  <a:lnTo>
                    <a:pt x="3310" y="259829"/>
                  </a:lnTo>
                  <a:lnTo>
                    <a:pt x="7230" y="251644"/>
                  </a:lnTo>
                  <a:lnTo>
                    <a:pt x="12602" y="244292"/>
                  </a:lnTo>
                  <a:lnTo>
                    <a:pt x="19291" y="237829"/>
                  </a:lnTo>
                  <a:lnTo>
                    <a:pt x="27222" y="232148"/>
                  </a:lnTo>
                  <a:lnTo>
                    <a:pt x="36447" y="227090"/>
                  </a:lnTo>
                  <a:lnTo>
                    <a:pt x="46876" y="222507"/>
                  </a:lnTo>
                  <a:lnTo>
                    <a:pt x="58303" y="218597"/>
                  </a:lnTo>
                  <a:lnTo>
                    <a:pt x="70498" y="215874"/>
                  </a:lnTo>
                  <a:lnTo>
                    <a:pt x="83260" y="214521"/>
                  </a:lnTo>
                  <a:lnTo>
                    <a:pt x="96592" y="214256"/>
                  </a:lnTo>
                  <a:lnTo>
                    <a:pt x="110680" y="214534"/>
                  </a:lnTo>
                  <a:lnTo>
                    <a:pt x="125562" y="214982"/>
                  </a:lnTo>
                  <a:lnTo>
                    <a:pt x="140979" y="215586"/>
                  </a:lnTo>
                  <a:lnTo>
                    <a:pt x="156482" y="216590"/>
                  </a:lnTo>
                  <a:lnTo>
                    <a:pt x="171800" y="218106"/>
                  </a:lnTo>
                  <a:lnTo>
                    <a:pt x="186849" y="219783"/>
                  </a:lnTo>
                  <a:lnTo>
                    <a:pt x="201640" y="220923"/>
                  </a:lnTo>
                  <a:lnTo>
                    <a:pt x="216209" y="221170"/>
                  </a:lnTo>
                  <a:lnTo>
                    <a:pt x="230389" y="220469"/>
                  </a:lnTo>
                  <a:lnTo>
                    <a:pt x="245397" y="218722"/>
                  </a:lnTo>
                  <a:lnTo>
                    <a:pt x="264788" y="214652"/>
                  </a:lnTo>
                  <a:lnTo>
                    <a:pt x="294625" y="206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72539" y="1842487"/>
              <a:ext cx="170904" cy="291914"/>
            </a:xfrm>
            <a:custGeom>
              <a:avLst/>
              <a:gdLst/>
              <a:ahLst/>
              <a:cxnLst/>
              <a:rect l="0" t="0" r="0" b="0"/>
              <a:pathLst>
                <a:path w="170904" h="291914">
                  <a:moveTo>
                    <a:pt x="128580" y="0"/>
                  </a:moveTo>
                  <a:lnTo>
                    <a:pt x="116912" y="2933"/>
                  </a:lnTo>
                  <a:lnTo>
                    <a:pt x="106423" y="5716"/>
                  </a:lnTo>
                  <a:lnTo>
                    <a:pt x="96126" y="8620"/>
                  </a:lnTo>
                  <a:lnTo>
                    <a:pt x="85997" y="11833"/>
                  </a:lnTo>
                  <a:lnTo>
                    <a:pt x="76302" y="15646"/>
                  </a:lnTo>
                  <a:lnTo>
                    <a:pt x="67166" y="20164"/>
                  </a:lnTo>
                  <a:lnTo>
                    <a:pt x="58563" y="25327"/>
                  </a:lnTo>
                  <a:lnTo>
                    <a:pt x="50401" y="31015"/>
                  </a:lnTo>
                  <a:lnTo>
                    <a:pt x="42583" y="37104"/>
                  </a:lnTo>
                  <a:lnTo>
                    <a:pt x="35178" y="43650"/>
                  </a:lnTo>
                  <a:lnTo>
                    <a:pt x="28425" y="50875"/>
                  </a:lnTo>
                  <a:lnTo>
                    <a:pt x="22400" y="58847"/>
                  </a:lnTo>
                  <a:lnTo>
                    <a:pt x="17030" y="67489"/>
                  </a:lnTo>
                  <a:lnTo>
                    <a:pt x="12189" y="76668"/>
                  </a:lnTo>
                  <a:lnTo>
                    <a:pt x="7756" y="86255"/>
                  </a:lnTo>
                  <a:lnTo>
                    <a:pt x="3947" y="96304"/>
                  </a:lnTo>
                  <a:lnTo>
                    <a:pt x="1294" y="107035"/>
                  </a:lnTo>
                  <a:lnTo>
                    <a:pt x="0" y="118491"/>
                  </a:lnTo>
                  <a:lnTo>
                    <a:pt x="286" y="129776"/>
                  </a:lnTo>
                  <a:lnTo>
                    <a:pt x="2529" y="139222"/>
                  </a:lnTo>
                  <a:lnTo>
                    <a:pt x="6752" y="146052"/>
                  </a:lnTo>
                  <a:lnTo>
                    <a:pt x="12841" y="150483"/>
                  </a:lnTo>
                  <a:lnTo>
                    <a:pt x="20741" y="153240"/>
                  </a:lnTo>
                  <a:lnTo>
                    <a:pt x="30233" y="154943"/>
                  </a:lnTo>
                  <a:lnTo>
                    <a:pt x="40841" y="155837"/>
                  </a:lnTo>
                  <a:lnTo>
                    <a:pt x="51944" y="155863"/>
                  </a:lnTo>
                  <a:lnTo>
                    <a:pt x="63148" y="155050"/>
                  </a:lnTo>
                  <a:lnTo>
                    <a:pt x="74279" y="153848"/>
                  </a:lnTo>
                  <a:lnTo>
                    <a:pt x="85285" y="153029"/>
                  </a:lnTo>
                  <a:lnTo>
                    <a:pt x="96170" y="153003"/>
                  </a:lnTo>
                  <a:lnTo>
                    <a:pt x="106955" y="153986"/>
                  </a:lnTo>
                  <a:lnTo>
                    <a:pt x="117664" y="156174"/>
                  </a:lnTo>
                  <a:lnTo>
                    <a:pt x="128308" y="159544"/>
                  </a:lnTo>
                  <a:lnTo>
                    <a:pt x="138576" y="164078"/>
                  </a:lnTo>
                  <a:lnTo>
                    <a:pt x="147866" y="169863"/>
                  </a:lnTo>
                  <a:lnTo>
                    <a:pt x="155918" y="176825"/>
                  </a:lnTo>
                  <a:lnTo>
                    <a:pt x="162476" y="184769"/>
                  </a:lnTo>
                  <a:lnTo>
                    <a:pt x="167133" y="193471"/>
                  </a:lnTo>
                  <a:lnTo>
                    <a:pt x="169855" y="202730"/>
                  </a:lnTo>
                  <a:lnTo>
                    <a:pt x="170903" y="212386"/>
                  </a:lnTo>
                  <a:lnTo>
                    <a:pt x="170635" y="222322"/>
                  </a:lnTo>
                  <a:lnTo>
                    <a:pt x="169378" y="232444"/>
                  </a:lnTo>
                  <a:lnTo>
                    <a:pt x="167080" y="242528"/>
                  </a:lnTo>
                  <a:lnTo>
                    <a:pt x="163336" y="252227"/>
                  </a:lnTo>
                  <a:lnTo>
                    <a:pt x="158032" y="261371"/>
                  </a:lnTo>
                  <a:lnTo>
                    <a:pt x="151012" y="269646"/>
                  </a:lnTo>
                  <a:lnTo>
                    <a:pt x="141940" y="276526"/>
                  </a:lnTo>
                  <a:lnTo>
                    <a:pt x="130835" y="281856"/>
                  </a:lnTo>
                  <a:lnTo>
                    <a:pt x="118159" y="285791"/>
                  </a:lnTo>
                  <a:lnTo>
                    <a:pt x="104594" y="288605"/>
                  </a:lnTo>
                  <a:lnTo>
                    <a:pt x="90637" y="290572"/>
                  </a:lnTo>
                  <a:lnTo>
                    <a:pt x="76953" y="291734"/>
                  </a:lnTo>
                  <a:lnTo>
                    <a:pt x="63020" y="291913"/>
                  </a:lnTo>
                  <a:lnTo>
                    <a:pt x="46504" y="290013"/>
                  </a:lnTo>
                  <a:lnTo>
                    <a:pt x="2329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89151" y="1758259"/>
              <a:ext cx="364595" cy="416739"/>
            </a:xfrm>
            <a:custGeom>
              <a:avLst/>
              <a:gdLst/>
              <a:ahLst/>
              <a:cxnLst/>
              <a:rect l="0" t="0" r="0" b="0"/>
              <a:pathLst>
                <a:path w="364595" h="416739">
                  <a:moveTo>
                    <a:pt x="264610" y="52642"/>
                  </a:moveTo>
                  <a:lnTo>
                    <a:pt x="258609" y="46842"/>
                  </a:lnTo>
                  <a:lnTo>
                    <a:pt x="251764" y="41917"/>
                  </a:lnTo>
                  <a:lnTo>
                    <a:pt x="243372" y="37419"/>
                  </a:lnTo>
                  <a:lnTo>
                    <a:pt x="233571" y="33372"/>
                  </a:lnTo>
                  <a:lnTo>
                    <a:pt x="222608" y="30006"/>
                  </a:lnTo>
                  <a:lnTo>
                    <a:pt x="210743" y="27402"/>
                  </a:lnTo>
                  <a:lnTo>
                    <a:pt x="198047" y="25648"/>
                  </a:lnTo>
                  <a:lnTo>
                    <a:pt x="184402" y="24918"/>
                  </a:lnTo>
                  <a:lnTo>
                    <a:pt x="169825" y="25214"/>
                  </a:lnTo>
                  <a:lnTo>
                    <a:pt x="154615" y="26718"/>
                  </a:lnTo>
                  <a:lnTo>
                    <a:pt x="139253" y="29855"/>
                  </a:lnTo>
                  <a:lnTo>
                    <a:pt x="124039" y="34703"/>
                  </a:lnTo>
                  <a:lnTo>
                    <a:pt x="109400" y="40890"/>
                  </a:lnTo>
                  <a:lnTo>
                    <a:pt x="95949" y="47798"/>
                  </a:lnTo>
                  <a:lnTo>
                    <a:pt x="83905" y="54997"/>
                  </a:lnTo>
                  <a:lnTo>
                    <a:pt x="73157" y="62268"/>
                  </a:lnTo>
                  <a:lnTo>
                    <a:pt x="63462" y="69522"/>
                  </a:lnTo>
                  <a:lnTo>
                    <a:pt x="54564" y="76744"/>
                  </a:lnTo>
                  <a:lnTo>
                    <a:pt x="46246" y="84425"/>
                  </a:lnTo>
                  <a:lnTo>
                    <a:pt x="38338" y="93493"/>
                  </a:lnTo>
                  <a:lnTo>
                    <a:pt x="30719" y="104349"/>
                  </a:lnTo>
                  <a:lnTo>
                    <a:pt x="23465" y="117068"/>
                  </a:lnTo>
                  <a:lnTo>
                    <a:pt x="16819" y="131660"/>
                  </a:lnTo>
                  <a:lnTo>
                    <a:pt x="10878" y="147919"/>
                  </a:lnTo>
                  <a:lnTo>
                    <a:pt x="5907" y="165362"/>
                  </a:lnTo>
                  <a:lnTo>
                    <a:pt x="2398" y="183353"/>
                  </a:lnTo>
                  <a:lnTo>
                    <a:pt x="486" y="201476"/>
                  </a:lnTo>
                  <a:lnTo>
                    <a:pt x="0" y="219216"/>
                  </a:lnTo>
                  <a:lnTo>
                    <a:pt x="653" y="235902"/>
                  </a:lnTo>
                  <a:lnTo>
                    <a:pt x="2168" y="251275"/>
                  </a:lnTo>
                  <a:lnTo>
                    <a:pt x="4471" y="265581"/>
                  </a:lnTo>
                  <a:lnTo>
                    <a:pt x="7686" y="279351"/>
                  </a:lnTo>
                  <a:lnTo>
                    <a:pt x="11809" y="292946"/>
                  </a:lnTo>
                  <a:lnTo>
                    <a:pt x="16712" y="306217"/>
                  </a:lnTo>
                  <a:lnTo>
                    <a:pt x="22227" y="318609"/>
                  </a:lnTo>
                  <a:lnTo>
                    <a:pt x="28197" y="329875"/>
                  </a:lnTo>
                  <a:lnTo>
                    <a:pt x="34494" y="340068"/>
                  </a:lnTo>
                  <a:lnTo>
                    <a:pt x="41020" y="349375"/>
                  </a:lnTo>
                  <a:lnTo>
                    <a:pt x="47706" y="358005"/>
                  </a:lnTo>
                  <a:lnTo>
                    <a:pt x="54499" y="366141"/>
                  </a:lnTo>
                  <a:lnTo>
                    <a:pt x="61367" y="373925"/>
                  </a:lnTo>
                  <a:lnTo>
                    <a:pt x="68293" y="381460"/>
                  </a:lnTo>
                  <a:lnTo>
                    <a:pt x="75590" y="388658"/>
                  </a:lnTo>
                  <a:lnTo>
                    <a:pt x="83860" y="395266"/>
                  </a:lnTo>
                  <a:lnTo>
                    <a:pt x="93359" y="401186"/>
                  </a:lnTo>
                  <a:lnTo>
                    <a:pt x="104182" y="406314"/>
                  </a:lnTo>
                  <a:lnTo>
                    <a:pt x="116428" y="410459"/>
                  </a:lnTo>
                  <a:lnTo>
                    <a:pt x="129999" y="413613"/>
                  </a:lnTo>
                  <a:lnTo>
                    <a:pt x="144501" y="415747"/>
                  </a:lnTo>
                  <a:lnTo>
                    <a:pt x="159374" y="416738"/>
                  </a:lnTo>
                  <a:lnTo>
                    <a:pt x="174265" y="416619"/>
                  </a:lnTo>
                  <a:lnTo>
                    <a:pt x="189195" y="415234"/>
                  </a:lnTo>
                  <a:lnTo>
                    <a:pt x="204437" y="412178"/>
                  </a:lnTo>
                  <a:lnTo>
                    <a:pt x="220128" y="407375"/>
                  </a:lnTo>
                  <a:lnTo>
                    <a:pt x="235937" y="400878"/>
                  </a:lnTo>
                  <a:lnTo>
                    <a:pt x="251178" y="392698"/>
                  </a:lnTo>
                  <a:lnTo>
                    <a:pt x="265501" y="383018"/>
                  </a:lnTo>
                  <a:lnTo>
                    <a:pt x="278729" y="372452"/>
                  </a:lnTo>
                  <a:lnTo>
                    <a:pt x="290696" y="361909"/>
                  </a:lnTo>
                  <a:lnTo>
                    <a:pt x="301446" y="351886"/>
                  </a:lnTo>
                  <a:lnTo>
                    <a:pt x="311175" y="342023"/>
                  </a:lnTo>
                  <a:lnTo>
                    <a:pt x="320111" y="331341"/>
                  </a:lnTo>
                  <a:lnTo>
                    <a:pt x="328459" y="319335"/>
                  </a:lnTo>
                  <a:lnTo>
                    <a:pt x="336222" y="305980"/>
                  </a:lnTo>
                  <a:lnTo>
                    <a:pt x="343216" y="291478"/>
                  </a:lnTo>
                  <a:lnTo>
                    <a:pt x="349400" y="276081"/>
                  </a:lnTo>
                  <a:lnTo>
                    <a:pt x="354705" y="259859"/>
                  </a:lnTo>
                  <a:lnTo>
                    <a:pt x="358971" y="242692"/>
                  </a:lnTo>
                  <a:lnTo>
                    <a:pt x="362200" y="224597"/>
                  </a:lnTo>
                  <a:lnTo>
                    <a:pt x="364215" y="205871"/>
                  </a:lnTo>
                  <a:lnTo>
                    <a:pt x="364594" y="186996"/>
                  </a:lnTo>
                  <a:lnTo>
                    <a:pt x="363251" y="168265"/>
                  </a:lnTo>
                  <a:lnTo>
                    <a:pt x="360230" y="149942"/>
                  </a:lnTo>
                  <a:lnTo>
                    <a:pt x="355536" y="132332"/>
                  </a:lnTo>
                  <a:lnTo>
                    <a:pt x="349347" y="115533"/>
                  </a:lnTo>
                  <a:lnTo>
                    <a:pt x="342108" y="99795"/>
                  </a:lnTo>
                  <a:lnTo>
                    <a:pt x="334419" y="85590"/>
                  </a:lnTo>
                  <a:lnTo>
                    <a:pt x="326653" y="73033"/>
                  </a:lnTo>
                  <a:lnTo>
                    <a:pt x="318643" y="61939"/>
                  </a:lnTo>
                  <a:lnTo>
                    <a:pt x="309821" y="52009"/>
                  </a:lnTo>
                  <a:lnTo>
                    <a:pt x="299925" y="42959"/>
                  </a:lnTo>
                  <a:lnTo>
                    <a:pt x="289158" y="34709"/>
                  </a:lnTo>
                  <a:lnTo>
                    <a:pt x="278005" y="27379"/>
                  </a:lnTo>
                  <a:lnTo>
                    <a:pt x="266792" y="20966"/>
                  </a:lnTo>
                  <a:lnTo>
                    <a:pt x="255500" y="15506"/>
                  </a:lnTo>
                  <a:lnTo>
                    <a:pt x="243860" y="11136"/>
                  </a:lnTo>
                  <a:lnTo>
                    <a:pt x="231752" y="7827"/>
                  </a:lnTo>
                  <a:lnTo>
                    <a:pt x="219798" y="5414"/>
                  </a:lnTo>
                  <a:lnTo>
                    <a:pt x="208097" y="3442"/>
                  </a:lnTo>
                  <a:lnTo>
                    <a:pt x="195619" y="1737"/>
                  </a:lnTo>
                  <a:lnTo>
                    <a:pt x="1803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36196" y="1802388"/>
              <a:ext cx="442497" cy="484233"/>
            </a:xfrm>
            <a:custGeom>
              <a:avLst/>
              <a:gdLst/>
              <a:ahLst/>
              <a:cxnLst/>
              <a:rect l="0" t="0" r="0" b="0"/>
              <a:pathLst>
                <a:path w="442497" h="484233">
                  <a:moveTo>
                    <a:pt x="164798" y="29570"/>
                  </a:moveTo>
                  <a:lnTo>
                    <a:pt x="153063" y="35504"/>
                  </a:lnTo>
                  <a:lnTo>
                    <a:pt x="141934" y="41709"/>
                  </a:lnTo>
                  <a:lnTo>
                    <a:pt x="130345" y="48800"/>
                  </a:lnTo>
                  <a:lnTo>
                    <a:pt x="118530" y="56568"/>
                  </a:lnTo>
                  <a:lnTo>
                    <a:pt x="107167" y="64566"/>
                  </a:lnTo>
                  <a:lnTo>
                    <a:pt x="96613" y="72516"/>
                  </a:lnTo>
                  <a:lnTo>
                    <a:pt x="86739" y="80636"/>
                  </a:lnTo>
                  <a:lnTo>
                    <a:pt x="77118" y="89526"/>
                  </a:lnTo>
                  <a:lnTo>
                    <a:pt x="67471" y="99465"/>
                  </a:lnTo>
                  <a:lnTo>
                    <a:pt x="58009" y="110259"/>
                  </a:lnTo>
                  <a:lnTo>
                    <a:pt x="49328" y="121428"/>
                  </a:lnTo>
                  <a:lnTo>
                    <a:pt x="41708" y="132657"/>
                  </a:lnTo>
                  <a:lnTo>
                    <a:pt x="35116" y="144129"/>
                  </a:lnTo>
                  <a:lnTo>
                    <a:pt x="29379" y="156422"/>
                  </a:lnTo>
                  <a:lnTo>
                    <a:pt x="24299" y="169795"/>
                  </a:lnTo>
                  <a:lnTo>
                    <a:pt x="19701" y="183877"/>
                  </a:lnTo>
                  <a:lnTo>
                    <a:pt x="15444" y="197876"/>
                  </a:lnTo>
                  <a:lnTo>
                    <a:pt x="11431" y="211339"/>
                  </a:lnTo>
                  <a:lnTo>
                    <a:pt x="7750" y="224481"/>
                  </a:lnTo>
                  <a:lnTo>
                    <a:pt x="4657" y="237978"/>
                  </a:lnTo>
                  <a:lnTo>
                    <a:pt x="2250" y="252206"/>
                  </a:lnTo>
                  <a:lnTo>
                    <a:pt x="635" y="267221"/>
                  </a:lnTo>
                  <a:lnTo>
                    <a:pt x="0" y="282919"/>
                  </a:lnTo>
                  <a:lnTo>
                    <a:pt x="358" y="299149"/>
                  </a:lnTo>
                  <a:lnTo>
                    <a:pt x="1734" y="315608"/>
                  </a:lnTo>
                  <a:lnTo>
                    <a:pt x="4253" y="331878"/>
                  </a:lnTo>
                  <a:lnTo>
                    <a:pt x="7873" y="347742"/>
                  </a:lnTo>
                  <a:lnTo>
                    <a:pt x="12421" y="363174"/>
                  </a:lnTo>
                  <a:lnTo>
                    <a:pt x="17690" y="378228"/>
                  </a:lnTo>
                  <a:lnTo>
                    <a:pt x="23492" y="392978"/>
                  </a:lnTo>
                  <a:lnTo>
                    <a:pt x="29675" y="407173"/>
                  </a:lnTo>
                  <a:lnTo>
                    <a:pt x="36123" y="420260"/>
                  </a:lnTo>
                  <a:lnTo>
                    <a:pt x="42769" y="432023"/>
                  </a:lnTo>
                  <a:lnTo>
                    <a:pt x="50047" y="442397"/>
                  </a:lnTo>
                  <a:lnTo>
                    <a:pt x="58836" y="451301"/>
                  </a:lnTo>
                  <a:lnTo>
                    <a:pt x="69497" y="458846"/>
                  </a:lnTo>
                  <a:lnTo>
                    <a:pt x="81914" y="465271"/>
                  </a:lnTo>
                  <a:lnTo>
                    <a:pt x="95770" y="470836"/>
                  </a:lnTo>
                  <a:lnTo>
                    <a:pt x="110727" y="475762"/>
                  </a:lnTo>
                  <a:lnTo>
                    <a:pt x="126650" y="479904"/>
                  </a:lnTo>
                  <a:lnTo>
                    <a:pt x="143615" y="482783"/>
                  </a:lnTo>
                  <a:lnTo>
                    <a:pt x="161574" y="484232"/>
                  </a:lnTo>
                  <a:lnTo>
                    <a:pt x="180208" y="484221"/>
                  </a:lnTo>
                  <a:lnTo>
                    <a:pt x="199023" y="482693"/>
                  </a:lnTo>
                  <a:lnTo>
                    <a:pt x="217708" y="479774"/>
                  </a:lnTo>
                  <a:lnTo>
                    <a:pt x="235831" y="475713"/>
                  </a:lnTo>
                  <a:lnTo>
                    <a:pt x="252775" y="470778"/>
                  </a:lnTo>
                  <a:lnTo>
                    <a:pt x="268313" y="465205"/>
                  </a:lnTo>
                  <a:lnTo>
                    <a:pt x="282390" y="459177"/>
                  </a:lnTo>
                  <a:lnTo>
                    <a:pt x="294942" y="452832"/>
                  </a:lnTo>
                  <a:lnTo>
                    <a:pt x="306092" y="446264"/>
                  </a:lnTo>
                  <a:lnTo>
                    <a:pt x="316092" y="439380"/>
                  </a:lnTo>
                  <a:lnTo>
                    <a:pt x="325211" y="431919"/>
                  </a:lnTo>
                  <a:lnTo>
                    <a:pt x="333687" y="423790"/>
                  </a:lnTo>
                  <a:lnTo>
                    <a:pt x="341705" y="415211"/>
                  </a:lnTo>
                  <a:lnTo>
                    <a:pt x="349403" y="406606"/>
                  </a:lnTo>
                  <a:lnTo>
                    <a:pt x="356882" y="398221"/>
                  </a:lnTo>
                  <a:lnTo>
                    <a:pt x="364211" y="389964"/>
                  </a:lnTo>
                  <a:lnTo>
                    <a:pt x="371438" y="381507"/>
                  </a:lnTo>
                  <a:lnTo>
                    <a:pt x="378597" y="372674"/>
                  </a:lnTo>
                  <a:lnTo>
                    <a:pt x="385709" y="363605"/>
                  </a:lnTo>
                  <a:lnTo>
                    <a:pt x="392790" y="354664"/>
                  </a:lnTo>
                  <a:lnTo>
                    <a:pt x="399846" y="346050"/>
                  </a:lnTo>
                  <a:lnTo>
                    <a:pt x="406720" y="337638"/>
                  </a:lnTo>
                  <a:lnTo>
                    <a:pt x="413110" y="329077"/>
                  </a:lnTo>
                  <a:lnTo>
                    <a:pt x="418884" y="320164"/>
                  </a:lnTo>
                  <a:lnTo>
                    <a:pt x="423912" y="310703"/>
                  </a:lnTo>
                  <a:lnTo>
                    <a:pt x="427992" y="300434"/>
                  </a:lnTo>
                  <a:lnTo>
                    <a:pt x="431110" y="289301"/>
                  </a:lnTo>
                  <a:lnTo>
                    <a:pt x="433561" y="277570"/>
                  </a:lnTo>
                  <a:lnTo>
                    <a:pt x="435829" y="265703"/>
                  </a:lnTo>
                  <a:lnTo>
                    <a:pt x="438203" y="253983"/>
                  </a:lnTo>
                  <a:lnTo>
                    <a:pt x="440460" y="242505"/>
                  </a:lnTo>
                  <a:lnTo>
                    <a:pt x="441992" y="231265"/>
                  </a:lnTo>
                  <a:lnTo>
                    <a:pt x="442496" y="220210"/>
                  </a:lnTo>
                  <a:lnTo>
                    <a:pt x="441834" y="208801"/>
                  </a:lnTo>
                  <a:lnTo>
                    <a:pt x="439860" y="196077"/>
                  </a:lnTo>
                  <a:lnTo>
                    <a:pt x="436639" y="181622"/>
                  </a:lnTo>
                  <a:lnTo>
                    <a:pt x="432374" y="165673"/>
                  </a:lnTo>
                  <a:lnTo>
                    <a:pt x="427301" y="148824"/>
                  </a:lnTo>
                  <a:lnTo>
                    <a:pt x="421622" y="131537"/>
                  </a:lnTo>
                  <a:lnTo>
                    <a:pt x="415013" y="114389"/>
                  </a:lnTo>
                  <a:lnTo>
                    <a:pt x="406682" y="98117"/>
                  </a:lnTo>
                  <a:lnTo>
                    <a:pt x="396346" y="83037"/>
                  </a:lnTo>
                  <a:lnTo>
                    <a:pt x="384657" y="69270"/>
                  </a:lnTo>
                  <a:lnTo>
                    <a:pt x="372888" y="56928"/>
                  </a:lnTo>
                  <a:lnTo>
                    <a:pt x="361786" y="45923"/>
                  </a:lnTo>
                  <a:lnTo>
                    <a:pt x="351403" y="36190"/>
                  </a:lnTo>
                  <a:lnTo>
                    <a:pt x="341370" y="27783"/>
                  </a:lnTo>
                  <a:lnTo>
                    <a:pt x="331389" y="20607"/>
                  </a:lnTo>
                  <a:lnTo>
                    <a:pt x="320837" y="14616"/>
                  </a:lnTo>
                  <a:lnTo>
                    <a:pt x="308755" y="9882"/>
                  </a:lnTo>
                  <a:lnTo>
                    <a:pt x="294763" y="6325"/>
                  </a:lnTo>
                  <a:lnTo>
                    <a:pt x="279141" y="3748"/>
                  </a:lnTo>
                  <a:lnTo>
                    <a:pt x="262518" y="1928"/>
                  </a:lnTo>
                  <a:lnTo>
                    <a:pt x="245395" y="668"/>
                  </a:lnTo>
                  <a:lnTo>
                    <a:pt x="228608" y="0"/>
                  </a:lnTo>
                  <a:lnTo>
                    <a:pt x="211649" y="214"/>
                  </a:lnTo>
                  <a:lnTo>
                    <a:pt x="191920" y="2444"/>
                  </a:lnTo>
                  <a:lnTo>
                    <a:pt x="164798" y="8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87432" y="2853222"/>
            <a:ext cx="1487411" cy="568540"/>
            <a:chOff x="4687432" y="2853222"/>
            <a:chExt cx="1487411" cy="568540"/>
          </a:xfrm>
        </p:grpSpPr>
        <p:sp>
          <p:nvSpPr>
            <p:cNvPr id="43" name="Freeform 42"/>
            <p:cNvSpPr/>
            <p:nvPr/>
          </p:nvSpPr>
          <p:spPr>
            <a:xfrm>
              <a:off x="4687432" y="2853222"/>
              <a:ext cx="303076" cy="471278"/>
            </a:xfrm>
            <a:custGeom>
              <a:avLst/>
              <a:gdLst/>
              <a:ahLst/>
              <a:cxnLst/>
              <a:rect l="0" t="0" r="0" b="0"/>
              <a:pathLst>
                <a:path w="303076" h="471278">
                  <a:moveTo>
                    <a:pt x="71448" y="0"/>
                  </a:moveTo>
                  <a:lnTo>
                    <a:pt x="68514" y="11735"/>
                  </a:lnTo>
                  <a:lnTo>
                    <a:pt x="65732" y="22865"/>
                  </a:lnTo>
                  <a:lnTo>
                    <a:pt x="62833" y="34467"/>
                  </a:lnTo>
                  <a:lnTo>
                    <a:pt x="59793" y="46801"/>
                  </a:lnTo>
                  <a:lnTo>
                    <a:pt x="56628" y="60110"/>
                  </a:lnTo>
                  <a:lnTo>
                    <a:pt x="53354" y="74410"/>
                  </a:lnTo>
                  <a:lnTo>
                    <a:pt x="49671" y="89242"/>
                  </a:lnTo>
                  <a:lnTo>
                    <a:pt x="44983" y="103807"/>
                  </a:lnTo>
                  <a:lnTo>
                    <a:pt x="39052" y="117672"/>
                  </a:lnTo>
                  <a:lnTo>
                    <a:pt x="32119" y="130758"/>
                  </a:lnTo>
                  <a:lnTo>
                    <a:pt x="24702" y="143159"/>
                  </a:lnTo>
                  <a:lnTo>
                    <a:pt x="17167" y="154952"/>
                  </a:lnTo>
                  <a:lnTo>
                    <a:pt x="9997" y="163876"/>
                  </a:lnTo>
                  <a:lnTo>
                    <a:pt x="4343" y="166423"/>
                  </a:lnTo>
                  <a:lnTo>
                    <a:pt x="1115" y="162849"/>
                  </a:lnTo>
                  <a:lnTo>
                    <a:pt x="0" y="155101"/>
                  </a:lnTo>
                  <a:lnTo>
                    <a:pt x="410" y="144826"/>
                  </a:lnTo>
                  <a:lnTo>
                    <a:pt x="1855" y="133231"/>
                  </a:lnTo>
                  <a:lnTo>
                    <a:pt x="3991" y="121234"/>
                  </a:lnTo>
                  <a:lnTo>
                    <a:pt x="6592" y="109317"/>
                  </a:lnTo>
                  <a:lnTo>
                    <a:pt x="9666" y="97653"/>
                  </a:lnTo>
                  <a:lnTo>
                    <a:pt x="13420" y="86262"/>
                  </a:lnTo>
                  <a:lnTo>
                    <a:pt x="17918" y="75111"/>
                  </a:lnTo>
                  <a:lnTo>
                    <a:pt x="23247" y="64312"/>
                  </a:lnTo>
                  <a:lnTo>
                    <a:pt x="29581" y="54123"/>
                  </a:lnTo>
                  <a:lnTo>
                    <a:pt x="36925" y="44640"/>
                  </a:lnTo>
                  <a:lnTo>
                    <a:pt x="45298" y="35965"/>
                  </a:lnTo>
                  <a:lnTo>
                    <a:pt x="54821" y="28284"/>
                  </a:lnTo>
                  <a:lnTo>
                    <a:pt x="65446" y="21617"/>
                  </a:lnTo>
                  <a:lnTo>
                    <a:pt x="76834" y="16479"/>
                  </a:lnTo>
                  <a:lnTo>
                    <a:pt x="88470" y="13916"/>
                  </a:lnTo>
                  <a:lnTo>
                    <a:pt x="100034" y="14275"/>
                  </a:lnTo>
                  <a:lnTo>
                    <a:pt x="111408" y="17450"/>
                  </a:lnTo>
                  <a:lnTo>
                    <a:pt x="122579" y="23235"/>
                  </a:lnTo>
                  <a:lnTo>
                    <a:pt x="133564" y="31242"/>
                  </a:lnTo>
                  <a:lnTo>
                    <a:pt x="144077" y="41157"/>
                  </a:lnTo>
                  <a:lnTo>
                    <a:pt x="153538" y="52845"/>
                  </a:lnTo>
                  <a:lnTo>
                    <a:pt x="161713" y="66074"/>
                  </a:lnTo>
                  <a:lnTo>
                    <a:pt x="168525" y="80700"/>
                  </a:lnTo>
                  <a:lnTo>
                    <a:pt x="173885" y="96726"/>
                  </a:lnTo>
                  <a:lnTo>
                    <a:pt x="177898" y="114031"/>
                  </a:lnTo>
                  <a:lnTo>
                    <a:pt x="180797" y="132552"/>
                  </a:lnTo>
                  <a:lnTo>
                    <a:pt x="182843" y="152348"/>
                  </a:lnTo>
                  <a:lnTo>
                    <a:pt x="184257" y="173329"/>
                  </a:lnTo>
                  <a:lnTo>
                    <a:pt x="185058" y="195130"/>
                  </a:lnTo>
                  <a:lnTo>
                    <a:pt x="185072" y="217218"/>
                  </a:lnTo>
                  <a:lnTo>
                    <a:pt x="184267" y="239246"/>
                  </a:lnTo>
                  <a:lnTo>
                    <a:pt x="182743" y="260595"/>
                  </a:lnTo>
                  <a:lnTo>
                    <a:pt x="180650" y="280326"/>
                  </a:lnTo>
                  <a:lnTo>
                    <a:pt x="178125" y="298070"/>
                  </a:lnTo>
                  <a:lnTo>
                    <a:pt x="175126" y="313798"/>
                  </a:lnTo>
                  <a:lnTo>
                    <a:pt x="171434" y="327539"/>
                  </a:lnTo>
                  <a:lnTo>
                    <a:pt x="166992" y="339533"/>
                  </a:lnTo>
                  <a:lnTo>
                    <a:pt x="162043" y="350286"/>
                  </a:lnTo>
                  <a:lnTo>
                    <a:pt x="157029" y="360452"/>
                  </a:lnTo>
                  <a:lnTo>
                    <a:pt x="152209" y="370448"/>
                  </a:lnTo>
                  <a:lnTo>
                    <a:pt x="147498" y="380301"/>
                  </a:lnTo>
                  <a:lnTo>
                    <a:pt x="142576" y="389771"/>
                  </a:lnTo>
                  <a:lnTo>
                    <a:pt x="137264" y="398740"/>
                  </a:lnTo>
                  <a:lnTo>
                    <a:pt x="131543" y="407390"/>
                  </a:lnTo>
                  <a:lnTo>
                    <a:pt x="125470" y="416111"/>
                  </a:lnTo>
                  <a:lnTo>
                    <a:pt x="119117" y="425121"/>
                  </a:lnTo>
                  <a:lnTo>
                    <a:pt x="112393" y="434307"/>
                  </a:lnTo>
                  <a:lnTo>
                    <a:pt x="105047" y="443328"/>
                  </a:lnTo>
                  <a:lnTo>
                    <a:pt x="96989" y="451976"/>
                  </a:lnTo>
                  <a:lnTo>
                    <a:pt x="88119" y="459732"/>
                  </a:lnTo>
                  <a:lnTo>
                    <a:pt x="78256" y="465724"/>
                  </a:lnTo>
                  <a:lnTo>
                    <a:pt x="67409" y="469626"/>
                  </a:lnTo>
                  <a:lnTo>
                    <a:pt x="56210" y="471277"/>
                  </a:lnTo>
                  <a:lnTo>
                    <a:pt x="45765" y="470422"/>
                  </a:lnTo>
                  <a:lnTo>
                    <a:pt x="36645" y="467180"/>
                  </a:lnTo>
                  <a:lnTo>
                    <a:pt x="29220" y="461938"/>
                  </a:lnTo>
                  <a:lnTo>
                    <a:pt x="23908" y="455148"/>
                  </a:lnTo>
                  <a:lnTo>
                    <a:pt x="20715" y="447218"/>
                  </a:lnTo>
                  <a:lnTo>
                    <a:pt x="19502" y="438474"/>
                  </a:lnTo>
                  <a:lnTo>
                    <a:pt x="20185" y="429162"/>
                  </a:lnTo>
                  <a:lnTo>
                    <a:pt x="22531" y="419461"/>
                  </a:lnTo>
                  <a:lnTo>
                    <a:pt x="26372" y="409661"/>
                  </a:lnTo>
                  <a:lnTo>
                    <a:pt x="31690" y="400154"/>
                  </a:lnTo>
                  <a:lnTo>
                    <a:pt x="38338" y="391129"/>
                  </a:lnTo>
                  <a:lnTo>
                    <a:pt x="46072" y="382594"/>
                  </a:lnTo>
                  <a:lnTo>
                    <a:pt x="54633" y="374474"/>
                  </a:lnTo>
                  <a:lnTo>
                    <a:pt x="63798" y="366690"/>
                  </a:lnTo>
                  <a:lnTo>
                    <a:pt x="73392" y="359648"/>
                  </a:lnTo>
                  <a:lnTo>
                    <a:pt x="83285" y="354202"/>
                  </a:lnTo>
                  <a:lnTo>
                    <a:pt x="93388" y="350690"/>
                  </a:lnTo>
                  <a:lnTo>
                    <a:pt x="103799" y="348976"/>
                  </a:lnTo>
                  <a:lnTo>
                    <a:pt x="114782" y="348731"/>
                  </a:lnTo>
                  <a:lnTo>
                    <a:pt x="126429" y="349603"/>
                  </a:lnTo>
                  <a:lnTo>
                    <a:pt x="138523" y="351287"/>
                  </a:lnTo>
                  <a:lnTo>
                    <a:pt x="150641" y="353546"/>
                  </a:lnTo>
                  <a:lnTo>
                    <a:pt x="162528" y="356210"/>
                  </a:lnTo>
                  <a:lnTo>
                    <a:pt x="173951" y="359319"/>
                  </a:lnTo>
                  <a:lnTo>
                    <a:pt x="184621" y="363090"/>
                  </a:lnTo>
                  <a:lnTo>
                    <a:pt x="194468" y="367588"/>
                  </a:lnTo>
                  <a:lnTo>
                    <a:pt x="203740" y="372576"/>
                  </a:lnTo>
                  <a:lnTo>
                    <a:pt x="212895" y="377617"/>
                  </a:lnTo>
                  <a:lnTo>
                    <a:pt x="222213" y="382442"/>
                  </a:lnTo>
                  <a:lnTo>
                    <a:pt x="231949" y="386647"/>
                  </a:lnTo>
                  <a:lnTo>
                    <a:pt x="242404" y="389633"/>
                  </a:lnTo>
                  <a:lnTo>
                    <a:pt x="253647" y="391195"/>
                  </a:lnTo>
                  <a:lnTo>
                    <a:pt x="264988" y="391612"/>
                  </a:lnTo>
                  <a:lnTo>
                    <a:pt x="276196" y="391495"/>
                  </a:lnTo>
                  <a:lnTo>
                    <a:pt x="288256" y="390834"/>
                  </a:lnTo>
                  <a:lnTo>
                    <a:pt x="30307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95792" y="3053264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17541" y="3001"/>
                  </a:lnTo>
                  <a:lnTo>
                    <a:pt x="109194" y="6423"/>
                  </a:lnTo>
                  <a:lnTo>
                    <a:pt x="100500" y="10619"/>
                  </a:lnTo>
                  <a:lnTo>
                    <a:pt x="91552" y="15520"/>
                  </a:lnTo>
                  <a:lnTo>
                    <a:pt x="82705" y="21001"/>
                  </a:lnTo>
                  <a:lnTo>
                    <a:pt x="74167" y="26931"/>
                  </a:lnTo>
                  <a:lnTo>
                    <a:pt x="65978" y="33193"/>
                  </a:lnTo>
                  <a:lnTo>
                    <a:pt x="58101" y="39691"/>
                  </a:lnTo>
                  <a:lnTo>
                    <a:pt x="50471" y="46351"/>
                  </a:lnTo>
                  <a:lnTo>
                    <a:pt x="42941" y="53009"/>
                  </a:lnTo>
                  <a:lnTo>
                    <a:pt x="34348" y="60172"/>
                  </a:lnTo>
                  <a:lnTo>
                    <a:pt x="21696" y="695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95792" y="3021678"/>
              <a:ext cx="157929" cy="178986"/>
            </a:xfrm>
            <a:custGeom>
              <a:avLst/>
              <a:gdLst/>
              <a:ahLst/>
              <a:cxnLst/>
              <a:rect l="0" t="0" r="0" b="0"/>
              <a:pathLst>
                <a:path w="157929" h="178986">
                  <a:moveTo>
                    <a:pt x="0" y="0"/>
                  </a:moveTo>
                  <a:lnTo>
                    <a:pt x="5935" y="5935"/>
                  </a:lnTo>
                  <a:lnTo>
                    <a:pt x="12140" y="12140"/>
                  </a:lnTo>
                  <a:lnTo>
                    <a:pt x="19236" y="19240"/>
                  </a:lnTo>
                  <a:lnTo>
                    <a:pt x="27177" y="27353"/>
                  </a:lnTo>
                  <a:lnTo>
                    <a:pt x="35823" y="36648"/>
                  </a:lnTo>
                  <a:lnTo>
                    <a:pt x="45017" y="47096"/>
                  </a:lnTo>
                  <a:lnTo>
                    <a:pt x="54616" y="58521"/>
                  </a:lnTo>
                  <a:lnTo>
                    <a:pt x="64506" y="70707"/>
                  </a:lnTo>
                  <a:lnTo>
                    <a:pt x="74595" y="83447"/>
                  </a:lnTo>
                  <a:lnTo>
                    <a:pt x="84655" y="96253"/>
                  </a:lnTo>
                  <a:lnTo>
                    <a:pt x="94336" y="108390"/>
                  </a:lnTo>
                  <a:lnTo>
                    <a:pt x="103478" y="119512"/>
                  </a:lnTo>
                  <a:lnTo>
                    <a:pt x="112091" y="129623"/>
                  </a:lnTo>
                  <a:lnTo>
                    <a:pt x="120263" y="138882"/>
                  </a:lnTo>
                  <a:lnTo>
                    <a:pt x="128086" y="147475"/>
                  </a:lnTo>
                  <a:lnTo>
                    <a:pt x="135349" y="155274"/>
                  </a:lnTo>
                  <a:lnTo>
                    <a:pt x="142247" y="162599"/>
                  </a:lnTo>
                  <a:lnTo>
                    <a:pt x="149391" y="170098"/>
                  </a:lnTo>
                  <a:lnTo>
                    <a:pt x="1579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86802" y="2916393"/>
              <a:ext cx="215215" cy="351250"/>
            </a:xfrm>
            <a:custGeom>
              <a:avLst/>
              <a:gdLst/>
              <a:ahLst/>
              <a:cxnLst/>
              <a:rect l="0" t="0" r="0" b="0"/>
              <a:pathLst>
                <a:path w="215215" h="351250">
                  <a:moveTo>
                    <a:pt x="161716" y="0"/>
                  </a:moveTo>
                  <a:lnTo>
                    <a:pt x="152847" y="5734"/>
                  </a:lnTo>
                  <a:lnTo>
                    <a:pt x="143861" y="10018"/>
                  </a:lnTo>
                  <a:lnTo>
                    <a:pt x="133870" y="13229"/>
                  </a:lnTo>
                  <a:lnTo>
                    <a:pt x="123062" y="15763"/>
                  </a:lnTo>
                  <a:lnTo>
                    <a:pt x="111899" y="18108"/>
                  </a:lnTo>
                  <a:lnTo>
                    <a:pt x="100689" y="20556"/>
                  </a:lnTo>
                  <a:lnTo>
                    <a:pt x="89404" y="23211"/>
                  </a:lnTo>
                  <a:lnTo>
                    <a:pt x="77771" y="26075"/>
                  </a:lnTo>
                  <a:lnTo>
                    <a:pt x="65661" y="29123"/>
                  </a:lnTo>
                  <a:lnTo>
                    <a:pt x="53412" y="32476"/>
                  </a:lnTo>
                  <a:lnTo>
                    <a:pt x="41714" y="36405"/>
                  </a:lnTo>
                  <a:lnTo>
                    <a:pt x="30929" y="41020"/>
                  </a:lnTo>
                  <a:lnTo>
                    <a:pt x="21399" y="46594"/>
                  </a:lnTo>
                  <a:lnTo>
                    <a:pt x="13602" y="53624"/>
                  </a:lnTo>
                  <a:lnTo>
                    <a:pt x="7626" y="62243"/>
                  </a:lnTo>
                  <a:lnTo>
                    <a:pt x="3410" y="72116"/>
                  </a:lnTo>
                  <a:lnTo>
                    <a:pt x="931" y="82653"/>
                  </a:lnTo>
                  <a:lnTo>
                    <a:pt x="0" y="93440"/>
                  </a:lnTo>
                  <a:lnTo>
                    <a:pt x="319" y="104274"/>
                  </a:lnTo>
                  <a:lnTo>
                    <a:pt x="1588" y="115074"/>
                  </a:lnTo>
                  <a:lnTo>
                    <a:pt x="3572" y="125785"/>
                  </a:lnTo>
                  <a:lnTo>
                    <a:pt x="6931" y="135264"/>
                  </a:lnTo>
                  <a:lnTo>
                    <a:pt x="12080" y="141221"/>
                  </a:lnTo>
                  <a:lnTo>
                    <a:pt x="18055" y="142932"/>
                  </a:lnTo>
                  <a:lnTo>
                    <a:pt x="24775" y="141428"/>
                  </a:lnTo>
                  <a:lnTo>
                    <a:pt x="32319" y="137863"/>
                  </a:lnTo>
                  <a:lnTo>
                    <a:pt x="41125" y="133519"/>
                  </a:lnTo>
                  <a:lnTo>
                    <a:pt x="51980" y="129812"/>
                  </a:lnTo>
                  <a:lnTo>
                    <a:pt x="65119" y="127437"/>
                  </a:lnTo>
                  <a:lnTo>
                    <a:pt x="79989" y="126805"/>
                  </a:lnTo>
                  <a:lnTo>
                    <a:pt x="95568" y="128340"/>
                  </a:lnTo>
                  <a:lnTo>
                    <a:pt x="111179" y="132031"/>
                  </a:lnTo>
                  <a:lnTo>
                    <a:pt x="126217" y="137404"/>
                  </a:lnTo>
                  <a:lnTo>
                    <a:pt x="140001" y="143748"/>
                  </a:lnTo>
                  <a:lnTo>
                    <a:pt x="152300" y="150568"/>
                  </a:lnTo>
                  <a:lnTo>
                    <a:pt x="163235" y="157922"/>
                  </a:lnTo>
                  <a:lnTo>
                    <a:pt x="173063" y="166294"/>
                  </a:lnTo>
                  <a:lnTo>
                    <a:pt x="182049" y="175890"/>
                  </a:lnTo>
                  <a:lnTo>
                    <a:pt x="190257" y="186622"/>
                  </a:lnTo>
                  <a:lnTo>
                    <a:pt x="197560" y="198284"/>
                  </a:lnTo>
                  <a:lnTo>
                    <a:pt x="203950" y="210647"/>
                  </a:lnTo>
                  <a:lnTo>
                    <a:pt x="209226" y="223357"/>
                  </a:lnTo>
                  <a:lnTo>
                    <a:pt x="212940" y="235955"/>
                  </a:lnTo>
                  <a:lnTo>
                    <a:pt x="214981" y="248202"/>
                  </a:lnTo>
                  <a:lnTo>
                    <a:pt x="215214" y="260050"/>
                  </a:lnTo>
                  <a:lnTo>
                    <a:pt x="213327" y="271547"/>
                  </a:lnTo>
                  <a:lnTo>
                    <a:pt x="209351" y="282755"/>
                  </a:lnTo>
                  <a:lnTo>
                    <a:pt x="203598" y="293419"/>
                  </a:lnTo>
                  <a:lnTo>
                    <a:pt x="196457" y="302982"/>
                  </a:lnTo>
                  <a:lnTo>
                    <a:pt x="188283" y="311235"/>
                  </a:lnTo>
                  <a:lnTo>
                    <a:pt x="179204" y="318438"/>
                  </a:lnTo>
                  <a:lnTo>
                    <a:pt x="169134" y="325126"/>
                  </a:lnTo>
                  <a:lnTo>
                    <a:pt x="158102" y="331656"/>
                  </a:lnTo>
                  <a:lnTo>
                    <a:pt x="146254" y="337874"/>
                  </a:lnTo>
                  <a:lnTo>
                    <a:pt x="133769" y="343225"/>
                  </a:lnTo>
                  <a:lnTo>
                    <a:pt x="120817" y="347446"/>
                  </a:lnTo>
                  <a:lnTo>
                    <a:pt x="107696" y="350264"/>
                  </a:lnTo>
                  <a:lnTo>
                    <a:pt x="94814" y="351249"/>
                  </a:lnTo>
                  <a:lnTo>
                    <a:pt x="82382" y="350353"/>
                  </a:lnTo>
                  <a:lnTo>
                    <a:pt x="70679" y="347944"/>
                  </a:lnTo>
                  <a:lnTo>
                    <a:pt x="58885" y="344275"/>
                  </a:lnTo>
                  <a:lnTo>
                    <a:pt x="44852" y="337906"/>
                  </a:lnTo>
                  <a:lnTo>
                    <a:pt x="2484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59088" y="3042735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94756" y="0"/>
                  </a:moveTo>
                  <a:lnTo>
                    <a:pt x="88889" y="5868"/>
                  </a:lnTo>
                  <a:lnTo>
                    <a:pt x="83325" y="11433"/>
                  </a:lnTo>
                  <a:lnTo>
                    <a:pt x="77525" y="17232"/>
                  </a:lnTo>
                  <a:lnTo>
                    <a:pt x="71445" y="23312"/>
                  </a:lnTo>
                  <a:lnTo>
                    <a:pt x="65115" y="29642"/>
                  </a:lnTo>
                  <a:lnTo>
                    <a:pt x="58582" y="36175"/>
                  </a:lnTo>
                  <a:lnTo>
                    <a:pt x="51733" y="43023"/>
                  </a:lnTo>
                  <a:lnTo>
                    <a:pt x="44302" y="50455"/>
                  </a:lnTo>
                  <a:lnTo>
                    <a:pt x="36205" y="58552"/>
                  </a:lnTo>
                  <a:lnTo>
                    <a:pt x="27956" y="66801"/>
                  </a:lnTo>
                  <a:lnTo>
                    <a:pt x="19765" y="74991"/>
                  </a:lnTo>
                  <a:lnTo>
                    <a:pt x="10913" y="8384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48559" y="3032207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0" y="0"/>
                  </a:moveTo>
                  <a:lnTo>
                    <a:pt x="5868" y="8868"/>
                  </a:lnTo>
                  <a:lnTo>
                    <a:pt x="11433" y="17855"/>
                  </a:lnTo>
                  <a:lnTo>
                    <a:pt x="17232" y="27841"/>
                  </a:lnTo>
                  <a:lnTo>
                    <a:pt x="23312" y="38476"/>
                  </a:lnTo>
                  <a:lnTo>
                    <a:pt x="29642" y="48991"/>
                  </a:lnTo>
                  <a:lnTo>
                    <a:pt x="36165" y="58943"/>
                  </a:lnTo>
                  <a:lnTo>
                    <a:pt x="42721" y="68317"/>
                  </a:lnTo>
                  <a:lnTo>
                    <a:pt x="49798" y="78488"/>
                  </a:lnTo>
                  <a:lnTo>
                    <a:pt x="59135" y="92579"/>
                  </a:lnTo>
                  <a:lnTo>
                    <a:pt x="7370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69658" y="2954720"/>
              <a:ext cx="205185" cy="467042"/>
            </a:xfrm>
            <a:custGeom>
              <a:avLst/>
              <a:gdLst/>
              <a:ahLst/>
              <a:cxnLst/>
              <a:rect l="0" t="0" r="0" b="0"/>
              <a:pathLst>
                <a:path w="205185" h="467042">
                  <a:moveTo>
                    <a:pt x="0" y="35373"/>
                  </a:moveTo>
                  <a:lnTo>
                    <a:pt x="8801" y="32372"/>
                  </a:lnTo>
                  <a:lnTo>
                    <a:pt x="17148" y="28950"/>
                  </a:lnTo>
                  <a:lnTo>
                    <a:pt x="25851" y="24763"/>
                  </a:lnTo>
                  <a:lnTo>
                    <a:pt x="35145" y="20208"/>
                  </a:lnTo>
                  <a:lnTo>
                    <a:pt x="45289" y="16024"/>
                  </a:lnTo>
                  <a:lnTo>
                    <a:pt x="56333" y="12595"/>
                  </a:lnTo>
                  <a:lnTo>
                    <a:pt x="68173" y="9812"/>
                  </a:lnTo>
                  <a:lnTo>
                    <a:pt x="80644" y="7258"/>
                  </a:lnTo>
                  <a:lnTo>
                    <a:pt x="93585" y="4662"/>
                  </a:lnTo>
                  <a:lnTo>
                    <a:pt x="106868" y="2240"/>
                  </a:lnTo>
                  <a:lnTo>
                    <a:pt x="120390" y="592"/>
                  </a:lnTo>
                  <a:lnTo>
                    <a:pt x="134074" y="0"/>
                  </a:lnTo>
                  <a:lnTo>
                    <a:pt x="147703" y="434"/>
                  </a:lnTo>
                  <a:lnTo>
                    <a:pt x="160933" y="1720"/>
                  </a:lnTo>
                  <a:lnTo>
                    <a:pt x="173592" y="3672"/>
                  </a:lnTo>
                  <a:lnTo>
                    <a:pt x="185042" y="6440"/>
                  </a:lnTo>
                  <a:lnTo>
                    <a:pt x="194143" y="10500"/>
                  </a:lnTo>
                  <a:lnTo>
                    <a:pt x="200476" y="16018"/>
                  </a:lnTo>
                  <a:lnTo>
                    <a:pt x="204099" y="23181"/>
                  </a:lnTo>
                  <a:lnTo>
                    <a:pt x="205184" y="32349"/>
                  </a:lnTo>
                  <a:lnTo>
                    <a:pt x="204101" y="43512"/>
                  </a:lnTo>
                  <a:lnTo>
                    <a:pt x="201311" y="56060"/>
                  </a:lnTo>
                  <a:lnTo>
                    <a:pt x="197246" y="69005"/>
                  </a:lnTo>
                  <a:lnTo>
                    <a:pt x="192263" y="81741"/>
                  </a:lnTo>
                  <a:lnTo>
                    <a:pt x="186635" y="94052"/>
                  </a:lnTo>
                  <a:lnTo>
                    <a:pt x="180560" y="105924"/>
                  </a:lnTo>
                  <a:lnTo>
                    <a:pt x="174182" y="117426"/>
                  </a:lnTo>
                  <a:lnTo>
                    <a:pt x="167765" y="128642"/>
                  </a:lnTo>
                  <a:lnTo>
                    <a:pt x="161682" y="139648"/>
                  </a:lnTo>
                  <a:lnTo>
                    <a:pt x="156104" y="150509"/>
                  </a:lnTo>
                  <a:lnTo>
                    <a:pt x="150866" y="161433"/>
                  </a:lnTo>
                  <a:lnTo>
                    <a:pt x="145581" y="172761"/>
                  </a:lnTo>
                  <a:lnTo>
                    <a:pt x="140024" y="184644"/>
                  </a:lnTo>
                  <a:lnTo>
                    <a:pt x="134136" y="197067"/>
                  </a:lnTo>
                  <a:lnTo>
                    <a:pt x="127950" y="209937"/>
                  </a:lnTo>
                  <a:lnTo>
                    <a:pt x="121531" y="223157"/>
                  </a:lnTo>
                  <a:lnTo>
                    <a:pt x="115101" y="236797"/>
                  </a:lnTo>
                  <a:lnTo>
                    <a:pt x="109018" y="251093"/>
                  </a:lnTo>
                  <a:lnTo>
                    <a:pt x="103448" y="266113"/>
                  </a:lnTo>
                  <a:lnTo>
                    <a:pt x="98387" y="281623"/>
                  </a:lnTo>
                  <a:lnTo>
                    <a:pt x="93755" y="297188"/>
                  </a:lnTo>
                  <a:lnTo>
                    <a:pt x="89452" y="312552"/>
                  </a:lnTo>
                  <a:lnTo>
                    <a:pt x="85392" y="327801"/>
                  </a:lnTo>
                  <a:lnTo>
                    <a:pt x="81505" y="343259"/>
                  </a:lnTo>
                  <a:lnTo>
                    <a:pt x="77738" y="359099"/>
                  </a:lnTo>
                  <a:lnTo>
                    <a:pt x="74054" y="375178"/>
                  </a:lnTo>
                  <a:lnTo>
                    <a:pt x="70427" y="391133"/>
                  </a:lnTo>
                  <a:lnTo>
                    <a:pt x="66844" y="406739"/>
                  </a:lnTo>
                  <a:lnTo>
                    <a:pt x="63442" y="421355"/>
                  </a:lnTo>
                  <a:lnTo>
                    <a:pt x="60176" y="435281"/>
                  </a:lnTo>
                  <a:lnTo>
                    <a:pt x="56758" y="449737"/>
                  </a:lnTo>
                  <a:lnTo>
                    <a:pt x="52642" y="467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63336" y="2804808"/>
            <a:ext cx="2118799" cy="935440"/>
            <a:chOff x="863336" y="2804808"/>
            <a:chExt cx="2118799" cy="935440"/>
          </a:xfrm>
        </p:grpSpPr>
        <p:sp>
          <p:nvSpPr>
            <p:cNvPr id="51" name="Freeform 50"/>
            <p:cNvSpPr/>
            <p:nvPr/>
          </p:nvSpPr>
          <p:spPr>
            <a:xfrm>
              <a:off x="863336" y="2920835"/>
              <a:ext cx="665982" cy="776189"/>
            </a:xfrm>
            <a:custGeom>
              <a:avLst/>
              <a:gdLst/>
              <a:ahLst/>
              <a:cxnLst/>
              <a:rect l="0" t="0" r="0" b="0"/>
              <a:pathLst>
                <a:path w="665982" h="776189">
                  <a:moveTo>
                    <a:pt x="231627" y="164014"/>
                  </a:moveTo>
                  <a:lnTo>
                    <a:pt x="225693" y="175682"/>
                  </a:lnTo>
                  <a:lnTo>
                    <a:pt x="219488" y="186171"/>
                  </a:lnTo>
                  <a:lnTo>
                    <a:pt x="212392" y="196482"/>
                  </a:lnTo>
                  <a:lnTo>
                    <a:pt x="204452" y="207129"/>
                  </a:lnTo>
                  <a:lnTo>
                    <a:pt x="195806" y="218769"/>
                  </a:lnTo>
                  <a:lnTo>
                    <a:pt x="186611" y="231661"/>
                  </a:lnTo>
                  <a:lnTo>
                    <a:pt x="177011" y="245567"/>
                  </a:lnTo>
                  <a:lnTo>
                    <a:pt x="167122" y="259970"/>
                  </a:lnTo>
                  <a:lnTo>
                    <a:pt x="157029" y="274513"/>
                  </a:lnTo>
                  <a:lnTo>
                    <a:pt x="146795" y="289192"/>
                  </a:lnTo>
                  <a:lnTo>
                    <a:pt x="136466" y="304259"/>
                  </a:lnTo>
                  <a:lnTo>
                    <a:pt x="126081" y="319842"/>
                  </a:lnTo>
                  <a:lnTo>
                    <a:pt x="115987" y="336086"/>
                  </a:lnTo>
                  <a:lnTo>
                    <a:pt x="106816" y="353216"/>
                  </a:lnTo>
                  <a:lnTo>
                    <a:pt x="98829" y="371262"/>
                  </a:lnTo>
                  <a:lnTo>
                    <a:pt x="91806" y="389941"/>
                  </a:lnTo>
                  <a:lnTo>
                    <a:pt x="85240" y="408779"/>
                  </a:lnTo>
                  <a:lnTo>
                    <a:pt x="78787" y="427482"/>
                  </a:lnTo>
                  <a:lnTo>
                    <a:pt x="72450" y="445785"/>
                  </a:lnTo>
                  <a:lnTo>
                    <a:pt x="66488" y="463381"/>
                  </a:lnTo>
                  <a:lnTo>
                    <a:pt x="61028" y="480183"/>
                  </a:lnTo>
                  <a:lnTo>
                    <a:pt x="56056" y="496433"/>
                  </a:lnTo>
                  <a:lnTo>
                    <a:pt x="51489" y="512579"/>
                  </a:lnTo>
                  <a:lnTo>
                    <a:pt x="47239" y="528887"/>
                  </a:lnTo>
                  <a:lnTo>
                    <a:pt x="43385" y="545284"/>
                  </a:lnTo>
                  <a:lnTo>
                    <a:pt x="40169" y="561453"/>
                  </a:lnTo>
                  <a:lnTo>
                    <a:pt x="37676" y="577217"/>
                  </a:lnTo>
                  <a:lnTo>
                    <a:pt x="36001" y="592397"/>
                  </a:lnTo>
                  <a:lnTo>
                    <a:pt x="35327" y="606743"/>
                  </a:lnTo>
                  <a:lnTo>
                    <a:pt x="35657" y="620215"/>
                  </a:lnTo>
                  <a:lnTo>
                    <a:pt x="37015" y="633245"/>
                  </a:lnTo>
                  <a:lnTo>
                    <a:pt x="39521" y="646608"/>
                  </a:lnTo>
                  <a:lnTo>
                    <a:pt x="43138" y="660713"/>
                  </a:lnTo>
                  <a:lnTo>
                    <a:pt x="47853" y="675460"/>
                  </a:lnTo>
                  <a:lnTo>
                    <a:pt x="53767" y="690440"/>
                  </a:lnTo>
                  <a:lnTo>
                    <a:pt x="60819" y="705357"/>
                  </a:lnTo>
                  <a:lnTo>
                    <a:pt x="68826" y="719610"/>
                  </a:lnTo>
                  <a:lnTo>
                    <a:pt x="77570" y="732262"/>
                  </a:lnTo>
                  <a:lnTo>
                    <a:pt x="86871" y="742947"/>
                  </a:lnTo>
                  <a:lnTo>
                    <a:pt x="97066" y="751798"/>
                  </a:lnTo>
                  <a:lnTo>
                    <a:pt x="108959" y="759147"/>
                  </a:lnTo>
                  <a:lnTo>
                    <a:pt x="122845" y="765346"/>
                  </a:lnTo>
                  <a:lnTo>
                    <a:pt x="138240" y="770378"/>
                  </a:lnTo>
                  <a:lnTo>
                    <a:pt x="154183" y="773869"/>
                  </a:lnTo>
                  <a:lnTo>
                    <a:pt x="170049" y="775741"/>
                  </a:lnTo>
                  <a:lnTo>
                    <a:pt x="185429" y="776188"/>
                  </a:lnTo>
                  <a:lnTo>
                    <a:pt x="199976" y="775500"/>
                  </a:lnTo>
                  <a:lnTo>
                    <a:pt x="213610" y="773959"/>
                  </a:lnTo>
                  <a:lnTo>
                    <a:pt x="226595" y="771637"/>
                  </a:lnTo>
                  <a:lnTo>
                    <a:pt x="239402" y="768408"/>
                  </a:lnTo>
                  <a:lnTo>
                    <a:pt x="252325" y="764276"/>
                  </a:lnTo>
                  <a:lnTo>
                    <a:pt x="265466" y="759367"/>
                  </a:lnTo>
                  <a:lnTo>
                    <a:pt x="278829" y="753847"/>
                  </a:lnTo>
                  <a:lnTo>
                    <a:pt x="292378" y="747870"/>
                  </a:lnTo>
                  <a:lnTo>
                    <a:pt x="306071" y="741398"/>
                  </a:lnTo>
                  <a:lnTo>
                    <a:pt x="319870" y="734222"/>
                  </a:lnTo>
                  <a:lnTo>
                    <a:pt x="333744" y="726283"/>
                  </a:lnTo>
                  <a:lnTo>
                    <a:pt x="347671" y="717663"/>
                  </a:lnTo>
                  <a:lnTo>
                    <a:pt x="361633" y="708499"/>
                  </a:lnTo>
                  <a:lnTo>
                    <a:pt x="375620" y="698920"/>
                  </a:lnTo>
                  <a:lnTo>
                    <a:pt x="389624" y="688878"/>
                  </a:lnTo>
                  <a:lnTo>
                    <a:pt x="403639" y="678151"/>
                  </a:lnTo>
                  <a:lnTo>
                    <a:pt x="417662" y="666675"/>
                  </a:lnTo>
                  <a:lnTo>
                    <a:pt x="431689" y="654528"/>
                  </a:lnTo>
                  <a:lnTo>
                    <a:pt x="445721" y="641842"/>
                  </a:lnTo>
                  <a:lnTo>
                    <a:pt x="459750" y="628751"/>
                  </a:lnTo>
                  <a:lnTo>
                    <a:pt x="473612" y="615366"/>
                  </a:lnTo>
                  <a:lnTo>
                    <a:pt x="486999" y="601775"/>
                  </a:lnTo>
                  <a:lnTo>
                    <a:pt x="499787" y="588037"/>
                  </a:lnTo>
                  <a:lnTo>
                    <a:pt x="512171" y="574031"/>
                  </a:lnTo>
                  <a:lnTo>
                    <a:pt x="524561" y="559483"/>
                  </a:lnTo>
                  <a:lnTo>
                    <a:pt x="537186" y="544289"/>
                  </a:lnTo>
                  <a:lnTo>
                    <a:pt x="549786" y="528660"/>
                  </a:lnTo>
                  <a:lnTo>
                    <a:pt x="561719" y="513015"/>
                  </a:lnTo>
                  <a:lnTo>
                    <a:pt x="572677" y="497602"/>
                  </a:lnTo>
                  <a:lnTo>
                    <a:pt x="582831" y="482490"/>
                  </a:lnTo>
                  <a:lnTo>
                    <a:pt x="592645" y="467657"/>
                  </a:lnTo>
                  <a:lnTo>
                    <a:pt x="602424" y="453048"/>
                  </a:lnTo>
                  <a:lnTo>
                    <a:pt x="611975" y="438611"/>
                  </a:lnTo>
                  <a:lnTo>
                    <a:pt x="620717" y="424297"/>
                  </a:lnTo>
                  <a:lnTo>
                    <a:pt x="628377" y="410075"/>
                  </a:lnTo>
                  <a:lnTo>
                    <a:pt x="634996" y="396082"/>
                  </a:lnTo>
                  <a:lnTo>
                    <a:pt x="640751" y="382606"/>
                  </a:lnTo>
                  <a:lnTo>
                    <a:pt x="645843" y="369754"/>
                  </a:lnTo>
                  <a:lnTo>
                    <a:pt x="650450" y="357156"/>
                  </a:lnTo>
                  <a:lnTo>
                    <a:pt x="654712" y="344092"/>
                  </a:lnTo>
                  <a:lnTo>
                    <a:pt x="658724" y="330195"/>
                  </a:lnTo>
                  <a:lnTo>
                    <a:pt x="662234" y="315758"/>
                  </a:lnTo>
                  <a:lnTo>
                    <a:pt x="664680" y="301520"/>
                  </a:lnTo>
                  <a:lnTo>
                    <a:pt x="665844" y="287901"/>
                  </a:lnTo>
                  <a:lnTo>
                    <a:pt x="665981" y="274824"/>
                  </a:lnTo>
                  <a:lnTo>
                    <a:pt x="665616" y="261904"/>
                  </a:lnTo>
                  <a:lnTo>
                    <a:pt x="665105" y="248880"/>
                  </a:lnTo>
                  <a:lnTo>
                    <a:pt x="664289" y="235659"/>
                  </a:lnTo>
                  <a:lnTo>
                    <a:pt x="662610" y="222236"/>
                  </a:lnTo>
                  <a:lnTo>
                    <a:pt x="659815" y="208644"/>
                  </a:lnTo>
                  <a:lnTo>
                    <a:pt x="655954" y="194920"/>
                  </a:lnTo>
                  <a:lnTo>
                    <a:pt x="651213" y="181101"/>
                  </a:lnTo>
                  <a:lnTo>
                    <a:pt x="645799" y="167217"/>
                  </a:lnTo>
                  <a:lnTo>
                    <a:pt x="639892" y="153454"/>
                  </a:lnTo>
                  <a:lnTo>
                    <a:pt x="633635" y="140133"/>
                  </a:lnTo>
                  <a:lnTo>
                    <a:pt x="627134" y="127395"/>
                  </a:lnTo>
                  <a:lnTo>
                    <a:pt x="620466" y="115213"/>
                  </a:lnTo>
                  <a:lnTo>
                    <a:pt x="613683" y="103493"/>
                  </a:lnTo>
                  <a:lnTo>
                    <a:pt x="606813" y="92129"/>
                  </a:lnTo>
                  <a:lnTo>
                    <a:pt x="599555" y="81192"/>
                  </a:lnTo>
                  <a:lnTo>
                    <a:pt x="591311" y="70913"/>
                  </a:lnTo>
                  <a:lnTo>
                    <a:pt x="581837" y="61366"/>
                  </a:lnTo>
                  <a:lnTo>
                    <a:pt x="571372" y="52480"/>
                  </a:lnTo>
                  <a:lnTo>
                    <a:pt x="560430" y="44124"/>
                  </a:lnTo>
                  <a:lnTo>
                    <a:pt x="549362" y="36173"/>
                  </a:lnTo>
                  <a:lnTo>
                    <a:pt x="538168" y="28680"/>
                  </a:lnTo>
                  <a:lnTo>
                    <a:pt x="526595" y="21867"/>
                  </a:lnTo>
                  <a:lnTo>
                    <a:pt x="514514" y="15806"/>
                  </a:lnTo>
                  <a:lnTo>
                    <a:pt x="501945" y="10582"/>
                  </a:lnTo>
                  <a:lnTo>
                    <a:pt x="488967" y="6371"/>
                  </a:lnTo>
                  <a:lnTo>
                    <a:pt x="475677" y="3175"/>
                  </a:lnTo>
                  <a:lnTo>
                    <a:pt x="462158" y="1011"/>
                  </a:lnTo>
                  <a:lnTo>
                    <a:pt x="448476" y="0"/>
                  </a:lnTo>
                  <a:lnTo>
                    <a:pt x="434680" y="102"/>
                  </a:lnTo>
                  <a:lnTo>
                    <a:pt x="420806" y="1304"/>
                  </a:lnTo>
                  <a:lnTo>
                    <a:pt x="406878" y="3706"/>
                  </a:lnTo>
                  <a:lnTo>
                    <a:pt x="392910" y="7252"/>
                  </a:lnTo>
                  <a:lnTo>
                    <a:pt x="378749" y="11921"/>
                  </a:lnTo>
                  <a:lnTo>
                    <a:pt x="364095" y="17803"/>
                  </a:lnTo>
                  <a:lnTo>
                    <a:pt x="348827" y="24839"/>
                  </a:lnTo>
                  <a:lnTo>
                    <a:pt x="332978" y="33004"/>
                  </a:lnTo>
                  <a:lnTo>
                    <a:pt x="316653" y="42387"/>
                  </a:lnTo>
                  <a:lnTo>
                    <a:pt x="299966" y="52931"/>
                  </a:lnTo>
                  <a:lnTo>
                    <a:pt x="283014" y="64775"/>
                  </a:lnTo>
                  <a:lnTo>
                    <a:pt x="265875" y="78313"/>
                  </a:lnTo>
                  <a:lnTo>
                    <a:pt x="248604" y="93609"/>
                  </a:lnTo>
                  <a:lnTo>
                    <a:pt x="231245" y="110440"/>
                  </a:lnTo>
                  <a:lnTo>
                    <a:pt x="213823" y="128487"/>
                  </a:lnTo>
                  <a:lnTo>
                    <a:pt x="196365" y="147446"/>
                  </a:lnTo>
                  <a:lnTo>
                    <a:pt x="179048" y="167227"/>
                  </a:lnTo>
                  <a:lnTo>
                    <a:pt x="162186" y="187944"/>
                  </a:lnTo>
                  <a:lnTo>
                    <a:pt x="145918" y="209587"/>
                  </a:lnTo>
                  <a:lnTo>
                    <a:pt x="130213" y="232190"/>
                  </a:lnTo>
                  <a:lnTo>
                    <a:pt x="114973" y="255887"/>
                  </a:lnTo>
                  <a:lnTo>
                    <a:pt x="100098" y="280635"/>
                  </a:lnTo>
                  <a:lnTo>
                    <a:pt x="85820" y="305780"/>
                  </a:lnTo>
                  <a:lnTo>
                    <a:pt x="72677" y="330201"/>
                  </a:lnTo>
                  <a:lnTo>
                    <a:pt x="60872" y="353323"/>
                  </a:lnTo>
                  <a:lnTo>
                    <a:pt x="50300" y="374932"/>
                  </a:lnTo>
                  <a:lnTo>
                    <a:pt x="40731" y="394912"/>
                  </a:lnTo>
                  <a:lnTo>
                    <a:pt x="31930" y="413370"/>
                  </a:lnTo>
                  <a:lnTo>
                    <a:pt x="23992" y="429975"/>
                  </a:lnTo>
                  <a:lnTo>
                    <a:pt x="16559" y="445483"/>
                  </a:lnTo>
                  <a:lnTo>
                    <a:pt x="8971" y="461262"/>
                  </a:lnTo>
                  <a:lnTo>
                    <a:pt x="0" y="479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86165" y="2804808"/>
              <a:ext cx="695970" cy="935440"/>
            </a:xfrm>
            <a:custGeom>
              <a:avLst/>
              <a:gdLst/>
              <a:ahLst/>
              <a:cxnLst/>
              <a:rect l="0" t="0" r="0" b="0"/>
              <a:pathLst>
                <a:path w="695970" h="935440">
                  <a:moveTo>
                    <a:pt x="135389" y="290570"/>
                  </a:moveTo>
                  <a:lnTo>
                    <a:pt x="126655" y="302238"/>
                  </a:lnTo>
                  <a:lnTo>
                    <a:pt x="118948" y="312727"/>
                  </a:lnTo>
                  <a:lnTo>
                    <a:pt x="111546" y="323038"/>
                  </a:lnTo>
                  <a:lnTo>
                    <a:pt x="104285" y="333684"/>
                  </a:lnTo>
                  <a:lnTo>
                    <a:pt x="97106" y="345325"/>
                  </a:lnTo>
                  <a:lnTo>
                    <a:pt x="89976" y="358221"/>
                  </a:lnTo>
                  <a:lnTo>
                    <a:pt x="82713" y="372300"/>
                  </a:lnTo>
                  <a:lnTo>
                    <a:pt x="74998" y="387351"/>
                  </a:lnTo>
                  <a:lnTo>
                    <a:pt x="66703" y="403143"/>
                  </a:lnTo>
                  <a:lnTo>
                    <a:pt x="58182" y="419475"/>
                  </a:lnTo>
                  <a:lnTo>
                    <a:pt x="50150" y="436189"/>
                  </a:lnTo>
                  <a:lnTo>
                    <a:pt x="42971" y="453171"/>
                  </a:lnTo>
                  <a:lnTo>
                    <a:pt x="36679" y="470336"/>
                  </a:lnTo>
                  <a:lnTo>
                    <a:pt x="31144" y="487625"/>
                  </a:lnTo>
                  <a:lnTo>
                    <a:pt x="26201" y="505004"/>
                  </a:lnTo>
                  <a:lnTo>
                    <a:pt x="21693" y="522608"/>
                  </a:lnTo>
                  <a:lnTo>
                    <a:pt x="17497" y="540726"/>
                  </a:lnTo>
                  <a:lnTo>
                    <a:pt x="13525" y="559471"/>
                  </a:lnTo>
                  <a:lnTo>
                    <a:pt x="9872" y="578636"/>
                  </a:lnTo>
                  <a:lnTo>
                    <a:pt x="6797" y="597809"/>
                  </a:lnTo>
                  <a:lnTo>
                    <a:pt x="4398" y="616744"/>
                  </a:lnTo>
                  <a:lnTo>
                    <a:pt x="2617" y="635373"/>
                  </a:lnTo>
                  <a:lnTo>
                    <a:pt x="1339" y="653722"/>
                  </a:lnTo>
                  <a:lnTo>
                    <a:pt x="447" y="671838"/>
                  </a:lnTo>
                  <a:lnTo>
                    <a:pt x="0" y="689615"/>
                  </a:lnTo>
                  <a:lnTo>
                    <a:pt x="224" y="706792"/>
                  </a:lnTo>
                  <a:lnTo>
                    <a:pt x="1189" y="723276"/>
                  </a:lnTo>
                  <a:lnTo>
                    <a:pt x="2820" y="739127"/>
                  </a:lnTo>
                  <a:lnTo>
                    <a:pt x="4986" y="754465"/>
                  </a:lnTo>
                  <a:lnTo>
                    <a:pt x="7558" y="769410"/>
                  </a:lnTo>
                  <a:lnTo>
                    <a:pt x="10590" y="783906"/>
                  </a:lnTo>
                  <a:lnTo>
                    <a:pt x="14303" y="797727"/>
                  </a:lnTo>
                  <a:lnTo>
                    <a:pt x="18760" y="810804"/>
                  </a:lnTo>
                  <a:lnTo>
                    <a:pt x="23718" y="823214"/>
                  </a:lnTo>
                  <a:lnTo>
                    <a:pt x="28739" y="835089"/>
                  </a:lnTo>
                  <a:lnTo>
                    <a:pt x="33568" y="846557"/>
                  </a:lnTo>
                  <a:lnTo>
                    <a:pt x="38454" y="857564"/>
                  </a:lnTo>
                  <a:lnTo>
                    <a:pt x="44027" y="867889"/>
                  </a:lnTo>
                  <a:lnTo>
                    <a:pt x="50593" y="877461"/>
                  </a:lnTo>
                  <a:lnTo>
                    <a:pt x="58140" y="886196"/>
                  </a:lnTo>
                  <a:lnTo>
                    <a:pt x="66510" y="893917"/>
                  </a:lnTo>
                  <a:lnTo>
                    <a:pt x="75515" y="900629"/>
                  </a:lnTo>
                  <a:lnTo>
                    <a:pt x="84985" y="906475"/>
                  </a:lnTo>
                  <a:lnTo>
                    <a:pt x="94787" y="911644"/>
                  </a:lnTo>
                  <a:lnTo>
                    <a:pt x="104822" y="916310"/>
                  </a:lnTo>
                  <a:lnTo>
                    <a:pt x="115016" y="920616"/>
                  </a:lnTo>
                  <a:lnTo>
                    <a:pt x="125319" y="924668"/>
                  </a:lnTo>
                  <a:lnTo>
                    <a:pt x="135714" y="928536"/>
                  </a:lnTo>
                  <a:lnTo>
                    <a:pt x="146832" y="931949"/>
                  </a:lnTo>
                  <a:lnTo>
                    <a:pt x="159886" y="934328"/>
                  </a:lnTo>
                  <a:lnTo>
                    <a:pt x="175368" y="935439"/>
                  </a:lnTo>
                  <a:lnTo>
                    <a:pt x="192649" y="935199"/>
                  </a:lnTo>
                  <a:lnTo>
                    <a:pt x="210399" y="933518"/>
                  </a:lnTo>
                  <a:lnTo>
                    <a:pt x="227778" y="930496"/>
                  </a:lnTo>
                  <a:lnTo>
                    <a:pt x="244494" y="926365"/>
                  </a:lnTo>
                  <a:lnTo>
                    <a:pt x="260545" y="921384"/>
                  </a:lnTo>
                  <a:lnTo>
                    <a:pt x="276038" y="915780"/>
                  </a:lnTo>
                  <a:lnTo>
                    <a:pt x="291102" y="909731"/>
                  </a:lnTo>
                  <a:lnTo>
                    <a:pt x="305851" y="903372"/>
                  </a:lnTo>
                  <a:lnTo>
                    <a:pt x="320377" y="896795"/>
                  </a:lnTo>
                  <a:lnTo>
                    <a:pt x="334747" y="889905"/>
                  </a:lnTo>
                  <a:lnTo>
                    <a:pt x="349010" y="882440"/>
                  </a:lnTo>
                  <a:lnTo>
                    <a:pt x="363195" y="874299"/>
                  </a:lnTo>
                  <a:lnTo>
                    <a:pt x="377161" y="865372"/>
                  </a:lnTo>
                  <a:lnTo>
                    <a:pt x="390619" y="855470"/>
                  </a:lnTo>
                  <a:lnTo>
                    <a:pt x="403454" y="844582"/>
                  </a:lnTo>
                  <a:lnTo>
                    <a:pt x="415870" y="832846"/>
                  </a:lnTo>
                  <a:lnTo>
                    <a:pt x="428280" y="820444"/>
                  </a:lnTo>
                  <a:lnTo>
                    <a:pt x="440924" y="807547"/>
                  </a:lnTo>
                  <a:lnTo>
                    <a:pt x="453706" y="794295"/>
                  </a:lnTo>
                  <a:lnTo>
                    <a:pt x="466293" y="780793"/>
                  </a:lnTo>
                  <a:lnTo>
                    <a:pt x="478509" y="767113"/>
                  </a:lnTo>
                  <a:lnTo>
                    <a:pt x="490492" y="753148"/>
                  </a:lnTo>
                  <a:lnTo>
                    <a:pt x="502604" y="738626"/>
                  </a:lnTo>
                  <a:lnTo>
                    <a:pt x="515045" y="723446"/>
                  </a:lnTo>
                  <a:lnTo>
                    <a:pt x="527688" y="707656"/>
                  </a:lnTo>
                  <a:lnTo>
                    <a:pt x="540183" y="691371"/>
                  </a:lnTo>
                  <a:lnTo>
                    <a:pt x="552327" y="674715"/>
                  </a:lnTo>
                  <a:lnTo>
                    <a:pt x="563922" y="657954"/>
                  </a:lnTo>
                  <a:lnTo>
                    <a:pt x="574709" y="641474"/>
                  </a:lnTo>
                  <a:lnTo>
                    <a:pt x="584633" y="625460"/>
                  </a:lnTo>
                  <a:lnTo>
                    <a:pt x="593959" y="609759"/>
                  </a:lnTo>
                  <a:lnTo>
                    <a:pt x="603149" y="593989"/>
                  </a:lnTo>
                  <a:lnTo>
                    <a:pt x="612477" y="577932"/>
                  </a:lnTo>
                  <a:lnTo>
                    <a:pt x="621710" y="561535"/>
                  </a:lnTo>
                  <a:lnTo>
                    <a:pt x="630230" y="544835"/>
                  </a:lnTo>
                  <a:lnTo>
                    <a:pt x="637743" y="527892"/>
                  </a:lnTo>
                  <a:lnTo>
                    <a:pt x="644433" y="510767"/>
                  </a:lnTo>
                  <a:lnTo>
                    <a:pt x="650766" y="493510"/>
                  </a:lnTo>
                  <a:lnTo>
                    <a:pt x="657060" y="476167"/>
                  </a:lnTo>
                  <a:lnTo>
                    <a:pt x="663287" y="458927"/>
                  </a:lnTo>
                  <a:lnTo>
                    <a:pt x="669176" y="442119"/>
                  </a:lnTo>
                  <a:lnTo>
                    <a:pt x="674586" y="425881"/>
                  </a:lnTo>
                  <a:lnTo>
                    <a:pt x="679525" y="410027"/>
                  </a:lnTo>
                  <a:lnTo>
                    <a:pt x="684069" y="394155"/>
                  </a:lnTo>
                  <a:lnTo>
                    <a:pt x="688301" y="378029"/>
                  </a:lnTo>
                  <a:lnTo>
                    <a:pt x="691972" y="361587"/>
                  </a:lnTo>
                  <a:lnTo>
                    <a:pt x="694533" y="344856"/>
                  </a:lnTo>
                  <a:lnTo>
                    <a:pt x="695777" y="327896"/>
                  </a:lnTo>
                  <a:lnTo>
                    <a:pt x="695969" y="310930"/>
                  </a:lnTo>
                  <a:lnTo>
                    <a:pt x="695642" y="294313"/>
                  </a:lnTo>
                  <a:lnTo>
                    <a:pt x="695160" y="278212"/>
                  </a:lnTo>
                  <a:lnTo>
                    <a:pt x="694535" y="262620"/>
                  </a:lnTo>
                  <a:lnTo>
                    <a:pt x="693516" y="247458"/>
                  </a:lnTo>
                  <a:lnTo>
                    <a:pt x="691982" y="232625"/>
                  </a:lnTo>
                  <a:lnTo>
                    <a:pt x="689952" y="218037"/>
                  </a:lnTo>
                  <a:lnTo>
                    <a:pt x="687512" y="203620"/>
                  </a:lnTo>
                  <a:lnTo>
                    <a:pt x="684750" y="189325"/>
                  </a:lnTo>
                  <a:lnTo>
                    <a:pt x="681590" y="175113"/>
                  </a:lnTo>
                  <a:lnTo>
                    <a:pt x="677791" y="160957"/>
                  </a:lnTo>
                  <a:lnTo>
                    <a:pt x="673271" y="146844"/>
                  </a:lnTo>
                  <a:lnTo>
                    <a:pt x="668102" y="132927"/>
                  </a:lnTo>
                  <a:lnTo>
                    <a:pt x="662406" y="119501"/>
                  </a:lnTo>
                  <a:lnTo>
                    <a:pt x="656316" y="106688"/>
                  </a:lnTo>
                  <a:lnTo>
                    <a:pt x="649938" y="94287"/>
                  </a:lnTo>
                  <a:lnTo>
                    <a:pt x="643357" y="81887"/>
                  </a:lnTo>
                  <a:lnTo>
                    <a:pt x="636627" y="69258"/>
                  </a:lnTo>
                  <a:lnTo>
                    <a:pt x="629463" y="56827"/>
                  </a:lnTo>
                  <a:lnTo>
                    <a:pt x="621283" y="45538"/>
                  </a:lnTo>
                  <a:lnTo>
                    <a:pt x="611853" y="35837"/>
                  </a:lnTo>
                  <a:lnTo>
                    <a:pt x="601417" y="27679"/>
                  </a:lnTo>
                  <a:lnTo>
                    <a:pt x="590494" y="20809"/>
                  </a:lnTo>
                  <a:lnTo>
                    <a:pt x="579439" y="14934"/>
                  </a:lnTo>
                  <a:lnTo>
                    <a:pt x="568254" y="9953"/>
                  </a:lnTo>
                  <a:lnTo>
                    <a:pt x="556687" y="5964"/>
                  </a:lnTo>
                  <a:lnTo>
                    <a:pt x="544611" y="2945"/>
                  </a:lnTo>
                  <a:lnTo>
                    <a:pt x="532043" y="915"/>
                  </a:lnTo>
                  <a:lnTo>
                    <a:pt x="519068" y="0"/>
                  </a:lnTo>
                  <a:lnTo>
                    <a:pt x="505774" y="169"/>
                  </a:lnTo>
                  <a:lnTo>
                    <a:pt x="492083" y="1419"/>
                  </a:lnTo>
                  <a:lnTo>
                    <a:pt x="477753" y="3853"/>
                  </a:lnTo>
                  <a:lnTo>
                    <a:pt x="462695" y="7421"/>
                  </a:lnTo>
                  <a:lnTo>
                    <a:pt x="446650" y="12104"/>
                  </a:lnTo>
                  <a:lnTo>
                    <a:pt x="429129" y="17996"/>
                  </a:lnTo>
                  <a:lnTo>
                    <a:pt x="410012" y="25039"/>
                  </a:lnTo>
                  <a:lnTo>
                    <a:pt x="389800" y="33208"/>
                  </a:lnTo>
                  <a:lnTo>
                    <a:pt x="369394" y="42594"/>
                  </a:lnTo>
                  <a:lnTo>
                    <a:pt x="349339" y="53136"/>
                  </a:lnTo>
                  <a:lnTo>
                    <a:pt x="329807" y="64808"/>
                  </a:lnTo>
                  <a:lnTo>
                    <a:pt x="310779" y="77699"/>
                  </a:lnTo>
                  <a:lnTo>
                    <a:pt x="292166" y="91747"/>
                  </a:lnTo>
                  <a:lnTo>
                    <a:pt x="273870" y="106926"/>
                  </a:lnTo>
                  <a:lnTo>
                    <a:pt x="255804" y="123325"/>
                  </a:lnTo>
                  <a:lnTo>
                    <a:pt x="237906" y="140877"/>
                  </a:lnTo>
                  <a:lnTo>
                    <a:pt x="220290" y="159393"/>
                  </a:lnTo>
                  <a:lnTo>
                    <a:pt x="203228" y="178653"/>
                  </a:lnTo>
                  <a:lnTo>
                    <a:pt x="186824" y="198465"/>
                  </a:lnTo>
                  <a:lnTo>
                    <a:pt x="171028" y="218837"/>
                  </a:lnTo>
                  <a:lnTo>
                    <a:pt x="155728" y="239957"/>
                  </a:lnTo>
                  <a:lnTo>
                    <a:pt x="140808" y="261877"/>
                  </a:lnTo>
                  <a:lnTo>
                    <a:pt x="126329" y="284665"/>
                  </a:lnTo>
                  <a:lnTo>
                    <a:pt x="112520" y="308488"/>
                  </a:lnTo>
                  <a:lnTo>
                    <a:pt x="99450" y="333320"/>
                  </a:lnTo>
                  <a:lnTo>
                    <a:pt x="87044" y="358522"/>
                  </a:lnTo>
                  <a:lnTo>
                    <a:pt x="75173" y="382981"/>
                  </a:lnTo>
                  <a:lnTo>
                    <a:pt x="63713" y="406128"/>
                  </a:lnTo>
                  <a:lnTo>
                    <a:pt x="52881" y="427753"/>
                  </a:lnTo>
                  <a:lnTo>
                    <a:pt x="43205" y="447745"/>
                  </a:lnTo>
                  <a:lnTo>
                    <a:pt x="34885" y="466211"/>
                  </a:lnTo>
                  <a:lnTo>
                    <a:pt x="27957" y="482821"/>
                  </a:lnTo>
                  <a:lnTo>
                    <a:pt x="21777" y="498333"/>
                  </a:lnTo>
                  <a:lnTo>
                    <a:pt x="15802" y="514115"/>
                  </a:lnTo>
                  <a:lnTo>
                    <a:pt x="9047" y="53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432497" y="2778172"/>
            <a:ext cx="1220141" cy="674377"/>
            <a:chOff x="4432497" y="2778172"/>
            <a:chExt cx="1220141" cy="674377"/>
          </a:xfrm>
        </p:grpSpPr>
        <p:sp>
          <p:nvSpPr>
            <p:cNvPr id="54" name="Freeform 53"/>
            <p:cNvSpPr/>
            <p:nvPr/>
          </p:nvSpPr>
          <p:spPr>
            <a:xfrm>
              <a:off x="4432497" y="2790051"/>
              <a:ext cx="670209" cy="662498"/>
            </a:xfrm>
            <a:custGeom>
              <a:avLst/>
              <a:gdLst/>
              <a:ahLst/>
              <a:cxnLst/>
              <a:rect l="0" t="0" r="0" b="0"/>
              <a:pathLst>
                <a:path w="670209" h="662498">
                  <a:moveTo>
                    <a:pt x="273741" y="0"/>
                  </a:moveTo>
                  <a:lnTo>
                    <a:pt x="262074" y="8802"/>
                  </a:lnTo>
                  <a:lnTo>
                    <a:pt x="251585" y="17149"/>
                  </a:lnTo>
                  <a:lnTo>
                    <a:pt x="241278" y="25847"/>
                  </a:lnTo>
                  <a:lnTo>
                    <a:pt x="230804" y="34968"/>
                  </a:lnTo>
                  <a:lnTo>
                    <a:pt x="219812" y="44463"/>
                  </a:lnTo>
                  <a:lnTo>
                    <a:pt x="208178" y="54260"/>
                  </a:lnTo>
                  <a:lnTo>
                    <a:pt x="196270" y="64447"/>
                  </a:lnTo>
                  <a:lnTo>
                    <a:pt x="184811" y="75269"/>
                  </a:lnTo>
                  <a:lnTo>
                    <a:pt x="174188" y="86809"/>
                  </a:lnTo>
                  <a:lnTo>
                    <a:pt x="164598" y="98998"/>
                  </a:lnTo>
                  <a:lnTo>
                    <a:pt x="156229" y="111712"/>
                  </a:lnTo>
                  <a:lnTo>
                    <a:pt x="149043" y="124822"/>
                  </a:lnTo>
                  <a:lnTo>
                    <a:pt x="142690" y="138219"/>
                  </a:lnTo>
                  <a:lnTo>
                    <a:pt x="136642" y="151818"/>
                  </a:lnTo>
                  <a:lnTo>
                    <a:pt x="130569" y="165563"/>
                  </a:lnTo>
                  <a:lnTo>
                    <a:pt x="124502" y="179572"/>
                  </a:lnTo>
                  <a:lnTo>
                    <a:pt x="118729" y="194123"/>
                  </a:lnTo>
                  <a:lnTo>
                    <a:pt x="113398" y="209319"/>
                  </a:lnTo>
                  <a:lnTo>
                    <a:pt x="108515" y="224949"/>
                  </a:lnTo>
                  <a:lnTo>
                    <a:pt x="104008" y="240594"/>
                  </a:lnTo>
                  <a:lnTo>
                    <a:pt x="99798" y="256008"/>
                  </a:lnTo>
                  <a:lnTo>
                    <a:pt x="95971" y="271120"/>
                  </a:lnTo>
                  <a:lnTo>
                    <a:pt x="92774" y="285954"/>
                  </a:lnTo>
                  <a:lnTo>
                    <a:pt x="90289" y="300567"/>
                  </a:lnTo>
                  <a:lnTo>
                    <a:pt x="88450" y="315177"/>
                  </a:lnTo>
                  <a:lnTo>
                    <a:pt x="87132" y="330139"/>
                  </a:lnTo>
                  <a:lnTo>
                    <a:pt x="86213" y="345614"/>
                  </a:lnTo>
                  <a:lnTo>
                    <a:pt x="85748" y="361433"/>
                  </a:lnTo>
                  <a:lnTo>
                    <a:pt x="85959" y="377206"/>
                  </a:lnTo>
                  <a:lnTo>
                    <a:pt x="86915" y="392705"/>
                  </a:lnTo>
                  <a:lnTo>
                    <a:pt x="88541" y="407875"/>
                  </a:lnTo>
                  <a:lnTo>
                    <a:pt x="90702" y="422747"/>
                  </a:lnTo>
                  <a:lnTo>
                    <a:pt x="93272" y="437381"/>
                  </a:lnTo>
                  <a:lnTo>
                    <a:pt x="96303" y="451836"/>
                  </a:lnTo>
                  <a:lnTo>
                    <a:pt x="100015" y="466161"/>
                  </a:lnTo>
                  <a:lnTo>
                    <a:pt x="104476" y="480391"/>
                  </a:lnTo>
                  <a:lnTo>
                    <a:pt x="109606" y="494389"/>
                  </a:lnTo>
                  <a:lnTo>
                    <a:pt x="115275" y="507869"/>
                  </a:lnTo>
                  <a:lnTo>
                    <a:pt x="121352" y="520714"/>
                  </a:lnTo>
                  <a:lnTo>
                    <a:pt x="127891" y="532968"/>
                  </a:lnTo>
                  <a:lnTo>
                    <a:pt x="135112" y="544736"/>
                  </a:lnTo>
                  <a:lnTo>
                    <a:pt x="143081" y="556136"/>
                  </a:lnTo>
                  <a:lnTo>
                    <a:pt x="151721" y="567268"/>
                  </a:lnTo>
                  <a:lnTo>
                    <a:pt x="160899" y="578210"/>
                  </a:lnTo>
                  <a:lnTo>
                    <a:pt x="170485" y="589014"/>
                  </a:lnTo>
                  <a:lnTo>
                    <a:pt x="180534" y="599560"/>
                  </a:lnTo>
                  <a:lnTo>
                    <a:pt x="191264" y="609568"/>
                  </a:lnTo>
                  <a:lnTo>
                    <a:pt x="202738" y="618925"/>
                  </a:lnTo>
                  <a:lnTo>
                    <a:pt x="214714" y="627512"/>
                  </a:lnTo>
                  <a:lnTo>
                    <a:pt x="226754" y="635134"/>
                  </a:lnTo>
                  <a:lnTo>
                    <a:pt x="238596" y="641775"/>
                  </a:lnTo>
                  <a:lnTo>
                    <a:pt x="250329" y="647404"/>
                  </a:lnTo>
                  <a:lnTo>
                    <a:pt x="262272" y="651895"/>
                  </a:lnTo>
                  <a:lnTo>
                    <a:pt x="274604" y="655287"/>
                  </a:lnTo>
                  <a:lnTo>
                    <a:pt x="287345" y="657754"/>
                  </a:lnTo>
                  <a:lnTo>
                    <a:pt x="300437" y="659501"/>
                  </a:lnTo>
                  <a:lnTo>
                    <a:pt x="313805" y="660717"/>
                  </a:lnTo>
                  <a:lnTo>
                    <a:pt x="327376" y="661552"/>
                  </a:lnTo>
                  <a:lnTo>
                    <a:pt x="341092" y="662121"/>
                  </a:lnTo>
                  <a:lnTo>
                    <a:pt x="354911" y="662497"/>
                  </a:lnTo>
                  <a:lnTo>
                    <a:pt x="368801" y="662412"/>
                  </a:lnTo>
                  <a:lnTo>
                    <a:pt x="382738" y="661290"/>
                  </a:lnTo>
                  <a:lnTo>
                    <a:pt x="396705" y="658901"/>
                  </a:lnTo>
                  <a:lnTo>
                    <a:pt x="410525" y="655328"/>
                  </a:lnTo>
                  <a:lnTo>
                    <a:pt x="423885" y="650788"/>
                  </a:lnTo>
                  <a:lnTo>
                    <a:pt x="436654" y="645506"/>
                  </a:lnTo>
                  <a:lnTo>
                    <a:pt x="449025" y="639520"/>
                  </a:lnTo>
                  <a:lnTo>
                    <a:pt x="461406" y="632679"/>
                  </a:lnTo>
                  <a:lnTo>
                    <a:pt x="474031" y="624968"/>
                  </a:lnTo>
                  <a:lnTo>
                    <a:pt x="486799" y="616503"/>
                  </a:lnTo>
                  <a:lnTo>
                    <a:pt x="499378" y="607443"/>
                  </a:lnTo>
                  <a:lnTo>
                    <a:pt x="511584" y="597935"/>
                  </a:lnTo>
                  <a:lnTo>
                    <a:pt x="523390" y="587940"/>
                  </a:lnTo>
                  <a:lnTo>
                    <a:pt x="534851" y="577245"/>
                  </a:lnTo>
                  <a:lnTo>
                    <a:pt x="546041" y="565795"/>
                  </a:lnTo>
                  <a:lnTo>
                    <a:pt x="557031" y="553834"/>
                  </a:lnTo>
                  <a:lnTo>
                    <a:pt x="567876" y="541806"/>
                  </a:lnTo>
                  <a:lnTo>
                    <a:pt x="578616" y="529965"/>
                  </a:lnTo>
                  <a:lnTo>
                    <a:pt x="589119" y="518065"/>
                  </a:lnTo>
                  <a:lnTo>
                    <a:pt x="599098" y="505477"/>
                  </a:lnTo>
                  <a:lnTo>
                    <a:pt x="608435" y="491898"/>
                  </a:lnTo>
                  <a:lnTo>
                    <a:pt x="617009" y="477506"/>
                  </a:lnTo>
                  <a:lnTo>
                    <a:pt x="624623" y="462767"/>
                  </a:lnTo>
                  <a:lnTo>
                    <a:pt x="631262" y="447998"/>
                  </a:lnTo>
                  <a:lnTo>
                    <a:pt x="637060" y="433334"/>
                  </a:lnTo>
                  <a:lnTo>
                    <a:pt x="642197" y="418810"/>
                  </a:lnTo>
                  <a:lnTo>
                    <a:pt x="646841" y="404408"/>
                  </a:lnTo>
                  <a:lnTo>
                    <a:pt x="651132" y="389941"/>
                  </a:lnTo>
                  <a:lnTo>
                    <a:pt x="655175" y="375075"/>
                  </a:lnTo>
                  <a:lnTo>
                    <a:pt x="659041" y="359664"/>
                  </a:lnTo>
                  <a:lnTo>
                    <a:pt x="662621" y="343889"/>
                  </a:lnTo>
                  <a:lnTo>
                    <a:pt x="665647" y="328146"/>
                  </a:lnTo>
                  <a:lnTo>
                    <a:pt x="668008" y="312666"/>
                  </a:lnTo>
                  <a:lnTo>
                    <a:pt x="669594" y="297509"/>
                  </a:lnTo>
                  <a:lnTo>
                    <a:pt x="670208" y="282645"/>
                  </a:lnTo>
                  <a:lnTo>
                    <a:pt x="669840" y="268022"/>
                  </a:lnTo>
                  <a:lnTo>
                    <a:pt x="668628" y="253744"/>
                  </a:lnTo>
                  <a:lnTo>
                    <a:pt x="666751" y="240070"/>
                  </a:lnTo>
                  <a:lnTo>
                    <a:pt x="664381" y="227090"/>
                  </a:lnTo>
                  <a:lnTo>
                    <a:pt x="661655" y="214746"/>
                  </a:lnTo>
                  <a:lnTo>
                    <a:pt x="658680" y="202915"/>
                  </a:lnTo>
                  <a:lnTo>
                    <a:pt x="655529" y="191473"/>
                  </a:lnTo>
                  <a:lnTo>
                    <a:pt x="652091" y="180313"/>
                  </a:lnTo>
                  <a:lnTo>
                    <a:pt x="648098" y="169353"/>
                  </a:lnTo>
                  <a:lnTo>
                    <a:pt x="643441" y="158531"/>
                  </a:lnTo>
                  <a:lnTo>
                    <a:pt x="638008" y="147804"/>
                  </a:lnTo>
                  <a:lnTo>
                    <a:pt x="631603" y="137142"/>
                  </a:lnTo>
                  <a:lnTo>
                    <a:pt x="624217" y="126528"/>
                  </a:lnTo>
                  <a:lnTo>
                    <a:pt x="615985" y="116113"/>
                  </a:lnTo>
                  <a:lnTo>
                    <a:pt x="607089" y="106192"/>
                  </a:lnTo>
                  <a:lnTo>
                    <a:pt x="597700" y="96890"/>
                  </a:lnTo>
                  <a:lnTo>
                    <a:pt x="587956" y="88169"/>
                  </a:lnTo>
                  <a:lnTo>
                    <a:pt x="577963" y="79925"/>
                  </a:lnTo>
                  <a:lnTo>
                    <a:pt x="567796" y="72044"/>
                  </a:lnTo>
                  <a:lnTo>
                    <a:pt x="557512" y="64429"/>
                  </a:lnTo>
                  <a:lnTo>
                    <a:pt x="547148" y="57001"/>
                  </a:lnTo>
                  <a:lnTo>
                    <a:pt x="536726" y="49709"/>
                  </a:lnTo>
                  <a:lnTo>
                    <a:pt x="526098" y="42675"/>
                  </a:lnTo>
                  <a:lnTo>
                    <a:pt x="514971" y="36178"/>
                  </a:lnTo>
                  <a:lnTo>
                    <a:pt x="503209" y="30332"/>
                  </a:lnTo>
                  <a:lnTo>
                    <a:pt x="490358" y="25254"/>
                  </a:lnTo>
                  <a:lnTo>
                    <a:pt x="475603" y="21142"/>
                  </a:lnTo>
                  <a:lnTo>
                    <a:pt x="458678" y="18012"/>
                  </a:lnTo>
                  <a:lnTo>
                    <a:pt x="440107" y="15892"/>
                  </a:lnTo>
                  <a:lnTo>
                    <a:pt x="420885" y="14911"/>
                  </a:lnTo>
                  <a:lnTo>
                    <a:pt x="401668" y="15028"/>
                  </a:lnTo>
                  <a:lnTo>
                    <a:pt x="382887" y="16071"/>
                  </a:lnTo>
                  <a:lnTo>
                    <a:pt x="364904" y="17833"/>
                  </a:lnTo>
                  <a:lnTo>
                    <a:pt x="347814" y="20132"/>
                  </a:lnTo>
                  <a:lnTo>
                    <a:pt x="331526" y="22979"/>
                  </a:lnTo>
                  <a:lnTo>
                    <a:pt x="315879" y="26567"/>
                  </a:lnTo>
                  <a:lnTo>
                    <a:pt x="300711" y="30949"/>
                  </a:lnTo>
                  <a:lnTo>
                    <a:pt x="285723" y="36197"/>
                  </a:lnTo>
                  <a:lnTo>
                    <a:pt x="270505" y="42476"/>
                  </a:lnTo>
                  <a:lnTo>
                    <a:pt x="254858" y="49778"/>
                  </a:lnTo>
                  <a:lnTo>
                    <a:pt x="238924" y="57953"/>
                  </a:lnTo>
                  <a:lnTo>
                    <a:pt x="223074" y="66811"/>
                  </a:lnTo>
                  <a:lnTo>
                    <a:pt x="207519" y="76179"/>
                  </a:lnTo>
                  <a:lnTo>
                    <a:pt x="192142" y="86080"/>
                  </a:lnTo>
                  <a:lnTo>
                    <a:pt x="176598" y="96711"/>
                  </a:lnTo>
                  <a:lnTo>
                    <a:pt x="160700" y="108127"/>
                  </a:lnTo>
                  <a:lnTo>
                    <a:pt x="144582" y="120404"/>
                  </a:lnTo>
                  <a:lnTo>
                    <a:pt x="128602" y="133709"/>
                  </a:lnTo>
                  <a:lnTo>
                    <a:pt x="112965" y="148029"/>
                  </a:lnTo>
                  <a:lnTo>
                    <a:pt x="97871" y="163054"/>
                  </a:lnTo>
                  <a:lnTo>
                    <a:pt x="83581" y="178284"/>
                  </a:lnTo>
                  <a:lnTo>
                    <a:pt x="70161" y="193416"/>
                  </a:lnTo>
                  <a:lnTo>
                    <a:pt x="57675" y="208338"/>
                  </a:lnTo>
                  <a:lnTo>
                    <a:pt x="46274" y="223043"/>
                  </a:lnTo>
                  <a:lnTo>
                    <a:pt x="35945" y="237547"/>
                  </a:lnTo>
                  <a:lnTo>
                    <a:pt x="26824" y="251285"/>
                  </a:lnTo>
                  <a:lnTo>
                    <a:pt x="18396" y="264459"/>
                  </a:lnTo>
                  <a:lnTo>
                    <a:pt x="9914" y="27822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36202" y="2778172"/>
              <a:ext cx="416436" cy="620966"/>
            </a:xfrm>
            <a:custGeom>
              <a:avLst/>
              <a:gdLst/>
              <a:ahLst/>
              <a:cxnLst/>
              <a:rect l="0" t="0" r="0" b="0"/>
              <a:pathLst>
                <a:path w="416436" h="620966">
                  <a:moveTo>
                    <a:pt x="143860" y="22408"/>
                  </a:moveTo>
                  <a:lnTo>
                    <a:pt x="135125" y="28275"/>
                  </a:lnTo>
                  <a:lnTo>
                    <a:pt x="127419" y="33840"/>
                  </a:lnTo>
                  <a:lnTo>
                    <a:pt x="120021" y="39643"/>
                  </a:lnTo>
                  <a:lnTo>
                    <a:pt x="112933" y="45897"/>
                  </a:lnTo>
                  <a:lnTo>
                    <a:pt x="106403" y="52875"/>
                  </a:lnTo>
                  <a:lnTo>
                    <a:pt x="100526" y="60652"/>
                  </a:lnTo>
                  <a:lnTo>
                    <a:pt x="95089" y="68981"/>
                  </a:lnTo>
                  <a:lnTo>
                    <a:pt x="89670" y="77412"/>
                  </a:lnTo>
                  <a:lnTo>
                    <a:pt x="84021" y="85681"/>
                  </a:lnTo>
                  <a:lnTo>
                    <a:pt x="78074" y="94029"/>
                  </a:lnTo>
                  <a:lnTo>
                    <a:pt x="71849" y="103079"/>
                  </a:lnTo>
                  <a:lnTo>
                    <a:pt x="65403" y="113132"/>
                  </a:lnTo>
                  <a:lnTo>
                    <a:pt x="58955" y="124174"/>
                  </a:lnTo>
                  <a:lnTo>
                    <a:pt x="52860" y="136043"/>
                  </a:lnTo>
                  <a:lnTo>
                    <a:pt x="47282" y="148546"/>
                  </a:lnTo>
                  <a:lnTo>
                    <a:pt x="42217" y="161349"/>
                  </a:lnTo>
                  <a:lnTo>
                    <a:pt x="37581" y="174009"/>
                  </a:lnTo>
                  <a:lnTo>
                    <a:pt x="33275" y="186302"/>
                  </a:lnTo>
                  <a:lnTo>
                    <a:pt x="29214" y="198351"/>
                  </a:lnTo>
                  <a:lnTo>
                    <a:pt x="25326" y="210515"/>
                  </a:lnTo>
                  <a:lnTo>
                    <a:pt x="21559" y="222998"/>
                  </a:lnTo>
                  <a:lnTo>
                    <a:pt x="17875" y="235841"/>
                  </a:lnTo>
                  <a:lnTo>
                    <a:pt x="14248" y="249003"/>
                  </a:lnTo>
                  <a:lnTo>
                    <a:pt x="10664" y="262417"/>
                  </a:lnTo>
                  <a:lnTo>
                    <a:pt x="7274" y="276020"/>
                  </a:lnTo>
                  <a:lnTo>
                    <a:pt x="4377" y="289758"/>
                  </a:lnTo>
                  <a:lnTo>
                    <a:pt x="2102" y="303605"/>
                  </a:lnTo>
                  <a:lnTo>
                    <a:pt x="574" y="318023"/>
                  </a:lnTo>
                  <a:lnTo>
                    <a:pt x="0" y="333912"/>
                  </a:lnTo>
                  <a:lnTo>
                    <a:pt x="393" y="351628"/>
                  </a:lnTo>
                  <a:lnTo>
                    <a:pt x="1623" y="370409"/>
                  </a:lnTo>
                  <a:lnTo>
                    <a:pt x="3510" y="388715"/>
                  </a:lnTo>
                  <a:lnTo>
                    <a:pt x="5893" y="405689"/>
                  </a:lnTo>
                  <a:lnTo>
                    <a:pt x="8797" y="421167"/>
                  </a:lnTo>
                  <a:lnTo>
                    <a:pt x="12423" y="435324"/>
                  </a:lnTo>
                  <a:lnTo>
                    <a:pt x="16826" y="448430"/>
                  </a:lnTo>
                  <a:lnTo>
                    <a:pt x="21917" y="460588"/>
                  </a:lnTo>
                  <a:lnTo>
                    <a:pt x="27560" y="471710"/>
                  </a:lnTo>
                  <a:lnTo>
                    <a:pt x="33615" y="481836"/>
                  </a:lnTo>
                  <a:lnTo>
                    <a:pt x="39970" y="491286"/>
                  </a:lnTo>
                  <a:lnTo>
                    <a:pt x="46535" y="500555"/>
                  </a:lnTo>
                  <a:lnTo>
                    <a:pt x="53245" y="509936"/>
                  </a:lnTo>
                  <a:lnTo>
                    <a:pt x="60056" y="519374"/>
                  </a:lnTo>
                  <a:lnTo>
                    <a:pt x="66935" y="528564"/>
                  </a:lnTo>
                  <a:lnTo>
                    <a:pt x="73860" y="537339"/>
                  </a:lnTo>
                  <a:lnTo>
                    <a:pt x="80815" y="545690"/>
                  </a:lnTo>
                  <a:lnTo>
                    <a:pt x="87792" y="553677"/>
                  </a:lnTo>
                  <a:lnTo>
                    <a:pt x="94783" y="561382"/>
                  </a:lnTo>
                  <a:lnTo>
                    <a:pt x="101784" y="568877"/>
                  </a:lnTo>
                  <a:lnTo>
                    <a:pt x="108790" y="576225"/>
                  </a:lnTo>
                  <a:lnTo>
                    <a:pt x="115815" y="583467"/>
                  </a:lnTo>
                  <a:lnTo>
                    <a:pt x="123347" y="590637"/>
                  </a:lnTo>
                  <a:lnTo>
                    <a:pt x="132307" y="597759"/>
                  </a:lnTo>
                  <a:lnTo>
                    <a:pt x="143083" y="604833"/>
                  </a:lnTo>
                  <a:lnTo>
                    <a:pt x="155577" y="611379"/>
                  </a:lnTo>
                  <a:lnTo>
                    <a:pt x="169483" y="616484"/>
                  </a:lnTo>
                  <a:lnTo>
                    <a:pt x="184465" y="619755"/>
                  </a:lnTo>
                  <a:lnTo>
                    <a:pt x="200066" y="620965"/>
                  </a:lnTo>
                  <a:lnTo>
                    <a:pt x="215750" y="619807"/>
                  </a:lnTo>
                  <a:lnTo>
                    <a:pt x="231209" y="616362"/>
                  </a:lnTo>
                  <a:lnTo>
                    <a:pt x="246027" y="611152"/>
                  </a:lnTo>
                  <a:lnTo>
                    <a:pt x="259604" y="604916"/>
                  </a:lnTo>
                  <a:lnTo>
                    <a:pt x="271736" y="598171"/>
                  </a:lnTo>
                  <a:lnTo>
                    <a:pt x="282545" y="591037"/>
                  </a:lnTo>
                  <a:lnTo>
                    <a:pt x="292281" y="583344"/>
                  </a:lnTo>
                  <a:lnTo>
                    <a:pt x="301207" y="575022"/>
                  </a:lnTo>
                  <a:lnTo>
                    <a:pt x="309543" y="566129"/>
                  </a:lnTo>
                  <a:lnTo>
                    <a:pt x="317465" y="556773"/>
                  </a:lnTo>
                  <a:lnTo>
                    <a:pt x="325091" y="547068"/>
                  </a:lnTo>
                  <a:lnTo>
                    <a:pt x="332351" y="537108"/>
                  </a:lnTo>
                  <a:lnTo>
                    <a:pt x="339001" y="526968"/>
                  </a:lnTo>
                  <a:lnTo>
                    <a:pt x="344958" y="516704"/>
                  </a:lnTo>
                  <a:lnTo>
                    <a:pt x="350450" y="506355"/>
                  </a:lnTo>
                  <a:lnTo>
                    <a:pt x="355905" y="495946"/>
                  </a:lnTo>
                  <a:lnTo>
                    <a:pt x="361572" y="485498"/>
                  </a:lnTo>
                  <a:lnTo>
                    <a:pt x="367363" y="475024"/>
                  </a:lnTo>
                  <a:lnTo>
                    <a:pt x="372951" y="464532"/>
                  </a:lnTo>
                  <a:lnTo>
                    <a:pt x="378156" y="454028"/>
                  </a:lnTo>
                  <a:lnTo>
                    <a:pt x="382955" y="443515"/>
                  </a:lnTo>
                  <a:lnTo>
                    <a:pt x="387406" y="432998"/>
                  </a:lnTo>
                  <a:lnTo>
                    <a:pt x="391578" y="422472"/>
                  </a:lnTo>
                  <a:lnTo>
                    <a:pt x="395380" y="411775"/>
                  </a:lnTo>
                  <a:lnTo>
                    <a:pt x="398561" y="400602"/>
                  </a:lnTo>
                  <a:lnTo>
                    <a:pt x="401039" y="388827"/>
                  </a:lnTo>
                  <a:lnTo>
                    <a:pt x="403043" y="376647"/>
                  </a:lnTo>
                  <a:lnTo>
                    <a:pt x="405004" y="364471"/>
                  </a:lnTo>
                  <a:lnTo>
                    <a:pt x="407173" y="352522"/>
                  </a:lnTo>
                  <a:lnTo>
                    <a:pt x="409462" y="340210"/>
                  </a:lnTo>
                  <a:lnTo>
                    <a:pt x="411545" y="326280"/>
                  </a:lnTo>
                  <a:lnTo>
                    <a:pt x="413244" y="310161"/>
                  </a:lnTo>
                  <a:lnTo>
                    <a:pt x="414536" y="291926"/>
                  </a:lnTo>
                  <a:lnTo>
                    <a:pt x="415478" y="271932"/>
                  </a:lnTo>
                  <a:lnTo>
                    <a:pt x="416142" y="250593"/>
                  </a:lnTo>
                  <a:lnTo>
                    <a:pt x="416435" y="228434"/>
                  </a:lnTo>
                  <a:lnTo>
                    <a:pt x="416107" y="206048"/>
                  </a:lnTo>
                  <a:lnTo>
                    <a:pt x="415063" y="183796"/>
                  </a:lnTo>
                  <a:lnTo>
                    <a:pt x="413039" y="162452"/>
                  </a:lnTo>
                  <a:lnTo>
                    <a:pt x="409546" y="143251"/>
                  </a:lnTo>
                  <a:lnTo>
                    <a:pt x="404459" y="126668"/>
                  </a:lnTo>
                  <a:lnTo>
                    <a:pt x="398280" y="112363"/>
                  </a:lnTo>
                  <a:lnTo>
                    <a:pt x="391910" y="99582"/>
                  </a:lnTo>
                  <a:lnTo>
                    <a:pt x="385881" y="87721"/>
                  </a:lnTo>
                  <a:lnTo>
                    <a:pt x="380040" y="76563"/>
                  </a:lnTo>
                  <a:lnTo>
                    <a:pt x="373753" y="66192"/>
                  </a:lnTo>
                  <a:lnTo>
                    <a:pt x="366661" y="56613"/>
                  </a:lnTo>
                  <a:lnTo>
                    <a:pt x="358406" y="47719"/>
                  </a:lnTo>
                  <a:lnTo>
                    <a:pt x="348488" y="39365"/>
                  </a:lnTo>
                  <a:lnTo>
                    <a:pt x="336815" y="31419"/>
                  </a:lnTo>
                  <a:lnTo>
                    <a:pt x="323922" y="23930"/>
                  </a:lnTo>
                  <a:lnTo>
                    <a:pt x="310743" y="17121"/>
                  </a:lnTo>
                  <a:lnTo>
                    <a:pt x="297832" y="11067"/>
                  </a:lnTo>
                  <a:lnTo>
                    <a:pt x="284725" y="6018"/>
                  </a:lnTo>
                  <a:lnTo>
                    <a:pt x="270189" y="2458"/>
                  </a:lnTo>
                  <a:lnTo>
                    <a:pt x="253640" y="511"/>
                  </a:lnTo>
                  <a:lnTo>
                    <a:pt x="235609" y="0"/>
                  </a:lnTo>
                  <a:lnTo>
                    <a:pt x="217341" y="638"/>
                  </a:lnTo>
                  <a:lnTo>
                    <a:pt x="199611" y="2139"/>
                  </a:lnTo>
                  <a:lnTo>
                    <a:pt x="182826" y="4261"/>
                  </a:lnTo>
                  <a:lnTo>
                    <a:pt x="167261" y="6823"/>
                  </a:lnTo>
                  <a:lnTo>
                    <a:pt x="152916" y="9690"/>
                  </a:lnTo>
                  <a:lnTo>
                    <a:pt x="139677" y="12805"/>
                  </a:lnTo>
                  <a:lnTo>
                    <a:pt x="125919" y="16591"/>
                  </a:lnTo>
                  <a:lnTo>
                    <a:pt x="108196" y="22496"/>
                  </a:lnTo>
                  <a:lnTo>
                    <a:pt x="80689" y="32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1674623" y="4715337"/>
            <a:ext cx="378435" cy="616035"/>
          </a:xfrm>
          <a:custGeom>
            <a:avLst/>
            <a:gdLst/>
            <a:ahLst/>
            <a:cxnLst/>
            <a:rect l="0" t="0" r="0" b="0"/>
            <a:pathLst>
              <a:path w="378435" h="616035">
                <a:moveTo>
                  <a:pt x="220506" y="54072"/>
                </a:moveTo>
                <a:lnTo>
                  <a:pt x="214639" y="45338"/>
                </a:lnTo>
                <a:lnTo>
                  <a:pt x="209074" y="37631"/>
                </a:lnTo>
                <a:lnTo>
                  <a:pt x="203270" y="30234"/>
                </a:lnTo>
                <a:lnTo>
                  <a:pt x="197017" y="23146"/>
                </a:lnTo>
                <a:lnTo>
                  <a:pt x="190039" y="16615"/>
                </a:lnTo>
                <a:lnTo>
                  <a:pt x="182257" y="10752"/>
                </a:lnTo>
                <a:lnTo>
                  <a:pt x="173756" y="5832"/>
                </a:lnTo>
                <a:lnTo>
                  <a:pt x="164677" y="2359"/>
                </a:lnTo>
                <a:lnTo>
                  <a:pt x="155163" y="471"/>
                </a:lnTo>
                <a:lnTo>
                  <a:pt x="145335" y="0"/>
                </a:lnTo>
                <a:lnTo>
                  <a:pt x="135286" y="665"/>
                </a:lnTo>
                <a:lnTo>
                  <a:pt x="125087" y="2195"/>
                </a:lnTo>
                <a:lnTo>
                  <a:pt x="114951" y="4848"/>
                </a:lnTo>
                <a:lnTo>
                  <a:pt x="105218" y="9363"/>
                </a:lnTo>
                <a:lnTo>
                  <a:pt x="96042" y="15985"/>
                </a:lnTo>
                <a:lnTo>
                  <a:pt x="87406" y="24195"/>
                </a:lnTo>
                <a:lnTo>
                  <a:pt x="79218" y="33007"/>
                </a:lnTo>
                <a:lnTo>
                  <a:pt x="71376" y="41797"/>
                </a:lnTo>
                <a:lnTo>
                  <a:pt x="63786" y="50799"/>
                </a:lnTo>
                <a:lnTo>
                  <a:pt x="56375" y="60886"/>
                </a:lnTo>
                <a:lnTo>
                  <a:pt x="49094" y="72478"/>
                </a:lnTo>
                <a:lnTo>
                  <a:pt x="42067" y="85213"/>
                </a:lnTo>
                <a:lnTo>
                  <a:pt x="35575" y="98232"/>
                </a:lnTo>
                <a:lnTo>
                  <a:pt x="29728" y="110993"/>
                </a:lnTo>
                <a:lnTo>
                  <a:pt x="24480" y="123308"/>
                </a:lnTo>
                <a:lnTo>
                  <a:pt x="19720" y="135177"/>
                </a:lnTo>
                <a:lnTo>
                  <a:pt x="15337" y="146692"/>
                </a:lnTo>
                <a:lnTo>
                  <a:pt x="11393" y="158594"/>
                </a:lnTo>
                <a:lnTo>
                  <a:pt x="8116" y="172189"/>
                </a:lnTo>
                <a:lnTo>
                  <a:pt x="5577" y="188055"/>
                </a:lnTo>
                <a:lnTo>
                  <a:pt x="3702" y="206106"/>
                </a:lnTo>
                <a:lnTo>
                  <a:pt x="2361" y="225970"/>
                </a:lnTo>
                <a:lnTo>
                  <a:pt x="1420" y="247209"/>
                </a:lnTo>
                <a:lnTo>
                  <a:pt x="771" y="268960"/>
                </a:lnTo>
                <a:lnTo>
                  <a:pt x="327" y="290007"/>
                </a:lnTo>
                <a:lnTo>
                  <a:pt x="31" y="309738"/>
                </a:lnTo>
                <a:lnTo>
                  <a:pt x="0" y="327930"/>
                </a:lnTo>
                <a:lnTo>
                  <a:pt x="511" y="344471"/>
                </a:lnTo>
                <a:lnTo>
                  <a:pt x="1672" y="359488"/>
                </a:lnTo>
                <a:lnTo>
                  <a:pt x="3436" y="373254"/>
                </a:lnTo>
                <a:lnTo>
                  <a:pt x="5692" y="386063"/>
                </a:lnTo>
                <a:lnTo>
                  <a:pt x="8320" y="398177"/>
                </a:lnTo>
                <a:lnTo>
                  <a:pt x="11220" y="409963"/>
                </a:lnTo>
                <a:lnTo>
                  <a:pt x="14312" y="421877"/>
                </a:lnTo>
                <a:lnTo>
                  <a:pt x="17538" y="434153"/>
                </a:lnTo>
                <a:lnTo>
                  <a:pt x="20856" y="446671"/>
                </a:lnTo>
                <a:lnTo>
                  <a:pt x="24236" y="459073"/>
                </a:lnTo>
                <a:lnTo>
                  <a:pt x="27668" y="471165"/>
                </a:lnTo>
                <a:lnTo>
                  <a:pt x="31465" y="483234"/>
                </a:lnTo>
                <a:lnTo>
                  <a:pt x="36232" y="495935"/>
                </a:lnTo>
                <a:lnTo>
                  <a:pt x="42227" y="509584"/>
                </a:lnTo>
                <a:lnTo>
                  <a:pt x="49543" y="523853"/>
                </a:lnTo>
                <a:lnTo>
                  <a:pt x="58282" y="537977"/>
                </a:lnTo>
                <a:lnTo>
                  <a:pt x="68345" y="551511"/>
                </a:lnTo>
                <a:lnTo>
                  <a:pt x="79338" y="564191"/>
                </a:lnTo>
                <a:lnTo>
                  <a:pt x="90701" y="575781"/>
                </a:lnTo>
                <a:lnTo>
                  <a:pt x="102084" y="586266"/>
                </a:lnTo>
                <a:lnTo>
                  <a:pt x="113504" y="595476"/>
                </a:lnTo>
                <a:lnTo>
                  <a:pt x="125237" y="602998"/>
                </a:lnTo>
                <a:lnTo>
                  <a:pt x="137428" y="608761"/>
                </a:lnTo>
                <a:lnTo>
                  <a:pt x="150073" y="612820"/>
                </a:lnTo>
                <a:lnTo>
                  <a:pt x="163102" y="615186"/>
                </a:lnTo>
                <a:lnTo>
                  <a:pt x="176422" y="616034"/>
                </a:lnTo>
                <a:lnTo>
                  <a:pt x="189792" y="615487"/>
                </a:lnTo>
                <a:lnTo>
                  <a:pt x="202842" y="613533"/>
                </a:lnTo>
                <a:lnTo>
                  <a:pt x="215390" y="610296"/>
                </a:lnTo>
                <a:lnTo>
                  <a:pt x="227273" y="606006"/>
                </a:lnTo>
                <a:lnTo>
                  <a:pt x="238261" y="600911"/>
                </a:lnTo>
                <a:lnTo>
                  <a:pt x="248318" y="595217"/>
                </a:lnTo>
                <a:lnTo>
                  <a:pt x="257565" y="588767"/>
                </a:lnTo>
                <a:lnTo>
                  <a:pt x="266170" y="581074"/>
                </a:lnTo>
                <a:lnTo>
                  <a:pt x="274292" y="571969"/>
                </a:lnTo>
                <a:lnTo>
                  <a:pt x="281901" y="561583"/>
                </a:lnTo>
                <a:lnTo>
                  <a:pt x="288793" y="550162"/>
                </a:lnTo>
                <a:lnTo>
                  <a:pt x="294903" y="537954"/>
                </a:lnTo>
                <a:lnTo>
                  <a:pt x="299989" y="525011"/>
                </a:lnTo>
                <a:lnTo>
                  <a:pt x="303576" y="511192"/>
                </a:lnTo>
                <a:lnTo>
                  <a:pt x="305540" y="496495"/>
                </a:lnTo>
                <a:lnTo>
                  <a:pt x="306061" y="481202"/>
                </a:lnTo>
                <a:lnTo>
                  <a:pt x="305431" y="465783"/>
                </a:lnTo>
                <a:lnTo>
                  <a:pt x="303927" y="450527"/>
                </a:lnTo>
                <a:lnTo>
                  <a:pt x="301462" y="435690"/>
                </a:lnTo>
                <a:lnTo>
                  <a:pt x="297606" y="421573"/>
                </a:lnTo>
                <a:lnTo>
                  <a:pt x="292235" y="408269"/>
                </a:lnTo>
                <a:lnTo>
                  <a:pt x="285510" y="395860"/>
                </a:lnTo>
                <a:lnTo>
                  <a:pt x="277700" y="384512"/>
                </a:lnTo>
                <a:lnTo>
                  <a:pt x="269075" y="374213"/>
                </a:lnTo>
                <a:lnTo>
                  <a:pt x="259861" y="364973"/>
                </a:lnTo>
                <a:lnTo>
                  <a:pt x="250231" y="356903"/>
                </a:lnTo>
                <a:lnTo>
                  <a:pt x="240307" y="349959"/>
                </a:lnTo>
                <a:lnTo>
                  <a:pt x="230018" y="344124"/>
                </a:lnTo>
                <a:lnTo>
                  <a:pt x="219118" y="339495"/>
                </a:lnTo>
                <a:lnTo>
                  <a:pt x="207532" y="336018"/>
                </a:lnTo>
                <a:lnTo>
                  <a:pt x="195648" y="333835"/>
                </a:lnTo>
                <a:lnTo>
                  <a:pt x="184203" y="333343"/>
                </a:lnTo>
                <a:lnTo>
                  <a:pt x="173624" y="334617"/>
                </a:lnTo>
                <a:lnTo>
                  <a:pt x="165466" y="337799"/>
                </a:lnTo>
                <a:lnTo>
                  <a:pt x="162038" y="342363"/>
                </a:lnTo>
                <a:lnTo>
                  <a:pt x="163457" y="346767"/>
                </a:lnTo>
                <a:lnTo>
                  <a:pt x="168717" y="350359"/>
                </a:lnTo>
                <a:lnTo>
                  <a:pt x="176752" y="353071"/>
                </a:lnTo>
                <a:lnTo>
                  <a:pt x="186719" y="355032"/>
                </a:lnTo>
                <a:lnTo>
                  <a:pt x="198012" y="356414"/>
                </a:lnTo>
                <a:lnTo>
                  <a:pt x="210209" y="357369"/>
                </a:lnTo>
                <a:lnTo>
                  <a:pt x="223181" y="357854"/>
                </a:lnTo>
                <a:lnTo>
                  <a:pt x="237039" y="357653"/>
                </a:lnTo>
                <a:lnTo>
                  <a:pt x="251771" y="356697"/>
                </a:lnTo>
                <a:lnTo>
                  <a:pt x="267091" y="354903"/>
                </a:lnTo>
                <a:lnTo>
                  <a:pt x="282530" y="352095"/>
                </a:lnTo>
                <a:lnTo>
                  <a:pt x="297796" y="348282"/>
                </a:lnTo>
                <a:lnTo>
                  <a:pt x="312580" y="343723"/>
                </a:lnTo>
                <a:lnTo>
                  <a:pt x="328125" y="338289"/>
                </a:lnTo>
                <a:lnTo>
                  <a:pt x="348028" y="330382"/>
                </a:lnTo>
                <a:lnTo>
                  <a:pt x="378434" y="3172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2067360" y="4435704"/>
            <a:ext cx="3193099" cy="857190"/>
            <a:chOff x="2067360" y="4435704"/>
            <a:chExt cx="3193099" cy="857190"/>
          </a:xfrm>
        </p:grpSpPr>
        <p:sp>
          <p:nvSpPr>
            <p:cNvPr id="58" name="Freeform 57"/>
            <p:cNvSpPr/>
            <p:nvPr/>
          </p:nvSpPr>
          <p:spPr>
            <a:xfrm>
              <a:off x="3046196" y="4435704"/>
              <a:ext cx="312395" cy="721209"/>
            </a:xfrm>
            <a:custGeom>
              <a:avLst/>
              <a:gdLst/>
              <a:ahLst/>
              <a:cxnLst/>
              <a:rect l="0" t="0" r="0" b="0"/>
              <a:pathLst>
                <a:path w="312395" h="721209">
                  <a:moveTo>
                    <a:pt x="80767" y="70493"/>
                  </a:moveTo>
                  <a:lnTo>
                    <a:pt x="74967" y="79294"/>
                  </a:lnTo>
                  <a:lnTo>
                    <a:pt x="70043" y="87640"/>
                  </a:lnTo>
                  <a:lnTo>
                    <a:pt x="65540" y="96339"/>
                  </a:lnTo>
                  <a:lnTo>
                    <a:pt x="61319" y="105460"/>
                  </a:lnTo>
                  <a:lnTo>
                    <a:pt x="57305" y="114955"/>
                  </a:lnTo>
                  <a:lnTo>
                    <a:pt x="53439" y="124743"/>
                  </a:lnTo>
                  <a:lnTo>
                    <a:pt x="49514" y="134584"/>
                  </a:lnTo>
                  <a:lnTo>
                    <a:pt x="45191" y="144109"/>
                  </a:lnTo>
                  <a:lnTo>
                    <a:pt x="40314" y="153086"/>
                  </a:lnTo>
                  <a:lnTo>
                    <a:pt x="34874" y="159524"/>
                  </a:lnTo>
                  <a:lnTo>
                    <a:pt x="29616" y="160637"/>
                  </a:lnTo>
                  <a:lnTo>
                    <a:pt x="25800" y="156598"/>
                  </a:lnTo>
                  <a:lnTo>
                    <a:pt x="23723" y="148528"/>
                  </a:lnTo>
                  <a:lnTo>
                    <a:pt x="23171" y="137523"/>
                  </a:lnTo>
                  <a:lnTo>
                    <a:pt x="23810" y="124612"/>
                  </a:lnTo>
                  <a:lnTo>
                    <a:pt x="25325" y="110740"/>
                  </a:lnTo>
                  <a:lnTo>
                    <a:pt x="27471" y="96494"/>
                  </a:lnTo>
                  <a:lnTo>
                    <a:pt x="30222" y="82319"/>
                  </a:lnTo>
                  <a:lnTo>
                    <a:pt x="33749" y="68638"/>
                  </a:lnTo>
                  <a:lnTo>
                    <a:pt x="38091" y="55623"/>
                  </a:lnTo>
                  <a:lnTo>
                    <a:pt x="43313" y="43405"/>
                  </a:lnTo>
                  <a:lnTo>
                    <a:pt x="49576" y="32183"/>
                  </a:lnTo>
                  <a:lnTo>
                    <a:pt x="56867" y="21977"/>
                  </a:lnTo>
                  <a:lnTo>
                    <a:pt x="65034" y="13139"/>
                  </a:lnTo>
                  <a:lnTo>
                    <a:pt x="73887" y="6403"/>
                  </a:lnTo>
                  <a:lnTo>
                    <a:pt x="83244" y="1995"/>
                  </a:lnTo>
                  <a:lnTo>
                    <a:pt x="92797" y="0"/>
                  </a:lnTo>
                  <a:lnTo>
                    <a:pt x="102129" y="624"/>
                  </a:lnTo>
                  <a:lnTo>
                    <a:pt x="111034" y="3715"/>
                  </a:lnTo>
                  <a:lnTo>
                    <a:pt x="119486" y="9026"/>
                  </a:lnTo>
                  <a:lnTo>
                    <a:pt x="127550" y="16394"/>
                  </a:lnTo>
                  <a:lnTo>
                    <a:pt x="135305" y="25545"/>
                  </a:lnTo>
                  <a:lnTo>
                    <a:pt x="142666" y="36601"/>
                  </a:lnTo>
                  <a:lnTo>
                    <a:pt x="149391" y="50134"/>
                  </a:lnTo>
                  <a:lnTo>
                    <a:pt x="155399" y="66227"/>
                  </a:lnTo>
                  <a:lnTo>
                    <a:pt x="160756" y="84068"/>
                  </a:lnTo>
                  <a:lnTo>
                    <a:pt x="165589" y="102266"/>
                  </a:lnTo>
                  <a:lnTo>
                    <a:pt x="170022" y="119982"/>
                  </a:lnTo>
                  <a:lnTo>
                    <a:pt x="173999" y="136942"/>
                  </a:lnTo>
                  <a:lnTo>
                    <a:pt x="177299" y="153164"/>
                  </a:lnTo>
                  <a:lnTo>
                    <a:pt x="179857" y="168785"/>
                  </a:lnTo>
                  <a:lnTo>
                    <a:pt x="181915" y="184277"/>
                  </a:lnTo>
                  <a:lnTo>
                    <a:pt x="183912" y="200378"/>
                  </a:lnTo>
                  <a:lnTo>
                    <a:pt x="186105" y="217444"/>
                  </a:lnTo>
                  <a:lnTo>
                    <a:pt x="188410" y="235317"/>
                  </a:lnTo>
                  <a:lnTo>
                    <a:pt x="190504" y="253541"/>
                  </a:lnTo>
                  <a:lnTo>
                    <a:pt x="192209" y="271805"/>
                  </a:lnTo>
                  <a:lnTo>
                    <a:pt x="193506" y="290136"/>
                  </a:lnTo>
                  <a:lnTo>
                    <a:pt x="194452" y="308809"/>
                  </a:lnTo>
                  <a:lnTo>
                    <a:pt x="195118" y="327956"/>
                  </a:lnTo>
                  <a:lnTo>
                    <a:pt x="195412" y="347408"/>
                  </a:lnTo>
                  <a:lnTo>
                    <a:pt x="195085" y="366780"/>
                  </a:lnTo>
                  <a:lnTo>
                    <a:pt x="194050" y="385852"/>
                  </a:lnTo>
                  <a:lnTo>
                    <a:pt x="192373" y="404575"/>
                  </a:lnTo>
                  <a:lnTo>
                    <a:pt x="190177" y="422987"/>
                  </a:lnTo>
                  <a:lnTo>
                    <a:pt x="187588" y="441155"/>
                  </a:lnTo>
                  <a:lnTo>
                    <a:pt x="184715" y="459306"/>
                  </a:lnTo>
                  <a:lnTo>
                    <a:pt x="181640" y="477798"/>
                  </a:lnTo>
                  <a:lnTo>
                    <a:pt x="178426" y="496793"/>
                  </a:lnTo>
                  <a:lnTo>
                    <a:pt x="175116" y="515958"/>
                  </a:lnTo>
                  <a:lnTo>
                    <a:pt x="171741" y="534598"/>
                  </a:lnTo>
                  <a:lnTo>
                    <a:pt x="168318" y="552357"/>
                  </a:lnTo>
                  <a:lnTo>
                    <a:pt x="164696" y="569214"/>
                  </a:lnTo>
                  <a:lnTo>
                    <a:pt x="160579" y="585301"/>
                  </a:lnTo>
                  <a:lnTo>
                    <a:pt x="155843" y="600785"/>
                  </a:lnTo>
                  <a:lnTo>
                    <a:pt x="150526" y="615659"/>
                  </a:lnTo>
                  <a:lnTo>
                    <a:pt x="144732" y="629741"/>
                  </a:lnTo>
                  <a:lnTo>
                    <a:pt x="138575" y="642994"/>
                  </a:lnTo>
                  <a:lnTo>
                    <a:pt x="132152" y="655353"/>
                  </a:lnTo>
                  <a:lnTo>
                    <a:pt x="125542" y="666661"/>
                  </a:lnTo>
                  <a:lnTo>
                    <a:pt x="118796" y="676935"/>
                  </a:lnTo>
                  <a:lnTo>
                    <a:pt x="111792" y="686326"/>
                  </a:lnTo>
                  <a:lnTo>
                    <a:pt x="104252" y="695028"/>
                  </a:lnTo>
                  <a:lnTo>
                    <a:pt x="96059" y="703206"/>
                  </a:lnTo>
                  <a:lnTo>
                    <a:pt x="87099" y="710513"/>
                  </a:lnTo>
                  <a:lnTo>
                    <a:pt x="77173" y="716137"/>
                  </a:lnTo>
                  <a:lnTo>
                    <a:pt x="66280" y="719760"/>
                  </a:lnTo>
                  <a:lnTo>
                    <a:pt x="54880" y="721208"/>
                  </a:lnTo>
                  <a:lnTo>
                    <a:pt x="43768" y="720210"/>
                  </a:lnTo>
                  <a:lnTo>
                    <a:pt x="33382" y="716859"/>
                  </a:lnTo>
                  <a:lnTo>
                    <a:pt x="24123" y="711202"/>
                  </a:lnTo>
                  <a:lnTo>
                    <a:pt x="16509" y="703069"/>
                  </a:lnTo>
                  <a:lnTo>
                    <a:pt x="10651" y="692601"/>
                  </a:lnTo>
                  <a:lnTo>
                    <a:pt x="6345" y="680185"/>
                  </a:lnTo>
                  <a:lnTo>
                    <a:pt x="3273" y="666265"/>
                  </a:lnTo>
                  <a:lnTo>
                    <a:pt x="1135" y="651243"/>
                  </a:lnTo>
                  <a:lnTo>
                    <a:pt x="0" y="635600"/>
                  </a:lnTo>
                  <a:lnTo>
                    <a:pt x="285" y="619880"/>
                  </a:lnTo>
                  <a:lnTo>
                    <a:pt x="2105" y="604393"/>
                  </a:lnTo>
                  <a:lnTo>
                    <a:pt x="5292" y="589554"/>
                  </a:lnTo>
                  <a:lnTo>
                    <a:pt x="9574" y="575962"/>
                  </a:lnTo>
                  <a:lnTo>
                    <a:pt x="14681" y="563815"/>
                  </a:lnTo>
                  <a:lnTo>
                    <a:pt x="20550" y="552826"/>
                  </a:lnTo>
                  <a:lnTo>
                    <a:pt x="27313" y="542436"/>
                  </a:lnTo>
                  <a:lnTo>
                    <a:pt x="34972" y="532259"/>
                  </a:lnTo>
                  <a:lnTo>
                    <a:pt x="43402" y="522267"/>
                  </a:lnTo>
                  <a:lnTo>
                    <a:pt x="52439" y="512697"/>
                  </a:lnTo>
                  <a:lnTo>
                    <a:pt x="61931" y="503671"/>
                  </a:lnTo>
                  <a:lnTo>
                    <a:pt x="71916" y="495490"/>
                  </a:lnTo>
                  <a:lnTo>
                    <a:pt x="82604" y="488681"/>
                  </a:lnTo>
                  <a:lnTo>
                    <a:pt x="94054" y="483407"/>
                  </a:lnTo>
                  <a:lnTo>
                    <a:pt x="106184" y="479682"/>
                  </a:lnTo>
                  <a:lnTo>
                    <a:pt x="118859" y="477540"/>
                  </a:lnTo>
                  <a:lnTo>
                    <a:pt x="131938" y="476839"/>
                  </a:lnTo>
                  <a:lnTo>
                    <a:pt x="145144" y="477315"/>
                  </a:lnTo>
                  <a:lnTo>
                    <a:pt x="158083" y="478689"/>
                  </a:lnTo>
                  <a:lnTo>
                    <a:pt x="170567" y="480719"/>
                  </a:lnTo>
                  <a:lnTo>
                    <a:pt x="182746" y="483213"/>
                  </a:lnTo>
                  <a:lnTo>
                    <a:pt x="194997" y="486033"/>
                  </a:lnTo>
                  <a:lnTo>
                    <a:pt x="207534" y="489067"/>
                  </a:lnTo>
                  <a:lnTo>
                    <a:pt x="220244" y="491917"/>
                  </a:lnTo>
                  <a:lnTo>
                    <a:pt x="232784" y="493918"/>
                  </a:lnTo>
                  <a:lnTo>
                    <a:pt x="244958" y="494779"/>
                  </a:lnTo>
                  <a:lnTo>
                    <a:pt x="256671" y="494509"/>
                  </a:lnTo>
                  <a:lnTo>
                    <a:pt x="269208" y="493105"/>
                  </a:lnTo>
                  <a:lnTo>
                    <a:pt x="285904" y="489322"/>
                  </a:lnTo>
                  <a:lnTo>
                    <a:pt x="312394" y="481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74404" y="4727295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120407" y="5935"/>
                  </a:lnTo>
                  <a:lnTo>
                    <a:pt x="114202" y="12140"/>
                  </a:lnTo>
                  <a:lnTo>
                    <a:pt x="107111" y="19231"/>
                  </a:lnTo>
                  <a:lnTo>
                    <a:pt x="99344" y="26998"/>
                  </a:lnTo>
                  <a:lnTo>
                    <a:pt x="91346" y="34996"/>
                  </a:lnTo>
                  <a:lnTo>
                    <a:pt x="83404" y="42937"/>
                  </a:lnTo>
                  <a:lnTo>
                    <a:pt x="75630" y="50711"/>
                  </a:lnTo>
                  <a:lnTo>
                    <a:pt x="68037" y="58304"/>
                  </a:lnTo>
                  <a:lnTo>
                    <a:pt x="60596" y="65741"/>
                  </a:lnTo>
                  <a:lnTo>
                    <a:pt x="53108" y="73056"/>
                  </a:lnTo>
                  <a:lnTo>
                    <a:pt x="45235" y="80282"/>
                  </a:lnTo>
                  <a:lnTo>
                    <a:pt x="36834" y="87433"/>
                  </a:lnTo>
                  <a:lnTo>
                    <a:pt x="28379" y="94227"/>
                  </a:lnTo>
                  <a:lnTo>
                    <a:pt x="20026" y="100753"/>
                  </a:lnTo>
                  <a:lnTo>
                    <a:pt x="11041" y="10758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84932" y="4716767"/>
              <a:ext cx="126343" cy="210570"/>
            </a:xfrm>
            <a:custGeom>
              <a:avLst/>
              <a:gdLst/>
              <a:ahLst/>
              <a:cxnLst/>
              <a:rect l="0" t="0" r="0" b="0"/>
              <a:pathLst>
                <a:path w="126343" h="210570">
                  <a:moveTo>
                    <a:pt x="0" y="0"/>
                  </a:moveTo>
                  <a:lnTo>
                    <a:pt x="5801" y="8801"/>
                  </a:lnTo>
                  <a:lnTo>
                    <a:pt x="10725" y="17147"/>
                  </a:lnTo>
                  <a:lnTo>
                    <a:pt x="15237" y="25851"/>
                  </a:lnTo>
                  <a:lnTo>
                    <a:pt x="19803" y="35144"/>
                  </a:lnTo>
                  <a:lnTo>
                    <a:pt x="25114" y="45288"/>
                  </a:lnTo>
                  <a:lnTo>
                    <a:pt x="31473" y="56330"/>
                  </a:lnTo>
                  <a:lnTo>
                    <a:pt x="38530" y="67996"/>
                  </a:lnTo>
                  <a:lnTo>
                    <a:pt x="45502" y="79817"/>
                  </a:lnTo>
                  <a:lnTo>
                    <a:pt x="51934" y="91511"/>
                  </a:lnTo>
                  <a:lnTo>
                    <a:pt x="57878" y="103141"/>
                  </a:lnTo>
                  <a:lnTo>
                    <a:pt x="63703" y="115015"/>
                  </a:lnTo>
                  <a:lnTo>
                    <a:pt x="69656" y="127291"/>
                  </a:lnTo>
                  <a:lnTo>
                    <a:pt x="75824" y="139654"/>
                  </a:lnTo>
                  <a:lnTo>
                    <a:pt x="82205" y="151429"/>
                  </a:lnTo>
                  <a:lnTo>
                    <a:pt x="88759" y="162271"/>
                  </a:lnTo>
                  <a:lnTo>
                    <a:pt x="95333" y="172068"/>
                  </a:lnTo>
                  <a:lnTo>
                    <a:pt x="102423" y="181836"/>
                  </a:lnTo>
                  <a:lnTo>
                    <a:pt x="111770" y="193545"/>
                  </a:lnTo>
                  <a:lnTo>
                    <a:pt x="126342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79730" y="4503006"/>
              <a:ext cx="301552" cy="555807"/>
            </a:xfrm>
            <a:custGeom>
              <a:avLst/>
              <a:gdLst/>
              <a:ahLst/>
              <a:cxnLst/>
              <a:rect l="0" t="0" r="0" b="0"/>
              <a:pathLst>
                <a:path w="301552" h="555807">
                  <a:moveTo>
                    <a:pt x="252684" y="3191"/>
                  </a:moveTo>
                  <a:lnTo>
                    <a:pt x="240882" y="6058"/>
                  </a:lnTo>
                  <a:lnTo>
                    <a:pt x="229113" y="8199"/>
                  </a:lnTo>
                  <a:lnTo>
                    <a:pt x="216228" y="9798"/>
                  </a:lnTo>
                  <a:lnTo>
                    <a:pt x="202552" y="10805"/>
                  </a:lnTo>
                  <a:lnTo>
                    <a:pt x="188872" y="11005"/>
                  </a:lnTo>
                  <a:lnTo>
                    <a:pt x="175651" y="10354"/>
                  </a:lnTo>
                  <a:lnTo>
                    <a:pt x="162854" y="9116"/>
                  </a:lnTo>
                  <a:lnTo>
                    <a:pt x="150126" y="7752"/>
                  </a:lnTo>
                  <a:lnTo>
                    <a:pt x="137239" y="6539"/>
                  </a:lnTo>
                  <a:lnTo>
                    <a:pt x="124281" y="5404"/>
                  </a:lnTo>
                  <a:lnTo>
                    <a:pt x="111566" y="4035"/>
                  </a:lnTo>
                  <a:lnTo>
                    <a:pt x="99273" y="2277"/>
                  </a:lnTo>
                  <a:lnTo>
                    <a:pt x="87575" y="605"/>
                  </a:lnTo>
                  <a:lnTo>
                    <a:pt x="76719" y="0"/>
                  </a:lnTo>
                  <a:lnTo>
                    <a:pt x="66756" y="935"/>
                  </a:lnTo>
                  <a:lnTo>
                    <a:pt x="57745" y="3548"/>
                  </a:lnTo>
                  <a:lnTo>
                    <a:pt x="49831" y="7902"/>
                  </a:lnTo>
                  <a:lnTo>
                    <a:pt x="42991" y="13845"/>
                  </a:lnTo>
                  <a:lnTo>
                    <a:pt x="37226" y="21411"/>
                  </a:lnTo>
                  <a:lnTo>
                    <a:pt x="32645" y="30910"/>
                  </a:lnTo>
                  <a:lnTo>
                    <a:pt x="29195" y="42333"/>
                  </a:lnTo>
                  <a:lnTo>
                    <a:pt x="26860" y="55408"/>
                  </a:lnTo>
                  <a:lnTo>
                    <a:pt x="25733" y="69779"/>
                  </a:lnTo>
                  <a:lnTo>
                    <a:pt x="25748" y="85117"/>
                  </a:lnTo>
                  <a:lnTo>
                    <a:pt x="26553" y="101312"/>
                  </a:lnTo>
                  <a:lnTo>
                    <a:pt x="27624" y="118468"/>
                  </a:lnTo>
                  <a:lnTo>
                    <a:pt x="28635" y="136560"/>
                  </a:lnTo>
                  <a:lnTo>
                    <a:pt x="29464" y="155284"/>
                  </a:lnTo>
                  <a:lnTo>
                    <a:pt x="30095" y="174160"/>
                  </a:lnTo>
                  <a:lnTo>
                    <a:pt x="30554" y="192891"/>
                  </a:lnTo>
                  <a:lnTo>
                    <a:pt x="30879" y="211215"/>
                  </a:lnTo>
                  <a:lnTo>
                    <a:pt x="31105" y="228826"/>
                  </a:lnTo>
                  <a:lnTo>
                    <a:pt x="31270" y="245602"/>
                  </a:lnTo>
                  <a:lnTo>
                    <a:pt x="31742" y="260465"/>
                  </a:lnTo>
                  <a:lnTo>
                    <a:pt x="33817" y="271016"/>
                  </a:lnTo>
                  <a:lnTo>
                    <a:pt x="38182" y="276218"/>
                  </a:lnTo>
                  <a:lnTo>
                    <a:pt x="44013" y="277088"/>
                  </a:lnTo>
                  <a:lnTo>
                    <a:pt x="50953" y="275054"/>
                  </a:lnTo>
                  <a:lnTo>
                    <a:pt x="58821" y="271187"/>
                  </a:lnTo>
                  <a:lnTo>
                    <a:pt x="67434" y="266176"/>
                  </a:lnTo>
                  <a:lnTo>
                    <a:pt x="76617" y="260459"/>
                  </a:lnTo>
                  <a:lnTo>
                    <a:pt x="86383" y="254623"/>
                  </a:lnTo>
                  <a:lnTo>
                    <a:pt x="96918" y="249448"/>
                  </a:lnTo>
                  <a:lnTo>
                    <a:pt x="108263" y="245299"/>
                  </a:lnTo>
                  <a:lnTo>
                    <a:pt x="120322" y="242340"/>
                  </a:lnTo>
                  <a:lnTo>
                    <a:pt x="132948" y="240718"/>
                  </a:lnTo>
                  <a:lnTo>
                    <a:pt x="145989" y="240372"/>
                  </a:lnTo>
                  <a:lnTo>
                    <a:pt x="159000" y="241257"/>
                  </a:lnTo>
                  <a:lnTo>
                    <a:pt x="171277" y="243437"/>
                  </a:lnTo>
                  <a:lnTo>
                    <a:pt x="182493" y="246826"/>
                  </a:lnTo>
                  <a:lnTo>
                    <a:pt x="192667" y="251217"/>
                  </a:lnTo>
                  <a:lnTo>
                    <a:pt x="201968" y="256381"/>
                  </a:lnTo>
                  <a:lnTo>
                    <a:pt x="210598" y="262111"/>
                  </a:lnTo>
                  <a:lnTo>
                    <a:pt x="218735" y="268246"/>
                  </a:lnTo>
                  <a:lnTo>
                    <a:pt x="226521" y="274663"/>
                  </a:lnTo>
                  <a:lnTo>
                    <a:pt x="234062" y="281279"/>
                  </a:lnTo>
                  <a:lnTo>
                    <a:pt x="241434" y="288196"/>
                  </a:lnTo>
                  <a:lnTo>
                    <a:pt x="248691" y="295679"/>
                  </a:lnTo>
                  <a:lnTo>
                    <a:pt x="255865" y="303827"/>
                  </a:lnTo>
                  <a:lnTo>
                    <a:pt x="262818" y="312588"/>
                  </a:lnTo>
                  <a:lnTo>
                    <a:pt x="269261" y="321849"/>
                  </a:lnTo>
                  <a:lnTo>
                    <a:pt x="275075" y="331486"/>
                  </a:lnTo>
                  <a:lnTo>
                    <a:pt x="280301" y="341399"/>
                  </a:lnTo>
                  <a:lnTo>
                    <a:pt x="285045" y="351506"/>
                  </a:lnTo>
                  <a:lnTo>
                    <a:pt x="289418" y="361762"/>
                  </a:lnTo>
                  <a:lnTo>
                    <a:pt x="293355" y="372615"/>
                  </a:lnTo>
                  <a:lnTo>
                    <a:pt x="296627" y="384958"/>
                  </a:lnTo>
                  <a:lnTo>
                    <a:pt x="299159" y="399154"/>
                  </a:lnTo>
                  <a:lnTo>
                    <a:pt x="300859" y="414928"/>
                  </a:lnTo>
                  <a:lnTo>
                    <a:pt x="301551" y="431659"/>
                  </a:lnTo>
                  <a:lnTo>
                    <a:pt x="301227" y="448866"/>
                  </a:lnTo>
                  <a:lnTo>
                    <a:pt x="299705" y="465961"/>
                  </a:lnTo>
                  <a:lnTo>
                    <a:pt x="296555" y="482198"/>
                  </a:lnTo>
                  <a:lnTo>
                    <a:pt x="291685" y="497249"/>
                  </a:lnTo>
                  <a:lnTo>
                    <a:pt x="284973" y="510827"/>
                  </a:lnTo>
                  <a:lnTo>
                    <a:pt x="276116" y="522511"/>
                  </a:lnTo>
                  <a:lnTo>
                    <a:pt x="265151" y="532256"/>
                  </a:lnTo>
                  <a:lnTo>
                    <a:pt x="252228" y="540158"/>
                  </a:lnTo>
                  <a:lnTo>
                    <a:pt x="237435" y="546266"/>
                  </a:lnTo>
                  <a:lnTo>
                    <a:pt x="221008" y="550783"/>
                  </a:lnTo>
                  <a:lnTo>
                    <a:pt x="203438" y="553855"/>
                  </a:lnTo>
                  <a:lnTo>
                    <a:pt x="185353" y="555484"/>
                  </a:lnTo>
                  <a:lnTo>
                    <a:pt x="167165" y="555806"/>
                  </a:lnTo>
                  <a:lnTo>
                    <a:pt x="149379" y="555058"/>
                  </a:lnTo>
                  <a:lnTo>
                    <a:pt x="132661" y="553495"/>
                  </a:lnTo>
                  <a:lnTo>
                    <a:pt x="117267" y="551334"/>
                  </a:lnTo>
                  <a:lnTo>
                    <a:pt x="102946" y="548749"/>
                  </a:lnTo>
                  <a:lnTo>
                    <a:pt x="89166" y="545868"/>
                  </a:lnTo>
                  <a:lnTo>
                    <a:pt x="75564" y="542784"/>
                  </a:lnTo>
                  <a:lnTo>
                    <a:pt x="62184" y="539521"/>
                  </a:lnTo>
                  <a:lnTo>
                    <a:pt x="47873" y="535619"/>
                  </a:lnTo>
                  <a:lnTo>
                    <a:pt x="29132" y="529618"/>
                  </a:lnTo>
                  <a:lnTo>
                    <a:pt x="0" y="519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06155" y="4811523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85955" y="5801"/>
                  </a:lnTo>
                  <a:lnTo>
                    <a:pt x="77609" y="10724"/>
                  </a:lnTo>
                  <a:lnTo>
                    <a:pt x="68910" y="15223"/>
                  </a:lnTo>
                  <a:lnTo>
                    <a:pt x="59669" y="19284"/>
                  </a:lnTo>
                  <a:lnTo>
                    <a:pt x="48478" y="23091"/>
                  </a:lnTo>
                  <a:lnTo>
                    <a:pt x="30996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74570" y="4916808"/>
              <a:ext cx="168457" cy="4613"/>
            </a:xfrm>
            <a:custGeom>
              <a:avLst/>
              <a:gdLst/>
              <a:ahLst/>
              <a:cxnLst/>
              <a:rect l="0" t="0" r="0" b="0"/>
              <a:pathLst>
                <a:path w="168457" h="4613">
                  <a:moveTo>
                    <a:pt x="168456" y="0"/>
                  </a:moveTo>
                  <a:lnTo>
                    <a:pt x="159654" y="2800"/>
                  </a:lnTo>
                  <a:lnTo>
                    <a:pt x="151308" y="4301"/>
                  </a:lnTo>
                  <a:lnTo>
                    <a:pt x="142604" y="4612"/>
                  </a:lnTo>
                  <a:lnTo>
                    <a:pt x="133310" y="4106"/>
                  </a:lnTo>
                  <a:lnTo>
                    <a:pt x="123167" y="3287"/>
                  </a:lnTo>
                  <a:lnTo>
                    <a:pt x="112117" y="2471"/>
                  </a:lnTo>
                  <a:lnTo>
                    <a:pt x="100105" y="1787"/>
                  </a:lnTo>
                  <a:lnTo>
                    <a:pt x="86987" y="1260"/>
                  </a:lnTo>
                  <a:lnTo>
                    <a:pt x="72809" y="875"/>
                  </a:lnTo>
                  <a:lnTo>
                    <a:pt x="58308" y="599"/>
                  </a:lnTo>
                  <a:lnTo>
                    <a:pt x="43278" y="377"/>
                  </a:lnTo>
                  <a:lnTo>
                    <a:pt x="25286" y="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43067" y="4632538"/>
              <a:ext cx="10530" cy="536955"/>
            </a:xfrm>
            <a:custGeom>
              <a:avLst/>
              <a:gdLst/>
              <a:ahLst/>
              <a:cxnLst/>
              <a:rect l="0" t="0" r="0" b="0"/>
              <a:pathLst>
                <a:path w="10530" h="536955">
                  <a:moveTo>
                    <a:pt x="10529" y="0"/>
                  </a:moveTo>
                  <a:lnTo>
                    <a:pt x="7662" y="14803"/>
                  </a:lnTo>
                  <a:lnTo>
                    <a:pt x="5520" y="29995"/>
                  </a:lnTo>
                  <a:lnTo>
                    <a:pt x="3916" y="47077"/>
                  </a:lnTo>
                  <a:lnTo>
                    <a:pt x="2736" y="65652"/>
                  </a:lnTo>
                  <a:lnTo>
                    <a:pt x="1887" y="84813"/>
                  </a:lnTo>
                  <a:lnTo>
                    <a:pt x="1295" y="103960"/>
                  </a:lnTo>
                  <a:lnTo>
                    <a:pt x="1053" y="122846"/>
                  </a:lnTo>
                  <a:lnTo>
                    <a:pt x="1417" y="141424"/>
                  </a:lnTo>
                  <a:lnTo>
                    <a:pt x="2473" y="159726"/>
                  </a:lnTo>
                  <a:lnTo>
                    <a:pt x="3995" y="177812"/>
                  </a:lnTo>
                  <a:lnTo>
                    <a:pt x="5555" y="195734"/>
                  </a:lnTo>
                  <a:lnTo>
                    <a:pt x="6898" y="213540"/>
                  </a:lnTo>
                  <a:lnTo>
                    <a:pt x="7951" y="231263"/>
                  </a:lnTo>
                  <a:lnTo>
                    <a:pt x="8732" y="248931"/>
                  </a:lnTo>
                  <a:lnTo>
                    <a:pt x="9293" y="266559"/>
                  </a:lnTo>
                  <a:lnTo>
                    <a:pt x="9686" y="284161"/>
                  </a:lnTo>
                  <a:lnTo>
                    <a:pt x="9957" y="301744"/>
                  </a:lnTo>
                  <a:lnTo>
                    <a:pt x="10143" y="319316"/>
                  </a:lnTo>
                  <a:lnTo>
                    <a:pt x="10269" y="336879"/>
                  </a:lnTo>
                  <a:lnTo>
                    <a:pt x="10355" y="354438"/>
                  </a:lnTo>
                  <a:lnTo>
                    <a:pt x="10407" y="371984"/>
                  </a:lnTo>
                  <a:lnTo>
                    <a:pt x="10273" y="389191"/>
                  </a:lnTo>
                  <a:lnTo>
                    <a:pt x="9650" y="405445"/>
                  </a:lnTo>
                  <a:lnTo>
                    <a:pt x="8419" y="420497"/>
                  </a:lnTo>
                  <a:lnTo>
                    <a:pt x="6778" y="434741"/>
                  </a:lnTo>
                  <a:lnTo>
                    <a:pt x="5138" y="448993"/>
                  </a:lnTo>
                  <a:lnTo>
                    <a:pt x="3740" y="463717"/>
                  </a:lnTo>
                  <a:lnTo>
                    <a:pt x="2648" y="478473"/>
                  </a:lnTo>
                  <a:lnTo>
                    <a:pt x="1723" y="493643"/>
                  </a:lnTo>
                  <a:lnTo>
                    <a:pt x="887" y="51168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91901" y="4664124"/>
              <a:ext cx="468558" cy="538119"/>
            </a:xfrm>
            <a:custGeom>
              <a:avLst/>
              <a:gdLst/>
              <a:ahLst/>
              <a:cxnLst/>
              <a:rect l="0" t="0" r="0" b="0"/>
              <a:pathLst>
                <a:path w="468558" h="538119">
                  <a:moveTo>
                    <a:pt x="219664" y="0"/>
                  </a:moveTo>
                  <a:lnTo>
                    <a:pt x="208062" y="134"/>
                  </a:lnTo>
                  <a:lnTo>
                    <a:pt x="198214" y="1415"/>
                  </a:lnTo>
                  <a:lnTo>
                    <a:pt x="189195" y="4013"/>
                  </a:lnTo>
                  <a:lnTo>
                    <a:pt x="180235" y="7905"/>
                  </a:lnTo>
                  <a:lnTo>
                    <a:pt x="170263" y="13186"/>
                  </a:lnTo>
                  <a:lnTo>
                    <a:pt x="158794" y="19772"/>
                  </a:lnTo>
                  <a:lnTo>
                    <a:pt x="146331" y="27445"/>
                  </a:lnTo>
                  <a:lnTo>
                    <a:pt x="134036" y="35955"/>
                  </a:lnTo>
                  <a:lnTo>
                    <a:pt x="122583" y="45078"/>
                  </a:lnTo>
                  <a:lnTo>
                    <a:pt x="112133" y="54471"/>
                  </a:lnTo>
                  <a:lnTo>
                    <a:pt x="102588" y="63696"/>
                  </a:lnTo>
                  <a:lnTo>
                    <a:pt x="93765" y="72536"/>
                  </a:lnTo>
                  <a:lnTo>
                    <a:pt x="85486" y="81286"/>
                  </a:lnTo>
                  <a:lnTo>
                    <a:pt x="77597" y="90614"/>
                  </a:lnTo>
                  <a:lnTo>
                    <a:pt x="69989" y="100853"/>
                  </a:lnTo>
                  <a:lnTo>
                    <a:pt x="62740" y="111851"/>
                  </a:lnTo>
                  <a:lnTo>
                    <a:pt x="56097" y="123160"/>
                  </a:lnTo>
                  <a:lnTo>
                    <a:pt x="50148" y="134477"/>
                  </a:lnTo>
                  <a:lnTo>
                    <a:pt x="44832" y="145839"/>
                  </a:lnTo>
                  <a:lnTo>
                    <a:pt x="40027" y="157527"/>
                  </a:lnTo>
                  <a:lnTo>
                    <a:pt x="35609" y="169684"/>
                  </a:lnTo>
                  <a:lnTo>
                    <a:pt x="31472" y="182305"/>
                  </a:lnTo>
                  <a:lnTo>
                    <a:pt x="27532" y="195316"/>
                  </a:lnTo>
                  <a:lnTo>
                    <a:pt x="23731" y="208625"/>
                  </a:lnTo>
                  <a:lnTo>
                    <a:pt x="20025" y="221986"/>
                  </a:lnTo>
                  <a:lnTo>
                    <a:pt x="16382" y="235030"/>
                  </a:lnTo>
                  <a:lnTo>
                    <a:pt x="12788" y="247584"/>
                  </a:lnTo>
                  <a:lnTo>
                    <a:pt x="9391" y="259810"/>
                  </a:lnTo>
                  <a:lnTo>
                    <a:pt x="6490" y="272093"/>
                  </a:lnTo>
                  <a:lnTo>
                    <a:pt x="4208" y="284665"/>
                  </a:lnTo>
                  <a:lnTo>
                    <a:pt x="2505" y="297908"/>
                  </a:lnTo>
                  <a:lnTo>
                    <a:pt x="1281" y="312403"/>
                  </a:lnTo>
                  <a:lnTo>
                    <a:pt x="424" y="328334"/>
                  </a:lnTo>
                  <a:lnTo>
                    <a:pt x="0" y="345084"/>
                  </a:lnTo>
                  <a:lnTo>
                    <a:pt x="239" y="361482"/>
                  </a:lnTo>
                  <a:lnTo>
                    <a:pt x="1215" y="376874"/>
                  </a:lnTo>
                  <a:lnTo>
                    <a:pt x="2853" y="391138"/>
                  </a:lnTo>
                  <a:lnTo>
                    <a:pt x="5022" y="404405"/>
                  </a:lnTo>
                  <a:lnTo>
                    <a:pt x="7598" y="416878"/>
                  </a:lnTo>
                  <a:lnTo>
                    <a:pt x="10632" y="428594"/>
                  </a:lnTo>
                  <a:lnTo>
                    <a:pt x="14347" y="439410"/>
                  </a:lnTo>
                  <a:lnTo>
                    <a:pt x="18814" y="449330"/>
                  </a:lnTo>
                  <a:lnTo>
                    <a:pt x="24118" y="458638"/>
                  </a:lnTo>
                  <a:lnTo>
                    <a:pt x="30436" y="467811"/>
                  </a:lnTo>
                  <a:lnTo>
                    <a:pt x="37762" y="477129"/>
                  </a:lnTo>
                  <a:lnTo>
                    <a:pt x="45954" y="486524"/>
                  </a:lnTo>
                  <a:lnTo>
                    <a:pt x="54823" y="495685"/>
                  </a:lnTo>
                  <a:lnTo>
                    <a:pt x="64204" y="504437"/>
                  </a:lnTo>
                  <a:lnTo>
                    <a:pt x="74282" y="512602"/>
                  </a:lnTo>
                  <a:lnTo>
                    <a:pt x="85565" y="519932"/>
                  </a:lnTo>
                  <a:lnTo>
                    <a:pt x="98237" y="526369"/>
                  </a:lnTo>
                  <a:lnTo>
                    <a:pt x="112341" y="531690"/>
                  </a:lnTo>
                  <a:lnTo>
                    <a:pt x="127944" y="535440"/>
                  </a:lnTo>
                  <a:lnTo>
                    <a:pt x="144912" y="537519"/>
                  </a:lnTo>
                  <a:lnTo>
                    <a:pt x="162510" y="538118"/>
                  </a:lnTo>
                  <a:lnTo>
                    <a:pt x="179549" y="537541"/>
                  </a:lnTo>
                  <a:lnTo>
                    <a:pt x="195413" y="536083"/>
                  </a:lnTo>
                  <a:lnTo>
                    <a:pt x="210180" y="533987"/>
                  </a:lnTo>
                  <a:lnTo>
                    <a:pt x="224324" y="531444"/>
                  </a:lnTo>
                  <a:lnTo>
                    <a:pt x="238208" y="528586"/>
                  </a:lnTo>
                  <a:lnTo>
                    <a:pt x="251857" y="525346"/>
                  </a:lnTo>
                  <a:lnTo>
                    <a:pt x="265043" y="521486"/>
                  </a:lnTo>
                  <a:lnTo>
                    <a:pt x="277662" y="516923"/>
                  </a:lnTo>
                  <a:lnTo>
                    <a:pt x="289750" y="511722"/>
                  </a:lnTo>
                  <a:lnTo>
                    <a:pt x="301402" y="506006"/>
                  </a:lnTo>
                  <a:lnTo>
                    <a:pt x="312715" y="499896"/>
                  </a:lnTo>
                  <a:lnTo>
                    <a:pt x="323618" y="493335"/>
                  </a:lnTo>
                  <a:lnTo>
                    <a:pt x="333873" y="486100"/>
                  </a:lnTo>
                  <a:lnTo>
                    <a:pt x="343408" y="478121"/>
                  </a:lnTo>
                  <a:lnTo>
                    <a:pt x="352455" y="469474"/>
                  </a:lnTo>
                  <a:lnTo>
                    <a:pt x="361451" y="460292"/>
                  </a:lnTo>
                  <a:lnTo>
                    <a:pt x="370651" y="450707"/>
                  </a:lnTo>
                  <a:lnTo>
                    <a:pt x="379966" y="440829"/>
                  </a:lnTo>
                  <a:lnTo>
                    <a:pt x="389073" y="430746"/>
                  </a:lnTo>
                  <a:lnTo>
                    <a:pt x="397793" y="420515"/>
                  </a:lnTo>
                  <a:lnTo>
                    <a:pt x="406107" y="410017"/>
                  </a:lnTo>
                  <a:lnTo>
                    <a:pt x="414070" y="398978"/>
                  </a:lnTo>
                  <a:lnTo>
                    <a:pt x="421754" y="387289"/>
                  </a:lnTo>
                  <a:lnTo>
                    <a:pt x="429066" y="374997"/>
                  </a:lnTo>
                  <a:lnTo>
                    <a:pt x="435758" y="362214"/>
                  </a:lnTo>
                  <a:lnTo>
                    <a:pt x="441742" y="349056"/>
                  </a:lnTo>
                  <a:lnTo>
                    <a:pt x="447083" y="335628"/>
                  </a:lnTo>
                  <a:lnTo>
                    <a:pt x="451906" y="322007"/>
                  </a:lnTo>
                  <a:lnTo>
                    <a:pt x="456331" y="308253"/>
                  </a:lnTo>
                  <a:lnTo>
                    <a:pt x="460304" y="294407"/>
                  </a:lnTo>
                  <a:lnTo>
                    <a:pt x="463600" y="280498"/>
                  </a:lnTo>
                  <a:lnTo>
                    <a:pt x="466147" y="266533"/>
                  </a:lnTo>
                  <a:lnTo>
                    <a:pt x="467858" y="252034"/>
                  </a:lnTo>
                  <a:lnTo>
                    <a:pt x="468557" y="236090"/>
                  </a:lnTo>
                  <a:lnTo>
                    <a:pt x="468248" y="218337"/>
                  </a:lnTo>
                  <a:lnTo>
                    <a:pt x="467074" y="199531"/>
                  </a:lnTo>
                  <a:lnTo>
                    <a:pt x="465223" y="181208"/>
                  </a:lnTo>
                  <a:lnTo>
                    <a:pt x="462865" y="164223"/>
                  </a:lnTo>
                  <a:lnTo>
                    <a:pt x="459978" y="148737"/>
                  </a:lnTo>
                  <a:lnTo>
                    <a:pt x="456363" y="134575"/>
                  </a:lnTo>
                  <a:lnTo>
                    <a:pt x="451959" y="121457"/>
                  </a:lnTo>
                  <a:lnTo>
                    <a:pt x="446526" y="108951"/>
                  </a:lnTo>
                  <a:lnTo>
                    <a:pt x="439590" y="96532"/>
                  </a:lnTo>
                  <a:lnTo>
                    <a:pt x="431025" y="83911"/>
                  </a:lnTo>
                  <a:lnTo>
                    <a:pt x="420849" y="71328"/>
                  </a:lnTo>
                  <a:lnTo>
                    <a:pt x="409044" y="59411"/>
                  </a:lnTo>
                  <a:lnTo>
                    <a:pt x="395778" y="48477"/>
                  </a:lnTo>
                  <a:lnTo>
                    <a:pt x="381651" y="38679"/>
                  </a:lnTo>
                  <a:lnTo>
                    <a:pt x="367564" y="30170"/>
                  </a:lnTo>
                  <a:lnTo>
                    <a:pt x="354021" y="22903"/>
                  </a:lnTo>
                  <a:lnTo>
                    <a:pt x="341151" y="17007"/>
                  </a:lnTo>
                  <a:lnTo>
                    <a:pt x="328895" y="12861"/>
                  </a:lnTo>
                  <a:lnTo>
                    <a:pt x="317113" y="10515"/>
                  </a:lnTo>
                  <a:lnTo>
                    <a:pt x="305030" y="9733"/>
                  </a:lnTo>
                  <a:lnTo>
                    <a:pt x="291311" y="10189"/>
                  </a:lnTo>
                  <a:lnTo>
                    <a:pt x="275376" y="11570"/>
                  </a:lnTo>
                  <a:lnTo>
                    <a:pt x="257788" y="13783"/>
                  </a:lnTo>
                  <a:lnTo>
                    <a:pt x="239831" y="16938"/>
                  </a:lnTo>
                  <a:lnTo>
                    <a:pt x="222331" y="21011"/>
                  </a:lnTo>
                  <a:lnTo>
                    <a:pt x="206157" y="25561"/>
                  </a:lnTo>
                  <a:lnTo>
                    <a:pt x="190878" y="30254"/>
                  </a:lnTo>
                  <a:lnTo>
                    <a:pt x="175164" y="35499"/>
                  </a:lnTo>
                  <a:lnTo>
                    <a:pt x="15649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67360" y="4785843"/>
              <a:ext cx="354195" cy="466128"/>
            </a:xfrm>
            <a:custGeom>
              <a:avLst/>
              <a:gdLst/>
              <a:ahLst/>
              <a:cxnLst/>
              <a:rect l="0" t="0" r="0" b="0"/>
              <a:pathLst>
                <a:path w="354195" h="466128">
                  <a:moveTo>
                    <a:pt x="206795" y="88851"/>
                  </a:moveTo>
                  <a:lnTo>
                    <a:pt x="212595" y="82916"/>
                  </a:lnTo>
                  <a:lnTo>
                    <a:pt x="217520" y="76712"/>
                  </a:lnTo>
                  <a:lnTo>
                    <a:pt x="222008" y="69616"/>
                  </a:lnTo>
                  <a:lnTo>
                    <a:pt x="225711" y="61676"/>
                  </a:lnTo>
                  <a:lnTo>
                    <a:pt x="227780" y="53029"/>
                  </a:lnTo>
                  <a:lnTo>
                    <a:pt x="227872" y="43844"/>
                  </a:lnTo>
                  <a:lnTo>
                    <a:pt x="225802" y="34590"/>
                  </a:lnTo>
                  <a:lnTo>
                    <a:pt x="221292" y="25997"/>
                  </a:lnTo>
                  <a:lnTo>
                    <a:pt x="214439" y="18415"/>
                  </a:lnTo>
                  <a:lnTo>
                    <a:pt x="205619" y="12006"/>
                  </a:lnTo>
                  <a:lnTo>
                    <a:pt x="195273" y="6917"/>
                  </a:lnTo>
                  <a:lnTo>
                    <a:pt x="183807" y="3097"/>
                  </a:lnTo>
                  <a:lnTo>
                    <a:pt x="171706" y="666"/>
                  </a:lnTo>
                  <a:lnTo>
                    <a:pt x="159518" y="0"/>
                  </a:lnTo>
                  <a:lnTo>
                    <a:pt x="147552" y="1142"/>
                  </a:lnTo>
                  <a:lnTo>
                    <a:pt x="136062" y="3857"/>
                  </a:lnTo>
                  <a:lnTo>
                    <a:pt x="125337" y="7812"/>
                  </a:lnTo>
                  <a:lnTo>
                    <a:pt x="115456" y="12692"/>
                  </a:lnTo>
                  <a:lnTo>
                    <a:pt x="106328" y="18237"/>
                  </a:lnTo>
                  <a:lnTo>
                    <a:pt x="97802" y="24250"/>
                  </a:lnTo>
                  <a:lnTo>
                    <a:pt x="89728" y="30588"/>
                  </a:lnTo>
                  <a:lnTo>
                    <a:pt x="81981" y="37146"/>
                  </a:lnTo>
                  <a:lnTo>
                    <a:pt x="74465" y="43855"/>
                  </a:lnTo>
                  <a:lnTo>
                    <a:pt x="67108" y="50680"/>
                  </a:lnTo>
                  <a:lnTo>
                    <a:pt x="59861" y="58078"/>
                  </a:lnTo>
                  <a:lnTo>
                    <a:pt x="52688" y="66949"/>
                  </a:lnTo>
                  <a:lnTo>
                    <a:pt x="45571" y="77656"/>
                  </a:lnTo>
                  <a:lnTo>
                    <a:pt x="38656" y="89764"/>
                  </a:lnTo>
                  <a:lnTo>
                    <a:pt x="32238" y="102349"/>
                  </a:lnTo>
                  <a:lnTo>
                    <a:pt x="26442" y="114820"/>
                  </a:lnTo>
                  <a:lnTo>
                    <a:pt x="21228" y="127276"/>
                  </a:lnTo>
                  <a:lnTo>
                    <a:pt x="16492" y="140303"/>
                  </a:lnTo>
                  <a:lnTo>
                    <a:pt x="12124" y="154219"/>
                  </a:lnTo>
                  <a:lnTo>
                    <a:pt x="8190" y="169191"/>
                  </a:lnTo>
                  <a:lnTo>
                    <a:pt x="4920" y="185392"/>
                  </a:lnTo>
                  <a:lnTo>
                    <a:pt x="2390" y="202769"/>
                  </a:lnTo>
                  <a:lnTo>
                    <a:pt x="691" y="220643"/>
                  </a:lnTo>
                  <a:lnTo>
                    <a:pt x="0" y="237868"/>
                  </a:lnTo>
                  <a:lnTo>
                    <a:pt x="314" y="253853"/>
                  </a:lnTo>
                  <a:lnTo>
                    <a:pt x="1492" y="268532"/>
                  </a:lnTo>
                  <a:lnTo>
                    <a:pt x="3345" y="282085"/>
                  </a:lnTo>
                  <a:lnTo>
                    <a:pt x="5700" y="294758"/>
                  </a:lnTo>
                  <a:lnTo>
                    <a:pt x="8415" y="306780"/>
                  </a:lnTo>
                  <a:lnTo>
                    <a:pt x="11382" y="318334"/>
                  </a:lnTo>
                  <a:lnTo>
                    <a:pt x="14534" y="329567"/>
                  </a:lnTo>
                  <a:lnTo>
                    <a:pt x="18141" y="340742"/>
                  </a:lnTo>
                  <a:lnTo>
                    <a:pt x="22781" y="352239"/>
                  </a:lnTo>
                  <a:lnTo>
                    <a:pt x="28685" y="364231"/>
                  </a:lnTo>
                  <a:lnTo>
                    <a:pt x="35770" y="376556"/>
                  </a:lnTo>
                  <a:lnTo>
                    <a:pt x="43823" y="388829"/>
                  </a:lnTo>
                  <a:lnTo>
                    <a:pt x="52616" y="400821"/>
                  </a:lnTo>
                  <a:lnTo>
                    <a:pt x="62112" y="412313"/>
                  </a:lnTo>
                  <a:lnTo>
                    <a:pt x="72464" y="423030"/>
                  </a:lnTo>
                  <a:lnTo>
                    <a:pt x="83685" y="432898"/>
                  </a:lnTo>
                  <a:lnTo>
                    <a:pt x="95660" y="441846"/>
                  </a:lnTo>
                  <a:lnTo>
                    <a:pt x="108229" y="449718"/>
                  </a:lnTo>
                  <a:lnTo>
                    <a:pt x="121242" y="456519"/>
                  </a:lnTo>
                  <a:lnTo>
                    <a:pt x="134574" y="461920"/>
                  </a:lnTo>
                  <a:lnTo>
                    <a:pt x="148130" y="465192"/>
                  </a:lnTo>
                  <a:lnTo>
                    <a:pt x="161841" y="466127"/>
                  </a:lnTo>
                  <a:lnTo>
                    <a:pt x="175658" y="464805"/>
                  </a:lnTo>
                  <a:lnTo>
                    <a:pt x="189548" y="461335"/>
                  </a:lnTo>
                  <a:lnTo>
                    <a:pt x="203487" y="455997"/>
                  </a:lnTo>
                  <a:lnTo>
                    <a:pt x="217458" y="449008"/>
                  </a:lnTo>
                  <a:lnTo>
                    <a:pt x="231451" y="440431"/>
                  </a:lnTo>
                  <a:lnTo>
                    <a:pt x="245450" y="430452"/>
                  </a:lnTo>
                  <a:lnTo>
                    <a:pt x="259123" y="419670"/>
                  </a:lnTo>
                  <a:lnTo>
                    <a:pt x="271851" y="408975"/>
                  </a:lnTo>
                  <a:lnTo>
                    <a:pt x="283373" y="398851"/>
                  </a:lnTo>
                  <a:lnTo>
                    <a:pt x="293754" y="389088"/>
                  </a:lnTo>
                  <a:lnTo>
                    <a:pt x="303196" y="379006"/>
                  </a:lnTo>
                  <a:lnTo>
                    <a:pt x="311914" y="368233"/>
                  </a:lnTo>
                  <a:lnTo>
                    <a:pt x="319996" y="357127"/>
                  </a:lnTo>
                  <a:lnTo>
                    <a:pt x="328287" y="345417"/>
                  </a:lnTo>
                  <a:lnTo>
                    <a:pt x="338636" y="330950"/>
                  </a:lnTo>
                  <a:lnTo>
                    <a:pt x="354194" y="309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43946" y="4695709"/>
              <a:ext cx="198708" cy="597185"/>
            </a:xfrm>
            <a:custGeom>
              <a:avLst/>
              <a:gdLst/>
              <a:ahLst/>
              <a:cxnLst/>
              <a:rect l="0" t="0" r="0" b="0"/>
              <a:pathLst>
                <a:path w="198708" h="597185">
                  <a:moveTo>
                    <a:pt x="19722" y="315856"/>
                  </a:moveTo>
                  <a:lnTo>
                    <a:pt x="16922" y="324791"/>
                  </a:lnTo>
                  <a:lnTo>
                    <a:pt x="15420" y="334418"/>
                  </a:lnTo>
                  <a:lnTo>
                    <a:pt x="15114" y="345700"/>
                  </a:lnTo>
                  <a:lnTo>
                    <a:pt x="15793" y="358195"/>
                  </a:lnTo>
                  <a:lnTo>
                    <a:pt x="17261" y="371026"/>
                  </a:lnTo>
                  <a:lnTo>
                    <a:pt x="19330" y="383645"/>
                  </a:lnTo>
                  <a:lnTo>
                    <a:pt x="21839" y="395856"/>
                  </a:lnTo>
                  <a:lnTo>
                    <a:pt x="24662" y="407651"/>
                  </a:lnTo>
                  <a:lnTo>
                    <a:pt x="27704" y="419109"/>
                  </a:lnTo>
                  <a:lnTo>
                    <a:pt x="30897" y="430803"/>
                  </a:lnTo>
                  <a:lnTo>
                    <a:pt x="34193" y="443725"/>
                  </a:lnTo>
                  <a:lnTo>
                    <a:pt x="37560" y="458307"/>
                  </a:lnTo>
                  <a:lnTo>
                    <a:pt x="40973" y="474004"/>
                  </a:lnTo>
                  <a:lnTo>
                    <a:pt x="44418" y="489619"/>
                  </a:lnTo>
                  <a:lnTo>
                    <a:pt x="47880" y="504456"/>
                  </a:lnTo>
                  <a:lnTo>
                    <a:pt x="51188" y="518500"/>
                  </a:lnTo>
                  <a:lnTo>
                    <a:pt x="54030" y="532144"/>
                  </a:lnTo>
                  <a:lnTo>
                    <a:pt x="56278" y="545684"/>
                  </a:lnTo>
                  <a:lnTo>
                    <a:pt x="58126" y="559099"/>
                  </a:lnTo>
                  <a:lnTo>
                    <a:pt x="59982" y="572127"/>
                  </a:lnTo>
                  <a:lnTo>
                    <a:pt x="62066" y="584573"/>
                  </a:lnTo>
                  <a:lnTo>
                    <a:pt x="63795" y="594052"/>
                  </a:lnTo>
                  <a:lnTo>
                    <a:pt x="64241" y="597184"/>
                  </a:lnTo>
                  <a:lnTo>
                    <a:pt x="63453" y="594228"/>
                  </a:lnTo>
                  <a:lnTo>
                    <a:pt x="61761" y="586672"/>
                  </a:lnTo>
                  <a:lnTo>
                    <a:pt x="59458" y="576050"/>
                  </a:lnTo>
                  <a:lnTo>
                    <a:pt x="56747" y="563692"/>
                  </a:lnTo>
                  <a:lnTo>
                    <a:pt x="53767" y="550429"/>
                  </a:lnTo>
                  <a:lnTo>
                    <a:pt x="50609" y="536227"/>
                  </a:lnTo>
                  <a:lnTo>
                    <a:pt x="47333" y="520394"/>
                  </a:lnTo>
                  <a:lnTo>
                    <a:pt x="43979" y="502653"/>
                  </a:lnTo>
                  <a:lnTo>
                    <a:pt x="40573" y="483155"/>
                  </a:lnTo>
                  <a:lnTo>
                    <a:pt x="37132" y="462228"/>
                  </a:lnTo>
                  <a:lnTo>
                    <a:pt x="33668" y="440236"/>
                  </a:lnTo>
                  <a:lnTo>
                    <a:pt x="30189" y="418128"/>
                  </a:lnTo>
                  <a:lnTo>
                    <a:pt x="26700" y="397365"/>
                  </a:lnTo>
                  <a:lnTo>
                    <a:pt x="23209" y="378620"/>
                  </a:lnTo>
                  <a:lnTo>
                    <a:pt x="19881" y="361393"/>
                  </a:lnTo>
                  <a:lnTo>
                    <a:pt x="17026" y="344441"/>
                  </a:lnTo>
                  <a:lnTo>
                    <a:pt x="14769" y="327004"/>
                  </a:lnTo>
                  <a:lnTo>
                    <a:pt x="12915" y="309322"/>
                  </a:lnTo>
                  <a:lnTo>
                    <a:pt x="11056" y="292341"/>
                  </a:lnTo>
                  <a:lnTo>
                    <a:pt x="8955" y="276565"/>
                  </a:lnTo>
                  <a:lnTo>
                    <a:pt x="6712" y="261545"/>
                  </a:lnTo>
                  <a:lnTo>
                    <a:pt x="4659" y="246180"/>
                  </a:lnTo>
                  <a:lnTo>
                    <a:pt x="2981" y="229851"/>
                  </a:lnTo>
                  <a:lnTo>
                    <a:pt x="1702" y="212766"/>
                  </a:lnTo>
                  <a:lnTo>
                    <a:pt x="769" y="195665"/>
                  </a:lnTo>
                  <a:lnTo>
                    <a:pt x="116" y="179007"/>
                  </a:lnTo>
                  <a:lnTo>
                    <a:pt x="0" y="162921"/>
                  </a:lnTo>
                  <a:lnTo>
                    <a:pt x="979" y="147368"/>
                  </a:lnTo>
                  <a:lnTo>
                    <a:pt x="3270" y="132248"/>
                  </a:lnTo>
                  <a:lnTo>
                    <a:pt x="6774" y="117622"/>
                  </a:lnTo>
                  <a:lnTo>
                    <a:pt x="11268" y="103707"/>
                  </a:lnTo>
                  <a:lnTo>
                    <a:pt x="16518" y="90567"/>
                  </a:lnTo>
                  <a:lnTo>
                    <a:pt x="22483" y="78283"/>
                  </a:lnTo>
                  <a:lnTo>
                    <a:pt x="29310" y="67025"/>
                  </a:lnTo>
                  <a:lnTo>
                    <a:pt x="37016" y="56785"/>
                  </a:lnTo>
                  <a:lnTo>
                    <a:pt x="45648" y="47416"/>
                  </a:lnTo>
                  <a:lnTo>
                    <a:pt x="55352" y="38730"/>
                  </a:lnTo>
                  <a:lnTo>
                    <a:pt x="66106" y="30557"/>
                  </a:lnTo>
                  <a:lnTo>
                    <a:pt x="77752" y="23084"/>
                  </a:lnTo>
                  <a:lnTo>
                    <a:pt x="90093" y="16816"/>
                  </a:lnTo>
                  <a:lnTo>
                    <a:pt x="102950" y="11934"/>
                  </a:lnTo>
                  <a:lnTo>
                    <a:pt x="116176" y="8317"/>
                  </a:lnTo>
                  <a:lnTo>
                    <a:pt x="129660" y="5723"/>
                  </a:lnTo>
                  <a:lnTo>
                    <a:pt x="143304" y="3904"/>
                  </a:lnTo>
                  <a:lnTo>
                    <a:pt x="156446" y="2644"/>
                  </a:lnTo>
                  <a:lnTo>
                    <a:pt x="169148" y="1645"/>
                  </a:lnTo>
                  <a:lnTo>
                    <a:pt x="182523" y="814"/>
                  </a:lnTo>
                  <a:lnTo>
                    <a:pt x="198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84725" y="4906279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20407" y="5868"/>
                  </a:lnTo>
                  <a:lnTo>
                    <a:pt x="114202" y="11433"/>
                  </a:lnTo>
                  <a:lnTo>
                    <a:pt x="107111" y="17232"/>
                  </a:lnTo>
                  <a:lnTo>
                    <a:pt x="99344" y="23312"/>
                  </a:lnTo>
                  <a:lnTo>
                    <a:pt x="91346" y="29642"/>
                  </a:lnTo>
                  <a:lnTo>
                    <a:pt x="83400" y="36166"/>
                  </a:lnTo>
                  <a:lnTo>
                    <a:pt x="75453" y="42669"/>
                  </a:lnTo>
                  <a:lnTo>
                    <a:pt x="67212" y="48803"/>
                  </a:lnTo>
                  <a:lnTo>
                    <a:pt x="58526" y="54408"/>
                  </a:lnTo>
                  <a:lnTo>
                    <a:pt x="49467" y="59536"/>
                  </a:lnTo>
                  <a:lnTo>
                    <a:pt x="39149" y="64974"/>
                  </a:lnTo>
                  <a:lnTo>
                    <a:pt x="24427" y="723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37409" y="481152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3088" y="2934"/>
                  </a:lnTo>
                  <a:lnTo>
                    <a:pt x="72599" y="5716"/>
                  </a:lnTo>
                  <a:lnTo>
                    <a:pt x="62302" y="8611"/>
                  </a:lnTo>
                  <a:lnTo>
                    <a:pt x="52080" y="11489"/>
                  </a:lnTo>
                  <a:lnTo>
                    <a:pt x="40812" y="14318"/>
                  </a:lnTo>
                  <a:lnTo>
                    <a:pt x="25268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37409" y="4885223"/>
              <a:ext cx="136871" cy="42114"/>
            </a:xfrm>
            <a:custGeom>
              <a:avLst/>
              <a:gdLst/>
              <a:ahLst/>
              <a:cxnLst/>
              <a:rect l="0" t="0" r="0" b="0"/>
              <a:pathLst>
                <a:path w="136871" h="42114">
                  <a:moveTo>
                    <a:pt x="136870" y="0"/>
                  </a:moveTo>
                  <a:lnTo>
                    <a:pt x="128069" y="2933"/>
                  </a:lnTo>
                  <a:lnTo>
                    <a:pt x="119723" y="5716"/>
                  </a:lnTo>
                  <a:lnTo>
                    <a:pt x="111019" y="8615"/>
                  </a:lnTo>
                  <a:lnTo>
                    <a:pt x="101725" y="11656"/>
                  </a:lnTo>
                  <a:lnTo>
                    <a:pt x="91582" y="14821"/>
                  </a:lnTo>
                  <a:lnTo>
                    <a:pt x="80541" y="18085"/>
                  </a:lnTo>
                  <a:lnTo>
                    <a:pt x="68875" y="21422"/>
                  </a:lnTo>
                  <a:lnTo>
                    <a:pt x="57053" y="24814"/>
                  </a:lnTo>
                  <a:lnTo>
                    <a:pt x="45377" y="28238"/>
                  </a:lnTo>
                  <a:lnTo>
                    <a:pt x="34400" y="31532"/>
                  </a:lnTo>
                  <a:lnTo>
                    <a:pt x="23926" y="34714"/>
                  </a:lnTo>
                  <a:lnTo>
                    <a:pt x="13040" y="3806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94097" y="3038900"/>
            <a:ext cx="410613" cy="341439"/>
            <a:chOff x="1994097" y="3038900"/>
            <a:chExt cx="410613" cy="341439"/>
          </a:xfrm>
        </p:grpSpPr>
        <p:sp>
          <p:nvSpPr>
            <p:cNvPr id="2" name="Freeform 1"/>
            <p:cNvSpPr/>
            <p:nvPr/>
          </p:nvSpPr>
          <p:spPr>
            <a:xfrm>
              <a:off x="1994097" y="3106597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7" y="54594"/>
                  </a:lnTo>
                  <a:lnTo>
                    <a:pt x="5355" y="68751"/>
                  </a:lnTo>
                  <a:lnTo>
                    <a:pt x="6773" y="83653"/>
                  </a:lnTo>
                  <a:lnTo>
                    <a:pt x="8044" y="99072"/>
                  </a:lnTo>
                  <a:lnTo>
                    <a:pt x="9502" y="114569"/>
                  </a:lnTo>
                  <a:lnTo>
                    <a:pt x="11330" y="129881"/>
                  </a:lnTo>
                  <a:lnTo>
                    <a:pt x="13389" y="144923"/>
                  </a:lnTo>
                  <a:lnTo>
                    <a:pt x="15317" y="159710"/>
                  </a:lnTo>
                  <a:lnTo>
                    <a:pt x="16911" y="174285"/>
                  </a:lnTo>
                  <a:lnTo>
                    <a:pt x="18133" y="188701"/>
                  </a:lnTo>
                  <a:lnTo>
                    <a:pt x="19029" y="203000"/>
                  </a:lnTo>
                  <a:lnTo>
                    <a:pt x="19670" y="217199"/>
                  </a:lnTo>
                  <a:lnTo>
                    <a:pt x="20318" y="230717"/>
                  </a:lnTo>
                  <a:lnTo>
                    <a:pt x="21574" y="243712"/>
                  </a:lnTo>
                  <a:lnTo>
                    <a:pt x="24670" y="257327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8984" y="3038900"/>
              <a:ext cx="157956" cy="317072"/>
            </a:xfrm>
            <a:custGeom>
              <a:avLst/>
              <a:gdLst/>
              <a:ahLst/>
              <a:cxnLst/>
              <a:rect l="0" t="0" r="0" b="0"/>
              <a:pathLst>
                <a:path w="157956" h="317072">
                  <a:moveTo>
                    <a:pt x="137797" y="78226"/>
                  </a:moveTo>
                  <a:lnTo>
                    <a:pt x="131930" y="87027"/>
                  </a:lnTo>
                  <a:lnTo>
                    <a:pt x="126365" y="95374"/>
                  </a:lnTo>
                  <a:lnTo>
                    <a:pt x="120566" y="104073"/>
                  </a:lnTo>
                  <a:lnTo>
                    <a:pt x="114485" y="113194"/>
                  </a:lnTo>
                  <a:lnTo>
                    <a:pt x="108156" y="122689"/>
                  </a:lnTo>
                  <a:lnTo>
                    <a:pt x="101632" y="132480"/>
                  </a:lnTo>
                  <a:lnTo>
                    <a:pt x="95129" y="142494"/>
                  </a:lnTo>
                  <a:lnTo>
                    <a:pt x="88994" y="152668"/>
                  </a:lnTo>
                  <a:lnTo>
                    <a:pt x="83390" y="162954"/>
                  </a:lnTo>
                  <a:lnTo>
                    <a:pt x="78306" y="173319"/>
                  </a:lnTo>
                  <a:lnTo>
                    <a:pt x="73657" y="183737"/>
                  </a:lnTo>
                  <a:lnTo>
                    <a:pt x="69344" y="194191"/>
                  </a:lnTo>
                  <a:lnTo>
                    <a:pt x="65277" y="204669"/>
                  </a:lnTo>
                  <a:lnTo>
                    <a:pt x="61385" y="215164"/>
                  </a:lnTo>
                  <a:lnTo>
                    <a:pt x="57619" y="225675"/>
                  </a:lnTo>
                  <a:lnTo>
                    <a:pt x="54107" y="236360"/>
                  </a:lnTo>
                  <a:lnTo>
                    <a:pt x="51127" y="247527"/>
                  </a:lnTo>
                  <a:lnTo>
                    <a:pt x="48800" y="259293"/>
                  </a:lnTo>
                  <a:lnTo>
                    <a:pt x="47408" y="271297"/>
                  </a:lnTo>
                  <a:lnTo>
                    <a:pt x="47456" y="282823"/>
                  </a:lnTo>
                  <a:lnTo>
                    <a:pt x="49094" y="293485"/>
                  </a:lnTo>
                  <a:lnTo>
                    <a:pt x="52483" y="302761"/>
                  </a:lnTo>
                  <a:lnTo>
                    <a:pt x="57957" y="309855"/>
                  </a:lnTo>
                  <a:lnTo>
                    <a:pt x="65489" y="314541"/>
                  </a:lnTo>
                  <a:lnTo>
                    <a:pt x="74613" y="316906"/>
                  </a:lnTo>
                  <a:lnTo>
                    <a:pt x="84637" y="317071"/>
                  </a:lnTo>
                  <a:lnTo>
                    <a:pt x="95069" y="315331"/>
                  </a:lnTo>
                  <a:lnTo>
                    <a:pt x="105323" y="311912"/>
                  </a:lnTo>
                  <a:lnTo>
                    <a:pt x="114668" y="306886"/>
                  </a:lnTo>
                  <a:lnTo>
                    <a:pt x="122803" y="300437"/>
                  </a:lnTo>
                  <a:lnTo>
                    <a:pt x="129941" y="292838"/>
                  </a:lnTo>
                  <a:lnTo>
                    <a:pt x="136592" y="284369"/>
                  </a:lnTo>
                  <a:lnTo>
                    <a:pt x="143097" y="275265"/>
                  </a:lnTo>
                  <a:lnTo>
                    <a:pt x="149130" y="265713"/>
                  </a:lnTo>
                  <a:lnTo>
                    <a:pt x="153825" y="255847"/>
                  </a:lnTo>
                  <a:lnTo>
                    <a:pt x="156793" y="245771"/>
                  </a:lnTo>
                  <a:lnTo>
                    <a:pt x="157955" y="235717"/>
                  </a:lnTo>
                  <a:lnTo>
                    <a:pt x="157290" y="226040"/>
                  </a:lnTo>
                  <a:lnTo>
                    <a:pt x="154986" y="216901"/>
                  </a:lnTo>
                  <a:lnTo>
                    <a:pt x="151355" y="208289"/>
                  </a:lnTo>
                  <a:lnTo>
                    <a:pt x="146716" y="200118"/>
                  </a:lnTo>
                  <a:lnTo>
                    <a:pt x="141340" y="192291"/>
                  </a:lnTo>
                  <a:lnTo>
                    <a:pt x="135277" y="184881"/>
                  </a:lnTo>
                  <a:lnTo>
                    <a:pt x="128376" y="178123"/>
                  </a:lnTo>
                  <a:lnTo>
                    <a:pt x="120622" y="172094"/>
                  </a:lnTo>
                  <a:lnTo>
                    <a:pt x="112127" y="166722"/>
                  </a:lnTo>
                  <a:lnTo>
                    <a:pt x="103046" y="161880"/>
                  </a:lnTo>
                  <a:lnTo>
                    <a:pt x="93528" y="157431"/>
                  </a:lnTo>
                  <a:lnTo>
                    <a:pt x="83696" y="153104"/>
                  </a:lnTo>
                  <a:lnTo>
                    <a:pt x="73643" y="148505"/>
                  </a:lnTo>
                  <a:lnTo>
                    <a:pt x="63441" y="143442"/>
                  </a:lnTo>
                  <a:lnTo>
                    <a:pt x="53303" y="137905"/>
                  </a:lnTo>
                  <a:lnTo>
                    <a:pt x="43570" y="131963"/>
                  </a:lnTo>
                  <a:lnTo>
                    <a:pt x="34397" y="125701"/>
                  </a:lnTo>
                  <a:lnTo>
                    <a:pt x="25933" y="119039"/>
                  </a:lnTo>
                  <a:lnTo>
                    <a:pt x="18393" y="111735"/>
                  </a:lnTo>
                  <a:lnTo>
                    <a:pt x="11813" y="103712"/>
                  </a:lnTo>
                  <a:lnTo>
                    <a:pt x="6393" y="95035"/>
                  </a:lnTo>
                  <a:lnTo>
                    <a:pt x="2576" y="85833"/>
                  </a:lnTo>
                  <a:lnTo>
                    <a:pt x="457" y="76234"/>
                  </a:lnTo>
                  <a:lnTo>
                    <a:pt x="0" y="66348"/>
                  </a:lnTo>
                  <a:lnTo>
                    <a:pt x="1205" y="56258"/>
                  </a:lnTo>
                  <a:lnTo>
                    <a:pt x="3908" y="46037"/>
                  </a:lnTo>
                  <a:lnTo>
                    <a:pt x="7993" y="36055"/>
                  </a:lnTo>
                  <a:lnTo>
                    <a:pt x="13475" y="26959"/>
                  </a:lnTo>
                  <a:lnTo>
                    <a:pt x="20239" y="19033"/>
                  </a:lnTo>
                  <a:lnTo>
                    <a:pt x="28220" y="12390"/>
                  </a:lnTo>
                  <a:lnTo>
                    <a:pt x="37479" y="7143"/>
                  </a:lnTo>
                  <a:lnTo>
                    <a:pt x="47921" y="3216"/>
                  </a:lnTo>
                  <a:lnTo>
                    <a:pt x="59017" y="714"/>
                  </a:lnTo>
                  <a:lnTo>
                    <a:pt x="69925" y="0"/>
                  </a:lnTo>
                  <a:lnTo>
                    <a:pt x="80179" y="1115"/>
                  </a:lnTo>
                  <a:lnTo>
                    <a:pt x="89519" y="3980"/>
                  </a:lnTo>
                  <a:lnTo>
                    <a:pt x="97720" y="8569"/>
                  </a:lnTo>
                  <a:lnTo>
                    <a:pt x="104780" y="14698"/>
                  </a:lnTo>
                  <a:lnTo>
                    <a:pt x="110539" y="22235"/>
                  </a:lnTo>
                  <a:lnTo>
                    <a:pt x="114592" y="31189"/>
                  </a:lnTo>
                  <a:lnTo>
                    <a:pt x="116882" y="41418"/>
                  </a:lnTo>
                  <a:lnTo>
                    <a:pt x="117791" y="52273"/>
                  </a:lnTo>
                  <a:lnTo>
                    <a:pt x="118061" y="63844"/>
                  </a:lnTo>
                  <a:lnTo>
                    <a:pt x="117715" y="78262"/>
                  </a:lnTo>
                  <a:lnTo>
                    <a:pt x="116740" y="992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73123" y="31065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83652" y="324346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09614" y="3706722"/>
            <a:ext cx="449910" cy="327081"/>
            <a:chOff x="2009614" y="3706722"/>
            <a:chExt cx="449910" cy="327081"/>
          </a:xfrm>
        </p:grpSpPr>
        <p:sp>
          <p:nvSpPr>
            <p:cNvPr id="7" name="Freeform 6"/>
            <p:cNvSpPr/>
            <p:nvPr/>
          </p:nvSpPr>
          <p:spPr>
            <a:xfrm>
              <a:off x="2009614" y="3721486"/>
              <a:ext cx="237168" cy="312317"/>
            </a:xfrm>
            <a:custGeom>
              <a:avLst/>
              <a:gdLst/>
              <a:ahLst/>
              <a:cxnLst/>
              <a:rect l="0" t="0" r="0" b="0"/>
              <a:pathLst>
                <a:path w="237168" h="312317">
                  <a:moveTo>
                    <a:pt x="37126" y="6293"/>
                  </a:moveTo>
                  <a:lnTo>
                    <a:pt x="34259" y="18027"/>
                  </a:lnTo>
                  <a:lnTo>
                    <a:pt x="32117" y="29156"/>
                  </a:lnTo>
                  <a:lnTo>
                    <a:pt x="30516" y="40657"/>
                  </a:lnTo>
                  <a:lnTo>
                    <a:pt x="29412" y="49185"/>
                  </a:lnTo>
                  <a:lnTo>
                    <a:pt x="29032" y="50842"/>
                  </a:lnTo>
                  <a:lnTo>
                    <a:pt x="29616" y="47547"/>
                  </a:lnTo>
                  <a:lnTo>
                    <a:pt x="31219" y="41333"/>
                  </a:lnTo>
                  <a:lnTo>
                    <a:pt x="33939" y="33421"/>
                  </a:lnTo>
                  <a:lnTo>
                    <a:pt x="37725" y="24524"/>
                  </a:lnTo>
                  <a:lnTo>
                    <a:pt x="42568" y="15697"/>
                  </a:lnTo>
                  <a:lnTo>
                    <a:pt x="48574" y="8404"/>
                  </a:lnTo>
                  <a:lnTo>
                    <a:pt x="55686" y="3306"/>
                  </a:lnTo>
                  <a:lnTo>
                    <a:pt x="63564" y="520"/>
                  </a:lnTo>
                  <a:lnTo>
                    <a:pt x="71691" y="0"/>
                  </a:lnTo>
                  <a:lnTo>
                    <a:pt x="79742" y="1467"/>
                  </a:lnTo>
                  <a:lnTo>
                    <a:pt x="87435" y="4686"/>
                  </a:lnTo>
                  <a:lnTo>
                    <a:pt x="94448" y="9570"/>
                  </a:lnTo>
                  <a:lnTo>
                    <a:pt x="100676" y="15924"/>
                  </a:lnTo>
                  <a:lnTo>
                    <a:pt x="106027" y="23627"/>
                  </a:lnTo>
                  <a:lnTo>
                    <a:pt x="110330" y="32699"/>
                  </a:lnTo>
                  <a:lnTo>
                    <a:pt x="113603" y="43024"/>
                  </a:lnTo>
                  <a:lnTo>
                    <a:pt x="116158" y="54381"/>
                  </a:lnTo>
                  <a:lnTo>
                    <a:pt x="118497" y="66529"/>
                  </a:lnTo>
                  <a:lnTo>
                    <a:pt x="120919" y="79259"/>
                  </a:lnTo>
                  <a:lnTo>
                    <a:pt x="123210" y="92571"/>
                  </a:lnTo>
                  <a:lnTo>
                    <a:pt x="124762" y="106645"/>
                  </a:lnTo>
                  <a:lnTo>
                    <a:pt x="125286" y="121517"/>
                  </a:lnTo>
                  <a:lnTo>
                    <a:pt x="124806" y="136929"/>
                  </a:lnTo>
                  <a:lnTo>
                    <a:pt x="123487" y="152427"/>
                  </a:lnTo>
                  <a:lnTo>
                    <a:pt x="121524" y="167738"/>
                  </a:lnTo>
                  <a:lnTo>
                    <a:pt x="119086" y="182612"/>
                  </a:lnTo>
                  <a:lnTo>
                    <a:pt x="116313" y="196753"/>
                  </a:lnTo>
                  <a:lnTo>
                    <a:pt x="113304" y="210078"/>
                  </a:lnTo>
                  <a:lnTo>
                    <a:pt x="110133" y="222670"/>
                  </a:lnTo>
                  <a:lnTo>
                    <a:pt x="106852" y="234675"/>
                  </a:lnTo>
                  <a:lnTo>
                    <a:pt x="103491" y="246232"/>
                  </a:lnTo>
                  <a:lnTo>
                    <a:pt x="99912" y="257301"/>
                  </a:lnTo>
                  <a:lnTo>
                    <a:pt x="95823" y="267669"/>
                  </a:lnTo>
                  <a:lnTo>
                    <a:pt x="91101" y="277271"/>
                  </a:lnTo>
                  <a:lnTo>
                    <a:pt x="85624" y="286025"/>
                  </a:lnTo>
                  <a:lnTo>
                    <a:pt x="79191" y="293759"/>
                  </a:lnTo>
                  <a:lnTo>
                    <a:pt x="71786" y="300470"/>
                  </a:lnTo>
                  <a:lnTo>
                    <a:pt x="63542" y="305977"/>
                  </a:lnTo>
                  <a:lnTo>
                    <a:pt x="54637" y="309853"/>
                  </a:lnTo>
                  <a:lnTo>
                    <a:pt x="45251" y="312006"/>
                  </a:lnTo>
                  <a:lnTo>
                    <a:pt x="35848" y="312316"/>
                  </a:lnTo>
                  <a:lnTo>
                    <a:pt x="27148" y="310480"/>
                  </a:lnTo>
                  <a:lnTo>
                    <a:pt x="19492" y="306536"/>
                  </a:lnTo>
                  <a:lnTo>
                    <a:pt x="13031" y="300633"/>
                  </a:lnTo>
                  <a:lnTo>
                    <a:pt x="7908" y="292860"/>
                  </a:lnTo>
                  <a:lnTo>
                    <a:pt x="4059" y="283452"/>
                  </a:lnTo>
                  <a:lnTo>
                    <a:pt x="1439" y="272901"/>
                  </a:lnTo>
                  <a:lnTo>
                    <a:pt x="114" y="261835"/>
                  </a:lnTo>
                  <a:lnTo>
                    <a:pt x="0" y="250662"/>
                  </a:lnTo>
                  <a:lnTo>
                    <a:pt x="1057" y="239721"/>
                  </a:lnTo>
                  <a:lnTo>
                    <a:pt x="3360" y="229375"/>
                  </a:lnTo>
                  <a:lnTo>
                    <a:pt x="6845" y="219760"/>
                  </a:lnTo>
                  <a:lnTo>
                    <a:pt x="11641" y="211151"/>
                  </a:lnTo>
                  <a:lnTo>
                    <a:pt x="18142" y="204039"/>
                  </a:lnTo>
                  <a:lnTo>
                    <a:pt x="26398" y="198559"/>
                  </a:lnTo>
                  <a:lnTo>
                    <a:pt x="35856" y="194862"/>
                  </a:lnTo>
                  <a:lnTo>
                    <a:pt x="45582" y="193271"/>
                  </a:lnTo>
                  <a:lnTo>
                    <a:pt x="55012" y="193756"/>
                  </a:lnTo>
                  <a:lnTo>
                    <a:pt x="64120" y="196013"/>
                  </a:lnTo>
                  <a:lnTo>
                    <a:pt x="73223" y="199653"/>
                  </a:lnTo>
                  <a:lnTo>
                    <a:pt x="82530" y="204318"/>
                  </a:lnTo>
                  <a:lnTo>
                    <a:pt x="92103" y="209718"/>
                  </a:lnTo>
                  <a:lnTo>
                    <a:pt x="101923" y="215632"/>
                  </a:lnTo>
                  <a:lnTo>
                    <a:pt x="111944" y="221899"/>
                  </a:lnTo>
                  <a:lnTo>
                    <a:pt x="122117" y="228241"/>
                  </a:lnTo>
                  <a:lnTo>
                    <a:pt x="132399" y="234272"/>
                  </a:lnTo>
                  <a:lnTo>
                    <a:pt x="142764" y="239805"/>
                  </a:lnTo>
                  <a:lnTo>
                    <a:pt x="153351" y="244674"/>
                  </a:lnTo>
                  <a:lnTo>
                    <a:pt x="164451" y="248646"/>
                  </a:lnTo>
                  <a:lnTo>
                    <a:pt x="176167" y="251683"/>
                  </a:lnTo>
                  <a:lnTo>
                    <a:pt x="188041" y="253715"/>
                  </a:lnTo>
                  <a:lnTo>
                    <a:pt x="200417" y="254646"/>
                  </a:lnTo>
                  <a:lnTo>
                    <a:pt x="215501" y="253441"/>
                  </a:lnTo>
                  <a:lnTo>
                    <a:pt x="237167" y="2484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33722" y="3727779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6" y="0"/>
                  </a:moveTo>
                  <a:lnTo>
                    <a:pt x="4949" y="14668"/>
                  </a:lnTo>
                  <a:lnTo>
                    <a:pt x="2807" y="28580"/>
                  </a:lnTo>
                  <a:lnTo>
                    <a:pt x="1208" y="43078"/>
                  </a:lnTo>
                  <a:lnTo>
                    <a:pt x="201" y="58279"/>
                  </a:lnTo>
                  <a:lnTo>
                    <a:pt x="0" y="74104"/>
                  </a:lnTo>
                  <a:lnTo>
                    <a:pt x="651" y="90424"/>
                  </a:lnTo>
                  <a:lnTo>
                    <a:pt x="1890" y="107114"/>
                  </a:lnTo>
                  <a:lnTo>
                    <a:pt x="3254" y="124071"/>
                  </a:lnTo>
                  <a:lnTo>
                    <a:pt x="4468" y="141205"/>
                  </a:lnTo>
                  <a:lnTo>
                    <a:pt x="5603" y="158134"/>
                  </a:lnTo>
                  <a:lnTo>
                    <a:pt x="6971" y="174200"/>
                  </a:lnTo>
                  <a:lnTo>
                    <a:pt x="8738" y="189116"/>
                  </a:lnTo>
                  <a:lnTo>
                    <a:pt x="10765" y="203059"/>
                  </a:lnTo>
                  <a:lnTo>
                    <a:pt x="12885" y="218170"/>
                  </a:lnTo>
                  <a:lnTo>
                    <a:pt x="15287" y="239126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9130" y="3706722"/>
              <a:ext cx="121880" cy="189465"/>
            </a:xfrm>
            <a:custGeom>
              <a:avLst/>
              <a:gdLst/>
              <a:ahLst/>
              <a:cxnLst/>
              <a:rect l="0" t="0" r="0" b="0"/>
              <a:pathLst>
                <a:path w="121880" h="189465">
                  <a:moveTo>
                    <a:pt x="121879" y="147399"/>
                  </a:moveTo>
                  <a:lnTo>
                    <a:pt x="110211" y="147533"/>
                  </a:lnTo>
                  <a:lnTo>
                    <a:pt x="99722" y="148813"/>
                  </a:lnTo>
                  <a:lnTo>
                    <a:pt x="89420" y="151406"/>
                  </a:lnTo>
                  <a:lnTo>
                    <a:pt x="79119" y="155126"/>
                  </a:lnTo>
                  <a:lnTo>
                    <a:pt x="68776" y="159759"/>
                  </a:lnTo>
                  <a:lnTo>
                    <a:pt x="58386" y="165092"/>
                  </a:lnTo>
                  <a:lnTo>
                    <a:pt x="47958" y="170939"/>
                  </a:lnTo>
                  <a:lnTo>
                    <a:pt x="37500" y="177153"/>
                  </a:lnTo>
                  <a:lnTo>
                    <a:pt x="27028" y="183578"/>
                  </a:lnTo>
                  <a:lnTo>
                    <a:pt x="16848" y="188504"/>
                  </a:lnTo>
                  <a:lnTo>
                    <a:pt x="8388" y="189464"/>
                  </a:lnTo>
                  <a:lnTo>
                    <a:pt x="3062" y="186540"/>
                  </a:lnTo>
                  <a:lnTo>
                    <a:pt x="527" y="180855"/>
                  </a:lnTo>
                  <a:lnTo>
                    <a:pt x="0" y="173395"/>
                  </a:lnTo>
                  <a:lnTo>
                    <a:pt x="830" y="164823"/>
                  </a:lnTo>
                  <a:lnTo>
                    <a:pt x="2564" y="155552"/>
                  </a:lnTo>
                  <a:lnTo>
                    <a:pt x="4895" y="145838"/>
                  </a:lnTo>
                  <a:lnTo>
                    <a:pt x="7622" y="135841"/>
                  </a:lnTo>
                  <a:lnTo>
                    <a:pt x="10611" y="125662"/>
                  </a:lnTo>
                  <a:lnTo>
                    <a:pt x="13775" y="115358"/>
                  </a:lnTo>
                  <a:lnTo>
                    <a:pt x="17054" y="104808"/>
                  </a:lnTo>
                  <a:lnTo>
                    <a:pt x="20410" y="93732"/>
                  </a:lnTo>
                  <a:lnTo>
                    <a:pt x="23817" y="82021"/>
                  </a:lnTo>
                  <a:lnTo>
                    <a:pt x="27259" y="69884"/>
                  </a:lnTo>
                  <a:lnTo>
                    <a:pt x="30723" y="57737"/>
                  </a:lnTo>
                  <a:lnTo>
                    <a:pt x="34197" y="45839"/>
                  </a:lnTo>
                  <a:lnTo>
                    <a:pt x="37526" y="34710"/>
                  </a:lnTo>
                  <a:lnTo>
                    <a:pt x="40735" y="24117"/>
                  </a:lnTo>
                  <a:lnTo>
                    <a:pt x="44107" y="13134"/>
                  </a:lnTo>
                  <a:lnTo>
                    <a:pt x="4818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46823" y="37593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57351" y="392782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857434" y="2980255"/>
            <a:ext cx="160032" cy="473784"/>
            <a:chOff x="2857434" y="2980255"/>
            <a:chExt cx="160032" cy="473784"/>
          </a:xfrm>
        </p:grpSpPr>
        <p:sp>
          <p:nvSpPr>
            <p:cNvPr id="13" name="Freeform 12"/>
            <p:cNvSpPr/>
            <p:nvPr/>
          </p:nvSpPr>
          <p:spPr>
            <a:xfrm>
              <a:off x="2857434" y="2980255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2"/>
                  </a:lnTo>
                  <a:lnTo>
                    <a:pt x="10528" y="46624"/>
                  </a:lnTo>
                  <a:lnTo>
                    <a:pt x="10528" y="59284"/>
                  </a:lnTo>
                  <a:lnTo>
                    <a:pt x="10528" y="72349"/>
                  </a:lnTo>
                  <a:lnTo>
                    <a:pt x="10528" y="86047"/>
                  </a:lnTo>
                  <a:lnTo>
                    <a:pt x="10528" y="100908"/>
                  </a:lnTo>
                  <a:lnTo>
                    <a:pt x="10528" y="117126"/>
                  </a:lnTo>
                  <a:lnTo>
                    <a:pt x="10528" y="134423"/>
                  </a:lnTo>
                  <a:lnTo>
                    <a:pt x="10528" y="152258"/>
                  </a:lnTo>
                  <a:lnTo>
                    <a:pt x="10528" y="170255"/>
                  </a:lnTo>
                  <a:lnTo>
                    <a:pt x="10528" y="188237"/>
                  </a:lnTo>
                  <a:lnTo>
                    <a:pt x="10528" y="206143"/>
                  </a:lnTo>
                  <a:lnTo>
                    <a:pt x="10528" y="223958"/>
                  </a:lnTo>
                  <a:lnTo>
                    <a:pt x="10528" y="241532"/>
                  </a:lnTo>
                  <a:lnTo>
                    <a:pt x="10528" y="258572"/>
                  </a:lnTo>
                  <a:lnTo>
                    <a:pt x="10524" y="274959"/>
                  </a:lnTo>
                  <a:lnTo>
                    <a:pt x="10351" y="290576"/>
                  </a:lnTo>
                  <a:lnTo>
                    <a:pt x="9703" y="305225"/>
                  </a:lnTo>
                  <a:lnTo>
                    <a:pt x="8454" y="318880"/>
                  </a:lnTo>
                  <a:lnTo>
                    <a:pt x="6793" y="331228"/>
                  </a:lnTo>
                  <a:lnTo>
                    <a:pt x="4966" y="342786"/>
                  </a:lnTo>
                  <a:lnTo>
                    <a:pt x="2812" y="35457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94305" y="3306639"/>
              <a:ext cx="23161" cy="147400"/>
            </a:xfrm>
            <a:custGeom>
              <a:avLst/>
              <a:gdLst/>
              <a:ahLst/>
              <a:cxnLst/>
              <a:rect l="0" t="0" r="0" b="0"/>
              <a:pathLst>
                <a:path w="23161" h="147400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18" y="25851"/>
                  </a:lnTo>
                  <a:lnTo>
                    <a:pt x="19093" y="35145"/>
                  </a:lnTo>
                  <a:lnTo>
                    <a:pt x="21810" y="45288"/>
                  </a:lnTo>
                  <a:lnTo>
                    <a:pt x="23160" y="56329"/>
                  </a:lnTo>
                  <a:lnTo>
                    <a:pt x="23089" y="67995"/>
                  </a:lnTo>
                  <a:lnTo>
                    <a:pt x="21523" y="79818"/>
                  </a:lnTo>
                  <a:lnTo>
                    <a:pt x="18589" y="91498"/>
                  </a:lnTo>
                  <a:lnTo>
                    <a:pt x="14839" y="102677"/>
                  </a:lnTo>
                  <a:lnTo>
                    <a:pt x="10788" y="114052"/>
                  </a:lnTo>
                  <a:lnTo>
                    <a:pt x="6081" y="127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319736" y="2967010"/>
            <a:ext cx="297927" cy="402801"/>
            <a:chOff x="3319736" y="2967010"/>
            <a:chExt cx="297927" cy="402801"/>
          </a:xfrm>
        </p:grpSpPr>
        <p:sp>
          <p:nvSpPr>
            <p:cNvPr id="16" name="Freeform 15"/>
            <p:cNvSpPr/>
            <p:nvPr/>
          </p:nvSpPr>
          <p:spPr>
            <a:xfrm>
              <a:off x="3319736" y="2967010"/>
              <a:ext cx="211523" cy="350304"/>
            </a:xfrm>
            <a:custGeom>
              <a:avLst/>
              <a:gdLst/>
              <a:ahLst/>
              <a:cxnLst/>
              <a:rect l="0" t="0" r="0" b="0"/>
              <a:pathLst>
                <a:path w="211523" h="350304">
                  <a:moveTo>
                    <a:pt x="85180" y="34302"/>
                  </a:moveTo>
                  <a:lnTo>
                    <a:pt x="82179" y="43104"/>
                  </a:lnTo>
                  <a:lnTo>
                    <a:pt x="78756" y="51450"/>
                  </a:lnTo>
                  <a:lnTo>
                    <a:pt x="74561" y="60144"/>
                  </a:lnTo>
                  <a:lnTo>
                    <a:pt x="69660" y="69092"/>
                  </a:lnTo>
                  <a:lnTo>
                    <a:pt x="64179" y="77939"/>
                  </a:lnTo>
                  <a:lnTo>
                    <a:pt x="58246" y="86434"/>
                  </a:lnTo>
                  <a:lnTo>
                    <a:pt x="51918" y="92960"/>
                  </a:lnTo>
                  <a:lnTo>
                    <a:pt x="45948" y="95139"/>
                  </a:lnTo>
                  <a:lnTo>
                    <a:pt x="41638" y="93041"/>
                  </a:lnTo>
                  <a:lnTo>
                    <a:pt x="39241" y="87883"/>
                  </a:lnTo>
                  <a:lnTo>
                    <a:pt x="38490" y="80757"/>
                  </a:lnTo>
                  <a:lnTo>
                    <a:pt x="39170" y="72396"/>
                  </a:lnTo>
                  <a:lnTo>
                    <a:pt x="41250" y="63260"/>
                  </a:lnTo>
                  <a:lnTo>
                    <a:pt x="44590" y="53638"/>
                  </a:lnTo>
                  <a:lnTo>
                    <a:pt x="48958" y="43870"/>
                  </a:lnTo>
                  <a:lnTo>
                    <a:pt x="54111" y="34376"/>
                  </a:lnTo>
                  <a:lnTo>
                    <a:pt x="59844" y="25363"/>
                  </a:lnTo>
                  <a:lnTo>
                    <a:pt x="66322" y="17174"/>
                  </a:lnTo>
                  <a:lnTo>
                    <a:pt x="74035" y="10349"/>
                  </a:lnTo>
                  <a:lnTo>
                    <a:pt x="83143" y="5066"/>
                  </a:lnTo>
                  <a:lnTo>
                    <a:pt x="93192" y="1502"/>
                  </a:lnTo>
                  <a:lnTo>
                    <a:pt x="103324" y="0"/>
                  </a:lnTo>
                  <a:lnTo>
                    <a:pt x="113019" y="555"/>
                  </a:lnTo>
                  <a:lnTo>
                    <a:pt x="121968" y="3197"/>
                  </a:lnTo>
                  <a:lnTo>
                    <a:pt x="129899" y="8161"/>
                  </a:lnTo>
                  <a:lnTo>
                    <a:pt x="136779" y="15350"/>
                  </a:lnTo>
                  <a:lnTo>
                    <a:pt x="142585" y="24413"/>
                  </a:lnTo>
                  <a:lnTo>
                    <a:pt x="147201" y="34930"/>
                  </a:lnTo>
                  <a:lnTo>
                    <a:pt x="150682" y="46518"/>
                  </a:lnTo>
                  <a:lnTo>
                    <a:pt x="153210" y="58872"/>
                  </a:lnTo>
                  <a:lnTo>
                    <a:pt x="154998" y="71764"/>
                  </a:lnTo>
                  <a:lnTo>
                    <a:pt x="156237" y="85025"/>
                  </a:lnTo>
                  <a:lnTo>
                    <a:pt x="156919" y="98539"/>
                  </a:lnTo>
                  <a:lnTo>
                    <a:pt x="156853" y="112225"/>
                  </a:lnTo>
                  <a:lnTo>
                    <a:pt x="155998" y="126026"/>
                  </a:lnTo>
                  <a:lnTo>
                    <a:pt x="154612" y="139905"/>
                  </a:lnTo>
                  <a:lnTo>
                    <a:pt x="153142" y="153838"/>
                  </a:lnTo>
                  <a:lnTo>
                    <a:pt x="151854" y="167805"/>
                  </a:lnTo>
                  <a:lnTo>
                    <a:pt x="150669" y="181796"/>
                  </a:lnTo>
                  <a:lnTo>
                    <a:pt x="149267" y="195802"/>
                  </a:lnTo>
                  <a:lnTo>
                    <a:pt x="147472" y="209814"/>
                  </a:lnTo>
                  <a:lnTo>
                    <a:pt x="145265" y="223666"/>
                  </a:lnTo>
                  <a:lnTo>
                    <a:pt x="142705" y="237046"/>
                  </a:lnTo>
                  <a:lnTo>
                    <a:pt x="139864" y="249820"/>
                  </a:lnTo>
                  <a:lnTo>
                    <a:pt x="136650" y="261855"/>
                  </a:lnTo>
                  <a:lnTo>
                    <a:pt x="132815" y="272946"/>
                  </a:lnTo>
                  <a:lnTo>
                    <a:pt x="128271" y="283073"/>
                  </a:lnTo>
                  <a:lnTo>
                    <a:pt x="123085" y="292366"/>
                  </a:lnTo>
                  <a:lnTo>
                    <a:pt x="117379" y="301002"/>
                  </a:lnTo>
                  <a:lnTo>
                    <a:pt x="111277" y="309145"/>
                  </a:lnTo>
                  <a:lnTo>
                    <a:pt x="104721" y="316768"/>
                  </a:lnTo>
                  <a:lnTo>
                    <a:pt x="97489" y="323669"/>
                  </a:lnTo>
                  <a:lnTo>
                    <a:pt x="89513" y="329794"/>
                  </a:lnTo>
                  <a:lnTo>
                    <a:pt x="80868" y="335230"/>
                  </a:lnTo>
                  <a:lnTo>
                    <a:pt x="71687" y="340116"/>
                  </a:lnTo>
                  <a:lnTo>
                    <a:pt x="62107" y="344575"/>
                  </a:lnTo>
                  <a:lnTo>
                    <a:pt x="52403" y="348231"/>
                  </a:lnTo>
                  <a:lnTo>
                    <a:pt x="42968" y="350249"/>
                  </a:lnTo>
                  <a:lnTo>
                    <a:pt x="34000" y="350303"/>
                  </a:lnTo>
                  <a:lnTo>
                    <a:pt x="25674" y="348370"/>
                  </a:lnTo>
                  <a:lnTo>
                    <a:pt x="18228" y="344482"/>
                  </a:lnTo>
                  <a:lnTo>
                    <a:pt x="11711" y="338864"/>
                  </a:lnTo>
                  <a:lnTo>
                    <a:pt x="6333" y="331856"/>
                  </a:lnTo>
                  <a:lnTo>
                    <a:pt x="2543" y="323798"/>
                  </a:lnTo>
                  <a:lnTo>
                    <a:pt x="444" y="314982"/>
                  </a:lnTo>
                  <a:lnTo>
                    <a:pt x="0" y="305795"/>
                  </a:lnTo>
                  <a:lnTo>
                    <a:pt x="1214" y="296709"/>
                  </a:lnTo>
                  <a:lnTo>
                    <a:pt x="3927" y="287979"/>
                  </a:lnTo>
                  <a:lnTo>
                    <a:pt x="8188" y="279984"/>
                  </a:lnTo>
                  <a:lnTo>
                    <a:pt x="14321" y="273291"/>
                  </a:lnTo>
                  <a:lnTo>
                    <a:pt x="22330" y="268097"/>
                  </a:lnTo>
                  <a:lnTo>
                    <a:pt x="31792" y="264592"/>
                  </a:lnTo>
                  <a:lnTo>
                    <a:pt x="42052" y="263131"/>
                  </a:lnTo>
                  <a:lnTo>
                    <a:pt x="52653" y="263704"/>
                  </a:lnTo>
                  <a:lnTo>
                    <a:pt x="63363" y="266018"/>
                  </a:lnTo>
                  <a:lnTo>
                    <a:pt x="74079" y="269697"/>
                  </a:lnTo>
                  <a:lnTo>
                    <a:pt x="84761" y="274389"/>
                  </a:lnTo>
                  <a:lnTo>
                    <a:pt x="95239" y="279806"/>
                  </a:lnTo>
                  <a:lnTo>
                    <a:pt x="105208" y="285733"/>
                  </a:lnTo>
                  <a:lnTo>
                    <a:pt x="114556" y="292002"/>
                  </a:lnTo>
                  <a:lnTo>
                    <a:pt x="123649" y="298176"/>
                  </a:lnTo>
                  <a:lnTo>
                    <a:pt x="133209" y="303563"/>
                  </a:lnTo>
                  <a:lnTo>
                    <a:pt x="143599" y="307850"/>
                  </a:lnTo>
                  <a:lnTo>
                    <a:pt x="154630" y="311074"/>
                  </a:lnTo>
                  <a:lnTo>
                    <a:pt x="167017" y="313753"/>
                  </a:lnTo>
                  <a:lnTo>
                    <a:pt x="184092" y="316117"/>
                  </a:lnTo>
                  <a:lnTo>
                    <a:pt x="211522" y="3185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94429" y="3264525"/>
              <a:ext cx="23234" cy="105286"/>
            </a:xfrm>
            <a:custGeom>
              <a:avLst/>
              <a:gdLst/>
              <a:ahLst/>
              <a:cxnLst/>
              <a:rect l="0" t="0" r="0" b="0"/>
              <a:pathLst>
                <a:path w="23234" h="105286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19" y="19235"/>
                  </a:lnTo>
                  <a:lnTo>
                    <a:pt x="19094" y="27175"/>
                  </a:lnTo>
                  <a:lnTo>
                    <a:pt x="21811" y="35822"/>
                  </a:lnTo>
                  <a:lnTo>
                    <a:pt x="23166" y="45012"/>
                  </a:lnTo>
                  <a:lnTo>
                    <a:pt x="23233" y="54531"/>
                  </a:lnTo>
                  <a:lnTo>
                    <a:pt x="22096" y="65268"/>
                  </a:lnTo>
                  <a:lnTo>
                    <a:pt x="18534" y="8039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939716" y="2935946"/>
            <a:ext cx="302054" cy="433865"/>
            <a:chOff x="3939716" y="2935946"/>
            <a:chExt cx="302054" cy="433865"/>
          </a:xfrm>
        </p:grpSpPr>
        <p:sp>
          <p:nvSpPr>
            <p:cNvPr id="19" name="Freeform 18"/>
            <p:cNvSpPr/>
            <p:nvPr/>
          </p:nvSpPr>
          <p:spPr>
            <a:xfrm>
              <a:off x="3939716" y="2935946"/>
              <a:ext cx="197567" cy="344957"/>
            </a:xfrm>
            <a:custGeom>
              <a:avLst/>
              <a:gdLst/>
              <a:ahLst/>
              <a:cxnLst/>
              <a:rect l="0" t="0" r="0" b="0"/>
              <a:pathLst>
                <a:path w="197567" h="344957">
                  <a:moveTo>
                    <a:pt x="65324" y="12724"/>
                  </a:moveTo>
                  <a:lnTo>
                    <a:pt x="59457" y="18591"/>
                  </a:lnTo>
                  <a:lnTo>
                    <a:pt x="53892" y="24156"/>
                  </a:lnTo>
                  <a:lnTo>
                    <a:pt x="48093" y="29955"/>
                  </a:lnTo>
                  <a:lnTo>
                    <a:pt x="42013" y="36036"/>
                  </a:lnTo>
                  <a:lnTo>
                    <a:pt x="35682" y="42366"/>
                  </a:lnTo>
                  <a:lnTo>
                    <a:pt x="29155" y="48894"/>
                  </a:lnTo>
                  <a:lnTo>
                    <a:pt x="22478" y="55570"/>
                  </a:lnTo>
                  <a:lnTo>
                    <a:pt x="15696" y="62352"/>
                  </a:lnTo>
                  <a:lnTo>
                    <a:pt x="8871" y="69155"/>
                  </a:lnTo>
                  <a:lnTo>
                    <a:pt x="3181" y="74040"/>
                  </a:lnTo>
                  <a:lnTo>
                    <a:pt x="296" y="74607"/>
                  </a:lnTo>
                  <a:lnTo>
                    <a:pt x="0" y="71561"/>
                  </a:lnTo>
                  <a:lnTo>
                    <a:pt x="1390" y="66020"/>
                  </a:lnTo>
                  <a:lnTo>
                    <a:pt x="4070" y="58975"/>
                  </a:lnTo>
                  <a:lnTo>
                    <a:pt x="8224" y="51293"/>
                  </a:lnTo>
                  <a:lnTo>
                    <a:pt x="13870" y="43484"/>
                  </a:lnTo>
                  <a:lnTo>
                    <a:pt x="20818" y="35925"/>
                  </a:lnTo>
                  <a:lnTo>
                    <a:pt x="28796" y="28989"/>
                  </a:lnTo>
                  <a:lnTo>
                    <a:pt x="37542" y="22800"/>
                  </a:lnTo>
                  <a:lnTo>
                    <a:pt x="46842" y="17302"/>
                  </a:lnTo>
                  <a:lnTo>
                    <a:pt x="56532" y="12366"/>
                  </a:lnTo>
                  <a:lnTo>
                    <a:pt x="66491" y="7864"/>
                  </a:lnTo>
                  <a:lnTo>
                    <a:pt x="76636" y="4008"/>
                  </a:lnTo>
                  <a:lnTo>
                    <a:pt x="86906" y="1321"/>
                  </a:lnTo>
                  <a:lnTo>
                    <a:pt x="97256" y="0"/>
                  </a:lnTo>
                  <a:lnTo>
                    <a:pt x="107496" y="97"/>
                  </a:lnTo>
                  <a:lnTo>
                    <a:pt x="117298" y="1682"/>
                  </a:lnTo>
                  <a:lnTo>
                    <a:pt x="126512" y="4649"/>
                  </a:lnTo>
                  <a:lnTo>
                    <a:pt x="134835" y="9081"/>
                  </a:lnTo>
                  <a:lnTo>
                    <a:pt x="141747" y="15330"/>
                  </a:lnTo>
                  <a:lnTo>
                    <a:pt x="147088" y="23417"/>
                  </a:lnTo>
                  <a:lnTo>
                    <a:pt x="150691" y="32930"/>
                  </a:lnTo>
                  <a:lnTo>
                    <a:pt x="152218" y="43225"/>
                  </a:lnTo>
                  <a:lnTo>
                    <a:pt x="151690" y="53845"/>
                  </a:lnTo>
                  <a:lnTo>
                    <a:pt x="149404" y="64398"/>
                  </a:lnTo>
                  <a:lnTo>
                    <a:pt x="145745" y="74476"/>
                  </a:lnTo>
                  <a:lnTo>
                    <a:pt x="141067" y="83917"/>
                  </a:lnTo>
                  <a:lnTo>
                    <a:pt x="135658" y="92746"/>
                  </a:lnTo>
                  <a:lnTo>
                    <a:pt x="129737" y="101071"/>
                  </a:lnTo>
                  <a:lnTo>
                    <a:pt x="123458" y="109004"/>
                  </a:lnTo>
                  <a:lnTo>
                    <a:pt x="116768" y="116487"/>
                  </a:lnTo>
                  <a:lnTo>
                    <a:pt x="109439" y="123295"/>
                  </a:lnTo>
                  <a:lnTo>
                    <a:pt x="101475" y="129346"/>
                  </a:lnTo>
                  <a:lnTo>
                    <a:pt x="95834" y="134324"/>
                  </a:lnTo>
                  <a:lnTo>
                    <a:pt x="96054" y="137922"/>
                  </a:lnTo>
                  <a:lnTo>
                    <a:pt x="100918" y="140636"/>
                  </a:lnTo>
                  <a:lnTo>
                    <a:pt x="108717" y="143236"/>
                  </a:lnTo>
                  <a:lnTo>
                    <a:pt x="118087" y="146372"/>
                  </a:lnTo>
                  <a:lnTo>
                    <a:pt x="128200" y="150303"/>
                  </a:lnTo>
                  <a:lnTo>
                    <a:pt x="138468" y="155175"/>
                  </a:lnTo>
                  <a:lnTo>
                    <a:pt x="148383" y="161168"/>
                  </a:lnTo>
                  <a:lnTo>
                    <a:pt x="157723" y="168264"/>
                  </a:lnTo>
                  <a:lnTo>
                    <a:pt x="166322" y="176462"/>
                  </a:lnTo>
                  <a:lnTo>
                    <a:pt x="173964" y="185864"/>
                  </a:lnTo>
                  <a:lnTo>
                    <a:pt x="180622" y="196411"/>
                  </a:lnTo>
                  <a:lnTo>
                    <a:pt x="186266" y="207916"/>
                  </a:lnTo>
                  <a:lnTo>
                    <a:pt x="190768" y="220162"/>
                  </a:lnTo>
                  <a:lnTo>
                    <a:pt x="194164" y="232949"/>
                  </a:lnTo>
                  <a:lnTo>
                    <a:pt x="196463" y="245958"/>
                  </a:lnTo>
                  <a:lnTo>
                    <a:pt x="197566" y="258765"/>
                  </a:lnTo>
                  <a:lnTo>
                    <a:pt x="197526" y="271151"/>
                  </a:lnTo>
                  <a:lnTo>
                    <a:pt x="196366" y="282924"/>
                  </a:lnTo>
                  <a:lnTo>
                    <a:pt x="193991" y="293839"/>
                  </a:lnTo>
                  <a:lnTo>
                    <a:pt x="190459" y="303842"/>
                  </a:lnTo>
                  <a:lnTo>
                    <a:pt x="185631" y="312883"/>
                  </a:lnTo>
                  <a:lnTo>
                    <a:pt x="179108" y="320818"/>
                  </a:lnTo>
                  <a:lnTo>
                    <a:pt x="170829" y="327673"/>
                  </a:lnTo>
                  <a:lnTo>
                    <a:pt x="161015" y="333446"/>
                  </a:lnTo>
                  <a:lnTo>
                    <a:pt x="149986" y="338035"/>
                  </a:lnTo>
                  <a:lnTo>
                    <a:pt x="138055" y="341490"/>
                  </a:lnTo>
                  <a:lnTo>
                    <a:pt x="125638" y="343828"/>
                  </a:lnTo>
                  <a:lnTo>
                    <a:pt x="113237" y="344956"/>
                  </a:lnTo>
                  <a:lnTo>
                    <a:pt x="101124" y="344938"/>
                  </a:lnTo>
                  <a:lnTo>
                    <a:pt x="89364" y="343961"/>
                  </a:lnTo>
                  <a:lnTo>
                    <a:pt x="77927" y="342243"/>
                  </a:lnTo>
                  <a:lnTo>
                    <a:pt x="66758" y="339978"/>
                  </a:lnTo>
                  <a:lnTo>
                    <a:pt x="56055" y="337284"/>
                  </a:lnTo>
                  <a:lnTo>
                    <a:pt x="45116" y="333834"/>
                  </a:lnTo>
                  <a:lnTo>
                    <a:pt x="31860" y="328211"/>
                  </a:lnTo>
                  <a:lnTo>
                    <a:pt x="12682" y="3180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15610" y="3264525"/>
              <a:ext cx="26160" cy="105286"/>
            </a:xfrm>
            <a:custGeom>
              <a:avLst/>
              <a:gdLst/>
              <a:ahLst/>
              <a:cxnLst/>
              <a:rect l="0" t="0" r="0" b="0"/>
              <a:pathLst>
                <a:path w="26160" h="105286">
                  <a:moveTo>
                    <a:pt x="10529" y="0"/>
                  </a:moveTo>
                  <a:lnTo>
                    <a:pt x="16262" y="6001"/>
                  </a:lnTo>
                  <a:lnTo>
                    <a:pt x="20547" y="12846"/>
                  </a:lnTo>
                  <a:lnTo>
                    <a:pt x="23744" y="21229"/>
                  </a:lnTo>
                  <a:lnTo>
                    <a:pt x="25759" y="30684"/>
                  </a:lnTo>
                  <a:lnTo>
                    <a:pt x="26159" y="40350"/>
                  </a:lnTo>
                  <a:lnTo>
                    <a:pt x="24853" y="49705"/>
                  </a:lnTo>
                  <a:lnTo>
                    <a:pt x="22158" y="58664"/>
                  </a:lnTo>
                  <a:lnTo>
                    <a:pt x="18263" y="68505"/>
                  </a:lnTo>
                  <a:lnTo>
                    <a:pt x="11706" y="8232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536247" y="2917084"/>
            <a:ext cx="355398" cy="421141"/>
            <a:chOff x="4536247" y="2917084"/>
            <a:chExt cx="355398" cy="421141"/>
          </a:xfrm>
        </p:grpSpPr>
        <p:sp>
          <p:nvSpPr>
            <p:cNvPr id="22" name="Freeform 21"/>
            <p:cNvSpPr/>
            <p:nvPr/>
          </p:nvSpPr>
          <p:spPr>
            <a:xfrm>
              <a:off x="4536247" y="2917084"/>
              <a:ext cx="206873" cy="348064"/>
            </a:xfrm>
            <a:custGeom>
              <a:avLst/>
              <a:gdLst/>
              <a:ahLst/>
              <a:cxnLst/>
              <a:rect l="0" t="0" r="0" b="0"/>
              <a:pathLst>
                <a:path w="206873" h="348064">
                  <a:moveTo>
                    <a:pt x="184731" y="0"/>
                  </a:moveTo>
                  <a:lnTo>
                    <a:pt x="178864" y="5868"/>
                  </a:lnTo>
                  <a:lnTo>
                    <a:pt x="173299" y="11432"/>
                  </a:lnTo>
                  <a:lnTo>
                    <a:pt x="167500" y="17236"/>
                  </a:lnTo>
                  <a:lnTo>
                    <a:pt x="161419" y="23489"/>
                  </a:lnTo>
                  <a:lnTo>
                    <a:pt x="155089" y="30468"/>
                  </a:lnTo>
                  <a:lnTo>
                    <a:pt x="148557" y="38249"/>
                  </a:lnTo>
                  <a:lnTo>
                    <a:pt x="141708" y="46751"/>
                  </a:lnTo>
                  <a:lnTo>
                    <a:pt x="134277" y="55830"/>
                  </a:lnTo>
                  <a:lnTo>
                    <a:pt x="126171" y="65343"/>
                  </a:lnTo>
                  <a:lnTo>
                    <a:pt x="117609" y="75171"/>
                  </a:lnTo>
                  <a:lnTo>
                    <a:pt x="109015" y="85221"/>
                  </a:lnTo>
                  <a:lnTo>
                    <a:pt x="100644" y="95429"/>
                  </a:lnTo>
                  <a:lnTo>
                    <a:pt x="92565" y="105910"/>
                  </a:lnTo>
                  <a:lnTo>
                    <a:pt x="84760" y="116939"/>
                  </a:lnTo>
                  <a:lnTo>
                    <a:pt x="77174" y="128617"/>
                  </a:lnTo>
                  <a:lnTo>
                    <a:pt x="69587" y="140732"/>
                  </a:lnTo>
                  <a:lnTo>
                    <a:pt x="61647" y="152864"/>
                  </a:lnTo>
                  <a:lnTo>
                    <a:pt x="53197" y="164770"/>
                  </a:lnTo>
                  <a:lnTo>
                    <a:pt x="44571" y="176544"/>
                  </a:lnTo>
                  <a:lnTo>
                    <a:pt x="36467" y="188516"/>
                  </a:lnTo>
                  <a:lnTo>
                    <a:pt x="29241" y="200862"/>
                  </a:lnTo>
                  <a:lnTo>
                    <a:pt x="22916" y="213442"/>
                  </a:lnTo>
                  <a:lnTo>
                    <a:pt x="17359" y="225895"/>
                  </a:lnTo>
                  <a:lnTo>
                    <a:pt x="12405" y="238019"/>
                  </a:lnTo>
                  <a:lnTo>
                    <a:pt x="8061" y="249941"/>
                  </a:lnTo>
                  <a:lnTo>
                    <a:pt x="4508" y="262012"/>
                  </a:lnTo>
                  <a:lnTo>
                    <a:pt x="1789" y="274422"/>
                  </a:lnTo>
                  <a:lnTo>
                    <a:pt x="131" y="286874"/>
                  </a:lnTo>
                  <a:lnTo>
                    <a:pt x="0" y="298708"/>
                  </a:lnTo>
                  <a:lnTo>
                    <a:pt x="1512" y="309590"/>
                  </a:lnTo>
                  <a:lnTo>
                    <a:pt x="4647" y="319354"/>
                  </a:lnTo>
                  <a:lnTo>
                    <a:pt x="9418" y="327841"/>
                  </a:lnTo>
                  <a:lnTo>
                    <a:pt x="15665" y="335094"/>
                  </a:lnTo>
                  <a:lnTo>
                    <a:pt x="23112" y="340981"/>
                  </a:lnTo>
                  <a:lnTo>
                    <a:pt x="31473" y="345120"/>
                  </a:lnTo>
                  <a:lnTo>
                    <a:pt x="40500" y="347458"/>
                  </a:lnTo>
                  <a:lnTo>
                    <a:pt x="49999" y="348063"/>
                  </a:lnTo>
                  <a:lnTo>
                    <a:pt x="59829" y="346958"/>
                  </a:lnTo>
                  <a:lnTo>
                    <a:pt x="69884" y="344327"/>
                  </a:lnTo>
                  <a:lnTo>
                    <a:pt x="80093" y="340461"/>
                  </a:lnTo>
                  <a:lnTo>
                    <a:pt x="90408" y="335657"/>
                  </a:lnTo>
                  <a:lnTo>
                    <a:pt x="100788" y="330171"/>
                  </a:lnTo>
                  <a:lnTo>
                    <a:pt x="111048" y="324202"/>
                  </a:lnTo>
                  <a:lnTo>
                    <a:pt x="120863" y="317897"/>
                  </a:lnTo>
                  <a:lnTo>
                    <a:pt x="130096" y="311356"/>
                  </a:lnTo>
                  <a:lnTo>
                    <a:pt x="138770" y="304489"/>
                  </a:lnTo>
                  <a:lnTo>
                    <a:pt x="146983" y="297040"/>
                  </a:lnTo>
                  <a:lnTo>
                    <a:pt x="154843" y="288919"/>
                  </a:lnTo>
                  <a:lnTo>
                    <a:pt x="162444" y="280345"/>
                  </a:lnTo>
                  <a:lnTo>
                    <a:pt x="169862" y="271744"/>
                  </a:lnTo>
                  <a:lnTo>
                    <a:pt x="177149" y="263361"/>
                  </a:lnTo>
                  <a:lnTo>
                    <a:pt x="184179" y="255106"/>
                  </a:lnTo>
                  <a:lnTo>
                    <a:pt x="190673" y="246650"/>
                  </a:lnTo>
                  <a:lnTo>
                    <a:pt x="196513" y="237813"/>
                  </a:lnTo>
                  <a:lnTo>
                    <a:pt x="201416" y="228572"/>
                  </a:lnTo>
                  <a:lnTo>
                    <a:pt x="204879" y="218983"/>
                  </a:lnTo>
                  <a:lnTo>
                    <a:pt x="206752" y="209138"/>
                  </a:lnTo>
                  <a:lnTo>
                    <a:pt x="206872" y="199765"/>
                  </a:lnTo>
                  <a:lnTo>
                    <a:pt x="204908" y="192149"/>
                  </a:lnTo>
                  <a:lnTo>
                    <a:pt x="200878" y="186851"/>
                  </a:lnTo>
                  <a:lnTo>
                    <a:pt x="194918" y="183772"/>
                  </a:lnTo>
                  <a:lnTo>
                    <a:pt x="187106" y="182529"/>
                  </a:lnTo>
                  <a:lnTo>
                    <a:pt x="177678" y="182696"/>
                  </a:lnTo>
                  <a:lnTo>
                    <a:pt x="167282" y="184059"/>
                  </a:lnTo>
                  <a:lnTo>
                    <a:pt x="156854" y="186627"/>
                  </a:lnTo>
                  <a:lnTo>
                    <a:pt x="146916" y="190308"/>
                  </a:lnTo>
                  <a:lnTo>
                    <a:pt x="137451" y="194911"/>
                  </a:lnTo>
                  <a:lnTo>
                    <a:pt x="128100" y="200224"/>
                  </a:lnTo>
                  <a:lnTo>
                    <a:pt x="118628" y="206064"/>
                  </a:lnTo>
                  <a:lnTo>
                    <a:pt x="109112" y="212442"/>
                  </a:lnTo>
                  <a:lnTo>
                    <a:pt x="99863" y="219556"/>
                  </a:lnTo>
                  <a:lnTo>
                    <a:pt x="91043" y="227453"/>
                  </a:lnTo>
                  <a:lnTo>
                    <a:pt x="82659" y="236045"/>
                  </a:lnTo>
                  <a:lnTo>
                    <a:pt x="74650" y="245191"/>
                  </a:lnTo>
                  <a:lnTo>
                    <a:pt x="66939" y="254743"/>
                  </a:lnTo>
                  <a:lnTo>
                    <a:pt x="59753" y="264322"/>
                  </a:lnTo>
                  <a:lnTo>
                    <a:pt x="52914" y="274369"/>
                  </a:lnTo>
                  <a:lnTo>
                    <a:pt x="45821" y="286881"/>
                  </a:lnTo>
                  <a:lnTo>
                    <a:pt x="37332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68377" y="3211882"/>
              <a:ext cx="23268" cy="126343"/>
            </a:xfrm>
            <a:custGeom>
              <a:avLst/>
              <a:gdLst/>
              <a:ahLst/>
              <a:cxnLst/>
              <a:rect l="0" t="0" r="0" b="0"/>
              <a:pathLst>
                <a:path w="23268" h="126343">
                  <a:moveTo>
                    <a:pt x="0" y="0"/>
                  </a:moveTo>
                  <a:lnTo>
                    <a:pt x="5801" y="5935"/>
                  </a:lnTo>
                  <a:lnTo>
                    <a:pt x="10724" y="12139"/>
                  </a:lnTo>
                  <a:lnTo>
                    <a:pt x="15218" y="19240"/>
                  </a:lnTo>
                  <a:lnTo>
                    <a:pt x="19093" y="27353"/>
                  </a:lnTo>
                  <a:lnTo>
                    <a:pt x="21810" y="36648"/>
                  </a:lnTo>
                  <a:lnTo>
                    <a:pt x="23165" y="47091"/>
                  </a:lnTo>
                  <a:lnTo>
                    <a:pt x="23267" y="58343"/>
                  </a:lnTo>
                  <a:lnTo>
                    <a:pt x="22349" y="69881"/>
                  </a:lnTo>
                  <a:lnTo>
                    <a:pt x="20664" y="81363"/>
                  </a:lnTo>
                  <a:lnTo>
                    <a:pt x="18575" y="92210"/>
                  </a:lnTo>
                  <a:lnTo>
                    <a:pt x="16351" y="102581"/>
                  </a:lnTo>
                  <a:lnTo>
                    <a:pt x="13798" y="1133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219710" y="2905635"/>
            <a:ext cx="387990" cy="527347"/>
            <a:chOff x="5219710" y="2905635"/>
            <a:chExt cx="387990" cy="527347"/>
          </a:xfrm>
        </p:grpSpPr>
        <p:sp>
          <p:nvSpPr>
            <p:cNvPr id="25" name="Freeform 24"/>
            <p:cNvSpPr/>
            <p:nvPr/>
          </p:nvSpPr>
          <p:spPr>
            <a:xfrm>
              <a:off x="5219710" y="2905635"/>
              <a:ext cx="164564" cy="390477"/>
            </a:xfrm>
            <a:custGeom>
              <a:avLst/>
              <a:gdLst/>
              <a:ahLst/>
              <a:cxnLst/>
              <a:rect l="0" t="0" r="0" b="0"/>
              <a:pathLst>
                <a:path w="164564" h="390477">
                  <a:moveTo>
                    <a:pt x="164563" y="127263"/>
                  </a:moveTo>
                  <a:lnTo>
                    <a:pt x="164429" y="115595"/>
                  </a:lnTo>
                  <a:lnTo>
                    <a:pt x="163149" y="105106"/>
                  </a:lnTo>
                  <a:lnTo>
                    <a:pt x="160560" y="94805"/>
                  </a:lnTo>
                  <a:lnTo>
                    <a:pt x="157014" y="84503"/>
                  </a:lnTo>
                  <a:lnTo>
                    <a:pt x="153029" y="74160"/>
                  </a:lnTo>
                  <a:lnTo>
                    <a:pt x="148945" y="63775"/>
                  </a:lnTo>
                  <a:lnTo>
                    <a:pt x="144750" y="53519"/>
                  </a:lnTo>
                  <a:lnTo>
                    <a:pt x="140184" y="43709"/>
                  </a:lnTo>
                  <a:lnTo>
                    <a:pt x="135111" y="34487"/>
                  </a:lnTo>
                  <a:lnTo>
                    <a:pt x="129384" y="25990"/>
                  </a:lnTo>
                  <a:lnTo>
                    <a:pt x="122775" y="18429"/>
                  </a:lnTo>
                  <a:lnTo>
                    <a:pt x="115244" y="11835"/>
                  </a:lnTo>
                  <a:lnTo>
                    <a:pt x="106744" y="6406"/>
                  </a:lnTo>
                  <a:lnTo>
                    <a:pt x="97136" y="2582"/>
                  </a:lnTo>
                  <a:lnTo>
                    <a:pt x="86458" y="460"/>
                  </a:lnTo>
                  <a:lnTo>
                    <a:pt x="75204" y="0"/>
                  </a:lnTo>
                  <a:lnTo>
                    <a:pt x="64191" y="1203"/>
                  </a:lnTo>
                  <a:lnTo>
                    <a:pt x="53868" y="3905"/>
                  </a:lnTo>
                  <a:lnTo>
                    <a:pt x="44480" y="7989"/>
                  </a:lnTo>
                  <a:lnTo>
                    <a:pt x="36248" y="13470"/>
                  </a:lnTo>
                  <a:lnTo>
                    <a:pt x="29157" y="20229"/>
                  </a:lnTo>
                  <a:lnTo>
                    <a:pt x="23038" y="28037"/>
                  </a:lnTo>
                  <a:lnTo>
                    <a:pt x="17679" y="36648"/>
                  </a:lnTo>
                  <a:lnTo>
                    <a:pt x="12886" y="45850"/>
                  </a:lnTo>
                  <a:lnTo>
                    <a:pt x="8664" y="55640"/>
                  </a:lnTo>
                  <a:lnTo>
                    <a:pt x="5199" y="66196"/>
                  </a:lnTo>
                  <a:lnTo>
                    <a:pt x="2537" y="77553"/>
                  </a:lnTo>
                  <a:lnTo>
                    <a:pt x="750" y="89451"/>
                  </a:lnTo>
                  <a:lnTo>
                    <a:pt x="0" y="101438"/>
                  </a:lnTo>
                  <a:lnTo>
                    <a:pt x="280" y="113237"/>
                  </a:lnTo>
                  <a:lnTo>
                    <a:pt x="1604" y="124600"/>
                  </a:lnTo>
                  <a:lnTo>
                    <a:pt x="4088" y="135231"/>
                  </a:lnTo>
                  <a:lnTo>
                    <a:pt x="7689" y="145042"/>
                  </a:lnTo>
                  <a:lnTo>
                    <a:pt x="12395" y="153951"/>
                  </a:lnTo>
                  <a:lnTo>
                    <a:pt x="18302" y="161797"/>
                  </a:lnTo>
                  <a:lnTo>
                    <a:pt x="25350" y="168587"/>
                  </a:lnTo>
                  <a:lnTo>
                    <a:pt x="33353" y="174148"/>
                  </a:lnTo>
                  <a:lnTo>
                    <a:pt x="42095" y="178062"/>
                  </a:lnTo>
                  <a:lnTo>
                    <a:pt x="51378" y="180245"/>
                  </a:lnTo>
                  <a:lnTo>
                    <a:pt x="60881" y="180745"/>
                  </a:lnTo>
                  <a:lnTo>
                    <a:pt x="70179" y="179569"/>
                  </a:lnTo>
                  <a:lnTo>
                    <a:pt x="79061" y="176889"/>
                  </a:lnTo>
                  <a:lnTo>
                    <a:pt x="87499" y="172991"/>
                  </a:lnTo>
                  <a:lnTo>
                    <a:pt x="95552" y="168165"/>
                  </a:lnTo>
                  <a:lnTo>
                    <a:pt x="103301" y="162661"/>
                  </a:lnTo>
                  <a:lnTo>
                    <a:pt x="110658" y="156509"/>
                  </a:lnTo>
                  <a:lnTo>
                    <a:pt x="117380" y="149550"/>
                  </a:lnTo>
                  <a:lnTo>
                    <a:pt x="123390" y="141760"/>
                  </a:lnTo>
                  <a:lnTo>
                    <a:pt x="128918" y="133410"/>
                  </a:lnTo>
                  <a:lnTo>
                    <a:pt x="134399" y="124960"/>
                  </a:lnTo>
                  <a:lnTo>
                    <a:pt x="140090" y="116727"/>
                  </a:lnTo>
                  <a:lnTo>
                    <a:pt x="146113" y="110380"/>
                  </a:lnTo>
                  <a:lnTo>
                    <a:pt x="151797" y="108330"/>
                  </a:lnTo>
                  <a:lnTo>
                    <a:pt x="156064" y="110682"/>
                  </a:lnTo>
                  <a:lnTo>
                    <a:pt x="158964" y="116538"/>
                  </a:lnTo>
                  <a:lnTo>
                    <a:pt x="160877" y="124952"/>
                  </a:lnTo>
                  <a:lnTo>
                    <a:pt x="162132" y="135331"/>
                  </a:lnTo>
                  <a:lnTo>
                    <a:pt x="162956" y="147423"/>
                  </a:lnTo>
                  <a:lnTo>
                    <a:pt x="163499" y="160967"/>
                  </a:lnTo>
                  <a:lnTo>
                    <a:pt x="163857" y="175656"/>
                  </a:lnTo>
                  <a:lnTo>
                    <a:pt x="164094" y="191204"/>
                  </a:lnTo>
                  <a:lnTo>
                    <a:pt x="164251" y="207370"/>
                  </a:lnTo>
                  <a:lnTo>
                    <a:pt x="164355" y="223975"/>
                  </a:lnTo>
                  <a:lnTo>
                    <a:pt x="164424" y="240881"/>
                  </a:lnTo>
                  <a:lnTo>
                    <a:pt x="164466" y="257987"/>
                  </a:lnTo>
                  <a:lnTo>
                    <a:pt x="164324" y="274897"/>
                  </a:lnTo>
                  <a:lnTo>
                    <a:pt x="163697" y="290953"/>
                  </a:lnTo>
                  <a:lnTo>
                    <a:pt x="162462" y="305863"/>
                  </a:lnTo>
                  <a:lnTo>
                    <a:pt x="160810" y="319803"/>
                  </a:lnTo>
                  <a:lnTo>
                    <a:pt x="158990" y="334909"/>
                  </a:lnTo>
                  <a:lnTo>
                    <a:pt x="156841" y="355862"/>
                  </a:lnTo>
                  <a:lnTo>
                    <a:pt x="154035" y="3904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42201" y="3222411"/>
              <a:ext cx="65499" cy="210571"/>
            </a:xfrm>
            <a:custGeom>
              <a:avLst/>
              <a:gdLst/>
              <a:ahLst/>
              <a:cxnLst/>
              <a:rect l="0" t="0" r="0" b="0"/>
              <a:pathLst>
                <a:path w="65499" h="210571">
                  <a:moveTo>
                    <a:pt x="0" y="0"/>
                  </a:moveTo>
                  <a:lnTo>
                    <a:pt x="8734" y="5867"/>
                  </a:lnTo>
                  <a:lnTo>
                    <a:pt x="16441" y="11431"/>
                  </a:lnTo>
                  <a:lnTo>
                    <a:pt x="23838" y="17235"/>
                  </a:lnTo>
                  <a:lnTo>
                    <a:pt x="30927" y="23489"/>
                  </a:lnTo>
                  <a:lnTo>
                    <a:pt x="37457" y="30467"/>
                  </a:lnTo>
                  <a:lnTo>
                    <a:pt x="43328" y="38248"/>
                  </a:lnTo>
                  <a:lnTo>
                    <a:pt x="48593" y="46750"/>
                  </a:lnTo>
                  <a:lnTo>
                    <a:pt x="53364" y="55829"/>
                  </a:lnTo>
                  <a:lnTo>
                    <a:pt x="57750" y="65343"/>
                  </a:lnTo>
                  <a:lnTo>
                    <a:pt x="61526" y="75171"/>
                  </a:lnTo>
                  <a:lnTo>
                    <a:pt x="64159" y="85220"/>
                  </a:lnTo>
                  <a:lnTo>
                    <a:pt x="65446" y="95424"/>
                  </a:lnTo>
                  <a:lnTo>
                    <a:pt x="65498" y="105732"/>
                  </a:lnTo>
                  <a:lnTo>
                    <a:pt x="64543" y="116113"/>
                  </a:lnTo>
                  <a:lnTo>
                    <a:pt x="62824" y="126542"/>
                  </a:lnTo>
                  <a:lnTo>
                    <a:pt x="60382" y="137004"/>
                  </a:lnTo>
                  <a:lnTo>
                    <a:pt x="57073" y="147488"/>
                  </a:lnTo>
                  <a:lnTo>
                    <a:pt x="52897" y="157978"/>
                  </a:lnTo>
                  <a:lnTo>
                    <a:pt x="48277" y="168206"/>
                  </a:lnTo>
                  <a:lnTo>
                    <a:pt x="43531" y="178767"/>
                  </a:lnTo>
                  <a:lnTo>
                    <a:pt x="38242" y="191706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52812" y="2799150"/>
            <a:ext cx="320080" cy="423262"/>
            <a:chOff x="5952812" y="2799150"/>
            <a:chExt cx="320080" cy="423262"/>
          </a:xfrm>
        </p:grpSpPr>
        <p:sp>
          <p:nvSpPr>
            <p:cNvPr id="28" name="Freeform 27"/>
            <p:cNvSpPr/>
            <p:nvPr/>
          </p:nvSpPr>
          <p:spPr>
            <a:xfrm>
              <a:off x="5952812" y="287497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44"/>
                  </a:lnTo>
                  <a:lnTo>
                    <a:pt x="3727" y="85869"/>
                  </a:lnTo>
                  <a:lnTo>
                    <a:pt x="5375" y="100082"/>
                  </a:lnTo>
                  <a:lnTo>
                    <a:pt x="6783" y="115050"/>
                  </a:lnTo>
                  <a:lnTo>
                    <a:pt x="8048" y="130695"/>
                  </a:lnTo>
                  <a:lnTo>
                    <a:pt x="9505" y="146882"/>
                  </a:lnTo>
                  <a:lnTo>
                    <a:pt x="11332" y="163472"/>
                  </a:lnTo>
                  <a:lnTo>
                    <a:pt x="13389" y="180188"/>
                  </a:lnTo>
                  <a:lnTo>
                    <a:pt x="15317" y="196638"/>
                  </a:lnTo>
                  <a:lnTo>
                    <a:pt x="16911" y="212631"/>
                  </a:lnTo>
                  <a:lnTo>
                    <a:pt x="18134" y="228320"/>
                  </a:lnTo>
                  <a:lnTo>
                    <a:pt x="19029" y="244080"/>
                  </a:lnTo>
                  <a:lnTo>
                    <a:pt x="19666" y="260118"/>
                  </a:lnTo>
                  <a:lnTo>
                    <a:pt x="20111" y="276108"/>
                  </a:lnTo>
                  <a:lnTo>
                    <a:pt x="20467" y="293059"/>
                  </a:lnTo>
                  <a:lnTo>
                    <a:pt x="20764" y="31469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20259" y="2799150"/>
              <a:ext cx="152633" cy="422931"/>
            </a:xfrm>
            <a:custGeom>
              <a:avLst/>
              <a:gdLst/>
              <a:ahLst/>
              <a:cxnLst/>
              <a:rect l="0" t="0" r="0" b="0"/>
              <a:pathLst>
                <a:path w="152633" h="422931">
                  <a:moveTo>
                    <a:pt x="127351" y="86349"/>
                  </a:moveTo>
                  <a:lnTo>
                    <a:pt x="121484" y="92350"/>
                  </a:lnTo>
                  <a:lnTo>
                    <a:pt x="115919" y="99195"/>
                  </a:lnTo>
                  <a:lnTo>
                    <a:pt x="110119" y="107583"/>
                  </a:lnTo>
                  <a:lnTo>
                    <a:pt x="104039" y="117210"/>
                  </a:lnTo>
                  <a:lnTo>
                    <a:pt x="97709" y="127525"/>
                  </a:lnTo>
                  <a:lnTo>
                    <a:pt x="91181" y="138137"/>
                  </a:lnTo>
                  <a:lnTo>
                    <a:pt x="84505" y="149008"/>
                  </a:lnTo>
                  <a:lnTo>
                    <a:pt x="77723" y="160356"/>
                  </a:lnTo>
                  <a:lnTo>
                    <a:pt x="70866" y="172282"/>
                  </a:lnTo>
                  <a:lnTo>
                    <a:pt x="63955" y="184746"/>
                  </a:lnTo>
                  <a:lnTo>
                    <a:pt x="57011" y="197652"/>
                  </a:lnTo>
                  <a:lnTo>
                    <a:pt x="50046" y="210894"/>
                  </a:lnTo>
                  <a:lnTo>
                    <a:pt x="43233" y="224381"/>
                  </a:lnTo>
                  <a:lnTo>
                    <a:pt x="36885" y="238041"/>
                  </a:lnTo>
                  <a:lnTo>
                    <a:pt x="31139" y="251822"/>
                  </a:lnTo>
                  <a:lnTo>
                    <a:pt x="26128" y="265687"/>
                  </a:lnTo>
                  <a:lnTo>
                    <a:pt x="22061" y="279608"/>
                  </a:lnTo>
                  <a:lnTo>
                    <a:pt x="18955" y="293568"/>
                  </a:lnTo>
                  <a:lnTo>
                    <a:pt x="16683" y="307553"/>
                  </a:lnTo>
                  <a:lnTo>
                    <a:pt x="15067" y="321556"/>
                  </a:lnTo>
                  <a:lnTo>
                    <a:pt x="13944" y="335566"/>
                  </a:lnTo>
                  <a:lnTo>
                    <a:pt x="13341" y="349415"/>
                  </a:lnTo>
                  <a:lnTo>
                    <a:pt x="13459" y="362795"/>
                  </a:lnTo>
                  <a:lnTo>
                    <a:pt x="14362" y="375563"/>
                  </a:lnTo>
                  <a:lnTo>
                    <a:pt x="16291" y="387425"/>
                  </a:lnTo>
                  <a:lnTo>
                    <a:pt x="19721" y="397867"/>
                  </a:lnTo>
                  <a:lnTo>
                    <a:pt x="24773" y="406731"/>
                  </a:lnTo>
                  <a:lnTo>
                    <a:pt x="31269" y="413853"/>
                  </a:lnTo>
                  <a:lnTo>
                    <a:pt x="38917" y="418896"/>
                  </a:lnTo>
                  <a:lnTo>
                    <a:pt x="47426" y="421876"/>
                  </a:lnTo>
                  <a:lnTo>
                    <a:pt x="56391" y="422930"/>
                  </a:lnTo>
                  <a:lnTo>
                    <a:pt x="65322" y="422133"/>
                  </a:lnTo>
                  <a:lnTo>
                    <a:pt x="73952" y="419708"/>
                  </a:lnTo>
                  <a:lnTo>
                    <a:pt x="82219" y="415811"/>
                  </a:lnTo>
                  <a:lnTo>
                    <a:pt x="90158" y="410455"/>
                  </a:lnTo>
                  <a:lnTo>
                    <a:pt x="97829" y="403777"/>
                  </a:lnTo>
                  <a:lnTo>
                    <a:pt x="105135" y="395853"/>
                  </a:lnTo>
                  <a:lnTo>
                    <a:pt x="111822" y="386632"/>
                  </a:lnTo>
                  <a:lnTo>
                    <a:pt x="117800" y="376201"/>
                  </a:lnTo>
                  <a:lnTo>
                    <a:pt x="122967" y="364603"/>
                  </a:lnTo>
                  <a:lnTo>
                    <a:pt x="127141" y="351762"/>
                  </a:lnTo>
                  <a:lnTo>
                    <a:pt x="130313" y="337761"/>
                  </a:lnTo>
                  <a:lnTo>
                    <a:pt x="132460" y="323123"/>
                  </a:lnTo>
                  <a:lnTo>
                    <a:pt x="133460" y="308683"/>
                  </a:lnTo>
                  <a:lnTo>
                    <a:pt x="133351" y="294901"/>
                  </a:lnTo>
                  <a:lnTo>
                    <a:pt x="132144" y="281869"/>
                  </a:lnTo>
                  <a:lnTo>
                    <a:pt x="129739" y="269503"/>
                  </a:lnTo>
                  <a:lnTo>
                    <a:pt x="126191" y="257675"/>
                  </a:lnTo>
                  <a:lnTo>
                    <a:pt x="121521" y="246579"/>
                  </a:lnTo>
                  <a:lnTo>
                    <a:pt x="115637" y="236717"/>
                  </a:lnTo>
                  <a:lnTo>
                    <a:pt x="108609" y="228261"/>
                  </a:lnTo>
                  <a:lnTo>
                    <a:pt x="100789" y="220919"/>
                  </a:lnTo>
                  <a:lnTo>
                    <a:pt x="92702" y="214139"/>
                  </a:lnTo>
                  <a:lnTo>
                    <a:pt x="84670" y="207537"/>
                  </a:lnTo>
                  <a:lnTo>
                    <a:pt x="76651" y="200931"/>
                  </a:lnTo>
                  <a:lnTo>
                    <a:pt x="68353" y="194255"/>
                  </a:lnTo>
                  <a:lnTo>
                    <a:pt x="59628" y="187495"/>
                  </a:lnTo>
                  <a:lnTo>
                    <a:pt x="50630" y="180495"/>
                  </a:lnTo>
                  <a:lnTo>
                    <a:pt x="41736" y="172964"/>
                  </a:lnTo>
                  <a:lnTo>
                    <a:pt x="33164" y="164786"/>
                  </a:lnTo>
                  <a:lnTo>
                    <a:pt x="25120" y="156007"/>
                  </a:lnTo>
                  <a:lnTo>
                    <a:pt x="17869" y="146736"/>
                  </a:lnTo>
                  <a:lnTo>
                    <a:pt x="11486" y="137091"/>
                  </a:lnTo>
                  <a:lnTo>
                    <a:pt x="6201" y="127175"/>
                  </a:lnTo>
                  <a:lnTo>
                    <a:pt x="2475" y="117065"/>
                  </a:lnTo>
                  <a:lnTo>
                    <a:pt x="417" y="106821"/>
                  </a:lnTo>
                  <a:lnTo>
                    <a:pt x="0" y="96485"/>
                  </a:lnTo>
                  <a:lnTo>
                    <a:pt x="1233" y="86086"/>
                  </a:lnTo>
                  <a:lnTo>
                    <a:pt x="3950" y="75649"/>
                  </a:lnTo>
                  <a:lnTo>
                    <a:pt x="7873" y="65352"/>
                  </a:lnTo>
                  <a:lnTo>
                    <a:pt x="12715" y="55511"/>
                  </a:lnTo>
                  <a:lnTo>
                    <a:pt x="18232" y="46266"/>
                  </a:lnTo>
                  <a:lnTo>
                    <a:pt x="24391" y="37753"/>
                  </a:lnTo>
                  <a:lnTo>
                    <a:pt x="31356" y="30181"/>
                  </a:lnTo>
                  <a:lnTo>
                    <a:pt x="39154" y="23570"/>
                  </a:lnTo>
                  <a:lnTo>
                    <a:pt x="47678" y="17790"/>
                  </a:lnTo>
                  <a:lnTo>
                    <a:pt x="56778" y="12666"/>
                  </a:lnTo>
                  <a:lnTo>
                    <a:pt x="66309" y="8039"/>
                  </a:lnTo>
                  <a:lnTo>
                    <a:pt x="76150" y="4099"/>
                  </a:lnTo>
                  <a:lnTo>
                    <a:pt x="86208" y="1357"/>
                  </a:lnTo>
                  <a:lnTo>
                    <a:pt x="96414" y="0"/>
                  </a:lnTo>
                  <a:lnTo>
                    <a:pt x="106554" y="72"/>
                  </a:lnTo>
                  <a:lnTo>
                    <a:pt x="116289" y="1641"/>
                  </a:lnTo>
                  <a:lnTo>
                    <a:pt x="125458" y="4601"/>
                  </a:lnTo>
                  <a:lnTo>
                    <a:pt x="133750" y="9199"/>
                  </a:lnTo>
                  <a:lnTo>
                    <a:pt x="140642" y="16091"/>
                  </a:lnTo>
                  <a:lnTo>
                    <a:pt x="145975" y="25423"/>
                  </a:lnTo>
                  <a:lnTo>
                    <a:pt x="149742" y="36587"/>
                  </a:lnTo>
                  <a:lnTo>
                    <a:pt x="151912" y="48529"/>
                  </a:lnTo>
                  <a:lnTo>
                    <a:pt x="152632" y="60546"/>
                  </a:lnTo>
                  <a:lnTo>
                    <a:pt x="152134" y="72087"/>
                  </a:lnTo>
                  <a:lnTo>
                    <a:pt x="150488" y="83810"/>
                  </a:lnTo>
                  <a:lnTo>
                    <a:pt x="146434" y="97852"/>
                  </a:lnTo>
                  <a:lnTo>
                    <a:pt x="137879" y="1179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31764" y="3664608"/>
            <a:ext cx="174768" cy="473783"/>
            <a:chOff x="2831764" y="3664608"/>
            <a:chExt cx="174768" cy="473783"/>
          </a:xfrm>
        </p:grpSpPr>
        <p:sp>
          <p:nvSpPr>
            <p:cNvPr id="31" name="Freeform 30"/>
            <p:cNvSpPr/>
            <p:nvPr/>
          </p:nvSpPr>
          <p:spPr>
            <a:xfrm>
              <a:off x="2831764" y="3664608"/>
              <a:ext cx="12342" cy="326384"/>
            </a:xfrm>
            <a:custGeom>
              <a:avLst/>
              <a:gdLst/>
              <a:ahLst/>
              <a:cxnLst/>
              <a:rect l="0" t="0" r="0" b="0"/>
              <a:pathLst>
                <a:path w="12342" h="326384">
                  <a:moveTo>
                    <a:pt x="4613" y="0"/>
                  </a:moveTo>
                  <a:lnTo>
                    <a:pt x="1813" y="11667"/>
                  </a:lnTo>
                  <a:lnTo>
                    <a:pt x="311" y="22156"/>
                  </a:lnTo>
                  <a:lnTo>
                    <a:pt x="0" y="32467"/>
                  </a:lnTo>
                  <a:lnTo>
                    <a:pt x="507" y="43114"/>
                  </a:lnTo>
                  <a:lnTo>
                    <a:pt x="1326" y="54755"/>
                  </a:lnTo>
                  <a:lnTo>
                    <a:pt x="2147" y="67651"/>
                  </a:lnTo>
                  <a:lnTo>
                    <a:pt x="3003" y="81730"/>
                  </a:lnTo>
                  <a:lnTo>
                    <a:pt x="4178" y="96781"/>
                  </a:lnTo>
                  <a:lnTo>
                    <a:pt x="5813" y="112573"/>
                  </a:lnTo>
                  <a:lnTo>
                    <a:pt x="7740" y="128905"/>
                  </a:lnTo>
                  <a:lnTo>
                    <a:pt x="9580" y="145619"/>
                  </a:lnTo>
                  <a:lnTo>
                    <a:pt x="11110" y="162600"/>
                  </a:lnTo>
                  <a:lnTo>
                    <a:pt x="12120" y="179765"/>
                  </a:lnTo>
                  <a:lnTo>
                    <a:pt x="12341" y="197055"/>
                  </a:lnTo>
                  <a:lnTo>
                    <a:pt x="11711" y="214424"/>
                  </a:lnTo>
                  <a:lnTo>
                    <a:pt x="10491" y="231683"/>
                  </a:lnTo>
                  <a:lnTo>
                    <a:pt x="9142" y="248505"/>
                  </a:lnTo>
                  <a:lnTo>
                    <a:pt x="7942" y="264729"/>
                  </a:lnTo>
                  <a:lnTo>
                    <a:pt x="6985" y="279777"/>
                  </a:lnTo>
                  <a:lnTo>
                    <a:pt x="6166" y="294048"/>
                  </a:lnTo>
                  <a:lnTo>
                    <a:pt x="5416" y="308793"/>
                  </a:lnTo>
                  <a:lnTo>
                    <a:pt x="4613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62719" y="3938349"/>
              <a:ext cx="43813" cy="200042"/>
            </a:xfrm>
            <a:custGeom>
              <a:avLst/>
              <a:gdLst/>
              <a:ahLst/>
              <a:cxnLst/>
              <a:rect l="0" t="0" r="0" b="0"/>
              <a:pathLst>
                <a:path w="43813" h="200042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7" y="19234"/>
                  </a:lnTo>
                  <a:lnTo>
                    <a:pt x="23135" y="27175"/>
                  </a:lnTo>
                  <a:lnTo>
                    <a:pt x="28816" y="35821"/>
                  </a:lnTo>
                  <a:lnTo>
                    <a:pt x="34082" y="45025"/>
                  </a:lnTo>
                  <a:lnTo>
                    <a:pt x="38587" y="54970"/>
                  </a:lnTo>
                  <a:lnTo>
                    <a:pt x="41776" y="66156"/>
                  </a:lnTo>
                  <a:lnTo>
                    <a:pt x="43471" y="78747"/>
                  </a:lnTo>
                  <a:lnTo>
                    <a:pt x="43812" y="92285"/>
                  </a:lnTo>
                  <a:lnTo>
                    <a:pt x="43059" y="105912"/>
                  </a:lnTo>
                  <a:lnTo>
                    <a:pt x="41478" y="119107"/>
                  </a:lnTo>
                  <a:lnTo>
                    <a:pt x="39130" y="131558"/>
                  </a:lnTo>
                  <a:lnTo>
                    <a:pt x="35886" y="142994"/>
                  </a:lnTo>
                  <a:lnTo>
                    <a:pt x="31752" y="153381"/>
                  </a:lnTo>
                  <a:lnTo>
                    <a:pt x="27162" y="162753"/>
                  </a:lnTo>
                  <a:lnTo>
                    <a:pt x="22438" y="172129"/>
                  </a:lnTo>
                  <a:lnTo>
                    <a:pt x="17167" y="183454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331074" y="3611965"/>
            <a:ext cx="274573" cy="494841"/>
            <a:chOff x="3331074" y="3611965"/>
            <a:chExt cx="274573" cy="494841"/>
          </a:xfrm>
        </p:grpSpPr>
        <p:sp>
          <p:nvSpPr>
            <p:cNvPr id="34" name="Freeform 33"/>
            <p:cNvSpPr/>
            <p:nvPr/>
          </p:nvSpPr>
          <p:spPr>
            <a:xfrm>
              <a:off x="3331074" y="3611965"/>
              <a:ext cx="158071" cy="398683"/>
            </a:xfrm>
            <a:custGeom>
              <a:avLst/>
              <a:gdLst/>
              <a:ahLst/>
              <a:cxnLst/>
              <a:rect l="0" t="0" r="0" b="0"/>
              <a:pathLst>
                <a:path w="158071" h="398683">
                  <a:moveTo>
                    <a:pt x="73842" y="0"/>
                  </a:moveTo>
                  <a:lnTo>
                    <a:pt x="70841" y="8734"/>
                  </a:lnTo>
                  <a:lnTo>
                    <a:pt x="67418" y="16441"/>
                  </a:lnTo>
                  <a:lnTo>
                    <a:pt x="63227" y="23848"/>
                  </a:lnTo>
                  <a:lnTo>
                    <a:pt x="58500" y="31282"/>
                  </a:lnTo>
                  <a:lnTo>
                    <a:pt x="53666" y="39108"/>
                  </a:lnTo>
                  <a:lnTo>
                    <a:pt x="48985" y="47482"/>
                  </a:lnTo>
                  <a:lnTo>
                    <a:pt x="44376" y="56226"/>
                  </a:lnTo>
                  <a:lnTo>
                    <a:pt x="39526" y="64941"/>
                  </a:lnTo>
                  <a:lnTo>
                    <a:pt x="34269" y="73399"/>
                  </a:lnTo>
                  <a:lnTo>
                    <a:pt x="28756" y="81704"/>
                  </a:lnTo>
                  <a:lnTo>
                    <a:pt x="23355" y="90194"/>
                  </a:lnTo>
                  <a:lnTo>
                    <a:pt x="18290" y="98981"/>
                  </a:lnTo>
                  <a:lnTo>
                    <a:pt x="14103" y="105529"/>
                  </a:lnTo>
                  <a:lnTo>
                    <a:pt x="11667" y="106662"/>
                  </a:lnTo>
                  <a:lnTo>
                    <a:pt x="11122" y="103443"/>
                  </a:lnTo>
                  <a:lnTo>
                    <a:pt x="12004" y="97445"/>
                  </a:lnTo>
                  <a:lnTo>
                    <a:pt x="13995" y="89909"/>
                  </a:lnTo>
                  <a:lnTo>
                    <a:pt x="17063" y="81806"/>
                  </a:lnTo>
                  <a:lnTo>
                    <a:pt x="21120" y="73665"/>
                  </a:lnTo>
                  <a:lnTo>
                    <a:pt x="25994" y="65691"/>
                  </a:lnTo>
                  <a:lnTo>
                    <a:pt x="31499" y="57933"/>
                  </a:lnTo>
                  <a:lnTo>
                    <a:pt x="37470" y="50375"/>
                  </a:lnTo>
                  <a:lnTo>
                    <a:pt x="43939" y="43141"/>
                  </a:lnTo>
                  <a:lnTo>
                    <a:pt x="51115" y="36499"/>
                  </a:lnTo>
                  <a:lnTo>
                    <a:pt x="59054" y="30560"/>
                  </a:lnTo>
                  <a:lnTo>
                    <a:pt x="67674" y="25757"/>
                  </a:lnTo>
                  <a:lnTo>
                    <a:pt x="76838" y="22894"/>
                  </a:lnTo>
                  <a:lnTo>
                    <a:pt x="86408" y="22237"/>
                  </a:lnTo>
                  <a:lnTo>
                    <a:pt x="96105" y="23746"/>
                  </a:lnTo>
                  <a:lnTo>
                    <a:pt x="105535" y="27343"/>
                  </a:lnTo>
                  <a:lnTo>
                    <a:pt x="114500" y="32766"/>
                  </a:lnTo>
                  <a:lnTo>
                    <a:pt x="122823" y="39812"/>
                  </a:lnTo>
                  <a:lnTo>
                    <a:pt x="130268" y="48427"/>
                  </a:lnTo>
                  <a:lnTo>
                    <a:pt x="136789" y="58440"/>
                  </a:lnTo>
                  <a:lnTo>
                    <a:pt x="142338" y="69584"/>
                  </a:lnTo>
                  <a:lnTo>
                    <a:pt x="146775" y="81587"/>
                  </a:lnTo>
                  <a:lnTo>
                    <a:pt x="150132" y="94217"/>
                  </a:lnTo>
                  <a:lnTo>
                    <a:pt x="152575" y="107290"/>
                  </a:lnTo>
                  <a:lnTo>
                    <a:pt x="154306" y="120672"/>
                  </a:lnTo>
                  <a:lnTo>
                    <a:pt x="155512" y="134267"/>
                  </a:lnTo>
                  <a:lnTo>
                    <a:pt x="156340" y="148006"/>
                  </a:lnTo>
                  <a:lnTo>
                    <a:pt x="156904" y="161843"/>
                  </a:lnTo>
                  <a:lnTo>
                    <a:pt x="157282" y="175747"/>
                  </a:lnTo>
                  <a:lnTo>
                    <a:pt x="157368" y="189694"/>
                  </a:lnTo>
                  <a:lnTo>
                    <a:pt x="156892" y="203672"/>
                  </a:lnTo>
                  <a:lnTo>
                    <a:pt x="155756" y="217670"/>
                  </a:lnTo>
                  <a:lnTo>
                    <a:pt x="154008" y="231681"/>
                  </a:lnTo>
                  <a:lnTo>
                    <a:pt x="151764" y="245701"/>
                  </a:lnTo>
                  <a:lnTo>
                    <a:pt x="149138" y="259727"/>
                  </a:lnTo>
                  <a:lnTo>
                    <a:pt x="146071" y="273757"/>
                  </a:lnTo>
                  <a:lnTo>
                    <a:pt x="142333" y="287790"/>
                  </a:lnTo>
                  <a:lnTo>
                    <a:pt x="137851" y="301815"/>
                  </a:lnTo>
                  <a:lnTo>
                    <a:pt x="132537" y="315505"/>
                  </a:lnTo>
                  <a:lnTo>
                    <a:pt x="126212" y="328245"/>
                  </a:lnTo>
                  <a:lnTo>
                    <a:pt x="118885" y="339775"/>
                  </a:lnTo>
                  <a:lnTo>
                    <a:pt x="110864" y="350162"/>
                  </a:lnTo>
                  <a:lnTo>
                    <a:pt x="102641" y="359606"/>
                  </a:lnTo>
                  <a:lnTo>
                    <a:pt x="94516" y="368327"/>
                  </a:lnTo>
                  <a:lnTo>
                    <a:pt x="86435" y="376355"/>
                  </a:lnTo>
                  <a:lnTo>
                    <a:pt x="78097" y="383536"/>
                  </a:lnTo>
                  <a:lnTo>
                    <a:pt x="69339" y="389839"/>
                  </a:lnTo>
                  <a:lnTo>
                    <a:pt x="60151" y="394886"/>
                  </a:lnTo>
                  <a:lnTo>
                    <a:pt x="50597" y="397915"/>
                  </a:lnTo>
                  <a:lnTo>
                    <a:pt x="40768" y="398682"/>
                  </a:lnTo>
                  <a:lnTo>
                    <a:pt x="31065" y="397246"/>
                  </a:lnTo>
                  <a:lnTo>
                    <a:pt x="22163" y="393699"/>
                  </a:lnTo>
                  <a:lnTo>
                    <a:pt x="14374" y="388313"/>
                  </a:lnTo>
                  <a:lnTo>
                    <a:pt x="7995" y="381462"/>
                  </a:lnTo>
                  <a:lnTo>
                    <a:pt x="3459" y="373509"/>
                  </a:lnTo>
                  <a:lnTo>
                    <a:pt x="822" y="364764"/>
                  </a:lnTo>
                  <a:lnTo>
                    <a:pt x="0" y="355625"/>
                  </a:lnTo>
                  <a:lnTo>
                    <a:pt x="953" y="346571"/>
                  </a:lnTo>
                  <a:lnTo>
                    <a:pt x="3484" y="337858"/>
                  </a:lnTo>
                  <a:lnTo>
                    <a:pt x="7450" y="329704"/>
                  </a:lnTo>
                  <a:lnTo>
                    <a:pt x="12853" y="322372"/>
                  </a:lnTo>
                  <a:lnTo>
                    <a:pt x="19559" y="315935"/>
                  </a:lnTo>
                  <a:lnTo>
                    <a:pt x="27331" y="310783"/>
                  </a:lnTo>
                  <a:lnTo>
                    <a:pt x="35917" y="307676"/>
                  </a:lnTo>
                  <a:lnTo>
                    <a:pt x="45099" y="306848"/>
                  </a:lnTo>
                  <a:lnTo>
                    <a:pt x="54705" y="308071"/>
                  </a:lnTo>
                  <a:lnTo>
                    <a:pt x="64605" y="310943"/>
                  </a:lnTo>
                  <a:lnTo>
                    <a:pt x="74705" y="315057"/>
                  </a:lnTo>
                  <a:lnTo>
                    <a:pt x="84774" y="320070"/>
                  </a:lnTo>
                  <a:lnTo>
                    <a:pt x="94461" y="325717"/>
                  </a:lnTo>
                  <a:lnTo>
                    <a:pt x="103608" y="331800"/>
                  </a:lnTo>
                  <a:lnTo>
                    <a:pt x="112310" y="338069"/>
                  </a:lnTo>
                  <a:lnTo>
                    <a:pt x="121894" y="344928"/>
                  </a:lnTo>
                  <a:lnTo>
                    <a:pt x="135435" y="354092"/>
                  </a:lnTo>
                  <a:lnTo>
                    <a:pt x="158070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73372" y="3990991"/>
              <a:ext cx="32275" cy="115815"/>
            </a:xfrm>
            <a:custGeom>
              <a:avLst/>
              <a:gdLst/>
              <a:ahLst/>
              <a:cxnLst/>
              <a:rect l="0" t="0" r="0" b="0"/>
              <a:pathLst>
                <a:path w="32275" h="115815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7" y="19235"/>
                  </a:lnTo>
                  <a:lnTo>
                    <a:pt x="19448" y="27176"/>
                  </a:lnTo>
                  <a:lnTo>
                    <a:pt x="23462" y="35822"/>
                  </a:lnTo>
                  <a:lnTo>
                    <a:pt x="27310" y="45017"/>
                  </a:lnTo>
                  <a:lnTo>
                    <a:pt x="30544" y="54616"/>
                  </a:lnTo>
                  <a:lnTo>
                    <a:pt x="32274" y="64506"/>
                  </a:lnTo>
                  <a:lnTo>
                    <a:pt x="32146" y="74585"/>
                  </a:lnTo>
                  <a:lnTo>
                    <a:pt x="30587" y="84336"/>
                  </a:lnTo>
                  <a:lnTo>
                    <a:pt x="28391" y="93779"/>
                  </a:lnTo>
                  <a:lnTo>
                    <a:pt x="25361" y="10374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899755" y="3621409"/>
            <a:ext cx="307537" cy="474868"/>
            <a:chOff x="3899755" y="3621409"/>
            <a:chExt cx="307537" cy="474868"/>
          </a:xfrm>
        </p:grpSpPr>
        <p:sp>
          <p:nvSpPr>
            <p:cNvPr id="37" name="Freeform 36"/>
            <p:cNvSpPr/>
            <p:nvPr/>
          </p:nvSpPr>
          <p:spPr>
            <a:xfrm>
              <a:off x="3899755" y="3621409"/>
              <a:ext cx="205930" cy="365650"/>
            </a:xfrm>
            <a:custGeom>
              <a:avLst/>
              <a:gdLst/>
              <a:ahLst/>
              <a:cxnLst/>
              <a:rect l="0" t="0" r="0" b="0"/>
              <a:pathLst>
                <a:path w="205930" h="365650">
                  <a:moveTo>
                    <a:pt x="105285" y="1085"/>
                  </a:moveTo>
                  <a:lnTo>
                    <a:pt x="96551" y="6952"/>
                  </a:lnTo>
                  <a:lnTo>
                    <a:pt x="88844" y="12516"/>
                  </a:lnTo>
                  <a:lnTo>
                    <a:pt x="81442" y="18316"/>
                  </a:lnTo>
                  <a:lnTo>
                    <a:pt x="74181" y="24397"/>
                  </a:lnTo>
                  <a:lnTo>
                    <a:pt x="67003" y="30726"/>
                  </a:lnTo>
                  <a:lnTo>
                    <a:pt x="59877" y="37255"/>
                  </a:lnTo>
                  <a:lnTo>
                    <a:pt x="52787" y="43930"/>
                  </a:lnTo>
                  <a:lnTo>
                    <a:pt x="45720" y="50713"/>
                  </a:lnTo>
                  <a:lnTo>
                    <a:pt x="38679" y="57516"/>
                  </a:lnTo>
                  <a:lnTo>
                    <a:pt x="32057" y="62401"/>
                  </a:lnTo>
                  <a:lnTo>
                    <a:pt x="27098" y="62967"/>
                  </a:lnTo>
                  <a:lnTo>
                    <a:pt x="24693" y="59922"/>
                  </a:lnTo>
                  <a:lnTo>
                    <a:pt x="24385" y="54381"/>
                  </a:lnTo>
                  <a:lnTo>
                    <a:pt x="25810" y="47335"/>
                  </a:lnTo>
                  <a:lnTo>
                    <a:pt x="29070" y="39653"/>
                  </a:lnTo>
                  <a:lnTo>
                    <a:pt x="34095" y="31844"/>
                  </a:lnTo>
                  <a:lnTo>
                    <a:pt x="40615" y="24286"/>
                  </a:lnTo>
                  <a:lnTo>
                    <a:pt x="48300" y="17349"/>
                  </a:lnTo>
                  <a:lnTo>
                    <a:pt x="56850" y="11170"/>
                  </a:lnTo>
                  <a:lnTo>
                    <a:pt x="66016" y="6018"/>
                  </a:lnTo>
                  <a:lnTo>
                    <a:pt x="75617" y="2379"/>
                  </a:lnTo>
                  <a:lnTo>
                    <a:pt x="85511" y="378"/>
                  </a:lnTo>
                  <a:lnTo>
                    <a:pt x="95442" y="0"/>
                  </a:lnTo>
                  <a:lnTo>
                    <a:pt x="105037" y="1258"/>
                  </a:lnTo>
                  <a:lnTo>
                    <a:pt x="114117" y="3996"/>
                  </a:lnTo>
                  <a:lnTo>
                    <a:pt x="122518" y="8105"/>
                  </a:lnTo>
                  <a:lnTo>
                    <a:pt x="130016" y="13602"/>
                  </a:lnTo>
                  <a:lnTo>
                    <a:pt x="136569" y="20372"/>
                  </a:lnTo>
                  <a:lnTo>
                    <a:pt x="141970" y="28187"/>
                  </a:lnTo>
                  <a:lnTo>
                    <a:pt x="145775" y="36802"/>
                  </a:lnTo>
                  <a:lnTo>
                    <a:pt x="147886" y="46003"/>
                  </a:lnTo>
                  <a:lnTo>
                    <a:pt x="148337" y="55621"/>
                  </a:lnTo>
                  <a:lnTo>
                    <a:pt x="147128" y="65531"/>
                  </a:lnTo>
                  <a:lnTo>
                    <a:pt x="144427" y="75635"/>
                  </a:lnTo>
                  <a:lnTo>
                    <a:pt x="140514" y="85709"/>
                  </a:lnTo>
                  <a:lnTo>
                    <a:pt x="135679" y="95400"/>
                  </a:lnTo>
                  <a:lnTo>
                    <a:pt x="130228" y="104539"/>
                  </a:lnTo>
                  <a:lnTo>
                    <a:pt x="126319" y="112856"/>
                  </a:lnTo>
                  <a:lnTo>
                    <a:pt x="126474" y="119667"/>
                  </a:lnTo>
                  <a:lnTo>
                    <a:pt x="129985" y="124904"/>
                  </a:lnTo>
                  <a:lnTo>
                    <a:pt x="135804" y="129520"/>
                  </a:lnTo>
                  <a:lnTo>
                    <a:pt x="143012" y="134238"/>
                  </a:lnTo>
                  <a:lnTo>
                    <a:pt x="150790" y="139356"/>
                  </a:lnTo>
                  <a:lnTo>
                    <a:pt x="158657" y="144925"/>
                  </a:lnTo>
                  <a:lnTo>
                    <a:pt x="166250" y="151056"/>
                  </a:lnTo>
                  <a:lnTo>
                    <a:pt x="173209" y="157969"/>
                  </a:lnTo>
                  <a:lnTo>
                    <a:pt x="179411" y="165717"/>
                  </a:lnTo>
                  <a:lnTo>
                    <a:pt x="184918" y="174200"/>
                  </a:lnTo>
                  <a:lnTo>
                    <a:pt x="189860" y="183269"/>
                  </a:lnTo>
                  <a:lnTo>
                    <a:pt x="194371" y="192786"/>
                  </a:lnTo>
                  <a:lnTo>
                    <a:pt x="198402" y="202957"/>
                  </a:lnTo>
                  <a:lnTo>
                    <a:pt x="201739" y="214301"/>
                  </a:lnTo>
                  <a:lnTo>
                    <a:pt x="204309" y="227006"/>
                  </a:lnTo>
                  <a:lnTo>
                    <a:pt x="205866" y="240792"/>
                  </a:lnTo>
                  <a:lnTo>
                    <a:pt x="205929" y="255117"/>
                  </a:lnTo>
                  <a:lnTo>
                    <a:pt x="204375" y="269596"/>
                  </a:lnTo>
                  <a:lnTo>
                    <a:pt x="201381" y="283723"/>
                  </a:lnTo>
                  <a:lnTo>
                    <a:pt x="197237" y="296822"/>
                  </a:lnTo>
                  <a:lnTo>
                    <a:pt x="192226" y="308622"/>
                  </a:lnTo>
                  <a:lnTo>
                    <a:pt x="186422" y="319035"/>
                  </a:lnTo>
                  <a:lnTo>
                    <a:pt x="179704" y="327973"/>
                  </a:lnTo>
                  <a:lnTo>
                    <a:pt x="172075" y="335544"/>
                  </a:lnTo>
                  <a:lnTo>
                    <a:pt x="163666" y="341987"/>
                  </a:lnTo>
                  <a:lnTo>
                    <a:pt x="154643" y="347565"/>
                  </a:lnTo>
                  <a:lnTo>
                    <a:pt x="145159" y="352505"/>
                  </a:lnTo>
                  <a:lnTo>
                    <a:pt x="135181" y="356826"/>
                  </a:lnTo>
                  <a:lnTo>
                    <a:pt x="124497" y="360358"/>
                  </a:lnTo>
                  <a:lnTo>
                    <a:pt x="113054" y="363062"/>
                  </a:lnTo>
                  <a:lnTo>
                    <a:pt x="101099" y="364879"/>
                  </a:lnTo>
                  <a:lnTo>
                    <a:pt x="89074" y="365649"/>
                  </a:lnTo>
                  <a:lnTo>
                    <a:pt x="77249" y="365383"/>
                  </a:lnTo>
                  <a:lnTo>
                    <a:pt x="65869" y="364068"/>
                  </a:lnTo>
                  <a:lnTo>
                    <a:pt x="55226" y="361590"/>
                  </a:lnTo>
                  <a:lnTo>
                    <a:pt x="45408" y="358001"/>
                  </a:lnTo>
                  <a:lnTo>
                    <a:pt x="36436" y="353596"/>
                  </a:lnTo>
                  <a:lnTo>
                    <a:pt x="27378" y="348280"/>
                  </a:lnTo>
                  <a:lnTo>
                    <a:pt x="16322" y="340472"/>
                  </a:lnTo>
                  <a:lnTo>
                    <a:pt x="0" y="3274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184025" y="3948877"/>
              <a:ext cx="23267" cy="147400"/>
            </a:xfrm>
            <a:custGeom>
              <a:avLst/>
              <a:gdLst/>
              <a:ahLst/>
              <a:cxnLst/>
              <a:rect l="0" t="0" r="0" b="0"/>
              <a:pathLst>
                <a:path w="23267" h="147400">
                  <a:moveTo>
                    <a:pt x="0" y="0"/>
                  </a:moveTo>
                  <a:lnTo>
                    <a:pt x="5800" y="5935"/>
                  </a:lnTo>
                  <a:lnTo>
                    <a:pt x="10724" y="12139"/>
                  </a:lnTo>
                  <a:lnTo>
                    <a:pt x="15217" y="19240"/>
                  </a:lnTo>
                  <a:lnTo>
                    <a:pt x="19093" y="27353"/>
                  </a:lnTo>
                  <a:lnTo>
                    <a:pt x="21809" y="36648"/>
                  </a:lnTo>
                  <a:lnTo>
                    <a:pt x="23165" y="47091"/>
                  </a:lnTo>
                  <a:lnTo>
                    <a:pt x="23266" y="58343"/>
                  </a:lnTo>
                  <a:lnTo>
                    <a:pt x="22348" y="69881"/>
                  </a:lnTo>
                  <a:lnTo>
                    <a:pt x="20659" y="81372"/>
                  </a:lnTo>
                  <a:lnTo>
                    <a:pt x="18369" y="92622"/>
                  </a:lnTo>
                  <a:lnTo>
                    <a:pt x="15242" y="104796"/>
                  </a:lnTo>
                  <a:lnTo>
                    <a:pt x="9891" y="1211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68157" y="3643551"/>
            <a:ext cx="333189" cy="494840"/>
            <a:chOff x="4468157" y="3643551"/>
            <a:chExt cx="333189" cy="494840"/>
          </a:xfrm>
        </p:grpSpPr>
        <p:sp>
          <p:nvSpPr>
            <p:cNvPr id="40" name="Freeform 39"/>
            <p:cNvSpPr/>
            <p:nvPr/>
          </p:nvSpPr>
          <p:spPr>
            <a:xfrm>
              <a:off x="4626221" y="3643551"/>
              <a:ext cx="7695" cy="336913"/>
            </a:xfrm>
            <a:custGeom>
              <a:avLst/>
              <a:gdLst/>
              <a:ahLst/>
              <a:cxnLst/>
              <a:rect l="0" t="0" r="0" b="0"/>
              <a:pathLst>
                <a:path w="7695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9"/>
                  </a:lnTo>
                  <a:lnTo>
                    <a:pt x="0" y="107292"/>
                  </a:lnTo>
                  <a:lnTo>
                    <a:pt x="0" y="124897"/>
                  </a:lnTo>
                  <a:lnTo>
                    <a:pt x="5" y="143289"/>
                  </a:lnTo>
                  <a:lnTo>
                    <a:pt x="178" y="162216"/>
                  </a:lnTo>
                  <a:lnTo>
                    <a:pt x="826" y="181227"/>
                  </a:lnTo>
                  <a:lnTo>
                    <a:pt x="2075" y="200053"/>
                  </a:lnTo>
                  <a:lnTo>
                    <a:pt x="3727" y="218610"/>
                  </a:lnTo>
                  <a:lnTo>
                    <a:pt x="5376" y="236909"/>
                  </a:lnTo>
                  <a:lnTo>
                    <a:pt x="6774" y="254979"/>
                  </a:lnTo>
                  <a:lnTo>
                    <a:pt x="7667" y="272305"/>
                  </a:lnTo>
                  <a:lnTo>
                    <a:pt x="7694" y="289636"/>
                  </a:lnTo>
                  <a:lnTo>
                    <a:pt x="5734" y="30961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68157" y="3643551"/>
              <a:ext cx="147537" cy="226040"/>
            </a:xfrm>
            <a:custGeom>
              <a:avLst/>
              <a:gdLst/>
              <a:ahLst/>
              <a:cxnLst/>
              <a:rect l="0" t="0" r="0" b="0"/>
              <a:pathLst>
                <a:path w="147537" h="226040">
                  <a:moveTo>
                    <a:pt x="147536" y="147399"/>
                  </a:moveTo>
                  <a:lnTo>
                    <a:pt x="138735" y="153266"/>
                  </a:lnTo>
                  <a:lnTo>
                    <a:pt x="130388" y="158830"/>
                  </a:lnTo>
                  <a:lnTo>
                    <a:pt x="121694" y="164630"/>
                  </a:lnTo>
                  <a:lnTo>
                    <a:pt x="112745" y="170710"/>
                  </a:lnTo>
                  <a:lnTo>
                    <a:pt x="103899" y="177040"/>
                  </a:lnTo>
                  <a:lnTo>
                    <a:pt x="95356" y="183564"/>
                  </a:lnTo>
                  <a:lnTo>
                    <a:pt x="86995" y="190067"/>
                  </a:lnTo>
                  <a:lnTo>
                    <a:pt x="78470" y="196201"/>
                  </a:lnTo>
                  <a:lnTo>
                    <a:pt x="69586" y="201810"/>
                  </a:lnTo>
                  <a:lnTo>
                    <a:pt x="60314" y="207067"/>
                  </a:lnTo>
                  <a:lnTo>
                    <a:pt x="50704" y="212364"/>
                  </a:lnTo>
                  <a:lnTo>
                    <a:pt x="40838" y="217908"/>
                  </a:lnTo>
                  <a:lnTo>
                    <a:pt x="31110" y="222937"/>
                  </a:lnTo>
                  <a:lnTo>
                    <a:pt x="22191" y="225884"/>
                  </a:lnTo>
                  <a:lnTo>
                    <a:pt x="14392" y="226039"/>
                  </a:lnTo>
                  <a:lnTo>
                    <a:pt x="8005" y="223342"/>
                  </a:lnTo>
                  <a:lnTo>
                    <a:pt x="3463" y="217944"/>
                  </a:lnTo>
                  <a:lnTo>
                    <a:pt x="824" y="210234"/>
                  </a:lnTo>
                  <a:lnTo>
                    <a:pt x="0" y="200703"/>
                  </a:lnTo>
                  <a:lnTo>
                    <a:pt x="951" y="189814"/>
                  </a:lnTo>
                  <a:lnTo>
                    <a:pt x="3471" y="177946"/>
                  </a:lnTo>
                  <a:lnTo>
                    <a:pt x="7092" y="165390"/>
                  </a:lnTo>
                  <a:lnTo>
                    <a:pt x="11197" y="152357"/>
                  </a:lnTo>
                  <a:lnTo>
                    <a:pt x="15401" y="138998"/>
                  </a:lnTo>
                  <a:lnTo>
                    <a:pt x="19694" y="125416"/>
                  </a:lnTo>
                  <a:lnTo>
                    <a:pt x="24336" y="111685"/>
                  </a:lnTo>
                  <a:lnTo>
                    <a:pt x="29455" y="97857"/>
                  </a:lnTo>
                  <a:lnTo>
                    <a:pt x="34877" y="84129"/>
                  </a:lnTo>
                  <a:lnTo>
                    <a:pt x="40217" y="70831"/>
                  </a:lnTo>
                  <a:lnTo>
                    <a:pt x="45255" y="58117"/>
                  </a:lnTo>
                  <a:lnTo>
                    <a:pt x="49987" y="46222"/>
                  </a:lnTo>
                  <a:lnTo>
                    <a:pt x="55109" y="34280"/>
                  </a:lnTo>
                  <a:lnTo>
                    <a:pt x="62187" y="20124"/>
                  </a:lnTo>
                  <a:lnTo>
                    <a:pt x="7383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73621" y="4001520"/>
              <a:ext cx="27725" cy="136871"/>
            </a:xfrm>
            <a:custGeom>
              <a:avLst/>
              <a:gdLst/>
              <a:ahLst/>
              <a:cxnLst/>
              <a:rect l="0" t="0" r="0" b="0"/>
              <a:pathLst>
                <a:path w="27725" h="136871">
                  <a:moveTo>
                    <a:pt x="0" y="0"/>
                  </a:moveTo>
                  <a:lnTo>
                    <a:pt x="5800" y="5935"/>
                  </a:lnTo>
                  <a:lnTo>
                    <a:pt x="10724" y="12139"/>
                  </a:lnTo>
                  <a:lnTo>
                    <a:pt x="15223" y="19239"/>
                  </a:lnTo>
                  <a:lnTo>
                    <a:pt x="19270" y="27352"/>
                  </a:lnTo>
                  <a:lnTo>
                    <a:pt x="22635" y="36647"/>
                  </a:lnTo>
                  <a:lnTo>
                    <a:pt x="25239" y="47090"/>
                  </a:lnTo>
                  <a:lnTo>
                    <a:pt x="26993" y="58343"/>
                  </a:lnTo>
                  <a:lnTo>
                    <a:pt x="27724" y="69881"/>
                  </a:lnTo>
                  <a:lnTo>
                    <a:pt x="27433" y="81367"/>
                  </a:lnTo>
                  <a:lnTo>
                    <a:pt x="26036" y="92415"/>
                  </a:lnTo>
                  <a:lnTo>
                    <a:pt x="22936" y="103688"/>
                  </a:lnTo>
                  <a:lnTo>
                    <a:pt x="15625" y="11728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71017" y="3569851"/>
            <a:ext cx="327315" cy="568540"/>
            <a:chOff x="5171017" y="3569851"/>
            <a:chExt cx="327315" cy="568540"/>
          </a:xfrm>
        </p:grpSpPr>
        <p:sp>
          <p:nvSpPr>
            <p:cNvPr id="44" name="Freeform 43"/>
            <p:cNvSpPr/>
            <p:nvPr/>
          </p:nvSpPr>
          <p:spPr>
            <a:xfrm>
              <a:off x="5171017" y="3569851"/>
              <a:ext cx="176823" cy="358109"/>
            </a:xfrm>
            <a:custGeom>
              <a:avLst/>
              <a:gdLst/>
              <a:ahLst/>
              <a:cxnLst/>
              <a:rect l="0" t="0" r="0" b="0"/>
              <a:pathLst>
                <a:path w="176823" h="358109">
                  <a:moveTo>
                    <a:pt x="150085" y="0"/>
                  </a:moveTo>
                  <a:lnTo>
                    <a:pt x="144218" y="5868"/>
                  </a:lnTo>
                  <a:lnTo>
                    <a:pt x="138653" y="11433"/>
                  </a:lnTo>
                  <a:lnTo>
                    <a:pt x="132854" y="17236"/>
                  </a:lnTo>
                  <a:lnTo>
                    <a:pt x="126773" y="23490"/>
                  </a:lnTo>
                  <a:lnTo>
                    <a:pt x="120443" y="30468"/>
                  </a:lnTo>
                  <a:lnTo>
                    <a:pt x="113916" y="38253"/>
                  </a:lnTo>
                  <a:lnTo>
                    <a:pt x="107240" y="46928"/>
                  </a:lnTo>
                  <a:lnTo>
                    <a:pt x="100456" y="56655"/>
                  </a:lnTo>
                  <a:lnTo>
                    <a:pt x="93599" y="67418"/>
                  </a:lnTo>
                  <a:lnTo>
                    <a:pt x="86690" y="78898"/>
                  </a:lnTo>
                  <a:lnTo>
                    <a:pt x="79745" y="90596"/>
                  </a:lnTo>
                  <a:lnTo>
                    <a:pt x="72775" y="102202"/>
                  </a:lnTo>
                  <a:lnTo>
                    <a:pt x="65790" y="113604"/>
                  </a:lnTo>
                  <a:lnTo>
                    <a:pt x="58793" y="124793"/>
                  </a:lnTo>
                  <a:lnTo>
                    <a:pt x="51794" y="135804"/>
                  </a:lnTo>
                  <a:lnTo>
                    <a:pt x="44958" y="146844"/>
                  </a:lnTo>
                  <a:lnTo>
                    <a:pt x="38594" y="158256"/>
                  </a:lnTo>
                  <a:lnTo>
                    <a:pt x="32832" y="170194"/>
                  </a:lnTo>
                  <a:lnTo>
                    <a:pt x="27642" y="182485"/>
                  </a:lnTo>
                  <a:lnTo>
                    <a:pt x="22921" y="194737"/>
                  </a:lnTo>
                  <a:lnTo>
                    <a:pt x="18560" y="206722"/>
                  </a:lnTo>
                  <a:lnTo>
                    <a:pt x="14460" y="218551"/>
                  </a:lnTo>
                  <a:lnTo>
                    <a:pt x="10546" y="230558"/>
                  </a:lnTo>
                  <a:lnTo>
                    <a:pt x="6771" y="242928"/>
                  </a:lnTo>
                  <a:lnTo>
                    <a:pt x="3421" y="255524"/>
                  </a:lnTo>
                  <a:lnTo>
                    <a:pt x="1083" y="267987"/>
                  </a:lnTo>
                  <a:lnTo>
                    <a:pt x="0" y="280114"/>
                  </a:lnTo>
                  <a:lnTo>
                    <a:pt x="258" y="291868"/>
                  </a:lnTo>
                  <a:lnTo>
                    <a:pt x="1952" y="303294"/>
                  </a:lnTo>
                  <a:lnTo>
                    <a:pt x="4987" y="314452"/>
                  </a:lnTo>
                  <a:lnTo>
                    <a:pt x="9296" y="325080"/>
                  </a:lnTo>
                  <a:lnTo>
                    <a:pt x="14929" y="334619"/>
                  </a:lnTo>
                  <a:lnTo>
                    <a:pt x="21789" y="342841"/>
                  </a:lnTo>
                  <a:lnTo>
                    <a:pt x="29665" y="349515"/>
                  </a:lnTo>
                  <a:lnTo>
                    <a:pt x="38322" y="354249"/>
                  </a:lnTo>
                  <a:lnTo>
                    <a:pt x="47550" y="357024"/>
                  </a:lnTo>
                  <a:lnTo>
                    <a:pt x="57187" y="358108"/>
                  </a:lnTo>
                  <a:lnTo>
                    <a:pt x="67108" y="357864"/>
                  </a:lnTo>
                  <a:lnTo>
                    <a:pt x="77221" y="356627"/>
                  </a:lnTo>
                  <a:lnTo>
                    <a:pt x="87300" y="354512"/>
                  </a:lnTo>
                  <a:lnTo>
                    <a:pt x="96994" y="351424"/>
                  </a:lnTo>
                  <a:lnTo>
                    <a:pt x="106144" y="347387"/>
                  </a:lnTo>
                  <a:lnTo>
                    <a:pt x="114764" y="342540"/>
                  </a:lnTo>
                  <a:lnTo>
                    <a:pt x="122940" y="337064"/>
                  </a:lnTo>
                  <a:lnTo>
                    <a:pt x="130771" y="331110"/>
                  </a:lnTo>
                  <a:lnTo>
                    <a:pt x="138183" y="324484"/>
                  </a:lnTo>
                  <a:lnTo>
                    <a:pt x="144942" y="316673"/>
                  </a:lnTo>
                  <a:lnTo>
                    <a:pt x="150972" y="307493"/>
                  </a:lnTo>
                  <a:lnTo>
                    <a:pt x="156344" y="297226"/>
                  </a:lnTo>
                  <a:lnTo>
                    <a:pt x="161187" y="286417"/>
                  </a:lnTo>
                  <a:lnTo>
                    <a:pt x="165627" y="275439"/>
                  </a:lnTo>
                  <a:lnTo>
                    <a:pt x="169608" y="264306"/>
                  </a:lnTo>
                  <a:lnTo>
                    <a:pt x="172911" y="252773"/>
                  </a:lnTo>
                  <a:lnTo>
                    <a:pt x="175454" y="240729"/>
                  </a:lnTo>
                  <a:lnTo>
                    <a:pt x="176822" y="228522"/>
                  </a:lnTo>
                  <a:lnTo>
                    <a:pt x="176226" y="216854"/>
                  </a:lnTo>
                  <a:lnTo>
                    <a:pt x="173411" y="206092"/>
                  </a:lnTo>
                  <a:lnTo>
                    <a:pt x="168587" y="196748"/>
                  </a:lnTo>
                  <a:lnTo>
                    <a:pt x="162143" y="189607"/>
                  </a:lnTo>
                  <a:lnTo>
                    <a:pt x="154483" y="184890"/>
                  </a:lnTo>
                  <a:lnTo>
                    <a:pt x="146105" y="182503"/>
                  </a:lnTo>
                  <a:lnTo>
                    <a:pt x="137578" y="182324"/>
                  </a:lnTo>
                  <a:lnTo>
                    <a:pt x="129221" y="184054"/>
                  </a:lnTo>
                  <a:lnTo>
                    <a:pt x="121139" y="187466"/>
                  </a:lnTo>
                  <a:lnTo>
                    <a:pt x="113325" y="192489"/>
                  </a:lnTo>
                  <a:lnTo>
                    <a:pt x="105738" y="198934"/>
                  </a:lnTo>
                  <a:lnTo>
                    <a:pt x="98488" y="206531"/>
                  </a:lnTo>
                  <a:lnTo>
                    <a:pt x="91838" y="215000"/>
                  </a:lnTo>
                  <a:lnTo>
                    <a:pt x="85881" y="224103"/>
                  </a:lnTo>
                  <a:lnTo>
                    <a:pt x="80558" y="233655"/>
                  </a:lnTo>
                  <a:lnTo>
                    <a:pt x="75748" y="243520"/>
                  </a:lnTo>
                  <a:lnTo>
                    <a:pt x="71325" y="253591"/>
                  </a:lnTo>
                  <a:lnTo>
                    <a:pt x="67142" y="263537"/>
                  </a:lnTo>
                  <a:lnTo>
                    <a:pt x="62515" y="273876"/>
                  </a:lnTo>
                  <a:lnTo>
                    <a:pt x="55915" y="286635"/>
                  </a:lnTo>
                  <a:lnTo>
                    <a:pt x="4480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57973" y="3917292"/>
              <a:ext cx="40359" cy="221099"/>
            </a:xfrm>
            <a:custGeom>
              <a:avLst/>
              <a:gdLst/>
              <a:ahLst/>
              <a:cxnLst/>
              <a:rect l="0" t="0" r="0" b="0"/>
              <a:pathLst>
                <a:path w="40359" h="221099">
                  <a:moveTo>
                    <a:pt x="10529" y="0"/>
                  </a:moveTo>
                  <a:lnTo>
                    <a:pt x="16330" y="8801"/>
                  </a:lnTo>
                  <a:lnTo>
                    <a:pt x="21254" y="17148"/>
                  </a:lnTo>
                  <a:lnTo>
                    <a:pt x="25751" y="25851"/>
                  </a:lnTo>
                  <a:lnTo>
                    <a:pt x="29800" y="35145"/>
                  </a:lnTo>
                  <a:lnTo>
                    <a:pt x="33165" y="45288"/>
                  </a:lnTo>
                  <a:lnTo>
                    <a:pt x="35773" y="56337"/>
                  </a:lnTo>
                  <a:lnTo>
                    <a:pt x="37700" y="68350"/>
                  </a:lnTo>
                  <a:lnTo>
                    <a:pt x="39079" y="81469"/>
                  </a:lnTo>
                  <a:lnTo>
                    <a:pt x="40036" y="95655"/>
                  </a:lnTo>
                  <a:lnTo>
                    <a:pt x="40358" y="110417"/>
                  </a:lnTo>
                  <a:lnTo>
                    <a:pt x="39517" y="124939"/>
                  </a:lnTo>
                  <a:lnTo>
                    <a:pt x="37321" y="138777"/>
                  </a:lnTo>
                  <a:lnTo>
                    <a:pt x="33879" y="151847"/>
                  </a:lnTo>
                  <a:lnTo>
                    <a:pt x="29427" y="164237"/>
                  </a:lnTo>
                  <a:lnTo>
                    <a:pt x="24218" y="176076"/>
                  </a:lnTo>
                  <a:lnTo>
                    <a:pt x="18769" y="187049"/>
                  </a:lnTo>
                  <a:lnTo>
                    <a:pt x="13308" y="197462"/>
                  </a:lnTo>
                  <a:lnTo>
                    <a:pt x="7363" y="20823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874334" y="3579479"/>
            <a:ext cx="276414" cy="569441"/>
            <a:chOff x="5874334" y="3579479"/>
            <a:chExt cx="276414" cy="569441"/>
          </a:xfrm>
        </p:grpSpPr>
        <p:sp>
          <p:nvSpPr>
            <p:cNvPr id="47" name="Freeform 46"/>
            <p:cNvSpPr/>
            <p:nvPr/>
          </p:nvSpPr>
          <p:spPr>
            <a:xfrm>
              <a:off x="5874334" y="3579479"/>
              <a:ext cx="157634" cy="384033"/>
            </a:xfrm>
            <a:custGeom>
              <a:avLst/>
              <a:gdLst/>
              <a:ahLst/>
              <a:cxnLst/>
              <a:rect l="0" t="0" r="0" b="0"/>
              <a:pathLst>
                <a:path w="157634" h="384033">
                  <a:moveTo>
                    <a:pt x="110064" y="127243"/>
                  </a:moveTo>
                  <a:lnTo>
                    <a:pt x="104197" y="136111"/>
                  </a:lnTo>
                  <a:lnTo>
                    <a:pt x="98632" y="145098"/>
                  </a:lnTo>
                  <a:lnTo>
                    <a:pt x="92838" y="155089"/>
                  </a:lnTo>
                  <a:lnTo>
                    <a:pt x="86930" y="165896"/>
                  </a:lnTo>
                  <a:lnTo>
                    <a:pt x="81248" y="177059"/>
                  </a:lnTo>
                  <a:lnTo>
                    <a:pt x="75969" y="188265"/>
                  </a:lnTo>
                  <a:lnTo>
                    <a:pt x="70946" y="199377"/>
                  </a:lnTo>
                  <a:lnTo>
                    <a:pt x="65811" y="210361"/>
                  </a:lnTo>
                  <a:lnTo>
                    <a:pt x="60360" y="221227"/>
                  </a:lnTo>
                  <a:lnTo>
                    <a:pt x="54716" y="231997"/>
                  </a:lnTo>
                  <a:lnTo>
                    <a:pt x="49228" y="242694"/>
                  </a:lnTo>
                  <a:lnTo>
                    <a:pt x="44090" y="253339"/>
                  </a:lnTo>
                  <a:lnTo>
                    <a:pt x="39335" y="263948"/>
                  </a:lnTo>
                  <a:lnTo>
                    <a:pt x="34914" y="274531"/>
                  </a:lnTo>
                  <a:lnTo>
                    <a:pt x="30758" y="285095"/>
                  </a:lnTo>
                  <a:lnTo>
                    <a:pt x="26796" y="295649"/>
                  </a:lnTo>
                  <a:lnTo>
                    <a:pt x="22976" y="306194"/>
                  </a:lnTo>
                  <a:lnTo>
                    <a:pt x="19260" y="316738"/>
                  </a:lnTo>
                  <a:lnTo>
                    <a:pt x="15779" y="327446"/>
                  </a:lnTo>
                  <a:lnTo>
                    <a:pt x="12821" y="338628"/>
                  </a:lnTo>
                  <a:lnTo>
                    <a:pt x="10514" y="350390"/>
                  </a:lnTo>
                  <a:lnTo>
                    <a:pt x="9304" y="361882"/>
                  </a:lnTo>
                  <a:lnTo>
                    <a:pt x="10007" y="371467"/>
                  </a:lnTo>
                  <a:lnTo>
                    <a:pt x="12889" y="378382"/>
                  </a:lnTo>
                  <a:lnTo>
                    <a:pt x="17589" y="382529"/>
                  </a:lnTo>
                  <a:lnTo>
                    <a:pt x="23416" y="384032"/>
                  </a:lnTo>
                  <a:lnTo>
                    <a:pt x="29850" y="383257"/>
                  </a:lnTo>
                  <a:lnTo>
                    <a:pt x="36589" y="380519"/>
                  </a:lnTo>
                  <a:lnTo>
                    <a:pt x="43478" y="375965"/>
                  </a:lnTo>
                  <a:lnTo>
                    <a:pt x="50433" y="369839"/>
                  </a:lnTo>
                  <a:lnTo>
                    <a:pt x="57254" y="362460"/>
                  </a:lnTo>
                  <a:lnTo>
                    <a:pt x="63615" y="354139"/>
                  </a:lnTo>
                  <a:lnTo>
                    <a:pt x="69378" y="345135"/>
                  </a:lnTo>
                  <a:lnTo>
                    <a:pt x="74571" y="335650"/>
                  </a:lnTo>
                  <a:lnTo>
                    <a:pt x="79294" y="325830"/>
                  </a:lnTo>
                  <a:lnTo>
                    <a:pt x="83652" y="315775"/>
                  </a:lnTo>
                  <a:lnTo>
                    <a:pt x="87581" y="305397"/>
                  </a:lnTo>
                  <a:lnTo>
                    <a:pt x="90848" y="294436"/>
                  </a:lnTo>
                  <a:lnTo>
                    <a:pt x="93371" y="282808"/>
                  </a:lnTo>
                  <a:lnTo>
                    <a:pt x="94896" y="270897"/>
                  </a:lnTo>
                  <a:lnTo>
                    <a:pt x="94938" y="259433"/>
                  </a:lnTo>
                  <a:lnTo>
                    <a:pt x="93369" y="248798"/>
                  </a:lnTo>
                  <a:lnTo>
                    <a:pt x="90366" y="239032"/>
                  </a:lnTo>
                  <a:lnTo>
                    <a:pt x="86216" y="230011"/>
                  </a:lnTo>
                  <a:lnTo>
                    <a:pt x="81204" y="221573"/>
                  </a:lnTo>
                  <a:lnTo>
                    <a:pt x="75571" y="213566"/>
                  </a:lnTo>
                  <a:lnTo>
                    <a:pt x="69499" y="205869"/>
                  </a:lnTo>
                  <a:lnTo>
                    <a:pt x="63122" y="198387"/>
                  </a:lnTo>
                  <a:lnTo>
                    <a:pt x="56537" y="191055"/>
                  </a:lnTo>
                  <a:lnTo>
                    <a:pt x="49810" y="183825"/>
                  </a:lnTo>
                  <a:lnTo>
                    <a:pt x="42987" y="176664"/>
                  </a:lnTo>
                  <a:lnTo>
                    <a:pt x="36100" y="169549"/>
                  </a:lnTo>
                  <a:lnTo>
                    <a:pt x="29169" y="162467"/>
                  </a:lnTo>
                  <a:lnTo>
                    <a:pt x="22218" y="155396"/>
                  </a:lnTo>
                  <a:lnTo>
                    <a:pt x="15584" y="148002"/>
                  </a:lnTo>
                  <a:lnTo>
                    <a:pt x="9888" y="139668"/>
                  </a:lnTo>
                  <a:lnTo>
                    <a:pt x="5397" y="130134"/>
                  </a:lnTo>
                  <a:lnTo>
                    <a:pt x="2214" y="119628"/>
                  </a:lnTo>
                  <a:lnTo>
                    <a:pt x="444" y="108659"/>
                  </a:lnTo>
                  <a:lnTo>
                    <a:pt x="0" y="97577"/>
                  </a:lnTo>
                  <a:lnTo>
                    <a:pt x="819" y="86544"/>
                  </a:lnTo>
                  <a:lnTo>
                    <a:pt x="2956" y="75611"/>
                  </a:lnTo>
                  <a:lnTo>
                    <a:pt x="6316" y="64784"/>
                  </a:lnTo>
                  <a:lnTo>
                    <a:pt x="10689" y="54209"/>
                  </a:lnTo>
                  <a:lnTo>
                    <a:pt x="15839" y="44174"/>
                  </a:lnTo>
                  <a:lnTo>
                    <a:pt x="21571" y="34796"/>
                  </a:lnTo>
                  <a:lnTo>
                    <a:pt x="28045" y="26192"/>
                  </a:lnTo>
                  <a:lnTo>
                    <a:pt x="35755" y="18559"/>
                  </a:lnTo>
                  <a:lnTo>
                    <a:pt x="44866" y="11915"/>
                  </a:lnTo>
                  <a:lnTo>
                    <a:pt x="55086" y="6454"/>
                  </a:lnTo>
                  <a:lnTo>
                    <a:pt x="65864" y="2607"/>
                  </a:lnTo>
                  <a:lnTo>
                    <a:pt x="76818" y="469"/>
                  </a:lnTo>
                  <a:lnTo>
                    <a:pt x="87764" y="0"/>
                  </a:lnTo>
                  <a:lnTo>
                    <a:pt x="98639" y="1197"/>
                  </a:lnTo>
                  <a:lnTo>
                    <a:pt x="109424" y="3899"/>
                  </a:lnTo>
                  <a:lnTo>
                    <a:pt x="119801" y="8152"/>
                  </a:lnTo>
                  <a:lnTo>
                    <a:pt x="129170" y="14280"/>
                  </a:lnTo>
                  <a:lnTo>
                    <a:pt x="137283" y="22291"/>
                  </a:lnTo>
                  <a:lnTo>
                    <a:pt x="144054" y="31923"/>
                  </a:lnTo>
                  <a:lnTo>
                    <a:pt x="149386" y="42830"/>
                  </a:lnTo>
                  <a:lnTo>
                    <a:pt x="153375" y="54684"/>
                  </a:lnTo>
                  <a:lnTo>
                    <a:pt x="156089" y="67218"/>
                  </a:lnTo>
                  <a:lnTo>
                    <a:pt x="157477" y="80230"/>
                  </a:lnTo>
                  <a:lnTo>
                    <a:pt x="157633" y="93567"/>
                  </a:lnTo>
                  <a:lnTo>
                    <a:pt x="156604" y="106963"/>
                  </a:lnTo>
                  <a:lnTo>
                    <a:pt x="154320" y="120037"/>
                  </a:lnTo>
                  <a:lnTo>
                    <a:pt x="150867" y="132596"/>
                  </a:lnTo>
                  <a:lnTo>
                    <a:pt x="146751" y="144189"/>
                  </a:lnTo>
                  <a:lnTo>
                    <a:pt x="142405" y="155151"/>
                  </a:lnTo>
                  <a:lnTo>
                    <a:pt x="137450" y="166444"/>
                  </a:lnTo>
                  <a:lnTo>
                    <a:pt x="131121" y="1798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21269" y="3990991"/>
              <a:ext cx="29479" cy="157929"/>
            </a:xfrm>
            <a:custGeom>
              <a:avLst/>
              <a:gdLst/>
              <a:ahLst/>
              <a:cxnLst/>
              <a:rect l="0" t="0" r="0" b="0"/>
              <a:pathLst>
                <a:path w="29479" h="157929">
                  <a:moveTo>
                    <a:pt x="10528" y="0"/>
                  </a:moveTo>
                  <a:lnTo>
                    <a:pt x="16261" y="8868"/>
                  </a:lnTo>
                  <a:lnTo>
                    <a:pt x="20546" y="17855"/>
                  </a:lnTo>
                  <a:lnTo>
                    <a:pt x="23752" y="27850"/>
                  </a:lnTo>
                  <a:lnTo>
                    <a:pt x="26112" y="38831"/>
                  </a:lnTo>
                  <a:lnTo>
                    <a:pt x="27809" y="50643"/>
                  </a:lnTo>
                  <a:lnTo>
                    <a:pt x="28995" y="63097"/>
                  </a:lnTo>
                  <a:lnTo>
                    <a:pt x="29478" y="75862"/>
                  </a:lnTo>
                  <a:lnTo>
                    <a:pt x="28750" y="88494"/>
                  </a:lnTo>
                  <a:lnTo>
                    <a:pt x="26635" y="100754"/>
                  </a:lnTo>
                  <a:lnTo>
                    <a:pt x="23372" y="112339"/>
                  </a:lnTo>
                  <a:lnTo>
                    <a:pt x="19022" y="124039"/>
                  </a:lnTo>
                  <a:lnTo>
                    <a:pt x="12084" y="13799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85153" y="3551590"/>
            <a:ext cx="451918" cy="534159"/>
            <a:chOff x="6485153" y="3551590"/>
            <a:chExt cx="451918" cy="534159"/>
          </a:xfrm>
        </p:grpSpPr>
        <p:sp>
          <p:nvSpPr>
            <p:cNvPr id="50" name="Freeform 49"/>
            <p:cNvSpPr/>
            <p:nvPr/>
          </p:nvSpPr>
          <p:spPr>
            <a:xfrm>
              <a:off x="6485153" y="3580380"/>
              <a:ext cx="15142" cy="368498"/>
            </a:xfrm>
            <a:custGeom>
              <a:avLst/>
              <a:gdLst/>
              <a:ahLst/>
              <a:cxnLst/>
              <a:rect l="0" t="0" r="0" b="0"/>
              <a:pathLst>
                <a:path w="15142" h="368498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6" y="35499"/>
                  </a:lnTo>
                  <a:lnTo>
                    <a:pt x="1326" y="46940"/>
                  </a:lnTo>
                  <a:lnTo>
                    <a:pt x="2147" y="60491"/>
                  </a:lnTo>
                  <a:lnTo>
                    <a:pt x="3003" y="75982"/>
                  </a:lnTo>
                  <a:lnTo>
                    <a:pt x="4178" y="93045"/>
                  </a:lnTo>
                  <a:lnTo>
                    <a:pt x="5813" y="111290"/>
                  </a:lnTo>
                  <a:lnTo>
                    <a:pt x="7740" y="130064"/>
                  </a:lnTo>
                  <a:lnTo>
                    <a:pt x="9580" y="148498"/>
                  </a:lnTo>
                  <a:lnTo>
                    <a:pt x="11114" y="166153"/>
                  </a:lnTo>
                  <a:lnTo>
                    <a:pt x="12297" y="183123"/>
                  </a:lnTo>
                  <a:lnTo>
                    <a:pt x="13166" y="199824"/>
                  </a:lnTo>
                  <a:lnTo>
                    <a:pt x="13785" y="216548"/>
                  </a:lnTo>
                  <a:lnTo>
                    <a:pt x="14218" y="233409"/>
                  </a:lnTo>
                  <a:lnTo>
                    <a:pt x="14516" y="250431"/>
                  </a:lnTo>
                  <a:lnTo>
                    <a:pt x="14720" y="267584"/>
                  </a:lnTo>
                  <a:lnTo>
                    <a:pt x="14857" y="284659"/>
                  </a:lnTo>
                  <a:lnTo>
                    <a:pt x="14967" y="303267"/>
                  </a:lnTo>
                  <a:lnTo>
                    <a:pt x="15055" y="328396"/>
                  </a:lnTo>
                  <a:lnTo>
                    <a:pt x="15141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84522" y="3551590"/>
              <a:ext cx="200043" cy="394290"/>
            </a:xfrm>
            <a:custGeom>
              <a:avLst/>
              <a:gdLst/>
              <a:ahLst/>
              <a:cxnLst/>
              <a:rect l="0" t="0" r="0" b="0"/>
              <a:pathLst>
                <a:path w="200043" h="394290">
                  <a:moveTo>
                    <a:pt x="0" y="70904"/>
                  </a:moveTo>
                  <a:lnTo>
                    <a:pt x="3001" y="59236"/>
                  </a:lnTo>
                  <a:lnTo>
                    <a:pt x="6423" y="48747"/>
                  </a:lnTo>
                  <a:lnTo>
                    <a:pt x="10624" y="38454"/>
                  </a:lnTo>
                  <a:lnTo>
                    <a:pt x="15697" y="28499"/>
                  </a:lnTo>
                  <a:lnTo>
                    <a:pt x="21827" y="19452"/>
                  </a:lnTo>
                  <a:lnTo>
                    <a:pt x="29011" y="11582"/>
                  </a:lnTo>
                  <a:lnTo>
                    <a:pt x="37098" y="5323"/>
                  </a:lnTo>
                  <a:lnTo>
                    <a:pt x="45893" y="1403"/>
                  </a:lnTo>
                  <a:lnTo>
                    <a:pt x="55204" y="0"/>
                  </a:lnTo>
                  <a:lnTo>
                    <a:pt x="64555" y="990"/>
                  </a:lnTo>
                  <a:lnTo>
                    <a:pt x="73219" y="4232"/>
                  </a:lnTo>
                  <a:lnTo>
                    <a:pt x="80861" y="9412"/>
                  </a:lnTo>
                  <a:lnTo>
                    <a:pt x="87652" y="16294"/>
                  </a:lnTo>
                  <a:lnTo>
                    <a:pt x="94061" y="24799"/>
                  </a:lnTo>
                  <a:lnTo>
                    <a:pt x="100410" y="34742"/>
                  </a:lnTo>
                  <a:lnTo>
                    <a:pt x="106676" y="46009"/>
                  </a:lnTo>
                  <a:lnTo>
                    <a:pt x="112592" y="58628"/>
                  </a:lnTo>
                  <a:lnTo>
                    <a:pt x="118015" y="72493"/>
                  </a:lnTo>
                  <a:lnTo>
                    <a:pt x="122794" y="87549"/>
                  </a:lnTo>
                  <a:lnTo>
                    <a:pt x="126697" y="103866"/>
                  </a:lnTo>
                  <a:lnTo>
                    <a:pt x="129691" y="121359"/>
                  </a:lnTo>
                  <a:lnTo>
                    <a:pt x="131886" y="139664"/>
                  </a:lnTo>
                  <a:lnTo>
                    <a:pt x="133450" y="158251"/>
                  </a:lnTo>
                  <a:lnTo>
                    <a:pt x="134542" y="176789"/>
                  </a:lnTo>
                  <a:lnTo>
                    <a:pt x="135294" y="195152"/>
                  </a:lnTo>
                  <a:lnTo>
                    <a:pt x="135808" y="213321"/>
                  </a:lnTo>
                  <a:lnTo>
                    <a:pt x="136152" y="231312"/>
                  </a:lnTo>
                  <a:lnTo>
                    <a:pt x="136214" y="248836"/>
                  </a:lnTo>
                  <a:lnTo>
                    <a:pt x="135724" y="265310"/>
                  </a:lnTo>
                  <a:lnTo>
                    <a:pt x="134577" y="280504"/>
                  </a:lnTo>
                  <a:lnTo>
                    <a:pt x="132823" y="294506"/>
                  </a:lnTo>
                  <a:lnTo>
                    <a:pt x="130575" y="307531"/>
                  </a:lnTo>
                  <a:lnTo>
                    <a:pt x="127945" y="319815"/>
                  </a:lnTo>
                  <a:lnTo>
                    <a:pt x="124874" y="331557"/>
                  </a:lnTo>
                  <a:lnTo>
                    <a:pt x="121136" y="342918"/>
                  </a:lnTo>
                  <a:lnTo>
                    <a:pt x="116654" y="354002"/>
                  </a:lnTo>
                  <a:lnTo>
                    <a:pt x="111339" y="364567"/>
                  </a:lnTo>
                  <a:lnTo>
                    <a:pt x="105014" y="374056"/>
                  </a:lnTo>
                  <a:lnTo>
                    <a:pt x="97682" y="382238"/>
                  </a:lnTo>
                  <a:lnTo>
                    <a:pt x="89487" y="388712"/>
                  </a:lnTo>
                  <a:lnTo>
                    <a:pt x="80616" y="392780"/>
                  </a:lnTo>
                  <a:lnTo>
                    <a:pt x="71246" y="394289"/>
                  </a:lnTo>
                  <a:lnTo>
                    <a:pt x="61687" y="393539"/>
                  </a:lnTo>
                  <a:lnTo>
                    <a:pt x="52348" y="390992"/>
                  </a:lnTo>
                  <a:lnTo>
                    <a:pt x="43450" y="387091"/>
                  </a:lnTo>
                  <a:lnTo>
                    <a:pt x="35340" y="381883"/>
                  </a:lnTo>
                  <a:lnTo>
                    <a:pt x="28572" y="375040"/>
                  </a:lnTo>
                  <a:lnTo>
                    <a:pt x="23322" y="366518"/>
                  </a:lnTo>
                  <a:lnTo>
                    <a:pt x="19611" y="356696"/>
                  </a:lnTo>
                  <a:lnTo>
                    <a:pt x="17478" y="346186"/>
                  </a:lnTo>
                  <a:lnTo>
                    <a:pt x="16788" y="335417"/>
                  </a:lnTo>
                  <a:lnTo>
                    <a:pt x="17440" y="324764"/>
                  </a:lnTo>
                  <a:lnTo>
                    <a:pt x="19464" y="314618"/>
                  </a:lnTo>
                  <a:lnTo>
                    <a:pt x="22757" y="305145"/>
                  </a:lnTo>
                  <a:lnTo>
                    <a:pt x="27424" y="296803"/>
                  </a:lnTo>
                  <a:lnTo>
                    <a:pt x="33837" y="290403"/>
                  </a:lnTo>
                  <a:lnTo>
                    <a:pt x="42039" y="286211"/>
                  </a:lnTo>
                  <a:lnTo>
                    <a:pt x="51631" y="284021"/>
                  </a:lnTo>
                  <a:lnTo>
                    <a:pt x="61978" y="283449"/>
                  </a:lnTo>
                  <a:lnTo>
                    <a:pt x="72635" y="284107"/>
                  </a:lnTo>
                  <a:lnTo>
                    <a:pt x="83210" y="285985"/>
                  </a:lnTo>
                  <a:lnTo>
                    <a:pt x="93306" y="289439"/>
                  </a:lnTo>
                  <a:lnTo>
                    <a:pt x="102756" y="294536"/>
                  </a:lnTo>
                  <a:lnTo>
                    <a:pt x="111594" y="301076"/>
                  </a:lnTo>
                  <a:lnTo>
                    <a:pt x="119923" y="308761"/>
                  </a:lnTo>
                  <a:lnTo>
                    <a:pt x="127864" y="317297"/>
                  </a:lnTo>
                  <a:lnTo>
                    <a:pt x="135522" y="326282"/>
                  </a:lnTo>
                  <a:lnTo>
                    <a:pt x="142978" y="335227"/>
                  </a:lnTo>
                  <a:lnTo>
                    <a:pt x="150295" y="343863"/>
                  </a:lnTo>
                  <a:lnTo>
                    <a:pt x="157598" y="352020"/>
                  </a:lnTo>
                  <a:lnTo>
                    <a:pt x="166009" y="360434"/>
                  </a:lnTo>
                  <a:lnTo>
                    <a:pt x="178504" y="370957"/>
                  </a:lnTo>
                  <a:lnTo>
                    <a:pt x="200042" y="3867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00377" y="3948877"/>
              <a:ext cx="36694" cy="136872"/>
            </a:xfrm>
            <a:custGeom>
              <a:avLst/>
              <a:gdLst/>
              <a:ahLst/>
              <a:cxnLst/>
              <a:rect l="0" t="0" r="0" b="0"/>
              <a:pathLst>
                <a:path w="36694" h="136872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2" y="19240"/>
                  </a:lnTo>
                  <a:lnTo>
                    <a:pt x="22956" y="27353"/>
                  </a:lnTo>
                  <a:lnTo>
                    <a:pt x="27990" y="36648"/>
                  </a:lnTo>
                  <a:lnTo>
                    <a:pt x="32008" y="47091"/>
                  </a:lnTo>
                  <a:lnTo>
                    <a:pt x="34860" y="58343"/>
                  </a:lnTo>
                  <a:lnTo>
                    <a:pt x="36401" y="69881"/>
                  </a:lnTo>
                  <a:lnTo>
                    <a:pt x="36693" y="81368"/>
                  </a:lnTo>
                  <a:lnTo>
                    <a:pt x="35905" y="92416"/>
                  </a:lnTo>
                  <a:lnTo>
                    <a:pt x="34031" y="103688"/>
                  </a:lnTo>
                  <a:lnTo>
                    <a:pt x="29791" y="11728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240047" y="3587576"/>
            <a:ext cx="460497" cy="413945"/>
            <a:chOff x="7240047" y="3587576"/>
            <a:chExt cx="460497" cy="413945"/>
          </a:xfrm>
        </p:grpSpPr>
        <p:sp>
          <p:nvSpPr>
            <p:cNvPr id="54" name="Freeform 53"/>
            <p:cNvSpPr/>
            <p:nvPr/>
          </p:nvSpPr>
          <p:spPr>
            <a:xfrm>
              <a:off x="7240047" y="3587576"/>
              <a:ext cx="292041" cy="395850"/>
            </a:xfrm>
            <a:custGeom>
              <a:avLst/>
              <a:gdLst/>
              <a:ahLst/>
              <a:cxnLst/>
              <a:rect l="0" t="0" r="0" b="0"/>
              <a:pathLst>
                <a:path w="292041" h="395850">
                  <a:moveTo>
                    <a:pt x="28827" y="34918"/>
                  </a:moveTo>
                  <a:lnTo>
                    <a:pt x="23027" y="43786"/>
                  </a:lnTo>
                  <a:lnTo>
                    <a:pt x="18102" y="52773"/>
                  </a:lnTo>
                  <a:lnTo>
                    <a:pt x="13623" y="62667"/>
                  </a:lnTo>
                  <a:lnTo>
                    <a:pt x="10257" y="69919"/>
                  </a:lnTo>
                  <a:lnTo>
                    <a:pt x="8977" y="70547"/>
                  </a:lnTo>
                  <a:lnTo>
                    <a:pt x="9444" y="66583"/>
                  </a:lnTo>
                  <a:lnTo>
                    <a:pt x="11232" y="60147"/>
                  </a:lnTo>
                  <a:lnTo>
                    <a:pt x="14207" y="52658"/>
                  </a:lnTo>
                  <a:lnTo>
                    <a:pt x="18227" y="44868"/>
                  </a:lnTo>
                  <a:lnTo>
                    <a:pt x="23087" y="37103"/>
                  </a:lnTo>
                  <a:lnTo>
                    <a:pt x="28589" y="29469"/>
                  </a:lnTo>
                  <a:lnTo>
                    <a:pt x="34566" y="21992"/>
                  </a:lnTo>
                  <a:lnTo>
                    <a:pt x="41210" y="14978"/>
                  </a:lnTo>
                  <a:lnTo>
                    <a:pt x="49035" y="9016"/>
                  </a:lnTo>
                  <a:lnTo>
                    <a:pt x="58219" y="4345"/>
                  </a:lnTo>
                  <a:lnTo>
                    <a:pt x="68320" y="1208"/>
                  </a:lnTo>
                  <a:lnTo>
                    <a:pt x="78486" y="0"/>
                  </a:lnTo>
                  <a:lnTo>
                    <a:pt x="88210" y="751"/>
                  </a:lnTo>
                  <a:lnTo>
                    <a:pt x="97347" y="3356"/>
                  </a:lnTo>
                  <a:lnTo>
                    <a:pt x="105937" y="7763"/>
                  </a:lnTo>
                  <a:lnTo>
                    <a:pt x="114077" y="13762"/>
                  </a:lnTo>
                  <a:lnTo>
                    <a:pt x="121714" y="21041"/>
                  </a:lnTo>
                  <a:lnTo>
                    <a:pt x="128630" y="29288"/>
                  </a:lnTo>
                  <a:lnTo>
                    <a:pt x="134764" y="38244"/>
                  </a:lnTo>
                  <a:lnTo>
                    <a:pt x="140038" y="47865"/>
                  </a:lnTo>
                  <a:lnTo>
                    <a:pt x="144284" y="58308"/>
                  </a:lnTo>
                  <a:lnTo>
                    <a:pt x="147513" y="69599"/>
                  </a:lnTo>
                  <a:lnTo>
                    <a:pt x="150039" y="81791"/>
                  </a:lnTo>
                  <a:lnTo>
                    <a:pt x="152357" y="95041"/>
                  </a:lnTo>
                  <a:lnTo>
                    <a:pt x="154765" y="109328"/>
                  </a:lnTo>
                  <a:lnTo>
                    <a:pt x="157046" y="124500"/>
                  </a:lnTo>
                  <a:lnTo>
                    <a:pt x="158592" y="140362"/>
                  </a:lnTo>
                  <a:lnTo>
                    <a:pt x="159115" y="156736"/>
                  </a:lnTo>
                  <a:lnTo>
                    <a:pt x="158805" y="173476"/>
                  </a:lnTo>
                  <a:lnTo>
                    <a:pt x="158133" y="190473"/>
                  </a:lnTo>
                  <a:lnTo>
                    <a:pt x="157416" y="207643"/>
                  </a:lnTo>
                  <a:lnTo>
                    <a:pt x="156632" y="224766"/>
                  </a:lnTo>
                  <a:lnTo>
                    <a:pt x="155506" y="241495"/>
                  </a:lnTo>
                  <a:lnTo>
                    <a:pt x="153894" y="257676"/>
                  </a:lnTo>
                  <a:lnTo>
                    <a:pt x="151642" y="273322"/>
                  </a:lnTo>
                  <a:lnTo>
                    <a:pt x="148521" y="288522"/>
                  </a:lnTo>
                  <a:lnTo>
                    <a:pt x="144490" y="303371"/>
                  </a:lnTo>
                  <a:lnTo>
                    <a:pt x="139663" y="317631"/>
                  </a:lnTo>
                  <a:lnTo>
                    <a:pt x="134205" y="330763"/>
                  </a:lnTo>
                  <a:lnTo>
                    <a:pt x="128276" y="342559"/>
                  </a:lnTo>
                  <a:lnTo>
                    <a:pt x="122009" y="353126"/>
                  </a:lnTo>
                  <a:lnTo>
                    <a:pt x="115503" y="362692"/>
                  </a:lnTo>
                  <a:lnTo>
                    <a:pt x="108823" y="371490"/>
                  </a:lnTo>
                  <a:lnTo>
                    <a:pt x="101694" y="379400"/>
                  </a:lnTo>
                  <a:lnTo>
                    <a:pt x="93537" y="385968"/>
                  </a:lnTo>
                  <a:lnTo>
                    <a:pt x="84122" y="391047"/>
                  </a:lnTo>
                  <a:lnTo>
                    <a:pt x="73696" y="394458"/>
                  </a:lnTo>
                  <a:lnTo>
                    <a:pt x="62780" y="395849"/>
                  </a:lnTo>
                  <a:lnTo>
                    <a:pt x="51738" y="395221"/>
                  </a:lnTo>
                  <a:lnTo>
                    <a:pt x="40902" y="392698"/>
                  </a:lnTo>
                  <a:lnTo>
                    <a:pt x="30633" y="388345"/>
                  </a:lnTo>
                  <a:lnTo>
                    <a:pt x="21078" y="382378"/>
                  </a:lnTo>
                  <a:lnTo>
                    <a:pt x="12680" y="374952"/>
                  </a:lnTo>
                  <a:lnTo>
                    <a:pt x="6244" y="366072"/>
                  </a:lnTo>
                  <a:lnTo>
                    <a:pt x="2032" y="355888"/>
                  </a:lnTo>
                  <a:lnTo>
                    <a:pt x="0" y="344967"/>
                  </a:lnTo>
                  <a:lnTo>
                    <a:pt x="65" y="334177"/>
                  </a:lnTo>
                  <a:lnTo>
                    <a:pt x="1963" y="324003"/>
                  </a:lnTo>
                  <a:lnTo>
                    <a:pt x="5489" y="314716"/>
                  </a:lnTo>
                  <a:lnTo>
                    <a:pt x="10588" y="306550"/>
                  </a:lnTo>
                  <a:lnTo>
                    <a:pt x="17086" y="299513"/>
                  </a:lnTo>
                  <a:lnTo>
                    <a:pt x="24718" y="293771"/>
                  </a:lnTo>
                  <a:lnTo>
                    <a:pt x="33210" y="289728"/>
                  </a:lnTo>
                  <a:lnTo>
                    <a:pt x="42329" y="287454"/>
                  </a:lnTo>
                  <a:lnTo>
                    <a:pt x="51892" y="286892"/>
                  </a:lnTo>
                  <a:lnTo>
                    <a:pt x="61763" y="288026"/>
                  </a:lnTo>
                  <a:lnTo>
                    <a:pt x="71847" y="290672"/>
                  </a:lnTo>
                  <a:lnTo>
                    <a:pt x="82077" y="294379"/>
                  </a:lnTo>
                  <a:lnTo>
                    <a:pt x="92404" y="298542"/>
                  </a:lnTo>
                  <a:lnTo>
                    <a:pt x="102798" y="302781"/>
                  </a:lnTo>
                  <a:lnTo>
                    <a:pt x="113237" y="306928"/>
                  </a:lnTo>
                  <a:lnTo>
                    <a:pt x="123705" y="310939"/>
                  </a:lnTo>
                  <a:lnTo>
                    <a:pt x="134188" y="314825"/>
                  </a:lnTo>
                  <a:lnTo>
                    <a:pt x="144517" y="318775"/>
                  </a:lnTo>
                  <a:lnTo>
                    <a:pt x="154379" y="323120"/>
                  </a:lnTo>
                  <a:lnTo>
                    <a:pt x="163651" y="328003"/>
                  </a:lnTo>
                  <a:lnTo>
                    <a:pt x="172692" y="333082"/>
                  </a:lnTo>
                  <a:lnTo>
                    <a:pt x="182216" y="337651"/>
                  </a:lnTo>
                  <a:lnTo>
                    <a:pt x="192587" y="341346"/>
                  </a:lnTo>
                  <a:lnTo>
                    <a:pt x="203673" y="343977"/>
                  </a:lnTo>
                  <a:lnTo>
                    <a:pt x="215041" y="345369"/>
                  </a:lnTo>
                  <a:lnTo>
                    <a:pt x="226388" y="345564"/>
                  </a:lnTo>
                  <a:lnTo>
                    <a:pt x="237527" y="344909"/>
                  </a:lnTo>
                  <a:lnTo>
                    <a:pt x="249609" y="343883"/>
                  </a:lnTo>
                  <a:lnTo>
                    <a:pt x="265924" y="342398"/>
                  </a:lnTo>
                  <a:lnTo>
                    <a:pt x="292040" y="3402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58429" y="3696193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42114" y="0"/>
                  </a:moveTo>
                  <a:lnTo>
                    <a:pt x="36313" y="6002"/>
                  </a:lnTo>
                  <a:lnTo>
                    <a:pt x="31389" y="12847"/>
                  </a:lnTo>
                  <a:lnTo>
                    <a:pt x="26891" y="21243"/>
                  </a:lnTo>
                  <a:lnTo>
                    <a:pt x="22842" y="31216"/>
                  </a:lnTo>
                  <a:lnTo>
                    <a:pt x="19476" y="42827"/>
                  </a:lnTo>
                  <a:lnTo>
                    <a:pt x="16869" y="55942"/>
                  </a:lnTo>
                  <a:lnTo>
                    <a:pt x="14942" y="70291"/>
                  </a:lnTo>
                  <a:lnTo>
                    <a:pt x="13563" y="85583"/>
                  </a:lnTo>
                  <a:lnTo>
                    <a:pt x="12597" y="101568"/>
                  </a:lnTo>
                  <a:lnTo>
                    <a:pt x="11929" y="118044"/>
                  </a:lnTo>
                  <a:lnTo>
                    <a:pt x="11474" y="134862"/>
                  </a:lnTo>
                  <a:lnTo>
                    <a:pt x="11160" y="151912"/>
                  </a:lnTo>
                  <a:lnTo>
                    <a:pt x="10777" y="168954"/>
                  </a:lnTo>
                  <a:lnTo>
                    <a:pt x="9988" y="185630"/>
                  </a:lnTo>
                  <a:lnTo>
                    <a:pt x="8644" y="201774"/>
                  </a:lnTo>
                  <a:lnTo>
                    <a:pt x="6928" y="217396"/>
                  </a:lnTo>
                  <a:lnTo>
                    <a:pt x="5238" y="232579"/>
                  </a:lnTo>
                  <a:lnTo>
                    <a:pt x="3807" y="247408"/>
                  </a:lnTo>
                  <a:lnTo>
                    <a:pt x="2694" y="261366"/>
                  </a:lnTo>
                  <a:lnTo>
                    <a:pt x="1751" y="274712"/>
                  </a:lnTo>
                  <a:lnTo>
                    <a:pt x="900" y="28862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45091" y="3601437"/>
              <a:ext cx="113339" cy="258503"/>
            </a:xfrm>
            <a:custGeom>
              <a:avLst/>
              <a:gdLst/>
              <a:ahLst/>
              <a:cxnLst/>
              <a:rect l="0" t="0" r="0" b="0"/>
              <a:pathLst>
                <a:path w="113339" h="258503">
                  <a:moveTo>
                    <a:pt x="113338" y="189513"/>
                  </a:moveTo>
                  <a:lnTo>
                    <a:pt x="107470" y="195380"/>
                  </a:lnTo>
                  <a:lnTo>
                    <a:pt x="101906" y="200944"/>
                  </a:lnTo>
                  <a:lnTo>
                    <a:pt x="96103" y="206744"/>
                  </a:lnTo>
                  <a:lnTo>
                    <a:pt x="89849" y="212824"/>
                  </a:lnTo>
                  <a:lnTo>
                    <a:pt x="82870" y="219154"/>
                  </a:lnTo>
                  <a:lnTo>
                    <a:pt x="75089" y="225682"/>
                  </a:lnTo>
                  <a:lnTo>
                    <a:pt x="66588" y="232358"/>
                  </a:lnTo>
                  <a:lnTo>
                    <a:pt x="57510" y="239142"/>
                  </a:lnTo>
                  <a:lnTo>
                    <a:pt x="48001" y="245981"/>
                  </a:lnTo>
                  <a:lnTo>
                    <a:pt x="38345" y="252199"/>
                  </a:lnTo>
                  <a:lnTo>
                    <a:pt x="28943" y="256551"/>
                  </a:lnTo>
                  <a:lnTo>
                    <a:pt x="20006" y="258502"/>
                  </a:lnTo>
                  <a:lnTo>
                    <a:pt x="12042" y="258013"/>
                  </a:lnTo>
                  <a:lnTo>
                    <a:pt x="5903" y="255176"/>
                  </a:lnTo>
                  <a:lnTo>
                    <a:pt x="1894" y="250302"/>
                  </a:lnTo>
                  <a:lnTo>
                    <a:pt x="0" y="243812"/>
                  </a:lnTo>
                  <a:lnTo>
                    <a:pt x="158" y="236109"/>
                  </a:lnTo>
                  <a:lnTo>
                    <a:pt x="2111" y="227523"/>
                  </a:lnTo>
                  <a:lnTo>
                    <a:pt x="5333" y="217981"/>
                  </a:lnTo>
                  <a:lnTo>
                    <a:pt x="9162" y="207061"/>
                  </a:lnTo>
                  <a:lnTo>
                    <a:pt x="13174" y="194642"/>
                  </a:lnTo>
                  <a:lnTo>
                    <a:pt x="17166" y="181046"/>
                  </a:lnTo>
                  <a:lnTo>
                    <a:pt x="21073" y="166850"/>
                  </a:lnTo>
                  <a:lnTo>
                    <a:pt x="24886" y="152448"/>
                  </a:lnTo>
                  <a:lnTo>
                    <a:pt x="28616" y="138032"/>
                  </a:lnTo>
                  <a:lnTo>
                    <a:pt x="32281" y="123674"/>
                  </a:lnTo>
                  <a:lnTo>
                    <a:pt x="35894" y="109388"/>
                  </a:lnTo>
                  <a:lnTo>
                    <a:pt x="39305" y="95168"/>
                  </a:lnTo>
                  <a:lnTo>
                    <a:pt x="42217" y="81001"/>
                  </a:lnTo>
                  <a:lnTo>
                    <a:pt x="44508" y="66887"/>
                  </a:lnTo>
                  <a:lnTo>
                    <a:pt x="46219" y="53227"/>
                  </a:lnTo>
                  <a:lnTo>
                    <a:pt x="47635" y="39376"/>
                  </a:lnTo>
                  <a:lnTo>
                    <a:pt x="48880" y="23000"/>
                  </a:lnTo>
                  <a:lnTo>
                    <a:pt x="501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531051" y="2818352"/>
            <a:ext cx="577636" cy="1257807"/>
            <a:chOff x="2531051" y="2818352"/>
            <a:chExt cx="577636" cy="1257807"/>
          </a:xfrm>
        </p:grpSpPr>
        <p:sp>
          <p:nvSpPr>
            <p:cNvPr id="58" name="Freeform 57"/>
            <p:cNvSpPr/>
            <p:nvPr/>
          </p:nvSpPr>
          <p:spPr>
            <a:xfrm>
              <a:off x="2571425" y="2818352"/>
              <a:ext cx="537262" cy="691783"/>
            </a:xfrm>
            <a:custGeom>
              <a:avLst/>
              <a:gdLst/>
              <a:ahLst/>
              <a:cxnLst/>
              <a:rect l="0" t="0" r="0" b="0"/>
              <a:pathLst>
                <a:path w="537262" h="691783">
                  <a:moveTo>
                    <a:pt x="138610" y="182960"/>
                  </a:moveTo>
                  <a:lnTo>
                    <a:pt x="132742" y="191762"/>
                  </a:lnTo>
                  <a:lnTo>
                    <a:pt x="127178" y="200109"/>
                  </a:lnTo>
                  <a:lnTo>
                    <a:pt x="121379" y="208811"/>
                  </a:lnTo>
                  <a:lnTo>
                    <a:pt x="115298" y="218105"/>
                  </a:lnTo>
                  <a:lnTo>
                    <a:pt x="108968" y="228249"/>
                  </a:lnTo>
                  <a:lnTo>
                    <a:pt x="102441" y="239294"/>
                  </a:lnTo>
                  <a:lnTo>
                    <a:pt x="95764" y="251133"/>
                  </a:lnTo>
                  <a:lnTo>
                    <a:pt x="88982" y="263604"/>
                  </a:lnTo>
                  <a:lnTo>
                    <a:pt x="82124" y="276546"/>
                  </a:lnTo>
                  <a:lnTo>
                    <a:pt x="75215" y="289829"/>
                  </a:lnTo>
                  <a:lnTo>
                    <a:pt x="68270" y="303351"/>
                  </a:lnTo>
                  <a:lnTo>
                    <a:pt x="61305" y="317039"/>
                  </a:lnTo>
                  <a:lnTo>
                    <a:pt x="54492" y="330841"/>
                  </a:lnTo>
                  <a:lnTo>
                    <a:pt x="48144" y="344720"/>
                  </a:lnTo>
                  <a:lnTo>
                    <a:pt x="42388" y="358651"/>
                  </a:lnTo>
                  <a:lnTo>
                    <a:pt x="37032" y="372617"/>
                  </a:lnTo>
                  <a:lnTo>
                    <a:pt x="31668" y="386607"/>
                  </a:lnTo>
                  <a:lnTo>
                    <a:pt x="26061" y="400627"/>
                  </a:lnTo>
                  <a:lnTo>
                    <a:pt x="20311" y="415162"/>
                  </a:lnTo>
                  <a:lnTo>
                    <a:pt x="14750" y="431131"/>
                  </a:lnTo>
                  <a:lnTo>
                    <a:pt x="9572" y="448910"/>
                  </a:lnTo>
                  <a:lnTo>
                    <a:pt x="5130" y="468072"/>
                  </a:lnTo>
                  <a:lnTo>
                    <a:pt x="1985" y="487700"/>
                  </a:lnTo>
                  <a:lnTo>
                    <a:pt x="320" y="507196"/>
                  </a:lnTo>
                  <a:lnTo>
                    <a:pt x="0" y="526336"/>
                  </a:lnTo>
                  <a:lnTo>
                    <a:pt x="767" y="545093"/>
                  </a:lnTo>
                  <a:lnTo>
                    <a:pt x="2362" y="563516"/>
                  </a:lnTo>
                  <a:lnTo>
                    <a:pt x="4888" y="581514"/>
                  </a:lnTo>
                  <a:lnTo>
                    <a:pt x="8785" y="598846"/>
                  </a:lnTo>
                  <a:lnTo>
                    <a:pt x="14189" y="615429"/>
                  </a:lnTo>
                  <a:lnTo>
                    <a:pt x="21105" y="631008"/>
                  </a:lnTo>
                  <a:lnTo>
                    <a:pt x="29575" y="645100"/>
                  </a:lnTo>
                  <a:lnTo>
                    <a:pt x="39461" y="657568"/>
                  </a:lnTo>
                  <a:lnTo>
                    <a:pt x="50507" y="668263"/>
                  </a:lnTo>
                  <a:lnTo>
                    <a:pt x="62437" y="676859"/>
                  </a:lnTo>
                  <a:lnTo>
                    <a:pt x="75023" y="683377"/>
                  </a:lnTo>
                  <a:lnTo>
                    <a:pt x="88405" y="687959"/>
                  </a:lnTo>
                  <a:lnTo>
                    <a:pt x="103059" y="690685"/>
                  </a:lnTo>
                  <a:lnTo>
                    <a:pt x="119129" y="691782"/>
                  </a:lnTo>
                  <a:lnTo>
                    <a:pt x="135989" y="691573"/>
                  </a:lnTo>
                  <a:lnTo>
                    <a:pt x="152466" y="690379"/>
                  </a:lnTo>
                  <a:lnTo>
                    <a:pt x="167917" y="688466"/>
                  </a:lnTo>
                  <a:lnTo>
                    <a:pt x="182221" y="685878"/>
                  </a:lnTo>
                  <a:lnTo>
                    <a:pt x="195516" y="682464"/>
                  </a:lnTo>
                  <a:lnTo>
                    <a:pt x="208012" y="678209"/>
                  </a:lnTo>
                  <a:lnTo>
                    <a:pt x="219914" y="673386"/>
                  </a:lnTo>
                  <a:lnTo>
                    <a:pt x="231388" y="668456"/>
                  </a:lnTo>
                  <a:lnTo>
                    <a:pt x="242562" y="663691"/>
                  </a:lnTo>
                  <a:lnTo>
                    <a:pt x="253528" y="659018"/>
                  </a:lnTo>
                  <a:lnTo>
                    <a:pt x="264351" y="654121"/>
                  </a:lnTo>
                  <a:lnTo>
                    <a:pt x="275074" y="648825"/>
                  </a:lnTo>
                  <a:lnTo>
                    <a:pt x="285563" y="643116"/>
                  </a:lnTo>
                  <a:lnTo>
                    <a:pt x="295532" y="637050"/>
                  </a:lnTo>
                  <a:lnTo>
                    <a:pt x="304872" y="630707"/>
                  </a:lnTo>
                  <a:lnTo>
                    <a:pt x="313787" y="624159"/>
                  </a:lnTo>
                  <a:lnTo>
                    <a:pt x="322695" y="617463"/>
                  </a:lnTo>
                  <a:lnTo>
                    <a:pt x="331833" y="610660"/>
                  </a:lnTo>
                  <a:lnTo>
                    <a:pt x="341108" y="603617"/>
                  </a:lnTo>
                  <a:lnTo>
                    <a:pt x="350188" y="596051"/>
                  </a:lnTo>
                  <a:lnTo>
                    <a:pt x="358890" y="587846"/>
                  </a:lnTo>
                  <a:lnTo>
                    <a:pt x="367192" y="579047"/>
                  </a:lnTo>
                  <a:lnTo>
                    <a:pt x="375147" y="569762"/>
                  </a:lnTo>
                  <a:lnTo>
                    <a:pt x="382834" y="560112"/>
                  </a:lnTo>
                  <a:lnTo>
                    <a:pt x="390489" y="550361"/>
                  </a:lnTo>
                  <a:lnTo>
                    <a:pt x="398474" y="540895"/>
                  </a:lnTo>
                  <a:lnTo>
                    <a:pt x="406958" y="531896"/>
                  </a:lnTo>
                  <a:lnTo>
                    <a:pt x="415777" y="523211"/>
                  </a:lnTo>
                  <a:lnTo>
                    <a:pt x="424543" y="514459"/>
                  </a:lnTo>
                  <a:lnTo>
                    <a:pt x="433027" y="505419"/>
                  </a:lnTo>
                  <a:lnTo>
                    <a:pt x="441011" y="496041"/>
                  </a:lnTo>
                  <a:lnTo>
                    <a:pt x="448219" y="486360"/>
                  </a:lnTo>
                  <a:lnTo>
                    <a:pt x="454588" y="476430"/>
                  </a:lnTo>
                  <a:lnTo>
                    <a:pt x="460373" y="466151"/>
                  </a:lnTo>
                  <a:lnTo>
                    <a:pt x="466032" y="455266"/>
                  </a:lnTo>
                  <a:lnTo>
                    <a:pt x="471841" y="443682"/>
                  </a:lnTo>
                  <a:lnTo>
                    <a:pt x="477728" y="431463"/>
                  </a:lnTo>
                  <a:lnTo>
                    <a:pt x="483381" y="418729"/>
                  </a:lnTo>
                  <a:lnTo>
                    <a:pt x="488629" y="405610"/>
                  </a:lnTo>
                  <a:lnTo>
                    <a:pt x="493459" y="392377"/>
                  </a:lnTo>
                  <a:lnTo>
                    <a:pt x="497929" y="379420"/>
                  </a:lnTo>
                  <a:lnTo>
                    <a:pt x="502119" y="366925"/>
                  </a:lnTo>
                  <a:lnTo>
                    <a:pt x="506102" y="354738"/>
                  </a:lnTo>
                  <a:lnTo>
                    <a:pt x="509937" y="342482"/>
                  </a:lnTo>
                  <a:lnTo>
                    <a:pt x="513669" y="329941"/>
                  </a:lnTo>
                  <a:lnTo>
                    <a:pt x="517328" y="317229"/>
                  </a:lnTo>
                  <a:lnTo>
                    <a:pt x="520940" y="304687"/>
                  </a:lnTo>
                  <a:lnTo>
                    <a:pt x="524513" y="292503"/>
                  </a:lnTo>
                  <a:lnTo>
                    <a:pt x="527894" y="280541"/>
                  </a:lnTo>
                  <a:lnTo>
                    <a:pt x="530786" y="268443"/>
                  </a:lnTo>
                  <a:lnTo>
                    <a:pt x="533063" y="255998"/>
                  </a:lnTo>
                  <a:lnTo>
                    <a:pt x="534761" y="242842"/>
                  </a:lnTo>
                  <a:lnTo>
                    <a:pt x="535983" y="228406"/>
                  </a:lnTo>
                  <a:lnTo>
                    <a:pt x="536838" y="212506"/>
                  </a:lnTo>
                  <a:lnTo>
                    <a:pt x="537261" y="195436"/>
                  </a:lnTo>
                  <a:lnTo>
                    <a:pt x="537020" y="177760"/>
                  </a:lnTo>
                  <a:lnTo>
                    <a:pt x="536035" y="159878"/>
                  </a:lnTo>
                  <a:lnTo>
                    <a:pt x="534051" y="142144"/>
                  </a:lnTo>
                  <a:lnTo>
                    <a:pt x="530584" y="124937"/>
                  </a:lnTo>
                  <a:lnTo>
                    <a:pt x="525502" y="108409"/>
                  </a:lnTo>
                  <a:lnTo>
                    <a:pt x="518817" y="92685"/>
                  </a:lnTo>
                  <a:lnTo>
                    <a:pt x="510509" y="77957"/>
                  </a:lnTo>
                  <a:lnTo>
                    <a:pt x="500735" y="64236"/>
                  </a:lnTo>
                  <a:lnTo>
                    <a:pt x="489767" y="51545"/>
                  </a:lnTo>
                  <a:lnTo>
                    <a:pt x="477888" y="40005"/>
                  </a:lnTo>
                  <a:lnTo>
                    <a:pt x="465342" y="29582"/>
                  </a:lnTo>
                  <a:lnTo>
                    <a:pt x="452156" y="20429"/>
                  </a:lnTo>
                  <a:lnTo>
                    <a:pt x="438167" y="12950"/>
                  </a:lnTo>
                  <a:lnTo>
                    <a:pt x="423357" y="7221"/>
                  </a:lnTo>
                  <a:lnTo>
                    <a:pt x="408156" y="3186"/>
                  </a:lnTo>
                  <a:lnTo>
                    <a:pt x="393332" y="836"/>
                  </a:lnTo>
                  <a:lnTo>
                    <a:pt x="379287" y="0"/>
                  </a:lnTo>
                  <a:lnTo>
                    <a:pt x="366078" y="554"/>
                  </a:lnTo>
                  <a:lnTo>
                    <a:pt x="353592" y="2513"/>
                  </a:lnTo>
                  <a:lnTo>
                    <a:pt x="341675" y="5749"/>
                  </a:lnTo>
                  <a:lnTo>
                    <a:pt x="330179" y="9869"/>
                  </a:lnTo>
                  <a:lnTo>
                    <a:pt x="318985" y="14318"/>
                  </a:lnTo>
                  <a:lnTo>
                    <a:pt x="308003" y="18760"/>
                  </a:lnTo>
                  <a:lnTo>
                    <a:pt x="297167" y="23385"/>
                  </a:lnTo>
                  <a:lnTo>
                    <a:pt x="286431" y="28782"/>
                  </a:lnTo>
                  <a:lnTo>
                    <a:pt x="275763" y="35227"/>
                  </a:lnTo>
                  <a:lnTo>
                    <a:pt x="265141" y="42522"/>
                  </a:lnTo>
                  <a:lnTo>
                    <a:pt x="254550" y="50191"/>
                  </a:lnTo>
                  <a:lnTo>
                    <a:pt x="243979" y="57911"/>
                  </a:lnTo>
                  <a:lnTo>
                    <a:pt x="233423" y="65705"/>
                  </a:lnTo>
                  <a:lnTo>
                    <a:pt x="222875" y="73844"/>
                  </a:lnTo>
                  <a:lnTo>
                    <a:pt x="212335" y="82469"/>
                  </a:lnTo>
                  <a:lnTo>
                    <a:pt x="201797" y="91736"/>
                  </a:lnTo>
                  <a:lnTo>
                    <a:pt x="191264" y="101875"/>
                  </a:lnTo>
                  <a:lnTo>
                    <a:pt x="180736" y="112924"/>
                  </a:lnTo>
                  <a:lnTo>
                    <a:pt x="170378" y="124769"/>
                  </a:lnTo>
                  <a:lnTo>
                    <a:pt x="160496" y="137245"/>
                  </a:lnTo>
                  <a:lnTo>
                    <a:pt x="151220" y="150192"/>
                  </a:lnTo>
                  <a:lnTo>
                    <a:pt x="142516" y="163478"/>
                  </a:lnTo>
                  <a:lnTo>
                    <a:pt x="134284" y="177003"/>
                  </a:lnTo>
                  <a:lnTo>
                    <a:pt x="126411" y="190693"/>
                  </a:lnTo>
                  <a:lnTo>
                    <a:pt x="118800" y="204496"/>
                  </a:lnTo>
                  <a:lnTo>
                    <a:pt x="111376" y="218375"/>
                  </a:lnTo>
                  <a:lnTo>
                    <a:pt x="104082" y="232312"/>
                  </a:lnTo>
                  <a:lnTo>
                    <a:pt x="96877" y="246452"/>
                  </a:lnTo>
                  <a:lnTo>
                    <a:pt x="89732" y="261091"/>
                  </a:lnTo>
                  <a:lnTo>
                    <a:pt x="82633" y="276346"/>
                  </a:lnTo>
                  <a:lnTo>
                    <a:pt x="75730" y="292015"/>
                  </a:lnTo>
                  <a:lnTo>
                    <a:pt x="69322" y="307687"/>
                  </a:lnTo>
                  <a:lnTo>
                    <a:pt x="63531" y="323118"/>
                  </a:lnTo>
                  <a:lnTo>
                    <a:pt x="58320" y="338242"/>
                  </a:lnTo>
                  <a:lnTo>
                    <a:pt x="53587" y="353085"/>
                  </a:lnTo>
                  <a:lnTo>
                    <a:pt x="49221" y="367689"/>
                  </a:lnTo>
                  <a:lnTo>
                    <a:pt x="45274" y="381891"/>
                  </a:lnTo>
                  <a:lnTo>
                    <a:pt x="41576" y="396917"/>
                  </a:lnTo>
                  <a:lnTo>
                    <a:pt x="37797" y="416322"/>
                  </a:lnTo>
                  <a:lnTo>
                    <a:pt x="33325" y="4461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31051" y="3427097"/>
              <a:ext cx="577441" cy="649062"/>
            </a:xfrm>
            <a:custGeom>
              <a:avLst/>
              <a:gdLst/>
              <a:ahLst/>
              <a:cxnLst/>
              <a:rect l="0" t="0" r="0" b="0"/>
              <a:pathLst>
                <a:path w="577441" h="649062">
                  <a:moveTo>
                    <a:pt x="221098" y="163811"/>
                  </a:moveTo>
                  <a:lnTo>
                    <a:pt x="215163" y="172680"/>
                  </a:lnTo>
                  <a:lnTo>
                    <a:pt x="208959" y="181666"/>
                  </a:lnTo>
                  <a:lnTo>
                    <a:pt x="201872" y="191657"/>
                  </a:lnTo>
                  <a:lnTo>
                    <a:pt x="194277" y="202465"/>
                  </a:lnTo>
                  <a:lnTo>
                    <a:pt x="186928" y="213628"/>
                  </a:lnTo>
                  <a:lnTo>
                    <a:pt x="180240" y="224833"/>
                  </a:lnTo>
                  <a:lnTo>
                    <a:pt x="174291" y="235945"/>
                  </a:lnTo>
                  <a:lnTo>
                    <a:pt x="168994" y="246929"/>
                  </a:lnTo>
                  <a:lnTo>
                    <a:pt x="164213" y="257805"/>
                  </a:lnTo>
                  <a:lnTo>
                    <a:pt x="159816" y="268920"/>
                  </a:lnTo>
                  <a:lnTo>
                    <a:pt x="155696" y="280914"/>
                  </a:lnTo>
                  <a:lnTo>
                    <a:pt x="151770" y="294057"/>
                  </a:lnTo>
                  <a:lnTo>
                    <a:pt x="147977" y="307970"/>
                  </a:lnTo>
                  <a:lnTo>
                    <a:pt x="144277" y="321849"/>
                  </a:lnTo>
                  <a:lnTo>
                    <a:pt x="140639" y="335229"/>
                  </a:lnTo>
                  <a:lnTo>
                    <a:pt x="137044" y="348314"/>
                  </a:lnTo>
                  <a:lnTo>
                    <a:pt x="133477" y="361771"/>
                  </a:lnTo>
                  <a:lnTo>
                    <a:pt x="129938" y="375978"/>
                  </a:lnTo>
                  <a:lnTo>
                    <a:pt x="126748" y="391148"/>
                  </a:lnTo>
                  <a:lnTo>
                    <a:pt x="124518" y="407482"/>
                  </a:lnTo>
                  <a:lnTo>
                    <a:pt x="123504" y="424957"/>
                  </a:lnTo>
                  <a:lnTo>
                    <a:pt x="123638" y="443236"/>
                  </a:lnTo>
                  <a:lnTo>
                    <a:pt x="124716" y="461799"/>
                  </a:lnTo>
                  <a:lnTo>
                    <a:pt x="126520" y="480313"/>
                  </a:lnTo>
                  <a:lnTo>
                    <a:pt x="129017" y="498487"/>
                  </a:lnTo>
                  <a:lnTo>
                    <a:pt x="132363" y="515997"/>
                  </a:lnTo>
                  <a:lnTo>
                    <a:pt x="136574" y="532732"/>
                  </a:lnTo>
                  <a:lnTo>
                    <a:pt x="141536" y="548597"/>
                  </a:lnTo>
                  <a:lnTo>
                    <a:pt x="147091" y="563419"/>
                  </a:lnTo>
                  <a:lnTo>
                    <a:pt x="153092" y="577204"/>
                  </a:lnTo>
                  <a:lnTo>
                    <a:pt x="159580" y="589938"/>
                  </a:lnTo>
                  <a:lnTo>
                    <a:pt x="166766" y="601506"/>
                  </a:lnTo>
                  <a:lnTo>
                    <a:pt x="174717" y="611952"/>
                  </a:lnTo>
                  <a:lnTo>
                    <a:pt x="183514" y="621292"/>
                  </a:lnTo>
                  <a:lnTo>
                    <a:pt x="193330" y="629427"/>
                  </a:lnTo>
                  <a:lnTo>
                    <a:pt x="204154" y="636411"/>
                  </a:lnTo>
                  <a:lnTo>
                    <a:pt x="215678" y="642103"/>
                  </a:lnTo>
                  <a:lnTo>
                    <a:pt x="227405" y="646103"/>
                  </a:lnTo>
                  <a:lnTo>
                    <a:pt x="239035" y="648349"/>
                  </a:lnTo>
                  <a:lnTo>
                    <a:pt x="250623" y="649061"/>
                  </a:lnTo>
                  <a:lnTo>
                    <a:pt x="262469" y="648560"/>
                  </a:lnTo>
                  <a:lnTo>
                    <a:pt x="274736" y="647146"/>
                  </a:lnTo>
                  <a:lnTo>
                    <a:pt x="287433" y="644911"/>
                  </a:lnTo>
                  <a:lnTo>
                    <a:pt x="300496" y="641742"/>
                  </a:lnTo>
                  <a:lnTo>
                    <a:pt x="313834" y="637650"/>
                  </a:lnTo>
                  <a:lnTo>
                    <a:pt x="327047" y="632767"/>
                  </a:lnTo>
                  <a:lnTo>
                    <a:pt x="339458" y="627265"/>
                  </a:lnTo>
                  <a:lnTo>
                    <a:pt x="350774" y="621300"/>
                  </a:lnTo>
                  <a:lnTo>
                    <a:pt x="361354" y="614837"/>
                  </a:lnTo>
                  <a:lnTo>
                    <a:pt x="371993" y="607666"/>
                  </a:lnTo>
                  <a:lnTo>
                    <a:pt x="383147" y="599735"/>
                  </a:lnTo>
                  <a:lnTo>
                    <a:pt x="394608" y="591290"/>
                  </a:lnTo>
                  <a:lnTo>
                    <a:pt x="405702" y="582776"/>
                  </a:lnTo>
                  <a:lnTo>
                    <a:pt x="416061" y="574443"/>
                  </a:lnTo>
                  <a:lnTo>
                    <a:pt x="425797" y="565881"/>
                  </a:lnTo>
                  <a:lnTo>
                    <a:pt x="435323" y="556155"/>
                  </a:lnTo>
                  <a:lnTo>
                    <a:pt x="444909" y="544843"/>
                  </a:lnTo>
                  <a:lnTo>
                    <a:pt x="454500" y="532482"/>
                  </a:lnTo>
                  <a:lnTo>
                    <a:pt x="463799" y="520252"/>
                  </a:lnTo>
                  <a:lnTo>
                    <a:pt x="472647" y="508838"/>
                  </a:lnTo>
                  <a:lnTo>
                    <a:pt x="480878" y="498244"/>
                  </a:lnTo>
                  <a:lnTo>
                    <a:pt x="488253" y="488070"/>
                  </a:lnTo>
                  <a:lnTo>
                    <a:pt x="494730" y="478007"/>
                  </a:lnTo>
                  <a:lnTo>
                    <a:pt x="500417" y="467910"/>
                  </a:lnTo>
                  <a:lnTo>
                    <a:pt x="505478" y="457730"/>
                  </a:lnTo>
                  <a:lnTo>
                    <a:pt x="510077" y="447465"/>
                  </a:lnTo>
                  <a:lnTo>
                    <a:pt x="514507" y="437127"/>
                  </a:lnTo>
                  <a:lnTo>
                    <a:pt x="519175" y="426733"/>
                  </a:lnTo>
                  <a:lnTo>
                    <a:pt x="524280" y="416298"/>
                  </a:lnTo>
                  <a:lnTo>
                    <a:pt x="529675" y="405834"/>
                  </a:lnTo>
                  <a:lnTo>
                    <a:pt x="534991" y="395349"/>
                  </a:lnTo>
                  <a:lnTo>
                    <a:pt x="540008" y="384850"/>
                  </a:lnTo>
                  <a:lnTo>
                    <a:pt x="544681" y="374341"/>
                  </a:lnTo>
                  <a:lnTo>
                    <a:pt x="549046" y="363826"/>
                  </a:lnTo>
                  <a:lnTo>
                    <a:pt x="553166" y="353292"/>
                  </a:lnTo>
                  <a:lnTo>
                    <a:pt x="557102" y="342251"/>
                  </a:lnTo>
                  <a:lnTo>
                    <a:pt x="560905" y="329782"/>
                  </a:lnTo>
                  <a:lnTo>
                    <a:pt x="564610" y="315497"/>
                  </a:lnTo>
                  <a:lnTo>
                    <a:pt x="568082" y="299494"/>
                  </a:lnTo>
                  <a:lnTo>
                    <a:pt x="571035" y="282077"/>
                  </a:lnTo>
                  <a:lnTo>
                    <a:pt x="573353" y="263586"/>
                  </a:lnTo>
                  <a:lnTo>
                    <a:pt x="575079" y="244475"/>
                  </a:lnTo>
                  <a:lnTo>
                    <a:pt x="576319" y="225282"/>
                  </a:lnTo>
                  <a:lnTo>
                    <a:pt x="577182" y="206309"/>
                  </a:lnTo>
                  <a:lnTo>
                    <a:pt x="577440" y="187809"/>
                  </a:lnTo>
                  <a:lnTo>
                    <a:pt x="576557" y="170074"/>
                  </a:lnTo>
                  <a:lnTo>
                    <a:pt x="574336" y="153184"/>
                  </a:lnTo>
                  <a:lnTo>
                    <a:pt x="571048" y="137212"/>
                  </a:lnTo>
                  <a:lnTo>
                    <a:pt x="567231" y="122318"/>
                  </a:lnTo>
                  <a:lnTo>
                    <a:pt x="563249" y="108480"/>
                  </a:lnTo>
                  <a:lnTo>
                    <a:pt x="558950" y="95541"/>
                  </a:lnTo>
                  <a:lnTo>
                    <a:pt x="553779" y="83303"/>
                  </a:lnTo>
                  <a:lnTo>
                    <a:pt x="547482" y="71589"/>
                  </a:lnTo>
                  <a:lnTo>
                    <a:pt x="539947" y="60415"/>
                  </a:lnTo>
                  <a:lnTo>
                    <a:pt x="531053" y="49976"/>
                  </a:lnTo>
                  <a:lnTo>
                    <a:pt x="520884" y="40327"/>
                  </a:lnTo>
                  <a:lnTo>
                    <a:pt x="509817" y="31542"/>
                  </a:lnTo>
                  <a:lnTo>
                    <a:pt x="498404" y="23786"/>
                  </a:lnTo>
                  <a:lnTo>
                    <a:pt x="486988" y="17057"/>
                  </a:lnTo>
                  <a:lnTo>
                    <a:pt x="475545" y="11367"/>
                  </a:lnTo>
                  <a:lnTo>
                    <a:pt x="463797" y="6837"/>
                  </a:lnTo>
                  <a:lnTo>
                    <a:pt x="451587" y="3422"/>
                  </a:lnTo>
                  <a:lnTo>
                    <a:pt x="438589" y="1110"/>
                  </a:lnTo>
                  <a:lnTo>
                    <a:pt x="424259" y="0"/>
                  </a:lnTo>
                  <a:lnTo>
                    <a:pt x="408439" y="34"/>
                  </a:lnTo>
                  <a:lnTo>
                    <a:pt x="391761" y="1192"/>
                  </a:lnTo>
                  <a:lnTo>
                    <a:pt x="375414" y="3564"/>
                  </a:lnTo>
                  <a:lnTo>
                    <a:pt x="360054" y="7085"/>
                  </a:lnTo>
                  <a:lnTo>
                    <a:pt x="345812" y="11567"/>
                  </a:lnTo>
                  <a:lnTo>
                    <a:pt x="332560" y="16792"/>
                  </a:lnTo>
                  <a:lnTo>
                    <a:pt x="320088" y="22569"/>
                  </a:lnTo>
                  <a:lnTo>
                    <a:pt x="308033" y="28905"/>
                  </a:lnTo>
                  <a:lnTo>
                    <a:pt x="295924" y="35988"/>
                  </a:lnTo>
                  <a:lnTo>
                    <a:pt x="283510" y="43866"/>
                  </a:lnTo>
                  <a:lnTo>
                    <a:pt x="270897" y="52444"/>
                  </a:lnTo>
                  <a:lnTo>
                    <a:pt x="258429" y="61580"/>
                  </a:lnTo>
                  <a:lnTo>
                    <a:pt x="246302" y="71139"/>
                  </a:lnTo>
                  <a:lnTo>
                    <a:pt x="234550" y="81169"/>
                  </a:lnTo>
                  <a:lnTo>
                    <a:pt x="223125" y="91888"/>
                  </a:lnTo>
                  <a:lnTo>
                    <a:pt x="211960" y="103358"/>
                  </a:lnTo>
                  <a:lnTo>
                    <a:pt x="200987" y="115501"/>
                  </a:lnTo>
                  <a:lnTo>
                    <a:pt x="190153" y="128185"/>
                  </a:lnTo>
                  <a:lnTo>
                    <a:pt x="179415" y="141279"/>
                  </a:lnTo>
                  <a:lnTo>
                    <a:pt x="168745" y="154835"/>
                  </a:lnTo>
                  <a:lnTo>
                    <a:pt x="158121" y="169074"/>
                  </a:lnTo>
                  <a:lnTo>
                    <a:pt x="147529" y="184065"/>
                  </a:lnTo>
                  <a:lnTo>
                    <a:pt x="136957" y="199897"/>
                  </a:lnTo>
                  <a:lnTo>
                    <a:pt x="126400" y="216742"/>
                  </a:lnTo>
                  <a:lnTo>
                    <a:pt x="115857" y="234596"/>
                  </a:lnTo>
                  <a:lnTo>
                    <a:pt x="105488" y="253316"/>
                  </a:lnTo>
                  <a:lnTo>
                    <a:pt x="95599" y="272713"/>
                  </a:lnTo>
                  <a:lnTo>
                    <a:pt x="86318" y="292618"/>
                  </a:lnTo>
                  <a:lnTo>
                    <a:pt x="77611" y="313052"/>
                  </a:lnTo>
                  <a:lnTo>
                    <a:pt x="69377" y="334214"/>
                  </a:lnTo>
                  <a:lnTo>
                    <a:pt x="61502" y="356156"/>
                  </a:lnTo>
                  <a:lnTo>
                    <a:pt x="53891" y="378791"/>
                  </a:lnTo>
                  <a:lnTo>
                    <a:pt x="46466" y="401978"/>
                  </a:lnTo>
                  <a:lnTo>
                    <a:pt x="39176" y="425583"/>
                  </a:lnTo>
                  <a:lnTo>
                    <a:pt x="32143" y="449656"/>
                  </a:lnTo>
                  <a:lnTo>
                    <a:pt x="25647" y="474416"/>
                  </a:lnTo>
                  <a:lnTo>
                    <a:pt x="19801" y="499890"/>
                  </a:lnTo>
                  <a:lnTo>
                    <a:pt x="14708" y="524785"/>
                  </a:lnTo>
                  <a:lnTo>
                    <a:pt x="10041" y="549022"/>
                  </a:lnTo>
                  <a:lnTo>
                    <a:pt x="5391" y="574733"/>
                  </a:lnTo>
                  <a:lnTo>
                    <a:pt x="0" y="6060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164461" y="2755493"/>
            <a:ext cx="531735" cy="1458660"/>
            <a:chOff x="3164461" y="2755493"/>
            <a:chExt cx="531735" cy="1458660"/>
          </a:xfrm>
        </p:grpSpPr>
        <p:sp>
          <p:nvSpPr>
            <p:cNvPr id="61" name="Freeform 60"/>
            <p:cNvSpPr/>
            <p:nvPr/>
          </p:nvSpPr>
          <p:spPr>
            <a:xfrm>
              <a:off x="3164461" y="2755493"/>
              <a:ext cx="531735" cy="720752"/>
            </a:xfrm>
            <a:custGeom>
              <a:avLst/>
              <a:gdLst/>
              <a:ahLst/>
              <a:cxnLst/>
              <a:rect l="0" t="0" r="0" b="0"/>
              <a:pathLst>
                <a:path w="531735" h="720752">
                  <a:moveTo>
                    <a:pt x="177284" y="119477"/>
                  </a:moveTo>
                  <a:lnTo>
                    <a:pt x="171417" y="125345"/>
                  </a:lnTo>
                  <a:lnTo>
                    <a:pt x="165853" y="130909"/>
                  </a:lnTo>
                  <a:lnTo>
                    <a:pt x="160053" y="136713"/>
                  </a:lnTo>
                  <a:lnTo>
                    <a:pt x="153972" y="142967"/>
                  </a:lnTo>
                  <a:lnTo>
                    <a:pt x="147643" y="149945"/>
                  </a:lnTo>
                  <a:lnTo>
                    <a:pt x="141114" y="157726"/>
                  </a:lnTo>
                  <a:lnTo>
                    <a:pt x="134438" y="166228"/>
                  </a:lnTo>
                  <a:lnTo>
                    <a:pt x="127655" y="175307"/>
                  </a:lnTo>
                  <a:lnTo>
                    <a:pt x="120798" y="184820"/>
                  </a:lnTo>
                  <a:lnTo>
                    <a:pt x="113889" y="194648"/>
                  </a:lnTo>
                  <a:lnTo>
                    <a:pt x="106944" y="204698"/>
                  </a:lnTo>
                  <a:lnTo>
                    <a:pt x="99975" y="214901"/>
                  </a:lnTo>
                  <a:lnTo>
                    <a:pt x="92989" y="225210"/>
                  </a:lnTo>
                  <a:lnTo>
                    <a:pt x="85992" y="235590"/>
                  </a:lnTo>
                  <a:lnTo>
                    <a:pt x="78992" y="246024"/>
                  </a:lnTo>
                  <a:lnTo>
                    <a:pt x="72156" y="256659"/>
                  </a:lnTo>
                  <a:lnTo>
                    <a:pt x="65792" y="267792"/>
                  </a:lnTo>
                  <a:lnTo>
                    <a:pt x="60031" y="279544"/>
                  </a:lnTo>
                  <a:lnTo>
                    <a:pt x="54840" y="291878"/>
                  </a:lnTo>
                  <a:lnTo>
                    <a:pt x="50120" y="304689"/>
                  </a:lnTo>
                  <a:lnTo>
                    <a:pt x="45754" y="317860"/>
                  </a:lnTo>
                  <a:lnTo>
                    <a:pt x="41481" y="331129"/>
                  </a:lnTo>
                  <a:lnTo>
                    <a:pt x="36919" y="344110"/>
                  </a:lnTo>
                  <a:lnTo>
                    <a:pt x="31886" y="356620"/>
                  </a:lnTo>
                  <a:lnTo>
                    <a:pt x="26538" y="368818"/>
                  </a:lnTo>
                  <a:lnTo>
                    <a:pt x="21255" y="381081"/>
                  </a:lnTo>
                  <a:lnTo>
                    <a:pt x="16263" y="393631"/>
                  </a:lnTo>
                  <a:lnTo>
                    <a:pt x="11777" y="406519"/>
                  </a:lnTo>
                  <a:lnTo>
                    <a:pt x="8070" y="419711"/>
                  </a:lnTo>
                  <a:lnTo>
                    <a:pt x="5211" y="433160"/>
                  </a:lnTo>
                  <a:lnTo>
                    <a:pt x="3105" y="447294"/>
                  </a:lnTo>
                  <a:lnTo>
                    <a:pt x="1601" y="462986"/>
                  </a:lnTo>
                  <a:lnTo>
                    <a:pt x="553" y="480576"/>
                  </a:lnTo>
                  <a:lnTo>
                    <a:pt x="0" y="499610"/>
                  </a:lnTo>
                  <a:lnTo>
                    <a:pt x="153" y="519150"/>
                  </a:lnTo>
                  <a:lnTo>
                    <a:pt x="1070" y="538579"/>
                  </a:lnTo>
                  <a:lnTo>
                    <a:pt x="2668" y="557334"/>
                  </a:lnTo>
                  <a:lnTo>
                    <a:pt x="4811" y="574768"/>
                  </a:lnTo>
                  <a:lnTo>
                    <a:pt x="7369" y="590667"/>
                  </a:lnTo>
                  <a:lnTo>
                    <a:pt x="10391" y="605002"/>
                  </a:lnTo>
                  <a:lnTo>
                    <a:pt x="14098" y="617734"/>
                  </a:lnTo>
                  <a:lnTo>
                    <a:pt x="18559" y="629013"/>
                  </a:lnTo>
                  <a:lnTo>
                    <a:pt x="23860" y="639271"/>
                  </a:lnTo>
                  <a:lnTo>
                    <a:pt x="30175" y="649096"/>
                  </a:lnTo>
                  <a:lnTo>
                    <a:pt x="37496" y="658859"/>
                  </a:lnTo>
                  <a:lnTo>
                    <a:pt x="45514" y="668555"/>
                  </a:lnTo>
                  <a:lnTo>
                    <a:pt x="53734" y="677919"/>
                  </a:lnTo>
                  <a:lnTo>
                    <a:pt x="61866" y="686808"/>
                  </a:lnTo>
                  <a:lnTo>
                    <a:pt x="70291" y="695065"/>
                  </a:lnTo>
                  <a:lnTo>
                    <a:pt x="79925" y="702457"/>
                  </a:lnTo>
                  <a:lnTo>
                    <a:pt x="91190" y="708934"/>
                  </a:lnTo>
                  <a:lnTo>
                    <a:pt x="104028" y="714283"/>
                  </a:lnTo>
                  <a:lnTo>
                    <a:pt x="118175" y="718053"/>
                  </a:lnTo>
                  <a:lnTo>
                    <a:pt x="133316" y="720143"/>
                  </a:lnTo>
                  <a:lnTo>
                    <a:pt x="148856" y="720751"/>
                  </a:lnTo>
                  <a:lnTo>
                    <a:pt x="163966" y="720179"/>
                  </a:lnTo>
                  <a:lnTo>
                    <a:pt x="178232" y="718719"/>
                  </a:lnTo>
                  <a:lnTo>
                    <a:pt x="191604" y="716453"/>
                  </a:lnTo>
                  <a:lnTo>
                    <a:pt x="204205" y="713263"/>
                  </a:lnTo>
                  <a:lnTo>
                    <a:pt x="216203" y="709157"/>
                  </a:lnTo>
                  <a:lnTo>
                    <a:pt x="227755" y="704266"/>
                  </a:lnTo>
                  <a:lnTo>
                    <a:pt x="238986" y="698758"/>
                  </a:lnTo>
                  <a:lnTo>
                    <a:pt x="249994" y="692793"/>
                  </a:lnTo>
                  <a:lnTo>
                    <a:pt x="260848" y="686499"/>
                  </a:lnTo>
                  <a:lnTo>
                    <a:pt x="271595" y="679975"/>
                  </a:lnTo>
                  <a:lnTo>
                    <a:pt x="282271" y="673287"/>
                  </a:lnTo>
                  <a:lnTo>
                    <a:pt x="292898" y="666321"/>
                  </a:lnTo>
                  <a:lnTo>
                    <a:pt x="303493" y="658806"/>
                  </a:lnTo>
                  <a:lnTo>
                    <a:pt x="314061" y="650636"/>
                  </a:lnTo>
                  <a:lnTo>
                    <a:pt x="324446" y="641860"/>
                  </a:lnTo>
                  <a:lnTo>
                    <a:pt x="334346" y="632590"/>
                  </a:lnTo>
                  <a:lnTo>
                    <a:pt x="343639" y="622946"/>
                  </a:lnTo>
                  <a:lnTo>
                    <a:pt x="352524" y="613029"/>
                  </a:lnTo>
                  <a:lnTo>
                    <a:pt x="361410" y="602919"/>
                  </a:lnTo>
                  <a:lnTo>
                    <a:pt x="370535" y="592675"/>
                  </a:lnTo>
                  <a:lnTo>
                    <a:pt x="379800" y="582339"/>
                  </a:lnTo>
                  <a:lnTo>
                    <a:pt x="388874" y="571940"/>
                  </a:lnTo>
                  <a:lnTo>
                    <a:pt x="397573" y="561498"/>
                  </a:lnTo>
                  <a:lnTo>
                    <a:pt x="405872" y="551028"/>
                  </a:lnTo>
                  <a:lnTo>
                    <a:pt x="413824" y="540539"/>
                  </a:lnTo>
                  <a:lnTo>
                    <a:pt x="421506" y="530032"/>
                  </a:lnTo>
                  <a:lnTo>
                    <a:pt x="428987" y="519348"/>
                  </a:lnTo>
                  <a:lnTo>
                    <a:pt x="436323" y="508183"/>
                  </a:lnTo>
                  <a:lnTo>
                    <a:pt x="443554" y="496413"/>
                  </a:lnTo>
                  <a:lnTo>
                    <a:pt x="450547" y="484237"/>
                  </a:lnTo>
                  <a:lnTo>
                    <a:pt x="457017" y="472064"/>
                  </a:lnTo>
                  <a:lnTo>
                    <a:pt x="462849" y="460130"/>
                  </a:lnTo>
                  <a:lnTo>
                    <a:pt x="468087" y="448338"/>
                  </a:lnTo>
                  <a:lnTo>
                    <a:pt x="472840" y="436355"/>
                  </a:lnTo>
                  <a:lnTo>
                    <a:pt x="477223" y="423995"/>
                  </a:lnTo>
                  <a:lnTo>
                    <a:pt x="481337" y="411236"/>
                  </a:lnTo>
                  <a:lnTo>
                    <a:pt x="485260" y="398132"/>
                  </a:lnTo>
                  <a:lnTo>
                    <a:pt x="489051" y="384761"/>
                  </a:lnTo>
                  <a:lnTo>
                    <a:pt x="492751" y="371358"/>
                  </a:lnTo>
                  <a:lnTo>
                    <a:pt x="496388" y="358286"/>
                  </a:lnTo>
                  <a:lnTo>
                    <a:pt x="499984" y="345713"/>
                  </a:lnTo>
                  <a:lnTo>
                    <a:pt x="503551" y="333474"/>
                  </a:lnTo>
                  <a:lnTo>
                    <a:pt x="507099" y="321183"/>
                  </a:lnTo>
                  <a:lnTo>
                    <a:pt x="510635" y="308615"/>
                  </a:lnTo>
                  <a:lnTo>
                    <a:pt x="514161" y="295714"/>
                  </a:lnTo>
                  <a:lnTo>
                    <a:pt x="517682" y="282514"/>
                  </a:lnTo>
                  <a:lnTo>
                    <a:pt x="521195" y="269065"/>
                  </a:lnTo>
                  <a:lnTo>
                    <a:pt x="524537" y="255099"/>
                  </a:lnTo>
                  <a:lnTo>
                    <a:pt x="527402" y="240054"/>
                  </a:lnTo>
                  <a:lnTo>
                    <a:pt x="529656" y="223706"/>
                  </a:lnTo>
                  <a:lnTo>
                    <a:pt x="531168" y="206151"/>
                  </a:lnTo>
                  <a:lnTo>
                    <a:pt x="531734" y="187610"/>
                  </a:lnTo>
                  <a:lnTo>
                    <a:pt x="531335" y="168335"/>
                  </a:lnTo>
                  <a:lnTo>
                    <a:pt x="530101" y="149019"/>
                  </a:lnTo>
                  <a:lnTo>
                    <a:pt x="528210" y="130744"/>
                  </a:lnTo>
                  <a:lnTo>
                    <a:pt x="525824" y="114011"/>
                  </a:lnTo>
                  <a:lnTo>
                    <a:pt x="522919" y="98643"/>
                  </a:lnTo>
                  <a:lnTo>
                    <a:pt x="519292" y="84086"/>
                  </a:lnTo>
                  <a:lnTo>
                    <a:pt x="514881" y="69927"/>
                  </a:lnTo>
                  <a:lnTo>
                    <a:pt x="509443" y="56262"/>
                  </a:lnTo>
                  <a:lnTo>
                    <a:pt x="502503" y="43596"/>
                  </a:lnTo>
                  <a:lnTo>
                    <a:pt x="493936" y="32154"/>
                  </a:lnTo>
                  <a:lnTo>
                    <a:pt x="483758" y="22180"/>
                  </a:lnTo>
                  <a:lnTo>
                    <a:pt x="471952" y="14084"/>
                  </a:lnTo>
                  <a:lnTo>
                    <a:pt x="458675" y="7906"/>
                  </a:lnTo>
                  <a:lnTo>
                    <a:pt x="444202" y="3556"/>
                  </a:lnTo>
                  <a:lnTo>
                    <a:pt x="428819" y="987"/>
                  </a:lnTo>
                  <a:lnTo>
                    <a:pt x="412779" y="0"/>
                  </a:lnTo>
                  <a:lnTo>
                    <a:pt x="396604" y="453"/>
                  </a:lnTo>
                  <a:lnTo>
                    <a:pt x="381050" y="2343"/>
                  </a:lnTo>
                  <a:lnTo>
                    <a:pt x="366482" y="5532"/>
                  </a:lnTo>
                  <a:lnTo>
                    <a:pt x="352903" y="9621"/>
                  </a:lnTo>
                  <a:lnTo>
                    <a:pt x="340162" y="14048"/>
                  </a:lnTo>
                  <a:lnTo>
                    <a:pt x="328065" y="18476"/>
                  </a:lnTo>
                  <a:lnTo>
                    <a:pt x="316278" y="23092"/>
                  </a:lnTo>
                  <a:lnTo>
                    <a:pt x="304355" y="28483"/>
                  </a:lnTo>
                  <a:lnTo>
                    <a:pt x="292070" y="34928"/>
                  </a:lnTo>
                  <a:lnTo>
                    <a:pt x="279545" y="42393"/>
                  </a:lnTo>
                  <a:lnTo>
                    <a:pt x="267136" y="50708"/>
                  </a:lnTo>
                  <a:lnTo>
                    <a:pt x="255050" y="59676"/>
                  </a:lnTo>
                  <a:lnTo>
                    <a:pt x="243324" y="69122"/>
                  </a:lnTo>
                  <a:lnTo>
                    <a:pt x="231917" y="78908"/>
                  </a:lnTo>
                  <a:lnTo>
                    <a:pt x="220759" y="88936"/>
                  </a:lnTo>
                  <a:lnTo>
                    <a:pt x="209622" y="99296"/>
                  </a:lnTo>
                  <a:lnTo>
                    <a:pt x="198144" y="110242"/>
                  </a:lnTo>
                  <a:lnTo>
                    <a:pt x="186162" y="121869"/>
                  </a:lnTo>
                  <a:lnTo>
                    <a:pt x="173842" y="134120"/>
                  </a:lnTo>
                  <a:lnTo>
                    <a:pt x="161572" y="146875"/>
                  </a:lnTo>
                  <a:lnTo>
                    <a:pt x="149582" y="160013"/>
                  </a:lnTo>
                  <a:lnTo>
                    <a:pt x="138091" y="173429"/>
                  </a:lnTo>
                  <a:lnTo>
                    <a:pt x="127374" y="187041"/>
                  </a:lnTo>
                  <a:lnTo>
                    <a:pt x="117501" y="200786"/>
                  </a:lnTo>
                  <a:lnTo>
                    <a:pt x="108381" y="214455"/>
                  </a:lnTo>
                  <a:lnTo>
                    <a:pt x="99861" y="227714"/>
                  </a:lnTo>
                  <a:lnTo>
                    <a:pt x="91796" y="240405"/>
                  </a:lnTo>
                  <a:lnTo>
                    <a:pt x="84171" y="252483"/>
                  </a:lnTo>
                  <a:lnTo>
                    <a:pt x="76245" y="265313"/>
                  </a:lnTo>
                  <a:lnTo>
                    <a:pt x="66200" y="282256"/>
                  </a:lnTo>
                  <a:lnTo>
                    <a:pt x="50942" y="3089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83818" y="3474003"/>
              <a:ext cx="504185" cy="740150"/>
            </a:xfrm>
            <a:custGeom>
              <a:avLst/>
              <a:gdLst/>
              <a:ahLst/>
              <a:cxnLst/>
              <a:rect l="0" t="0" r="0" b="0"/>
              <a:pathLst>
                <a:path w="504185" h="740150">
                  <a:moveTo>
                    <a:pt x="94756" y="201133"/>
                  </a:moveTo>
                  <a:lnTo>
                    <a:pt x="88889" y="212868"/>
                  </a:lnTo>
                  <a:lnTo>
                    <a:pt x="83324" y="223998"/>
                  </a:lnTo>
                  <a:lnTo>
                    <a:pt x="77529" y="235595"/>
                  </a:lnTo>
                  <a:lnTo>
                    <a:pt x="71621" y="247757"/>
                  </a:lnTo>
                  <a:lnTo>
                    <a:pt x="65939" y="260417"/>
                  </a:lnTo>
                  <a:lnTo>
                    <a:pt x="60665" y="273473"/>
                  </a:lnTo>
                  <a:lnTo>
                    <a:pt x="55815" y="286824"/>
                  </a:lnTo>
                  <a:lnTo>
                    <a:pt x="51329" y="300390"/>
                  </a:lnTo>
                  <a:lnTo>
                    <a:pt x="47127" y="314106"/>
                  </a:lnTo>
                  <a:lnTo>
                    <a:pt x="43136" y="327925"/>
                  </a:lnTo>
                  <a:lnTo>
                    <a:pt x="39296" y="341815"/>
                  </a:lnTo>
                  <a:lnTo>
                    <a:pt x="35560" y="355753"/>
                  </a:lnTo>
                  <a:lnTo>
                    <a:pt x="31898" y="369724"/>
                  </a:lnTo>
                  <a:lnTo>
                    <a:pt x="28285" y="383717"/>
                  </a:lnTo>
                  <a:lnTo>
                    <a:pt x="24711" y="397725"/>
                  </a:lnTo>
                  <a:lnTo>
                    <a:pt x="21328" y="411744"/>
                  </a:lnTo>
                  <a:lnTo>
                    <a:pt x="18436" y="425768"/>
                  </a:lnTo>
                  <a:lnTo>
                    <a:pt x="16159" y="439811"/>
                  </a:lnTo>
                  <a:lnTo>
                    <a:pt x="14461" y="454361"/>
                  </a:lnTo>
                  <a:lnTo>
                    <a:pt x="13238" y="470340"/>
                  </a:lnTo>
                  <a:lnTo>
                    <a:pt x="12383" y="488117"/>
                  </a:lnTo>
                  <a:lnTo>
                    <a:pt x="11960" y="506938"/>
                  </a:lnTo>
                  <a:lnTo>
                    <a:pt x="12201" y="525272"/>
                  </a:lnTo>
                  <a:lnTo>
                    <a:pt x="13177" y="542278"/>
                  </a:lnTo>
                  <a:lnTo>
                    <a:pt x="14815" y="558286"/>
                  </a:lnTo>
                  <a:lnTo>
                    <a:pt x="16985" y="574396"/>
                  </a:lnTo>
                  <a:lnTo>
                    <a:pt x="19561" y="591253"/>
                  </a:lnTo>
                  <a:lnTo>
                    <a:pt x="22595" y="608373"/>
                  </a:lnTo>
                  <a:lnTo>
                    <a:pt x="26310" y="624442"/>
                  </a:lnTo>
                  <a:lnTo>
                    <a:pt x="30777" y="638783"/>
                  </a:lnTo>
                  <a:lnTo>
                    <a:pt x="36081" y="651685"/>
                  </a:lnTo>
                  <a:lnTo>
                    <a:pt x="42399" y="664026"/>
                  </a:lnTo>
                  <a:lnTo>
                    <a:pt x="49730" y="676392"/>
                  </a:lnTo>
                  <a:lnTo>
                    <a:pt x="58095" y="688698"/>
                  </a:lnTo>
                  <a:lnTo>
                    <a:pt x="67613" y="700374"/>
                  </a:lnTo>
                  <a:lnTo>
                    <a:pt x="78238" y="711117"/>
                  </a:lnTo>
                  <a:lnTo>
                    <a:pt x="89796" y="720604"/>
                  </a:lnTo>
                  <a:lnTo>
                    <a:pt x="102079" y="728366"/>
                  </a:lnTo>
                  <a:lnTo>
                    <a:pt x="114900" y="734310"/>
                  </a:lnTo>
                  <a:lnTo>
                    <a:pt x="128271" y="738333"/>
                  </a:lnTo>
                  <a:lnTo>
                    <a:pt x="142385" y="740149"/>
                  </a:lnTo>
                  <a:lnTo>
                    <a:pt x="157280" y="739822"/>
                  </a:lnTo>
                  <a:lnTo>
                    <a:pt x="172536" y="737843"/>
                  </a:lnTo>
                  <a:lnTo>
                    <a:pt x="187398" y="734921"/>
                  </a:lnTo>
                  <a:lnTo>
                    <a:pt x="201463" y="731553"/>
                  </a:lnTo>
                  <a:lnTo>
                    <a:pt x="214517" y="727837"/>
                  </a:lnTo>
                  <a:lnTo>
                    <a:pt x="226366" y="723592"/>
                  </a:lnTo>
                  <a:lnTo>
                    <a:pt x="237042" y="718739"/>
                  </a:lnTo>
                  <a:lnTo>
                    <a:pt x="246890" y="713326"/>
                  </a:lnTo>
                  <a:lnTo>
                    <a:pt x="256439" y="707461"/>
                  </a:lnTo>
                  <a:lnTo>
                    <a:pt x="266017" y="701252"/>
                  </a:lnTo>
                  <a:lnTo>
                    <a:pt x="275589" y="694793"/>
                  </a:lnTo>
                  <a:lnTo>
                    <a:pt x="284869" y="688157"/>
                  </a:lnTo>
                  <a:lnTo>
                    <a:pt x="293711" y="681399"/>
                  </a:lnTo>
                  <a:lnTo>
                    <a:pt x="302276" y="674556"/>
                  </a:lnTo>
                  <a:lnTo>
                    <a:pt x="310940" y="667656"/>
                  </a:lnTo>
                  <a:lnTo>
                    <a:pt x="319912" y="660712"/>
                  </a:lnTo>
                  <a:lnTo>
                    <a:pt x="329073" y="653574"/>
                  </a:lnTo>
                  <a:lnTo>
                    <a:pt x="338077" y="645942"/>
                  </a:lnTo>
                  <a:lnTo>
                    <a:pt x="346727" y="637694"/>
                  </a:lnTo>
                  <a:lnTo>
                    <a:pt x="354994" y="628865"/>
                  </a:lnTo>
                  <a:lnTo>
                    <a:pt x="362925" y="619560"/>
                  </a:lnTo>
                  <a:lnTo>
                    <a:pt x="370593" y="609893"/>
                  </a:lnTo>
                  <a:lnTo>
                    <a:pt x="378064" y="599960"/>
                  </a:lnTo>
                  <a:lnTo>
                    <a:pt x="385394" y="589840"/>
                  </a:lnTo>
                  <a:lnTo>
                    <a:pt x="392621" y="579588"/>
                  </a:lnTo>
                  <a:lnTo>
                    <a:pt x="399610" y="569247"/>
                  </a:lnTo>
                  <a:lnTo>
                    <a:pt x="406078" y="558846"/>
                  </a:lnTo>
                  <a:lnTo>
                    <a:pt x="411914" y="548403"/>
                  </a:lnTo>
                  <a:lnTo>
                    <a:pt x="417324" y="537931"/>
                  </a:lnTo>
                  <a:lnTo>
                    <a:pt x="422724" y="527440"/>
                  </a:lnTo>
                  <a:lnTo>
                    <a:pt x="428356" y="516937"/>
                  </a:lnTo>
                  <a:lnTo>
                    <a:pt x="434122" y="506426"/>
                  </a:lnTo>
                  <a:lnTo>
                    <a:pt x="439694" y="495909"/>
                  </a:lnTo>
                  <a:lnTo>
                    <a:pt x="444891" y="485384"/>
                  </a:lnTo>
                  <a:lnTo>
                    <a:pt x="449857" y="474687"/>
                  </a:lnTo>
                  <a:lnTo>
                    <a:pt x="454951" y="463514"/>
                  </a:lnTo>
                  <a:lnTo>
                    <a:pt x="460373" y="451734"/>
                  </a:lnTo>
                  <a:lnTo>
                    <a:pt x="465997" y="439382"/>
                  </a:lnTo>
                  <a:lnTo>
                    <a:pt x="471474" y="426557"/>
                  </a:lnTo>
                  <a:lnTo>
                    <a:pt x="476598" y="413374"/>
                  </a:lnTo>
                  <a:lnTo>
                    <a:pt x="481175" y="399927"/>
                  </a:lnTo>
                  <a:lnTo>
                    <a:pt x="484943" y="386294"/>
                  </a:lnTo>
                  <a:lnTo>
                    <a:pt x="487849" y="372537"/>
                  </a:lnTo>
                  <a:lnTo>
                    <a:pt x="490155" y="358858"/>
                  </a:lnTo>
                  <a:lnTo>
                    <a:pt x="492326" y="345594"/>
                  </a:lnTo>
                  <a:lnTo>
                    <a:pt x="494639" y="332875"/>
                  </a:lnTo>
                  <a:lnTo>
                    <a:pt x="497026" y="320028"/>
                  </a:lnTo>
                  <a:lnTo>
                    <a:pt x="499176" y="305731"/>
                  </a:lnTo>
                  <a:lnTo>
                    <a:pt x="500919" y="289365"/>
                  </a:lnTo>
                  <a:lnTo>
                    <a:pt x="502242" y="271134"/>
                  </a:lnTo>
                  <a:lnTo>
                    <a:pt x="503204" y="251674"/>
                  </a:lnTo>
                  <a:lnTo>
                    <a:pt x="503882" y="231521"/>
                  </a:lnTo>
                  <a:lnTo>
                    <a:pt x="504184" y="211482"/>
                  </a:lnTo>
                  <a:lnTo>
                    <a:pt x="503861" y="192654"/>
                  </a:lnTo>
                  <a:lnTo>
                    <a:pt x="502830" y="175523"/>
                  </a:lnTo>
                  <a:lnTo>
                    <a:pt x="501155" y="160042"/>
                  </a:lnTo>
                  <a:lnTo>
                    <a:pt x="498960" y="145934"/>
                  </a:lnTo>
                  <a:lnTo>
                    <a:pt x="496363" y="132877"/>
                  </a:lnTo>
                  <a:lnTo>
                    <a:pt x="493145" y="120426"/>
                  </a:lnTo>
                  <a:lnTo>
                    <a:pt x="488774" y="108049"/>
                  </a:lnTo>
                  <a:lnTo>
                    <a:pt x="483059" y="95459"/>
                  </a:lnTo>
                  <a:lnTo>
                    <a:pt x="476272" y="82898"/>
                  </a:lnTo>
                  <a:lnTo>
                    <a:pt x="468952" y="70998"/>
                  </a:lnTo>
                  <a:lnTo>
                    <a:pt x="461465" y="60070"/>
                  </a:lnTo>
                  <a:lnTo>
                    <a:pt x="453659" y="50106"/>
                  </a:lnTo>
                  <a:lnTo>
                    <a:pt x="444981" y="40954"/>
                  </a:lnTo>
                  <a:lnTo>
                    <a:pt x="435175" y="32433"/>
                  </a:lnTo>
                  <a:lnTo>
                    <a:pt x="424132" y="24541"/>
                  </a:lnTo>
                  <a:lnTo>
                    <a:pt x="411730" y="17452"/>
                  </a:lnTo>
                  <a:lnTo>
                    <a:pt x="398047" y="11206"/>
                  </a:lnTo>
                  <a:lnTo>
                    <a:pt x="383297" y="6027"/>
                  </a:lnTo>
                  <a:lnTo>
                    <a:pt x="367727" y="2378"/>
                  </a:lnTo>
                  <a:lnTo>
                    <a:pt x="351552" y="377"/>
                  </a:lnTo>
                  <a:lnTo>
                    <a:pt x="334947" y="0"/>
                  </a:lnTo>
                  <a:lnTo>
                    <a:pt x="318041" y="1259"/>
                  </a:lnTo>
                  <a:lnTo>
                    <a:pt x="300938" y="3994"/>
                  </a:lnTo>
                  <a:lnTo>
                    <a:pt x="284029" y="7931"/>
                  </a:lnTo>
                  <a:lnTo>
                    <a:pt x="267975" y="12781"/>
                  </a:lnTo>
                  <a:lnTo>
                    <a:pt x="253061" y="18302"/>
                  </a:lnTo>
                  <a:lnTo>
                    <a:pt x="239080" y="24465"/>
                  </a:lnTo>
                  <a:lnTo>
                    <a:pt x="225537" y="31433"/>
                  </a:lnTo>
                  <a:lnTo>
                    <a:pt x="212096" y="39231"/>
                  </a:lnTo>
                  <a:lnTo>
                    <a:pt x="198932" y="47757"/>
                  </a:lnTo>
                  <a:lnTo>
                    <a:pt x="186612" y="56858"/>
                  </a:lnTo>
                  <a:lnTo>
                    <a:pt x="175390" y="66394"/>
                  </a:lnTo>
                  <a:lnTo>
                    <a:pt x="165056" y="76408"/>
                  </a:lnTo>
                  <a:lnTo>
                    <a:pt x="155123" y="87116"/>
                  </a:lnTo>
                  <a:lnTo>
                    <a:pt x="145253" y="98579"/>
                  </a:lnTo>
                  <a:lnTo>
                    <a:pt x="135302" y="110718"/>
                  </a:lnTo>
                  <a:lnTo>
                    <a:pt x="125228" y="123399"/>
                  </a:lnTo>
                  <a:lnTo>
                    <a:pt x="115042" y="136491"/>
                  </a:lnTo>
                  <a:lnTo>
                    <a:pt x="104928" y="150046"/>
                  </a:lnTo>
                  <a:lnTo>
                    <a:pt x="95218" y="164283"/>
                  </a:lnTo>
                  <a:lnTo>
                    <a:pt x="86060" y="179270"/>
                  </a:lnTo>
                  <a:lnTo>
                    <a:pt x="77437" y="194928"/>
                  </a:lnTo>
                  <a:lnTo>
                    <a:pt x="69260" y="211124"/>
                  </a:lnTo>
                  <a:lnTo>
                    <a:pt x="61424" y="227721"/>
                  </a:lnTo>
                  <a:lnTo>
                    <a:pt x="53839" y="244442"/>
                  </a:lnTo>
                  <a:lnTo>
                    <a:pt x="46431" y="260894"/>
                  </a:lnTo>
                  <a:lnTo>
                    <a:pt x="39153" y="276881"/>
                  </a:lnTo>
                  <a:lnTo>
                    <a:pt x="32127" y="292225"/>
                  </a:lnTo>
                  <a:lnTo>
                    <a:pt x="25636" y="306690"/>
                  </a:lnTo>
                  <a:lnTo>
                    <a:pt x="19794" y="320221"/>
                  </a:lnTo>
                  <a:lnTo>
                    <a:pt x="14703" y="332486"/>
                  </a:lnTo>
                  <a:lnTo>
                    <a:pt x="10038" y="343981"/>
                  </a:lnTo>
                  <a:lnTo>
                    <a:pt x="5390" y="355716"/>
                  </a:lnTo>
                  <a:lnTo>
                    <a:pt x="0" y="3695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64317" y="2790761"/>
            <a:ext cx="542527" cy="1363868"/>
            <a:chOff x="3764317" y="2790761"/>
            <a:chExt cx="542527" cy="1363868"/>
          </a:xfrm>
        </p:grpSpPr>
        <p:sp>
          <p:nvSpPr>
            <p:cNvPr id="64" name="Freeform 63"/>
            <p:cNvSpPr/>
            <p:nvPr/>
          </p:nvSpPr>
          <p:spPr>
            <a:xfrm>
              <a:off x="3764317" y="2790761"/>
              <a:ext cx="542527" cy="627816"/>
            </a:xfrm>
            <a:custGeom>
              <a:avLst/>
              <a:gdLst/>
              <a:ahLst/>
              <a:cxnLst/>
              <a:rect l="0" t="0" r="0" b="0"/>
              <a:pathLst>
                <a:path w="542527" h="627816">
                  <a:moveTo>
                    <a:pt x="145967" y="73681"/>
                  </a:moveTo>
                  <a:lnTo>
                    <a:pt x="140099" y="79549"/>
                  </a:lnTo>
                  <a:lnTo>
                    <a:pt x="134534" y="85113"/>
                  </a:lnTo>
                  <a:lnTo>
                    <a:pt x="128731" y="90921"/>
                  </a:lnTo>
                  <a:lnTo>
                    <a:pt x="122477" y="97347"/>
                  </a:lnTo>
                  <a:lnTo>
                    <a:pt x="115499" y="104974"/>
                  </a:lnTo>
                  <a:lnTo>
                    <a:pt x="107726" y="114004"/>
                  </a:lnTo>
                  <a:lnTo>
                    <a:pt x="99570" y="124158"/>
                  </a:lnTo>
                  <a:lnTo>
                    <a:pt x="91788" y="134886"/>
                  </a:lnTo>
                  <a:lnTo>
                    <a:pt x="84777" y="145811"/>
                  </a:lnTo>
                  <a:lnTo>
                    <a:pt x="78427" y="157077"/>
                  </a:lnTo>
                  <a:lnTo>
                    <a:pt x="72322" y="169231"/>
                  </a:lnTo>
                  <a:lnTo>
                    <a:pt x="66183" y="182510"/>
                  </a:lnTo>
                  <a:lnTo>
                    <a:pt x="60058" y="196529"/>
                  </a:lnTo>
                  <a:lnTo>
                    <a:pt x="54237" y="210486"/>
                  </a:lnTo>
                  <a:lnTo>
                    <a:pt x="48874" y="223912"/>
                  </a:lnTo>
                  <a:lnTo>
                    <a:pt x="43966" y="236690"/>
                  </a:lnTo>
                  <a:lnTo>
                    <a:pt x="39441" y="248877"/>
                  </a:lnTo>
                  <a:lnTo>
                    <a:pt x="35215" y="260591"/>
                  </a:lnTo>
                  <a:lnTo>
                    <a:pt x="31208" y="271949"/>
                  </a:lnTo>
                  <a:lnTo>
                    <a:pt x="27356" y="283050"/>
                  </a:lnTo>
                  <a:lnTo>
                    <a:pt x="23614" y="293970"/>
                  </a:lnTo>
                  <a:lnTo>
                    <a:pt x="19947" y="304764"/>
                  </a:lnTo>
                  <a:lnTo>
                    <a:pt x="16331" y="315471"/>
                  </a:lnTo>
                  <a:lnTo>
                    <a:pt x="12755" y="326125"/>
                  </a:lnTo>
                  <a:lnTo>
                    <a:pt x="9370" y="336907"/>
                  </a:lnTo>
                  <a:lnTo>
                    <a:pt x="6476" y="348138"/>
                  </a:lnTo>
                  <a:lnTo>
                    <a:pt x="4199" y="359961"/>
                  </a:lnTo>
                  <a:lnTo>
                    <a:pt x="2501" y="372512"/>
                  </a:lnTo>
                  <a:lnTo>
                    <a:pt x="1278" y="386002"/>
                  </a:lnTo>
                  <a:lnTo>
                    <a:pt x="423" y="400450"/>
                  </a:lnTo>
                  <a:lnTo>
                    <a:pt x="0" y="415730"/>
                  </a:lnTo>
                  <a:lnTo>
                    <a:pt x="240" y="431664"/>
                  </a:lnTo>
                  <a:lnTo>
                    <a:pt x="1221" y="448081"/>
                  </a:lnTo>
                  <a:lnTo>
                    <a:pt x="3032" y="464680"/>
                  </a:lnTo>
                  <a:lnTo>
                    <a:pt x="5851" y="481051"/>
                  </a:lnTo>
                  <a:lnTo>
                    <a:pt x="9680" y="496982"/>
                  </a:lnTo>
                  <a:lnTo>
                    <a:pt x="14539" y="512289"/>
                  </a:lnTo>
                  <a:lnTo>
                    <a:pt x="20551" y="526729"/>
                  </a:lnTo>
                  <a:lnTo>
                    <a:pt x="27668" y="540253"/>
                  </a:lnTo>
                  <a:lnTo>
                    <a:pt x="35719" y="552810"/>
                  </a:lnTo>
                  <a:lnTo>
                    <a:pt x="44493" y="564260"/>
                  </a:lnTo>
                  <a:lnTo>
                    <a:pt x="53800" y="574626"/>
                  </a:lnTo>
                  <a:lnTo>
                    <a:pt x="63490" y="583913"/>
                  </a:lnTo>
                  <a:lnTo>
                    <a:pt x="73447" y="592012"/>
                  </a:lnTo>
                  <a:lnTo>
                    <a:pt x="83592" y="598981"/>
                  </a:lnTo>
                  <a:lnTo>
                    <a:pt x="94032" y="605002"/>
                  </a:lnTo>
                  <a:lnTo>
                    <a:pt x="105034" y="610288"/>
                  </a:lnTo>
                  <a:lnTo>
                    <a:pt x="116702" y="615029"/>
                  </a:lnTo>
                  <a:lnTo>
                    <a:pt x="129150" y="619214"/>
                  </a:lnTo>
                  <a:lnTo>
                    <a:pt x="142571" y="622653"/>
                  </a:lnTo>
                  <a:lnTo>
                    <a:pt x="156964" y="625297"/>
                  </a:lnTo>
                  <a:lnTo>
                    <a:pt x="171867" y="627073"/>
                  </a:lnTo>
                  <a:lnTo>
                    <a:pt x="186484" y="627815"/>
                  </a:lnTo>
                  <a:lnTo>
                    <a:pt x="200390" y="627534"/>
                  </a:lnTo>
                  <a:lnTo>
                    <a:pt x="213675" y="626379"/>
                  </a:lnTo>
                  <a:lnTo>
                    <a:pt x="226744" y="624541"/>
                  </a:lnTo>
                  <a:lnTo>
                    <a:pt x="239865" y="622192"/>
                  </a:lnTo>
                  <a:lnTo>
                    <a:pt x="252983" y="619311"/>
                  </a:lnTo>
                  <a:lnTo>
                    <a:pt x="265805" y="615700"/>
                  </a:lnTo>
                  <a:lnTo>
                    <a:pt x="278182" y="611303"/>
                  </a:lnTo>
                  <a:lnTo>
                    <a:pt x="290274" y="606044"/>
                  </a:lnTo>
                  <a:lnTo>
                    <a:pt x="302460" y="599758"/>
                  </a:lnTo>
                  <a:lnTo>
                    <a:pt x="314951" y="592457"/>
                  </a:lnTo>
                  <a:lnTo>
                    <a:pt x="327628" y="584451"/>
                  </a:lnTo>
                  <a:lnTo>
                    <a:pt x="340145" y="576240"/>
                  </a:lnTo>
                  <a:lnTo>
                    <a:pt x="352304" y="568127"/>
                  </a:lnTo>
                  <a:lnTo>
                    <a:pt x="363909" y="560224"/>
                  </a:lnTo>
                  <a:lnTo>
                    <a:pt x="374703" y="552538"/>
                  </a:lnTo>
                  <a:lnTo>
                    <a:pt x="384623" y="545030"/>
                  </a:lnTo>
                  <a:lnTo>
                    <a:pt x="393606" y="537497"/>
                  </a:lnTo>
                  <a:lnTo>
                    <a:pt x="401501" y="529592"/>
                  </a:lnTo>
                  <a:lnTo>
                    <a:pt x="408337" y="521162"/>
                  </a:lnTo>
                  <a:lnTo>
                    <a:pt x="414439" y="512379"/>
                  </a:lnTo>
                  <a:lnTo>
                    <a:pt x="420312" y="503636"/>
                  </a:lnTo>
                  <a:lnTo>
                    <a:pt x="426270" y="495160"/>
                  </a:lnTo>
                  <a:lnTo>
                    <a:pt x="432426" y="486841"/>
                  </a:lnTo>
                  <a:lnTo>
                    <a:pt x="438791" y="478343"/>
                  </a:lnTo>
                  <a:lnTo>
                    <a:pt x="445336" y="469477"/>
                  </a:lnTo>
                  <a:lnTo>
                    <a:pt x="452019" y="460218"/>
                  </a:lnTo>
                  <a:lnTo>
                    <a:pt x="458806" y="450616"/>
                  </a:lnTo>
                  <a:lnTo>
                    <a:pt x="465660" y="440745"/>
                  </a:lnTo>
                  <a:lnTo>
                    <a:pt x="472397" y="430675"/>
                  </a:lnTo>
                  <a:lnTo>
                    <a:pt x="478694" y="420462"/>
                  </a:lnTo>
                  <a:lnTo>
                    <a:pt x="484410" y="410149"/>
                  </a:lnTo>
                  <a:lnTo>
                    <a:pt x="489570" y="399766"/>
                  </a:lnTo>
                  <a:lnTo>
                    <a:pt x="494270" y="389336"/>
                  </a:lnTo>
                  <a:lnTo>
                    <a:pt x="498618" y="378873"/>
                  </a:lnTo>
                  <a:lnTo>
                    <a:pt x="502709" y="368389"/>
                  </a:lnTo>
                  <a:lnTo>
                    <a:pt x="506616" y="357890"/>
                  </a:lnTo>
                  <a:lnTo>
                    <a:pt x="510397" y="347382"/>
                  </a:lnTo>
                  <a:lnTo>
                    <a:pt x="514090" y="336866"/>
                  </a:lnTo>
                  <a:lnTo>
                    <a:pt x="517723" y="326347"/>
                  </a:lnTo>
                  <a:lnTo>
                    <a:pt x="521315" y="315815"/>
                  </a:lnTo>
                  <a:lnTo>
                    <a:pt x="524880" y="304945"/>
                  </a:lnTo>
                  <a:lnTo>
                    <a:pt x="528427" y="293122"/>
                  </a:lnTo>
                  <a:lnTo>
                    <a:pt x="531957" y="280085"/>
                  </a:lnTo>
                  <a:lnTo>
                    <a:pt x="535311" y="265734"/>
                  </a:lnTo>
                  <a:lnTo>
                    <a:pt x="538183" y="249965"/>
                  </a:lnTo>
                  <a:lnTo>
                    <a:pt x="540442" y="232876"/>
                  </a:lnTo>
                  <a:lnTo>
                    <a:pt x="541958" y="214858"/>
                  </a:lnTo>
                  <a:lnTo>
                    <a:pt x="542526" y="196473"/>
                  </a:lnTo>
                  <a:lnTo>
                    <a:pt x="542124" y="178078"/>
                  </a:lnTo>
                  <a:lnTo>
                    <a:pt x="540718" y="159983"/>
                  </a:lnTo>
                  <a:lnTo>
                    <a:pt x="538179" y="142527"/>
                  </a:lnTo>
                  <a:lnTo>
                    <a:pt x="534541" y="125828"/>
                  </a:lnTo>
                  <a:lnTo>
                    <a:pt x="529811" y="109987"/>
                  </a:lnTo>
                  <a:lnTo>
                    <a:pt x="523888" y="95180"/>
                  </a:lnTo>
                  <a:lnTo>
                    <a:pt x="516824" y="81406"/>
                  </a:lnTo>
                  <a:lnTo>
                    <a:pt x="508641" y="68679"/>
                  </a:lnTo>
                  <a:lnTo>
                    <a:pt x="499246" y="57116"/>
                  </a:lnTo>
                  <a:lnTo>
                    <a:pt x="488702" y="46673"/>
                  </a:lnTo>
                  <a:lnTo>
                    <a:pt x="477199" y="37336"/>
                  </a:lnTo>
                  <a:lnTo>
                    <a:pt x="464954" y="29202"/>
                  </a:lnTo>
                  <a:lnTo>
                    <a:pt x="452157" y="22209"/>
                  </a:lnTo>
                  <a:lnTo>
                    <a:pt x="438802" y="16173"/>
                  </a:lnTo>
                  <a:lnTo>
                    <a:pt x="424699" y="10876"/>
                  </a:lnTo>
                  <a:lnTo>
                    <a:pt x="409803" y="6138"/>
                  </a:lnTo>
                  <a:lnTo>
                    <a:pt x="394205" y="2294"/>
                  </a:lnTo>
                  <a:lnTo>
                    <a:pt x="378049" y="148"/>
                  </a:lnTo>
                  <a:lnTo>
                    <a:pt x="361485" y="0"/>
                  </a:lnTo>
                  <a:lnTo>
                    <a:pt x="344954" y="1529"/>
                  </a:lnTo>
                  <a:lnTo>
                    <a:pt x="329162" y="4082"/>
                  </a:lnTo>
                  <a:lnTo>
                    <a:pt x="314432" y="7172"/>
                  </a:lnTo>
                  <a:lnTo>
                    <a:pt x="300746" y="10685"/>
                  </a:lnTo>
                  <a:lnTo>
                    <a:pt x="287933" y="14787"/>
                  </a:lnTo>
                  <a:lnTo>
                    <a:pt x="275792" y="19541"/>
                  </a:lnTo>
                  <a:lnTo>
                    <a:pt x="264146" y="24884"/>
                  </a:lnTo>
                  <a:lnTo>
                    <a:pt x="252850" y="30703"/>
                  </a:lnTo>
                  <a:lnTo>
                    <a:pt x="241799" y="36881"/>
                  </a:lnTo>
                  <a:lnTo>
                    <a:pt x="230917" y="43318"/>
                  </a:lnTo>
                  <a:lnTo>
                    <a:pt x="220150" y="49939"/>
                  </a:lnTo>
                  <a:lnTo>
                    <a:pt x="209462" y="56693"/>
                  </a:lnTo>
                  <a:lnTo>
                    <a:pt x="198825" y="63702"/>
                  </a:lnTo>
                  <a:lnTo>
                    <a:pt x="188225" y="71246"/>
                  </a:lnTo>
                  <a:lnTo>
                    <a:pt x="177653" y="79436"/>
                  </a:lnTo>
                  <a:lnTo>
                    <a:pt x="167266" y="88225"/>
                  </a:lnTo>
                  <a:lnTo>
                    <a:pt x="157364" y="97504"/>
                  </a:lnTo>
                  <a:lnTo>
                    <a:pt x="148074" y="107150"/>
                  </a:lnTo>
                  <a:lnTo>
                    <a:pt x="139362" y="116897"/>
                  </a:lnTo>
                  <a:lnTo>
                    <a:pt x="131124" y="126362"/>
                  </a:lnTo>
                  <a:lnTo>
                    <a:pt x="123252" y="135349"/>
                  </a:lnTo>
                  <a:lnTo>
                    <a:pt x="115757" y="143745"/>
                  </a:lnTo>
                  <a:lnTo>
                    <a:pt x="107933" y="152345"/>
                  </a:lnTo>
                  <a:lnTo>
                    <a:pt x="97973" y="163019"/>
                  </a:lnTo>
                  <a:lnTo>
                    <a:pt x="82796" y="1789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90377" y="3418035"/>
              <a:ext cx="516419" cy="736594"/>
            </a:xfrm>
            <a:custGeom>
              <a:avLst/>
              <a:gdLst/>
              <a:ahLst/>
              <a:cxnLst/>
              <a:rect l="0" t="0" r="0" b="0"/>
              <a:pathLst>
                <a:path w="516419" h="736594">
                  <a:moveTo>
                    <a:pt x="183078" y="78117"/>
                  </a:moveTo>
                  <a:lnTo>
                    <a:pt x="177211" y="83984"/>
                  </a:lnTo>
                  <a:lnTo>
                    <a:pt x="171646" y="89549"/>
                  </a:lnTo>
                  <a:lnTo>
                    <a:pt x="165842" y="95357"/>
                  </a:lnTo>
                  <a:lnTo>
                    <a:pt x="159588" y="101784"/>
                  </a:lnTo>
                  <a:lnTo>
                    <a:pt x="152610" y="109410"/>
                  </a:lnTo>
                  <a:lnTo>
                    <a:pt x="144833" y="118435"/>
                  </a:lnTo>
                  <a:lnTo>
                    <a:pt x="136505" y="128417"/>
                  </a:lnTo>
                  <a:lnTo>
                    <a:pt x="128074" y="138495"/>
                  </a:lnTo>
                  <a:lnTo>
                    <a:pt x="119819" y="148163"/>
                  </a:lnTo>
                  <a:lnTo>
                    <a:pt x="111989" y="157432"/>
                  </a:lnTo>
                  <a:lnTo>
                    <a:pt x="104884" y="166641"/>
                  </a:lnTo>
                  <a:lnTo>
                    <a:pt x="98586" y="176020"/>
                  </a:lnTo>
                  <a:lnTo>
                    <a:pt x="92848" y="185640"/>
                  </a:lnTo>
                  <a:lnTo>
                    <a:pt x="87220" y="195492"/>
                  </a:lnTo>
                  <a:lnTo>
                    <a:pt x="81432" y="205534"/>
                  </a:lnTo>
                  <a:lnTo>
                    <a:pt x="75559" y="215721"/>
                  </a:lnTo>
                  <a:lnTo>
                    <a:pt x="69915" y="226013"/>
                  </a:lnTo>
                  <a:lnTo>
                    <a:pt x="64669" y="236380"/>
                  </a:lnTo>
                  <a:lnTo>
                    <a:pt x="59670" y="246799"/>
                  </a:lnTo>
                  <a:lnTo>
                    <a:pt x="54554" y="257253"/>
                  </a:lnTo>
                  <a:lnTo>
                    <a:pt x="49118" y="267731"/>
                  </a:lnTo>
                  <a:lnTo>
                    <a:pt x="43483" y="278226"/>
                  </a:lnTo>
                  <a:lnTo>
                    <a:pt x="38001" y="288732"/>
                  </a:lnTo>
                  <a:lnTo>
                    <a:pt x="32867" y="299259"/>
                  </a:lnTo>
                  <a:lnTo>
                    <a:pt x="28115" y="310296"/>
                  </a:lnTo>
                  <a:lnTo>
                    <a:pt x="23696" y="322763"/>
                  </a:lnTo>
                  <a:lnTo>
                    <a:pt x="19545" y="337047"/>
                  </a:lnTo>
                  <a:lnTo>
                    <a:pt x="15758" y="353049"/>
                  </a:lnTo>
                  <a:lnTo>
                    <a:pt x="12587" y="370465"/>
                  </a:lnTo>
                  <a:lnTo>
                    <a:pt x="10115" y="388946"/>
                  </a:lnTo>
                  <a:lnTo>
                    <a:pt x="8114" y="407710"/>
                  </a:lnTo>
                  <a:lnTo>
                    <a:pt x="6156" y="425607"/>
                  </a:lnTo>
                  <a:lnTo>
                    <a:pt x="3993" y="442077"/>
                  </a:lnTo>
                  <a:lnTo>
                    <a:pt x="1879" y="457099"/>
                  </a:lnTo>
                  <a:lnTo>
                    <a:pt x="444" y="470890"/>
                  </a:lnTo>
                  <a:lnTo>
                    <a:pt x="0" y="483740"/>
                  </a:lnTo>
                  <a:lnTo>
                    <a:pt x="533" y="496390"/>
                  </a:lnTo>
                  <a:lnTo>
                    <a:pt x="1888" y="509965"/>
                  </a:lnTo>
                  <a:lnTo>
                    <a:pt x="3876" y="524990"/>
                  </a:lnTo>
                  <a:lnTo>
                    <a:pt x="6329" y="540984"/>
                  </a:lnTo>
                  <a:lnTo>
                    <a:pt x="9113" y="556800"/>
                  </a:lnTo>
                  <a:lnTo>
                    <a:pt x="12129" y="571772"/>
                  </a:lnTo>
                  <a:lnTo>
                    <a:pt x="15305" y="585906"/>
                  </a:lnTo>
                  <a:lnTo>
                    <a:pt x="18589" y="599610"/>
                  </a:lnTo>
                  <a:lnTo>
                    <a:pt x="21951" y="613187"/>
                  </a:lnTo>
                  <a:lnTo>
                    <a:pt x="25532" y="626456"/>
                  </a:lnTo>
                  <a:lnTo>
                    <a:pt x="29622" y="638853"/>
                  </a:lnTo>
                  <a:lnTo>
                    <a:pt x="34344" y="650130"/>
                  </a:lnTo>
                  <a:lnTo>
                    <a:pt x="39821" y="660502"/>
                  </a:lnTo>
                  <a:lnTo>
                    <a:pt x="46255" y="670462"/>
                  </a:lnTo>
                  <a:lnTo>
                    <a:pt x="53660" y="680340"/>
                  </a:lnTo>
                  <a:lnTo>
                    <a:pt x="61905" y="689957"/>
                  </a:lnTo>
                  <a:lnTo>
                    <a:pt x="70809" y="698743"/>
                  </a:lnTo>
                  <a:lnTo>
                    <a:pt x="80205" y="706433"/>
                  </a:lnTo>
                  <a:lnTo>
                    <a:pt x="89953" y="713073"/>
                  </a:lnTo>
                  <a:lnTo>
                    <a:pt x="99950" y="718841"/>
                  </a:lnTo>
                  <a:lnTo>
                    <a:pt x="110122" y="723937"/>
                  </a:lnTo>
                  <a:lnTo>
                    <a:pt x="120580" y="728377"/>
                  </a:lnTo>
                  <a:lnTo>
                    <a:pt x="131593" y="731994"/>
                  </a:lnTo>
                  <a:lnTo>
                    <a:pt x="143264" y="734756"/>
                  </a:lnTo>
                  <a:lnTo>
                    <a:pt x="155544" y="736442"/>
                  </a:lnTo>
                  <a:lnTo>
                    <a:pt x="168320" y="736593"/>
                  </a:lnTo>
                  <a:lnTo>
                    <a:pt x="181472" y="735098"/>
                  </a:lnTo>
                  <a:lnTo>
                    <a:pt x="194897" y="732144"/>
                  </a:lnTo>
                  <a:lnTo>
                    <a:pt x="208515" y="728026"/>
                  </a:lnTo>
                  <a:lnTo>
                    <a:pt x="222259" y="723037"/>
                  </a:lnTo>
                  <a:lnTo>
                    <a:pt x="235759" y="717418"/>
                  </a:lnTo>
                  <a:lnTo>
                    <a:pt x="248371" y="711355"/>
                  </a:lnTo>
                  <a:lnTo>
                    <a:pt x="259814" y="704986"/>
                  </a:lnTo>
                  <a:lnTo>
                    <a:pt x="270143" y="698405"/>
                  </a:lnTo>
                  <a:lnTo>
                    <a:pt x="279549" y="691681"/>
                  </a:lnTo>
                  <a:lnTo>
                    <a:pt x="288249" y="684860"/>
                  </a:lnTo>
                  <a:lnTo>
                    <a:pt x="296432" y="677974"/>
                  </a:lnTo>
                  <a:lnTo>
                    <a:pt x="304250" y="671044"/>
                  </a:lnTo>
                  <a:lnTo>
                    <a:pt x="311816" y="664070"/>
                  </a:lnTo>
                  <a:lnTo>
                    <a:pt x="319376" y="656572"/>
                  </a:lnTo>
                  <a:lnTo>
                    <a:pt x="327290" y="647635"/>
                  </a:lnTo>
                  <a:lnTo>
                    <a:pt x="335724" y="636888"/>
                  </a:lnTo>
                  <a:lnTo>
                    <a:pt x="344508" y="624922"/>
                  </a:lnTo>
                  <a:lnTo>
                    <a:pt x="353249" y="612967"/>
                  </a:lnTo>
                  <a:lnTo>
                    <a:pt x="361721" y="601740"/>
                  </a:lnTo>
                  <a:lnTo>
                    <a:pt x="369866" y="591273"/>
                  </a:lnTo>
                  <a:lnTo>
                    <a:pt x="377715" y="581184"/>
                  </a:lnTo>
                  <a:lnTo>
                    <a:pt x="385323" y="571180"/>
                  </a:lnTo>
                  <a:lnTo>
                    <a:pt x="392584" y="561121"/>
                  </a:lnTo>
                  <a:lnTo>
                    <a:pt x="399240" y="550968"/>
                  </a:lnTo>
                  <a:lnTo>
                    <a:pt x="405206" y="540724"/>
                  </a:lnTo>
                  <a:lnTo>
                    <a:pt x="410705" y="530571"/>
                  </a:lnTo>
                  <a:lnTo>
                    <a:pt x="416166" y="520833"/>
                  </a:lnTo>
                  <a:lnTo>
                    <a:pt x="421837" y="511652"/>
                  </a:lnTo>
                  <a:lnTo>
                    <a:pt x="427632" y="502843"/>
                  </a:lnTo>
                  <a:lnTo>
                    <a:pt x="433222" y="494009"/>
                  </a:lnTo>
                  <a:lnTo>
                    <a:pt x="438427" y="484914"/>
                  </a:lnTo>
                  <a:lnTo>
                    <a:pt x="443228" y="475499"/>
                  </a:lnTo>
                  <a:lnTo>
                    <a:pt x="447679" y="465793"/>
                  </a:lnTo>
                  <a:lnTo>
                    <a:pt x="451861" y="455852"/>
                  </a:lnTo>
                  <a:lnTo>
                    <a:pt x="456008" y="445734"/>
                  </a:lnTo>
                  <a:lnTo>
                    <a:pt x="460486" y="435490"/>
                  </a:lnTo>
                  <a:lnTo>
                    <a:pt x="465462" y="425142"/>
                  </a:lnTo>
                  <a:lnTo>
                    <a:pt x="470772" y="414226"/>
                  </a:lnTo>
                  <a:lnTo>
                    <a:pt x="476029" y="401842"/>
                  </a:lnTo>
                  <a:lnTo>
                    <a:pt x="481008" y="387628"/>
                  </a:lnTo>
                  <a:lnTo>
                    <a:pt x="485655" y="372181"/>
                  </a:lnTo>
                  <a:lnTo>
                    <a:pt x="490003" y="356735"/>
                  </a:lnTo>
                  <a:lnTo>
                    <a:pt x="494111" y="342002"/>
                  </a:lnTo>
                  <a:lnTo>
                    <a:pt x="498039" y="327689"/>
                  </a:lnTo>
                  <a:lnTo>
                    <a:pt x="501836" y="312800"/>
                  </a:lnTo>
                  <a:lnTo>
                    <a:pt x="505539" y="296787"/>
                  </a:lnTo>
                  <a:lnTo>
                    <a:pt x="509010" y="279744"/>
                  </a:lnTo>
                  <a:lnTo>
                    <a:pt x="511961" y="262138"/>
                  </a:lnTo>
                  <a:lnTo>
                    <a:pt x="514274" y="244323"/>
                  </a:lnTo>
                  <a:lnTo>
                    <a:pt x="515826" y="226477"/>
                  </a:lnTo>
                  <a:lnTo>
                    <a:pt x="516418" y="208669"/>
                  </a:lnTo>
                  <a:lnTo>
                    <a:pt x="516031" y="190922"/>
                  </a:lnTo>
                  <a:lnTo>
                    <a:pt x="514636" y="173397"/>
                  </a:lnTo>
                  <a:lnTo>
                    <a:pt x="512105" y="156389"/>
                  </a:lnTo>
                  <a:lnTo>
                    <a:pt x="508472" y="140019"/>
                  </a:lnTo>
                  <a:lnTo>
                    <a:pt x="503745" y="124245"/>
                  </a:lnTo>
                  <a:lnTo>
                    <a:pt x="497824" y="108958"/>
                  </a:lnTo>
                  <a:lnTo>
                    <a:pt x="490767" y="94051"/>
                  </a:lnTo>
                  <a:lnTo>
                    <a:pt x="482757" y="79752"/>
                  </a:lnTo>
                  <a:lnTo>
                    <a:pt x="474011" y="66594"/>
                  </a:lnTo>
                  <a:lnTo>
                    <a:pt x="464717" y="54780"/>
                  </a:lnTo>
                  <a:lnTo>
                    <a:pt x="454865" y="44202"/>
                  </a:lnTo>
                  <a:lnTo>
                    <a:pt x="444268" y="34628"/>
                  </a:lnTo>
                  <a:lnTo>
                    <a:pt x="432875" y="25825"/>
                  </a:lnTo>
                  <a:lnTo>
                    <a:pt x="420613" y="17911"/>
                  </a:lnTo>
                  <a:lnTo>
                    <a:pt x="407318" y="11340"/>
                  </a:lnTo>
                  <a:lnTo>
                    <a:pt x="392999" y="6255"/>
                  </a:lnTo>
                  <a:lnTo>
                    <a:pt x="377806" y="2670"/>
                  </a:lnTo>
                  <a:lnTo>
                    <a:pt x="361931" y="631"/>
                  </a:lnTo>
                  <a:lnTo>
                    <a:pt x="345557" y="0"/>
                  </a:lnTo>
                  <a:lnTo>
                    <a:pt x="329156" y="525"/>
                  </a:lnTo>
                  <a:lnTo>
                    <a:pt x="313452" y="1932"/>
                  </a:lnTo>
                  <a:lnTo>
                    <a:pt x="298772" y="3994"/>
                  </a:lnTo>
                  <a:lnTo>
                    <a:pt x="284780" y="6850"/>
                  </a:lnTo>
                  <a:lnTo>
                    <a:pt x="270697" y="10977"/>
                  </a:lnTo>
                  <a:lnTo>
                    <a:pt x="256077" y="16529"/>
                  </a:lnTo>
                  <a:lnTo>
                    <a:pt x="241136" y="23206"/>
                  </a:lnTo>
                  <a:lnTo>
                    <a:pt x="226551" y="30453"/>
                  </a:lnTo>
                  <a:lnTo>
                    <a:pt x="212701" y="37886"/>
                  </a:lnTo>
                  <a:lnTo>
                    <a:pt x="199637" y="45486"/>
                  </a:lnTo>
                  <a:lnTo>
                    <a:pt x="187256" y="53494"/>
                  </a:lnTo>
                  <a:lnTo>
                    <a:pt x="175413" y="62031"/>
                  </a:lnTo>
                  <a:lnTo>
                    <a:pt x="163968" y="71240"/>
                  </a:lnTo>
                  <a:lnTo>
                    <a:pt x="152810" y="81338"/>
                  </a:lnTo>
                  <a:lnTo>
                    <a:pt x="141851" y="92370"/>
                  </a:lnTo>
                  <a:lnTo>
                    <a:pt x="131032" y="104544"/>
                  </a:lnTo>
                  <a:lnTo>
                    <a:pt x="120307" y="118305"/>
                  </a:lnTo>
                  <a:lnTo>
                    <a:pt x="109659" y="133723"/>
                  </a:lnTo>
                  <a:lnTo>
                    <a:pt x="99524" y="149682"/>
                  </a:lnTo>
                  <a:lnTo>
                    <a:pt x="89780" y="165635"/>
                  </a:lnTo>
                  <a:lnTo>
                    <a:pt x="79572" y="182983"/>
                  </a:lnTo>
                  <a:lnTo>
                    <a:pt x="67264" y="2044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381780" y="2742779"/>
            <a:ext cx="1158737" cy="1460958"/>
            <a:chOff x="4381780" y="2742779"/>
            <a:chExt cx="1158737" cy="1460958"/>
          </a:xfrm>
        </p:grpSpPr>
        <p:sp>
          <p:nvSpPr>
            <p:cNvPr id="67" name="Freeform 66"/>
            <p:cNvSpPr/>
            <p:nvPr/>
          </p:nvSpPr>
          <p:spPr>
            <a:xfrm>
              <a:off x="4381780" y="2742779"/>
              <a:ext cx="556767" cy="616635"/>
            </a:xfrm>
            <a:custGeom>
              <a:avLst/>
              <a:gdLst/>
              <a:ahLst/>
              <a:cxnLst/>
              <a:rect l="0" t="0" r="0" b="0"/>
              <a:pathLst>
                <a:path w="556767" h="616635">
                  <a:moveTo>
                    <a:pt x="265499" y="69020"/>
                  </a:moveTo>
                  <a:lnTo>
                    <a:pt x="253898" y="77755"/>
                  </a:lnTo>
                  <a:lnTo>
                    <a:pt x="244050" y="85461"/>
                  </a:lnTo>
                  <a:lnTo>
                    <a:pt x="235044" y="92868"/>
                  </a:lnTo>
                  <a:lnTo>
                    <a:pt x="226603" y="100302"/>
                  </a:lnTo>
                  <a:lnTo>
                    <a:pt x="218575" y="108129"/>
                  </a:lnTo>
                  <a:lnTo>
                    <a:pt x="210847" y="116508"/>
                  </a:lnTo>
                  <a:lnTo>
                    <a:pt x="203170" y="125424"/>
                  </a:lnTo>
                  <a:lnTo>
                    <a:pt x="195170" y="134787"/>
                  </a:lnTo>
                  <a:lnTo>
                    <a:pt x="186677" y="144494"/>
                  </a:lnTo>
                  <a:lnTo>
                    <a:pt x="177854" y="154452"/>
                  </a:lnTo>
                  <a:lnTo>
                    <a:pt x="169084" y="164590"/>
                  </a:lnTo>
                  <a:lnTo>
                    <a:pt x="160590" y="174857"/>
                  </a:lnTo>
                  <a:lnTo>
                    <a:pt x="152259" y="185379"/>
                  </a:lnTo>
                  <a:lnTo>
                    <a:pt x="143753" y="196434"/>
                  </a:lnTo>
                  <a:lnTo>
                    <a:pt x="134886" y="208135"/>
                  </a:lnTo>
                  <a:lnTo>
                    <a:pt x="125796" y="220434"/>
                  </a:lnTo>
                  <a:lnTo>
                    <a:pt x="116839" y="233223"/>
                  </a:lnTo>
                  <a:lnTo>
                    <a:pt x="108221" y="246378"/>
                  </a:lnTo>
                  <a:lnTo>
                    <a:pt x="99975" y="259635"/>
                  </a:lnTo>
                  <a:lnTo>
                    <a:pt x="92058" y="272609"/>
                  </a:lnTo>
                  <a:lnTo>
                    <a:pt x="84400" y="285111"/>
                  </a:lnTo>
                  <a:lnTo>
                    <a:pt x="76935" y="297133"/>
                  </a:lnTo>
                  <a:lnTo>
                    <a:pt x="69609" y="308746"/>
                  </a:lnTo>
                  <a:lnTo>
                    <a:pt x="62381" y="320041"/>
                  </a:lnTo>
                  <a:lnTo>
                    <a:pt x="55220" y="331103"/>
                  </a:lnTo>
                  <a:lnTo>
                    <a:pt x="48105" y="341998"/>
                  </a:lnTo>
                  <a:lnTo>
                    <a:pt x="41026" y="352775"/>
                  </a:lnTo>
                  <a:lnTo>
                    <a:pt x="34137" y="363473"/>
                  </a:lnTo>
                  <a:lnTo>
                    <a:pt x="27738" y="374116"/>
                  </a:lnTo>
                  <a:lnTo>
                    <a:pt x="21952" y="384730"/>
                  </a:lnTo>
                  <a:lnTo>
                    <a:pt x="16746" y="395655"/>
                  </a:lnTo>
                  <a:lnTo>
                    <a:pt x="12014" y="407515"/>
                  </a:lnTo>
                  <a:lnTo>
                    <a:pt x="7655" y="420564"/>
                  </a:lnTo>
                  <a:lnTo>
                    <a:pt x="3896" y="434413"/>
                  </a:lnTo>
                  <a:lnTo>
                    <a:pt x="1276" y="448248"/>
                  </a:lnTo>
                  <a:lnTo>
                    <a:pt x="0" y="461594"/>
                  </a:lnTo>
                  <a:lnTo>
                    <a:pt x="128" y="474485"/>
                  </a:lnTo>
                  <a:lnTo>
                    <a:pt x="1733" y="487281"/>
                  </a:lnTo>
                  <a:lnTo>
                    <a:pt x="4708" y="500217"/>
                  </a:lnTo>
                  <a:lnTo>
                    <a:pt x="8977" y="513209"/>
                  </a:lnTo>
                  <a:lnTo>
                    <a:pt x="14583" y="525945"/>
                  </a:lnTo>
                  <a:lnTo>
                    <a:pt x="21426" y="538259"/>
                  </a:lnTo>
                  <a:lnTo>
                    <a:pt x="29289" y="550140"/>
                  </a:lnTo>
                  <a:lnTo>
                    <a:pt x="37938" y="561652"/>
                  </a:lnTo>
                  <a:lnTo>
                    <a:pt x="47166" y="572868"/>
                  </a:lnTo>
                  <a:lnTo>
                    <a:pt x="56971" y="583535"/>
                  </a:lnTo>
                  <a:lnTo>
                    <a:pt x="67539" y="593099"/>
                  </a:lnTo>
                  <a:lnTo>
                    <a:pt x="78912" y="601339"/>
                  </a:lnTo>
                  <a:lnTo>
                    <a:pt x="91161" y="608024"/>
                  </a:lnTo>
                  <a:lnTo>
                    <a:pt x="104447" y="612767"/>
                  </a:lnTo>
                  <a:lnTo>
                    <a:pt x="118751" y="615546"/>
                  </a:lnTo>
                  <a:lnTo>
                    <a:pt x="133593" y="616634"/>
                  </a:lnTo>
                  <a:lnTo>
                    <a:pt x="148170" y="616392"/>
                  </a:lnTo>
                  <a:lnTo>
                    <a:pt x="162054" y="615161"/>
                  </a:lnTo>
                  <a:lnTo>
                    <a:pt x="175494" y="613220"/>
                  </a:lnTo>
                  <a:lnTo>
                    <a:pt x="189198" y="610781"/>
                  </a:lnTo>
                  <a:lnTo>
                    <a:pt x="203560" y="607992"/>
                  </a:lnTo>
                  <a:lnTo>
                    <a:pt x="218326" y="604800"/>
                  </a:lnTo>
                  <a:lnTo>
                    <a:pt x="232792" y="600971"/>
                  </a:lnTo>
                  <a:lnTo>
                    <a:pt x="246565" y="596434"/>
                  </a:lnTo>
                  <a:lnTo>
                    <a:pt x="259576" y="591420"/>
                  </a:lnTo>
                  <a:lnTo>
                    <a:pt x="271921" y="586361"/>
                  </a:lnTo>
                  <a:lnTo>
                    <a:pt x="283736" y="581511"/>
                  </a:lnTo>
                  <a:lnTo>
                    <a:pt x="294991" y="576780"/>
                  </a:lnTo>
                  <a:lnTo>
                    <a:pt x="305491" y="571843"/>
                  </a:lnTo>
                  <a:lnTo>
                    <a:pt x="315194" y="566522"/>
                  </a:lnTo>
                  <a:lnTo>
                    <a:pt x="324356" y="560796"/>
                  </a:lnTo>
                  <a:lnTo>
                    <a:pt x="333430" y="554719"/>
                  </a:lnTo>
                  <a:lnTo>
                    <a:pt x="342681" y="548368"/>
                  </a:lnTo>
                  <a:lnTo>
                    <a:pt x="352031" y="541815"/>
                  </a:lnTo>
                  <a:lnTo>
                    <a:pt x="361162" y="535115"/>
                  </a:lnTo>
                  <a:lnTo>
                    <a:pt x="369898" y="528314"/>
                  </a:lnTo>
                  <a:lnTo>
                    <a:pt x="378222" y="521443"/>
                  </a:lnTo>
                  <a:lnTo>
                    <a:pt x="386192" y="514524"/>
                  </a:lnTo>
                  <a:lnTo>
                    <a:pt x="393885" y="507567"/>
                  </a:lnTo>
                  <a:lnTo>
                    <a:pt x="401373" y="500420"/>
                  </a:lnTo>
                  <a:lnTo>
                    <a:pt x="408715" y="492783"/>
                  </a:lnTo>
                  <a:lnTo>
                    <a:pt x="415958" y="484532"/>
                  </a:lnTo>
                  <a:lnTo>
                    <a:pt x="423299" y="475700"/>
                  </a:lnTo>
                  <a:lnTo>
                    <a:pt x="431066" y="466394"/>
                  </a:lnTo>
                  <a:lnTo>
                    <a:pt x="439406" y="456716"/>
                  </a:lnTo>
                  <a:lnTo>
                    <a:pt x="448296" y="446437"/>
                  </a:lnTo>
                  <a:lnTo>
                    <a:pt x="457642" y="435019"/>
                  </a:lnTo>
                  <a:lnTo>
                    <a:pt x="467328" y="422270"/>
                  </a:lnTo>
                  <a:lnTo>
                    <a:pt x="476933" y="408624"/>
                  </a:lnTo>
                  <a:lnTo>
                    <a:pt x="485770" y="394925"/>
                  </a:lnTo>
                  <a:lnTo>
                    <a:pt x="493522" y="381676"/>
                  </a:lnTo>
                  <a:lnTo>
                    <a:pt x="500217" y="369019"/>
                  </a:lnTo>
                  <a:lnTo>
                    <a:pt x="506030" y="356912"/>
                  </a:lnTo>
                  <a:lnTo>
                    <a:pt x="511164" y="345253"/>
                  </a:lnTo>
                  <a:lnTo>
                    <a:pt x="515800" y="333932"/>
                  </a:lnTo>
                  <a:lnTo>
                    <a:pt x="520083" y="322856"/>
                  </a:lnTo>
                  <a:lnTo>
                    <a:pt x="524118" y="311952"/>
                  </a:lnTo>
                  <a:lnTo>
                    <a:pt x="527984" y="301170"/>
                  </a:lnTo>
                  <a:lnTo>
                    <a:pt x="531733" y="290469"/>
                  </a:lnTo>
                  <a:lnTo>
                    <a:pt x="535404" y="279816"/>
                  </a:lnTo>
                  <a:lnTo>
                    <a:pt x="539022" y="268864"/>
                  </a:lnTo>
                  <a:lnTo>
                    <a:pt x="542604" y="256987"/>
                  </a:lnTo>
                  <a:lnTo>
                    <a:pt x="546157" y="243917"/>
                  </a:lnTo>
                  <a:lnTo>
                    <a:pt x="549526" y="229714"/>
                  </a:lnTo>
                  <a:lnTo>
                    <a:pt x="552409" y="214577"/>
                  </a:lnTo>
                  <a:lnTo>
                    <a:pt x="554674" y="198735"/>
                  </a:lnTo>
                  <a:lnTo>
                    <a:pt x="556196" y="182709"/>
                  </a:lnTo>
                  <a:lnTo>
                    <a:pt x="556766" y="167263"/>
                  </a:lnTo>
                  <a:lnTo>
                    <a:pt x="556371" y="152766"/>
                  </a:lnTo>
                  <a:lnTo>
                    <a:pt x="555140" y="139067"/>
                  </a:lnTo>
                  <a:lnTo>
                    <a:pt x="553250" y="125714"/>
                  </a:lnTo>
                  <a:lnTo>
                    <a:pt x="550861" y="112397"/>
                  </a:lnTo>
                  <a:lnTo>
                    <a:pt x="547784" y="99146"/>
                  </a:lnTo>
                  <a:lnTo>
                    <a:pt x="543510" y="86234"/>
                  </a:lnTo>
                  <a:lnTo>
                    <a:pt x="537854" y="73807"/>
                  </a:lnTo>
                  <a:lnTo>
                    <a:pt x="530937" y="62020"/>
                  </a:lnTo>
                  <a:lnTo>
                    <a:pt x="522997" y="51103"/>
                  </a:lnTo>
                  <a:lnTo>
                    <a:pt x="514281" y="41101"/>
                  </a:lnTo>
                  <a:lnTo>
                    <a:pt x="504836" y="32063"/>
                  </a:lnTo>
                  <a:lnTo>
                    <a:pt x="494518" y="24130"/>
                  </a:lnTo>
                  <a:lnTo>
                    <a:pt x="483320" y="17279"/>
                  </a:lnTo>
                  <a:lnTo>
                    <a:pt x="471360" y="11506"/>
                  </a:lnTo>
                  <a:lnTo>
                    <a:pt x="458800" y="6919"/>
                  </a:lnTo>
                  <a:lnTo>
                    <a:pt x="445798" y="3465"/>
                  </a:lnTo>
                  <a:lnTo>
                    <a:pt x="432644" y="1128"/>
                  </a:lnTo>
                  <a:lnTo>
                    <a:pt x="419740" y="0"/>
                  </a:lnTo>
                  <a:lnTo>
                    <a:pt x="407275" y="28"/>
                  </a:lnTo>
                  <a:lnTo>
                    <a:pt x="394939" y="1350"/>
                  </a:lnTo>
                  <a:lnTo>
                    <a:pt x="382050" y="4365"/>
                  </a:lnTo>
                  <a:lnTo>
                    <a:pt x="368271" y="9127"/>
                  </a:lnTo>
                  <a:lnTo>
                    <a:pt x="353913" y="15087"/>
                  </a:lnTo>
                  <a:lnTo>
                    <a:pt x="339728" y="21310"/>
                  </a:lnTo>
                  <a:lnTo>
                    <a:pt x="326153" y="27240"/>
                  </a:lnTo>
                  <a:lnTo>
                    <a:pt x="313446" y="33015"/>
                  </a:lnTo>
                  <a:lnTo>
                    <a:pt x="301837" y="39258"/>
                  </a:lnTo>
                  <a:lnTo>
                    <a:pt x="291326" y="46306"/>
                  </a:lnTo>
                  <a:lnTo>
                    <a:pt x="281590" y="54023"/>
                  </a:lnTo>
                  <a:lnTo>
                    <a:pt x="272116" y="61983"/>
                  </a:lnTo>
                  <a:lnTo>
                    <a:pt x="262590" y="69902"/>
                  </a:lnTo>
                  <a:lnTo>
                    <a:pt x="253053" y="77831"/>
                  </a:lnTo>
                  <a:lnTo>
                    <a:pt x="243795" y="86061"/>
                  </a:lnTo>
                  <a:lnTo>
                    <a:pt x="234969" y="94743"/>
                  </a:lnTo>
                  <a:lnTo>
                    <a:pt x="226414" y="103878"/>
                  </a:lnTo>
                  <a:lnTo>
                    <a:pt x="217757" y="113396"/>
                  </a:lnTo>
                  <a:lnTo>
                    <a:pt x="208790" y="123210"/>
                  </a:lnTo>
                  <a:lnTo>
                    <a:pt x="199631" y="133243"/>
                  </a:lnTo>
                  <a:lnTo>
                    <a:pt x="190630" y="143430"/>
                  </a:lnTo>
                  <a:lnTo>
                    <a:pt x="181986" y="153722"/>
                  </a:lnTo>
                  <a:lnTo>
                    <a:pt x="173836" y="164015"/>
                  </a:lnTo>
                  <a:lnTo>
                    <a:pt x="165437" y="175369"/>
                  </a:lnTo>
                  <a:lnTo>
                    <a:pt x="154932" y="191018"/>
                  </a:lnTo>
                  <a:lnTo>
                    <a:pt x="139157" y="2164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50938" y="3431234"/>
              <a:ext cx="489579" cy="772503"/>
            </a:xfrm>
            <a:custGeom>
              <a:avLst/>
              <a:gdLst/>
              <a:ahLst/>
              <a:cxnLst/>
              <a:rect l="0" t="0" r="0" b="0"/>
              <a:pathLst>
                <a:path w="489579" h="772503">
                  <a:moveTo>
                    <a:pt x="101708" y="128089"/>
                  </a:moveTo>
                  <a:lnTo>
                    <a:pt x="95840" y="133956"/>
                  </a:lnTo>
                  <a:lnTo>
                    <a:pt x="90276" y="139520"/>
                  </a:lnTo>
                  <a:lnTo>
                    <a:pt x="84482" y="145324"/>
                  </a:lnTo>
                  <a:lnTo>
                    <a:pt x="78574" y="151577"/>
                  </a:lnTo>
                  <a:lnTo>
                    <a:pt x="72893" y="158556"/>
                  </a:lnTo>
                  <a:lnTo>
                    <a:pt x="67613" y="166342"/>
                  </a:lnTo>
                  <a:lnTo>
                    <a:pt x="62590" y="175016"/>
                  </a:lnTo>
                  <a:lnTo>
                    <a:pt x="57456" y="184744"/>
                  </a:lnTo>
                  <a:lnTo>
                    <a:pt x="52005" y="195515"/>
                  </a:lnTo>
                  <a:lnTo>
                    <a:pt x="46361" y="207341"/>
                  </a:lnTo>
                  <a:lnTo>
                    <a:pt x="40872" y="220336"/>
                  </a:lnTo>
                  <a:lnTo>
                    <a:pt x="35734" y="234439"/>
                  </a:lnTo>
                  <a:lnTo>
                    <a:pt x="30980" y="249146"/>
                  </a:lnTo>
                  <a:lnTo>
                    <a:pt x="26559" y="263631"/>
                  </a:lnTo>
                  <a:lnTo>
                    <a:pt x="22403" y="277458"/>
                  </a:lnTo>
                  <a:lnTo>
                    <a:pt x="18441" y="291029"/>
                  </a:lnTo>
                  <a:lnTo>
                    <a:pt x="14621" y="305353"/>
                  </a:lnTo>
                  <a:lnTo>
                    <a:pt x="10904" y="320964"/>
                  </a:lnTo>
                  <a:lnTo>
                    <a:pt x="7424" y="338061"/>
                  </a:lnTo>
                  <a:lnTo>
                    <a:pt x="4465" y="356761"/>
                  </a:lnTo>
                  <a:lnTo>
                    <a:pt x="2148" y="376938"/>
                  </a:lnTo>
                  <a:lnTo>
                    <a:pt x="594" y="398168"/>
                  </a:lnTo>
                  <a:lnTo>
                    <a:pt x="0" y="419856"/>
                  </a:lnTo>
                  <a:lnTo>
                    <a:pt x="380" y="441622"/>
                  </a:lnTo>
                  <a:lnTo>
                    <a:pt x="1601" y="463303"/>
                  </a:lnTo>
                  <a:lnTo>
                    <a:pt x="3484" y="484851"/>
                  </a:lnTo>
                  <a:lnTo>
                    <a:pt x="5858" y="506260"/>
                  </a:lnTo>
                  <a:lnTo>
                    <a:pt x="8587" y="527060"/>
                  </a:lnTo>
                  <a:lnTo>
                    <a:pt x="11563" y="546356"/>
                  </a:lnTo>
                  <a:lnTo>
                    <a:pt x="14712" y="563781"/>
                  </a:lnTo>
                  <a:lnTo>
                    <a:pt x="17977" y="579449"/>
                  </a:lnTo>
                  <a:lnTo>
                    <a:pt x="21322" y="593675"/>
                  </a:lnTo>
                  <a:lnTo>
                    <a:pt x="24726" y="606813"/>
                  </a:lnTo>
                  <a:lnTo>
                    <a:pt x="28334" y="619488"/>
                  </a:lnTo>
                  <a:lnTo>
                    <a:pt x="32443" y="632546"/>
                  </a:lnTo>
                  <a:lnTo>
                    <a:pt x="37178" y="646410"/>
                  </a:lnTo>
                  <a:lnTo>
                    <a:pt x="42664" y="660810"/>
                  </a:lnTo>
                  <a:lnTo>
                    <a:pt x="49103" y="675017"/>
                  </a:lnTo>
                  <a:lnTo>
                    <a:pt x="56516" y="688604"/>
                  </a:lnTo>
                  <a:lnTo>
                    <a:pt x="64936" y="701317"/>
                  </a:lnTo>
                  <a:lnTo>
                    <a:pt x="74491" y="712928"/>
                  </a:lnTo>
                  <a:lnTo>
                    <a:pt x="85136" y="723432"/>
                  </a:lnTo>
                  <a:lnTo>
                    <a:pt x="96537" y="732823"/>
                  </a:lnTo>
                  <a:lnTo>
                    <a:pt x="108182" y="741001"/>
                  </a:lnTo>
                  <a:lnTo>
                    <a:pt x="119758" y="748025"/>
                  </a:lnTo>
                  <a:lnTo>
                    <a:pt x="131309" y="754084"/>
                  </a:lnTo>
                  <a:lnTo>
                    <a:pt x="143130" y="759397"/>
                  </a:lnTo>
                  <a:lnTo>
                    <a:pt x="155375" y="764151"/>
                  </a:lnTo>
                  <a:lnTo>
                    <a:pt x="167888" y="768176"/>
                  </a:lnTo>
                  <a:lnTo>
                    <a:pt x="180295" y="770976"/>
                  </a:lnTo>
                  <a:lnTo>
                    <a:pt x="192389" y="772376"/>
                  </a:lnTo>
                  <a:lnTo>
                    <a:pt x="204291" y="772502"/>
                  </a:lnTo>
                  <a:lnTo>
                    <a:pt x="216349" y="771599"/>
                  </a:lnTo>
                  <a:lnTo>
                    <a:pt x="228754" y="769913"/>
                  </a:lnTo>
                  <a:lnTo>
                    <a:pt x="241372" y="767493"/>
                  </a:lnTo>
                  <a:lnTo>
                    <a:pt x="253851" y="764199"/>
                  </a:lnTo>
                  <a:lnTo>
                    <a:pt x="265992" y="760019"/>
                  </a:lnTo>
                  <a:lnTo>
                    <a:pt x="277927" y="754908"/>
                  </a:lnTo>
                  <a:lnTo>
                    <a:pt x="290006" y="748721"/>
                  </a:lnTo>
                  <a:lnTo>
                    <a:pt x="302420" y="741486"/>
                  </a:lnTo>
                  <a:lnTo>
                    <a:pt x="314876" y="733526"/>
                  </a:lnTo>
                  <a:lnTo>
                    <a:pt x="326712" y="725344"/>
                  </a:lnTo>
                  <a:lnTo>
                    <a:pt x="337605" y="717242"/>
                  </a:lnTo>
                  <a:lnTo>
                    <a:pt x="347715" y="709007"/>
                  </a:lnTo>
                  <a:lnTo>
                    <a:pt x="357500" y="700033"/>
                  </a:lnTo>
                  <a:lnTo>
                    <a:pt x="367264" y="690029"/>
                  </a:lnTo>
                  <a:lnTo>
                    <a:pt x="376975" y="679021"/>
                  </a:lnTo>
                  <a:lnTo>
                    <a:pt x="386356" y="667175"/>
                  </a:lnTo>
                  <a:lnTo>
                    <a:pt x="395259" y="654687"/>
                  </a:lnTo>
                  <a:lnTo>
                    <a:pt x="403527" y="641895"/>
                  </a:lnTo>
                  <a:lnTo>
                    <a:pt x="410927" y="629241"/>
                  </a:lnTo>
                  <a:lnTo>
                    <a:pt x="417421" y="616957"/>
                  </a:lnTo>
                  <a:lnTo>
                    <a:pt x="423119" y="605083"/>
                  </a:lnTo>
                  <a:lnTo>
                    <a:pt x="428188" y="593570"/>
                  </a:lnTo>
                  <a:lnTo>
                    <a:pt x="432791" y="582333"/>
                  </a:lnTo>
                  <a:lnTo>
                    <a:pt x="437224" y="570970"/>
                  </a:lnTo>
                  <a:lnTo>
                    <a:pt x="441895" y="558809"/>
                  </a:lnTo>
                  <a:lnTo>
                    <a:pt x="447001" y="545554"/>
                  </a:lnTo>
                  <a:lnTo>
                    <a:pt x="452398" y="531565"/>
                  </a:lnTo>
                  <a:lnTo>
                    <a:pt x="457713" y="517635"/>
                  </a:lnTo>
                  <a:lnTo>
                    <a:pt x="462732" y="504225"/>
                  </a:lnTo>
                  <a:lnTo>
                    <a:pt x="467405" y="491291"/>
                  </a:lnTo>
                  <a:lnTo>
                    <a:pt x="471770" y="478466"/>
                  </a:lnTo>
                  <a:lnTo>
                    <a:pt x="475884" y="465498"/>
                  </a:lnTo>
                  <a:lnTo>
                    <a:pt x="479647" y="451974"/>
                  </a:lnTo>
                  <a:lnTo>
                    <a:pt x="482802" y="437284"/>
                  </a:lnTo>
                  <a:lnTo>
                    <a:pt x="485259" y="421209"/>
                  </a:lnTo>
                  <a:lnTo>
                    <a:pt x="487079" y="404021"/>
                  </a:lnTo>
                  <a:lnTo>
                    <a:pt x="488384" y="386265"/>
                  </a:lnTo>
                  <a:lnTo>
                    <a:pt x="489290" y="368329"/>
                  </a:lnTo>
                  <a:lnTo>
                    <a:pt x="489578" y="350558"/>
                  </a:lnTo>
                  <a:lnTo>
                    <a:pt x="488714" y="333327"/>
                  </a:lnTo>
                  <a:lnTo>
                    <a:pt x="486505" y="316774"/>
                  </a:lnTo>
                  <a:lnTo>
                    <a:pt x="483226" y="300693"/>
                  </a:lnTo>
                  <a:lnTo>
                    <a:pt x="479415" y="284661"/>
                  </a:lnTo>
                  <a:lnTo>
                    <a:pt x="475441" y="268429"/>
                  </a:lnTo>
                  <a:lnTo>
                    <a:pt x="471317" y="252083"/>
                  </a:lnTo>
                  <a:lnTo>
                    <a:pt x="466798" y="235949"/>
                  </a:lnTo>
                  <a:lnTo>
                    <a:pt x="461759" y="220203"/>
                  </a:lnTo>
                  <a:lnTo>
                    <a:pt x="456224" y="204866"/>
                  </a:lnTo>
                  <a:lnTo>
                    <a:pt x="450276" y="189882"/>
                  </a:lnTo>
                  <a:lnTo>
                    <a:pt x="444006" y="175173"/>
                  </a:lnTo>
                  <a:lnTo>
                    <a:pt x="437338" y="160667"/>
                  </a:lnTo>
                  <a:lnTo>
                    <a:pt x="430029" y="146308"/>
                  </a:lnTo>
                  <a:lnTo>
                    <a:pt x="422001" y="132055"/>
                  </a:lnTo>
                  <a:lnTo>
                    <a:pt x="413321" y="118041"/>
                  </a:lnTo>
                  <a:lnTo>
                    <a:pt x="404117" y="104551"/>
                  </a:lnTo>
                  <a:lnTo>
                    <a:pt x="394512" y="91699"/>
                  </a:lnTo>
                  <a:lnTo>
                    <a:pt x="384453" y="79442"/>
                  </a:lnTo>
                  <a:lnTo>
                    <a:pt x="373714" y="67671"/>
                  </a:lnTo>
                  <a:lnTo>
                    <a:pt x="362235" y="56277"/>
                  </a:lnTo>
                  <a:lnTo>
                    <a:pt x="350255" y="45490"/>
                  </a:lnTo>
                  <a:lnTo>
                    <a:pt x="338214" y="35844"/>
                  </a:lnTo>
                  <a:lnTo>
                    <a:pt x="326369" y="27540"/>
                  </a:lnTo>
                  <a:lnTo>
                    <a:pt x="314636" y="20473"/>
                  </a:lnTo>
                  <a:lnTo>
                    <a:pt x="302692" y="14409"/>
                  </a:lnTo>
                  <a:lnTo>
                    <a:pt x="290354" y="9116"/>
                  </a:lnTo>
                  <a:lnTo>
                    <a:pt x="277441" y="4712"/>
                  </a:lnTo>
                  <a:lnTo>
                    <a:pt x="263700" y="1650"/>
                  </a:lnTo>
                  <a:lnTo>
                    <a:pt x="249084" y="75"/>
                  </a:lnTo>
                  <a:lnTo>
                    <a:pt x="233861" y="0"/>
                  </a:lnTo>
                  <a:lnTo>
                    <a:pt x="218496" y="1469"/>
                  </a:lnTo>
                  <a:lnTo>
                    <a:pt x="203269" y="4353"/>
                  </a:lnTo>
                  <a:lnTo>
                    <a:pt x="188113" y="8561"/>
                  </a:lnTo>
                  <a:lnTo>
                    <a:pt x="172719" y="14126"/>
                  </a:lnTo>
                  <a:lnTo>
                    <a:pt x="156931" y="20937"/>
                  </a:lnTo>
                  <a:lnTo>
                    <a:pt x="141226" y="28609"/>
                  </a:lnTo>
                  <a:lnTo>
                    <a:pt x="126587" y="36597"/>
                  </a:lnTo>
                  <a:lnTo>
                    <a:pt x="113482" y="44559"/>
                  </a:lnTo>
                  <a:lnTo>
                    <a:pt x="101886" y="52361"/>
                  </a:lnTo>
                  <a:lnTo>
                    <a:pt x="91555" y="59980"/>
                  </a:lnTo>
                  <a:lnTo>
                    <a:pt x="82197" y="67441"/>
                  </a:lnTo>
                  <a:lnTo>
                    <a:pt x="73555" y="74945"/>
                  </a:lnTo>
                  <a:lnTo>
                    <a:pt x="65423" y="82829"/>
                  </a:lnTo>
                  <a:lnTo>
                    <a:pt x="57646" y="91255"/>
                  </a:lnTo>
                  <a:lnTo>
                    <a:pt x="50114" y="100374"/>
                  </a:lnTo>
                  <a:lnTo>
                    <a:pt x="42749" y="110408"/>
                  </a:lnTo>
                  <a:lnTo>
                    <a:pt x="35507" y="121364"/>
                  </a:lnTo>
                  <a:lnTo>
                    <a:pt x="28653" y="132511"/>
                  </a:lnTo>
                  <a:lnTo>
                    <a:pt x="22082" y="143567"/>
                  </a:lnTo>
                  <a:lnTo>
                    <a:pt x="15215" y="155502"/>
                  </a:lnTo>
                  <a:lnTo>
                    <a:pt x="6952" y="1702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33174" y="203768"/>
            <a:ext cx="5453612" cy="701683"/>
            <a:chOff x="233174" y="203768"/>
            <a:chExt cx="5453612" cy="701683"/>
          </a:xfrm>
        </p:grpSpPr>
        <p:sp>
          <p:nvSpPr>
            <p:cNvPr id="70" name="Freeform 69"/>
            <p:cNvSpPr/>
            <p:nvPr/>
          </p:nvSpPr>
          <p:spPr>
            <a:xfrm>
              <a:off x="233174" y="203768"/>
              <a:ext cx="345894" cy="502796"/>
            </a:xfrm>
            <a:custGeom>
              <a:avLst/>
              <a:gdLst/>
              <a:ahLst/>
              <a:cxnLst/>
              <a:rect l="0" t="0" r="0" b="0"/>
              <a:pathLst>
                <a:path w="345894" h="502796">
                  <a:moveTo>
                    <a:pt x="177437" y="27858"/>
                  </a:moveTo>
                  <a:lnTo>
                    <a:pt x="171502" y="21991"/>
                  </a:lnTo>
                  <a:lnTo>
                    <a:pt x="165298" y="16426"/>
                  </a:lnTo>
                  <a:lnTo>
                    <a:pt x="158202" y="10646"/>
                  </a:lnTo>
                  <a:lnTo>
                    <a:pt x="150262" y="5256"/>
                  </a:lnTo>
                  <a:lnTo>
                    <a:pt x="141615" y="1520"/>
                  </a:lnTo>
                  <a:lnTo>
                    <a:pt x="132421" y="0"/>
                  </a:lnTo>
                  <a:lnTo>
                    <a:pt x="122821" y="453"/>
                  </a:lnTo>
                  <a:lnTo>
                    <a:pt x="112931" y="2208"/>
                  </a:lnTo>
                  <a:lnTo>
                    <a:pt x="102843" y="4731"/>
                  </a:lnTo>
                  <a:lnTo>
                    <a:pt x="92782" y="8015"/>
                  </a:lnTo>
                  <a:lnTo>
                    <a:pt x="83101" y="12488"/>
                  </a:lnTo>
                  <a:lnTo>
                    <a:pt x="73960" y="18305"/>
                  </a:lnTo>
                  <a:lnTo>
                    <a:pt x="65347" y="25345"/>
                  </a:lnTo>
                  <a:lnTo>
                    <a:pt x="57175" y="33373"/>
                  </a:lnTo>
                  <a:lnTo>
                    <a:pt x="49347" y="42153"/>
                  </a:lnTo>
                  <a:lnTo>
                    <a:pt x="41937" y="51642"/>
                  </a:lnTo>
                  <a:lnTo>
                    <a:pt x="35179" y="61990"/>
                  </a:lnTo>
                  <a:lnTo>
                    <a:pt x="29150" y="73213"/>
                  </a:lnTo>
                  <a:lnTo>
                    <a:pt x="23778" y="85359"/>
                  </a:lnTo>
                  <a:lnTo>
                    <a:pt x="18935" y="98576"/>
                  </a:lnTo>
                  <a:lnTo>
                    <a:pt x="14496" y="112842"/>
                  </a:lnTo>
                  <a:lnTo>
                    <a:pt x="10514" y="127999"/>
                  </a:lnTo>
                  <a:lnTo>
                    <a:pt x="7212" y="143851"/>
                  </a:lnTo>
                  <a:lnTo>
                    <a:pt x="4656" y="160213"/>
                  </a:lnTo>
                  <a:lnTo>
                    <a:pt x="2770" y="176776"/>
                  </a:lnTo>
                  <a:lnTo>
                    <a:pt x="1420" y="193122"/>
                  </a:lnTo>
                  <a:lnTo>
                    <a:pt x="480" y="209041"/>
                  </a:lnTo>
                  <a:lnTo>
                    <a:pt x="0" y="224510"/>
                  </a:lnTo>
                  <a:lnTo>
                    <a:pt x="203" y="239591"/>
                  </a:lnTo>
                  <a:lnTo>
                    <a:pt x="1153" y="254368"/>
                  </a:lnTo>
                  <a:lnTo>
                    <a:pt x="2774" y="268921"/>
                  </a:lnTo>
                  <a:lnTo>
                    <a:pt x="4933" y="283313"/>
                  </a:lnTo>
                  <a:lnTo>
                    <a:pt x="7496" y="297588"/>
                  </a:lnTo>
                  <a:lnTo>
                    <a:pt x="10353" y="311616"/>
                  </a:lnTo>
                  <a:lnTo>
                    <a:pt x="13416" y="325116"/>
                  </a:lnTo>
                  <a:lnTo>
                    <a:pt x="16627" y="337979"/>
                  </a:lnTo>
                  <a:lnTo>
                    <a:pt x="20104" y="350414"/>
                  </a:lnTo>
                  <a:lnTo>
                    <a:pt x="24124" y="362838"/>
                  </a:lnTo>
                  <a:lnTo>
                    <a:pt x="28790" y="375491"/>
                  </a:lnTo>
                  <a:lnTo>
                    <a:pt x="33890" y="388278"/>
                  </a:lnTo>
                  <a:lnTo>
                    <a:pt x="39006" y="400869"/>
                  </a:lnTo>
                  <a:lnTo>
                    <a:pt x="43900" y="413078"/>
                  </a:lnTo>
                  <a:lnTo>
                    <a:pt x="48829" y="424717"/>
                  </a:lnTo>
                  <a:lnTo>
                    <a:pt x="54431" y="435534"/>
                  </a:lnTo>
                  <a:lnTo>
                    <a:pt x="61017" y="445473"/>
                  </a:lnTo>
                  <a:lnTo>
                    <a:pt x="68577" y="454639"/>
                  </a:lnTo>
                  <a:lnTo>
                    <a:pt x="76955" y="463189"/>
                  </a:lnTo>
                  <a:lnTo>
                    <a:pt x="85965" y="471274"/>
                  </a:lnTo>
                  <a:lnTo>
                    <a:pt x="95440" y="478859"/>
                  </a:lnTo>
                  <a:lnTo>
                    <a:pt x="105245" y="485734"/>
                  </a:lnTo>
                  <a:lnTo>
                    <a:pt x="115281" y="491832"/>
                  </a:lnTo>
                  <a:lnTo>
                    <a:pt x="125476" y="496911"/>
                  </a:lnTo>
                  <a:lnTo>
                    <a:pt x="135780" y="500492"/>
                  </a:lnTo>
                  <a:lnTo>
                    <a:pt x="146152" y="502449"/>
                  </a:lnTo>
                  <a:lnTo>
                    <a:pt x="156407" y="502795"/>
                  </a:lnTo>
                  <a:lnTo>
                    <a:pt x="166219" y="501515"/>
                  </a:lnTo>
                  <a:lnTo>
                    <a:pt x="175449" y="498766"/>
                  </a:lnTo>
                  <a:lnTo>
                    <a:pt x="184122" y="494821"/>
                  </a:lnTo>
                  <a:lnTo>
                    <a:pt x="192333" y="489964"/>
                  </a:lnTo>
                  <a:lnTo>
                    <a:pt x="200192" y="484438"/>
                  </a:lnTo>
                  <a:lnTo>
                    <a:pt x="207794" y="478273"/>
                  </a:lnTo>
                  <a:lnTo>
                    <a:pt x="215212" y="471303"/>
                  </a:lnTo>
                  <a:lnTo>
                    <a:pt x="222497" y="463499"/>
                  </a:lnTo>
                  <a:lnTo>
                    <a:pt x="229527" y="454799"/>
                  </a:lnTo>
                  <a:lnTo>
                    <a:pt x="236022" y="445049"/>
                  </a:lnTo>
                  <a:lnTo>
                    <a:pt x="241866" y="434264"/>
                  </a:lnTo>
                  <a:lnTo>
                    <a:pt x="246942" y="422597"/>
                  </a:lnTo>
                  <a:lnTo>
                    <a:pt x="251054" y="410241"/>
                  </a:lnTo>
                  <a:lnTo>
                    <a:pt x="254179" y="397380"/>
                  </a:lnTo>
                  <a:lnTo>
                    <a:pt x="256125" y="384320"/>
                  </a:lnTo>
                  <a:lnTo>
                    <a:pt x="256458" y="371480"/>
                  </a:lnTo>
                  <a:lnTo>
                    <a:pt x="255088" y="359073"/>
                  </a:lnTo>
                  <a:lnTo>
                    <a:pt x="252219" y="347284"/>
                  </a:lnTo>
                  <a:lnTo>
                    <a:pt x="248160" y="336360"/>
                  </a:lnTo>
                  <a:lnTo>
                    <a:pt x="243200" y="326354"/>
                  </a:lnTo>
                  <a:lnTo>
                    <a:pt x="237262" y="317481"/>
                  </a:lnTo>
                  <a:lnTo>
                    <a:pt x="229921" y="310192"/>
                  </a:lnTo>
                  <a:lnTo>
                    <a:pt x="221079" y="304604"/>
                  </a:lnTo>
                  <a:lnTo>
                    <a:pt x="211734" y="301235"/>
                  </a:lnTo>
                  <a:lnTo>
                    <a:pt x="204948" y="300873"/>
                  </a:lnTo>
                  <a:lnTo>
                    <a:pt x="202999" y="302327"/>
                  </a:lnTo>
                  <a:lnTo>
                    <a:pt x="205048" y="303452"/>
                  </a:lnTo>
                  <a:lnTo>
                    <a:pt x="209892" y="303568"/>
                  </a:lnTo>
                  <a:lnTo>
                    <a:pt x="216623" y="302707"/>
                  </a:lnTo>
                  <a:lnTo>
                    <a:pt x="224623" y="301065"/>
                  </a:lnTo>
                  <a:lnTo>
                    <a:pt x="233635" y="298681"/>
                  </a:lnTo>
                  <a:lnTo>
                    <a:pt x="243686" y="295413"/>
                  </a:lnTo>
                  <a:lnTo>
                    <a:pt x="254712" y="291261"/>
                  </a:lnTo>
                  <a:lnTo>
                    <a:pt x="266393" y="286508"/>
                  </a:lnTo>
                  <a:lnTo>
                    <a:pt x="278236" y="281626"/>
                  </a:lnTo>
                  <a:lnTo>
                    <a:pt x="289936" y="276895"/>
                  </a:lnTo>
                  <a:lnTo>
                    <a:pt x="301131" y="272171"/>
                  </a:lnTo>
                  <a:lnTo>
                    <a:pt x="312520" y="266312"/>
                  </a:lnTo>
                  <a:lnTo>
                    <a:pt x="326217" y="256571"/>
                  </a:lnTo>
                  <a:lnTo>
                    <a:pt x="345893" y="2384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1181" y="489533"/>
              <a:ext cx="105286" cy="183038"/>
            </a:xfrm>
            <a:custGeom>
              <a:avLst/>
              <a:gdLst/>
              <a:ahLst/>
              <a:cxnLst/>
              <a:rect l="0" t="0" r="0" b="0"/>
              <a:pathLst>
                <a:path w="105286" h="183038">
                  <a:moveTo>
                    <a:pt x="0" y="68477"/>
                  </a:moveTo>
                  <a:lnTo>
                    <a:pt x="67" y="80212"/>
                  </a:lnTo>
                  <a:lnTo>
                    <a:pt x="707" y="91341"/>
                  </a:lnTo>
                  <a:lnTo>
                    <a:pt x="2004" y="102935"/>
                  </a:lnTo>
                  <a:lnTo>
                    <a:pt x="3863" y="114923"/>
                  </a:lnTo>
                  <a:lnTo>
                    <a:pt x="6180" y="126935"/>
                  </a:lnTo>
                  <a:lnTo>
                    <a:pt x="8846" y="138738"/>
                  </a:lnTo>
                  <a:lnTo>
                    <a:pt x="11770" y="150264"/>
                  </a:lnTo>
                  <a:lnTo>
                    <a:pt x="14877" y="161533"/>
                  </a:lnTo>
                  <a:lnTo>
                    <a:pt x="18088" y="172519"/>
                  </a:lnTo>
                  <a:lnTo>
                    <a:pt x="20489" y="180713"/>
                  </a:lnTo>
                  <a:lnTo>
                    <a:pt x="21013" y="183037"/>
                  </a:lnTo>
                  <a:lnTo>
                    <a:pt x="20060" y="180650"/>
                  </a:lnTo>
                  <a:lnTo>
                    <a:pt x="18160" y="175052"/>
                  </a:lnTo>
                  <a:lnTo>
                    <a:pt x="15670" y="167091"/>
                  </a:lnTo>
                  <a:lnTo>
                    <a:pt x="12818" y="157356"/>
                  </a:lnTo>
                  <a:lnTo>
                    <a:pt x="9903" y="146317"/>
                  </a:lnTo>
                  <a:lnTo>
                    <a:pt x="7316" y="134343"/>
                  </a:lnTo>
                  <a:lnTo>
                    <a:pt x="5244" y="121719"/>
                  </a:lnTo>
                  <a:lnTo>
                    <a:pt x="3851" y="108810"/>
                  </a:lnTo>
                  <a:lnTo>
                    <a:pt x="3364" y="96065"/>
                  </a:lnTo>
                  <a:lnTo>
                    <a:pt x="3820" y="83714"/>
                  </a:lnTo>
                  <a:lnTo>
                    <a:pt x="5261" y="71793"/>
                  </a:lnTo>
                  <a:lnTo>
                    <a:pt x="7823" y="60247"/>
                  </a:lnTo>
                  <a:lnTo>
                    <a:pt x="11477" y="49005"/>
                  </a:lnTo>
                  <a:lnTo>
                    <a:pt x="16217" y="38318"/>
                  </a:lnTo>
                  <a:lnTo>
                    <a:pt x="22148" y="28739"/>
                  </a:lnTo>
                  <a:lnTo>
                    <a:pt x="29216" y="20485"/>
                  </a:lnTo>
                  <a:lnTo>
                    <a:pt x="37402" y="13620"/>
                  </a:lnTo>
                  <a:lnTo>
                    <a:pt x="46800" y="8225"/>
                  </a:lnTo>
                  <a:lnTo>
                    <a:pt x="57326" y="4194"/>
                  </a:lnTo>
                  <a:lnTo>
                    <a:pt x="68182" y="1475"/>
                  </a:lnTo>
                  <a:lnTo>
                    <a:pt x="79011" y="0"/>
                  </a:lnTo>
                  <a:lnTo>
                    <a:pt x="90762" y="754"/>
                  </a:lnTo>
                  <a:lnTo>
                    <a:pt x="105285" y="53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4189" y="515319"/>
              <a:ext cx="120205" cy="163217"/>
            </a:xfrm>
            <a:custGeom>
              <a:avLst/>
              <a:gdLst/>
              <a:ahLst/>
              <a:cxnLst/>
              <a:rect l="0" t="0" r="0" b="0"/>
              <a:pathLst>
                <a:path w="120205" h="163217">
                  <a:moveTo>
                    <a:pt x="25448" y="63748"/>
                  </a:moveTo>
                  <a:lnTo>
                    <a:pt x="37116" y="63681"/>
                  </a:lnTo>
                  <a:lnTo>
                    <a:pt x="47605" y="63041"/>
                  </a:lnTo>
                  <a:lnTo>
                    <a:pt x="57902" y="61740"/>
                  </a:lnTo>
                  <a:lnTo>
                    <a:pt x="68031" y="59707"/>
                  </a:lnTo>
                  <a:lnTo>
                    <a:pt x="77726" y="56742"/>
                  </a:lnTo>
                  <a:lnTo>
                    <a:pt x="86848" y="52818"/>
                  </a:lnTo>
                  <a:lnTo>
                    <a:pt x="94933" y="47896"/>
                  </a:lnTo>
                  <a:lnTo>
                    <a:pt x="101149" y="41844"/>
                  </a:lnTo>
                  <a:lnTo>
                    <a:pt x="105204" y="34708"/>
                  </a:lnTo>
                  <a:lnTo>
                    <a:pt x="106959" y="26986"/>
                  </a:lnTo>
                  <a:lnTo>
                    <a:pt x="106174" y="19498"/>
                  </a:lnTo>
                  <a:lnTo>
                    <a:pt x="102974" y="12698"/>
                  </a:lnTo>
                  <a:lnTo>
                    <a:pt x="97590" y="7000"/>
                  </a:lnTo>
                  <a:lnTo>
                    <a:pt x="90172" y="2929"/>
                  </a:lnTo>
                  <a:lnTo>
                    <a:pt x="81008" y="609"/>
                  </a:lnTo>
                  <a:lnTo>
                    <a:pt x="70621" y="0"/>
                  </a:lnTo>
                  <a:lnTo>
                    <a:pt x="59667" y="1097"/>
                  </a:lnTo>
                  <a:lnTo>
                    <a:pt x="48572" y="3723"/>
                  </a:lnTo>
                  <a:lnTo>
                    <a:pt x="37855" y="7755"/>
                  </a:lnTo>
                  <a:lnTo>
                    <a:pt x="28190" y="13201"/>
                  </a:lnTo>
                  <a:lnTo>
                    <a:pt x="19846" y="19944"/>
                  </a:lnTo>
                  <a:lnTo>
                    <a:pt x="12905" y="28081"/>
                  </a:lnTo>
                  <a:lnTo>
                    <a:pt x="7451" y="37977"/>
                  </a:lnTo>
                  <a:lnTo>
                    <a:pt x="3381" y="49666"/>
                  </a:lnTo>
                  <a:lnTo>
                    <a:pt x="781" y="62582"/>
                  </a:lnTo>
                  <a:lnTo>
                    <a:pt x="0" y="75783"/>
                  </a:lnTo>
                  <a:lnTo>
                    <a:pt x="1066" y="88690"/>
                  </a:lnTo>
                  <a:lnTo>
                    <a:pt x="3729" y="100947"/>
                  </a:lnTo>
                  <a:lnTo>
                    <a:pt x="7649" y="112252"/>
                  </a:lnTo>
                  <a:lnTo>
                    <a:pt x="12511" y="122551"/>
                  </a:lnTo>
                  <a:lnTo>
                    <a:pt x="18213" y="131805"/>
                  </a:lnTo>
                  <a:lnTo>
                    <a:pt x="24865" y="139890"/>
                  </a:lnTo>
                  <a:lnTo>
                    <a:pt x="32452" y="146849"/>
                  </a:lnTo>
                  <a:lnTo>
                    <a:pt x="41005" y="152695"/>
                  </a:lnTo>
                  <a:lnTo>
                    <a:pt x="50656" y="157332"/>
                  </a:lnTo>
                  <a:lnTo>
                    <a:pt x="61360" y="160814"/>
                  </a:lnTo>
                  <a:lnTo>
                    <a:pt x="72537" y="162949"/>
                  </a:lnTo>
                  <a:lnTo>
                    <a:pt x="84360" y="163216"/>
                  </a:lnTo>
                  <a:lnTo>
                    <a:pt x="98985" y="159405"/>
                  </a:lnTo>
                  <a:lnTo>
                    <a:pt x="120204" y="1479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18108" y="524879"/>
              <a:ext cx="229499" cy="150820"/>
            </a:xfrm>
            <a:custGeom>
              <a:avLst/>
              <a:gdLst/>
              <a:ahLst/>
              <a:cxnLst/>
              <a:rect l="0" t="0" r="0" b="0"/>
              <a:pathLst>
                <a:path w="229499" h="150820">
                  <a:moveTo>
                    <a:pt x="103156" y="54188"/>
                  </a:moveTo>
                  <a:lnTo>
                    <a:pt x="100155" y="45387"/>
                  </a:lnTo>
                  <a:lnTo>
                    <a:pt x="96733" y="37040"/>
                  </a:lnTo>
                  <a:lnTo>
                    <a:pt x="92527" y="28355"/>
                  </a:lnTo>
                  <a:lnTo>
                    <a:pt x="87282" y="19752"/>
                  </a:lnTo>
                  <a:lnTo>
                    <a:pt x="80504" y="12202"/>
                  </a:lnTo>
                  <a:lnTo>
                    <a:pt x="72076" y="6179"/>
                  </a:lnTo>
                  <a:lnTo>
                    <a:pt x="62509" y="1987"/>
                  </a:lnTo>
                  <a:lnTo>
                    <a:pt x="52714" y="0"/>
                  </a:lnTo>
                  <a:lnTo>
                    <a:pt x="43249" y="197"/>
                  </a:lnTo>
                  <a:lnTo>
                    <a:pt x="34457" y="2584"/>
                  </a:lnTo>
                  <a:lnTo>
                    <a:pt x="26633" y="7370"/>
                  </a:lnTo>
                  <a:lnTo>
                    <a:pt x="19824" y="14437"/>
                  </a:lnTo>
                  <a:lnTo>
                    <a:pt x="14067" y="23416"/>
                  </a:lnTo>
                  <a:lnTo>
                    <a:pt x="9483" y="33875"/>
                  </a:lnTo>
                  <a:lnTo>
                    <a:pt x="6023" y="45425"/>
                  </a:lnTo>
                  <a:lnTo>
                    <a:pt x="3511" y="57753"/>
                  </a:lnTo>
                  <a:lnTo>
                    <a:pt x="1732" y="70627"/>
                  </a:lnTo>
                  <a:lnTo>
                    <a:pt x="504" y="83867"/>
                  </a:lnTo>
                  <a:lnTo>
                    <a:pt x="0" y="97028"/>
                  </a:lnTo>
                  <a:lnTo>
                    <a:pt x="717" y="109412"/>
                  </a:lnTo>
                  <a:lnTo>
                    <a:pt x="2840" y="120695"/>
                  </a:lnTo>
                  <a:lnTo>
                    <a:pt x="6572" y="130575"/>
                  </a:lnTo>
                  <a:lnTo>
                    <a:pt x="12284" y="138616"/>
                  </a:lnTo>
                  <a:lnTo>
                    <a:pt x="19974" y="144755"/>
                  </a:lnTo>
                  <a:lnTo>
                    <a:pt x="29036" y="148912"/>
                  </a:lnTo>
                  <a:lnTo>
                    <a:pt x="38488" y="150819"/>
                  </a:lnTo>
                  <a:lnTo>
                    <a:pt x="47726" y="150544"/>
                  </a:lnTo>
                  <a:lnTo>
                    <a:pt x="56535" y="148261"/>
                  </a:lnTo>
                  <a:lnTo>
                    <a:pt x="64903" y="144071"/>
                  </a:lnTo>
                  <a:lnTo>
                    <a:pt x="72894" y="138219"/>
                  </a:lnTo>
                  <a:lnTo>
                    <a:pt x="80430" y="131038"/>
                  </a:lnTo>
                  <a:lnTo>
                    <a:pt x="87280" y="122856"/>
                  </a:lnTo>
                  <a:lnTo>
                    <a:pt x="93374" y="113949"/>
                  </a:lnTo>
                  <a:lnTo>
                    <a:pt x="98791" y="104530"/>
                  </a:lnTo>
                  <a:lnTo>
                    <a:pt x="103665" y="94755"/>
                  </a:lnTo>
                  <a:lnTo>
                    <a:pt x="108129" y="84731"/>
                  </a:lnTo>
                  <a:lnTo>
                    <a:pt x="112299" y="74372"/>
                  </a:lnTo>
                  <a:lnTo>
                    <a:pt x="116259" y="63426"/>
                  </a:lnTo>
                  <a:lnTo>
                    <a:pt x="120081" y="51866"/>
                  </a:lnTo>
                  <a:lnTo>
                    <a:pt x="124003" y="42161"/>
                  </a:lnTo>
                  <a:lnTo>
                    <a:pt x="127879" y="37889"/>
                  </a:lnTo>
                  <a:lnTo>
                    <a:pt x="131173" y="38827"/>
                  </a:lnTo>
                  <a:lnTo>
                    <a:pt x="134102" y="43371"/>
                  </a:lnTo>
                  <a:lnTo>
                    <a:pt x="137124" y="50010"/>
                  </a:lnTo>
                  <a:lnTo>
                    <a:pt x="140696" y="57562"/>
                  </a:lnTo>
                  <a:lnTo>
                    <a:pt x="144997" y="65361"/>
                  </a:lnTo>
                  <a:lnTo>
                    <a:pt x="150157" y="73118"/>
                  </a:lnTo>
                  <a:lnTo>
                    <a:pt x="156361" y="80739"/>
                  </a:lnTo>
                  <a:lnTo>
                    <a:pt x="163604" y="88200"/>
                  </a:lnTo>
                  <a:lnTo>
                    <a:pt x="171735" y="95031"/>
                  </a:lnTo>
                  <a:lnTo>
                    <a:pt x="180562" y="100338"/>
                  </a:lnTo>
                  <a:lnTo>
                    <a:pt x="189891" y="103764"/>
                  </a:lnTo>
                  <a:lnTo>
                    <a:pt x="199121" y="105590"/>
                  </a:lnTo>
                  <a:lnTo>
                    <a:pt x="208149" y="106647"/>
                  </a:lnTo>
                  <a:lnTo>
                    <a:pt x="217766" y="107026"/>
                  </a:lnTo>
                  <a:lnTo>
                    <a:pt x="229498" y="106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147606" y="263212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16"/>
                  </a:lnTo>
                  <a:lnTo>
                    <a:pt x="3727" y="93912"/>
                  </a:lnTo>
                  <a:lnTo>
                    <a:pt x="5375" y="109584"/>
                  </a:lnTo>
                  <a:lnTo>
                    <a:pt x="6778" y="126385"/>
                  </a:lnTo>
                  <a:lnTo>
                    <a:pt x="7871" y="144261"/>
                  </a:lnTo>
                  <a:lnTo>
                    <a:pt x="8679" y="163024"/>
                  </a:lnTo>
                  <a:lnTo>
                    <a:pt x="9261" y="182461"/>
                  </a:lnTo>
                  <a:lnTo>
                    <a:pt x="9839" y="202226"/>
                  </a:lnTo>
                  <a:lnTo>
                    <a:pt x="10767" y="221868"/>
                  </a:lnTo>
                  <a:lnTo>
                    <a:pt x="12207" y="241145"/>
                  </a:lnTo>
                  <a:lnTo>
                    <a:pt x="13989" y="259851"/>
                  </a:lnTo>
                  <a:lnTo>
                    <a:pt x="15725" y="277725"/>
                  </a:lnTo>
                  <a:lnTo>
                    <a:pt x="17187" y="294713"/>
                  </a:lnTo>
                  <a:lnTo>
                    <a:pt x="18319" y="310919"/>
                  </a:lnTo>
                  <a:lnTo>
                    <a:pt x="19154" y="326504"/>
                  </a:lnTo>
                  <a:lnTo>
                    <a:pt x="19754" y="341605"/>
                  </a:lnTo>
                  <a:lnTo>
                    <a:pt x="20373" y="355747"/>
                  </a:lnTo>
                  <a:lnTo>
                    <a:pt x="21608" y="369237"/>
                  </a:lnTo>
                  <a:lnTo>
                    <a:pt x="24687" y="383265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31792" y="41061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7093" y="67"/>
                  </a:lnTo>
                  <a:lnTo>
                    <a:pt x="204462" y="707"/>
                  </a:lnTo>
                  <a:lnTo>
                    <a:pt x="192543" y="1999"/>
                  </a:lnTo>
                  <a:lnTo>
                    <a:pt x="180543" y="3686"/>
                  </a:lnTo>
                  <a:lnTo>
                    <a:pt x="167406" y="5354"/>
                  </a:lnTo>
                  <a:lnTo>
                    <a:pt x="152668" y="6772"/>
                  </a:lnTo>
                  <a:lnTo>
                    <a:pt x="136694" y="8043"/>
                  </a:lnTo>
                  <a:lnTo>
                    <a:pt x="120359" y="9502"/>
                  </a:lnTo>
                  <a:lnTo>
                    <a:pt x="104229" y="11339"/>
                  </a:lnTo>
                  <a:lnTo>
                    <a:pt x="88672" y="13743"/>
                  </a:lnTo>
                  <a:lnTo>
                    <a:pt x="74006" y="16968"/>
                  </a:lnTo>
                  <a:lnTo>
                    <a:pt x="60306" y="21059"/>
                  </a:lnTo>
                  <a:lnTo>
                    <a:pt x="47716" y="25607"/>
                  </a:lnTo>
                  <a:lnTo>
                    <a:pt x="35216" y="30291"/>
                  </a:lnTo>
                  <a:lnTo>
                    <a:pt x="20591" y="35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211000" y="500466"/>
              <a:ext cx="147177" cy="167550"/>
            </a:xfrm>
            <a:custGeom>
              <a:avLst/>
              <a:gdLst/>
              <a:ahLst/>
              <a:cxnLst/>
              <a:rect l="0" t="0" r="0" b="0"/>
              <a:pathLst>
                <a:path w="147177" h="167550">
                  <a:moveTo>
                    <a:pt x="20834" y="47015"/>
                  </a:moveTo>
                  <a:lnTo>
                    <a:pt x="32502" y="47082"/>
                  </a:lnTo>
                  <a:lnTo>
                    <a:pt x="42990" y="47723"/>
                  </a:lnTo>
                  <a:lnTo>
                    <a:pt x="53288" y="49005"/>
                  </a:lnTo>
                  <a:lnTo>
                    <a:pt x="63416" y="50347"/>
                  </a:lnTo>
                  <a:lnTo>
                    <a:pt x="73112" y="50718"/>
                  </a:lnTo>
                  <a:lnTo>
                    <a:pt x="82248" y="49625"/>
                  </a:lnTo>
                  <a:lnTo>
                    <a:pt x="90851" y="47072"/>
                  </a:lnTo>
                  <a:lnTo>
                    <a:pt x="99012" y="43290"/>
                  </a:lnTo>
                  <a:lnTo>
                    <a:pt x="106818" y="38557"/>
                  </a:lnTo>
                  <a:lnTo>
                    <a:pt x="113703" y="33126"/>
                  </a:lnTo>
                  <a:lnTo>
                    <a:pt x="118511" y="27197"/>
                  </a:lnTo>
                  <a:lnTo>
                    <a:pt x="120768" y="20929"/>
                  </a:lnTo>
                  <a:lnTo>
                    <a:pt x="120315" y="14758"/>
                  </a:lnTo>
                  <a:lnTo>
                    <a:pt x="116970" y="9374"/>
                  </a:lnTo>
                  <a:lnTo>
                    <a:pt x="110938" y="5094"/>
                  </a:lnTo>
                  <a:lnTo>
                    <a:pt x="102686" y="2051"/>
                  </a:lnTo>
                  <a:lnTo>
                    <a:pt x="92730" y="376"/>
                  </a:lnTo>
                  <a:lnTo>
                    <a:pt x="81529" y="0"/>
                  </a:lnTo>
                  <a:lnTo>
                    <a:pt x="69607" y="1034"/>
                  </a:lnTo>
                  <a:lnTo>
                    <a:pt x="57540" y="3848"/>
                  </a:lnTo>
                  <a:lnTo>
                    <a:pt x="45660" y="8484"/>
                  </a:lnTo>
                  <a:lnTo>
                    <a:pt x="34396" y="14868"/>
                  </a:lnTo>
                  <a:lnTo>
                    <a:pt x="24357" y="22972"/>
                  </a:lnTo>
                  <a:lnTo>
                    <a:pt x="15762" y="32604"/>
                  </a:lnTo>
                  <a:lnTo>
                    <a:pt x="8821" y="43308"/>
                  </a:lnTo>
                  <a:lnTo>
                    <a:pt x="3899" y="54476"/>
                  </a:lnTo>
                  <a:lnTo>
                    <a:pt x="999" y="65719"/>
                  </a:lnTo>
                  <a:lnTo>
                    <a:pt x="0" y="76706"/>
                  </a:lnTo>
                  <a:lnTo>
                    <a:pt x="832" y="87083"/>
                  </a:lnTo>
                  <a:lnTo>
                    <a:pt x="3277" y="96728"/>
                  </a:lnTo>
                  <a:lnTo>
                    <a:pt x="7017" y="105696"/>
                  </a:lnTo>
                  <a:lnTo>
                    <a:pt x="11735" y="114115"/>
                  </a:lnTo>
                  <a:lnTo>
                    <a:pt x="17163" y="122116"/>
                  </a:lnTo>
                  <a:lnTo>
                    <a:pt x="23093" y="129814"/>
                  </a:lnTo>
                  <a:lnTo>
                    <a:pt x="29372" y="137298"/>
                  </a:lnTo>
                  <a:lnTo>
                    <a:pt x="35905" y="144623"/>
                  </a:lnTo>
                  <a:lnTo>
                    <a:pt x="43106" y="151510"/>
                  </a:lnTo>
                  <a:lnTo>
                    <a:pt x="51844" y="157376"/>
                  </a:lnTo>
                  <a:lnTo>
                    <a:pt x="62462" y="161981"/>
                  </a:lnTo>
                  <a:lnTo>
                    <a:pt x="74510" y="165241"/>
                  </a:lnTo>
                  <a:lnTo>
                    <a:pt x="87054" y="167062"/>
                  </a:lnTo>
                  <a:lnTo>
                    <a:pt x="99476" y="167549"/>
                  </a:lnTo>
                  <a:lnTo>
                    <a:pt x="111091" y="167091"/>
                  </a:lnTo>
                  <a:lnTo>
                    <a:pt x="122128" y="166220"/>
                  </a:lnTo>
                  <a:lnTo>
                    <a:pt x="133547" y="164861"/>
                  </a:lnTo>
                  <a:lnTo>
                    <a:pt x="147176" y="1628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92357" y="463253"/>
              <a:ext cx="173254" cy="175065"/>
            </a:xfrm>
            <a:custGeom>
              <a:avLst/>
              <a:gdLst/>
              <a:ahLst/>
              <a:cxnLst/>
              <a:rect l="0" t="0" r="0" b="0"/>
              <a:pathLst>
                <a:path w="173254" h="175065">
                  <a:moveTo>
                    <a:pt x="102689" y="0"/>
                  </a:moveTo>
                  <a:lnTo>
                    <a:pt x="88221" y="134"/>
                  </a:lnTo>
                  <a:lnTo>
                    <a:pt x="76231" y="1415"/>
                  </a:lnTo>
                  <a:lnTo>
                    <a:pt x="65618" y="4008"/>
                  </a:lnTo>
                  <a:lnTo>
                    <a:pt x="55823" y="7727"/>
                  </a:lnTo>
                  <a:lnTo>
                    <a:pt x="46299" y="12360"/>
                  </a:lnTo>
                  <a:lnTo>
                    <a:pt x="36734" y="17698"/>
                  </a:lnTo>
                  <a:lnTo>
                    <a:pt x="27335" y="23718"/>
                  </a:lnTo>
                  <a:lnTo>
                    <a:pt x="18700" y="30581"/>
                  </a:lnTo>
                  <a:lnTo>
                    <a:pt x="11127" y="38305"/>
                  </a:lnTo>
                  <a:lnTo>
                    <a:pt x="5076" y="46778"/>
                  </a:lnTo>
                  <a:lnTo>
                    <a:pt x="1300" y="55843"/>
                  </a:lnTo>
                  <a:lnTo>
                    <a:pt x="0" y="65332"/>
                  </a:lnTo>
                  <a:lnTo>
                    <a:pt x="1230" y="74465"/>
                  </a:lnTo>
                  <a:lnTo>
                    <a:pt x="5165" y="81919"/>
                  </a:lnTo>
                  <a:lnTo>
                    <a:pt x="11625" y="87114"/>
                  </a:lnTo>
                  <a:lnTo>
                    <a:pt x="20180" y="90293"/>
                  </a:lnTo>
                  <a:lnTo>
                    <a:pt x="30347" y="92136"/>
                  </a:lnTo>
                  <a:lnTo>
                    <a:pt x="41697" y="93194"/>
                  </a:lnTo>
                  <a:lnTo>
                    <a:pt x="53890" y="93808"/>
                  </a:lnTo>
                  <a:lnTo>
                    <a:pt x="66672" y="94171"/>
                  </a:lnTo>
                  <a:lnTo>
                    <a:pt x="79856" y="94394"/>
                  </a:lnTo>
                  <a:lnTo>
                    <a:pt x="93148" y="94700"/>
                  </a:lnTo>
                  <a:lnTo>
                    <a:pt x="106152" y="95432"/>
                  </a:lnTo>
                  <a:lnTo>
                    <a:pt x="118674" y="96743"/>
                  </a:lnTo>
                  <a:lnTo>
                    <a:pt x="130541" y="98775"/>
                  </a:lnTo>
                  <a:lnTo>
                    <a:pt x="141518" y="101742"/>
                  </a:lnTo>
                  <a:lnTo>
                    <a:pt x="151556" y="105670"/>
                  </a:lnTo>
                  <a:lnTo>
                    <a:pt x="160280" y="110596"/>
                  </a:lnTo>
                  <a:lnTo>
                    <a:pt x="166938" y="116651"/>
                  </a:lnTo>
                  <a:lnTo>
                    <a:pt x="171294" y="123790"/>
                  </a:lnTo>
                  <a:lnTo>
                    <a:pt x="173253" y="131514"/>
                  </a:lnTo>
                  <a:lnTo>
                    <a:pt x="172606" y="139004"/>
                  </a:lnTo>
                  <a:lnTo>
                    <a:pt x="169503" y="145814"/>
                  </a:lnTo>
                  <a:lnTo>
                    <a:pt x="164354" y="151858"/>
                  </a:lnTo>
                  <a:lnTo>
                    <a:pt x="157627" y="157226"/>
                  </a:lnTo>
                  <a:lnTo>
                    <a:pt x="149735" y="162053"/>
                  </a:lnTo>
                  <a:lnTo>
                    <a:pt x="140846" y="166313"/>
                  </a:lnTo>
                  <a:lnTo>
                    <a:pt x="130904" y="169810"/>
                  </a:lnTo>
                  <a:lnTo>
                    <a:pt x="119963" y="172495"/>
                  </a:lnTo>
                  <a:lnTo>
                    <a:pt x="108345" y="174300"/>
                  </a:lnTo>
                  <a:lnTo>
                    <a:pt x="96547" y="175064"/>
                  </a:lnTo>
                  <a:lnTo>
                    <a:pt x="84884" y="174802"/>
                  </a:lnTo>
                  <a:lnTo>
                    <a:pt x="73912" y="173823"/>
                  </a:lnTo>
                  <a:lnTo>
                    <a:pt x="63442" y="172536"/>
                  </a:lnTo>
                  <a:lnTo>
                    <a:pt x="52558" y="170830"/>
                  </a:lnTo>
                  <a:lnTo>
                    <a:pt x="3951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74031" y="26321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84"/>
                  </a:lnTo>
                  <a:lnTo>
                    <a:pt x="177" y="101778"/>
                  </a:lnTo>
                  <a:lnTo>
                    <a:pt x="825" y="118261"/>
                  </a:lnTo>
                  <a:lnTo>
                    <a:pt x="2074" y="135632"/>
                  </a:lnTo>
                  <a:lnTo>
                    <a:pt x="3727" y="153567"/>
                  </a:lnTo>
                  <a:lnTo>
                    <a:pt x="5375" y="171314"/>
                  </a:lnTo>
                  <a:lnTo>
                    <a:pt x="6778" y="188445"/>
                  </a:lnTo>
                  <a:lnTo>
                    <a:pt x="7870" y="205034"/>
                  </a:lnTo>
                  <a:lnTo>
                    <a:pt x="8678" y="221467"/>
                  </a:lnTo>
                  <a:lnTo>
                    <a:pt x="9256" y="237998"/>
                  </a:lnTo>
                  <a:lnTo>
                    <a:pt x="9661" y="254558"/>
                  </a:lnTo>
                  <a:lnTo>
                    <a:pt x="9941" y="270843"/>
                  </a:lnTo>
                  <a:lnTo>
                    <a:pt x="10132" y="286688"/>
                  </a:lnTo>
                  <a:lnTo>
                    <a:pt x="10262" y="302062"/>
                  </a:lnTo>
                  <a:lnTo>
                    <a:pt x="10364" y="318811"/>
                  </a:lnTo>
                  <a:lnTo>
                    <a:pt x="10448" y="341761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47689" y="42113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1477" y="0"/>
                  </a:lnTo>
                  <a:lnTo>
                    <a:pt x="240348" y="0"/>
                  </a:lnTo>
                  <a:lnTo>
                    <a:pt x="228754" y="5"/>
                  </a:lnTo>
                  <a:lnTo>
                    <a:pt x="216766" y="178"/>
                  </a:lnTo>
                  <a:lnTo>
                    <a:pt x="204754" y="826"/>
                  </a:lnTo>
                  <a:lnTo>
                    <a:pt x="192947" y="2075"/>
                  </a:lnTo>
                  <a:lnTo>
                    <a:pt x="181248" y="3727"/>
                  </a:lnTo>
                  <a:lnTo>
                    <a:pt x="169331" y="5376"/>
                  </a:lnTo>
                  <a:lnTo>
                    <a:pt x="157014" y="6778"/>
                  </a:lnTo>
                  <a:lnTo>
                    <a:pt x="144115" y="7871"/>
                  </a:lnTo>
                  <a:lnTo>
                    <a:pt x="130384" y="8679"/>
                  </a:lnTo>
                  <a:lnTo>
                    <a:pt x="115780" y="9262"/>
                  </a:lnTo>
                  <a:lnTo>
                    <a:pt x="100733" y="9840"/>
                  </a:lnTo>
                  <a:lnTo>
                    <a:pt x="86020" y="10768"/>
                  </a:lnTo>
                  <a:lnTo>
                    <a:pt x="72058" y="12207"/>
                  </a:lnTo>
                  <a:lnTo>
                    <a:pt x="58975" y="13999"/>
                  </a:lnTo>
                  <a:lnTo>
                    <a:pt x="45289" y="15927"/>
                  </a:lnTo>
                  <a:lnTo>
                    <a:pt x="27566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13593" y="327105"/>
              <a:ext cx="192149" cy="360432"/>
            </a:xfrm>
            <a:custGeom>
              <a:avLst/>
              <a:gdLst/>
              <a:ahLst/>
              <a:cxnLst/>
              <a:rect l="0" t="0" r="0" b="0"/>
              <a:pathLst>
                <a:path w="192149" h="360432">
                  <a:moveTo>
                    <a:pt x="160562" y="41392"/>
                  </a:moveTo>
                  <a:lnTo>
                    <a:pt x="154695" y="35524"/>
                  </a:lnTo>
                  <a:lnTo>
                    <a:pt x="149130" y="29960"/>
                  </a:lnTo>
                  <a:lnTo>
                    <a:pt x="143322" y="24165"/>
                  </a:lnTo>
                  <a:lnTo>
                    <a:pt x="136895" y="18258"/>
                  </a:lnTo>
                  <a:lnTo>
                    <a:pt x="129269" y="12576"/>
                  </a:lnTo>
                  <a:lnTo>
                    <a:pt x="120239" y="7315"/>
                  </a:lnTo>
                  <a:lnTo>
                    <a:pt x="110085" y="2983"/>
                  </a:lnTo>
                  <a:lnTo>
                    <a:pt x="99357" y="442"/>
                  </a:lnTo>
                  <a:lnTo>
                    <a:pt x="88446" y="0"/>
                  </a:lnTo>
                  <a:lnTo>
                    <a:pt x="77698" y="1485"/>
                  </a:lnTo>
                  <a:lnTo>
                    <a:pt x="67489" y="4534"/>
                  </a:lnTo>
                  <a:lnTo>
                    <a:pt x="57965" y="8776"/>
                  </a:lnTo>
                  <a:lnTo>
                    <a:pt x="49250" y="14214"/>
                  </a:lnTo>
                  <a:lnTo>
                    <a:pt x="41534" y="21212"/>
                  </a:lnTo>
                  <a:lnTo>
                    <a:pt x="34823" y="29837"/>
                  </a:lnTo>
                  <a:lnTo>
                    <a:pt x="28975" y="39729"/>
                  </a:lnTo>
                  <a:lnTo>
                    <a:pt x="23805" y="50286"/>
                  </a:lnTo>
                  <a:lnTo>
                    <a:pt x="19137" y="61099"/>
                  </a:lnTo>
                  <a:lnTo>
                    <a:pt x="14830" y="72291"/>
                  </a:lnTo>
                  <a:lnTo>
                    <a:pt x="10777" y="84396"/>
                  </a:lnTo>
                  <a:lnTo>
                    <a:pt x="6908" y="97647"/>
                  </a:lnTo>
                  <a:lnTo>
                    <a:pt x="3495" y="111818"/>
                  </a:lnTo>
                  <a:lnTo>
                    <a:pt x="1115" y="126409"/>
                  </a:lnTo>
                  <a:lnTo>
                    <a:pt x="0" y="141087"/>
                  </a:lnTo>
                  <a:lnTo>
                    <a:pt x="66" y="156030"/>
                  </a:lnTo>
                  <a:lnTo>
                    <a:pt x="1100" y="171806"/>
                  </a:lnTo>
                  <a:lnTo>
                    <a:pt x="2868" y="188666"/>
                  </a:lnTo>
                  <a:lnTo>
                    <a:pt x="5173" y="206073"/>
                  </a:lnTo>
                  <a:lnTo>
                    <a:pt x="7858" y="222925"/>
                  </a:lnTo>
                  <a:lnTo>
                    <a:pt x="10811" y="238631"/>
                  </a:lnTo>
                  <a:lnTo>
                    <a:pt x="14114" y="253107"/>
                  </a:lnTo>
                  <a:lnTo>
                    <a:pt x="18017" y="266518"/>
                  </a:lnTo>
                  <a:lnTo>
                    <a:pt x="22608" y="279088"/>
                  </a:lnTo>
                  <a:lnTo>
                    <a:pt x="27828" y="290869"/>
                  </a:lnTo>
                  <a:lnTo>
                    <a:pt x="33557" y="301730"/>
                  </a:lnTo>
                  <a:lnTo>
                    <a:pt x="39671" y="311673"/>
                  </a:lnTo>
                  <a:lnTo>
                    <a:pt x="46065" y="320829"/>
                  </a:lnTo>
                  <a:lnTo>
                    <a:pt x="52656" y="329367"/>
                  </a:lnTo>
                  <a:lnTo>
                    <a:pt x="59393" y="337436"/>
                  </a:lnTo>
                  <a:lnTo>
                    <a:pt x="66561" y="344838"/>
                  </a:lnTo>
                  <a:lnTo>
                    <a:pt x="74745" y="351058"/>
                  </a:lnTo>
                  <a:lnTo>
                    <a:pt x="84181" y="355899"/>
                  </a:lnTo>
                  <a:lnTo>
                    <a:pt x="94791" y="359149"/>
                  </a:lnTo>
                  <a:lnTo>
                    <a:pt x="106364" y="360431"/>
                  </a:lnTo>
                  <a:lnTo>
                    <a:pt x="118659" y="359734"/>
                  </a:lnTo>
                  <a:lnTo>
                    <a:pt x="131151" y="357334"/>
                  </a:lnTo>
                  <a:lnTo>
                    <a:pt x="143070" y="353597"/>
                  </a:lnTo>
                  <a:lnTo>
                    <a:pt x="154034" y="348876"/>
                  </a:lnTo>
                  <a:lnTo>
                    <a:pt x="163729" y="343756"/>
                  </a:lnTo>
                  <a:lnTo>
                    <a:pt x="172679" y="338555"/>
                  </a:lnTo>
                  <a:lnTo>
                    <a:pt x="181665" y="332821"/>
                  </a:lnTo>
                  <a:lnTo>
                    <a:pt x="192148" y="3256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33965" y="558010"/>
              <a:ext cx="121868" cy="127045"/>
            </a:xfrm>
            <a:custGeom>
              <a:avLst/>
              <a:gdLst/>
              <a:ahLst/>
              <a:cxnLst/>
              <a:rect l="0" t="0" r="0" b="0"/>
              <a:pathLst>
                <a:path w="121868" h="127045">
                  <a:moveTo>
                    <a:pt x="87589" y="31585"/>
                  </a:moveTo>
                  <a:lnTo>
                    <a:pt x="81654" y="23052"/>
                  </a:lnTo>
                  <a:lnTo>
                    <a:pt x="75450" y="17266"/>
                  </a:lnTo>
                  <a:lnTo>
                    <a:pt x="68359" y="13758"/>
                  </a:lnTo>
                  <a:lnTo>
                    <a:pt x="60591" y="12249"/>
                  </a:lnTo>
                  <a:lnTo>
                    <a:pt x="52593" y="12668"/>
                  </a:lnTo>
                  <a:lnTo>
                    <a:pt x="44652" y="14800"/>
                  </a:lnTo>
                  <a:lnTo>
                    <a:pt x="36878" y="18479"/>
                  </a:lnTo>
                  <a:lnTo>
                    <a:pt x="29284" y="23679"/>
                  </a:lnTo>
                  <a:lnTo>
                    <a:pt x="21856" y="30248"/>
                  </a:lnTo>
                  <a:lnTo>
                    <a:pt x="14887" y="38096"/>
                  </a:lnTo>
                  <a:lnTo>
                    <a:pt x="8959" y="47265"/>
                  </a:lnTo>
                  <a:lnTo>
                    <a:pt x="4314" y="57647"/>
                  </a:lnTo>
                  <a:lnTo>
                    <a:pt x="1195" y="68702"/>
                  </a:lnTo>
                  <a:lnTo>
                    <a:pt x="0" y="79582"/>
                  </a:lnTo>
                  <a:lnTo>
                    <a:pt x="761" y="89817"/>
                  </a:lnTo>
                  <a:lnTo>
                    <a:pt x="3372" y="99145"/>
                  </a:lnTo>
                  <a:lnTo>
                    <a:pt x="7784" y="107338"/>
                  </a:lnTo>
                  <a:lnTo>
                    <a:pt x="13785" y="114393"/>
                  </a:lnTo>
                  <a:lnTo>
                    <a:pt x="21066" y="120148"/>
                  </a:lnTo>
                  <a:lnTo>
                    <a:pt x="29315" y="124199"/>
                  </a:lnTo>
                  <a:lnTo>
                    <a:pt x="38266" y="126478"/>
                  </a:lnTo>
                  <a:lnTo>
                    <a:pt x="47715" y="127044"/>
                  </a:lnTo>
                  <a:lnTo>
                    <a:pt x="57511" y="125912"/>
                  </a:lnTo>
                  <a:lnTo>
                    <a:pt x="67539" y="123259"/>
                  </a:lnTo>
                  <a:lnTo>
                    <a:pt x="77561" y="119208"/>
                  </a:lnTo>
                  <a:lnTo>
                    <a:pt x="87217" y="113748"/>
                  </a:lnTo>
                  <a:lnTo>
                    <a:pt x="96332" y="107000"/>
                  </a:lnTo>
                  <a:lnTo>
                    <a:pt x="104589" y="99029"/>
                  </a:lnTo>
                  <a:lnTo>
                    <a:pt x="111457" y="89776"/>
                  </a:lnTo>
                  <a:lnTo>
                    <a:pt x="116769" y="79338"/>
                  </a:lnTo>
                  <a:lnTo>
                    <a:pt x="120353" y="68245"/>
                  </a:lnTo>
                  <a:lnTo>
                    <a:pt x="121867" y="57339"/>
                  </a:lnTo>
                  <a:lnTo>
                    <a:pt x="121329" y="47087"/>
                  </a:lnTo>
                  <a:lnTo>
                    <a:pt x="118965" y="37689"/>
                  </a:lnTo>
                  <a:lnTo>
                    <a:pt x="114588" y="28234"/>
                  </a:lnTo>
                  <a:lnTo>
                    <a:pt x="105580" y="16779"/>
                  </a:lnTo>
                  <a:lnTo>
                    <a:pt x="875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95253" y="553143"/>
              <a:ext cx="252685" cy="89096"/>
            </a:xfrm>
            <a:custGeom>
              <a:avLst/>
              <a:gdLst/>
              <a:ahLst/>
              <a:cxnLst/>
              <a:rect l="0" t="0" r="0" b="0"/>
              <a:pathLst>
                <a:path w="252685" h="89096">
                  <a:moveTo>
                    <a:pt x="0" y="36452"/>
                  </a:moveTo>
                  <a:lnTo>
                    <a:pt x="5868" y="42387"/>
                  </a:lnTo>
                  <a:lnTo>
                    <a:pt x="11432" y="48592"/>
                  </a:lnTo>
                  <a:lnTo>
                    <a:pt x="17227" y="55687"/>
                  </a:lnTo>
                  <a:lnTo>
                    <a:pt x="23135" y="63628"/>
                  </a:lnTo>
                  <a:lnTo>
                    <a:pt x="28816" y="72274"/>
                  </a:lnTo>
                  <a:lnTo>
                    <a:pt x="34046" y="81389"/>
                  </a:lnTo>
                  <a:lnTo>
                    <a:pt x="37245" y="88018"/>
                  </a:lnTo>
                  <a:lnTo>
                    <a:pt x="37348" y="88628"/>
                  </a:lnTo>
                  <a:lnTo>
                    <a:pt x="36296" y="84309"/>
                  </a:lnTo>
                  <a:lnTo>
                    <a:pt x="35122" y="76662"/>
                  </a:lnTo>
                  <a:lnTo>
                    <a:pt x="34130" y="66829"/>
                  </a:lnTo>
                  <a:lnTo>
                    <a:pt x="33386" y="55578"/>
                  </a:lnTo>
                  <a:lnTo>
                    <a:pt x="33353" y="43892"/>
                  </a:lnTo>
                  <a:lnTo>
                    <a:pt x="34908" y="33014"/>
                  </a:lnTo>
                  <a:lnTo>
                    <a:pt x="38397" y="23550"/>
                  </a:lnTo>
                  <a:lnTo>
                    <a:pt x="43687" y="15870"/>
                  </a:lnTo>
                  <a:lnTo>
                    <a:pt x="50450" y="10374"/>
                  </a:lnTo>
                  <a:lnTo>
                    <a:pt x="58328" y="7057"/>
                  </a:lnTo>
                  <a:lnTo>
                    <a:pt x="66852" y="5928"/>
                  </a:lnTo>
                  <a:lnTo>
                    <a:pt x="75478" y="7198"/>
                  </a:lnTo>
                  <a:lnTo>
                    <a:pt x="83897" y="10751"/>
                  </a:lnTo>
                  <a:lnTo>
                    <a:pt x="91851" y="16217"/>
                  </a:lnTo>
                  <a:lnTo>
                    <a:pt x="99046" y="23164"/>
                  </a:lnTo>
                  <a:lnTo>
                    <a:pt x="105421" y="31169"/>
                  </a:lnTo>
                  <a:lnTo>
                    <a:pt x="111620" y="38693"/>
                  </a:lnTo>
                  <a:lnTo>
                    <a:pt x="118398" y="42323"/>
                  </a:lnTo>
                  <a:lnTo>
                    <a:pt x="125040" y="40721"/>
                  </a:lnTo>
                  <a:lnTo>
                    <a:pt x="130662" y="35848"/>
                  </a:lnTo>
                  <a:lnTo>
                    <a:pt x="135560" y="29198"/>
                  </a:lnTo>
                  <a:lnTo>
                    <a:pt x="140383" y="21784"/>
                  </a:lnTo>
                  <a:lnTo>
                    <a:pt x="145512" y="14175"/>
                  </a:lnTo>
                  <a:lnTo>
                    <a:pt x="151218" y="7265"/>
                  </a:lnTo>
                  <a:lnTo>
                    <a:pt x="157781" y="2363"/>
                  </a:lnTo>
                  <a:lnTo>
                    <a:pt x="165258" y="0"/>
                  </a:lnTo>
                  <a:lnTo>
                    <a:pt x="173374" y="193"/>
                  </a:lnTo>
                  <a:lnTo>
                    <a:pt x="181658" y="2823"/>
                  </a:lnTo>
                  <a:lnTo>
                    <a:pt x="189812" y="7552"/>
                  </a:lnTo>
                  <a:lnTo>
                    <a:pt x="197573" y="13943"/>
                  </a:lnTo>
                  <a:lnTo>
                    <a:pt x="204631" y="21579"/>
                  </a:lnTo>
                  <a:lnTo>
                    <a:pt x="210894" y="30111"/>
                  </a:lnTo>
                  <a:lnTo>
                    <a:pt x="216438" y="39276"/>
                  </a:lnTo>
                  <a:lnTo>
                    <a:pt x="221403" y="48879"/>
                  </a:lnTo>
                  <a:lnTo>
                    <a:pt x="225933" y="58764"/>
                  </a:lnTo>
                  <a:lnTo>
                    <a:pt x="230190" y="68188"/>
                  </a:lnTo>
                  <a:lnTo>
                    <a:pt x="234875" y="76632"/>
                  </a:lnTo>
                  <a:lnTo>
                    <a:pt x="241523" y="83719"/>
                  </a:lnTo>
                  <a:lnTo>
                    <a:pt x="252684" y="89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68994" y="539246"/>
              <a:ext cx="231628" cy="113521"/>
            </a:xfrm>
            <a:custGeom>
              <a:avLst/>
              <a:gdLst/>
              <a:ahLst/>
              <a:cxnLst/>
              <a:rect l="0" t="0" r="0" b="0"/>
              <a:pathLst>
                <a:path w="231628" h="113521">
                  <a:moveTo>
                    <a:pt x="0" y="18764"/>
                  </a:moveTo>
                  <a:lnTo>
                    <a:pt x="5801" y="30499"/>
                  </a:lnTo>
                  <a:lnTo>
                    <a:pt x="10725" y="41628"/>
                  </a:lnTo>
                  <a:lnTo>
                    <a:pt x="15223" y="53226"/>
                  </a:lnTo>
                  <a:lnTo>
                    <a:pt x="19271" y="65387"/>
                  </a:lnTo>
                  <a:lnTo>
                    <a:pt x="22637" y="78047"/>
                  </a:lnTo>
                  <a:lnTo>
                    <a:pt x="25248" y="91016"/>
                  </a:lnTo>
                  <a:lnTo>
                    <a:pt x="27296" y="101096"/>
                  </a:lnTo>
                  <a:lnTo>
                    <a:pt x="28901" y="104173"/>
                  </a:lnTo>
                  <a:lnTo>
                    <a:pt x="29963" y="101179"/>
                  </a:lnTo>
                  <a:lnTo>
                    <a:pt x="30611" y="94106"/>
                  </a:lnTo>
                  <a:lnTo>
                    <a:pt x="31165" y="84466"/>
                  </a:lnTo>
                  <a:lnTo>
                    <a:pt x="32041" y="73228"/>
                  </a:lnTo>
                  <a:lnTo>
                    <a:pt x="33436" y="60999"/>
                  </a:lnTo>
                  <a:lnTo>
                    <a:pt x="35519" y="48472"/>
                  </a:lnTo>
                  <a:lnTo>
                    <a:pt x="38517" y="36491"/>
                  </a:lnTo>
                  <a:lnTo>
                    <a:pt x="42464" y="25476"/>
                  </a:lnTo>
                  <a:lnTo>
                    <a:pt x="47403" y="16109"/>
                  </a:lnTo>
                  <a:lnTo>
                    <a:pt x="53466" y="9474"/>
                  </a:lnTo>
                  <a:lnTo>
                    <a:pt x="60614" y="5909"/>
                  </a:lnTo>
                  <a:lnTo>
                    <a:pt x="68514" y="5278"/>
                  </a:lnTo>
                  <a:lnTo>
                    <a:pt x="76654" y="7347"/>
                  </a:lnTo>
                  <a:lnTo>
                    <a:pt x="84714" y="11696"/>
                  </a:lnTo>
                  <a:lnTo>
                    <a:pt x="92413" y="17832"/>
                  </a:lnTo>
                  <a:lnTo>
                    <a:pt x="99429" y="25295"/>
                  </a:lnTo>
                  <a:lnTo>
                    <a:pt x="105673" y="33640"/>
                  </a:lnTo>
                  <a:lnTo>
                    <a:pt x="111525" y="40028"/>
                  </a:lnTo>
                  <a:lnTo>
                    <a:pt x="117096" y="41133"/>
                  </a:lnTo>
                  <a:lnTo>
                    <a:pt x="122049" y="37921"/>
                  </a:lnTo>
                  <a:lnTo>
                    <a:pt x="126845" y="31941"/>
                  </a:lnTo>
                  <a:lnTo>
                    <a:pt x="132057" y="24591"/>
                  </a:lnTo>
                  <a:lnTo>
                    <a:pt x="138142" y="17146"/>
                  </a:lnTo>
                  <a:lnTo>
                    <a:pt x="145222" y="10278"/>
                  </a:lnTo>
                  <a:lnTo>
                    <a:pt x="153036" y="4653"/>
                  </a:lnTo>
                  <a:lnTo>
                    <a:pt x="161099" y="1140"/>
                  </a:lnTo>
                  <a:lnTo>
                    <a:pt x="169101" y="0"/>
                  </a:lnTo>
                  <a:lnTo>
                    <a:pt x="176925" y="1162"/>
                  </a:lnTo>
                  <a:lnTo>
                    <a:pt x="184557" y="4516"/>
                  </a:lnTo>
                  <a:lnTo>
                    <a:pt x="192017" y="9766"/>
                  </a:lnTo>
                  <a:lnTo>
                    <a:pt x="199179" y="16523"/>
                  </a:lnTo>
                  <a:lnTo>
                    <a:pt x="205769" y="24412"/>
                  </a:lnTo>
                  <a:lnTo>
                    <a:pt x="211681" y="33123"/>
                  </a:lnTo>
                  <a:lnTo>
                    <a:pt x="216805" y="42579"/>
                  </a:lnTo>
                  <a:lnTo>
                    <a:pt x="220949" y="52910"/>
                  </a:lnTo>
                  <a:lnTo>
                    <a:pt x="224105" y="64102"/>
                  </a:lnTo>
                  <a:lnTo>
                    <a:pt x="226417" y="75425"/>
                  </a:lnTo>
                  <a:lnTo>
                    <a:pt x="228310" y="86626"/>
                  </a:lnTo>
                  <a:lnTo>
                    <a:pt x="229952" y="98689"/>
                  </a:lnTo>
                  <a:lnTo>
                    <a:pt x="231627" y="1135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51981" y="526424"/>
              <a:ext cx="107712" cy="157814"/>
            </a:xfrm>
            <a:custGeom>
              <a:avLst/>
              <a:gdLst/>
              <a:ahLst/>
              <a:cxnLst/>
              <a:rect l="0" t="0" r="0" b="0"/>
              <a:pathLst>
                <a:path w="107712" h="157814">
                  <a:moveTo>
                    <a:pt x="74982" y="0"/>
                  </a:moveTo>
                  <a:lnTo>
                    <a:pt x="66248" y="3001"/>
                  </a:lnTo>
                  <a:lnTo>
                    <a:pt x="58541" y="6424"/>
                  </a:lnTo>
                  <a:lnTo>
                    <a:pt x="51139" y="10624"/>
                  </a:lnTo>
                  <a:lnTo>
                    <a:pt x="43878" y="15697"/>
                  </a:lnTo>
                  <a:lnTo>
                    <a:pt x="36700" y="21827"/>
                  </a:lnTo>
                  <a:lnTo>
                    <a:pt x="29579" y="29011"/>
                  </a:lnTo>
                  <a:lnTo>
                    <a:pt x="22661" y="37098"/>
                  </a:lnTo>
                  <a:lnTo>
                    <a:pt x="16243" y="45893"/>
                  </a:lnTo>
                  <a:lnTo>
                    <a:pt x="10454" y="55213"/>
                  </a:lnTo>
                  <a:lnTo>
                    <a:pt x="5585" y="64910"/>
                  </a:lnTo>
                  <a:lnTo>
                    <a:pt x="2145" y="74871"/>
                  </a:lnTo>
                  <a:lnTo>
                    <a:pt x="283" y="85015"/>
                  </a:lnTo>
                  <a:lnTo>
                    <a:pt x="0" y="95285"/>
                  </a:lnTo>
                  <a:lnTo>
                    <a:pt x="1323" y="105639"/>
                  </a:lnTo>
                  <a:lnTo>
                    <a:pt x="4105" y="116041"/>
                  </a:lnTo>
                  <a:lnTo>
                    <a:pt x="8242" y="126146"/>
                  </a:lnTo>
                  <a:lnTo>
                    <a:pt x="13760" y="135325"/>
                  </a:lnTo>
                  <a:lnTo>
                    <a:pt x="20543" y="143303"/>
                  </a:lnTo>
                  <a:lnTo>
                    <a:pt x="28367" y="149811"/>
                  </a:lnTo>
                  <a:lnTo>
                    <a:pt x="36988" y="154434"/>
                  </a:lnTo>
                  <a:lnTo>
                    <a:pt x="46189" y="157125"/>
                  </a:lnTo>
                  <a:lnTo>
                    <a:pt x="55637" y="157813"/>
                  </a:lnTo>
                  <a:lnTo>
                    <a:pt x="64900" y="156238"/>
                  </a:lnTo>
                  <a:lnTo>
                    <a:pt x="73753" y="152477"/>
                  </a:lnTo>
                  <a:lnTo>
                    <a:pt x="82001" y="146869"/>
                  </a:lnTo>
                  <a:lnTo>
                    <a:pt x="89395" y="139826"/>
                  </a:lnTo>
                  <a:lnTo>
                    <a:pt x="95879" y="131723"/>
                  </a:lnTo>
                  <a:lnTo>
                    <a:pt x="101233" y="122862"/>
                  </a:lnTo>
                  <a:lnTo>
                    <a:pt x="105007" y="113469"/>
                  </a:lnTo>
                  <a:lnTo>
                    <a:pt x="107100" y="103711"/>
                  </a:lnTo>
                  <a:lnTo>
                    <a:pt x="107711" y="93701"/>
                  </a:lnTo>
                  <a:lnTo>
                    <a:pt x="107141" y="83522"/>
                  </a:lnTo>
                  <a:lnTo>
                    <a:pt x="105683" y="73232"/>
                  </a:lnTo>
                  <a:lnTo>
                    <a:pt x="103418" y="63033"/>
                  </a:lnTo>
                  <a:lnTo>
                    <a:pt x="100228" y="53258"/>
                  </a:lnTo>
                  <a:lnTo>
                    <a:pt x="96127" y="44066"/>
                  </a:lnTo>
                  <a:lnTo>
                    <a:pt x="91359" y="35930"/>
                  </a:lnTo>
                  <a:lnTo>
                    <a:pt x="85754" y="29020"/>
                  </a:lnTo>
                  <a:lnTo>
                    <a:pt x="77700" y="23849"/>
                  </a:lnTo>
                  <a:lnTo>
                    <a:pt x="6445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90134" y="510744"/>
              <a:ext cx="168457" cy="163080"/>
            </a:xfrm>
            <a:custGeom>
              <a:avLst/>
              <a:gdLst/>
              <a:ahLst/>
              <a:cxnLst/>
              <a:rect l="0" t="0" r="0" b="0"/>
              <a:pathLst>
                <a:path w="168457" h="163080">
                  <a:moveTo>
                    <a:pt x="0" y="36737"/>
                  </a:moveTo>
                  <a:lnTo>
                    <a:pt x="3001" y="45606"/>
                  </a:lnTo>
                  <a:lnTo>
                    <a:pt x="6424" y="54593"/>
                  </a:lnTo>
                  <a:lnTo>
                    <a:pt x="10615" y="64583"/>
                  </a:lnTo>
                  <a:lnTo>
                    <a:pt x="15342" y="75391"/>
                  </a:lnTo>
                  <a:lnTo>
                    <a:pt x="20175" y="86554"/>
                  </a:lnTo>
                  <a:lnTo>
                    <a:pt x="24835" y="97679"/>
                  </a:lnTo>
                  <a:lnTo>
                    <a:pt x="28617" y="105772"/>
                  </a:lnTo>
                  <a:lnTo>
                    <a:pt x="30788" y="107062"/>
                  </a:lnTo>
                  <a:lnTo>
                    <a:pt x="31747" y="102366"/>
                  </a:lnTo>
                  <a:lnTo>
                    <a:pt x="32060" y="93578"/>
                  </a:lnTo>
                  <a:lnTo>
                    <a:pt x="32089" y="82388"/>
                  </a:lnTo>
                  <a:lnTo>
                    <a:pt x="32023" y="69891"/>
                  </a:lnTo>
                  <a:lnTo>
                    <a:pt x="32272" y="56862"/>
                  </a:lnTo>
                  <a:lnTo>
                    <a:pt x="33481" y="43935"/>
                  </a:lnTo>
                  <a:lnTo>
                    <a:pt x="35922" y="31430"/>
                  </a:lnTo>
                  <a:lnTo>
                    <a:pt x="39694" y="20060"/>
                  </a:lnTo>
                  <a:lnTo>
                    <a:pt x="44897" y="11001"/>
                  </a:lnTo>
                  <a:lnTo>
                    <a:pt x="51436" y="4690"/>
                  </a:lnTo>
                  <a:lnTo>
                    <a:pt x="59080" y="1079"/>
                  </a:lnTo>
                  <a:lnTo>
                    <a:pt x="67572" y="0"/>
                  </a:lnTo>
                  <a:lnTo>
                    <a:pt x="76684" y="1092"/>
                  </a:lnTo>
                  <a:lnTo>
                    <a:pt x="86070" y="4057"/>
                  </a:lnTo>
                  <a:lnTo>
                    <a:pt x="95290" y="8771"/>
                  </a:lnTo>
                  <a:lnTo>
                    <a:pt x="104114" y="15008"/>
                  </a:lnTo>
                  <a:lnTo>
                    <a:pt x="112343" y="22462"/>
                  </a:lnTo>
                  <a:lnTo>
                    <a:pt x="119725" y="30834"/>
                  </a:lnTo>
                  <a:lnTo>
                    <a:pt x="126208" y="39872"/>
                  </a:lnTo>
                  <a:lnTo>
                    <a:pt x="131902" y="49381"/>
                  </a:lnTo>
                  <a:lnTo>
                    <a:pt x="136969" y="59217"/>
                  </a:lnTo>
                  <a:lnTo>
                    <a:pt x="141567" y="69277"/>
                  </a:lnTo>
                  <a:lnTo>
                    <a:pt x="145827" y="79491"/>
                  </a:lnTo>
                  <a:lnTo>
                    <a:pt x="149848" y="89808"/>
                  </a:lnTo>
                  <a:lnTo>
                    <a:pt x="153701" y="100190"/>
                  </a:lnTo>
                  <a:lnTo>
                    <a:pt x="157285" y="110545"/>
                  </a:lnTo>
                  <a:lnTo>
                    <a:pt x="160694" y="121949"/>
                  </a:lnTo>
                  <a:lnTo>
                    <a:pt x="164228" y="137638"/>
                  </a:lnTo>
                  <a:lnTo>
                    <a:pt x="168456" y="1630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83187" y="239365"/>
              <a:ext cx="196544" cy="476573"/>
            </a:xfrm>
            <a:custGeom>
              <a:avLst/>
              <a:gdLst/>
              <a:ahLst/>
              <a:cxnLst/>
              <a:rect l="0" t="0" r="0" b="0"/>
              <a:pathLst>
                <a:path w="196544" h="476573">
                  <a:moveTo>
                    <a:pt x="49144" y="476572"/>
                  </a:moveTo>
                  <a:lnTo>
                    <a:pt x="49144" y="464770"/>
                  </a:lnTo>
                  <a:lnTo>
                    <a:pt x="49144" y="453001"/>
                  </a:lnTo>
                  <a:lnTo>
                    <a:pt x="49140" y="440111"/>
                  </a:lnTo>
                  <a:lnTo>
                    <a:pt x="48967" y="426263"/>
                  </a:lnTo>
                  <a:lnTo>
                    <a:pt x="48318" y="411935"/>
                  </a:lnTo>
                  <a:lnTo>
                    <a:pt x="47070" y="397465"/>
                  </a:lnTo>
                  <a:lnTo>
                    <a:pt x="45417" y="383015"/>
                  </a:lnTo>
                  <a:lnTo>
                    <a:pt x="43769" y="368639"/>
                  </a:lnTo>
                  <a:lnTo>
                    <a:pt x="42362" y="354345"/>
                  </a:lnTo>
                  <a:lnTo>
                    <a:pt x="41096" y="340120"/>
                  </a:lnTo>
                  <a:lnTo>
                    <a:pt x="39640" y="325950"/>
                  </a:lnTo>
                  <a:lnTo>
                    <a:pt x="37808" y="311816"/>
                  </a:lnTo>
                  <a:lnTo>
                    <a:pt x="35578" y="297542"/>
                  </a:lnTo>
                  <a:lnTo>
                    <a:pt x="33002" y="282813"/>
                  </a:lnTo>
                  <a:lnTo>
                    <a:pt x="30155" y="267497"/>
                  </a:lnTo>
                  <a:lnTo>
                    <a:pt x="27107" y="251787"/>
                  </a:lnTo>
                  <a:lnTo>
                    <a:pt x="23914" y="236087"/>
                  </a:lnTo>
                  <a:lnTo>
                    <a:pt x="20621" y="220638"/>
                  </a:lnTo>
                  <a:lnTo>
                    <a:pt x="17258" y="205501"/>
                  </a:lnTo>
                  <a:lnTo>
                    <a:pt x="13848" y="190651"/>
                  </a:lnTo>
                  <a:lnTo>
                    <a:pt x="10410" y="176032"/>
                  </a:lnTo>
                  <a:lnTo>
                    <a:pt x="7118" y="161588"/>
                  </a:lnTo>
                  <a:lnTo>
                    <a:pt x="4287" y="147269"/>
                  </a:lnTo>
                  <a:lnTo>
                    <a:pt x="2055" y="133039"/>
                  </a:lnTo>
                  <a:lnTo>
                    <a:pt x="556" y="118871"/>
                  </a:lnTo>
                  <a:lnTo>
                    <a:pt x="0" y="104745"/>
                  </a:lnTo>
                  <a:lnTo>
                    <a:pt x="415" y="90661"/>
                  </a:lnTo>
                  <a:lnTo>
                    <a:pt x="1999" y="77102"/>
                  </a:lnTo>
                  <a:lnTo>
                    <a:pt x="5190" y="64982"/>
                  </a:lnTo>
                  <a:lnTo>
                    <a:pt x="10079" y="54686"/>
                  </a:lnTo>
                  <a:lnTo>
                    <a:pt x="16464" y="46113"/>
                  </a:lnTo>
                  <a:lnTo>
                    <a:pt x="24037" y="38956"/>
                  </a:lnTo>
                  <a:lnTo>
                    <a:pt x="32504" y="32881"/>
                  </a:lnTo>
                  <a:lnTo>
                    <a:pt x="41780" y="27595"/>
                  </a:lnTo>
                  <a:lnTo>
                    <a:pt x="51984" y="22868"/>
                  </a:lnTo>
                  <a:lnTo>
                    <a:pt x="63105" y="18530"/>
                  </a:lnTo>
                  <a:lnTo>
                    <a:pt x="75014" y="14461"/>
                  </a:lnTo>
                  <a:lnTo>
                    <a:pt x="87538" y="10575"/>
                  </a:lnTo>
                  <a:lnTo>
                    <a:pt x="100517" y="6821"/>
                  </a:lnTo>
                  <a:lnTo>
                    <a:pt x="113656" y="3487"/>
                  </a:lnTo>
                  <a:lnTo>
                    <a:pt x="126551" y="1161"/>
                  </a:lnTo>
                  <a:lnTo>
                    <a:pt x="138991" y="77"/>
                  </a:lnTo>
                  <a:lnTo>
                    <a:pt x="150700" y="0"/>
                  </a:lnTo>
                  <a:lnTo>
                    <a:pt x="162497" y="389"/>
                  </a:lnTo>
                  <a:lnTo>
                    <a:pt x="176533" y="1281"/>
                  </a:lnTo>
                  <a:lnTo>
                    <a:pt x="196543" y="27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32331" y="52642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1740" y="0"/>
                  </a:lnTo>
                  <a:lnTo>
                    <a:pt x="98470" y="0"/>
                  </a:lnTo>
                  <a:lnTo>
                    <a:pt x="85273" y="5"/>
                  </a:lnTo>
                  <a:lnTo>
                    <a:pt x="72104" y="178"/>
                  </a:lnTo>
                  <a:lnTo>
                    <a:pt x="59244" y="826"/>
                  </a:lnTo>
                  <a:lnTo>
                    <a:pt x="46857" y="2075"/>
                  </a:lnTo>
                  <a:lnTo>
                    <a:pt x="35395" y="3736"/>
                  </a:lnTo>
                  <a:lnTo>
                    <a:pt x="24541" y="5563"/>
                  </a:lnTo>
                  <a:lnTo>
                    <a:pt x="1334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42947" y="571490"/>
              <a:ext cx="173655" cy="154977"/>
            </a:xfrm>
            <a:custGeom>
              <a:avLst/>
              <a:gdLst/>
              <a:ahLst/>
              <a:cxnLst/>
              <a:rect l="0" t="0" r="0" b="0"/>
              <a:pathLst>
                <a:path w="173655" h="154977">
                  <a:moveTo>
                    <a:pt x="68369" y="112862"/>
                  </a:moveTo>
                  <a:lnTo>
                    <a:pt x="74102" y="103993"/>
                  </a:lnTo>
                  <a:lnTo>
                    <a:pt x="78386" y="95007"/>
                  </a:lnTo>
                  <a:lnTo>
                    <a:pt x="81588" y="85016"/>
                  </a:lnTo>
                  <a:lnTo>
                    <a:pt x="83776" y="74208"/>
                  </a:lnTo>
                  <a:lnTo>
                    <a:pt x="84824" y="63045"/>
                  </a:lnTo>
                  <a:lnTo>
                    <a:pt x="84762" y="51844"/>
                  </a:lnTo>
                  <a:lnTo>
                    <a:pt x="83593" y="40905"/>
                  </a:lnTo>
                  <a:lnTo>
                    <a:pt x="81216" y="30569"/>
                  </a:lnTo>
                  <a:lnTo>
                    <a:pt x="77688" y="20970"/>
                  </a:lnTo>
                  <a:lnTo>
                    <a:pt x="73033" y="12544"/>
                  </a:lnTo>
                  <a:lnTo>
                    <a:pt x="67161" y="6088"/>
                  </a:lnTo>
                  <a:lnTo>
                    <a:pt x="60141" y="1868"/>
                  </a:lnTo>
                  <a:lnTo>
                    <a:pt x="52326" y="0"/>
                  </a:lnTo>
                  <a:lnTo>
                    <a:pt x="44242" y="708"/>
                  </a:lnTo>
                  <a:lnTo>
                    <a:pt x="36220" y="3856"/>
                  </a:lnTo>
                  <a:lnTo>
                    <a:pt x="28547" y="9205"/>
                  </a:lnTo>
                  <a:lnTo>
                    <a:pt x="21548" y="16599"/>
                  </a:lnTo>
                  <a:lnTo>
                    <a:pt x="15329" y="25752"/>
                  </a:lnTo>
                  <a:lnTo>
                    <a:pt x="9984" y="36301"/>
                  </a:lnTo>
                  <a:lnTo>
                    <a:pt x="5685" y="47897"/>
                  </a:lnTo>
                  <a:lnTo>
                    <a:pt x="2429" y="60245"/>
                  </a:lnTo>
                  <a:lnTo>
                    <a:pt x="394" y="72958"/>
                  </a:lnTo>
                  <a:lnTo>
                    <a:pt x="0" y="85565"/>
                  </a:lnTo>
                  <a:lnTo>
                    <a:pt x="1329" y="97817"/>
                  </a:lnTo>
                  <a:lnTo>
                    <a:pt x="4171" y="109501"/>
                  </a:lnTo>
                  <a:lnTo>
                    <a:pt x="8212" y="120356"/>
                  </a:lnTo>
                  <a:lnTo>
                    <a:pt x="13154" y="130311"/>
                  </a:lnTo>
                  <a:lnTo>
                    <a:pt x="18911" y="138979"/>
                  </a:lnTo>
                  <a:lnTo>
                    <a:pt x="25598" y="145600"/>
                  </a:lnTo>
                  <a:lnTo>
                    <a:pt x="33196" y="149931"/>
                  </a:lnTo>
                  <a:lnTo>
                    <a:pt x="41247" y="151873"/>
                  </a:lnTo>
                  <a:lnTo>
                    <a:pt x="48964" y="151215"/>
                  </a:lnTo>
                  <a:lnTo>
                    <a:pt x="55930" y="148101"/>
                  </a:lnTo>
                  <a:lnTo>
                    <a:pt x="62080" y="142774"/>
                  </a:lnTo>
                  <a:lnTo>
                    <a:pt x="67520" y="135395"/>
                  </a:lnTo>
                  <a:lnTo>
                    <a:pt x="72415" y="126286"/>
                  </a:lnTo>
                  <a:lnTo>
                    <a:pt x="77426" y="117053"/>
                  </a:lnTo>
                  <a:lnTo>
                    <a:pt x="83424" y="111321"/>
                  </a:lnTo>
                  <a:lnTo>
                    <a:pt x="90034" y="110674"/>
                  </a:lnTo>
                  <a:lnTo>
                    <a:pt x="96477" y="113214"/>
                  </a:lnTo>
                  <a:lnTo>
                    <a:pt x="102771" y="117530"/>
                  </a:lnTo>
                  <a:lnTo>
                    <a:pt x="109089" y="122876"/>
                  </a:lnTo>
                  <a:lnTo>
                    <a:pt x="115528" y="128830"/>
                  </a:lnTo>
                  <a:lnTo>
                    <a:pt x="122379" y="134853"/>
                  </a:lnTo>
                  <a:lnTo>
                    <a:pt x="131154" y="140793"/>
                  </a:lnTo>
                  <a:lnTo>
                    <a:pt x="145977" y="147166"/>
                  </a:lnTo>
                  <a:lnTo>
                    <a:pt x="173654" y="1549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04260" y="595520"/>
              <a:ext cx="117627" cy="142228"/>
            </a:xfrm>
            <a:custGeom>
              <a:avLst/>
              <a:gdLst/>
              <a:ahLst/>
              <a:cxnLst/>
              <a:rect l="0" t="0" r="0" b="0"/>
              <a:pathLst>
                <a:path w="117627" h="142228">
                  <a:moveTo>
                    <a:pt x="107097" y="4604"/>
                  </a:moveTo>
                  <a:lnTo>
                    <a:pt x="98296" y="1804"/>
                  </a:lnTo>
                  <a:lnTo>
                    <a:pt x="89949" y="302"/>
                  </a:lnTo>
                  <a:lnTo>
                    <a:pt x="81250" y="0"/>
                  </a:lnTo>
                  <a:lnTo>
                    <a:pt x="72129" y="852"/>
                  </a:lnTo>
                  <a:lnTo>
                    <a:pt x="62634" y="2969"/>
                  </a:lnTo>
                  <a:lnTo>
                    <a:pt x="52851" y="6295"/>
                  </a:lnTo>
                  <a:lnTo>
                    <a:pt x="43183" y="10803"/>
                  </a:lnTo>
                  <a:lnTo>
                    <a:pt x="34306" y="16571"/>
                  </a:lnTo>
                  <a:lnTo>
                    <a:pt x="26526" y="23522"/>
                  </a:lnTo>
                  <a:lnTo>
                    <a:pt x="19813" y="31459"/>
                  </a:lnTo>
                  <a:lnTo>
                    <a:pt x="13988" y="40156"/>
                  </a:lnTo>
                  <a:lnTo>
                    <a:pt x="8855" y="49412"/>
                  </a:lnTo>
                  <a:lnTo>
                    <a:pt x="4559" y="59067"/>
                  </a:lnTo>
                  <a:lnTo>
                    <a:pt x="1570" y="69001"/>
                  </a:lnTo>
                  <a:lnTo>
                    <a:pt x="43" y="79122"/>
                  </a:lnTo>
                  <a:lnTo>
                    <a:pt x="0" y="89206"/>
                  </a:lnTo>
                  <a:lnTo>
                    <a:pt x="1491" y="98904"/>
                  </a:lnTo>
                  <a:lnTo>
                    <a:pt x="4390" y="108052"/>
                  </a:lnTo>
                  <a:lnTo>
                    <a:pt x="8606" y="116500"/>
                  </a:lnTo>
                  <a:lnTo>
                    <a:pt x="14178" y="124029"/>
                  </a:lnTo>
                  <a:lnTo>
                    <a:pt x="20998" y="130603"/>
                  </a:lnTo>
                  <a:lnTo>
                    <a:pt x="28846" y="136017"/>
                  </a:lnTo>
                  <a:lnTo>
                    <a:pt x="37484" y="139832"/>
                  </a:lnTo>
                  <a:lnTo>
                    <a:pt x="46696" y="141944"/>
                  </a:lnTo>
                  <a:lnTo>
                    <a:pt x="56151" y="142227"/>
                  </a:lnTo>
                  <a:lnTo>
                    <a:pt x="65419" y="140372"/>
                  </a:lnTo>
                  <a:lnTo>
                    <a:pt x="74275" y="136429"/>
                  </a:lnTo>
                  <a:lnTo>
                    <a:pt x="82583" y="130981"/>
                  </a:lnTo>
                  <a:lnTo>
                    <a:pt x="91113" y="124330"/>
                  </a:lnTo>
                  <a:lnTo>
                    <a:pt x="101732" y="114775"/>
                  </a:lnTo>
                  <a:lnTo>
                    <a:pt x="117626" y="993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75582" y="379025"/>
              <a:ext cx="20004" cy="326385"/>
            </a:xfrm>
            <a:custGeom>
              <a:avLst/>
              <a:gdLst/>
              <a:ahLst/>
              <a:cxnLst/>
              <a:rect l="0" t="0" r="0" b="0"/>
              <a:pathLst>
                <a:path w="20004" h="326385">
                  <a:moveTo>
                    <a:pt x="9475" y="0"/>
                  </a:moveTo>
                  <a:lnTo>
                    <a:pt x="6608" y="11803"/>
                  </a:lnTo>
                  <a:lnTo>
                    <a:pt x="4466" y="23572"/>
                  </a:lnTo>
                  <a:lnTo>
                    <a:pt x="2863" y="36471"/>
                  </a:lnTo>
                  <a:lnTo>
                    <a:pt x="1683" y="50665"/>
                  </a:lnTo>
                  <a:lnTo>
                    <a:pt x="834" y="66290"/>
                  </a:lnTo>
                  <a:lnTo>
                    <a:pt x="241" y="83252"/>
                  </a:lnTo>
                  <a:lnTo>
                    <a:pt x="0" y="100834"/>
                  </a:lnTo>
                  <a:lnTo>
                    <a:pt x="364" y="117858"/>
                  </a:lnTo>
                  <a:lnTo>
                    <a:pt x="1419" y="133714"/>
                  </a:lnTo>
                  <a:lnTo>
                    <a:pt x="2941" y="148645"/>
                  </a:lnTo>
                  <a:lnTo>
                    <a:pt x="4501" y="163431"/>
                  </a:lnTo>
                  <a:lnTo>
                    <a:pt x="5848" y="178563"/>
                  </a:lnTo>
                  <a:lnTo>
                    <a:pt x="7074" y="194033"/>
                  </a:lnTo>
                  <a:lnTo>
                    <a:pt x="8504" y="209514"/>
                  </a:lnTo>
                  <a:lnTo>
                    <a:pt x="10313" y="224788"/>
                  </a:lnTo>
                  <a:lnTo>
                    <a:pt x="12359" y="239793"/>
                  </a:lnTo>
                  <a:lnTo>
                    <a:pt x="14279" y="254547"/>
                  </a:lnTo>
                  <a:lnTo>
                    <a:pt x="15867" y="269081"/>
                  </a:lnTo>
                  <a:lnTo>
                    <a:pt x="17089" y="282837"/>
                  </a:lnTo>
                  <a:lnTo>
                    <a:pt x="18116" y="296026"/>
                  </a:lnTo>
                  <a:lnTo>
                    <a:pt x="19036" y="309805"/>
                  </a:lnTo>
                  <a:lnTo>
                    <a:pt x="20003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79772" y="48431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711" y="2934"/>
                  </a:lnTo>
                  <a:lnTo>
                    <a:pt x="172364" y="5716"/>
                  </a:lnTo>
                  <a:lnTo>
                    <a:pt x="163661" y="8611"/>
                  </a:lnTo>
                  <a:lnTo>
                    <a:pt x="154368" y="11479"/>
                  </a:lnTo>
                  <a:lnTo>
                    <a:pt x="144224" y="13996"/>
                  </a:lnTo>
                  <a:lnTo>
                    <a:pt x="133179" y="16006"/>
                  </a:lnTo>
                  <a:lnTo>
                    <a:pt x="121339" y="17519"/>
                  </a:lnTo>
                  <a:lnTo>
                    <a:pt x="108869" y="18614"/>
                  </a:lnTo>
                  <a:lnTo>
                    <a:pt x="95927" y="19386"/>
                  </a:lnTo>
                  <a:lnTo>
                    <a:pt x="82645" y="19923"/>
                  </a:lnTo>
                  <a:lnTo>
                    <a:pt x="69123" y="20291"/>
                  </a:lnTo>
                  <a:lnTo>
                    <a:pt x="55453" y="20541"/>
                  </a:lnTo>
                  <a:lnTo>
                    <a:pt x="42294" y="20711"/>
                  </a:lnTo>
                  <a:lnTo>
                    <a:pt x="29579" y="20844"/>
                  </a:lnTo>
                  <a:lnTo>
                    <a:pt x="16193" y="209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54803" y="589595"/>
              <a:ext cx="111948" cy="126131"/>
            </a:xfrm>
            <a:custGeom>
              <a:avLst/>
              <a:gdLst/>
              <a:ahLst/>
              <a:cxnLst/>
              <a:rect l="0" t="0" r="0" b="0"/>
              <a:pathLst>
                <a:path w="111948" h="126131">
                  <a:moveTo>
                    <a:pt x="88181" y="10529"/>
                  </a:moveTo>
                  <a:lnTo>
                    <a:pt x="79313" y="7729"/>
                  </a:lnTo>
                  <a:lnTo>
                    <a:pt x="70326" y="6227"/>
                  </a:lnTo>
                  <a:lnTo>
                    <a:pt x="60340" y="5935"/>
                  </a:lnTo>
                  <a:lnTo>
                    <a:pt x="49705" y="7132"/>
                  </a:lnTo>
                  <a:lnTo>
                    <a:pt x="39190" y="10545"/>
                  </a:lnTo>
                  <a:lnTo>
                    <a:pt x="29247" y="16374"/>
                  </a:lnTo>
                  <a:lnTo>
                    <a:pt x="20306" y="24360"/>
                  </a:lnTo>
                  <a:lnTo>
                    <a:pt x="12915" y="34072"/>
                  </a:lnTo>
                  <a:lnTo>
                    <a:pt x="7216" y="45078"/>
                  </a:lnTo>
                  <a:lnTo>
                    <a:pt x="3188" y="56853"/>
                  </a:lnTo>
                  <a:lnTo>
                    <a:pt x="837" y="68814"/>
                  </a:lnTo>
                  <a:lnTo>
                    <a:pt x="0" y="80620"/>
                  </a:lnTo>
                  <a:lnTo>
                    <a:pt x="723" y="91832"/>
                  </a:lnTo>
                  <a:lnTo>
                    <a:pt x="3326" y="101836"/>
                  </a:lnTo>
                  <a:lnTo>
                    <a:pt x="7817" y="110407"/>
                  </a:lnTo>
                  <a:lnTo>
                    <a:pt x="13933" y="117331"/>
                  </a:lnTo>
                  <a:lnTo>
                    <a:pt x="21325" y="122242"/>
                  </a:lnTo>
                  <a:lnTo>
                    <a:pt x="29667" y="125135"/>
                  </a:lnTo>
                  <a:lnTo>
                    <a:pt x="38689" y="126130"/>
                  </a:lnTo>
                  <a:lnTo>
                    <a:pt x="48190" y="125294"/>
                  </a:lnTo>
                  <a:lnTo>
                    <a:pt x="58018" y="122847"/>
                  </a:lnTo>
                  <a:lnTo>
                    <a:pt x="67904" y="119105"/>
                  </a:lnTo>
                  <a:lnTo>
                    <a:pt x="77468" y="114386"/>
                  </a:lnTo>
                  <a:lnTo>
                    <a:pt x="86521" y="108948"/>
                  </a:lnTo>
                  <a:lnTo>
                    <a:pt x="94737" y="102672"/>
                  </a:lnTo>
                  <a:lnTo>
                    <a:pt x="101577" y="95096"/>
                  </a:lnTo>
                  <a:lnTo>
                    <a:pt x="106870" y="86075"/>
                  </a:lnTo>
                  <a:lnTo>
                    <a:pt x="110441" y="75914"/>
                  </a:lnTo>
                  <a:lnTo>
                    <a:pt x="111947" y="65176"/>
                  </a:lnTo>
                  <a:lnTo>
                    <a:pt x="111409" y="54259"/>
                  </a:lnTo>
                  <a:lnTo>
                    <a:pt x="109243" y="43609"/>
                  </a:lnTo>
                  <a:lnTo>
                    <a:pt x="105764" y="32654"/>
                  </a:lnTo>
                  <a:lnTo>
                    <a:pt x="99552" y="19320"/>
                  </a:lnTo>
                  <a:lnTo>
                    <a:pt x="8818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95626" y="568538"/>
              <a:ext cx="115815" cy="146806"/>
            </a:xfrm>
            <a:custGeom>
              <a:avLst/>
              <a:gdLst/>
              <a:ahLst/>
              <a:cxnLst/>
              <a:rect l="0" t="0" r="0" b="0"/>
              <a:pathLst>
                <a:path w="115815" h="146806">
                  <a:moveTo>
                    <a:pt x="0" y="52643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620" y="78490"/>
                  </a:lnTo>
                  <a:lnTo>
                    <a:pt x="11834" y="87611"/>
                  </a:lnTo>
                  <a:lnTo>
                    <a:pt x="15647" y="97106"/>
                  </a:lnTo>
                  <a:lnTo>
                    <a:pt x="20160" y="106898"/>
                  </a:lnTo>
                  <a:lnTo>
                    <a:pt x="25151" y="116912"/>
                  </a:lnTo>
                  <a:lnTo>
                    <a:pt x="30190" y="127085"/>
                  </a:lnTo>
                  <a:lnTo>
                    <a:pt x="35000" y="137298"/>
                  </a:lnTo>
                  <a:lnTo>
                    <a:pt x="38728" y="144918"/>
                  </a:lnTo>
                  <a:lnTo>
                    <a:pt x="40346" y="146805"/>
                  </a:lnTo>
                  <a:lnTo>
                    <a:pt x="40112" y="144143"/>
                  </a:lnTo>
                  <a:lnTo>
                    <a:pt x="38636" y="138556"/>
                  </a:lnTo>
                  <a:lnTo>
                    <a:pt x="36387" y="131152"/>
                  </a:lnTo>
                  <a:lnTo>
                    <a:pt x="33669" y="122618"/>
                  </a:lnTo>
                  <a:lnTo>
                    <a:pt x="30661" y="113375"/>
                  </a:lnTo>
                  <a:lnTo>
                    <a:pt x="27472" y="103681"/>
                  </a:lnTo>
                  <a:lnTo>
                    <a:pt x="24185" y="93702"/>
                  </a:lnTo>
                  <a:lnTo>
                    <a:pt x="21329" y="83705"/>
                  </a:lnTo>
                  <a:lnTo>
                    <a:pt x="19853" y="74061"/>
                  </a:lnTo>
                  <a:lnTo>
                    <a:pt x="20166" y="64946"/>
                  </a:lnTo>
                  <a:lnTo>
                    <a:pt x="22344" y="56520"/>
                  </a:lnTo>
                  <a:lnTo>
                    <a:pt x="26398" y="49005"/>
                  </a:lnTo>
                  <a:lnTo>
                    <a:pt x="32126" y="42431"/>
                  </a:lnTo>
                  <a:lnTo>
                    <a:pt x="39209" y="36677"/>
                  </a:lnTo>
                  <a:lnTo>
                    <a:pt x="47317" y="31569"/>
                  </a:lnTo>
                  <a:lnTo>
                    <a:pt x="56166" y="26944"/>
                  </a:lnTo>
                  <a:lnTo>
                    <a:pt x="65467" y="22624"/>
                  </a:lnTo>
                  <a:lnTo>
                    <a:pt x="76039" y="17888"/>
                  </a:lnTo>
                  <a:lnTo>
                    <a:pt x="91042" y="112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40161" y="305326"/>
              <a:ext cx="166119" cy="600125"/>
            </a:xfrm>
            <a:custGeom>
              <a:avLst/>
              <a:gdLst/>
              <a:ahLst/>
              <a:cxnLst/>
              <a:rect l="0" t="0" r="0" b="0"/>
              <a:pathLst>
                <a:path w="166119" h="600125">
                  <a:moveTo>
                    <a:pt x="166118" y="0"/>
                  </a:moveTo>
                  <a:lnTo>
                    <a:pt x="157317" y="5868"/>
                  </a:lnTo>
                  <a:lnTo>
                    <a:pt x="148970" y="11432"/>
                  </a:lnTo>
                  <a:lnTo>
                    <a:pt x="140271" y="17240"/>
                  </a:lnTo>
                  <a:lnTo>
                    <a:pt x="131150" y="23667"/>
                  </a:lnTo>
                  <a:lnTo>
                    <a:pt x="121655" y="31293"/>
                  </a:lnTo>
                  <a:lnTo>
                    <a:pt x="111868" y="40328"/>
                  </a:lnTo>
                  <a:lnTo>
                    <a:pt x="102027" y="50655"/>
                  </a:lnTo>
                  <a:lnTo>
                    <a:pt x="92501" y="62030"/>
                  </a:lnTo>
                  <a:lnTo>
                    <a:pt x="83468" y="74200"/>
                  </a:lnTo>
                  <a:lnTo>
                    <a:pt x="74929" y="86946"/>
                  </a:lnTo>
                  <a:lnTo>
                    <a:pt x="66808" y="100100"/>
                  </a:lnTo>
                  <a:lnTo>
                    <a:pt x="59015" y="113533"/>
                  </a:lnTo>
                  <a:lnTo>
                    <a:pt x="51628" y="126992"/>
                  </a:lnTo>
                  <a:lnTo>
                    <a:pt x="44886" y="140109"/>
                  </a:lnTo>
                  <a:lnTo>
                    <a:pt x="38863" y="152719"/>
                  </a:lnTo>
                  <a:lnTo>
                    <a:pt x="33325" y="165154"/>
                  </a:lnTo>
                  <a:lnTo>
                    <a:pt x="27839" y="178110"/>
                  </a:lnTo>
                  <a:lnTo>
                    <a:pt x="22154" y="191948"/>
                  </a:lnTo>
                  <a:lnTo>
                    <a:pt x="16521" y="206855"/>
                  </a:lnTo>
                  <a:lnTo>
                    <a:pt x="11572" y="223005"/>
                  </a:lnTo>
                  <a:lnTo>
                    <a:pt x="7614" y="240353"/>
                  </a:lnTo>
                  <a:lnTo>
                    <a:pt x="4636" y="258546"/>
                  </a:lnTo>
                  <a:lnTo>
                    <a:pt x="2479" y="277050"/>
                  </a:lnTo>
                  <a:lnTo>
                    <a:pt x="961" y="295520"/>
                  </a:lnTo>
                  <a:lnTo>
                    <a:pt x="77" y="313495"/>
                  </a:lnTo>
                  <a:lnTo>
                    <a:pt x="0" y="330339"/>
                  </a:lnTo>
                  <a:lnTo>
                    <a:pt x="759" y="345818"/>
                  </a:lnTo>
                  <a:lnTo>
                    <a:pt x="2250" y="360195"/>
                  </a:lnTo>
                  <a:lnTo>
                    <a:pt x="4321" y="374012"/>
                  </a:lnTo>
                  <a:lnTo>
                    <a:pt x="6831" y="387644"/>
                  </a:lnTo>
                  <a:lnTo>
                    <a:pt x="9820" y="401108"/>
                  </a:lnTo>
                  <a:lnTo>
                    <a:pt x="13505" y="414163"/>
                  </a:lnTo>
                  <a:lnTo>
                    <a:pt x="17947" y="426696"/>
                  </a:lnTo>
                  <a:lnTo>
                    <a:pt x="23065" y="438894"/>
                  </a:lnTo>
                  <a:lnTo>
                    <a:pt x="28725" y="451150"/>
                  </a:lnTo>
                  <a:lnTo>
                    <a:pt x="34793" y="463683"/>
                  </a:lnTo>
                  <a:lnTo>
                    <a:pt x="41156" y="476219"/>
                  </a:lnTo>
                  <a:lnTo>
                    <a:pt x="47725" y="488109"/>
                  </a:lnTo>
                  <a:lnTo>
                    <a:pt x="54445" y="499032"/>
                  </a:lnTo>
                  <a:lnTo>
                    <a:pt x="61430" y="508995"/>
                  </a:lnTo>
                  <a:lnTo>
                    <a:pt x="68960" y="518146"/>
                  </a:lnTo>
                  <a:lnTo>
                    <a:pt x="77134" y="526672"/>
                  </a:lnTo>
                  <a:lnTo>
                    <a:pt x="85744" y="534738"/>
                  </a:lnTo>
                  <a:lnTo>
                    <a:pt x="94369" y="542475"/>
                  </a:lnTo>
                  <a:lnTo>
                    <a:pt x="102763" y="549984"/>
                  </a:lnTo>
                  <a:lnTo>
                    <a:pt x="110856" y="557334"/>
                  </a:lnTo>
                  <a:lnTo>
                    <a:pt x="118671" y="564576"/>
                  </a:lnTo>
                  <a:lnTo>
                    <a:pt x="126250" y="571736"/>
                  </a:lnTo>
                  <a:lnTo>
                    <a:pt x="133348" y="578534"/>
                  </a:lnTo>
                  <a:lnTo>
                    <a:pt x="140117" y="585062"/>
                  </a:lnTo>
                  <a:lnTo>
                    <a:pt x="147155" y="591895"/>
                  </a:lnTo>
                  <a:lnTo>
                    <a:pt x="15559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65745" y="447623"/>
              <a:ext cx="261634" cy="323183"/>
            </a:xfrm>
            <a:custGeom>
              <a:avLst/>
              <a:gdLst/>
              <a:ahLst/>
              <a:cxnLst/>
              <a:rect l="0" t="0" r="0" b="0"/>
              <a:pathLst>
                <a:path w="261634" h="323183">
                  <a:moveTo>
                    <a:pt x="177405" y="15630"/>
                  </a:moveTo>
                  <a:lnTo>
                    <a:pt x="171403" y="9897"/>
                  </a:lnTo>
                  <a:lnTo>
                    <a:pt x="164559" y="5613"/>
                  </a:lnTo>
                  <a:lnTo>
                    <a:pt x="156167" y="2416"/>
                  </a:lnTo>
                  <a:lnTo>
                    <a:pt x="146366" y="401"/>
                  </a:lnTo>
                  <a:lnTo>
                    <a:pt x="135403" y="0"/>
                  </a:lnTo>
                  <a:lnTo>
                    <a:pt x="123547" y="1316"/>
                  </a:lnTo>
                  <a:lnTo>
                    <a:pt x="111196" y="4311"/>
                  </a:lnTo>
                  <a:lnTo>
                    <a:pt x="98848" y="8984"/>
                  </a:lnTo>
                  <a:lnTo>
                    <a:pt x="86777" y="15163"/>
                  </a:lnTo>
                  <a:lnTo>
                    <a:pt x="75219" y="22563"/>
                  </a:lnTo>
                  <a:lnTo>
                    <a:pt x="64450" y="30892"/>
                  </a:lnTo>
                  <a:lnTo>
                    <a:pt x="54544" y="39898"/>
                  </a:lnTo>
                  <a:lnTo>
                    <a:pt x="45569" y="49383"/>
                  </a:lnTo>
                  <a:lnTo>
                    <a:pt x="37678" y="59203"/>
                  </a:lnTo>
                  <a:lnTo>
                    <a:pt x="30848" y="69256"/>
                  </a:lnTo>
                  <a:lnTo>
                    <a:pt x="24921" y="79634"/>
                  </a:lnTo>
                  <a:lnTo>
                    <a:pt x="19698" y="90594"/>
                  </a:lnTo>
                  <a:lnTo>
                    <a:pt x="14999" y="102235"/>
                  </a:lnTo>
                  <a:lnTo>
                    <a:pt x="10841" y="114665"/>
                  </a:lnTo>
                  <a:lnTo>
                    <a:pt x="7420" y="128073"/>
                  </a:lnTo>
                  <a:lnTo>
                    <a:pt x="4785" y="142467"/>
                  </a:lnTo>
                  <a:lnTo>
                    <a:pt x="2845" y="157710"/>
                  </a:lnTo>
                  <a:lnTo>
                    <a:pt x="1461" y="173621"/>
                  </a:lnTo>
                  <a:lnTo>
                    <a:pt x="496" y="190022"/>
                  </a:lnTo>
                  <a:lnTo>
                    <a:pt x="0" y="206610"/>
                  </a:lnTo>
                  <a:lnTo>
                    <a:pt x="192" y="222973"/>
                  </a:lnTo>
                  <a:lnTo>
                    <a:pt x="1140" y="238899"/>
                  </a:lnTo>
                  <a:lnTo>
                    <a:pt x="2929" y="254203"/>
                  </a:lnTo>
                  <a:lnTo>
                    <a:pt x="5732" y="268641"/>
                  </a:lnTo>
                  <a:lnTo>
                    <a:pt x="9557" y="282155"/>
                  </a:lnTo>
                  <a:lnTo>
                    <a:pt x="14582" y="294366"/>
                  </a:lnTo>
                  <a:lnTo>
                    <a:pt x="21238" y="304518"/>
                  </a:lnTo>
                  <a:lnTo>
                    <a:pt x="29602" y="312378"/>
                  </a:lnTo>
                  <a:lnTo>
                    <a:pt x="39302" y="318012"/>
                  </a:lnTo>
                  <a:lnTo>
                    <a:pt x="49723" y="321518"/>
                  </a:lnTo>
                  <a:lnTo>
                    <a:pt x="60429" y="323171"/>
                  </a:lnTo>
                  <a:lnTo>
                    <a:pt x="71037" y="323182"/>
                  </a:lnTo>
                  <a:lnTo>
                    <a:pt x="81153" y="321611"/>
                  </a:lnTo>
                  <a:lnTo>
                    <a:pt x="90614" y="318630"/>
                  </a:lnTo>
                  <a:lnTo>
                    <a:pt x="99288" y="314344"/>
                  </a:lnTo>
                  <a:lnTo>
                    <a:pt x="106976" y="308719"/>
                  </a:lnTo>
                  <a:lnTo>
                    <a:pt x="113668" y="301860"/>
                  </a:lnTo>
                  <a:lnTo>
                    <a:pt x="119504" y="293984"/>
                  </a:lnTo>
                  <a:lnTo>
                    <a:pt x="124666" y="285326"/>
                  </a:lnTo>
                  <a:lnTo>
                    <a:pt x="129319" y="276097"/>
                  </a:lnTo>
                  <a:lnTo>
                    <a:pt x="133276" y="266459"/>
                  </a:lnTo>
                  <a:lnTo>
                    <a:pt x="136031" y="256537"/>
                  </a:lnTo>
                  <a:lnTo>
                    <a:pt x="137391" y="246428"/>
                  </a:lnTo>
                  <a:lnTo>
                    <a:pt x="137152" y="236522"/>
                  </a:lnTo>
                  <a:lnTo>
                    <a:pt x="134938" y="227476"/>
                  </a:lnTo>
                  <a:lnTo>
                    <a:pt x="130736" y="219587"/>
                  </a:lnTo>
                  <a:lnTo>
                    <a:pt x="124660" y="213139"/>
                  </a:lnTo>
                  <a:lnTo>
                    <a:pt x="116769" y="208556"/>
                  </a:lnTo>
                  <a:lnTo>
                    <a:pt x="107302" y="205893"/>
                  </a:lnTo>
                  <a:lnTo>
                    <a:pt x="97389" y="205222"/>
                  </a:lnTo>
                  <a:lnTo>
                    <a:pt x="88882" y="206809"/>
                  </a:lnTo>
                  <a:lnTo>
                    <a:pt x="82706" y="210565"/>
                  </a:lnTo>
                  <a:lnTo>
                    <a:pt x="79398" y="215659"/>
                  </a:lnTo>
                  <a:lnTo>
                    <a:pt x="79523" y="220761"/>
                  </a:lnTo>
                  <a:lnTo>
                    <a:pt x="83022" y="225111"/>
                  </a:lnTo>
                  <a:lnTo>
                    <a:pt x="89388" y="228670"/>
                  </a:lnTo>
                  <a:lnTo>
                    <a:pt x="97987" y="231822"/>
                  </a:lnTo>
                  <a:lnTo>
                    <a:pt x="108243" y="234863"/>
                  </a:lnTo>
                  <a:lnTo>
                    <a:pt x="119849" y="237770"/>
                  </a:lnTo>
                  <a:lnTo>
                    <a:pt x="132761" y="240285"/>
                  </a:lnTo>
                  <a:lnTo>
                    <a:pt x="146845" y="242275"/>
                  </a:lnTo>
                  <a:lnTo>
                    <a:pt x="161724" y="243597"/>
                  </a:lnTo>
                  <a:lnTo>
                    <a:pt x="176865" y="244028"/>
                  </a:lnTo>
                  <a:lnTo>
                    <a:pt x="191926" y="243541"/>
                  </a:lnTo>
                  <a:lnTo>
                    <a:pt x="206374" y="242408"/>
                  </a:lnTo>
                  <a:lnTo>
                    <a:pt x="220912" y="241001"/>
                  </a:lnTo>
                  <a:lnTo>
                    <a:pt x="237932" y="239197"/>
                  </a:lnTo>
                  <a:lnTo>
                    <a:pt x="261633" y="2367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52099" y="511292"/>
              <a:ext cx="175321" cy="248089"/>
            </a:xfrm>
            <a:custGeom>
              <a:avLst/>
              <a:gdLst/>
              <a:ahLst/>
              <a:cxnLst/>
              <a:rect l="0" t="0" r="0" b="0"/>
              <a:pathLst>
                <a:path w="175321" h="248089">
                  <a:moveTo>
                    <a:pt x="122678" y="4604"/>
                  </a:moveTo>
                  <a:lnTo>
                    <a:pt x="113877" y="1804"/>
                  </a:lnTo>
                  <a:lnTo>
                    <a:pt x="105530" y="302"/>
                  </a:lnTo>
                  <a:lnTo>
                    <a:pt x="96831" y="0"/>
                  </a:lnTo>
                  <a:lnTo>
                    <a:pt x="87710" y="852"/>
                  </a:lnTo>
                  <a:lnTo>
                    <a:pt x="78215" y="2969"/>
                  </a:lnTo>
                  <a:lnTo>
                    <a:pt x="68433" y="6295"/>
                  </a:lnTo>
                  <a:lnTo>
                    <a:pt x="58764" y="10803"/>
                  </a:lnTo>
                  <a:lnTo>
                    <a:pt x="49887" y="16571"/>
                  </a:lnTo>
                  <a:lnTo>
                    <a:pt x="42107" y="23522"/>
                  </a:lnTo>
                  <a:lnTo>
                    <a:pt x="35394" y="31459"/>
                  </a:lnTo>
                  <a:lnTo>
                    <a:pt x="29569" y="40156"/>
                  </a:lnTo>
                  <a:lnTo>
                    <a:pt x="24427" y="49417"/>
                  </a:lnTo>
                  <a:lnTo>
                    <a:pt x="19785" y="59245"/>
                  </a:lnTo>
                  <a:lnTo>
                    <a:pt x="15499" y="69827"/>
                  </a:lnTo>
                  <a:lnTo>
                    <a:pt x="11466" y="81206"/>
                  </a:lnTo>
                  <a:lnTo>
                    <a:pt x="7771" y="93288"/>
                  </a:lnTo>
                  <a:lnTo>
                    <a:pt x="4669" y="105931"/>
                  </a:lnTo>
                  <a:lnTo>
                    <a:pt x="2256" y="118988"/>
                  </a:lnTo>
                  <a:lnTo>
                    <a:pt x="636" y="132180"/>
                  </a:lnTo>
                  <a:lnTo>
                    <a:pt x="0" y="145110"/>
                  </a:lnTo>
                  <a:lnTo>
                    <a:pt x="355" y="157578"/>
                  </a:lnTo>
                  <a:lnTo>
                    <a:pt x="1730" y="169407"/>
                  </a:lnTo>
                  <a:lnTo>
                    <a:pt x="4248" y="180358"/>
                  </a:lnTo>
                  <a:lnTo>
                    <a:pt x="7867" y="190392"/>
                  </a:lnTo>
                  <a:lnTo>
                    <a:pt x="12415" y="199622"/>
                  </a:lnTo>
                  <a:lnTo>
                    <a:pt x="17684" y="208217"/>
                  </a:lnTo>
                  <a:lnTo>
                    <a:pt x="23490" y="216332"/>
                  </a:lnTo>
                  <a:lnTo>
                    <a:pt x="29845" y="223936"/>
                  </a:lnTo>
                  <a:lnTo>
                    <a:pt x="36942" y="230825"/>
                  </a:lnTo>
                  <a:lnTo>
                    <a:pt x="44833" y="236932"/>
                  </a:lnTo>
                  <a:lnTo>
                    <a:pt x="53590" y="242017"/>
                  </a:lnTo>
                  <a:lnTo>
                    <a:pt x="63379" y="245603"/>
                  </a:lnTo>
                  <a:lnTo>
                    <a:pt x="74185" y="247566"/>
                  </a:lnTo>
                  <a:lnTo>
                    <a:pt x="85696" y="248088"/>
                  </a:lnTo>
                  <a:lnTo>
                    <a:pt x="97415" y="247457"/>
                  </a:lnTo>
                  <a:lnTo>
                    <a:pt x="109031" y="245957"/>
                  </a:lnTo>
                  <a:lnTo>
                    <a:pt x="120270" y="243665"/>
                  </a:lnTo>
                  <a:lnTo>
                    <a:pt x="130817" y="240457"/>
                  </a:lnTo>
                  <a:lnTo>
                    <a:pt x="140567" y="236348"/>
                  </a:lnTo>
                  <a:lnTo>
                    <a:pt x="149294" y="231774"/>
                  </a:lnTo>
                  <a:lnTo>
                    <a:pt x="157416" y="227063"/>
                  </a:lnTo>
                  <a:lnTo>
                    <a:pt x="165647" y="221803"/>
                  </a:lnTo>
                  <a:lnTo>
                    <a:pt x="175320" y="2151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02621" y="473782"/>
              <a:ext cx="166955" cy="271326"/>
            </a:xfrm>
            <a:custGeom>
              <a:avLst/>
              <a:gdLst/>
              <a:ahLst/>
              <a:cxnLst/>
              <a:rect l="0" t="0" r="0" b="0"/>
              <a:pathLst>
                <a:path w="166955" h="271326">
                  <a:moveTo>
                    <a:pt x="9026" y="105285"/>
                  </a:moveTo>
                  <a:lnTo>
                    <a:pt x="9026" y="117087"/>
                  </a:lnTo>
                  <a:lnTo>
                    <a:pt x="9026" y="128856"/>
                  </a:lnTo>
                  <a:lnTo>
                    <a:pt x="9026" y="141746"/>
                  </a:lnTo>
                  <a:lnTo>
                    <a:pt x="9026" y="155595"/>
                  </a:lnTo>
                  <a:lnTo>
                    <a:pt x="9026" y="169923"/>
                  </a:lnTo>
                  <a:lnTo>
                    <a:pt x="9031" y="184387"/>
                  </a:lnTo>
                  <a:lnTo>
                    <a:pt x="9204" y="198665"/>
                  </a:lnTo>
                  <a:lnTo>
                    <a:pt x="9852" y="212392"/>
                  </a:lnTo>
                  <a:lnTo>
                    <a:pt x="11105" y="225433"/>
                  </a:lnTo>
                  <a:lnTo>
                    <a:pt x="12931" y="237832"/>
                  </a:lnTo>
                  <a:lnTo>
                    <a:pt x="15227" y="249706"/>
                  </a:lnTo>
                  <a:lnTo>
                    <a:pt x="17862" y="261103"/>
                  </a:lnTo>
                  <a:lnTo>
                    <a:pt x="20002" y="269424"/>
                  </a:lnTo>
                  <a:lnTo>
                    <a:pt x="20842" y="271325"/>
                  </a:lnTo>
                  <a:lnTo>
                    <a:pt x="20924" y="267833"/>
                  </a:lnTo>
                  <a:lnTo>
                    <a:pt x="20552" y="260666"/>
                  </a:lnTo>
                  <a:lnTo>
                    <a:pt x="19641" y="251103"/>
                  </a:lnTo>
                  <a:lnTo>
                    <a:pt x="18147" y="239991"/>
                  </a:lnTo>
                  <a:lnTo>
                    <a:pt x="16129" y="227874"/>
                  </a:lnTo>
                  <a:lnTo>
                    <a:pt x="13689" y="215101"/>
                  </a:lnTo>
                  <a:lnTo>
                    <a:pt x="10933" y="201900"/>
                  </a:lnTo>
                  <a:lnTo>
                    <a:pt x="8115" y="188416"/>
                  </a:lnTo>
                  <a:lnTo>
                    <a:pt x="5608" y="174745"/>
                  </a:lnTo>
                  <a:lnTo>
                    <a:pt x="3592" y="160951"/>
                  </a:lnTo>
                  <a:lnTo>
                    <a:pt x="2071" y="147076"/>
                  </a:lnTo>
                  <a:lnTo>
                    <a:pt x="967" y="133146"/>
                  </a:lnTo>
                  <a:lnTo>
                    <a:pt x="196" y="119184"/>
                  </a:lnTo>
                  <a:lnTo>
                    <a:pt x="0" y="105367"/>
                  </a:lnTo>
                  <a:lnTo>
                    <a:pt x="925" y="92009"/>
                  </a:lnTo>
                  <a:lnTo>
                    <a:pt x="3183" y="79250"/>
                  </a:lnTo>
                  <a:lnTo>
                    <a:pt x="6835" y="67224"/>
                  </a:lnTo>
                  <a:lnTo>
                    <a:pt x="11960" y="56141"/>
                  </a:lnTo>
                  <a:lnTo>
                    <a:pt x="18448" y="46023"/>
                  </a:lnTo>
                  <a:lnTo>
                    <a:pt x="26058" y="36906"/>
                  </a:lnTo>
                  <a:lnTo>
                    <a:pt x="34529" y="28920"/>
                  </a:lnTo>
                  <a:lnTo>
                    <a:pt x="43639" y="22032"/>
                  </a:lnTo>
                  <a:lnTo>
                    <a:pt x="53534" y="16235"/>
                  </a:lnTo>
                  <a:lnTo>
                    <a:pt x="64692" y="11631"/>
                  </a:lnTo>
                  <a:lnTo>
                    <a:pt x="77267" y="8162"/>
                  </a:lnTo>
                  <a:lnTo>
                    <a:pt x="90937" y="5639"/>
                  </a:lnTo>
                  <a:lnTo>
                    <a:pt x="106733" y="3582"/>
                  </a:lnTo>
                  <a:lnTo>
                    <a:pt x="129396" y="1805"/>
                  </a:lnTo>
                  <a:lnTo>
                    <a:pt x="16695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80062" y="610652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126" y="5801"/>
                  </a:lnTo>
                  <a:lnTo>
                    <a:pt x="140780" y="10725"/>
                  </a:lnTo>
                  <a:lnTo>
                    <a:pt x="132076" y="15228"/>
                  </a:lnTo>
                  <a:lnTo>
                    <a:pt x="122782" y="19449"/>
                  </a:lnTo>
                  <a:lnTo>
                    <a:pt x="112639" y="23462"/>
                  </a:lnTo>
                  <a:lnTo>
                    <a:pt x="101594" y="27319"/>
                  </a:lnTo>
                  <a:lnTo>
                    <a:pt x="89754" y="30899"/>
                  </a:lnTo>
                  <a:lnTo>
                    <a:pt x="77284" y="33926"/>
                  </a:lnTo>
                  <a:lnTo>
                    <a:pt x="64355" y="36295"/>
                  </a:lnTo>
                  <a:lnTo>
                    <a:pt x="51514" y="38059"/>
                  </a:lnTo>
                  <a:lnTo>
                    <a:pt x="38313" y="39516"/>
                  </a:lnTo>
                  <a:lnTo>
                    <a:pt x="22474" y="407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48518" y="379025"/>
              <a:ext cx="138268" cy="484312"/>
            </a:xfrm>
            <a:custGeom>
              <a:avLst/>
              <a:gdLst/>
              <a:ahLst/>
              <a:cxnLst/>
              <a:rect l="0" t="0" r="0" b="0"/>
              <a:pathLst>
                <a:path w="138268" h="484312">
                  <a:moveTo>
                    <a:pt x="10528" y="0"/>
                  </a:moveTo>
                  <a:lnTo>
                    <a:pt x="13529" y="8802"/>
                  </a:lnTo>
                  <a:lnTo>
                    <a:pt x="16951" y="17148"/>
                  </a:lnTo>
                  <a:lnTo>
                    <a:pt x="21148" y="25843"/>
                  </a:lnTo>
                  <a:lnTo>
                    <a:pt x="26048" y="34791"/>
                  </a:lnTo>
                  <a:lnTo>
                    <a:pt x="31529" y="43637"/>
                  </a:lnTo>
                  <a:lnTo>
                    <a:pt x="37464" y="52185"/>
                  </a:lnTo>
                  <a:lnTo>
                    <a:pt x="43899" y="60719"/>
                  </a:lnTo>
                  <a:lnTo>
                    <a:pt x="51045" y="69893"/>
                  </a:lnTo>
                  <a:lnTo>
                    <a:pt x="58959" y="80035"/>
                  </a:lnTo>
                  <a:lnTo>
                    <a:pt x="67389" y="91305"/>
                  </a:lnTo>
                  <a:lnTo>
                    <a:pt x="75895" y="103859"/>
                  </a:lnTo>
                  <a:lnTo>
                    <a:pt x="84207" y="117640"/>
                  </a:lnTo>
                  <a:lnTo>
                    <a:pt x="92246" y="132284"/>
                  </a:lnTo>
                  <a:lnTo>
                    <a:pt x="100024" y="147252"/>
                  </a:lnTo>
                  <a:lnTo>
                    <a:pt x="107584" y="162204"/>
                  </a:lnTo>
                  <a:lnTo>
                    <a:pt x="114813" y="177004"/>
                  </a:lnTo>
                  <a:lnTo>
                    <a:pt x="121449" y="191627"/>
                  </a:lnTo>
                  <a:lnTo>
                    <a:pt x="127387" y="206093"/>
                  </a:lnTo>
                  <a:lnTo>
                    <a:pt x="132358" y="220435"/>
                  </a:lnTo>
                  <a:lnTo>
                    <a:pt x="135867" y="234685"/>
                  </a:lnTo>
                  <a:lnTo>
                    <a:pt x="137781" y="248874"/>
                  </a:lnTo>
                  <a:lnTo>
                    <a:pt x="138267" y="263184"/>
                  </a:lnTo>
                  <a:lnTo>
                    <a:pt x="137614" y="277938"/>
                  </a:lnTo>
                  <a:lnTo>
                    <a:pt x="136098" y="293266"/>
                  </a:lnTo>
                  <a:lnTo>
                    <a:pt x="133796" y="308814"/>
                  </a:lnTo>
                  <a:lnTo>
                    <a:pt x="130581" y="323873"/>
                  </a:lnTo>
                  <a:lnTo>
                    <a:pt x="126459" y="338070"/>
                  </a:lnTo>
                  <a:lnTo>
                    <a:pt x="121556" y="351211"/>
                  </a:lnTo>
                  <a:lnTo>
                    <a:pt x="116041" y="363119"/>
                  </a:lnTo>
                  <a:lnTo>
                    <a:pt x="110071" y="373834"/>
                  </a:lnTo>
                  <a:lnTo>
                    <a:pt x="103774" y="383709"/>
                  </a:lnTo>
                  <a:lnTo>
                    <a:pt x="97248" y="393275"/>
                  </a:lnTo>
                  <a:lnTo>
                    <a:pt x="90558" y="402864"/>
                  </a:lnTo>
                  <a:lnTo>
                    <a:pt x="83592" y="412444"/>
                  </a:lnTo>
                  <a:lnTo>
                    <a:pt x="76076" y="421730"/>
                  </a:lnTo>
                  <a:lnTo>
                    <a:pt x="67910" y="430571"/>
                  </a:lnTo>
                  <a:lnTo>
                    <a:pt x="59306" y="438965"/>
                  </a:lnTo>
                  <a:lnTo>
                    <a:pt x="50685" y="446982"/>
                  </a:lnTo>
                  <a:lnTo>
                    <a:pt x="42298" y="454697"/>
                  </a:lnTo>
                  <a:lnTo>
                    <a:pt x="34324" y="461886"/>
                  </a:lnTo>
                  <a:lnTo>
                    <a:pt x="26060" y="468727"/>
                  </a:lnTo>
                  <a:lnTo>
                    <a:pt x="15667" y="47582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822259" y="357968"/>
            <a:ext cx="2063587" cy="600126"/>
            <a:chOff x="5822259" y="357968"/>
            <a:chExt cx="2063587" cy="600126"/>
          </a:xfrm>
        </p:grpSpPr>
        <p:sp>
          <p:nvSpPr>
            <p:cNvPr id="101" name="Freeform 100"/>
            <p:cNvSpPr/>
            <p:nvPr/>
          </p:nvSpPr>
          <p:spPr>
            <a:xfrm>
              <a:off x="5822259" y="589595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7" y="0"/>
                  </a:lnTo>
                  <a:lnTo>
                    <a:pt x="39899" y="0"/>
                  </a:lnTo>
                  <a:lnTo>
                    <a:pt x="246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27627" y="473782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58"/>
                  </a:lnTo>
                  <a:lnTo>
                    <a:pt x="0" y="146713"/>
                  </a:lnTo>
                  <a:lnTo>
                    <a:pt x="0" y="160971"/>
                  </a:lnTo>
                  <a:lnTo>
                    <a:pt x="4" y="175147"/>
                  </a:lnTo>
                  <a:lnTo>
                    <a:pt x="206" y="188847"/>
                  </a:lnTo>
                  <a:lnTo>
                    <a:pt x="1108" y="202729"/>
                  </a:lnTo>
                  <a:lnTo>
                    <a:pt x="3907" y="219131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74943" y="389554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88414" y="5800"/>
                  </a:lnTo>
                  <a:lnTo>
                    <a:pt x="377926" y="10725"/>
                  </a:lnTo>
                  <a:lnTo>
                    <a:pt x="367610" y="15227"/>
                  </a:lnTo>
                  <a:lnTo>
                    <a:pt x="356790" y="19448"/>
                  </a:lnTo>
                  <a:lnTo>
                    <a:pt x="344501" y="23462"/>
                  </a:lnTo>
                  <a:lnTo>
                    <a:pt x="330357" y="27323"/>
                  </a:lnTo>
                  <a:lnTo>
                    <a:pt x="314625" y="31076"/>
                  </a:lnTo>
                  <a:lnTo>
                    <a:pt x="297926" y="34751"/>
                  </a:lnTo>
                  <a:lnTo>
                    <a:pt x="280736" y="38373"/>
                  </a:lnTo>
                  <a:lnTo>
                    <a:pt x="263484" y="41959"/>
                  </a:lnTo>
                  <a:lnTo>
                    <a:pt x="246609" y="45520"/>
                  </a:lnTo>
                  <a:lnTo>
                    <a:pt x="230294" y="49063"/>
                  </a:lnTo>
                  <a:lnTo>
                    <a:pt x="214204" y="52596"/>
                  </a:lnTo>
                  <a:lnTo>
                    <a:pt x="197636" y="56121"/>
                  </a:lnTo>
                  <a:lnTo>
                    <a:pt x="180224" y="59636"/>
                  </a:lnTo>
                  <a:lnTo>
                    <a:pt x="162103" y="62980"/>
                  </a:lnTo>
                  <a:lnTo>
                    <a:pt x="143706" y="65845"/>
                  </a:lnTo>
                  <a:lnTo>
                    <a:pt x="125331" y="68109"/>
                  </a:lnTo>
                  <a:lnTo>
                    <a:pt x="107264" y="69968"/>
                  </a:lnTo>
                  <a:lnTo>
                    <a:pt x="89833" y="71831"/>
                  </a:lnTo>
                  <a:lnTo>
                    <a:pt x="73163" y="73934"/>
                  </a:lnTo>
                  <a:lnTo>
                    <a:pt x="57600" y="76188"/>
                  </a:lnTo>
                  <a:lnTo>
                    <a:pt x="42178" y="78485"/>
                  </a:lnTo>
                  <a:lnTo>
                    <a:pt x="24423" y="810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43440" y="400082"/>
              <a:ext cx="270914" cy="326941"/>
            </a:xfrm>
            <a:custGeom>
              <a:avLst/>
              <a:gdLst/>
              <a:ahLst/>
              <a:cxnLst/>
              <a:rect l="0" t="0" r="0" b="0"/>
              <a:pathLst>
                <a:path w="270914" h="326941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8" y="79107"/>
                  </a:lnTo>
                  <a:lnTo>
                    <a:pt x="3904" y="93558"/>
                  </a:lnTo>
                  <a:lnTo>
                    <a:pt x="6201" y="107933"/>
                  </a:lnTo>
                  <a:lnTo>
                    <a:pt x="8852" y="122232"/>
                  </a:lnTo>
                  <a:lnTo>
                    <a:pt x="11598" y="136630"/>
                  </a:lnTo>
                  <a:lnTo>
                    <a:pt x="14054" y="151448"/>
                  </a:lnTo>
                  <a:lnTo>
                    <a:pt x="16035" y="166831"/>
                  </a:lnTo>
                  <a:lnTo>
                    <a:pt x="17533" y="182758"/>
                  </a:lnTo>
                  <a:lnTo>
                    <a:pt x="18620" y="199135"/>
                  </a:lnTo>
                  <a:lnTo>
                    <a:pt x="19385" y="215849"/>
                  </a:lnTo>
                  <a:lnTo>
                    <a:pt x="19747" y="232480"/>
                  </a:lnTo>
                  <a:lnTo>
                    <a:pt x="19465" y="248339"/>
                  </a:lnTo>
                  <a:lnTo>
                    <a:pt x="18451" y="263084"/>
                  </a:lnTo>
                  <a:lnTo>
                    <a:pt x="16361" y="275678"/>
                  </a:lnTo>
                  <a:lnTo>
                    <a:pt x="12928" y="282846"/>
                  </a:lnTo>
                  <a:lnTo>
                    <a:pt x="9157" y="282651"/>
                  </a:lnTo>
                  <a:lnTo>
                    <a:pt x="6183" y="276958"/>
                  </a:lnTo>
                  <a:lnTo>
                    <a:pt x="4114" y="267662"/>
                  </a:lnTo>
                  <a:lnTo>
                    <a:pt x="2727" y="256251"/>
                  </a:lnTo>
                  <a:lnTo>
                    <a:pt x="1817" y="243673"/>
                  </a:lnTo>
                  <a:lnTo>
                    <a:pt x="1555" y="230626"/>
                  </a:lnTo>
                  <a:lnTo>
                    <a:pt x="2449" y="217704"/>
                  </a:lnTo>
                  <a:lnTo>
                    <a:pt x="4693" y="205203"/>
                  </a:lnTo>
                  <a:lnTo>
                    <a:pt x="8339" y="193500"/>
                  </a:lnTo>
                  <a:lnTo>
                    <a:pt x="13463" y="183155"/>
                  </a:lnTo>
                  <a:lnTo>
                    <a:pt x="19950" y="174355"/>
                  </a:lnTo>
                  <a:lnTo>
                    <a:pt x="27559" y="167444"/>
                  </a:lnTo>
                  <a:lnTo>
                    <a:pt x="36030" y="163074"/>
                  </a:lnTo>
                  <a:lnTo>
                    <a:pt x="45127" y="161367"/>
                  </a:lnTo>
                  <a:lnTo>
                    <a:pt x="54503" y="162321"/>
                  </a:lnTo>
                  <a:lnTo>
                    <a:pt x="63717" y="166069"/>
                  </a:lnTo>
                  <a:lnTo>
                    <a:pt x="72542" y="172404"/>
                  </a:lnTo>
                  <a:lnTo>
                    <a:pt x="80940" y="180874"/>
                  </a:lnTo>
                  <a:lnTo>
                    <a:pt x="88968" y="190984"/>
                  </a:lnTo>
                  <a:lnTo>
                    <a:pt x="96700" y="202297"/>
                  </a:lnTo>
                  <a:lnTo>
                    <a:pt x="104046" y="214465"/>
                  </a:lnTo>
                  <a:lnTo>
                    <a:pt x="110760" y="227230"/>
                  </a:lnTo>
                  <a:lnTo>
                    <a:pt x="116751" y="240402"/>
                  </a:lnTo>
                  <a:lnTo>
                    <a:pt x="121758" y="253686"/>
                  </a:lnTo>
                  <a:lnTo>
                    <a:pt x="125292" y="266686"/>
                  </a:lnTo>
                  <a:lnTo>
                    <a:pt x="127221" y="279141"/>
                  </a:lnTo>
                  <a:lnTo>
                    <a:pt x="127783" y="288654"/>
                  </a:lnTo>
                  <a:lnTo>
                    <a:pt x="127744" y="292158"/>
                  </a:lnTo>
                  <a:lnTo>
                    <a:pt x="128050" y="290519"/>
                  </a:lnTo>
                  <a:lnTo>
                    <a:pt x="129029" y="285482"/>
                  </a:lnTo>
                  <a:lnTo>
                    <a:pt x="130830" y="278519"/>
                  </a:lnTo>
                  <a:lnTo>
                    <a:pt x="133641" y="270759"/>
                  </a:lnTo>
                  <a:lnTo>
                    <a:pt x="137465" y="262829"/>
                  </a:lnTo>
                  <a:lnTo>
                    <a:pt x="142321" y="255157"/>
                  </a:lnTo>
                  <a:lnTo>
                    <a:pt x="148329" y="248127"/>
                  </a:lnTo>
                  <a:lnTo>
                    <a:pt x="155451" y="241873"/>
                  </a:lnTo>
                  <a:lnTo>
                    <a:pt x="163672" y="236497"/>
                  </a:lnTo>
                  <a:lnTo>
                    <a:pt x="173093" y="232173"/>
                  </a:lnTo>
                  <a:lnTo>
                    <a:pt x="183649" y="228886"/>
                  </a:lnTo>
                  <a:lnTo>
                    <a:pt x="194991" y="226319"/>
                  </a:lnTo>
                  <a:lnTo>
                    <a:pt x="206596" y="223972"/>
                  </a:lnTo>
                  <a:lnTo>
                    <a:pt x="218136" y="221531"/>
                  </a:lnTo>
                  <a:lnTo>
                    <a:pt x="229324" y="218719"/>
                  </a:lnTo>
                  <a:lnTo>
                    <a:pt x="239836" y="215219"/>
                  </a:lnTo>
                  <a:lnTo>
                    <a:pt x="249558" y="210929"/>
                  </a:lnTo>
                  <a:lnTo>
                    <a:pt x="258069" y="205758"/>
                  </a:lnTo>
                  <a:lnTo>
                    <a:pt x="264583" y="199538"/>
                  </a:lnTo>
                  <a:lnTo>
                    <a:pt x="268847" y="192285"/>
                  </a:lnTo>
                  <a:lnTo>
                    <a:pt x="270913" y="184314"/>
                  </a:lnTo>
                  <a:lnTo>
                    <a:pt x="270871" y="176126"/>
                  </a:lnTo>
                  <a:lnTo>
                    <a:pt x="268988" y="168034"/>
                  </a:lnTo>
                  <a:lnTo>
                    <a:pt x="265472" y="160315"/>
                  </a:lnTo>
                  <a:lnTo>
                    <a:pt x="260381" y="153284"/>
                  </a:lnTo>
                  <a:lnTo>
                    <a:pt x="253882" y="147049"/>
                  </a:lnTo>
                  <a:lnTo>
                    <a:pt x="246081" y="141863"/>
                  </a:lnTo>
                  <a:lnTo>
                    <a:pt x="236942" y="138202"/>
                  </a:lnTo>
                  <a:lnTo>
                    <a:pt x="226582" y="136189"/>
                  </a:lnTo>
                  <a:lnTo>
                    <a:pt x="215540" y="135802"/>
                  </a:lnTo>
                  <a:lnTo>
                    <a:pt x="204669" y="137054"/>
                  </a:lnTo>
                  <a:lnTo>
                    <a:pt x="194436" y="139785"/>
                  </a:lnTo>
                  <a:lnTo>
                    <a:pt x="184939" y="143717"/>
                  </a:lnTo>
                  <a:lnTo>
                    <a:pt x="176100" y="148565"/>
                  </a:lnTo>
                  <a:lnTo>
                    <a:pt x="167789" y="154090"/>
                  </a:lnTo>
                  <a:lnTo>
                    <a:pt x="160038" y="160424"/>
                  </a:lnTo>
                  <a:lnTo>
                    <a:pt x="153043" y="168039"/>
                  </a:lnTo>
                  <a:lnTo>
                    <a:pt x="146860" y="177091"/>
                  </a:lnTo>
                  <a:lnTo>
                    <a:pt x="141722" y="187442"/>
                  </a:lnTo>
                  <a:lnTo>
                    <a:pt x="138102" y="198839"/>
                  </a:lnTo>
                  <a:lnTo>
                    <a:pt x="136113" y="211027"/>
                  </a:lnTo>
                  <a:lnTo>
                    <a:pt x="135577" y="223786"/>
                  </a:lnTo>
                  <a:lnTo>
                    <a:pt x="136197" y="236950"/>
                  </a:lnTo>
                  <a:lnTo>
                    <a:pt x="137693" y="250385"/>
                  </a:lnTo>
                  <a:lnTo>
                    <a:pt x="140153" y="263676"/>
                  </a:lnTo>
                  <a:lnTo>
                    <a:pt x="144006" y="276147"/>
                  </a:lnTo>
                  <a:lnTo>
                    <a:pt x="149375" y="287493"/>
                  </a:lnTo>
                  <a:lnTo>
                    <a:pt x="156098" y="297585"/>
                  </a:lnTo>
                  <a:lnTo>
                    <a:pt x="163907" y="306301"/>
                  </a:lnTo>
                  <a:lnTo>
                    <a:pt x="172532" y="313710"/>
                  </a:lnTo>
                  <a:lnTo>
                    <a:pt x="181745" y="319704"/>
                  </a:lnTo>
                  <a:lnTo>
                    <a:pt x="191375" y="323915"/>
                  </a:lnTo>
                  <a:lnTo>
                    <a:pt x="201290" y="326302"/>
                  </a:lnTo>
                  <a:lnTo>
                    <a:pt x="211232" y="326940"/>
                  </a:lnTo>
                  <a:lnTo>
                    <a:pt x="220836" y="325857"/>
                  </a:lnTo>
                  <a:lnTo>
                    <a:pt x="229916" y="323245"/>
                  </a:lnTo>
                  <a:lnTo>
                    <a:pt x="238176" y="319514"/>
                  </a:lnTo>
                  <a:lnTo>
                    <a:pt x="245926" y="314733"/>
                  </a:lnTo>
                  <a:lnTo>
                    <a:pt x="253847" y="307368"/>
                  </a:lnTo>
                  <a:lnTo>
                    <a:pt x="263213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59337" y="41061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199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29"/>
                  </a:lnTo>
                  <a:lnTo>
                    <a:pt x="4" y="99753"/>
                  </a:lnTo>
                  <a:lnTo>
                    <a:pt x="177" y="116811"/>
                  </a:lnTo>
                  <a:lnTo>
                    <a:pt x="826" y="134030"/>
                  </a:lnTo>
                  <a:lnTo>
                    <a:pt x="2074" y="151351"/>
                  </a:lnTo>
                  <a:lnTo>
                    <a:pt x="3727" y="168578"/>
                  </a:lnTo>
                  <a:lnTo>
                    <a:pt x="5375" y="185377"/>
                  </a:lnTo>
                  <a:lnTo>
                    <a:pt x="6778" y="201605"/>
                  </a:lnTo>
                  <a:lnTo>
                    <a:pt x="7871" y="217283"/>
                  </a:lnTo>
                  <a:lnTo>
                    <a:pt x="8678" y="232504"/>
                  </a:lnTo>
                  <a:lnTo>
                    <a:pt x="9257" y="247362"/>
                  </a:lnTo>
                  <a:lnTo>
                    <a:pt x="9662" y="261539"/>
                  </a:lnTo>
                  <a:lnTo>
                    <a:pt x="9986" y="275799"/>
                  </a:lnTo>
                  <a:lnTo>
                    <a:pt x="10258" y="292518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19427" y="607258"/>
              <a:ext cx="182066" cy="118710"/>
            </a:xfrm>
            <a:custGeom>
              <a:avLst/>
              <a:gdLst/>
              <a:ahLst/>
              <a:cxnLst/>
              <a:rect l="0" t="0" r="0" b="0"/>
              <a:pathLst>
                <a:path w="182066" h="118710">
                  <a:moveTo>
                    <a:pt x="139951" y="13923"/>
                  </a:moveTo>
                  <a:lnTo>
                    <a:pt x="131149" y="10989"/>
                  </a:lnTo>
                  <a:lnTo>
                    <a:pt x="122802" y="8207"/>
                  </a:lnTo>
                  <a:lnTo>
                    <a:pt x="114099" y="5316"/>
                  </a:lnTo>
                  <a:lnTo>
                    <a:pt x="104806" y="2622"/>
                  </a:lnTo>
                  <a:lnTo>
                    <a:pt x="94662" y="753"/>
                  </a:lnTo>
                  <a:lnTo>
                    <a:pt x="83626" y="0"/>
                  </a:lnTo>
                  <a:lnTo>
                    <a:pt x="72132" y="486"/>
                  </a:lnTo>
                  <a:lnTo>
                    <a:pt x="60958" y="2336"/>
                  </a:lnTo>
                  <a:lnTo>
                    <a:pt x="50522" y="5477"/>
                  </a:lnTo>
                  <a:lnTo>
                    <a:pt x="40891" y="9858"/>
                  </a:lnTo>
                  <a:lnTo>
                    <a:pt x="31962" y="15539"/>
                  </a:lnTo>
                  <a:lnTo>
                    <a:pt x="23595" y="22436"/>
                  </a:lnTo>
                  <a:lnTo>
                    <a:pt x="15976" y="30507"/>
                  </a:lnTo>
                  <a:lnTo>
                    <a:pt x="9602" y="39826"/>
                  </a:lnTo>
                  <a:lnTo>
                    <a:pt x="4655" y="50313"/>
                  </a:lnTo>
                  <a:lnTo>
                    <a:pt x="1332" y="61609"/>
                  </a:lnTo>
                  <a:lnTo>
                    <a:pt x="0" y="73183"/>
                  </a:lnTo>
                  <a:lnTo>
                    <a:pt x="671" y="84692"/>
                  </a:lnTo>
                  <a:lnTo>
                    <a:pt x="3395" y="95520"/>
                  </a:lnTo>
                  <a:lnTo>
                    <a:pt x="8413" y="104727"/>
                  </a:lnTo>
                  <a:lnTo>
                    <a:pt x="15630" y="111936"/>
                  </a:lnTo>
                  <a:lnTo>
                    <a:pt x="24372" y="116791"/>
                  </a:lnTo>
                  <a:lnTo>
                    <a:pt x="33609" y="118709"/>
                  </a:lnTo>
                  <a:lnTo>
                    <a:pt x="42696" y="117664"/>
                  </a:lnTo>
                  <a:lnTo>
                    <a:pt x="51235" y="114066"/>
                  </a:lnTo>
                  <a:lnTo>
                    <a:pt x="58889" y="108462"/>
                  </a:lnTo>
                  <a:lnTo>
                    <a:pt x="65583" y="101364"/>
                  </a:lnTo>
                  <a:lnTo>
                    <a:pt x="71264" y="93027"/>
                  </a:lnTo>
                  <a:lnTo>
                    <a:pt x="75799" y="83463"/>
                  </a:lnTo>
                  <a:lnTo>
                    <a:pt x="79239" y="72808"/>
                  </a:lnTo>
                  <a:lnTo>
                    <a:pt x="82286" y="62467"/>
                  </a:lnTo>
                  <a:lnTo>
                    <a:pt x="86160" y="55916"/>
                  </a:lnTo>
                  <a:lnTo>
                    <a:pt x="91035" y="54709"/>
                  </a:lnTo>
                  <a:lnTo>
                    <a:pt x="96308" y="56904"/>
                  </a:lnTo>
                  <a:lnTo>
                    <a:pt x="101871" y="61016"/>
                  </a:lnTo>
                  <a:lnTo>
                    <a:pt x="107740" y="66241"/>
                  </a:lnTo>
                  <a:lnTo>
                    <a:pt x="113896" y="72133"/>
                  </a:lnTo>
                  <a:lnTo>
                    <a:pt x="120290" y="78434"/>
                  </a:lnTo>
                  <a:lnTo>
                    <a:pt x="126868" y="84990"/>
                  </a:lnTo>
                  <a:lnTo>
                    <a:pt x="133581" y="91691"/>
                  </a:lnTo>
                  <a:lnTo>
                    <a:pt x="140389" y="97822"/>
                  </a:lnTo>
                  <a:lnTo>
                    <a:pt x="147265" y="102119"/>
                  </a:lnTo>
                  <a:lnTo>
                    <a:pt x="154214" y="104034"/>
                  </a:lnTo>
                  <a:lnTo>
                    <a:pt x="161568" y="104266"/>
                  </a:lnTo>
                  <a:lnTo>
                    <a:pt x="170307" y="102466"/>
                  </a:lnTo>
                  <a:lnTo>
                    <a:pt x="182065" y="981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90964" y="568538"/>
              <a:ext cx="115814" cy="157685"/>
            </a:xfrm>
            <a:custGeom>
              <a:avLst/>
              <a:gdLst/>
              <a:ahLst/>
              <a:cxnLst/>
              <a:rect l="0" t="0" r="0" b="0"/>
              <a:pathLst>
                <a:path w="115814" h="157685">
                  <a:moveTo>
                    <a:pt x="0" y="63171"/>
                  </a:moveTo>
                  <a:lnTo>
                    <a:pt x="3000" y="74772"/>
                  </a:lnTo>
                  <a:lnTo>
                    <a:pt x="6423" y="84621"/>
                  </a:lnTo>
                  <a:lnTo>
                    <a:pt x="10614" y="93631"/>
                  </a:lnTo>
                  <a:lnTo>
                    <a:pt x="15341" y="102245"/>
                  </a:lnTo>
                  <a:lnTo>
                    <a:pt x="20174" y="110921"/>
                  </a:lnTo>
                  <a:lnTo>
                    <a:pt x="24852" y="119897"/>
                  </a:lnTo>
                  <a:lnTo>
                    <a:pt x="29288" y="129227"/>
                  </a:lnTo>
                  <a:lnTo>
                    <a:pt x="33490" y="138875"/>
                  </a:lnTo>
                  <a:lnTo>
                    <a:pt x="37474" y="148700"/>
                  </a:lnTo>
                  <a:lnTo>
                    <a:pt x="40449" y="156026"/>
                  </a:lnTo>
                  <a:lnTo>
                    <a:pt x="41410" y="157684"/>
                  </a:lnTo>
                  <a:lnTo>
                    <a:pt x="40733" y="154874"/>
                  </a:lnTo>
                  <a:lnTo>
                    <a:pt x="38823" y="149201"/>
                  </a:lnTo>
                  <a:lnTo>
                    <a:pt x="35776" y="141748"/>
                  </a:lnTo>
                  <a:lnTo>
                    <a:pt x="31722" y="133182"/>
                  </a:lnTo>
                  <a:lnTo>
                    <a:pt x="27010" y="123750"/>
                  </a:lnTo>
                  <a:lnTo>
                    <a:pt x="22144" y="113398"/>
                  </a:lnTo>
                  <a:lnTo>
                    <a:pt x="17430" y="102161"/>
                  </a:lnTo>
                  <a:lnTo>
                    <a:pt x="13297" y="90335"/>
                  </a:lnTo>
                  <a:lnTo>
                    <a:pt x="10360" y="78392"/>
                  </a:lnTo>
                  <a:lnTo>
                    <a:pt x="8837" y="66620"/>
                  </a:lnTo>
                  <a:lnTo>
                    <a:pt x="8782" y="55274"/>
                  </a:lnTo>
                  <a:lnTo>
                    <a:pt x="10259" y="44654"/>
                  </a:lnTo>
                  <a:lnTo>
                    <a:pt x="13148" y="34855"/>
                  </a:lnTo>
                  <a:lnTo>
                    <a:pt x="17527" y="26123"/>
                  </a:lnTo>
                  <a:lnTo>
                    <a:pt x="23740" y="18928"/>
                  </a:lnTo>
                  <a:lnTo>
                    <a:pt x="31806" y="13385"/>
                  </a:lnTo>
                  <a:lnTo>
                    <a:pt x="41476" y="9305"/>
                  </a:lnTo>
                  <a:lnTo>
                    <a:pt x="52407" y="6392"/>
                  </a:lnTo>
                  <a:lnTo>
                    <a:pt x="64259" y="4355"/>
                  </a:lnTo>
                  <a:lnTo>
                    <a:pt x="76160" y="2946"/>
                  </a:lnTo>
                  <a:lnTo>
                    <a:pt x="87876" y="1831"/>
                  </a:lnTo>
                  <a:lnTo>
                    <a:pt x="100432" y="90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17306" y="598967"/>
              <a:ext cx="139735" cy="359127"/>
            </a:xfrm>
            <a:custGeom>
              <a:avLst/>
              <a:gdLst/>
              <a:ahLst/>
              <a:cxnLst/>
              <a:rect l="0" t="0" r="0" b="0"/>
              <a:pathLst>
                <a:path w="139735" h="359127">
                  <a:moveTo>
                    <a:pt x="115813" y="32742"/>
                  </a:moveTo>
                  <a:lnTo>
                    <a:pt x="112745" y="24075"/>
                  </a:lnTo>
                  <a:lnTo>
                    <a:pt x="108682" y="17009"/>
                  </a:lnTo>
                  <a:lnTo>
                    <a:pt x="103190" y="10912"/>
                  </a:lnTo>
                  <a:lnTo>
                    <a:pt x="96429" y="5857"/>
                  </a:lnTo>
                  <a:lnTo>
                    <a:pt x="88632" y="2291"/>
                  </a:lnTo>
                  <a:lnTo>
                    <a:pt x="80040" y="343"/>
                  </a:lnTo>
                  <a:lnTo>
                    <a:pt x="71027" y="0"/>
                  </a:lnTo>
                  <a:lnTo>
                    <a:pt x="62070" y="1282"/>
                  </a:lnTo>
                  <a:lnTo>
                    <a:pt x="53428" y="4036"/>
                  </a:lnTo>
                  <a:lnTo>
                    <a:pt x="45323" y="8155"/>
                  </a:lnTo>
                  <a:lnTo>
                    <a:pt x="38027" y="13660"/>
                  </a:lnTo>
                  <a:lnTo>
                    <a:pt x="31606" y="20443"/>
                  </a:lnTo>
                  <a:lnTo>
                    <a:pt x="26124" y="28607"/>
                  </a:lnTo>
                  <a:lnTo>
                    <a:pt x="21732" y="38521"/>
                  </a:lnTo>
                  <a:lnTo>
                    <a:pt x="18414" y="50217"/>
                  </a:lnTo>
                  <a:lnTo>
                    <a:pt x="16336" y="62969"/>
                  </a:lnTo>
                  <a:lnTo>
                    <a:pt x="15916" y="75527"/>
                  </a:lnTo>
                  <a:lnTo>
                    <a:pt x="17230" y="87175"/>
                  </a:lnTo>
                  <a:lnTo>
                    <a:pt x="20232" y="97263"/>
                  </a:lnTo>
                  <a:lnTo>
                    <a:pt x="24912" y="104976"/>
                  </a:lnTo>
                  <a:lnTo>
                    <a:pt x="31094" y="110114"/>
                  </a:lnTo>
                  <a:lnTo>
                    <a:pt x="38327" y="112799"/>
                  </a:lnTo>
                  <a:lnTo>
                    <a:pt x="46011" y="113187"/>
                  </a:lnTo>
                  <a:lnTo>
                    <a:pt x="53761" y="111600"/>
                  </a:lnTo>
                  <a:lnTo>
                    <a:pt x="61251" y="108286"/>
                  </a:lnTo>
                  <a:lnTo>
                    <a:pt x="68128" y="103331"/>
                  </a:lnTo>
                  <a:lnTo>
                    <a:pt x="74264" y="96925"/>
                  </a:lnTo>
                  <a:lnTo>
                    <a:pt x="79553" y="89185"/>
                  </a:lnTo>
                  <a:lnTo>
                    <a:pt x="83815" y="80089"/>
                  </a:lnTo>
                  <a:lnTo>
                    <a:pt x="87080" y="69816"/>
                  </a:lnTo>
                  <a:lnTo>
                    <a:pt x="90390" y="61044"/>
                  </a:lnTo>
                  <a:lnTo>
                    <a:pt x="94486" y="57632"/>
                  </a:lnTo>
                  <a:lnTo>
                    <a:pt x="98463" y="59662"/>
                  </a:lnTo>
                  <a:lnTo>
                    <a:pt x="102151" y="65724"/>
                  </a:lnTo>
                  <a:lnTo>
                    <a:pt x="105670" y="74345"/>
                  </a:lnTo>
                  <a:lnTo>
                    <a:pt x="109119" y="84284"/>
                  </a:lnTo>
                  <a:lnTo>
                    <a:pt x="112555" y="94799"/>
                  </a:lnTo>
                  <a:lnTo>
                    <a:pt x="115999" y="105681"/>
                  </a:lnTo>
                  <a:lnTo>
                    <a:pt x="119455" y="117076"/>
                  </a:lnTo>
                  <a:lnTo>
                    <a:pt x="122925" y="129051"/>
                  </a:lnTo>
                  <a:lnTo>
                    <a:pt x="126404" y="141557"/>
                  </a:lnTo>
                  <a:lnTo>
                    <a:pt x="129894" y="154496"/>
                  </a:lnTo>
                  <a:lnTo>
                    <a:pt x="133381" y="167757"/>
                  </a:lnTo>
                  <a:lnTo>
                    <a:pt x="136535" y="181088"/>
                  </a:lnTo>
                  <a:lnTo>
                    <a:pt x="138741" y="194112"/>
                  </a:lnTo>
                  <a:lnTo>
                    <a:pt x="139734" y="206644"/>
                  </a:lnTo>
                  <a:lnTo>
                    <a:pt x="139417" y="218516"/>
                  </a:lnTo>
                  <a:lnTo>
                    <a:pt x="137683" y="229496"/>
                  </a:lnTo>
                  <a:lnTo>
                    <a:pt x="134614" y="239540"/>
                  </a:lnTo>
                  <a:lnTo>
                    <a:pt x="129942" y="248437"/>
                  </a:lnTo>
                  <a:lnTo>
                    <a:pt x="123000" y="255744"/>
                  </a:lnTo>
                  <a:lnTo>
                    <a:pt x="113634" y="261371"/>
                  </a:lnTo>
                  <a:lnTo>
                    <a:pt x="102448" y="265847"/>
                  </a:lnTo>
                  <a:lnTo>
                    <a:pt x="90492" y="270090"/>
                  </a:lnTo>
                  <a:lnTo>
                    <a:pt x="78459" y="274657"/>
                  </a:lnTo>
                  <a:lnTo>
                    <a:pt x="66808" y="279728"/>
                  </a:lnTo>
                  <a:lnTo>
                    <a:pt x="55918" y="285291"/>
                  </a:lnTo>
                  <a:lnTo>
                    <a:pt x="45902" y="291266"/>
                  </a:lnTo>
                  <a:lnTo>
                    <a:pt x="36838" y="297720"/>
                  </a:lnTo>
                  <a:lnTo>
                    <a:pt x="28881" y="304877"/>
                  </a:lnTo>
                  <a:lnTo>
                    <a:pt x="22010" y="312790"/>
                  </a:lnTo>
                  <a:lnTo>
                    <a:pt x="16205" y="321112"/>
                  </a:lnTo>
                  <a:lnTo>
                    <a:pt x="10973" y="330103"/>
                  </a:lnTo>
                  <a:lnTo>
                    <a:pt x="5852" y="341671"/>
                  </a:lnTo>
                  <a:lnTo>
                    <a:pt x="0" y="359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63622" y="565354"/>
              <a:ext cx="116897" cy="169887"/>
            </a:xfrm>
            <a:custGeom>
              <a:avLst/>
              <a:gdLst/>
              <a:ahLst/>
              <a:cxnLst/>
              <a:rect l="0" t="0" r="0" b="0"/>
              <a:pathLst>
                <a:path w="116897" h="169887">
                  <a:moveTo>
                    <a:pt x="1082" y="66355"/>
                  </a:moveTo>
                  <a:lnTo>
                    <a:pt x="12751" y="66288"/>
                  </a:lnTo>
                  <a:lnTo>
                    <a:pt x="23240" y="65648"/>
                  </a:lnTo>
                  <a:lnTo>
                    <a:pt x="33542" y="64352"/>
                  </a:lnTo>
                  <a:lnTo>
                    <a:pt x="43843" y="62492"/>
                  </a:lnTo>
                  <a:lnTo>
                    <a:pt x="54186" y="60175"/>
                  </a:lnTo>
                  <a:lnTo>
                    <a:pt x="64567" y="57500"/>
                  </a:lnTo>
                  <a:lnTo>
                    <a:pt x="74649" y="54231"/>
                  </a:lnTo>
                  <a:lnTo>
                    <a:pt x="83811" y="49827"/>
                  </a:lnTo>
                  <a:lnTo>
                    <a:pt x="91771" y="44089"/>
                  </a:lnTo>
                  <a:lnTo>
                    <a:pt x="98097" y="37287"/>
                  </a:lnTo>
                  <a:lnTo>
                    <a:pt x="102064" y="29958"/>
                  </a:lnTo>
                  <a:lnTo>
                    <a:pt x="103495" y="22483"/>
                  </a:lnTo>
                  <a:lnTo>
                    <a:pt x="102354" y="15365"/>
                  </a:lnTo>
                  <a:lnTo>
                    <a:pt x="98481" y="9277"/>
                  </a:lnTo>
                  <a:lnTo>
                    <a:pt x="92067" y="4496"/>
                  </a:lnTo>
                  <a:lnTo>
                    <a:pt x="83712" y="1272"/>
                  </a:lnTo>
                  <a:lnTo>
                    <a:pt x="74214" y="0"/>
                  </a:lnTo>
                  <a:lnTo>
                    <a:pt x="64133" y="700"/>
                  </a:lnTo>
                  <a:lnTo>
                    <a:pt x="53947" y="3101"/>
                  </a:lnTo>
                  <a:lnTo>
                    <a:pt x="44115" y="6837"/>
                  </a:lnTo>
                  <a:lnTo>
                    <a:pt x="34845" y="11576"/>
                  </a:lnTo>
                  <a:lnTo>
                    <a:pt x="26299" y="17365"/>
                  </a:lnTo>
                  <a:lnTo>
                    <a:pt x="18697" y="24605"/>
                  </a:lnTo>
                  <a:lnTo>
                    <a:pt x="12071" y="33402"/>
                  </a:lnTo>
                  <a:lnTo>
                    <a:pt x="6618" y="43580"/>
                  </a:lnTo>
                  <a:lnTo>
                    <a:pt x="2778" y="54861"/>
                  </a:lnTo>
                  <a:lnTo>
                    <a:pt x="640" y="66965"/>
                  </a:lnTo>
                  <a:lnTo>
                    <a:pt x="0" y="79500"/>
                  </a:lnTo>
                  <a:lnTo>
                    <a:pt x="550" y="91980"/>
                  </a:lnTo>
                  <a:lnTo>
                    <a:pt x="1999" y="104143"/>
                  </a:lnTo>
                  <a:lnTo>
                    <a:pt x="4428" y="115765"/>
                  </a:lnTo>
                  <a:lnTo>
                    <a:pt x="8259" y="126578"/>
                  </a:lnTo>
                  <a:lnTo>
                    <a:pt x="13615" y="136514"/>
                  </a:lnTo>
                  <a:lnTo>
                    <a:pt x="20329" y="145509"/>
                  </a:lnTo>
                  <a:lnTo>
                    <a:pt x="28132" y="153413"/>
                  </a:lnTo>
                  <a:lnTo>
                    <a:pt x="36747" y="160238"/>
                  </a:lnTo>
                  <a:lnTo>
                    <a:pt x="45784" y="165652"/>
                  </a:lnTo>
                  <a:lnTo>
                    <a:pt x="54764" y="168935"/>
                  </a:lnTo>
                  <a:lnTo>
                    <a:pt x="63428" y="169886"/>
                  </a:lnTo>
                  <a:lnTo>
                    <a:pt x="71804" y="168873"/>
                  </a:lnTo>
                  <a:lnTo>
                    <a:pt x="81132" y="166368"/>
                  </a:lnTo>
                  <a:lnTo>
                    <a:pt x="94463" y="161031"/>
                  </a:lnTo>
                  <a:lnTo>
                    <a:pt x="116896" y="150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92647" y="558010"/>
              <a:ext cx="132207" cy="170548"/>
            </a:xfrm>
            <a:custGeom>
              <a:avLst/>
              <a:gdLst/>
              <a:ahLst/>
              <a:cxnLst/>
              <a:rect l="0" t="0" r="0" b="0"/>
              <a:pathLst>
                <a:path w="132207" h="170548">
                  <a:moveTo>
                    <a:pt x="93156" y="0"/>
                  </a:moveTo>
                  <a:lnTo>
                    <a:pt x="81487" y="67"/>
                  </a:lnTo>
                  <a:lnTo>
                    <a:pt x="70999" y="707"/>
                  </a:lnTo>
                  <a:lnTo>
                    <a:pt x="60702" y="2008"/>
                  </a:lnTo>
                  <a:lnTo>
                    <a:pt x="50573" y="4041"/>
                  </a:lnTo>
                  <a:lnTo>
                    <a:pt x="40878" y="7006"/>
                  </a:lnTo>
                  <a:lnTo>
                    <a:pt x="31746" y="10930"/>
                  </a:lnTo>
                  <a:lnTo>
                    <a:pt x="23316" y="15852"/>
                  </a:lnTo>
                  <a:lnTo>
                    <a:pt x="15804" y="21904"/>
                  </a:lnTo>
                  <a:lnTo>
                    <a:pt x="9246" y="29044"/>
                  </a:lnTo>
                  <a:lnTo>
                    <a:pt x="4013" y="36939"/>
                  </a:lnTo>
                  <a:lnTo>
                    <a:pt x="854" y="45076"/>
                  </a:lnTo>
                  <a:lnTo>
                    <a:pt x="0" y="53129"/>
                  </a:lnTo>
                  <a:lnTo>
                    <a:pt x="1545" y="60653"/>
                  </a:lnTo>
                  <a:lnTo>
                    <a:pt x="5698" y="67020"/>
                  </a:lnTo>
                  <a:lnTo>
                    <a:pt x="12308" y="72001"/>
                  </a:lnTo>
                  <a:lnTo>
                    <a:pt x="20965" y="75700"/>
                  </a:lnTo>
                  <a:lnTo>
                    <a:pt x="31200" y="78357"/>
                  </a:lnTo>
                  <a:lnTo>
                    <a:pt x="42593" y="80231"/>
                  </a:lnTo>
                  <a:lnTo>
                    <a:pt x="54645" y="81867"/>
                  </a:lnTo>
                  <a:lnTo>
                    <a:pt x="66799" y="84046"/>
                  </a:lnTo>
                  <a:lnTo>
                    <a:pt x="78743" y="87153"/>
                  </a:lnTo>
                  <a:lnTo>
                    <a:pt x="90219" y="91209"/>
                  </a:lnTo>
                  <a:lnTo>
                    <a:pt x="100934" y="96076"/>
                  </a:lnTo>
                  <a:lnTo>
                    <a:pt x="110795" y="101576"/>
                  </a:lnTo>
                  <a:lnTo>
                    <a:pt x="119400" y="107708"/>
                  </a:lnTo>
                  <a:lnTo>
                    <a:pt x="125979" y="114648"/>
                  </a:lnTo>
                  <a:lnTo>
                    <a:pt x="130282" y="122415"/>
                  </a:lnTo>
                  <a:lnTo>
                    <a:pt x="132206" y="130578"/>
                  </a:lnTo>
                  <a:lnTo>
                    <a:pt x="131535" y="138371"/>
                  </a:lnTo>
                  <a:lnTo>
                    <a:pt x="128417" y="145387"/>
                  </a:lnTo>
                  <a:lnTo>
                    <a:pt x="123257" y="151571"/>
                  </a:lnTo>
                  <a:lnTo>
                    <a:pt x="116521" y="157033"/>
                  </a:lnTo>
                  <a:lnTo>
                    <a:pt x="108630" y="161919"/>
                  </a:lnTo>
                  <a:lnTo>
                    <a:pt x="99911" y="166049"/>
                  </a:lnTo>
                  <a:lnTo>
                    <a:pt x="90615" y="168926"/>
                  </a:lnTo>
                  <a:lnTo>
                    <a:pt x="80921" y="170382"/>
                  </a:lnTo>
                  <a:lnTo>
                    <a:pt x="70956" y="170547"/>
                  </a:lnTo>
                  <a:lnTo>
                    <a:pt x="60805" y="169671"/>
                  </a:lnTo>
                  <a:lnTo>
                    <a:pt x="50544" y="168012"/>
                  </a:lnTo>
                  <a:lnTo>
                    <a:pt x="40667" y="165941"/>
                  </a:lnTo>
                  <a:lnTo>
                    <a:pt x="31125" y="163729"/>
                  </a:lnTo>
                  <a:lnTo>
                    <a:pt x="21079" y="161187"/>
                  </a:lnTo>
                  <a:lnTo>
                    <a:pt x="8928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70155" y="357968"/>
              <a:ext cx="20934" cy="379027"/>
            </a:xfrm>
            <a:custGeom>
              <a:avLst/>
              <a:gdLst/>
              <a:ahLst/>
              <a:cxnLst/>
              <a:rect l="0" t="0" r="0" b="0"/>
              <a:pathLst>
                <a:path w="20934" h="379027">
                  <a:moveTo>
                    <a:pt x="10404" y="0"/>
                  </a:moveTo>
                  <a:lnTo>
                    <a:pt x="7537" y="8936"/>
                  </a:lnTo>
                  <a:lnTo>
                    <a:pt x="5395" y="18563"/>
                  </a:lnTo>
                  <a:lnTo>
                    <a:pt x="3792" y="29855"/>
                  </a:lnTo>
                  <a:lnTo>
                    <a:pt x="2612" y="42695"/>
                  </a:lnTo>
                  <a:lnTo>
                    <a:pt x="1763" y="56823"/>
                  </a:lnTo>
                  <a:lnTo>
                    <a:pt x="1166" y="71953"/>
                  </a:lnTo>
                  <a:lnTo>
                    <a:pt x="751" y="87987"/>
                  </a:lnTo>
                  <a:lnTo>
                    <a:pt x="467" y="105023"/>
                  </a:lnTo>
                  <a:lnTo>
                    <a:pt x="274" y="123034"/>
                  </a:lnTo>
                  <a:lnTo>
                    <a:pt x="143" y="141871"/>
                  </a:lnTo>
                  <a:lnTo>
                    <a:pt x="55" y="161354"/>
                  </a:lnTo>
                  <a:lnTo>
                    <a:pt x="0" y="181310"/>
                  </a:lnTo>
                  <a:lnTo>
                    <a:pt x="134" y="201440"/>
                  </a:lnTo>
                  <a:lnTo>
                    <a:pt x="754" y="221335"/>
                  </a:lnTo>
                  <a:lnTo>
                    <a:pt x="1989" y="240781"/>
                  </a:lnTo>
                  <a:lnTo>
                    <a:pt x="3804" y="259432"/>
                  </a:lnTo>
                  <a:lnTo>
                    <a:pt x="6093" y="276737"/>
                  </a:lnTo>
                  <a:lnTo>
                    <a:pt x="8739" y="292526"/>
                  </a:lnTo>
                  <a:lnTo>
                    <a:pt x="11492" y="307074"/>
                  </a:lnTo>
                  <a:lnTo>
                    <a:pt x="14244" y="322664"/>
                  </a:lnTo>
                  <a:lnTo>
                    <a:pt x="17234" y="344020"/>
                  </a:lnTo>
                  <a:lnTo>
                    <a:pt x="2093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33161" y="463253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31586"/>
                  </a:moveTo>
                  <a:lnTo>
                    <a:pt x="240949" y="31519"/>
                  </a:lnTo>
                  <a:lnTo>
                    <a:pt x="229819" y="30879"/>
                  </a:lnTo>
                  <a:lnTo>
                    <a:pt x="218212" y="29587"/>
                  </a:lnTo>
                  <a:lnTo>
                    <a:pt x="205705" y="27900"/>
                  </a:lnTo>
                  <a:lnTo>
                    <a:pt x="191748" y="26232"/>
                  </a:lnTo>
                  <a:lnTo>
                    <a:pt x="176187" y="24814"/>
                  </a:lnTo>
                  <a:lnTo>
                    <a:pt x="159183" y="23543"/>
                  </a:lnTo>
                  <a:lnTo>
                    <a:pt x="141024" y="22084"/>
                  </a:lnTo>
                  <a:lnTo>
                    <a:pt x="122007" y="20251"/>
                  </a:lnTo>
                  <a:lnTo>
                    <a:pt x="102697" y="18020"/>
                  </a:lnTo>
                  <a:lnTo>
                    <a:pt x="83895" y="15444"/>
                  </a:lnTo>
                  <a:lnTo>
                    <a:pt x="66012" y="12601"/>
                  </a:lnTo>
                  <a:lnTo>
                    <a:pt x="49681" y="9714"/>
                  </a:lnTo>
                  <a:lnTo>
                    <a:pt x="34329" y="6858"/>
                  </a:lnTo>
                  <a:lnTo>
                    <a:pt x="18613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917222" y="347440"/>
            <a:ext cx="3011152" cy="485953"/>
            <a:chOff x="6917222" y="347440"/>
            <a:chExt cx="3011152" cy="485953"/>
          </a:xfrm>
        </p:grpSpPr>
        <p:sp>
          <p:nvSpPr>
            <p:cNvPr id="114" name="Freeform 113"/>
            <p:cNvSpPr/>
            <p:nvPr/>
          </p:nvSpPr>
          <p:spPr>
            <a:xfrm>
              <a:off x="8161215" y="555877"/>
              <a:ext cx="95558" cy="128476"/>
            </a:xfrm>
            <a:custGeom>
              <a:avLst/>
              <a:gdLst/>
              <a:ahLst/>
              <a:cxnLst/>
              <a:rect l="0" t="0" r="0" b="0"/>
              <a:pathLst>
                <a:path w="95558" h="128476">
                  <a:moveTo>
                    <a:pt x="19427" y="2133"/>
                  </a:moveTo>
                  <a:lnTo>
                    <a:pt x="16561" y="11001"/>
                  </a:lnTo>
                  <a:lnTo>
                    <a:pt x="14420" y="19988"/>
                  </a:lnTo>
                  <a:lnTo>
                    <a:pt x="12820" y="29979"/>
                  </a:lnTo>
                  <a:lnTo>
                    <a:pt x="11813" y="40787"/>
                  </a:lnTo>
                  <a:lnTo>
                    <a:pt x="11613" y="51950"/>
                  </a:lnTo>
                  <a:lnTo>
                    <a:pt x="12258" y="63155"/>
                  </a:lnTo>
                  <a:lnTo>
                    <a:pt x="13324" y="74267"/>
                  </a:lnTo>
                  <a:lnTo>
                    <a:pt x="14039" y="85252"/>
                  </a:lnTo>
                  <a:lnTo>
                    <a:pt x="13973" y="96069"/>
                  </a:lnTo>
                  <a:lnTo>
                    <a:pt x="12300" y="105016"/>
                  </a:lnTo>
                  <a:lnTo>
                    <a:pt x="9049" y="109060"/>
                  </a:lnTo>
                  <a:lnTo>
                    <a:pt x="5972" y="107444"/>
                  </a:lnTo>
                  <a:lnTo>
                    <a:pt x="3623" y="101112"/>
                  </a:lnTo>
                  <a:lnTo>
                    <a:pt x="1951" y="91295"/>
                  </a:lnTo>
                  <a:lnTo>
                    <a:pt x="793" y="79016"/>
                  </a:lnTo>
                  <a:lnTo>
                    <a:pt x="17" y="65049"/>
                  </a:lnTo>
                  <a:lnTo>
                    <a:pt x="0" y="50424"/>
                  </a:lnTo>
                  <a:lnTo>
                    <a:pt x="1582" y="36437"/>
                  </a:lnTo>
                  <a:lnTo>
                    <a:pt x="5099" y="23751"/>
                  </a:lnTo>
                  <a:lnTo>
                    <a:pt x="10413" y="13096"/>
                  </a:lnTo>
                  <a:lnTo>
                    <a:pt x="17194" y="5517"/>
                  </a:lnTo>
                  <a:lnTo>
                    <a:pt x="25083" y="1274"/>
                  </a:lnTo>
                  <a:lnTo>
                    <a:pt x="33617" y="0"/>
                  </a:lnTo>
                  <a:lnTo>
                    <a:pt x="42250" y="1097"/>
                  </a:lnTo>
                  <a:lnTo>
                    <a:pt x="50672" y="3977"/>
                  </a:lnTo>
                  <a:lnTo>
                    <a:pt x="58629" y="8309"/>
                  </a:lnTo>
                  <a:lnTo>
                    <a:pt x="65827" y="14023"/>
                  </a:lnTo>
                  <a:lnTo>
                    <a:pt x="72187" y="20970"/>
                  </a:lnTo>
                  <a:lnTo>
                    <a:pt x="77797" y="28919"/>
                  </a:lnTo>
                  <a:lnTo>
                    <a:pt x="82808" y="37632"/>
                  </a:lnTo>
                  <a:lnTo>
                    <a:pt x="87360" y="46902"/>
                  </a:lnTo>
                  <a:lnTo>
                    <a:pt x="91250" y="56568"/>
                  </a:lnTo>
                  <a:lnTo>
                    <a:pt x="93958" y="66510"/>
                  </a:lnTo>
                  <a:lnTo>
                    <a:pt x="95303" y="76633"/>
                  </a:lnTo>
                  <a:lnTo>
                    <a:pt x="95557" y="86614"/>
                  </a:lnTo>
                  <a:lnTo>
                    <a:pt x="95306" y="96981"/>
                  </a:lnTo>
                  <a:lnTo>
                    <a:pt x="94527" y="109762"/>
                  </a:lnTo>
                  <a:lnTo>
                    <a:pt x="93127" y="128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296456" y="536953"/>
              <a:ext cx="94757" cy="145267"/>
            </a:xfrm>
            <a:custGeom>
              <a:avLst/>
              <a:gdLst/>
              <a:ahLst/>
              <a:cxnLst/>
              <a:rect l="0" t="0" r="0" b="0"/>
              <a:pathLst>
                <a:path w="94757" h="14526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9" y="72330"/>
                  </a:lnTo>
                  <a:lnTo>
                    <a:pt x="354" y="85337"/>
                  </a:lnTo>
                  <a:lnTo>
                    <a:pt x="1651" y="97605"/>
                  </a:lnTo>
                  <a:lnTo>
                    <a:pt x="4162" y="108809"/>
                  </a:lnTo>
                  <a:lnTo>
                    <a:pt x="7985" y="118804"/>
                  </a:lnTo>
                  <a:lnTo>
                    <a:pt x="13228" y="127453"/>
                  </a:lnTo>
                  <a:lnTo>
                    <a:pt x="19788" y="134813"/>
                  </a:lnTo>
                  <a:lnTo>
                    <a:pt x="27277" y="140603"/>
                  </a:lnTo>
                  <a:lnTo>
                    <a:pt x="35135" y="144146"/>
                  </a:lnTo>
                  <a:lnTo>
                    <a:pt x="43000" y="145266"/>
                  </a:lnTo>
                  <a:lnTo>
                    <a:pt x="50567" y="144070"/>
                  </a:lnTo>
                  <a:lnTo>
                    <a:pt x="57496" y="140684"/>
                  </a:lnTo>
                  <a:lnTo>
                    <a:pt x="63667" y="135402"/>
                  </a:lnTo>
                  <a:lnTo>
                    <a:pt x="68979" y="128452"/>
                  </a:lnTo>
                  <a:lnTo>
                    <a:pt x="73257" y="119900"/>
                  </a:lnTo>
                  <a:lnTo>
                    <a:pt x="76512" y="109935"/>
                  </a:lnTo>
                  <a:lnTo>
                    <a:pt x="79056" y="98992"/>
                  </a:lnTo>
                  <a:lnTo>
                    <a:pt x="81387" y="87656"/>
                  </a:lnTo>
                  <a:lnTo>
                    <a:pt x="83809" y="76306"/>
                  </a:lnTo>
                  <a:lnTo>
                    <a:pt x="86278" y="65547"/>
                  </a:lnTo>
                  <a:lnTo>
                    <a:pt x="88744" y="55243"/>
                  </a:lnTo>
                  <a:lnTo>
                    <a:pt x="91428" y="44495"/>
                  </a:lnTo>
                  <a:lnTo>
                    <a:pt x="94756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412269" y="547481"/>
              <a:ext cx="174462" cy="126343"/>
            </a:xfrm>
            <a:custGeom>
              <a:avLst/>
              <a:gdLst/>
              <a:ahLst/>
              <a:cxnLst/>
              <a:rect l="0" t="0" r="0" b="0"/>
              <a:pathLst>
                <a:path w="174462" h="126343">
                  <a:moveTo>
                    <a:pt x="0" y="0"/>
                  </a:moveTo>
                  <a:lnTo>
                    <a:pt x="0" y="11736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7" y="46447"/>
                  </a:lnTo>
                  <a:lnTo>
                    <a:pt x="826" y="58458"/>
                  </a:lnTo>
                  <a:lnTo>
                    <a:pt x="2079" y="70261"/>
                  </a:lnTo>
                  <a:lnTo>
                    <a:pt x="3904" y="81787"/>
                  </a:lnTo>
                  <a:lnTo>
                    <a:pt x="6201" y="93056"/>
                  </a:lnTo>
                  <a:lnTo>
                    <a:pt x="8841" y="104045"/>
                  </a:lnTo>
                  <a:lnTo>
                    <a:pt x="11123" y="112334"/>
                  </a:lnTo>
                  <a:lnTo>
                    <a:pt x="12229" y="114506"/>
                  </a:lnTo>
                  <a:lnTo>
                    <a:pt x="12426" y="110909"/>
                  </a:lnTo>
                  <a:lnTo>
                    <a:pt x="12204" y="102962"/>
                  </a:lnTo>
                  <a:lnTo>
                    <a:pt x="12026" y="92107"/>
                  </a:lnTo>
                  <a:lnTo>
                    <a:pt x="12336" y="79610"/>
                  </a:lnTo>
                  <a:lnTo>
                    <a:pt x="13322" y="66298"/>
                  </a:lnTo>
                  <a:lnTo>
                    <a:pt x="15284" y="53426"/>
                  </a:lnTo>
                  <a:lnTo>
                    <a:pt x="18724" y="42747"/>
                  </a:lnTo>
                  <a:lnTo>
                    <a:pt x="23774" y="35016"/>
                  </a:lnTo>
                  <a:lnTo>
                    <a:pt x="30095" y="30282"/>
                  </a:lnTo>
                  <a:lnTo>
                    <a:pt x="37093" y="28367"/>
                  </a:lnTo>
                  <a:lnTo>
                    <a:pt x="44350" y="28857"/>
                  </a:lnTo>
                  <a:lnTo>
                    <a:pt x="51661" y="31399"/>
                  </a:lnTo>
                  <a:lnTo>
                    <a:pt x="58941" y="35821"/>
                  </a:lnTo>
                  <a:lnTo>
                    <a:pt x="66161" y="41777"/>
                  </a:lnTo>
                  <a:lnTo>
                    <a:pt x="73070" y="46125"/>
                  </a:lnTo>
                  <a:lnTo>
                    <a:pt x="78900" y="45449"/>
                  </a:lnTo>
                  <a:lnTo>
                    <a:pt x="83261" y="41135"/>
                  </a:lnTo>
                  <a:lnTo>
                    <a:pt x="86882" y="34755"/>
                  </a:lnTo>
                  <a:lnTo>
                    <a:pt x="90622" y="27452"/>
                  </a:lnTo>
                  <a:lnTo>
                    <a:pt x="94908" y="19880"/>
                  </a:lnTo>
                  <a:lnTo>
                    <a:pt x="99992" y="12975"/>
                  </a:lnTo>
                  <a:lnTo>
                    <a:pt x="106113" y="8067"/>
                  </a:lnTo>
                  <a:lnTo>
                    <a:pt x="113278" y="5694"/>
                  </a:lnTo>
                  <a:lnTo>
                    <a:pt x="121180" y="5879"/>
                  </a:lnTo>
                  <a:lnTo>
                    <a:pt x="129318" y="8502"/>
                  </a:lnTo>
                  <a:lnTo>
                    <a:pt x="137374" y="13226"/>
                  </a:lnTo>
                  <a:lnTo>
                    <a:pt x="145067" y="19614"/>
                  </a:lnTo>
                  <a:lnTo>
                    <a:pt x="152080" y="27246"/>
                  </a:lnTo>
                  <a:lnTo>
                    <a:pt x="158307" y="35781"/>
                  </a:lnTo>
                  <a:lnTo>
                    <a:pt x="163658" y="45118"/>
                  </a:lnTo>
                  <a:lnTo>
                    <a:pt x="167962" y="55368"/>
                  </a:lnTo>
                  <a:lnTo>
                    <a:pt x="171224" y="66511"/>
                  </a:lnTo>
                  <a:lnTo>
                    <a:pt x="173410" y="77999"/>
                  </a:lnTo>
                  <a:lnTo>
                    <a:pt x="174461" y="90073"/>
                  </a:lnTo>
                  <a:lnTo>
                    <a:pt x="173355" y="104911"/>
                  </a:lnTo>
                  <a:lnTo>
                    <a:pt x="168456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91253" y="368497"/>
              <a:ext cx="127157" cy="305438"/>
            </a:xfrm>
            <a:custGeom>
              <a:avLst/>
              <a:gdLst/>
              <a:ahLst/>
              <a:cxnLst/>
              <a:rect l="0" t="0" r="0" b="0"/>
              <a:pathLst>
                <a:path w="127157" h="305438">
                  <a:moveTo>
                    <a:pt x="31586" y="0"/>
                  </a:moveTo>
                  <a:lnTo>
                    <a:pt x="31586" y="14602"/>
                  </a:lnTo>
                  <a:lnTo>
                    <a:pt x="31587" y="27873"/>
                  </a:lnTo>
                  <a:lnTo>
                    <a:pt x="31591" y="41079"/>
                  </a:lnTo>
                  <a:lnTo>
                    <a:pt x="31764" y="54593"/>
                  </a:lnTo>
                  <a:lnTo>
                    <a:pt x="32412" y="68750"/>
                  </a:lnTo>
                  <a:lnTo>
                    <a:pt x="33661" y="83657"/>
                  </a:lnTo>
                  <a:lnTo>
                    <a:pt x="35314" y="99249"/>
                  </a:lnTo>
                  <a:lnTo>
                    <a:pt x="36962" y="115395"/>
                  </a:lnTo>
                  <a:lnTo>
                    <a:pt x="38365" y="131959"/>
                  </a:lnTo>
                  <a:lnTo>
                    <a:pt x="39457" y="148827"/>
                  </a:lnTo>
                  <a:lnTo>
                    <a:pt x="40266" y="165910"/>
                  </a:lnTo>
                  <a:lnTo>
                    <a:pt x="40844" y="183142"/>
                  </a:lnTo>
                  <a:lnTo>
                    <a:pt x="41249" y="200476"/>
                  </a:lnTo>
                  <a:lnTo>
                    <a:pt x="41528" y="217880"/>
                  </a:lnTo>
                  <a:lnTo>
                    <a:pt x="41713" y="235290"/>
                  </a:lnTo>
                  <a:lnTo>
                    <a:pt x="41661" y="251199"/>
                  </a:lnTo>
                  <a:lnTo>
                    <a:pt x="40763" y="262190"/>
                  </a:lnTo>
                  <a:lnTo>
                    <a:pt x="39102" y="266352"/>
                  </a:lnTo>
                  <a:lnTo>
                    <a:pt x="37866" y="264381"/>
                  </a:lnTo>
                  <a:lnTo>
                    <a:pt x="37571" y="257719"/>
                  </a:lnTo>
                  <a:lnTo>
                    <a:pt x="38397" y="248164"/>
                  </a:lnTo>
                  <a:lnTo>
                    <a:pt x="40493" y="237652"/>
                  </a:lnTo>
                  <a:lnTo>
                    <a:pt x="43816" y="227319"/>
                  </a:lnTo>
                  <a:lnTo>
                    <a:pt x="48491" y="217917"/>
                  </a:lnTo>
                  <a:lnTo>
                    <a:pt x="54907" y="210117"/>
                  </a:lnTo>
                  <a:lnTo>
                    <a:pt x="63103" y="204101"/>
                  </a:lnTo>
                  <a:lnTo>
                    <a:pt x="72519" y="200006"/>
                  </a:lnTo>
                  <a:lnTo>
                    <a:pt x="82216" y="198131"/>
                  </a:lnTo>
                  <a:lnTo>
                    <a:pt x="91617" y="198422"/>
                  </a:lnTo>
                  <a:lnTo>
                    <a:pt x="100366" y="200714"/>
                  </a:lnTo>
                  <a:lnTo>
                    <a:pt x="108163" y="204908"/>
                  </a:lnTo>
                  <a:lnTo>
                    <a:pt x="114948" y="210763"/>
                  </a:lnTo>
                  <a:lnTo>
                    <a:pt x="120521" y="217946"/>
                  </a:lnTo>
                  <a:lnTo>
                    <a:pt x="124449" y="226128"/>
                  </a:lnTo>
                  <a:lnTo>
                    <a:pt x="126645" y="235036"/>
                  </a:lnTo>
                  <a:lnTo>
                    <a:pt x="127156" y="244455"/>
                  </a:lnTo>
                  <a:lnTo>
                    <a:pt x="125988" y="254231"/>
                  </a:lnTo>
                  <a:lnTo>
                    <a:pt x="123310" y="264241"/>
                  </a:lnTo>
                  <a:lnTo>
                    <a:pt x="119241" y="274081"/>
                  </a:lnTo>
                  <a:lnTo>
                    <a:pt x="113770" y="283083"/>
                  </a:lnTo>
                  <a:lnTo>
                    <a:pt x="107019" y="290942"/>
                  </a:lnTo>
                  <a:lnTo>
                    <a:pt x="99216" y="297370"/>
                  </a:lnTo>
                  <a:lnTo>
                    <a:pt x="90610" y="301940"/>
                  </a:lnTo>
                  <a:lnTo>
                    <a:pt x="81414" y="304599"/>
                  </a:lnTo>
                  <a:lnTo>
                    <a:pt x="71800" y="305437"/>
                  </a:lnTo>
                  <a:lnTo>
                    <a:pt x="61892" y="304494"/>
                  </a:lnTo>
                  <a:lnTo>
                    <a:pt x="51793" y="301980"/>
                  </a:lnTo>
                  <a:lnTo>
                    <a:pt x="41830" y="298317"/>
                  </a:lnTo>
                  <a:lnTo>
                    <a:pt x="31474" y="293588"/>
                  </a:lnTo>
                  <a:lnTo>
                    <a:pt x="18703" y="28626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675482" y="525166"/>
              <a:ext cx="157928" cy="127677"/>
            </a:xfrm>
            <a:custGeom>
              <a:avLst/>
              <a:gdLst/>
              <a:ahLst/>
              <a:cxnLst/>
              <a:rect l="0" t="0" r="0" b="0"/>
              <a:pathLst>
                <a:path w="157928" h="127677">
                  <a:moveTo>
                    <a:pt x="0" y="64429"/>
                  </a:moveTo>
                  <a:lnTo>
                    <a:pt x="11735" y="61563"/>
                  </a:lnTo>
                  <a:lnTo>
                    <a:pt x="22863" y="59421"/>
                  </a:lnTo>
                  <a:lnTo>
                    <a:pt x="34462" y="57813"/>
                  </a:lnTo>
                  <a:lnTo>
                    <a:pt x="46624" y="56460"/>
                  </a:lnTo>
                  <a:lnTo>
                    <a:pt x="59284" y="54963"/>
                  </a:lnTo>
                  <a:lnTo>
                    <a:pt x="72335" y="53107"/>
                  </a:lnTo>
                  <a:lnTo>
                    <a:pt x="85515" y="50695"/>
                  </a:lnTo>
                  <a:lnTo>
                    <a:pt x="98431" y="47466"/>
                  </a:lnTo>
                  <a:lnTo>
                    <a:pt x="110870" y="43363"/>
                  </a:lnTo>
                  <a:lnTo>
                    <a:pt x="121999" y="38488"/>
                  </a:lnTo>
                  <a:lnTo>
                    <a:pt x="130351" y="32999"/>
                  </a:lnTo>
                  <a:lnTo>
                    <a:pt x="135358" y="27054"/>
                  </a:lnTo>
                  <a:lnTo>
                    <a:pt x="136939" y="20946"/>
                  </a:lnTo>
                  <a:lnTo>
                    <a:pt x="135049" y="15079"/>
                  </a:lnTo>
                  <a:lnTo>
                    <a:pt x="130040" y="9664"/>
                  </a:lnTo>
                  <a:lnTo>
                    <a:pt x="122665" y="5047"/>
                  </a:lnTo>
                  <a:lnTo>
                    <a:pt x="113838" y="1777"/>
                  </a:lnTo>
                  <a:lnTo>
                    <a:pt x="104222" y="34"/>
                  </a:lnTo>
                  <a:lnTo>
                    <a:pt x="94519" y="0"/>
                  </a:lnTo>
                  <a:lnTo>
                    <a:pt x="85545" y="2022"/>
                  </a:lnTo>
                  <a:lnTo>
                    <a:pt x="77660" y="6086"/>
                  </a:lnTo>
                  <a:lnTo>
                    <a:pt x="70689" y="11899"/>
                  </a:lnTo>
                  <a:lnTo>
                    <a:pt x="64150" y="19080"/>
                  </a:lnTo>
                  <a:lnTo>
                    <a:pt x="57720" y="27276"/>
                  </a:lnTo>
                  <a:lnTo>
                    <a:pt x="51738" y="36199"/>
                  </a:lnTo>
                  <a:lnTo>
                    <a:pt x="47077" y="45633"/>
                  </a:lnTo>
                  <a:lnTo>
                    <a:pt x="44131" y="55420"/>
                  </a:lnTo>
                  <a:lnTo>
                    <a:pt x="42982" y="65448"/>
                  </a:lnTo>
                  <a:lnTo>
                    <a:pt x="43658" y="75640"/>
                  </a:lnTo>
                  <a:lnTo>
                    <a:pt x="45974" y="85933"/>
                  </a:lnTo>
                  <a:lnTo>
                    <a:pt x="49782" y="95965"/>
                  </a:lnTo>
                  <a:lnTo>
                    <a:pt x="55072" y="105095"/>
                  </a:lnTo>
                  <a:lnTo>
                    <a:pt x="61698" y="113041"/>
                  </a:lnTo>
                  <a:lnTo>
                    <a:pt x="69416" y="119527"/>
                  </a:lnTo>
                  <a:lnTo>
                    <a:pt x="77965" y="124136"/>
                  </a:lnTo>
                  <a:lnTo>
                    <a:pt x="87118" y="126821"/>
                  </a:lnTo>
                  <a:lnTo>
                    <a:pt x="96534" y="127676"/>
                  </a:lnTo>
                  <a:lnTo>
                    <a:pt x="105775" y="126745"/>
                  </a:lnTo>
                  <a:lnTo>
                    <a:pt x="114612" y="124234"/>
                  </a:lnTo>
                  <a:lnTo>
                    <a:pt x="122908" y="120374"/>
                  </a:lnTo>
                  <a:lnTo>
                    <a:pt x="131429" y="114748"/>
                  </a:lnTo>
                  <a:lnTo>
                    <a:pt x="142041" y="104632"/>
                  </a:lnTo>
                  <a:lnTo>
                    <a:pt x="157927" y="854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847752" y="526424"/>
              <a:ext cx="133057" cy="141769"/>
            </a:xfrm>
            <a:custGeom>
              <a:avLst/>
              <a:gdLst/>
              <a:ahLst/>
              <a:cxnLst/>
              <a:rect l="0" t="0" r="0" b="0"/>
              <a:pathLst>
                <a:path w="133057" h="141769">
                  <a:moveTo>
                    <a:pt x="6714" y="42114"/>
                  </a:moveTo>
                  <a:lnTo>
                    <a:pt x="3915" y="50916"/>
                  </a:lnTo>
                  <a:lnTo>
                    <a:pt x="2413" y="59262"/>
                  </a:lnTo>
                  <a:lnTo>
                    <a:pt x="2107" y="67961"/>
                  </a:lnTo>
                  <a:lnTo>
                    <a:pt x="2786" y="77082"/>
                  </a:lnTo>
                  <a:lnTo>
                    <a:pt x="4253" y="86577"/>
                  </a:lnTo>
                  <a:lnTo>
                    <a:pt x="6318" y="96374"/>
                  </a:lnTo>
                  <a:lnTo>
                    <a:pt x="8655" y="106560"/>
                  </a:lnTo>
                  <a:lnTo>
                    <a:pt x="10830" y="117383"/>
                  </a:lnTo>
                  <a:lnTo>
                    <a:pt x="12589" y="128848"/>
                  </a:lnTo>
                  <a:lnTo>
                    <a:pt x="12873" y="138273"/>
                  </a:lnTo>
                  <a:lnTo>
                    <a:pt x="11037" y="141768"/>
                  </a:lnTo>
                  <a:lnTo>
                    <a:pt x="8364" y="139512"/>
                  </a:lnTo>
                  <a:lnTo>
                    <a:pt x="5569" y="133128"/>
                  </a:lnTo>
                  <a:lnTo>
                    <a:pt x="3099" y="124034"/>
                  </a:lnTo>
                  <a:lnTo>
                    <a:pt x="1136" y="113206"/>
                  </a:lnTo>
                  <a:lnTo>
                    <a:pt x="0" y="101430"/>
                  </a:lnTo>
                  <a:lnTo>
                    <a:pt x="225" y="89408"/>
                  </a:lnTo>
                  <a:lnTo>
                    <a:pt x="1980" y="77533"/>
                  </a:lnTo>
                  <a:lnTo>
                    <a:pt x="5280" y="66260"/>
                  </a:lnTo>
                  <a:lnTo>
                    <a:pt x="10162" y="56208"/>
                  </a:lnTo>
                  <a:lnTo>
                    <a:pt x="16483" y="47593"/>
                  </a:lnTo>
                  <a:lnTo>
                    <a:pt x="23980" y="40298"/>
                  </a:lnTo>
                  <a:lnTo>
                    <a:pt x="32373" y="34072"/>
                  </a:lnTo>
                  <a:lnTo>
                    <a:pt x="41427" y="28661"/>
                  </a:lnTo>
                  <a:lnTo>
                    <a:pt x="51114" y="24007"/>
                  </a:lnTo>
                  <a:lnTo>
                    <a:pt x="61601" y="20244"/>
                  </a:lnTo>
                  <a:lnTo>
                    <a:pt x="72903" y="17371"/>
                  </a:lnTo>
                  <a:lnTo>
                    <a:pt x="84498" y="15067"/>
                  </a:lnTo>
                  <a:lnTo>
                    <a:pt x="96655" y="12443"/>
                  </a:lnTo>
                  <a:lnTo>
                    <a:pt x="111560" y="8150"/>
                  </a:lnTo>
                  <a:lnTo>
                    <a:pt x="1330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17222" y="747523"/>
              <a:ext cx="937038" cy="85870"/>
            </a:xfrm>
            <a:custGeom>
              <a:avLst/>
              <a:gdLst/>
              <a:ahLst/>
              <a:cxnLst/>
              <a:rect l="0" t="0" r="0" b="0"/>
              <a:pathLst>
                <a:path w="937038" h="85870">
                  <a:moveTo>
                    <a:pt x="937037" y="0"/>
                  </a:moveTo>
                  <a:lnTo>
                    <a:pt x="931170" y="8734"/>
                  </a:lnTo>
                  <a:lnTo>
                    <a:pt x="925605" y="16441"/>
                  </a:lnTo>
                  <a:lnTo>
                    <a:pt x="919806" y="23843"/>
                  </a:lnTo>
                  <a:lnTo>
                    <a:pt x="913725" y="31104"/>
                  </a:lnTo>
                  <a:lnTo>
                    <a:pt x="907394" y="38283"/>
                  </a:lnTo>
                  <a:lnTo>
                    <a:pt x="900867" y="45408"/>
                  </a:lnTo>
                  <a:lnTo>
                    <a:pt x="894191" y="52498"/>
                  </a:lnTo>
                  <a:lnTo>
                    <a:pt x="887408" y="59565"/>
                  </a:lnTo>
                  <a:lnTo>
                    <a:pt x="880546" y="66602"/>
                  </a:lnTo>
                  <a:lnTo>
                    <a:pt x="873463" y="73124"/>
                  </a:lnTo>
                  <a:lnTo>
                    <a:pt x="865870" y="78213"/>
                  </a:lnTo>
                  <a:lnTo>
                    <a:pt x="857643" y="81481"/>
                  </a:lnTo>
                  <a:lnTo>
                    <a:pt x="848660" y="83030"/>
                  </a:lnTo>
                  <a:lnTo>
                    <a:pt x="838719" y="83164"/>
                  </a:lnTo>
                  <a:lnTo>
                    <a:pt x="827809" y="82213"/>
                  </a:lnTo>
                  <a:lnTo>
                    <a:pt x="816229" y="80306"/>
                  </a:lnTo>
                  <a:lnTo>
                    <a:pt x="804464" y="77365"/>
                  </a:lnTo>
                  <a:lnTo>
                    <a:pt x="792809" y="73429"/>
                  </a:lnTo>
                  <a:lnTo>
                    <a:pt x="781204" y="68653"/>
                  </a:lnTo>
                  <a:lnTo>
                    <a:pt x="769346" y="63224"/>
                  </a:lnTo>
                  <a:lnTo>
                    <a:pt x="757072" y="57325"/>
                  </a:lnTo>
                  <a:lnTo>
                    <a:pt x="744371" y="51585"/>
                  </a:lnTo>
                  <a:lnTo>
                    <a:pt x="731304" y="47030"/>
                  </a:lnTo>
                  <a:lnTo>
                    <a:pt x="717963" y="44127"/>
                  </a:lnTo>
                  <a:lnTo>
                    <a:pt x="704749" y="42994"/>
                  </a:lnTo>
                  <a:lnTo>
                    <a:pt x="692337" y="43672"/>
                  </a:lnTo>
                  <a:lnTo>
                    <a:pt x="681030" y="45986"/>
                  </a:lnTo>
                  <a:lnTo>
                    <a:pt x="670794" y="49792"/>
                  </a:lnTo>
                  <a:lnTo>
                    <a:pt x="661451" y="55079"/>
                  </a:lnTo>
                  <a:lnTo>
                    <a:pt x="652784" y="61685"/>
                  </a:lnTo>
                  <a:lnTo>
                    <a:pt x="644285" y="68710"/>
                  </a:lnTo>
                  <a:lnTo>
                    <a:pt x="635190" y="74665"/>
                  </a:lnTo>
                  <a:lnTo>
                    <a:pt x="625140" y="78804"/>
                  </a:lnTo>
                  <a:lnTo>
                    <a:pt x="614284" y="80917"/>
                  </a:lnTo>
                  <a:lnTo>
                    <a:pt x="603077" y="80971"/>
                  </a:lnTo>
                  <a:lnTo>
                    <a:pt x="591837" y="79195"/>
                  </a:lnTo>
                  <a:lnTo>
                    <a:pt x="580699" y="76105"/>
                  </a:lnTo>
                  <a:lnTo>
                    <a:pt x="569694" y="72372"/>
                  </a:lnTo>
                  <a:lnTo>
                    <a:pt x="558813" y="68430"/>
                  </a:lnTo>
                  <a:lnTo>
                    <a:pt x="548034" y="64485"/>
                  </a:lnTo>
                  <a:lnTo>
                    <a:pt x="537330" y="60610"/>
                  </a:lnTo>
                  <a:lnTo>
                    <a:pt x="526684" y="56834"/>
                  </a:lnTo>
                  <a:lnTo>
                    <a:pt x="516246" y="53638"/>
                  </a:lnTo>
                  <a:lnTo>
                    <a:pt x="506310" y="51928"/>
                  </a:lnTo>
                  <a:lnTo>
                    <a:pt x="496992" y="52076"/>
                  </a:lnTo>
                  <a:lnTo>
                    <a:pt x="488091" y="53973"/>
                  </a:lnTo>
                  <a:lnTo>
                    <a:pt x="479193" y="57306"/>
                  </a:lnTo>
                  <a:lnTo>
                    <a:pt x="470056" y="61727"/>
                  </a:lnTo>
                  <a:lnTo>
                    <a:pt x="460612" y="66778"/>
                  </a:lnTo>
                  <a:lnTo>
                    <a:pt x="450887" y="71919"/>
                  </a:lnTo>
                  <a:lnTo>
                    <a:pt x="440928" y="76840"/>
                  </a:lnTo>
                  <a:lnTo>
                    <a:pt x="430630" y="81122"/>
                  </a:lnTo>
                  <a:lnTo>
                    <a:pt x="419731" y="84167"/>
                  </a:lnTo>
                  <a:lnTo>
                    <a:pt x="408144" y="85763"/>
                  </a:lnTo>
                  <a:lnTo>
                    <a:pt x="396092" y="85869"/>
                  </a:lnTo>
                  <a:lnTo>
                    <a:pt x="384002" y="84427"/>
                  </a:lnTo>
                  <a:lnTo>
                    <a:pt x="372129" y="81575"/>
                  </a:lnTo>
                  <a:lnTo>
                    <a:pt x="360548" y="77730"/>
                  </a:lnTo>
                  <a:lnTo>
                    <a:pt x="349238" y="73473"/>
                  </a:lnTo>
                  <a:lnTo>
                    <a:pt x="338144" y="69182"/>
                  </a:lnTo>
                  <a:lnTo>
                    <a:pt x="327049" y="65340"/>
                  </a:lnTo>
                  <a:lnTo>
                    <a:pt x="315600" y="62597"/>
                  </a:lnTo>
                  <a:lnTo>
                    <a:pt x="303638" y="61208"/>
                  </a:lnTo>
                  <a:lnTo>
                    <a:pt x="291331" y="61243"/>
                  </a:lnTo>
                  <a:lnTo>
                    <a:pt x="279068" y="62779"/>
                  </a:lnTo>
                  <a:lnTo>
                    <a:pt x="267081" y="65695"/>
                  </a:lnTo>
                  <a:lnTo>
                    <a:pt x="255420" y="69583"/>
                  </a:lnTo>
                  <a:lnTo>
                    <a:pt x="244058" y="73868"/>
                  </a:lnTo>
                  <a:lnTo>
                    <a:pt x="232934" y="78173"/>
                  </a:lnTo>
                  <a:lnTo>
                    <a:pt x="221988" y="81856"/>
                  </a:lnTo>
                  <a:lnTo>
                    <a:pt x="211173" y="83958"/>
                  </a:lnTo>
                  <a:lnTo>
                    <a:pt x="200444" y="84105"/>
                  </a:lnTo>
                  <a:lnTo>
                    <a:pt x="189610" y="82421"/>
                  </a:lnTo>
                  <a:lnTo>
                    <a:pt x="178342" y="79239"/>
                  </a:lnTo>
                  <a:lnTo>
                    <a:pt x="166504" y="74922"/>
                  </a:lnTo>
                  <a:lnTo>
                    <a:pt x="154282" y="69943"/>
                  </a:lnTo>
                  <a:lnTo>
                    <a:pt x="142078" y="64851"/>
                  </a:lnTo>
                  <a:lnTo>
                    <a:pt x="130129" y="59963"/>
                  </a:lnTo>
                  <a:lnTo>
                    <a:pt x="118496" y="55703"/>
                  </a:lnTo>
                  <a:lnTo>
                    <a:pt x="107151" y="52673"/>
                  </a:lnTo>
                  <a:lnTo>
                    <a:pt x="96039" y="51082"/>
                  </a:lnTo>
                  <a:lnTo>
                    <a:pt x="85102" y="50810"/>
                  </a:lnTo>
                  <a:lnTo>
                    <a:pt x="74291" y="51608"/>
                  </a:lnTo>
                  <a:lnTo>
                    <a:pt x="63575" y="53210"/>
                  </a:lnTo>
                  <a:lnTo>
                    <a:pt x="52993" y="55242"/>
                  </a:lnTo>
                  <a:lnTo>
                    <a:pt x="41414" y="57422"/>
                  </a:lnTo>
                  <a:lnTo>
                    <a:pt x="25580" y="599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356431" y="347440"/>
              <a:ext cx="13932" cy="379027"/>
            </a:xfrm>
            <a:custGeom>
              <a:avLst/>
              <a:gdLst/>
              <a:ahLst/>
              <a:cxnLst/>
              <a:rect l="0" t="0" r="0" b="0"/>
              <a:pathLst>
                <a:path w="13932" h="379027">
                  <a:moveTo>
                    <a:pt x="13931" y="0"/>
                  </a:moveTo>
                  <a:lnTo>
                    <a:pt x="10997" y="8935"/>
                  </a:lnTo>
                  <a:lnTo>
                    <a:pt x="8215" y="18562"/>
                  </a:lnTo>
                  <a:lnTo>
                    <a:pt x="5326" y="29863"/>
                  </a:lnTo>
                  <a:lnTo>
                    <a:pt x="2631" y="43049"/>
                  </a:lnTo>
                  <a:lnTo>
                    <a:pt x="762" y="58474"/>
                  </a:lnTo>
                  <a:lnTo>
                    <a:pt x="0" y="76101"/>
                  </a:lnTo>
                  <a:lnTo>
                    <a:pt x="140" y="95440"/>
                  </a:lnTo>
                  <a:lnTo>
                    <a:pt x="693" y="115773"/>
                  </a:lnTo>
                  <a:lnTo>
                    <a:pt x="1329" y="136589"/>
                  </a:lnTo>
                  <a:lnTo>
                    <a:pt x="2058" y="157612"/>
                  </a:lnTo>
                  <a:lnTo>
                    <a:pt x="3146" y="178711"/>
                  </a:lnTo>
                  <a:lnTo>
                    <a:pt x="4723" y="199819"/>
                  </a:lnTo>
                  <a:lnTo>
                    <a:pt x="6611" y="220586"/>
                  </a:lnTo>
                  <a:lnTo>
                    <a:pt x="8424" y="240391"/>
                  </a:lnTo>
                  <a:lnTo>
                    <a:pt x="9941" y="258976"/>
                  </a:lnTo>
                  <a:lnTo>
                    <a:pt x="11111" y="276406"/>
                  </a:lnTo>
                  <a:lnTo>
                    <a:pt x="11972" y="292887"/>
                  </a:lnTo>
                  <a:lnTo>
                    <a:pt x="12581" y="308630"/>
                  </a:lnTo>
                  <a:lnTo>
                    <a:pt x="12811" y="323420"/>
                  </a:lnTo>
                  <a:lnTo>
                    <a:pt x="12252" y="338168"/>
                  </a:lnTo>
                  <a:lnTo>
                    <a:pt x="9741" y="355292"/>
                  </a:lnTo>
                  <a:lnTo>
                    <a:pt x="340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212435" y="515896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40949" y="10528"/>
                  </a:lnTo>
                  <a:lnTo>
                    <a:pt x="229821" y="10528"/>
                  </a:lnTo>
                  <a:lnTo>
                    <a:pt x="218217" y="10528"/>
                  </a:lnTo>
                  <a:lnTo>
                    <a:pt x="205883" y="10528"/>
                  </a:lnTo>
                  <a:lnTo>
                    <a:pt x="192575" y="10528"/>
                  </a:lnTo>
                  <a:lnTo>
                    <a:pt x="178264" y="10528"/>
                  </a:lnTo>
                  <a:lnTo>
                    <a:pt x="163088" y="10528"/>
                  </a:lnTo>
                  <a:lnTo>
                    <a:pt x="147226" y="10528"/>
                  </a:lnTo>
                  <a:lnTo>
                    <a:pt x="130860" y="10524"/>
                  </a:lnTo>
                  <a:lnTo>
                    <a:pt x="114295" y="10351"/>
                  </a:lnTo>
                  <a:lnTo>
                    <a:pt x="97949" y="9703"/>
                  </a:lnTo>
                  <a:lnTo>
                    <a:pt x="82038" y="8454"/>
                  </a:lnTo>
                  <a:lnTo>
                    <a:pt x="66806" y="6793"/>
                  </a:lnTo>
                  <a:lnTo>
                    <a:pt x="50903" y="4966"/>
                  </a:lnTo>
                  <a:lnTo>
                    <a:pt x="30700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454591" y="368497"/>
              <a:ext cx="105286" cy="347441"/>
            </a:xfrm>
            <a:custGeom>
              <a:avLst/>
              <a:gdLst/>
              <a:ahLst/>
              <a:cxnLst/>
              <a:rect l="0" t="0" r="0" b="0"/>
              <a:pathLst>
                <a:path w="105286" h="347441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4" y="50467"/>
                  </a:lnTo>
                  <a:lnTo>
                    <a:pt x="177" y="66625"/>
                  </a:lnTo>
                  <a:lnTo>
                    <a:pt x="825" y="83755"/>
                  </a:lnTo>
                  <a:lnTo>
                    <a:pt x="2074" y="101828"/>
                  </a:lnTo>
                  <a:lnTo>
                    <a:pt x="3727" y="120539"/>
                  </a:lnTo>
                  <a:lnTo>
                    <a:pt x="5375" y="139405"/>
                  </a:lnTo>
                  <a:lnTo>
                    <a:pt x="6781" y="158134"/>
                  </a:lnTo>
                  <a:lnTo>
                    <a:pt x="8048" y="176626"/>
                  </a:lnTo>
                  <a:lnTo>
                    <a:pt x="9504" y="194882"/>
                  </a:lnTo>
                  <a:lnTo>
                    <a:pt x="11326" y="212932"/>
                  </a:lnTo>
                  <a:lnTo>
                    <a:pt x="13211" y="230494"/>
                  </a:lnTo>
                  <a:lnTo>
                    <a:pt x="14491" y="246995"/>
                  </a:lnTo>
                  <a:lnTo>
                    <a:pt x="14836" y="262212"/>
                  </a:lnTo>
                  <a:lnTo>
                    <a:pt x="14406" y="276398"/>
                  </a:lnTo>
                  <a:lnTo>
                    <a:pt x="13654" y="290080"/>
                  </a:lnTo>
                  <a:lnTo>
                    <a:pt x="12865" y="303555"/>
                  </a:lnTo>
                  <a:lnTo>
                    <a:pt x="11369" y="314643"/>
                  </a:lnTo>
                  <a:lnTo>
                    <a:pt x="8797" y="319606"/>
                  </a:lnTo>
                  <a:lnTo>
                    <a:pt x="6343" y="318040"/>
                  </a:lnTo>
                  <a:lnTo>
                    <a:pt x="4440" y="311394"/>
                  </a:lnTo>
                  <a:lnTo>
                    <a:pt x="3400" y="301511"/>
                  </a:lnTo>
                  <a:lnTo>
                    <a:pt x="3726" y="290154"/>
                  </a:lnTo>
                  <a:lnTo>
                    <a:pt x="5561" y="278384"/>
                  </a:lnTo>
                  <a:lnTo>
                    <a:pt x="8754" y="266839"/>
                  </a:lnTo>
                  <a:lnTo>
                    <a:pt x="13038" y="255986"/>
                  </a:lnTo>
                  <a:lnTo>
                    <a:pt x="18145" y="245990"/>
                  </a:lnTo>
                  <a:lnTo>
                    <a:pt x="24013" y="237442"/>
                  </a:lnTo>
                  <a:lnTo>
                    <a:pt x="30775" y="231424"/>
                  </a:lnTo>
                  <a:lnTo>
                    <a:pt x="38430" y="228301"/>
                  </a:lnTo>
                  <a:lnTo>
                    <a:pt x="46687" y="227812"/>
                  </a:lnTo>
                  <a:lnTo>
                    <a:pt x="55074" y="229451"/>
                  </a:lnTo>
                  <a:lnTo>
                    <a:pt x="63304" y="232702"/>
                  </a:lnTo>
                  <a:lnTo>
                    <a:pt x="71117" y="237286"/>
                  </a:lnTo>
                  <a:lnTo>
                    <a:pt x="78212" y="243170"/>
                  </a:lnTo>
                  <a:lnTo>
                    <a:pt x="84494" y="250236"/>
                  </a:lnTo>
                  <a:lnTo>
                    <a:pt x="89883" y="258435"/>
                  </a:lnTo>
                  <a:lnTo>
                    <a:pt x="94212" y="267847"/>
                  </a:lnTo>
                  <a:lnTo>
                    <a:pt x="97495" y="278396"/>
                  </a:lnTo>
                  <a:lnTo>
                    <a:pt x="99894" y="289667"/>
                  </a:lnTo>
                  <a:lnTo>
                    <a:pt x="101855" y="302308"/>
                  </a:lnTo>
                  <a:lnTo>
                    <a:pt x="103554" y="319664"/>
                  </a:lnTo>
                  <a:lnTo>
                    <a:pt x="10528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575213" y="567619"/>
              <a:ext cx="163648" cy="148323"/>
            </a:xfrm>
            <a:custGeom>
              <a:avLst/>
              <a:gdLst/>
              <a:ahLst/>
              <a:cxnLst/>
              <a:rect l="0" t="0" r="0" b="0"/>
              <a:pathLst>
                <a:path w="163648" h="148323">
                  <a:moveTo>
                    <a:pt x="68891" y="74619"/>
                  </a:moveTo>
                  <a:lnTo>
                    <a:pt x="74691" y="68684"/>
                  </a:lnTo>
                  <a:lnTo>
                    <a:pt x="79616" y="62480"/>
                  </a:lnTo>
                  <a:lnTo>
                    <a:pt x="84105" y="55388"/>
                  </a:lnTo>
                  <a:lnTo>
                    <a:pt x="87807" y="47621"/>
                  </a:lnTo>
                  <a:lnTo>
                    <a:pt x="89874" y="39623"/>
                  </a:lnTo>
                  <a:lnTo>
                    <a:pt x="89972" y="31686"/>
                  </a:lnTo>
                  <a:lnTo>
                    <a:pt x="88074" y="24085"/>
                  </a:lnTo>
                  <a:lnTo>
                    <a:pt x="84212" y="17140"/>
                  </a:lnTo>
                  <a:lnTo>
                    <a:pt x="78613" y="10965"/>
                  </a:lnTo>
                  <a:lnTo>
                    <a:pt x="71618" y="5822"/>
                  </a:lnTo>
                  <a:lnTo>
                    <a:pt x="63569" y="2190"/>
                  </a:lnTo>
                  <a:lnTo>
                    <a:pt x="54764" y="201"/>
                  </a:lnTo>
                  <a:lnTo>
                    <a:pt x="45754" y="0"/>
                  </a:lnTo>
                  <a:lnTo>
                    <a:pt x="37319" y="1910"/>
                  </a:lnTo>
                  <a:lnTo>
                    <a:pt x="29836" y="5900"/>
                  </a:lnTo>
                  <a:lnTo>
                    <a:pt x="23322" y="11662"/>
                  </a:lnTo>
                  <a:lnTo>
                    <a:pt x="17630" y="18809"/>
                  </a:lnTo>
                  <a:lnTo>
                    <a:pt x="12580" y="26992"/>
                  </a:lnTo>
                  <a:lnTo>
                    <a:pt x="8171" y="36245"/>
                  </a:lnTo>
                  <a:lnTo>
                    <a:pt x="4573" y="46966"/>
                  </a:lnTo>
                  <a:lnTo>
                    <a:pt x="1824" y="59243"/>
                  </a:lnTo>
                  <a:lnTo>
                    <a:pt x="146" y="72572"/>
                  </a:lnTo>
                  <a:lnTo>
                    <a:pt x="0" y="86057"/>
                  </a:lnTo>
                  <a:lnTo>
                    <a:pt x="1508" y="99145"/>
                  </a:lnTo>
                  <a:lnTo>
                    <a:pt x="4810" y="111015"/>
                  </a:lnTo>
                  <a:lnTo>
                    <a:pt x="10225" y="120464"/>
                  </a:lnTo>
                  <a:lnTo>
                    <a:pt x="17709" y="127054"/>
                  </a:lnTo>
                  <a:lnTo>
                    <a:pt x="26462" y="130526"/>
                  </a:lnTo>
                  <a:lnTo>
                    <a:pt x="35173" y="130452"/>
                  </a:lnTo>
                  <a:lnTo>
                    <a:pt x="43094" y="126964"/>
                  </a:lnTo>
                  <a:lnTo>
                    <a:pt x="50035" y="120761"/>
                  </a:lnTo>
                  <a:lnTo>
                    <a:pt x="56078" y="112797"/>
                  </a:lnTo>
                  <a:lnTo>
                    <a:pt x="61415" y="103831"/>
                  </a:lnTo>
                  <a:lnTo>
                    <a:pt x="66731" y="95894"/>
                  </a:lnTo>
                  <a:lnTo>
                    <a:pt x="72284" y="91979"/>
                  </a:lnTo>
                  <a:lnTo>
                    <a:pt x="77289" y="92655"/>
                  </a:lnTo>
                  <a:lnTo>
                    <a:pt x="81702" y="96802"/>
                  </a:lnTo>
                  <a:lnTo>
                    <a:pt x="85739" y="103238"/>
                  </a:lnTo>
                  <a:lnTo>
                    <a:pt x="89886" y="110966"/>
                  </a:lnTo>
                  <a:lnTo>
                    <a:pt x="94859" y="119147"/>
                  </a:lnTo>
                  <a:lnTo>
                    <a:pt x="100972" y="127302"/>
                  </a:lnTo>
                  <a:lnTo>
                    <a:pt x="108191" y="134763"/>
                  </a:lnTo>
                  <a:lnTo>
                    <a:pt x="116328" y="140573"/>
                  </a:lnTo>
                  <a:lnTo>
                    <a:pt x="125156" y="144376"/>
                  </a:lnTo>
                  <a:lnTo>
                    <a:pt x="134033" y="146474"/>
                  </a:lnTo>
                  <a:lnTo>
                    <a:pt x="142778" y="147753"/>
                  </a:lnTo>
                  <a:lnTo>
                    <a:pt x="152156" y="148322"/>
                  </a:lnTo>
                  <a:lnTo>
                    <a:pt x="163647" y="1483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765834" y="379025"/>
              <a:ext cx="46726" cy="347442"/>
            </a:xfrm>
            <a:custGeom>
              <a:avLst/>
              <a:gdLst/>
              <a:ahLst/>
              <a:cxnLst/>
              <a:rect l="0" t="0" r="0" b="0"/>
              <a:pathLst>
                <a:path w="46726" h="347442">
                  <a:moveTo>
                    <a:pt x="4612" y="0"/>
                  </a:moveTo>
                  <a:lnTo>
                    <a:pt x="1812" y="8802"/>
                  </a:lnTo>
                  <a:lnTo>
                    <a:pt x="309" y="17148"/>
                  </a:lnTo>
                  <a:lnTo>
                    <a:pt x="0" y="25861"/>
                  </a:lnTo>
                  <a:lnTo>
                    <a:pt x="506" y="35500"/>
                  </a:lnTo>
                  <a:lnTo>
                    <a:pt x="1325" y="46940"/>
                  </a:lnTo>
                  <a:lnTo>
                    <a:pt x="2144" y="60483"/>
                  </a:lnTo>
                  <a:lnTo>
                    <a:pt x="3001" y="75628"/>
                  </a:lnTo>
                  <a:lnTo>
                    <a:pt x="4178" y="91394"/>
                  </a:lnTo>
                  <a:lnTo>
                    <a:pt x="5816" y="107152"/>
                  </a:lnTo>
                  <a:lnTo>
                    <a:pt x="7916" y="122965"/>
                  </a:lnTo>
                  <a:lnTo>
                    <a:pt x="10404" y="139400"/>
                  </a:lnTo>
                  <a:lnTo>
                    <a:pt x="13187" y="156746"/>
                  </a:lnTo>
                  <a:lnTo>
                    <a:pt x="16023" y="174836"/>
                  </a:lnTo>
                  <a:lnTo>
                    <a:pt x="18540" y="193219"/>
                  </a:lnTo>
                  <a:lnTo>
                    <a:pt x="20567" y="211587"/>
                  </a:lnTo>
                  <a:lnTo>
                    <a:pt x="22265" y="229651"/>
                  </a:lnTo>
                  <a:lnTo>
                    <a:pt x="24019" y="247080"/>
                  </a:lnTo>
                  <a:lnTo>
                    <a:pt x="26055" y="263754"/>
                  </a:lnTo>
                  <a:lnTo>
                    <a:pt x="28461" y="279518"/>
                  </a:lnTo>
                  <a:lnTo>
                    <a:pt x="31623" y="295842"/>
                  </a:lnTo>
                  <a:lnTo>
                    <a:pt x="36936" y="316396"/>
                  </a:lnTo>
                  <a:lnTo>
                    <a:pt x="46725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612518" y="410611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63171"/>
                  </a:moveTo>
                  <a:lnTo>
                    <a:pt x="306853" y="60237"/>
                  </a:lnTo>
                  <a:lnTo>
                    <a:pt x="296586" y="57455"/>
                  </a:lnTo>
                  <a:lnTo>
                    <a:pt x="283996" y="54555"/>
                  </a:lnTo>
                  <a:lnTo>
                    <a:pt x="269296" y="51515"/>
                  </a:lnTo>
                  <a:lnTo>
                    <a:pt x="252852" y="48350"/>
                  </a:lnTo>
                  <a:lnTo>
                    <a:pt x="235076" y="45086"/>
                  </a:lnTo>
                  <a:lnTo>
                    <a:pt x="216809" y="41748"/>
                  </a:lnTo>
                  <a:lnTo>
                    <a:pt x="199258" y="38357"/>
                  </a:lnTo>
                  <a:lnTo>
                    <a:pt x="183020" y="34933"/>
                  </a:lnTo>
                  <a:lnTo>
                    <a:pt x="167988" y="31651"/>
                  </a:lnTo>
                  <a:lnTo>
                    <a:pt x="153658" y="28826"/>
                  </a:lnTo>
                  <a:lnTo>
                    <a:pt x="139648" y="26590"/>
                  </a:lnTo>
                  <a:lnTo>
                    <a:pt x="125913" y="24750"/>
                  </a:lnTo>
                  <a:lnTo>
                    <a:pt x="112668" y="22900"/>
                  </a:lnTo>
                  <a:lnTo>
                    <a:pt x="100000" y="20801"/>
                  </a:lnTo>
                  <a:lnTo>
                    <a:pt x="87540" y="18389"/>
                  </a:lnTo>
                  <a:lnTo>
                    <a:pt x="74575" y="15691"/>
                  </a:lnTo>
                  <a:lnTo>
                    <a:pt x="60760" y="12766"/>
                  </a:lnTo>
                  <a:lnTo>
                    <a:pt x="46835" y="9825"/>
                  </a:lnTo>
                  <a:lnTo>
                    <a:pt x="33066" y="6925"/>
                  </a:lnTo>
                  <a:lnTo>
                    <a:pt x="18238" y="38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831751" y="1084435"/>
            <a:ext cx="649403" cy="484312"/>
            <a:chOff x="831751" y="1084435"/>
            <a:chExt cx="649403" cy="484312"/>
          </a:xfrm>
        </p:grpSpPr>
        <p:sp>
          <p:nvSpPr>
            <p:cNvPr id="128" name="Freeform 127"/>
            <p:cNvSpPr/>
            <p:nvPr/>
          </p:nvSpPr>
          <p:spPr>
            <a:xfrm>
              <a:off x="831751" y="1135825"/>
              <a:ext cx="175443" cy="432922"/>
            </a:xfrm>
            <a:custGeom>
              <a:avLst/>
              <a:gdLst/>
              <a:ahLst/>
              <a:cxnLst/>
              <a:rect l="0" t="0" r="0" b="0"/>
              <a:pathLst>
                <a:path w="175443" h="432922">
                  <a:moveTo>
                    <a:pt x="147399" y="53895"/>
                  </a:moveTo>
                  <a:lnTo>
                    <a:pt x="144398" y="45160"/>
                  </a:lnTo>
                  <a:lnTo>
                    <a:pt x="140976" y="37454"/>
                  </a:lnTo>
                  <a:lnTo>
                    <a:pt x="136775" y="30056"/>
                  </a:lnTo>
                  <a:lnTo>
                    <a:pt x="131702" y="22968"/>
                  </a:lnTo>
                  <a:lnTo>
                    <a:pt x="125572" y="16438"/>
                  </a:lnTo>
                  <a:lnTo>
                    <a:pt x="118389" y="10575"/>
                  </a:lnTo>
                  <a:lnTo>
                    <a:pt x="110301" y="5656"/>
                  </a:lnTo>
                  <a:lnTo>
                    <a:pt x="101506" y="2182"/>
                  </a:lnTo>
                  <a:lnTo>
                    <a:pt x="92191" y="298"/>
                  </a:lnTo>
                  <a:lnTo>
                    <a:pt x="82667" y="0"/>
                  </a:lnTo>
                  <a:lnTo>
                    <a:pt x="73354" y="1312"/>
                  </a:lnTo>
                  <a:lnTo>
                    <a:pt x="64463" y="4083"/>
                  </a:lnTo>
                  <a:lnTo>
                    <a:pt x="56019" y="8043"/>
                  </a:lnTo>
                  <a:lnTo>
                    <a:pt x="47961" y="12910"/>
                  </a:lnTo>
                  <a:lnTo>
                    <a:pt x="40211" y="18442"/>
                  </a:lnTo>
                  <a:lnTo>
                    <a:pt x="32852" y="24612"/>
                  </a:lnTo>
                  <a:lnTo>
                    <a:pt x="26128" y="31584"/>
                  </a:lnTo>
                  <a:lnTo>
                    <a:pt x="20127" y="39391"/>
                  </a:lnTo>
                  <a:lnTo>
                    <a:pt x="14943" y="48091"/>
                  </a:lnTo>
                  <a:lnTo>
                    <a:pt x="10759" y="57842"/>
                  </a:lnTo>
                  <a:lnTo>
                    <a:pt x="7585" y="68619"/>
                  </a:lnTo>
                  <a:lnTo>
                    <a:pt x="5606" y="79941"/>
                  </a:lnTo>
                  <a:lnTo>
                    <a:pt x="5251" y="91000"/>
                  </a:lnTo>
                  <a:lnTo>
                    <a:pt x="6616" y="101351"/>
                  </a:lnTo>
                  <a:lnTo>
                    <a:pt x="9820" y="110586"/>
                  </a:lnTo>
                  <a:lnTo>
                    <a:pt x="15170" y="118185"/>
                  </a:lnTo>
                  <a:lnTo>
                    <a:pt x="22617" y="124023"/>
                  </a:lnTo>
                  <a:lnTo>
                    <a:pt x="31685" y="127976"/>
                  </a:lnTo>
                  <a:lnTo>
                    <a:pt x="41673" y="129747"/>
                  </a:lnTo>
                  <a:lnTo>
                    <a:pt x="52083" y="129385"/>
                  </a:lnTo>
                  <a:lnTo>
                    <a:pt x="62494" y="127213"/>
                  </a:lnTo>
                  <a:lnTo>
                    <a:pt x="72476" y="123630"/>
                  </a:lnTo>
                  <a:lnTo>
                    <a:pt x="81852" y="119003"/>
                  </a:lnTo>
                  <a:lnTo>
                    <a:pt x="90638" y="113629"/>
                  </a:lnTo>
                  <a:lnTo>
                    <a:pt x="98933" y="107732"/>
                  </a:lnTo>
                  <a:lnTo>
                    <a:pt x="106868" y="101507"/>
                  </a:lnTo>
                  <a:lnTo>
                    <a:pt x="115072" y="96275"/>
                  </a:lnTo>
                  <a:lnTo>
                    <a:pt x="123409" y="94098"/>
                  </a:lnTo>
                  <a:lnTo>
                    <a:pt x="130518" y="95490"/>
                  </a:lnTo>
                  <a:lnTo>
                    <a:pt x="136368" y="100137"/>
                  </a:lnTo>
                  <a:lnTo>
                    <a:pt x="141344" y="107424"/>
                  </a:lnTo>
                  <a:lnTo>
                    <a:pt x="145770" y="116549"/>
                  </a:lnTo>
                  <a:lnTo>
                    <a:pt x="149857" y="126659"/>
                  </a:lnTo>
                  <a:lnTo>
                    <a:pt x="153734" y="137203"/>
                  </a:lnTo>
                  <a:lnTo>
                    <a:pt x="157480" y="148062"/>
                  </a:lnTo>
                  <a:lnTo>
                    <a:pt x="161143" y="159419"/>
                  </a:lnTo>
                  <a:lnTo>
                    <a:pt x="164748" y="171364"/>
                  </a:lnTo>
                  <a:lnTo>
                    <a:pt x="168150" y="184015"/>
                  </a:lnTo>
                  <a:lnTo>
                    <a:pt x="171054" y="197581"/>
                  </a:lnTo>
                  <a:lnTo>
                    <a:pt x="173335" y="212075"/>
                  </a:lnTo>
                  <a:lnTo>
                    <a:pt x="174865" y="227048"/>
                  </a:lnTo>
                  <a:lnTo>
                    <a:pt x="175442" y="241713"/>
                  </a:lnTo>
                  <a:lnTo>
                    <a:pt x="175046" y="255642"/>
                  </a:lnTo>
                  <a:lnTo>
                    <a:pt x="173644" y="268604"/>
                  </a:lnTo>
                  <a:lnTo>
                    <a:pt x="171108" y="280389"/>
                  </a:lnTo>
                  <a:lnTo>
                    <a:pt x="167468" y="291018"/>
                  </a:lnTo>
                  <a:lnTo>
                    <a:pt x="162566" y="300666"/>
                  </a:lnTo>
                  <a:lnTo>
                    <a:pt x="155995" y="309547"/>
                  </a:lnTo>
                  <a:lnTo>
                    <a:pt x="147688" y="317863"/>
                  </a:lnTo>
                  <a:lnTo>
                    <a:pt x="138025" y="325774"/>
                  </a:lnTo>
                  <a:lnTo>
                    <a:pt x="127630" y="333400"/>
                  </a:lnTo>
                  <a:lnTo>
                    <a:pt x="116938" y="340831"/>
                  </a:lnTo>
                  <a:lnTo>
                    <a:pt x="106167" y="348128"/>
                  </a:lnTo>
                  <a:lnTo>
                    <a:pt x="95411" y="355334"/>
                  </a:lnTo>
                  <a:lnTo>
                    <a:pt x="84697" y="362478"/>
                  </a:lnTo>
                  <a:lnTo>
                    <a:pt x="74028" y="369581"/>
                  </a:lnTo>
                  <a:lnTo>
                    <a:pt x="63398" y="376656"/>
                  </a:lnTo>
                  <a:lnTo>
                    <a:pt x="52807" y="383712"/>
                  </a:lnTo>
                  <a:lnTo>
                    <a:pt x="42508" y="390839"/>
                  </a:lnTo>
                  <a:lnTo>
                    <a:pt x="31892" y="399111"/>
                  </a:lnTo>
                  <a:lnTo>
                    <a:pt x="18908" y="411492"/>
                  </a:lnTo>
                  <a:lnTo>
                    <a:pt x="0" y="432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01309" y="1168663"/>
              <a:ext cx="136802" cy="150127"/>
            </a:xfrm>
            <a:custGeom>
              <a:avLst/>
              <a:gdLst/>
              <a:ahLst/>
              <a:cxnLst/>
              <a:rect l="0" t="0" r="0" b="0"/>
              <a:pathLst>
                <a:path w="136802" h="150127">
                  <a:moveTo>
                    <a:pt x="104183" y="0"/>
                  </a:moveTo>
                  <a:lnTo>
                    <a:pt x="92582" y="201"/>
                  </a:lnTo>
                  <a:lnTo>
                    <a:pt x="82733" y="2121"/>
                  </a:lnTo>
                  <a:lnTo>
                    <a:pt x="73728" y="6007"/>
                  </a:lnTo>
                  <a:lnTo>
                    <a:pt x="65286" y="11413"/>
                  </a:lnTo>
                  <a:lnTo>
                    <a:pt x="57259" y="17714"/>
                  </a:lnTo>
                  <a:lnTo>
                    <a:pt x="49536" y="24460"/>
                  </a:lnTo>
                  <a:lnTo>
                    <a:pt x="42031" y="31406"/>
                  </a:lnTo>
                  <a:lnTo>
                    <a:pt x="34680" y="38430"/>
                  </a:lnTo>
                  <a:lnTo>
                    <a:pt x="27441" y="45485"/>
                  </a:lnTo>
                  <a:lnTo>
                    <a:pt x="20442" y="52711"/>
                  </a:lnTo>
                  <a:lnTo>
                    <a:pt x="13969" y="60408"/>
                  </a:lnTo>
                  <a:lnTo>
                    <a:pt x="8148" y="68704"/>
                  </a:lnTo>
                  <a:lnTo>
                    <a:pt x="3427" y="77565"/>
                  </a:lnTo>
                  <a:lnTo>
                    <a:pt x="619" y="86893"/>
                  </a:lnTo>
                  <a:lnTo>
                    <a:pt x="0" y="96572"/>
                  </a:lnTo>
                  <a:lnTo>
                    <a:pt x="1535" y="106342"/>
                  </a:lnTo>
                  <a:lnTo>
                    <a:pt x="5149" y="115821"/>
                  </a:lnTo>
                  <a:lnTo>
                    <a:pt x="10583" y="124814"/>
                  </a:lnTo>
                  <a:lnTo>
                    <a:pt x="17637" y="132987"/>
                  </a:lnTo>
                  <a:lnTo>
                    <a:pt x="26258" y="139798"/>
                  </a:lnTo>
                  <a:lnTo>
                    <a:pt x="36269" y="145072"/>
                  </a:lnTo>
                  <a:lnTo>
                    <a:pt x="47242" y="148629"/>
                  </a:lnTo>
                  <a:lnTo>
                    <a:pt x="58599" y="150126"/>
                  </a:lnTo>
                  <a:lnTo>
                    <a:pt x="69972" y="149573"/>
                  </a:lnTo>
                  <a:lnTo>
                    <a:pt x="81047" y="147100"/>
                  </a:lnTo>
                  <a:lnTo>
                    <a:pt x="91485" y="142784"/>
                  </a:lnTo>
                  <a:lnTo>
                    <a:pt x="101166" y="136846"/>
                  </a:lnTo>
                  <a:lnTo>
                    <a:pt x="109989" y="129608"/>
                  </a:lnTo>
                  <a:lnTo>
                    <a:pt x="117777" y="121388"/>
                  </a:lnTo>
                  <a:lnTo>
                    <a:pt x="124528" y="112450"/>
                  </a:lnTo>
                  <a:lnTo>
                    <a:pt x="130063" y="102841"/>
                  </a:lnTo>
                  <a:lnTo>
                    <a:pt x="133959" y="92406"/>
                  </a:lnTo>
                  <a:lnTo>
                    <a:pt x="136135" y="81131"/>
                  </a:lnTo>
                  <a:lnTo>
                    <a:pt x="136801" y="69287"/>
                  </a:lnTo>
                  <a:lnTo>
                    <a:pt x="136268" y="57337"/>
                  </a:lnTo>
                  <a:lnTo>
                    <a:pt x="134829" y="45567"/>
                  </a:lnTo>
                  <a:lnTo>
                    <a:pt x="132408" y="34393"/>
                  </a:lnTo>
                  <a:lnTo>
                    <a:pt x="128581" y="24421"/>
                  </a:lnTo>
                  <a:lnTo>
                    <a:pt x="123200" y="15882"/>
                  </a:lnTo>
                  <a:lnTo>
                    <a:pt x="116440" y="8487"/>
                  </a:lnTo>
                  <a:lnTo>
                    <a:pt x="107193" y="2861"/>
                  </a:lnTo>
                  <a:lnTo>
                    <a:pt x="9365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137077" y="1135914"/>
              <a:ext cx="189514" cy="153178"/>
            </a:xfrm>
            <a:custGeom>
              <a:avLst/>
              <a:gdLst/>
              <a:ahLst/>
              <a:cxnLst/>
              <a:rect l="0" t="0" r="0" b="0"/>
              <a:pathLst>
                <a:path w="189514" h="153178">
                  <a:moveTo>
                    <a:pt x="0" y="43277"/>
                  </a:moveTo>
                  <a:lnTo>
                    <a:pt x="8802" y="46211"/>
                  </a:lnTo>
                  <a:lnTo>
                    <a:pt x="17148" y="48993"/>
                  </a:lnTo>
                  <a:lnTo>
                    <a:pt x="25847" y="51893"/>
                  </a:lnTo>
                  <a:lnTo>
                    <a:pt x="34968" y="54933"/>
                  </a:lnTo>
                  <a:lnTo>
                    <a:pt x="44463" y="58098"/>
                  </a:lnTo>
                  <a:lnTo>
                    <a:pt x="54255" y="61353"/>
                  </a:lnTo>
                  <a:lnTo>
                    <a:pt x="64269" y="64345"/>
                  </a:lnTo>
                  <a:lnTo>
                    <a:pt x="74443" y="66440"/>
                  </a:lnTo>
                  <a:lnTo>
                    <a:pt x="84729" y="67362"/>
                  </a:lnTo>
                  <a:lnTo>
                    <a:pt x="95093" y="67166"/>
                  </a:lnTo>
                  <a:lnTo>
                    <a:pt x="105511" y="66045"/>
                  </a:lnTo>
                  <a:lnTo>
                    <a:pt x="115956" y="64209"/>
                  </a:lnTo>
                  <a:lnTo>
                    <a:pt x="126089" y="61519"/>
                  </a:lnTo>
                  <a:lnTo>
                    <a:pt x="135287" y="57512"/>
                  </a:lnTo>
                  <a:lnTo>
                    <a:pt x="143273" y="52044"/>
                  </a:lnTo>
                  <a:lnTo>
                    <a:pt x="149617" y="45424"/>
                  </a:lnTo>
                  <a:lnTo>
                    <a:pt x="153597" y="38217"/>
                  </a:lnTo>
                  <a:lnTo>
                    <a:pt x="155043" y="30820"/>
                  </a:lnTo>
                  <a:lnTo>
                    <a:pt x="154081" y="23583"/>
                  </a:lnTo>
                  <a:lnTo>
                    <a:pt x="150859" y="16885"/>
                  </a:lnTo>
                  <a:lnTo>
                    <a:pt x="145696" y="10875"/>
                  </a:lnTo>
                  <a:lnTo>
                    <a:pt x="138996" y="5842"/>
                  </a:lnTo>
                  <a:lnTo>
                    <a:pt x="131146" y="2284"/>
                  </a:lnTo>
                  <a:lnTo>
                    <a:pt x="122470" y="340"/>
                  </a:lnTo>
                  <a:lnTo>
                    <a:pt x="113377" y="0"/>
                  </a:lnTo>
                  <a:lnTo>
                    <a:pt x="104353" y="1284"/>
                  </a:lnTo>
                  <a:lnTo>
                    <a:pt x="95657" y="4040"/>
                  </a:lnTo>
                  <a:lnTo>
                    <a:pt x="87343" y="8159"/>
                  </a:lnTo>
                  <a:lnTo>
                    <a:pt x="79373" y="13665"/>
                  </a:lnTo>
                  <a:lnTo>
                    <a:pt x="71680" y="20439"/>
                  </a:lnTo>
                  <a:lnTo>
                    <a:pt x="64360" y="28258"/>
                  </a:lnTo>
                  <a:lnTo>
                    <a:pt x="57662" y="36876"/>
                  </a:lnTo>
                  <a:lnTo>
                    <a:pt x="51683" y="46079"/>
                  </a:lnTo>
                  <a:lnTo>
                    <a:pt x="46684" y="55698"/>
                  </a:lnTo>
                  <a:lnTo>
                    <a:pt x="43156" y="65608"/>
                  </a:lnTo>
                  <a:lnTo>
                    <a:pt x="41235" y="75713"/>
                  </a:lnTo>
                  <a:lnTo>
                    <a:pt x="40912" y="85787"/>
                  </a:lnTo>
                  <a:lnTo>
                    <a:pt x="42208" y="95478"/>
                  </a:lnTo>
                  <a:lnTo>
                    <a:pt x="44968" y="104626"/>
                  </a:lnTo>
                  <a:lnTo>
                    <a:pt x="48920" y="113244"/>
                  </a:lnTo>
                  <a:lnTo>
                    <a:pt x="53782" y="121419"/>
                  </a:lnTo>
                  <a:lnTo>
                    <a:pt x="59315" y="129244"/>
                  </a:lnTo>
                  <a:lnTo>
                    <a:pt x="65655" y="136483"/>
                  </a:lnTo>
                  <a:lnTo>
                    <a:pt x="73275" y="142593"/>
                  </a:lnTo>
                  <a:lnTo>
                    <a:pt x="82324" y="147365"/>
                  </a:lnTo>
                  <a:lnTo>
                    <a:pt x="92504" y="150739"/>
                  </a:lnTo>
                  <a:lnTo>
                    <a:pt x="103255" y="152637"/>
                  </a:lnTo>
                  <a:lnTo>
                    <a:pt x="114190" y="153177"/>
                  </a:lnTo>
                  <a:lnTo>
                    <a:pt x="125249" y="152754"/>
                  </a:lnTo>
                  <a:lnTo>
                    <a:pt x="138011" y="151910"/>
                  </a:lnTo>
                  <a:lnTo>
                    <a:pt x="156946" y="150573"/>
                  </a:lnTo>
                  <a:lnTo>
                    <a:pt x="189513" y="148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39804" y="1084435"/>
              <a:ext cx="141350" cy="221099"/>
            </a:xfrm>
            <a:custGeom>
              <a:avLst/>
              <a:gdLst/>
              <a:ahLst/>
              <a:cxnLst/>
              <a:rect l="0" t="0" r="0" b="0"/>
              <a:pathLst>
                <a:path w="141350" h="221099">
                  <a:moveTo>
                    <a:pt x="102600" y="0"/>
                  </a:moveTo>
                  <a:lnTo>
                    <a:pt x="93798" y="2934"/>
                  </a:lnTo>
                  <a:lnTo>
                    <a:pt x="85452" y="5716"/>
                  </a:lnTo>
                  <a:lnTo>
                    <a:pt x="76753" y="8620"/>
                  </a:lnTo>
                  <a:lnTo>
                    <a:pt x="67632" y="11833"/>
                  </a:lnTo>
                  <a:lnTo>
                    <a:pt x="58137" y="15646"/>
                  </a:lnTo>
                  <a:lnTo>
                    <a:pt x="48349" y="20168"/>
                  </a:lnTo>
                  <a:lnTo>
                    <a:pt x="38508" y="25505"/>
                  </a:lnTo>
                  <a:lnTo>
                    <a:pt x="28983" y="31841"/>
                  </a:lnTo>
                  <a:lnTo>
                    <a:pt x="19963" y="39179"/>
                  </a:lnTo>
                  <a:lnTo>
                    <a:pt x="11943" y="47377"/>
                  </a:lnTo>
                  <a:lnTo>
                    <a:pt x="5767" y="56251"/>
                  </a:lnTo>
                  <a:lnTo>
                    <a:pt x="1738" y="65607"/>
                  </a:lnTo>
                  <a:lnTo>
                    <a:pt x="0" y="74650"/>
                  </a:lnTo>
                  <a:lnTo>
                    <a:pt x="796" y="82044"/>
                  </a:lnTo>
                  <a:lnTo>
                    <a:pt x="4003" y="87197"/>
                  </a:lnTo>
                  <a:lnTo>
                    <a:pt x="9392" y="90348"/>
                  </a:lnTo>
                  <a:lnTo>
                    <a:pt x="16812" y="92172"/>
                  </a:lnTo>
                  <a:lnTo>
                    <a:pt x="25983" y="93223"/>
                  </a:lnTo>
                  <a:lnTo>
                    <a:pt x="36544" y="94002"/>
                  </a:lnTo>
                  <a:lnTo>
                    <a:pt x="48148" y="95007"/>
                  </a:lnTo>
                  <a:lnTo>
                    <a:pt x="60501" y="96475"/>
                  </a:lnTo>
                  <a:lnTo>
                    <a:pt x="73217" y="98432"/>
                  </a:lnTo>
                  <a:lnTo>
                    <a:pt x="85827" y="100810"/>
                  </a:lnTo>
                  <a:lnTo>
                    <a:pt x="98076" y="103527"/>
                  </a:lnTo>
                  <a:lnTo>
                    <a:pt x="109588" y="106824"/>
                  </a:lnTo>
                  <a:lnTo>
                    <a:pt x="119795" y="111247"/>
                  </a:lnTo>
                  <a:lnTo>
                    <a:pt x="128497" y="117001"/>
                  </a:lnTo>
                  <a:lnTo>
                    <a:pt x="135341" y="123985"/>
                  </a:lnTo>
                  <a:lnTo>
                    <a:pt x="139664" y="131968"/>
                  </a:lnTo>
                  <a:lnTo>
                    <a:pt x="141349" y="140704"/>
                  </a:lnTo>
                  <a:lnTo>
                    <a:pt x="140719" y="149824"/>
                  </a:lnTo>
                  <a:lnTo>
                    <a:pt x="138253" y="158858"/>
                  </a:lnTo>
                  <a:lnTo>
                    <a:pt x="134411" y="167554"/>
                  </a:lnTo>
                  <a:lnTo>
                    <a:pt x="129412" y="175695"/>
                  </a:lnTo>
                  <a:lnTo>
                    <a:pt x="123242" y="183017"/>
                  </a:lnTo>
                  <a:lnTo>
                    <a:pt x="115986" y="189461"/>
                  </a:lnTo>
                  <a:lnTo>
                    <a:pt x="107827" y="195127"/>
                  </a:lnTo>
                  <a:lnTo>
                    <a:pt x="98973" y="200176"/>
                  </a:lnTo>
                  <a:lnTo>
                    <a:pt x="89617" y="204757"/>
                  </a:lnTo>
                  <a:lnTo>
                    <a:pt x="80169" y="208850"/>
                  </a:lnTo>
                  <a:lnTo>
                    <a:pt x="70224" y="212663"/>
                  </a:lnTo>
                  <a:lnTo>
                    <a:pt x="57795" y="216536"/>
                  </a:lnTo>
                  <a:lnTo>
                    <a:pt x="39429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347440" y="779243"/>
            <a:ext cx="4053472" cy="52509"/>
          </a:xfrm>
          <a:custGeom>
            <a:avLst/>
            <a:gdLst/>
            <a:ahLst/>
            <a:cxnLst/>
            <a:rect l="0" t="0" r="0" b="0"/>
            <a:pathLst>
              <a:path w="4053472" h="52509">
                <a:moveTo>
                  <a:pt x="4053471" y="10394"/>
                </a:moveTo>
                <a:lnTo>
                  <a:pt x="4041804" y="10461"/>
                </a:lnTo>
                <a:lnTo>
                  <a:pt x="4031315" y="11101"/>
                </a:lnTo>
                <a:lnTo>
                  <a:pt x="4021008" y="12393"/>
                </a:lnTo>
                <a:lnTo>
                  <a:pt x="4010534" y="14080"/>
                </a:lnTo>
                <a:lnTo>
                  <a:pt x="3999542" y="15748"/>
                </a:lnTo>
                <a:lnTo>
                  <a:pt x="3987894" y="17161"/>
                </a:lnTo>
                <a:lnTo>
                  <a:pt x="3975468" y="18260"/>
                </a:lnTo>
                <a:lnTo>
                  <a:pt x="3962065" y="19070"/>
                </a:lnTo>
                <a:lnTo>
                  <a:pt x="3947681" y="19645"/>
                </a:lnTo>
                <a:lnTo>
                  <a:pt x="3932615" y="19878"/>
                </a:lnTo>
                <a:lnTo>
                  <a:pt x="3917356" y="19509"/>
                </a:lnTo>
                <a:lnTo>
                  <a:pt x="3902206" y="18452"/>
                </a:lnTo>
                <a:lnTo>
                  <a:pt x="3887272" y="16929"/>
                </a:lnTo>
                <a:lnTo>
                  <a:pt x="3872559" y="15368"/>
                </a:lnTo>
                <a:lnTo>
                  <a:pt x="3858036" y="14020"/>
                </a:lnTo>
                <a:lnTo>
                  <a:pt x="3843826" y="12794"/>
                </a:lnTo>
                <a:lnTo>
                  <a:pt x="3830196" y="11364"/>
                </a:lnTo>
                <a:lnTo>
                  <a:pt x="3817238" y="9555"/>
                </a:lnTo>
                <a:lnTo>
                  <a:pt x="3804568" y="7510"/>
                </a:lnTo>
                <a:lnTo>
                  <a:pt x="3791454" y="5590"/>
                </a:lnTo>
                <a:lnTo>
                  <a:pt x="3777519" y="4001"/>
                </a:lnTo>
                <a:lnTo>
                  <a:pt x="3762887" y="2782"/>
                </a:lnTo>
                <a:lnTo>
                  <a:pt x="3747986" y="1889"/>
                </a:lnTo>
                <a:lnTo>
                  <a:pt x="3733103" y="1253"/>
                </a:lnTo>
                <a:lnTo>
                  <a:pt x="3718194" y="810"/>
                </a:lnTo>
                <a:lnTo>
                  <a:pt x="3702973" y="505"/>
                </a:lnTo>
                <a:lnTo>
                  <a:pt x="3687295" y="296"/>
                </a:lnTo>
                <a:lnTo>
                  <a:pt x="3671325" y="155"/>
                </a:lnTo>
                <a:lnTo>
                  <a:pt x="3655445" y="60"/>
                </a:lnTo>
                <a:lnTo>
                  <a:pt x="3639867" y="0"/>
                </a:lnTo>
                <a:lnTo>
                  <a:pt x="3624472" y="130"/>
                </a:lnTo>
                <a:lnTo>
                  <a:pt x="3608916" y="749"/>
                </a:lnTo>
                <a:lnTo>
                  <a:pt x="3593005" y="1979"/>
                </a:lnTo>
                <a:lnTo>
                  <a:pt x="3576708" y="3618"/>
                </a:lnTo>
                <a:lnTo>
                  <a:pt x="3560075" y="5258"/>
                </a:lnTo>
                <a:lnTo>
                  <a:pt x="3543177" y="6655"/>
                </a:lnTo>
                <a:lnTo>
                  <a:pt x="3526083" y="7744"/>
                </a:lnTo>
                <a:lnTo>
                  <a:pt x="3508847" y="8549"/>
                </a:lnTo>
                <a:lnTo>
                  <a:pt x="3491512" y="9126"/>
                </a:lnTo>
                <a:lnTo>
                  <a:pt x="3474109" y="9529"/>
                </a:lnTo>
                <a:lnTo>
                  <a:pt x="3456659" y="9808"/>
                </a:lnTo>
                <a:lnTo>
                  <a:pt x="3439177" y="9999"/>
                </a:lnTo>
                <a:lnTo>
                  <a:pt x="3421673" y="10128"/>
                </a:lnTo>
                <a:lnTo>
                  <a:pt x="3404155" y="10216"/>
                </a:lnTo>
                <a:lnTo>
                  <a:pt x="3386632" y="10274"/>
                </a:lnTo>
                <a:lnTo>
                  <a:pt x="3369270" y="10314"/>
                </a:lnTo>
                <a:lnTo>
                  <a:pt x="3352380" y="10340"/>
                </a:lnTo>
                <a:lnTo>
                  <a:pt x="3336087" y="10358"/>
                </a:lnTo>
                <a:lnTo>
                  <a:pt x="3320196" y="10370"/>
                </a:lnTo>
                <a:lnTo>
                  <a:pt x="3304299" y="10378"/>
                </a:lnTo>
                <a:lnTo>
                  <a:pt x="3288161" y="10388"/>
                </a:lnTo>
                <a:lnTo>
                  <a:pt x="3271880" y="10564"/>
                </a:lnTo>
                <a:lnTo>
                  <a:pt x="3255790" y="11215"/>
                </a:lnTo>
                <a:lnTo>
                  <a:pt x="3240075" y="12465"/>
                </a:lnTo>
                <a:lnTo>
                  <a:pt x="3224758" y="14119"/>
                </a:lnTo>
                <a:lnTo>
                  <a:pt x="3209787" y="15768"/>
                </a:lnTo>
                <a:lnTo>
                  <a:pt x="3195082" y="17171"/>
                </a:lnTo>
                <a:lnTo>
                  <a:pt x="3180409" y="18264"/>
                </a:lnTo>
                <a:lnTo>
                  <a:pt x="3165406" y="19072"/>
                </a:lnTo>
                <a:lnTo>
                  <a:pt x="3149902" y="19655"/>
                </a:lnTo>
                <a:lnTo>
                  <a:pt x="3134065" y="20233"/>
                </a:lnTo>
                <a:lnTo>
                  <a:pt x="3118280" y="21161"/>
                </a:lnTo>
                <a:lnTo>
                  <a:pt x="3102768" y="22601"/>
                </a:lnTo>
                <a:lnTo>
                  <a:pt x="3087420" y="24383"/>
                </a:lnTo>
                <a:lnTo>
                  <a:pt x="3071896" y="26119"/>
                </a:lnTo>
                <a:lnTo>
                  <a:pt x="3056011" y="27581"/>
                </a:lnTo>
                <a:lnTo>
                  <a:pt x="3039902" y="28713"/>
                </a:lnTo>
                <a:lnTo>
                  <a:pt x="3023928" y="29548"/>
                </a:lnTo>
                <a:lnTo>
                  <a:pt x="3008290" y="30144"/>
                </a:lnTo>
                <a:lnTo>
                  <a:pt x="2993025" y="30560"/>
                </a:lnTo>
                <a:lnTo>
                  <a:pt x="2978089" y="30848"/>
                </a:lnTo>
                <a:lnTo>
                  <a:pt x="2963412" y="31044"/>
                </a:lnTo>
                <a:lnTo>
                  <a:pt x="2948928" y="31177"/>
                </a:lnTo>
                <a:lnTo>
                  <a:pt x="2934583" y="31267"/>
                </a:lnTo>
                <a:lnTo>
                  <a:pt x="2920336" y="31328"/>
                </a:lnTo>
                <a:lnTo>
                  <a:pt x="2906156" y="31369"/>
                </a:lnTo>
                <a:lnTo>
                  <a:pt x="2892022" y="31396"/>
                </a:lnTo>
                <a:lnTo>
                  <a:pt x="2877920" y="31414"/>
                </a:lnTo>
                <a:lnTo>
                  <a:pt x="2863838" y="31426"/>
                </a:lnTo>
                <a:lnTo>
                  <a:pt x="2849772" y="31435"/>
                </a:lnTo>
                <a:lnTo>
                  <a:pt x="2835714" y="31445"/>
                </a:lnTo>
                <a:lnTo>
                  <a:pt x="2821663" y="31621"/>
                </a:lnTo>
                <a:lnTo>
                  <a:pt x="2807617" y="32272"/>
                </a:lnTo>
                <a:lnTo>
                  <a:pt x="2793573" y="33522"/>
                </a:lnTo>
                <a:lnTo>
                  <a:pt x="2779531" y="35176"/>
                </a:lnTo>
                <a:lnTo>
                  <a:pt x="2765491" y="36825"/>
                </a:lnTo>
                <a:lnTo>
                  <a:pt x="2751446" y="38228"/>
                </a:lnTo>
                <a:lnTo>
                  <a:pt x="2737234" y="39321"/>
                </a:lnTo>
                <a:lnTo>
                  <a:pt x="2722547" y="40129"/>
                </a:lnTo>
                <a:lnTo>
                  <a:pt x="2707260" y="40707"/>
                </a:lnTo>
                <a:lnTo>
                  <a:pt x="2691569" y="41112"/>
                </a:lnTo>
                <a:lnTo>
                  <a:pt x="2675883" y="41392"/>
                </a:lnTo>
                <a:lnTo>
                  <a:pt x="2660441" y="41583"/>
                </a:lnTo>
                <a:lnTo>
                  <a:pt x="2645311" y="41713"/>
                </a:lnTo>
                <a:lnTo>
                  <a:pt x="2630465" y="41801"/>
                </a:lnTo>
                <a:lnTo>
                  <a:pt x="2615849" y="41864"/>
                </a:lnTo>
                <a:lnTo>
                  <a:pt x="2601406" y="42077"/>
                </a:lnTo>
                <a:lnTo>
                  <a:pt x="2587088" y="42751"/>
                </a:lnTo>
                <a:lnTo>
                  <a:pt x="2572859" y="44013"/>
                </a:lnTo>
                <a:lnTo>
                  <a:pt x="2558691" y="45505"/>
                </a:lnTo>
                <a:lnTo>
                  <a:pt x="2544565" y="46513"/>
                </a:lnTo>
                <a:lnTo>
                  <a:pt x="2530473" y="46677"/>
                </a:lnTo>
                <a:lnTo>
                  <a:pt x="2516568" y="46294"/>
                </a:lnTo>
                <a:lnTo>
                  <a:pt x="2503152" y="46104"/>
                </a:lnTo>
                <a:lnTo>
                  <a:pt x="2490345" y="46529"/>
                </a:lnTo>
                <a:lnTo>
                  <a:pt x="2477948" y="47495"/>
                </a:lnTo>
                <a:lnTo>
                  <a:pt x="2465550" y="48616"/>
                </a:lnTo>
                <a:lnTo>
                  <a:pt x="2452910" y="49632"/>
                </a:lnTo>
                <a:lnTo>
                  <a:pt x="2439961" y="50450"/>
                </a:lnTo>
                <a:lnTo>
                  <a:pt x="2426728" y="51066"/>
                </a:lnTo>
                <a:lnTo>
                  <a:pt x="2413262" y="51512"/>
                </a:lnTo>
                <a:lnTo>
                  <a:pt x="2399456" y="51827"/>
                </a:lnTo>
                <a:lnTo>
                  <a:pt x="2385048" y="52046"/>
                </a:lnTo>
                <a:lnTo>
                  <a:pt x="2369952" y="52196"/>
                </a:lnTo>
                <a:lnTo>
                  <a:pt x="2354391" y="52298"/>
                </a:lnTo>
                <a:lnTo>
                  <a:pt x="2338792" y="52367"/>
                </a:lnTo>
                <a:lnTo>
                  <a:pt x="2323410" y="52413"/>
                </a:lnTo>
                <a:lnTo>
                  <a:pt x="2308319" y="52444"/>
                </a:lnTo>
                <a:lnTo>
                  <a:pt x="2293499" y="52466"/>
                </a:lnTo>
                <a:lnTo>
                  <a:pt x="2278901" y="52480"/>
                </a:lnTo>
                <a:lnTo>
                  <a:pt x="2264470" y="52489"/>
                </a:lnTo>
                <a:lnTo>
                  <a:pt x="2250160" y="52495"/>
                </a:lnTo>
                <a:lnTo>
                  <a:pt x="2235936" y="52500"/>
                </a:lnTo>
                <a:lnTo>
                  <a:pt x="2221772" y="52502"/>
                </a:lnTo>
                <a:lnTo>
                  <a:pt x="2207649" y="52504"/>
                </a:lnTo>
                <a:lnTo>
                  <a:pt x="2193549" y="52505"/>
                </a:lnTo>
                <a:lnTo>
                  <a:pt x="2179299" y="52506"/>
                </a:lnTo>
                <a:lnTo>
                  <a:pt x="2164587" y="52507"/>
                </a:lnTo>
                <a:lnTo>
                  <a:pt x="2149283" y="52507"/>
                </a:lnTo>
                <a:lnTo>
                  <a:pt x="2133581" y="52507"/>
                </a:lnTo>
                <a:lnTo>
                  <a:pt x="2117887" y="52508"/>
                </a:lnTo>
                <a:lnTo>
                  <a:pt x="2102441" y="52508"/>
                </a:lnTo>
                <a:lnTo>
                  <a:pt x="2087307" y="52508"/>
                </a:lnTo>
                <a:lnTo>
                  <a:pt x="2072459" y="52508"/>
                </a:lnTo>
                <a:lnTo>
                  <a:pt x="2057841" y="52508"/>
                </a:lnTo>
                <a:lnTo>
                  <a:pt x="2043397" y="52508"/>
                </a:lnTo>
                <a:lnTo>
                  <a:pt x="2029079" y="52508"/>
                </a:lnTo>
                <a:lnTo>
                  <a:pt x="2014845" y="52508"/>
                </a:lnTo>
                <a:lnTo>
                  <a:pt x="2000504" y="52508"/>
                </a:lnTo>
                <a:lnTo>
                  <a:pt x="1985730" y="52508"/>
                </a:lnTo>
                <a:lnTo>
                  <a:pt x="1970384" y="52503"/>
                </a:lnTo>
                <a:lnTo>
                  <a:pt x="1954653" y="52330"/>
                </a:lnTo>
                <a:lnTo>
                  <a:pt x="1938941" y="51682"/>
                </a:lnTo>
                <a:lnTo>
                  <a:pt x="1923478" y="50433"/>
                </a:lnTo>
                <a:lnTo>
                  <a:pt x="1908162" y="48781"/>
                </a:lnTo>
                <a:lnTo>
                  <a:pt x="1892660" y="47133"/>
                </a:lnTo>
                <a:lnTo>
                  <a:pt x="1876790" y="45730"/>
                </a:lnTo>
                <a:lnTo>
                  <a:pt x="1860691" y="44637"/>
                </a:lnTo>
                <a:lnTo>
                  <a:pt x="1844722" y="43829"/>
                </a:lnTo>
                <a:lnTo>
                  <a:pt x="1829085" y="43251"/>
                </a:lnTo>
                <a:lnTo>
                  <a:pt x="1813650" y="42846"/>
                </a:lnTo>
                <a:lnTo>
                  <a:pt x="1798068" y="42567"/>
                </a:lnTo>
                <a:lnTo>
                  <a:pt x="1782139" y="42375"/>
                </a:lnTo>
                <a:lnTo>
                  <a:pt x="1765831" y="42246"/>
                </a:lnTo>
                <a:lnTo>
                  <a:pt x="1749189" y="42158"/>
                </a:lnTo>
                <a:lnTo>
                  <a:pt x="1732291" y="42099"/>
                </a:lnTo>
                <a:lnTo>
                  <a:pt x="1715366" y="42059"/>
                </a:lnTo>
                <a:lnTo>
                  <a:pt x="1698776" y="42033"/>
                </a:lnTo>
                <a:lnTo>
                  <a:pt x="1682688" y="42015"/>
                </a:lnTo>
                <a:lnTo>
                  <a:pt x="1666937" y="42003"/>
                </a:lnTo>
                <a:lnTo>
                  <a:pt x="1651134" y="41995"/>
                </a:lnTo>
                <a:lnTo>
                  <a:pt x="1635059" y="41990"/>
                </a:lnTo>
                <a:lnTo>
                  <a:pt x="1618820" y="41986"/>
                </a:lnTo>
                <a:lnTo>
                  <a:pt x="1602758" y="41984"/>
                </a:lnTo>
                <a:lnTo>
                  <a:pt x="1587057" y="41983"/>
                </a:lnTo>
                <a:lnTo>
                  <a:pt x="1571580" y="41982"/>
                </a:lnTo>
                <a:lnTo>
                  <a:pt x="1555969" y="41981"/>
                </a:lnTo>
                <a:lnTo>
                  <a:pt x="1540026" y="41976"/>
                </a:lnTo>
                <a:lnTo>
                  <a:pt x="1523878" y="41803"/>
                </a:lnTo>
                <a:lnTo>
                  <a:pt x="1507877" y="41154"/>
                </a:lnTo>
                <a:lnTo>
                  <a:pt x="1492217" y="39905"/>
                </a:lnTo>
                <a:lnTo>
                  <a:pt x="1476768" y="38252"/>
                </a:lnTo>
                <a:lnTo>
                  <a:pt x="1461175" y="36604"/>
                </a:lnTo>
                <a:lnTo>
                  <a:pt x="1445240" y="35201"/>
                </a:lnTo>
                <a:lnTo>
                  <a:pt x="1428927" y="34109"/>
                </a:lnTo>
                <a:lnTo>
                  <a:pt x="1412283" y="33301"/>
                </a:lnTo>
                <a:lnTo>
                  <a:pt x="1395383" y="32722"/>
                </a:lnTo>
                <a:lnTo>
                  <a:pt x="1378457" y="32318"/>
                </a:lnTo>
                <a:lnTo>
                  <a:pt x="1361866" y="32038"/>
                </a:lnTo>
                <a:lnTo>
                  <a:pt x="1345778" y="31847"/>
                </a:lnTo>
                <a:lnTo>
                  <a:pt x="1330026" y="31717"/>
                </a:lnTo>
                <a:lnTo>
                  <a:pt x="1314222" y="31629"/>
                </a:lnTo>
                <a:lnTo>
                  <a:pt x="1298152" y="31566"/>
                </a:lnTo>
                <a:lnTo>
                  <a:pt x="1282086" y="31353"/>
                </a:lnTo>
                <a:lnTo>
                  <a:pt x="1266672" y="30679"/>
                </a:lnTo>
                <a:lnTo>
                  <a:pt x="1252220" y="29412"/>
                </a:lnTo>
                <a:lnTo>
                  <a:pt x="1238396" y="27748"/>
                </a:lnTo>
                <a:lnTo>
                  <a:pt x="1224433" y="26092"/>
                </a:lnTo>
                <a:lnTo>
                  <a:pt x="1209888" y="24683"/>
                </a:lnTo>
                <a:lnTo>
                  <a:pt x="1194659" y="23587"/>
                </a:lnTo>
                <a:lnTo>
                  <a:pt x="1178818" y="22777"/>
                </a:lnTo>
                <a:lnTo>
                  <a:pt x="1162492" y="22197"/>
                </a:lnTo>
                <a:lnTo>
                  <a:pt x="1145968" y="21791"/>
                </a:lnTo>
                <a:lnTo>
                  <a:pt x="1129655" y="21511"/>
                </a:lnTo>
                <a:lnTo>
                  <a:pt x="1113766" y="21315"/>
                </a:lnTo>
                <a:lnTo>
                  <a:pt x="1098488" y="21012"/>
                </a:lnTo>
                <a:lnTo>
                  <a:pt x="1084069" y="20276"/>
                </a:lnTo>
                <a:lnTo>
                  <a:pt x="1070545" y="18968"/>
                </a:lnTo>
                <a:lnTo>
                  <a:pt x="1057479" y="17275"/>
                </a:lnTo>
                <a:lnTo>
                  <a:pt x="1044091" y="15601"/>
                </a:lnTo>
                <a:lnTo>
                  <a:pt x="1029964" y="14180"/>
                </a:lnTo>
                <a:lnTo>
                  <a:pt x="1015032" y="13075"/>
                </a:lnTo>
                <a:lnTo>
                  <a:pt x="999397" y="12259"/>
                </a:lnTo>
                <a:lnTo>
                  <a:pt x="983203" y="11676"/>
                </a:lnTo>
                <a:lnTo>
                  <a:pt x="966430" y="11268"/>
                </a:lnTo>
                <a:lnTo>
                  <a:pt x="948886" y="10986"/>
                </a:lnTo>
                <a:lnTo>
                  <a:pt x="930534" y="10793"/>
                </a:lnTo>
                <a:lnTo>
                  <a:pt x="911635" y="10662"/>
                </a:lnTo>
                <a:lnTo>
                  <a:pt x="892643" y="10574"/>
                </a:lnTo>
                <a:lnTo>
                  <a:pt x="873829" y="10514"/>
                </a:lnTo>
                <a:lnTo>
                  <a:pt x="855281" y="10474"/>
                </a:lnTo>
                <a:lnTo>
                  <a:pt x="836987" y="10448"/>
                </a:lnTo>
                <a:lnTo>
                  <a:pt x="818898" y="10425"/>
                </a:lnTo>
                <a:lnTo>
                  <a:pt x="800800" y="10240"/>
                </a:lnTo>
                <a:lnTo>
                  <a:pt x="782343" y="9584"/>
                </a:lnTo>
                <a:lnTo>
                  <a:pt x="763363" y="8330"/>
                </a:lnTo>
                <a:lnTo>
                  <a:pt x="743869" y="6674"/>
                </a:lnTo>
                <a:lnTo>
                  <a:pt x="723942" y="5023"/>
                </a:lnTo>
                <a:lnTo>
                  <a:pt x="703697" y="3624"/>
                </a:lnTo>
                <a:lnTo>
                  <a:pt x="683713" y="2702"/>
                </a:lnTo>
                <a:lnTo>
                  <a:pt x="664981" y="2542"/>
                </a:lnTo>
                <a:lnTo>
                  <a:pt x="647933" y="3212"/>
                </a:lnTo>
                <a:lnTo>
                  <a:pt x="632182" y="4460"/>
                </a:lnTo>
                <a:lnTo>
                  <a:pt x="616836" y="5828"/>
                </a:lnTo>
                <a:lnTo>
                  <a:pt x="601315" y="7040"/>
                </a:lnTo>
                <a:lnTo>
                  <a:pt x="585243" y="8003"/>
                </a:lnTo>
                <a:lnTo>
                  <a:pt x="568293" y="8723"/>
                </a:lnTo>
                <a:lnTo>
                  <a:pt x="550397" y="9242"/>
                </a:lnTo>
                <a:lnTo>
                  <a:pt x="531664" y="9607"/>
                </a:lnTo>
                <a:lnTo>
                  <a:pt x="512264" y="9860"/>
                </a:lnTo>
                <a:lnTo>
                  <a:pt x="492366" y="10034"/>
                </a:lnTo>
                <a:lnTo>
                  <a:pt x="472107" y="10151"/>
                </a:lnTo>
                <a:lnTo>
                  <a:pt x="451596" y="10231"/>
                </a:lnTo>
                <a:lnTo>
                  <a:pt x="430923" y="10289"/>
                </a:lnTo>
                <a:lnTo>
                  <a:pt x="410634" y="10498"/>
                </a:lnTo>
                <a:lnTo>
                  <a:pt x="391691" y="11171"/>
                </a:lnTo>
                <a:lnTo>
                  <a:pt x="374492" y="12436"/>
                </a:lnTo>
                <a:lnTo>
                  <a:pt x="358469" y="14099"/>
                </a:lnTo>
                <a:lnTo>
                  <a:pt x="342407" y="15755"/>
                </a:lnTo>
                <a:lnTo>
                  <a:pt x="325602" y="17162"/>
                </a:lnTo>
                <a:lnTo>
                  <a:pt x="308191" y="18258"/>
                </a:lnTo>
                <a:lnTo>
                  <a:pt x="290870" y="19068"/>
                </a:lnTo>
                <a:lnTo>
                  <a:pt x="274055" y="19648"/>
                </a:lnTo>
                <a:lnTo>
                  <a:pt x="257525" y="20054"/>
                </a:lnTo>
                <a:lnTo>
                  <a:pt x="240607" y="20334"/>
                </a:lnTo>
                <a:lnTo>
                  <a:pt x="222927" y="20530"/>
                </a:lnTo>
                <a:lnTo>
                  <a:pt x="204274" y="20833"/>
                </a:lnTo>
                <a:lnTo>
                  <a:pt x="184449" y="21569"/>
                </a:lnTo>
                <a:lnTo>
                  <a:pt x="163482" y="22877"/>
                </a:lnTo>
                <a:lnTo>
                  <a:pt x="141875" y="24569"/>
                </a:lnTo>
                <a:lnTo>
                  <a:pt x="120457" y="26244"/>
                </a:lnTo>
                <a:lnTo>
                  <a:pt x="99700" y="27665"/>
                </a:lnTo>
                <a:lnTo>
                  <a:pt x="80065" y="28772"/>
                </a:lnTo>
                <a:lnTo>
                  <a:pt x="60043" y="29709"/>
                </a:lnTo>
                <a:lnTo>
                  <a:pt x="35646" y="30555"/>
                </a:lnTo>
                <a:lnTo>
                  <a:pt x="0" y="3145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1803086" y="979150"/>
            <a:ext cx="535092" cy="305149"/>
            <a:chOff x="1803086" y="979150"/>
            <a:chExt cx="535092" cy="305149"/>
          </a:xfrm>
        </p:grpSpPr>
        <p:sp>
          <p:nvSpPr>
            <p:cNvPr id="134" name="Freeform 133"/>
            <p:cNvSpPr/>
            <p:nvPr/>
          </p:nvSpPr>
          <p:spPr>
            <a:xfrm>
              <a:off x="1803086" y="1137077"/>
              <a:ext cx="7816" cy="136872"/>
            </a:xfrm>
            <a:custGeom>
              <a:avLst/>
              <a:gdLst/>
              <a:ahLst/>
              <a:cxnLst/>
              <a:rect l="0" t="0" r="0" b="0"/>
              <a:pathLst>
                <a:path w="7816" h="13687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3"/>
                  </a:lnTo>
                  <a:lnTo>
                    <a:pt x="1897" y="72260"/>
                  </a:lnTo>
                  <a:lnTo>
                    <a:pt x="3394" y="85159"/>
                  </a:lnTo>
                  <a:lnTo>
                    <a:pt x="5273" y="104202"/>
                  </a:lnTo>
                  <a:lnTo>
                    <a:pt x="7815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821430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905658" y="1140661"/>
              <a:ext cx="115814" cy="122759"/>
            </a:xfrm>
            <a:custGeom>
              <a:avLst/>
              <a:gdLst/>
              <a:ahLst/>
              <a:cxnLst/>
              <a:rect l="0" t="0" r="0" b="0"/>
              <a:pathLst>
                <a:path w="115814" h="122759">
                  <a:moveTo>
                    <a:pt x="0" y="28002"/>
                  </a:moveTo>
                  <a:lnTo>
                    <a:pt x="66" y="42537"/>
                  </a:lnTo>
                  <a:lnTo>
                    <a:pt x="707" y="55167"/>
                  </a:lnTo>
                  <a:lnTo>
                    <a:pt x="1994" y="67072"/>
                  </a:lnTo>
                  <a:lnTo>
                    <a:pt x="3508" y="78554"/>
                  </a:lnTo>
                  <a:lnTo>
                    <a:pt x="4528" y="89746"/>
                  </a:lnTo>
                  <a:lnTo>
                    <a:pt x="4687" y="100663"/>
                  </a:lnTo>
                  <a:lnTo>
                    <a:pt x="3953" y="108889"/>
                  </a:lnTo>
                  <a:lnTo>
                    <a:pt x="2777" y="111011"/>
                  </a:lnTo>
                  <a:lnTo>
                    <a:pt x="1811" y="107379"/>
                  </a:lnTo>
                  <a:lnTo>
                    <a:pt x="1160" y="99411"/>
                  </a:lnTo>
                  <a:lnTo>
                    <a:pt x="743" y="88543"/>
                  </a:lnTo>
                  <a:lnTo>
                    <a:pt x="479" y="76038"/>
                  </a:lnTo>
                  <a:lnTo>
                    <a:pt x="320" y="62709"/>
                  </a:lnTo>
                  <a:lnTo>
                    <a:pt x="558" y="49315"/>
                  </a:lnTo>
                  <a:lnTo>
                    <a:pt x="1785" y="36689"/>
                  </a:lnTo>
                  <a:lnTo>
                    <a:pt x="4255" y="25206"/>
                  </a:lnTo>
                  <a:lnTo>
                    <a:pt x="8222" y="15341"/>
                  </a:lnTo>
                  <a:lnTo>
                    <a:pt x="14092" y="7832"/>
                  </a:lnTo>
                  <a:lnTo>
                    <a:pt x="21888" y="2860"/>
                  </a:lnTo>
                  <a:lnTo>
                    <a:pt x="31021" y="299"/>
                  </a:lnTo>
                  <a:lnTo>
                    <a:pt x="40521" y="0"/>
                  </a:lnTo>
                  <a:lnTo>
                    <a:pt x="49791" y="1655"/>
                  </a:lnTo>
                  <a:lnTo>
                    <a:pt x="58621" y="5185"/>
                  </a:lnTo>
                  <a:lnTo>
                    <a:pt x="67003" y="10819"/>
                  </a:lnTo>
                  <a:lnTo>
                    <a:pt x="75004" y="18490"/>
                  </a:lnTo>
                  <a:lnTo>
                    <a:pt x="82546" y="27723"/>
                  </a:lnTo>
                  <a:lnTo>
                    <a:pt x="89400" y="37829"/>
                  </a:lnTo>
                  <a:lnTo>
                    <a:pt x="95492" y="48327"/>
                  </a:lnTo>
                  <a:lnTo>
                    <a:pt x="100755" y="59091"/>
                  </a:lnTo>
                  <a:lnTo>
                    <a:pt x="105555" y="71624"/>
                  </a:lnTo>
                  <a:lnTo>
                    <a:pt x="110315" y="90371"/>
                  </a:lnTo>
                  <a:lnTo>
                    <a:pt x="115813" y="1227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06752" y="979150"/>
              <a:ext cx="20005" cy="294799"/>
            </a:xfrm>
            <a:custGeom>
              <a:avLst/>
              <a:gdLst/>
              <a:ahLst/>
              <a:cxnLst/>
              <a:rect l="0" t="0" r="0" b="0"/>
              <a:pathLst>
                <a:path w="20005" h="294799">
                  <a:moveTo>
                    <a:pt x="9475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71"/>
                  </a:lnTo>
                  <a:lnTo>
                    <a:pt x="1683" y="46978"/>
                  </a:lnTo>
                  <a:lnTo>
                    <a:pt x="834" y="60935"/>
                  </a:lnTo>
                  <a:lnTo>
                    <a:pt x="242" y="76484"/>
                  </a:lnTo>
                  <a:lnTo>
                    <a:pt x="0" y="92968"/>
                  </a:lnTo>
                  <a:lnTo>
                    <a:pt x="364" y="109181"/>
                  </a:lnTo>
                  <a:lnTo>
                    <a:pt x="1419" y="124453"/>
                  </a:lnTo>
                  <a:lnTo>
                    <a:pt x="2941" y="138805"/>
                  </a:lnTo>
                  <a:lnTo>
                    <a:pt x="4502" y="152663"/>
                  </a:lnTo>
                  <a:lnTo>
                    <a:pt x="5845" y="166355"/>
                  </a:lnTo>
                  <a:lnTo>
                    <a:pt x="6898" y="180043"/>
                  </a:lnTo>
                  <a:lnTo>
                    <a:pt x="7679" y="193788"/>
                  </a:lnTo>
                  <a:lnTo>
                    <a:pt x="8244" y="207595"/>
                  </a:lnTo>
                  <a:lnTo>
                    <a:pt x="8810" y="221295"/>
                  </a:lnTo>
                  <a:lnTo>
                    <a:pt x="9730" y="234567"/>
                  </a:lnTo>
                  <a:lnTo>
                    <a:pt x="11165" y="247256"/>
                  </a:lnTo>
                  <a:lnTo>
                    <a:pt x="12952" y="258934"/>
                  </a:lnTo>
                  <a:lnTo>
                    <a:pt x="14878" y="269962"/>
                  </a:lnTo>
                  <a:lnTo>
                    <a:pt x="17114" y="281308"/>
                  </a:lnTo>
                  <a:lnTo>
                    <a:pt x="20004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000414" y="106337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1" y="6616"/>
                  </a:lnTo>
                  <a:lnTo>
                    <a:pt x="161211" y="7969"/>
                  </a:lnTo>
                  <a:lnTo>
                    <a:pt x="149399" y="9466"/>
                  </a:lnTo>
                  <a:lnTo>
                    <a:pt x="136936" y="11313"/>
                  </a:lnTo>
                  <a:lnTo>
                    <a:pt x="123826" y="13380"/>
                  </a:lnTo>
                  <a:lnTo>
                    <a:pt x="109896" y="15312"/>
                  </a:lnTo>
                  <a:lnTo>
                    <a:pt x="95130" y="16908"/>
                  </a:lnTo>
                  <a:lnTo>
                    <a:pt x="79819" y="18135"/>
                  </a:lnTo>
                  <a:lnTo>
                    <a:pt x="62662" y="19165"/>
                  </a:lnTo>
                  <a:lnTo>
                    <a:pt x="38800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188991" y="1137077"/>
              <a:ext cx="149187" cy="147222"/>
            </a:xfrm>
            <a:custGeom>
              <a:avLst/>
              <a:gdLst/>
              <a:ahLst/>
              <a:cxnLst/>
              <a:rect l="0" t="0" r="0" b="0"/>
              <a:pathLst>
                <a:path w="149187" h="147222">
                  <a:moveTo>
                    <a:pt x="95692" y="0"/>
                  </a:moveTo>
                  <a:lnTo>
                    <a:pt x="84024" y="134"/>
                  </a:lnTo>
                  <a:lnTo>
                    <a:pt x="73536" y="1415"/>
                  </a:lnTo>
                  <a:lnTo>
                    <a:pt x="63239" y="4008"/>
                  </a:lnTo>
                  <a:lnTo>
                    <a:pt x="53110" y="7727"/>
                  </a:lnTo>
                  <a:lnTo>
                    <a:pt x="43415" y="12360"/>
                  </a:lnTo>
                  <a:lnTo>
                    <a:pt x="34283" y="17698"/>
                  </a:lnTo>
                  <a:lnTo>
                    <a:pt x="25853" y="23718"/>
                  </a:lnTo>
                  <a:lnTo>
                    <a:pt x="18340" y="30580"/>
                  </a:lnTo>
                  <a:lnTo>
                    <a:pt x="11778" y="38309"/>
                  </a:lnTo>
                  <a:lnTo>
                    <a:pt x="6373" y="46955"/>
                  </a:lnTo>
                  <a:lnTo>
                    <a:pt x="2565" y="56669"/>
                  </a:lnTo>
                  <a:lnTo>
                    <a:pt x="453" y="67424"/>
                  </a:lnTo>
                  <a:lnTo>
                    <a:pt x="0" y="78901"/>
                  </a:lnTo>
                  <a:lnTo>
                    <a:pt x="1208" y="90597"/>
                  </a:lnTo>
                  <a:lnTo>
                    <a:pt x="3914" y="102194"/>
                  </a:lnTo>
                  <a:lnTo>
                    <a:pt x="7999" y="113249"/>
                  </a:lnTo>
                  <a:lnTo>
                    <a:pt x="13482" y="123141"/>
                  </a:lnTo>
                  <a:lnTo>
                    <a:pt x="20247" y="131633"/>
                  </a:lnTo>
                  <a:lnTo>
                    <a:pt x="28228" y="138503"/>
                  </a:lnTo>
                  <a:lnTo>
                    <a:pt x="37488" y="143377"/>
                  </a:lnTo>
                  <a:lnTo>
                    <a:pt x="47935" y="146244"/>
                  </a:lnTo>
                  <a:lnTo>
                    <a:pt x="59204" y="147221"/>
                  </a:lnTo>
                  <a:lnTo>
                    <a:pt x="70760" y="146374"/>
                  </a:lnTo>
                  <a:lnTo>
                    <a:pt x="82267" y="143910"/>
                  </a:lnTo>
                  <a:lnTo>
                    <a:pt x="93432" y="139818"/>
                  </a:lnTo>
                  <a:lnTo>
                    <a:pt x="103930" y="133799"/>
                  </a:lnTo>
                  <a:lnTo>
                    <a:pt x="113651" y="125866"/>
                  </a:lnTo>
                  <a:lnTo>
                    <a:pt x="122501" y="116455"/>
                  </a:lnTo>
                  <a:lnTo>
                    <a:pt x="130307" y="106230"/>
                  </a:lnTo>
                  <a:lnTo>
                    <a:pt x="137071" y="95651"/>
                  </a:lnTo>
                  <a:lnTo>
                    <a:pt x="142614" y="84957"/>
                  </a:lnTo>
                  <a:lnTo>
                    <a:pt x="146516" y="74251"/>
                  </a:lnTo>
                  <a:lnTo>
                    <a:pt x="148690" y="63576"/>
                  </a:lnTo>
                  <a:lnTo>
                    <a:pt x="149186" y="53103"/>
                  </a:lnTo>
                  <a:lnTo>
                    <a:pt x="148006" y="43137"/>
                  </a:lnTo>
                  <a:lnTo>
                    <a:pt x="145315" y="33809"/>
                  </a:lnTo>
                  <a:lnTo>
                    <a:pt x="141069" y="25408"/>
                  </a:lnTo>
                  <a:lnTo>
                    <a:pt x="134946" y="18443"/>
                  </a:lnTo>
                  <a:lnTo>
                    <a:pt x="126952" y="13062"/>
                  </a:lnTo>
                  <a:lnTo>
                    <a:pt x="117772" y="9282"/>
                  </a:lnTo>
                  <a:lnTo>
                    <a:pt x="107588" y="6907"/>
                  </a:lnTo>
                  <a:lnTo>
                    <a:pt x="94391" y="6845"/>
                  </a:lnTo>
                  <a:lnTo>
                    <a:pt x="74635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811108" y="1000133"/>
            <a:ext cx="2863753" cy="600199"/>
            <a:chOff x="2811108" y="1000133"/>
            <a:chExt cx="2863753" cy="600199"/>
          </a:xfrm>
        </p:grpSpPr>
        <p:sp>
          <p:nvSpPr>
            <p:cNvPr id="141" name="Freeform 140"/>
            <p:cNvSpPr/>
            <p:nvPr/>
          </p:nvSpPr>
          <p:spPr>
            <a:xfrm>
              <a:off x="2811108" y="102126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86"/>
                  </a:lnTo>
                  <a:lnTo>
                    <a:pt x="3728" y="97462"/>
                  </a:lnTo>
                  <a:lnTo>
                    <a:pt x="5376" y="114134"/>
                  </a:lnTo>
                  <a:lnTo>
                    <a:pt x="6778" y="131080"/>
                  </a:lnTo>
                  <a:lnTo>
                    <a:pt x="7871" y="148050"/>
                  </a:lnTo>
                  <a:lnTo>
                    <a:pt x="8679" y="164676"/>
                  </a:lnTo>
                  <a:lnTo>
                    <a:pt x="9257" y="180791"/>
                  </a:lnTo>
                  <a:lnTo>
                    <a:pt x="9662" y="196563"/>
                  </a:lnTo>
                  <a:lnTo>
                    <a:pt x="9942" y="212380"/>
                  </a:lnTo>
                  <a:lnTo>
                    <a:pt x="10133" y="228456"/>
                  </a:lnTo>
                  <a:lnTo>
                    <a:pt x="10263" y="244471"/>
                  </a:lnTo>
                  <a:lnTo>
                    <a:pt x="10365" y="261442"/>
                  </a:lnTo>
                  <a:lnTo>
                    <a:pt x="10448" y="283098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44661" y="1000133"/>
              <a:ext cx="135506" cy="344173"/>
            </a:xfrm>
            <a:custGeom>
              <a:avLst/>
              <a:gdLst/>
              <a:ahLst/>
              <a:cxnLst/>
              <a:rect l="0" t="0" r="0" b="0"/>
              <a:pathLst>
                <a:path w="135506" h="344173">
                  <a:moveTo>
                    <a:pt x="108603" y="105359"/>
                  </a:moveTo>
                  <a:lnTo>
                    <a:pt x="102735" y="117027"/>
                  </a:lnTo>
                  <a:lnTo>
                    <a:pt x="97171" y="127516"/>
                  </a:lnTo>
                  <a:lnTo>
                    <a:pt x="91376" y="137822"/>
                  </a:lnTo>
                  <a:lnTo>
                    <a:pt x="85468" y="148296"/>
                  </a:lnTo>
                  <a:lnTo>
                    <a:pt x="79787" y="159288"/>
                  </a:lnTo>
                  <a:lnTo>
                    <a:pt x="74507" y="170926"/>
                  </a:lnTo>
                  <a:lnTo>
                    <a:pt x="69484" y="183007"/>
                  </a:lnTo>
                  <a:lnTo>
                    <a:pt x="64350" y="195114"/>
                  </a:lnTo>
                  <a:lnTo>
                    <a:pt x="58904" y="207005"/>
                  </a:lnTo>
                  <a:lnTo>
                    <a:pt x="53433" y="218939"/>
                  </a:lnTo>
                  <a:lnTo>
                    <a:pt x="48592" y="231549"/>
                  </a:lnTo>
                  <a:lnTo>
                    <a:pt x="44712" y="245138"/>
                  </a:lnTo>
                  <a:lnTo>
                    <a:pt x="41955" y="259366"/>
                  </a:lnTo>
                  <a:lnTo>
                    <a:pt x="40480" y="273464"/>
                  </a:lnTo>
                  <a:lnTo>
                    <a:pt x="40237" y="286980"/>
                  </a:lnTo>
                  <a:lnTo>
                    <a:pt x="41192" y="299648"/>
                  </a:lnTo>
                  <a:lnTo>
                    <a:pt x="43422" y="311229"/>
                  </a:lnTo>
                  <a:lnTo>
                    <a:pt x="46853" y="321705"/>
                  </a:lnTo>
                  <a:lnTo>
                    <a:pt x="51613" y="330738"/>
                  </a:lnTo>
                  <a:lnTo>
                    <a:pt x="58088" y="337610"/>
                  </a:lnTo>
                  <a:lnTo>
                    <a:pt x="66326" y="342113"/>
                  </a:lnTo>
                  <a:lnTo>
                    <a:pt x="75773" y="344172"/>
                  </a:lnTo>
                  <a:lnTo>
                    <a:pt x="85490" y="343593"/>
                  </a:lnTo>
                  <a:lnTo>
                    <a:pt x="94905" y="340536"/>
                  </a:lnTo>
                  <a:lnTo>
                    <a:pt x="103665" y="335418"/>
                  </a:lnTo>
                  <a:lnTo>
                    <a:pt x="111468" y="328711"/>
                  </a:lnTo>
                  <a:lnTo>
                    <a:pt x="118262" y="320833"/>
                  </a:lnTo>
                  <a:lnTo>
                    <a:pt x="124010" y="311954"/>
                  </a:lnTo>
                  <a:lnTo>
                    <a:pt x="128589" y="302018"/>
                  </a:lnTo>
                  <a:lnTo>
                    <a:pt x="132039" y="291076"/>
                  </a:lnTo>
                  <a:lnTo>
                    <a:pt x="134377" y="279288"/>
                  </a:lnTo>
                  <a:lnTo>
                    <a:pt x="135505" y="266844"/>
                  </a:lnTo>
                  <a:lnTo>
                    <a:pt x="135483" y="253923"/>
                  </a:lnTo>
                  <a:lnTo>
                    <a:pt x="134334" y="240993"/>
                  </a:lnTo>
                  <a:lnTo>
                    <a:pt x="131968" y="228771"/>
                  </a:lnTo>
                  <a:lnTo>
                    <a:pt x="128451" y="217591"/>
                  </a:lnTo>
                  <a:lnTo>
                    <a:pt x="123971" y="207442"/>
                  </a:lnTo>
                  <a:lnTo>
                    <a:pt x="118748" y="198156"/>
                  </a:lnTo>
                  <a:lnTo>
                    <a:pt x="112977" y="189537"/>
                  </a:lnTo>
                  <a:lnTo>
                    <a:pt x="106815" y="181408"/>
                  </a:lnTo>
                  <a:lnTo>
                    <a:pt x="100380" y="173627"/>
                  </a:lnTo>
                  <a:lnTo>
                    <a:pt x="93752" y="166089"/>
                  </a:lnTo>
                  <a:lnTo>
                    <a:pt x="86826" y="158719"/>
                  </a:lnTo>
                  <a:lnTo>
                    <a:pt x="79338" y="151463"/>
                  </a:lnTo>
                  <a:lnTo>
                    <a:pt x="71191" y="144285"/>
                  </a:lnTo>
                  <a:lnTo>
                    <a:pt x="62600" y="137159"/>
                  </a:lnTo>
                  <a:lnTo>
                    <a:pt x="53986" y="130069"/>
                  </a:lnTo>
                  <a:lnTo>
                    <a:pt x="45601" y="123002"/>
                  </a:lnTo>
                  <a:lnTo>
                    <a:pt x="37513" y="115951"/>
                  </a:lnTo>
                  <a:lnTo>
                    <a:pt x="29702" y="108911"/>
                  </a:lnTo>
                  <a:lnTo>
                    <a:pt x="22125" y="101869"/>
                  </a:lnTo>
                  <a:lnTo>
                    <a:pt x="15054" y="94495"/>
                  </a:lnTo>
                  <a:lnTo>
                    <a:pt x="9056" y="86173"/>
                  </a:lnTo>
                  <a:lnTo>
                    <a:pt x="4365" y="76647"/>
                  </a:lnTo>
                  <a:lnTo>
                    <a:pt x="1215" y="66147"/>
                  </a:lnTo>
                  <a:lnTo>
                    <a:pt x="0" y="55182"/>
                  </a:lnTo>
                  <a:lnTo>
                    <a:pt x="746" y="44112"/>
                  </a:lnTo>
                  <a:lnTo>
                    <a:pt x="3348" y="33427"/>
                  </a:lnTo>
                  <a:lnTo>
                    <a:pt x="7753" y="23791"/>
                  </a:lnTo>
                  <a:lnTo>
                    <a:pt x="13751" y="15475"/>
                  </a:lnTo>
                  <a:lnTo>
                    <a:pt x="21028" y="8724"/>
                  </a:lnTo>
                  <a:lnTo>
                    <a:pt x="29275" y="3931"/>
                  </a:lnTo>
                  <a:lnTo>
                    <a:pt x="38226" y="1115"/>
                  </a:lnTo>
                  <a:lnTo>
                    <a:pt x="47674" y="0"/>
                  </a:lnTo>
                  <a:lnTo>
                    <a:pt x="57468" y="224"/>
                  </a:lnTo>
                  <a:lnTo>
                    <a:pt x="67492" y="1451"/>
                  </a:lnTo>
                  <a:lnTo>
                    <a:pt x="77340" y="3729"/>
                  </a:lnTo>
                  <a:lnTo>
                    <a:pt x="86348" y="7459"/>
                  </a:lnTo>
                  <a:lnTo>
                    <a:pt x="94215" y="12750"/>
                  </a:lnTo>
                  <a:lnTo>
                    <a:pt x="100819" y="19591"/>
                  </a:lnTo>
                  <a:lnTo>
                    <a:pt x="106039" y="28010"/>
                  </a:lnTo>
                  <a:lnTo>
                    <a:pt x="109953" y="37849"/>
                  </a:lnTo>
                  <a:lnTo>
                    <a:pt x="112593" y="48425"/>
                  </a:lnTo>
                  <a:lnTo>
                    <a:pt x="114006" y="59772"/>
                  </a:lnTo>
                  <a:lnTo>
                    <a:pt x="113202" y="74000"/>
                  </a:lnTo>
                  <a:lnTo>
                    <a:pt x="108603" y="94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385591" y="1220149"/>
              <a:ext cx="173042" cy="124286"/>
            </a:xfrm>
            <a:custGeom>
              <a:avLst/>
              <a:gdLst/>
              <a:ahLst/>
              <a:cxnLst/>
              <a:rect l="0" t="0" r="0" b="0"/>
              <a:pathLst>
                <a:path w="173042" h="124286">
                  <a:moveTo>
                    <a:pt x="88813" y="32742"/>
                  </a:moveTo>
                  <a:lnTo>
                    <a:pt x="91478" y="24075"/>
                  </a:lnTo>
                  <a:lnTo>
                    <a:pt x="91700" y="17008"/>
                  </a:lnTo>
                  <a:lnTo>
                    <a:pt x="89413" y="10912"/>
                  </a:lnTo>
                  <a:lnTo>
                    <a:pt x="85014" y="5856"/>
                  </a:lnTo>
                  <a:lnTo>
                    <a:pt x="78914" y="2290"/>
                  </a:lnTo>
                  <a:lnTo>
                    <a:pt x="71512" y="342"/>
                  </a:lnTo>
                  <a:lnTo>
                    <a:pt x="63155" y="0"/>
                  </a:lnTo>
                  <a:lnTo>
                    <a:pt x="54118" y="1281"/>
                  </a:lnTo>
                  <a:lnTo>
                    <a:pt x="44614" y="4036"/>
                  </a:lnTo>
                  <a:lnTo>
                    <a:pt x="35119" y="8154"/>
                  </a:lnTo>
                  <a:lnTo>
                    <a:pt x="26351" y="13659"/>
                  </a:lnTo>
                  <a:lnTo>
                    <a:pt x="18645" y="20438"/>
                  </a:lnTo>
                  <a:lnTo>
                    <a:pt x="12150" y="28429"/>
                  </a:lnTo>
                  <a:lnTo>
                    <a:pt x="7002" y="37695"/>
                  </a:lnTo>
                  <a:lnTo>
                    <a:pt x="3142" y="48146"/>
                  </a:lnTo>
                  <a:lnTo>
                    <a:pt x="684" y="59418"/>
                  </a:lnTo>
                  <a:lnTo>
                    <a:pt x="0" y="70976"/>
                  </a:lnTo>
                  <a:lnTo>
                    <a:pt x="1134" y="82480"/>
                  </a:lnTo>
                  <a:lnTo>
                    <a:pt x="4012" y="93474"/>
                  </a:lnTo>
                  <a:lnTo>
                    <a:pt x="8610" y="103324"/>
                  </a:lnTo>
                  <a:lnTo>
                    <a:pt x="14740" y="111783"/>
                  </a:lnTo>
                  <a:lnTo>
                    <a:pt x="22108" y="118462"/>
                  </a:lnTo>
                  <a:lnTo>
                    <a:pt x="30416" y="122675"/>
                  </a:lnTo>
                  <a:lnTo>
                    <a:pt x="39404" y="124285"/>
                  </a:lnTo>
                  <a:lnTo>
                    <a:pt x="48707" y="123604"/>
                  </a:lnTo>
                  <a:lnTo>
                    <a:pt x="57872" y="121105"/>
                  </a:lnTo>
                  <a:lnTo>
                    <a:pt x="66659" y="117236"/>
                  </a:lnTo>
                  <a:lnTo>
                    <a:pt x="74863" y="112049"/>
                  </a:lnTo>
                  <a:lnTo>
                    <a:pt x="82228" y="105221"/>
                  </a:lnTo>
                  <a:lnTo>
                    <a:pt x="88717" y="96739"/>
                  </a:lnTo>
                  <a:lnTo>
                    <a:pt x="95004" y="88085"/>
                  </a:lnTo>
                  <a:lnTo>
                    <a:pt x="102185" y="82682"/>
                  </a:lnTo>
                  <a:lnTo>
                    <a:pt x="110162" y="81757"/>
                  </a:lnTo>
                  <a:lnTo>
                    <a:pt x="118304" y="83278"/>
                  </a:lnTo>
                  <a:lnTo>
                    <a:pt x="126609" y="85754"/>
                  </a:lnTo>
                  <a:lnTo>
                    <a:pt x="136101" y="88509"/>
                  </a:lnTo>
                  <a:lnTo>
                    <a:pt x="149859" y="91741"/>
                  </a:lnTo>
                  <a:lnTo>
                    <a:pt x="173041" y="95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69160" y="1226003"/>
              <a:ext cx="115815" cy="79531"/>
            </a:xfrm>
            <a:custGeom>
              <a:avLst/>
              <a:gdLst/>
              <a:ahLst/>
              <a:cxnLst/>
              <a:rect l="0" t="0" r="0" b="0"/>
              <a:pathLst>
                <a:path w="115815" h="79531">
                  <a:moveTo>
                    <a:pt x="0" y="16359"/>
                  </a:moveTo>
                  <a:lnTo>
                    <a:pt x="67" y="28027"/>
                  </a:lnTo>
                  <a:lnTo>
                    <a:pt x="708" y="38516"/>
                  </a:lnTo>
                  <a:lnTo>
                    <a:pt x="1981" y="48739"/>
                  </a:lnTo>
                  <a:lnTo>
                    <a:pt x="2965" y="56109"/>
                  </a:lnTo>
                  <a:lnTo>
                    <a:pt x="2837" y="57246"/>
                  </a:lnTo>
                  <a:lnTo>
                    <a:pt x="2284" y="53260"/>
                  </a:lnTo>
                  <a:lnTo>
                    <a:pt x="1878" y="45973"/>
                  </a:lnTo>
                  <a:lnTo>
                    <a:pt x="2046" y="36893"/>
                  </a:lnTo>
                  <a:lnTo>
                    <a:pt x="2948" y="26958"/>
                  </a:lnTo>
                  <a:lnTo>
                    <a:pt x="5028" y="17303"/>
                  </a:lnTo>
                  <a:lnTo>
                    <a:pt x="9082" y="9389"/>
                  </a:lnTo>
                  <a:lnTo>
                    <a:pt x="15364" y="3842"/>
                  </a:lnTo>
                  <a:lnTo>
                    <a:pt x="23497" y="739"/>
                  </a:lnTo>
                  <a:lnTo>
                    <a:pt x="32782" y="0"/>
                  </a:lnTo>
                  <a:lnTo>
                    <a:pt x="42686" y="1313"/>
                  </a:lnTo>
                  <a:lnTo>
                    <a:pt x="52738" y="4256"/>
                  </a:lnTo>
                  <a:lnTo>
                    <a:pt x="62471" y="8423"/>
                  </a:lnTo>
                  <a:lnTo>
                    <a:pt x="71673" y="13478"/>
                  </a:lnTo>
                  <a:lnTo>
                    <a:pt x="80171" y="19324"/>
                  </a:lnTo>
                  <a:lnTo>
                    <a:pt x="87740" y="26078"/>
                  </a:lnTo>
                  <a:lnTo>
                    <a:pt x="94348" y="33724"/>
                  </a:lnTo>
                  <a:lnTo>
                    <a:pt x="99974" y="41869"/>
                  </a:lnTo>
                  <a:lnTo>
                    <a:pt x="105066" y="50723"/>
                  </a:lnTo>
                  <a:lnTo>
                    <a:pt x="110072" y="62180"/>
                  </a:lnTo>
                  <a:lnTo>
                    <a:pt x="115814" y="795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53353" y="1094249"/>
              <a:ext cx="131663" cy="248339"/>
            </a:xfrm>
            <a:custGeom>
              <a:avLst/>
              <a:gdLst/>
              <a:ahLst/>
              <a:cxnLst/>
              <a:rect l="0" t="0" r="0" b="0"/>
              <a:pathLst>
                <a:path w="131663" h="248339">
                  <a:moveTo>
                    <a:pt x="89548" y="169170"/>
                  </a:moveTo>
                  <a:lnTo>
                    <a:pt x="86481" y="157636"/>
                  </a:lnTo>
                  <a:lnTo>
                    <a:pt x="82419" y="148428"/>
                  </a:lnTo>
                  <a:lnTo>
                    <a:pt x="76930" y="140733"/>
                  </a:lnTo>
                  <a:lnTo>
                    <a:pt x="70343" y="134669"/>
                  </a:lnTo>
                  <a:lnTo>
                    <a:pt x="63193" y="130904"/>
                  </a:lnTo>
                  <a:lnTo>
                    <a:pt x="55849" y="129607"/>
                  </a:lnTo>
                  <a:lnTo>
                    <a:pt x="48490" y="130502"/>
                  </a:lnTo>
                  <a:lnTo>
                    <a:pt x="41181" y="133148"/>
                  </a:lnTo>
                  <a:lnTo>
                    <a:pt x="33942" y="137112"/>
                  </a:lnTo>
                  <a:lnTo>
                    <a:pt x="26930" y="142192"/>
                  </a:lnTo>
                  <a:lnTo>
                    <a:pt x="20442" y="148417"/>
                  </a:lnTo>
                  <a:lnTo>
                    <a:pt x="14598" y="155715"/>
                  </a:lnTo>
                  <a:lnTo>
                    <a:pt x="9521" y="164071"/>
                  </a:lnTo>
                  <a:lnTo>
                    <a:pt x="5408" y="173590"/>
                  </a:lnTo>
                  <a:lnTo>
                    <a:pt x="2281" y="184215"/>
                  </a:lnTo>
                  <a:lnTo>
                    <a:pt x="334" y="195604"/>
                  </a:lnTo>
                  <a:lnTo>
                    <a:pt x="0" y="207242"/>
                  </a:lnTo>
                  <a:lnTo>
                    <a:pt x="1379" y="218790"/>
                  </a:lnTo>
                  <a:lnTo>
                    <a:pt x="4593" y="229474"/>
                  </a:lnTo>
                  <a:lnTo>
                    <a:pt x="9949" y="238052"/>
                  </a:lnTo>
                  <a:lnTo>
                    <a:pt x="17396" y="244030"/>
                  </a:lnTo>
                  <a:lnTo>
                    <a:pt x="26294" y="247414"/>
                  </a:lnTo>
                  <a:lnTo>
                    <a:pt x="35635" y="248338"/>
                  </a:lnTo>
                  <a:lnTo>
                    <a:pt x="44793" y="247143"/>
                  </a:lnTo>
                  <a:lnTo>
                    <a:pt x="53379" y="244107"/>
                  </a:lnTo>
                  <a:lnTo>
                    <a:pt x="61065" y="239346"/>
                  </a:lnTo>
                  <a:lnTo>
                    <a:pt x="67786" y="233078"/>
                  </a:lnTo>
                  <a:lnTo>
                    <a:pt x="73654" y="225602"/>
                  </a:lnTo>
                  <a:lnTo>
                    <a:pt x="78846" y="217216"/>
                  </a:lnTo>
                  <a:lnTo>
                    <a:pt x="83526" y="208164"/>
                  </a:lnTo>
                  <a:lnTo>
                    <a:pt x="87673" y="198476"/>
                  </a:lnTo>
                  <a:lnTo>
                    <a:pt x="91087" y="187987"/>
                  </a:lnTo>
                  <a:lnTo>
                    <a:pt x="93718" y="176671"/>
                  </a:lnTo>
                  <a:lnTo>
                    <a:pt x="95656" y="164630"/>
                  </a:lnTo>
                  <a:lnTo>
                    <a:pt x="97040" y="152015"/>
                  </a:lnTo>
                  <a:lnTo>
                    <a:pt x="98003" y="138972"/>
                  </a:lnTo>
                  <a:lnTo>
                    <a:pt x="98498" y="125620"/>
                  </a:lnTo>
                  <a:lnTo>
                    <a:pt x="98306" y="112050"/>
                  </a:lnTo>
                  <a:lnTo>
                    <a:pt x="97363" y="98329"/>
                  </a:lnTo>
                  <a:lnTo>
                    <a:pt x="95746" y="84506"/>
                  </a:lnTo>
                  <a:lnTo>
                    <a:pt x="93590" y="70612"/>
                  </a:lnTo>
                  <a:lnTo>
                    <a:pt x="91029" y="56675"/>
                  </a:lnTo>
                  <a:lnTo>
                    <a:pt x="88174" y="42875"/>
                  </a:lnTo>
                  <a:lnTo>
                    <a:pt x="85112" y="29529"/>
                  </a:lnTo>
                  <a:lnTo>
                    <a:pt x="81892" y="16815"/>
                  </a:lnTo>
                  <a:lnTo>
                    <a:pt x="78099" y="6223"/>
                  </a:lnTo>
                  <a:lnTo>
                    <a:pt x="73653" y="405"/>
                  </a:lnTo>
                  <a:lnTo>
                    <a:pt x="69550" y="0"/>
                  </a:lnTo>
                  <a:lnTo>
                    <a:pt x="66243" y="4010"/>
                  </a:lnTo>
                  <a:lnTo>
                    <a:pt x="63761" y="11215"/>
                  </a:lnTo>
                  <a:lnTo>
                    <a:pt x="62137" y="20636"/>
                  </a:lnTo>
                  <a:lnTo>
                    <a:pt x="61519" y="31568"/>
                  </a:lnTo>
                  <a:lnTo>
                    <a:pt x="61894" y="43523"/>
                  </a:lnTo>
                  <a:lnTo>
                    <a:pt x="63118" y="56165"/>
                  </a:lnTo>
                  <a:lnTo>
                    <a:pt x="65006" y="69270"/>
                  </a:lnTo>
                  <a:lnTo>
                    <a:pt x="67385" y="82684"/>
                  </a:lnTo>
                  <a:lnTo>
                    <a:pt x="70117" y="96306"/>
                  </a:lnTo>
                  <a:lnTo>
                    <a:pt x="73096" y="110066"/>
                  </a:lnTo>
                  <a:lnTo>
                    <a:pt x="76246" y="123914"/>
                  </a:lnTo>
                  <a:lnTo>
                    <a:pt x="79513" y="137655"/>
                  </a:lnTo>
                  <a:lnTo>
                    <a:pt x="82860" y="150962"/>
                  </a:lnTo>
                  <a:lnTo>
                    <a:pt x="86264" y="163687"/>
                  </a:lnTo>
                  <a:lnTo>
                    <a:pt x="89873" y="175690"/>
                  </a:lnTo>
                  <a:lnTo>
                    <a:pt x="93982" y="186759"/>
                  </a:lnTo>
                  <a:lnTo>
                    <a:pt x="98707" y="196867"/>
                  </a:lnTo>
                  <a:lnTo>
                    <a:pt x="103897" y="206035"/>
                  </a:lnTo>
                  <a:lnTo>
                    <a:pt x="109834" y="215246"/>
                  </a:lnTo>
                  <a:lnTo>
                    <a:pt x="118157" y="226428"/>
                  </a:lnTo>
                  <a:lnTo>
                    <a:pt x="131662" y="242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84531" y="1085670"/>
              <a:ext cx="237439" cy="256153"/>
            </a:xfrm>
            <a:custGeom>
              <a:avLst/>
              <a:gdLst/>
              <a:ahLst/>
              <a:cxnLst/>
              <a:rect l="0" t="0" r="0" b="0"/>
              <a:pathLst>
                <a:path w="237439" h="256153">
                  <a:moveTo>
                    <a:pt x="37396" y="9293"/>
                  </a:moveTo>
                  <a:lnTo>
                    <a:pt x="34462" y="20962"/>
                  </a:lnTo>
                  <a:lnTo>
                    <a:pt x="31680" y="31450"/>
                  </a:lnTo>
                  <a:lnTo>
                    <a:pt x="28781" y="41752"/>
                  </a:lnTo>
                  <a:lnTo>
                    <a:pt x="25741" y="52053"/>
                  </a:lnTo>
                  <a:lnTo>
                    <a:pt x="22575" y="62397"/>
                  </a:lnTo>
                  <a:lnTo>
                    <a:pt x="19298" y="72754"/>
                  </a:lnTo>
                  <a:lnTo>
                    <a:pt x="15461" y="81935"/>
                  </a:lnTo>
                  <a:lnTo>
                    <a:pt x="10670" y="86605"/>
                  </a:lnTo>
                  <a:lnTo>
                    <a:pt x="5945" y="85178"/>
                  </a:lnTo>
                  <a:lnTo>
                    <a:pt x="2383" y="79553"/>
                  </a:lnTo>
                  <a:lnTo>
                    <a:pt x="301" y="71204"/>
                  </a:lnTo>
                  <a:lnTo>
                    <a:pt x="0" y="61021"/>
                  </a:lnTo>
                  <a:lnTo>
                    <a:pt x="1465" y="49603"/>
                  </a:lnTo>
                  <a:lnTo>
                    <a:pt x="4602" y="37840"/>
                  </a:lnTo>
                  <a:lnTo>
                    <a:pt x="9393" y="26928"/>
                  </a:lnTo>
                  <a:lnTo>
                    <a:pt x="15661" y="17451"/>
                  </a:lnTo>
                  <a:lnTo>
                    <a:pt x="23126" y="9765"/>
                  </a:lnTo>
                  <a:lnTo>
                    <a:pt x="31501" y="4268"/>
                  </a:lnTo>
                  <a:lnTo>
                    <a:pt x="40534" y="956"/>
                  </a:lnTo>
                  <a:lnTo>
                    <a:pt x="49869" y="0"/>
                  </a:lnTo>
                  <a:lnTo>
                    <a:pt x="59055" y="1920"/>
                  </a:lnTo>
                  <a:lnTo>
                    <a:pt x="67856" y="6722"/>
                  </a:lnTo>
                  <a:lnTo>
                    <a:pt x="76070" y="13841"/>
                  </a:lnTo>
                  <a:lnTo>
                    <a:pt x="83441" y="22436"/>
                  </a:lnTo>
                  <a:lnTo>
                    <a:pt x="89913" y="31883"/>
                  </a:lnTo>
                  <a:lnTo>
                    <a:pt x="95430" y="41966"/>
                  </a:lnTo>
                  <a:lnTo>
                    <a:pt x="99845" y="52786"/>
                  </a:lnTo>
                  <a:lnTo>
                    <a:pt x="103187" y="64357"/>
                  </a:lnTo>
                  <a:lnTo>
                    <a:pt x="105621" y="76584"/>
                  </a:lnTo>
                  <a:lnTo>
                    <a:pt x="107346" y="89331"/>
                  </a:lnTo>
                  <a:lnTo>
                    <a:pt x="108546" y="102471"/>
                  </a:lnTo>
                  <a:lnTo>
                    <a:pt x="109372" y="116060"/>
                  </a:lnTo>
                  <a:lnTo>
                    <a:pt x="109935" y="130321"/>
                  </a:lnTo>
                  <a:lnTo>
                    <a:pt x="110306" y="145315"/>
                  </a:lnTo>
                  <a:lnTo>
                    <a:pt x="110218" y="160638"/>
                  </a:lnTo>
                  <a:lnTo>
                    <a:pt x="109094" y="175545"/>
                  </a:lnTo>
                  <a:lnTo>
                    <a:pt x="106704" y="189645"/>
                  </a:lnTo>
                  <a:lnTo>
                    <a:pt x="103130" y="202891"/>
                  </a:lnTo>
                  <a:lnTo>
                    <a:pt x="98590" y="215401"/>
                  </a:lnTo>
                  <a:lnTo>
                    <a:pt x="93308" y="227317"/>
                  </a:lnTo>
                  <a:lnTo>
                    <a:pt x="87321" y="238132"/>
                  </a:lnTo>
                  <a:lnTo>
                    <a:pt x="80479" y="246741"/>
                  </a:lnTo>
                  <a:lnTo>
                    <a:pt x="72777" y="252706"/>
                  </a:lnTo>
                  <a:lnTo>
                    <a:pt x="64658" y="255897"/>
                  </a:lnTo>
                  <a:lnTo>
                    <a:pt x="56894" y="256152"/>
                  </a:lnTo>
                  <a:lnTo>
                    <a:pt x="49902" y="253687"/>
                  </a:lnTo>
                  <a:lnTo>
                    <a:pt x="43903" y="248813"/>
                  </a:lnTo>
                  <a:lnTo>
                    <a:pt x="39099" y="241745"/>
                  </a:lnTo>
                  <a:lnTo>
                    <a:pt x="35471" y="232824"/>
                  </a:lnTo>
                  <a:lnTo>
                    <a:pt x="33172" y="222771"/>
                  </a:lnTo>
                  <a:lnTo>
                    <a:pt x="32594" y="212573"/>
                  </a:lnTo>
                  <a:lnTo>
                    <a:pt x="33804" y="202805"/>
                  </a:lnTo>
                  <a:lnTo>
                    <a:pt x="36903" y="193962"/>
                  </a:lnTo>
                  <a:lnTo>
                    <a:pt x="42182" y="186626"/>
                  </a:lnTo>
                  <a:lnTo>
                    <a:pt x="49582" y="180960"/>
                  </a:lnTo>
                  <a:lnTo>
                    <a:pt x="58618" y="176952"/>
                  </a:lnTo>
                  <a:lnTo>
                    <a:pt x="68584" y="174612"/>
                  </a:lnTo>
                  <a:lnTo>
                    <a:pt x="78980" y="173778"/>
                  </a:lnTo>
                  <a:lnTo>
                    <a:pt x="89380" y="174333"/>
                  </a:lnTo>
                  <a:lnTo>
                    <a:pt x="99356" y="176291"/>
                  </a:lnTo>
                  <a:lnTo>
                    <a:pt x="108732" y="179526"/>
                  </a:lnTo>
                  <a:lnTo>
                    <a:pt x="117689" y="183645"/>
                  </a:lnTo>
                  <a:lnTo>
                    <a:pt x="126631" y="188093"/>
                  </a:lnTo>
                  <a:lnTo>
                    <a:pt x="135797" y="192530"/>
                  </a:lnTo>
                  <a:lnTo>
                    <a:pt x="145092" y="196982"/>
                  </a:lnTo>
                  <a:lnTo>
                    <a:pt x="154186" y="201731"/>
                  </a:lnTo>
                  <a:lnTo>
                    <a:pt x="162904" y="206912"/>
                  </a:lnTo>
                  <a:lnTo>
                    <a:pt x="171384" y="212036"/>
                  </a:lnTo>
                  <a:lnTo>
                    <a:pt x="179993" y="216112"/>
                  </a:lnTo>
                  <a:lnTo>
                    <a:pt x="188923" y="218665"/>
                  </a:lnTo>
                  <a:lnTo>
                    <a:pt x="197949" y="219686"/>
                  </a:lnTo>
                  <a:lnTo>
                    <a:pt x="207498" y="219363"/>
                  </a:lnTo>
                  <a:lnTo>
                    <a:pt x="219529" y="216544"/>
                  </a:lnTo>
                  <a:lnTo>
                    <a:pt x="237438" y="2093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522650" y="1105492"/>
              <a:ext cx="4604" cy="231628"/>
            </a:xfrm>
            <a:custGeom>
              <a:avLst/>
              <a:gdLst/>
              <a:ahLst/>
              <a:cxnLst/>
              <a:rect l="0" t="0" r="0" b="0"/>
              <a:pathLst>
                <a:path w="4604" h="231628">
                  <a:moveTo>
                    <a:pt x="4603" y="0"/>
                  </a:moveTo>
                  <a:lnTo>
                    <a:pt x="3166" y="8669"/>
                  </a:lnTo>
                  <a:lnTo>
                    <a:pt x="1425" y="20844"/>
                  </a:lnTo>
                  <a:lnTo>
                    <a:pt x="251" y="34374"/>
                  </a:lnTo>
                  <a:lnTo>
                    <a:pt x="0" y="48388"/>
                  </a:lnTo>
                  <a:lnTo>
                    <a:pt x="509" y="62721"/>
                  </a:lnTo>
                  <a:lnTo>
                    <a:pt x="1325" y="77554"/>
                  </a:lnTo>
                  <a:lnTo>
                    <a:pt x="2137" y="92975"/>
                  </a:lnTo>
                  <a:lnTo>
                    <a:pt x="2818" y="108941"/>
                  </a:lnTo>
                  <a:lnTo>
                    <a:pt x="3343" y="125351"/>
                  </a:lnTo>
                  <a:lnTo>
                    <a:pt x="3729" y="142085"/>
                  </a:lnTo>
                  <a:lnTo>
                    <a:pt x="4004" y="158679"/>
                  </a:lnTo>
                  <a:lnTo>
                    <a:pt x="4226" y="176166"/>
                  </a:lnTo>
                  <a:lnTo>
                    <a:pt x="4415" y="198319"/>
                  </a:lnTo>
                  <a:lnTo>
                    <a:pt x="4603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445464" y="1063378"/>
              <a:ext cx="92319" cy="144309"/>
            </a:xfrm>
            <a:custGeom>
              <a:avLst/>
              <a:gdLst/>
              <a:ahLst/>
              <a:cxnLst/>
              <a:rect l="0" t="0" r="0" b="0"/>
              <a:pathLst>
                <a:path w="92319" h="144309">
                  <a:moveTo>
                    <a:pt x="92318" y="136870"/>
                  </a:moveTo>
                  <a:lnTo>
                    <a:pt x="80582" y="139737"/>
                  </a:lnTo>
                  <a:lnTo>
                    <a:pt x="69454" y="141879"/>
                  </a:lnTo>
                  <a:lnTo>
                    <a:pt x="57865" y="143473"/>
                  </a:lnTo>
                  <a:lnTo>
                    <a:pt x="46050" y="144308"/>
                  </a:lnTo>
                  <a:lnTo>
                    <a:pt x="34686" y="143860"/>
                  </a:lnTo>
                  <a:lnTo>
                    <a:pt x="24150" y="141946"/>
                  </a:lnTo>
                  <a:lnTo>
                    <a:pt x="14968" y="138537"/>
                  </a:lnTo>
                  <a:lnTo>
                    <a:pt x="7941" y="133580"/>
                  </a:lnTo>
                  <a:lnTo>
                    <a:pt x="3297" y="127203"/>
                  </a:lnTo>
                  <a:lnTo>
                    <a:pt x="792" y="119499"/>
                  </a:lnTo>
                  <a:lnTo>
                    <a:pt x="0" y="110433"/>
                  </a:lnTo>
                  <a:lnTo>
                    <a:pt x="493" y="100115"/>
                  </a:lnTo>
                  <a:lnTo>
                    <a:pt x="1750" y="88765"/>
                  </a:lnTo>
                  <a:lnTo>
                    <a:pt x="3190" y="76622"/>
                  </a:lnTo>
                  <a:lnTo>
                    <a:pt x="4482" y="63913"/>
                  </a:lnTo>
                  <a:lnTo>
                    <a:pt x="5516" y="51220"/>
                  </a:lnTo>
                  <a:lnTo>
                    <a:pt x="6404" y="38132"/>
                  </a:lnTo>
                  <a:lnTo>
                    <a:pt x="7217" y="22386"/>
                  </a:lnTo>
                  <a:lnTo>
                    <a:pt x="809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810804" y="1199064"/>
              <a:ext cx="127062" cy="142170"/>
            </a:xfrm>
            <a:custGeom>
              <a:avLst/>
              <a:gdLst/>
              <a:ahLst/>
              <a:cxnLst/>
              <a:rect l="0" t="0" r="0" b="0"/>
              <a:pathLst>
                <a:path w="127062" h="142170">
                  <a:moveTo>
                    <a:pt x="719" y="53827"/>
                  </a:moveTo>
                  <a:lnTo>
                    <a:pt x="9587" y="56694"/>
                  </a:lnTo>
                  <a:lnTo>
                    <a:pt x="18574" y="58836"/>
                  </a:lnTo>
                  <a:lnTo>
                    <a:pt x="28565" y="60434"/>
                  </a:lnTo>
                  <a:lnTo>
                    <a:pt x="39373" y="61442"/>
                  </a:lnTo>
                  <a:lnTo>
                    <a:pt x="50536" y="61642"/>
                  </a:lnTo>
                  <a:lnTo>
                    <a:pt x="61732" y="60977"/>
                  </a:lnTo>
                  <a:lnTo>
                    <a:pt x="72499" y="59220"/>
                  </a:lnTo>
                  <a:lnTo>
                    <a:pt x="82187" y="55911"/>
                  </a:lnTo>
                  <a:lnTo>
                    <a:pt x="90532" y="50947"/>
                  </a:lnTo>
                  <a:lnTo>
                    <a:pt x="97132" y="44681"/>
                  </a:lnTo>
                  <a:lnTo>
                    <a:pt x="101292" y="37720"/>
                  </a:lnTo>
                  <a:lnTo>
                    <a:pt x="102861" y="30491"/>
                  </a:lnTo>
                  <a:lnTo>
                    <a:pt x="101983" y="23369"/>
                  </a:lnTo>
                  <a:lnTo>
                    <a:pt x="98818" y="16748"/>
                  </a:lnTo>
                  <a:lnTo>
                    <a:pt x="93690" y="10790"/>
                  </a:lnTo>
                  <a:lnTo>
                    <a:pt x="86843" y="5792"/>
                  </a:lnTo>
                  <a:lnTo>
                    <a:pt x="78361" y="2258"/>
                  </a:lnTo>
                  <a:lnTo>
                    <a:pt x="68448" y="330"/>
                  </a:lnTo>
                  <a:lnTo>
                    <a:pt x="57710" y="0"/>
                  </a:lnTo>
                  <a:lnTo>
                    <a:pt x="47044" y="1291"/>
                  </a:lnTo>
                  <a:lnTo>
                    <a:pt x="36952" y="4051"/>
                  </a:lnTo>
                  <a:lnTo>
                    <a:pt x="27721" y="8174"/>
                  </a:lnTo>
                  <a:lnTo>
                    <a:pt x="19593" y="13682"/>
                  </a:lnTo>
                  <a:lnTo>
                    <a:pt x="12581" y="20462"/>
                  </a:lnTo>
                  <a:lnTo>
                    <a:pt x="6854" y="28454"/>
                  </a:lnTo>
                  <a:lnTo>
                    <a:pt x="2823" y="37721"/>
                  </a:lnTo>
                  <a:lnTo>
                    <a:pt x="557" y="48173"/>
                  </a:lnTo>
                  <a:lnTo>
                    <a:pt x="0" y="59446"/>
                  </a:lnTo>
                  <a:lnTo>
                    <a:pt x="1137" y="71004"/>
                  </a:lnTo>
                  <a:lnTo>
                    <a:pt x="3790" y="82512"/>
                  </a:lnTo>
                  <a:lnTo>
                    <a:pt x="7670" y="93678"/>
                  </a:lnTo>
                  <a:lnTo>
                    <a:pt x="12484" y="104177"/>
                  </a:lnTo>
                  <a:lnTo>
                    <a:pt x="17985" y="113894"/>
                  </a:lnTo>
                  <a:lnTo>
                    <a:pt x="24304" y="122571"/>
                  </a:lnTo>
                  <a:lnTo>
                    <a:pt x="31908" y="129729"/>
                  </a:lnTo>
                  <a:lnTo>
                    <a:pt x="40949" y="135244"/>
                  </a:lnTo>
                  <a:lnTo>
                    <a:pt x="51122" y="139135"/>
                  </a:lnTo>
                  <a:lnTo>
                    <a:pt x="61868" y="141388"/>
                  </a:lnTo>
                  <a:lnTo>
                    <a:pt x="72791" y="142169"/>
                  </a:lnTo>
                  <a:lnTo>
                    <a:pt x="83444" y="141911"/>
                  </a:lnTo>
                  <a:lnTo>
                    <a:pt x="94403" y="141196"/>
                  </a:lnTo>
                  <a:lnTo>
                    <a:pt x="107739" y="139964"/>
                  </a:lnTo>
                  <a:lnTo>
                    <a:pt x="127061" y="1380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79979" y="1200248"/>
              <a:ext cx="115814" cy="119931"/>
            </a:xfrm>
            <a:custGeom>
              <a:avLst/>
              <a:gdLst/>
              <a:ahLst/>
              <a:cxnLst/>
              <a:rect l="0" t="0" r="0" b="0"/>
              <a:pathLst>
                <a:path w="115814" h="119931">
                  <a:moveTo>
                    <a:pt x="0" y="21057"/>
                  </a:moveTo>
                  <a:lnTo>
                    <a:pt x="3001" y="29859"/>
                  </a:lnTo>
                  <a:lnTo>
                    <a:pt x="6423" y="38205"/>
                  </a:lnTo>
                  <a:lnTo>
                    <a:pt x="10615" y="46904"/>
                  </a:lnTo>
                  <a:lnTo>
                    <a:pt x="15342" y="56025"/>
                  </a:lnTo>
                  <a:lnTo>
                    <a:pt x="20175" y="65520"/>
                  </a:lnTo>
                  <a:lnTo>
                    <a:pt x="24857" y="75307"/>
                  </a:lnTo>
                  <a:lnTo>
                    <a:pt x="29466" y="85149"/>
                  </a:lnTo>
                  <a:lnTo>
                    <a:pt x="34316" y="94674"/>
                  </a:lnTo>
                  <a:lnTo>
                    <a:pt x="39577" y="103689"/>
                  </a:lnTo>
                  <a:lnTo>
                    <a:pt x="45263" y="111536"/>
                  </a:lnTo>
                  <a:lnTo>
                    <a:pt x="51312" y="117064"/>
                  </a:lnTo>
                  <a:lnTo>
                    <a:pt x="57639" y="119845"/>
                  </a:lnTo>
                  <a:lnTo>
                    <a:pt x="64008" y="119930"/>
                  </a:lnTo>
                  <a:lnTo>
                    <a:pt x="70050" y="117486"/>
                  </a:lnTo>
                  <a:lnTo>
                    <a:pt x="75592" y="112876"/>
                  </a:lnTo>
                  <a:lnTo>
                    <a:pt x="80633" y="106394"/>
                  </a:lnTo>
                  <a:lnTo>
                    <a:pt x="85254" y="98166"/>
                  </a:lnTo>
                  <a:lnTo>
                    <a:pt x="89548" y="88417"/>
                  </a:lnTo>
                  <a:lnTo>
                    <a:pt x="93603" y="77451"/>
                  </a:lnTo>
                  <a:lnTo>
                    <a:pt x="97486" y="65568"/>
                  </a:lnTo>
                  <a:lnTo>
                    <a:pt x="101246" y="53038"/>
                  </a:lnTo>
                  <a:lnTo>
                    <a:pt x="104767" y="40663"/>
                  </a:lnTo>
                  <a:lnTo>
                    <a:pt x="108128" y="28568"/>
                  </a:lnTo>
                  <a:lnTo>
                    <a:pt x="111623" y="1569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53504" y="1218161"/>
              <a:ext cx="100217" cy="132001"/>
            </a:xfrm>
            <a:custGeom>
              <a:avLst/>
              <a:gdLst/>
              <a:ahLst/>
              <a:cxnLst/>
              <a:rect l="0" t="0" r="0" b="0"/>
              <a:pathLst>
                <a:path w="100217" h="132001">
                  <a:moveTo>
                    <a:pt x="5459" y="34730"/>
                  </a:moveTo>
                  <a:lnTo>
                    <a:pt x="11394" y="40530"/>
                  </a:lnTo>
                  <a:lnTo>
                    <a:pt x="17599" y="45455"/>
                  </a:lnTo>
                  <a:lnTo>
                    <a:pt x="24695" y="49943"/>
                  </a:lnTo>
                  <a:lnTo>
                    <a:pt x="32635" y="53646"/>
                  </a:lnTo>
                  <a:lnTo>
                    <a:pt x="41281" y="55714"/>
                  </a:lnTo>
                  <a:lnTo>
                    <a:pt x="50467" y="55812"/>
                  </a:lnTo>
                  <a:lnTo>
                    <a:pt x="59721" y="53915"/>
                  </a:lnTo>
                  <a:lnTo>
                    <a:pt x="68314" y="50052"/>
                  </a:lnTo>
                  <a:lnTo>
                    <a:pt x="75886" y="44458"/>
                  </a:lnTo>
                  <a:lnTo>
                    <a:pt x="81950" y="37636"/>
                  </a:lnTo>
                  <a:lnTo>
                    <a:pt x="85742" y="30235"/>
                  </a:lnTo>
                  <a:lnTo>
                    <a:pt x="87055" y="22683"/>
                  </a:lnTo>
                  <a:lnTo>
                    <a:pt x="85835" y="15498"/>
                  </a:lnTo>
                  <a:lnTo>
                    <a:pt x="81908" y="9360"/>
                  </a:lnTo>
                  <a:lnTo>
                    <a:pt x="75458" y="4541"/>
                  </a:lnTo>
                  <a:lnTo>
                    <a:pt x="67080" y="1291"/>
                  </a:lnTo>
                  <a:lnTo>
                    <a:pt x="57565" y="0"/>
                  </a:lnTo>
                  <a:lnTo>
                    <a:pt x="47479" y="692"/>
                  </a:lnTo>
                  <a:lnTo>
                    <a:pt x="37458" y="3256"/>
                  </a:lnTo>
                  <a:lnTo>
                    <a:pt x="28270" y="7635"/>
                  </a:lnTo>
                  <a:lnTo>
                    <a:pt x="20249" y="13619"/>
                  </a:lnTo>
                  <a:lnTo>
                    <a:pt x="13527" y="21057"/>
                  </a:lnTo>
                  <a:lnTo>
                    <a:pt x="8220" y="29944"/>
                  </a:lnTo>
                  <a:lnTo>
                    <a:pt x="4245" y="40138"/>
                  </a:lnTo>
                  <a:lnTo>
                    <a:pt x="1538" y="51235"/>
                  </a:lnTo>
                  <a:lnTo>
                    <a:pt x="154" y="62675"/>
                  </a:lnTo>
                  <a:lnTo>
                    <a:pt x="0" y="74104"/>
                  </a:lnTo>
                  <a:lnTo>
                    <a:pt x="1030" y="85217"/>
                  </a:lnTo>
                  <a:lnTo>
                    <a:pt x="3316" y="95680"/>
                  </a:lnTo>
                  <a:lnTo>
                    <a:pt x="6787" y="105374"/>
                  </a:lnTo>
                  <a:lnTo>
                    <a:pt x="11576" y="114035"/>
                  </a:lnTo>
                  <a:lnTo>
                    <a:pt x="18072" y="121182"/>
                  </a:lnTo>
                  <a:lnTo>
                    <a:pt x="26324" y="126685"/>
                  </a:lnTo>
                  <a:lnTo>
                    <a:pt x="35780" y="130398"/>
                  </a:lnTo>
                  <a:lnTo>
                    <a:pt x="45504" y="132000"/>
                  </a:lnTo>
                  <a:lnTo>
                    <a:pt x="54924" y="131526"/>
                  </a:lnTo>
                  <a:lnTo>
                    <a:pt x="63744" y="129404"/>
                  </a:lnTo>
                  <a:lnTo>
                    <a:pt x="72740" y="125959"/>
                  </a:lnTo>
                  <a:lnTo>
                    <a:pt x="83813" y="119774"/>
                  </a:lnTo>
                  <a:lnTo>
                    <a:pt x="100216" y="1084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285306" y="1221822"/>
              <a:ext cx="126342" cy="136355"/>
            </a:xfrm>
            <a:custGeom>
              <a:avLst/>
              <a:gdLst/>
              <a:ahLst/>
              <a:cxnLst/>
              <a:rect l="0" t="0" r="0" b="0"/>
              <a:pathLst>
                <a:path w="126342" h="136355">
                  <a:moveTo>
                    <a:pt x="0" y="52126"/>
                  </a:moveTo>
                  <a:lnTo>
                    <a:pt x="0" y="63861"/>
                  </a:lnTo>
                  <a:lnTo>
                    <a:pt x="0" y="74990"/>
                  </a:lnTo>
                  <a:lnTo>
                    <a:pt x="4" y="86583"/>
                  </a:lnTo>
                  <a:lnTo>
                    <a:pt x="177" y="98572"/>
                  </a:lnTo>
                  <a:lnTo>
                    <a:pt x="825" y="110584"/>
                  </a:lnTo>
                  <a:lnTo>
                    <a:pt x="2059" y="122318"/>
                  </a:lnTo>
                  <a:lnTo>
                    <a:pt x="3173" y="131281"/>
                  </a:lnTo>
                  <a:lnTo>
                    <a:pt x="3328" y="134029"/>
                  </a:lnTo>
                  <a:lnTo>
                    <a:pt x="2889" y="130826"/>
                  </a:lnTo>
                  <a:lnTo>
                    <a:pt x="2276" y="123122"/>
                  </a:lnTo>
                  <a:lnTo>
                    <a:pt x="1865" y="112413"/>
                  </a:lnTo>
                  <a:lnTo>
                    <a:pt x="2037" y="100003"/>
                  </a:lnTo>
                  <a:lnTo>
                    <a:pt x="2929" y="86727"/>
                  </a:lnTo>
                  <a:lnTo>
                    <a:pt x="4492" y="73197"/>
                  </a:lnTo>
                  <a:lnTo>
                    <a:pt x="6603" y="59946"/>
                  </a:lnTo>
                  <a:lnTo>
                    <a:pt x="9139" y="47220"/>
                  </a:lnTo>
                  <a:lnTo>
                    <a:pt x="12314" y="35365"/>
                  </a:lnTo>
                  <a:lnTo>
                    <a:pt x="16655" y="24918"/>
                  </a:lnTo>
                  <a:lnTo>
                    <a:pt x="22354" y="16045"/>
                  </a:lnTo>
                  <a:lnTo>
                    <a:pt x="29301" y="8915"/>
                  </a:lnTo>
                  <a:lnTo>
                    <a:pt x="37260" y="3865"/>
                  </a:lnTo>
                  <a:lnTo>
                    <a:pt x="45975" y="885"/>
                  </a:lnTo>
                  <a:lnTo>
                    <a:pt x="54911" y="0"/>
                  </a:lnTo>
                  <a:lnTo>
                    <a:pt x="63290" y="1442"/>
                  </a:lnTo>
                  <a:lnTo>
                    <a:pt x="70732" y="5114"/>
                  </a:lnTo>
                  <a:lnTo>
                    <a:pt x="77217" y="10662"/>
                  </a:lnTo>
                  <a:lnTo>
                    <a:pt x="82889" y="17665"/>
                  </a:lnTo>
                  <a:lnTo>
                    <a:pt x="87928" y="25742"/>
                  </a:lnTo>
                  <a:lnTo>
                    <a:pt x="92501" y="34585"/>
                  </a:lnTo>
                  <a:lnTo>
                    <a:pt x="96741" y="43965"/>
                  </a:lnTo>
                  <a:lnTo>
                    <a:pt x="100749" y="53716"/>
                  </a:lnTo>
                  <a:lnTo>
                    <a:pt x="104596" y="63720"/>
                  </a:lnTo>
                  <a:lnTo>
                    <a:pt x="108332" y="73896"/>
                  </a:lnTo>
                  <a:lnTo>
                    <a:pt x="111990" y="84179"/>
                  </a:lnTo>
                  <a:lnTo>
                    <a:pt x="115441" y="94269"/>
                  </a:lnTo>
                  <a:lnTo>
                    <a:pt x="118746" y="104722"/>
                  </a:lnTo>
                  <a:lnTo>
                    <a:pt x="122195" y="117573"/>
                  </a:lnTo>
                  <a:lnTo>
                    <a:pt x="126341" y="1363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485346" y="1105492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4"/>
                  </a:lnTo>
                  <a:lnTo>
                    <a:pt x="178" y="89418"/>
                  </a:lnTo>
                  <a:lnTo>
                    <a:pt x="826" y="104632"/>
                  </a:lnTo>
                  <a:lnTo>
                    <a:pt x="2075" y="119754"/>
                  </a:lnTo>
                  <a:lnTo>
                    <a:pt x="3728" y="134839"/>
                  </a:lnTo>
                  <a:lnTo>
                    <a:pt x="5376" y="150185"/>
                  </a:lnTo>
                  <a:lnTo>
                    <a:pt x="6783" y="165942"/>
                  </a:lnTo>
                  <a:lnTo>
                    <a:pt x="8081" y="181741"/>
                  </a:lnTo>
                  <a:lnTo>
                    <a:pt x="9910" y="198542"/>
                  </a:lnTo>
                  <a:lnTo>
                    <a:pt x="13547" y="220060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548518" y="1242362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20" y="25843"/>
                  </a:lnTo>
                  <a:lnTo>
                    <a:pt x="11833" y="34791"/>
                  </a:lnTo>
                  <a:lnTo>
                    <a:pt x="15647" y="43637"/>
                  </a:lnTo>
                  <a:lnTo>
                    <a:pt x="20154" y="52171"/>
                  </a:lnTo>
                  <a:lnTo>
                    <a:pt x="24993" y="60243"/>
                  </a:lnTo>
                  <a:lnTo>
                    <a:pt x="29908" y="68581"/>
                  </a:lnTo>
                  <a:lnTo>
                    <a:pt x="35331" y="79033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559046" y="1189720"/>
              <a:ext cx="115815" cy="410612"/>
            </a:xfrm>
            <a:custGeom>
              <a:avLst/>
              <a:gdLst/>
              <a:ahLst/>
              <a:cxnLst/>
              <a:rect l="0" t="0" r="0" b="0"/>
              <a:pathLst>
                <a:path w="115815" h="410612">
                  <a:moveTo>
                    <a:pt x="115814" y="0"/>
                  </a:moveTo>
                  <a:lnTo>
                    <a:pt x="112880" y="8801"/>
                  </a:lnTo>
                  <a:lnTo>
                    <a:pt x="110098" y="17148"/>
                  </a:lnTo>
                  <a:lnTo>
                    <a:pt x="107194" y="25851"/>
                  </a:lnTo>
                  <a:lnTo>
                    <a:pt x="103981" y="35145"/>
                  </a:lnTo>
                  <a:lnTo>
                    <a:pt x="100167" y="45288"/>
                  </a:lnTo>
                  <a:lnTo>
                    <a:pt x="95654" y="56333"/>
                  </a:lnTo>
                  <a:lnTo>
                    <a:pt x="90664" y="68173"/>
                  </a:lnTo>
                  <a:lnTo>
                    <a:pt x="85624" y="80643"/>
                  </a:lnTo>
                  <a:lnTo>
                    <a:pt x="80793" y="93586"/>
                  </a:lnTo>
                  <a:lnTo>
                    <a:pt x="76246" y="106868"/>
                  </a:lnTo>
                  <a:lnTo>
                    <a:pt x="71965" y="120390"/>
                  </a:lnTo>
                  <a:lnTo>
                    <a:pt x="67902" y="134074"/>
                  </a:lnTo>
                  <a:lnTo>
                    <a:pt x="64004" y="147703"/>
                  </a:lnTo>
                  <a:lnTo>
                    <a:pt x="60226" y="160933"/>
                  </a:lnTo>
                  <a:lnTo>
                    <a:pt x="56534" y="173616"/>
                  </a:lnTo>
                  <a:lnTo>
                    <a:pt x="52899" y="185930"/>
                  </a:lnTo>
                  <a:lnTo>
                    <a:pt x="49305" y="198272"/>
                  </a:lnTo>
                  <a:lnTo>
                    <a:pt x="45739" y="210879"/>
                  </a:lnTo>
                  <a:lnTo>
                    <a:pt x="42191" y="223976"/>
                  </a:lnTo>
                  <a:lnTo>
                    <a:pt x="38656" y="237840"/>
                  </a:lnTo>
                  <a:lnTo>
                    <a:pt x="35129" y="252539"/>
                  </a:lnTo>
                  <a:lnTo>
                    <a:pt x="31609" y="267819"/>
                  </a:lnTo>
                  <a:lnTo>
                    <a:pt x="28092" y="283221"/>
                  </a:lnTo>
                  <a:lnTo>
                    <a:pt x="24577" y="298463"/>
                  </a:lnTo>
                  <a:lnTo>
                    <a:pt x="21064" y="313290"/>
                  </a:lnTo>
                  <a:lnTo>
                    <a:pt x="17553" y="327398"/>
                  </a:lnTo>
                  <a:lnTo>
                    <a:pt x="14046" y="340697"/>
                  </a:lnTo>
                  <a:lnTo>
                    <a:pt x="10696" y="353200"/>
                  </a:lnTo>
                  <a:lnTo>
                    <a:pt x="7470" y="366369"/>
                  </a:lnTo>
                  <a:lnTo>
                    <a:pt x="4085" y="38359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79785" y="2210984"/>
            <a:ext cx="975319" cy="370715"/>
            <a:chOff x="279785" y="2210984"/>
            <a:chExt cx="975319" cy="370715"/>
          </a:xfrm>
        </p:grpSpPr>
        <p:sp>
          <p:nvSpPr>
            <p:cNvPr id="157" name="Freeform 156"/>
            <p:cNvSpPr/>
            <p:nvPr/>
          </p:nvSpPr>
          <p:spPr>
            <a:xfrm>
              <a:off x="279785" y="2268227"/>
              <a:ext cx="215941" cy="264104"/>
            </a:xfrm>
            <a:custGeom>
              <a:avLst/>
              <a:gdLst/>
              <a:ahLst/>
              <a:cxnLst/>
              <a:rect l="0" t="0" r="0" b="0"/>
              <a:pathLst>
                <a:path w="215941" h="264104">
                  <a:moveTo>
                    <a:pt x="130826" y="16456"/>
                  </a:moveTo>
                  <a:lnTo>
                    <a:pt x="124824" y="10723"/>
                  </a:lnTo>
                  <a:lnTo>
                    <a:pt x="117979" y="6439"/>
                  </a:lnTo>
                  <a:lnTo>
                    <a:pt x="109592" y="3237"/>
                  </a:lnTo>
                  <a:lnTo>
                    <a:pt x="99964" y="1049"/>
                  </a:lnTo>
                  <a:lnTo>
                    <a:pt x="89650" y="0"/>
                  </a:lnTo>
                  <a:lnTo>
                    <a:pt x="79042" y="58"/>
                  </a:lnTo>
                  <a:lnTo>
                    <a:pt x="68344" y="1055"/>
                  </a:lnTo>
                  <a:lnTo>
                    <a:pt x="57644" y="2784"/>
                  </a:lnTo>
                  <a:lnTo>
                    <a:pt x="46981" y="5062"/>
                  </a:lnTo>
                  <a:lnTo>
                    <a:pt x="36688" y="8064"/>
                  </a:lnTo>
                  <a:lnTo>
                    <a:pt x="27375" y="12289"/>
                  </a:lnTo>
                  <a:lnTo>
                    <a:pt x="19300" y="17916"/>
                  </a:lnTo>
                  <a:lnTo>
                    <a:pt x="12555" y="24983"/>
                  </a:lnTo>
                  <a:lnTo>
                    <a:pt x="7241" y="33555"/>
                  </a:lnTo>
                  <a:lnTo>
                    <a:pt x="3268" y="43501"/>
                  </a:lnTo>
                  <a:lnTo>
                    <a:pt x="734" y="54247"/>
                  </a:lnTo>
                  <a:lnTo>
                    <a:pt x="0" y="64912"/>
                  </a:lnTo>
                  <a:lnTo>
                    <a:pt x="1100" y="74998"/>
                  </a:lnTo>
                  <a:lnTo>
                    <a:pt x="3957" y="84225"/>
                  </a:lnTo>
                  <a:lnTo>
                    <a:pt x="8540" y="92350"/>
                  </a:lnTo>
                  <a:lnTo>
                    <a:pt x="14664" y="99359"/>
                  </a:lnTo>
                  <a:lnTo>
                    <a:pt x="22198" y="105082"/>
                  </a:lnTo>
                  <a:lnTo>
                    <a:pt x="31150" y="109112"/>
                  </a:lnTo>
                  <a:lnTo>
                    <a:pt x="41392" y="111386"/>
                  </a:lnTo>
                  <a:lnTo>
                    <a:pt x="52692" y="112288"/>
                  </a:lnTo>
                  <a:lnTo>
                    <a:pt x="64800" y="112447"/>
                  </a:lnTo>
                  <a:lnTo>
                    <a:pt x="77496" y="112305"/>
                  </a:lnTo>
                  <a:lnTo>
                    <a:pt x="90444" y="112248"/>
                  </a:lnTo>
                  <a:lnTo>
                    <a:pt x="103209" y="112676"/>
                  </a:lnTo>
                  <a:lnTo>
                    <a:pt x="115572" y="113754"/>
                  </a:lnTo>
                  <a:lnTo>
                    <a:pt x="127499" y="115616"/>
                  </a:lnTo>
                  <a:lnTo>
                    <a:pt x="139050" y="118462"/>
                  </a:lnTo>
                  <a:lnTo>
                    <a:pt x="150299" y="122301"/>
                  </a:lnTo>
                  <a:lnTo>
                    <a:pt x="161160" y="126996"/>
                  </a:lnTo>
                  <a:lnTo>
                    <a:pt x="171388" y="132364"/>
                  </a:lnTo>
                  <a:lnTo>
                    <a:pt x="180895" y="138235"/>
                  </a:lnTo>
                  <a:lnTo>
                    <a:pt x="189586" y="144634"/>
                  </a:lnTo>
                  <a:lnTo>
                    <a:pt x="197278" y="151761"/>
                  </a:lnTo>
                  <a:lnTo>
                    <a:pt x="203961" y="159666"/>
                  </a:lnTo>
                  <a:lnTo>
                    <a:pt x="209449" y="168264"/>
                  </a:lnTo>
                  <a:lnTo>
                    <a:pt x="213313" y="177413"/>
                  </a:lnTo>
                  <a:lnTo>
                    <a:pt x="215462" y="186976"/>
                  </a:lnTo>
                  <a:lnTo>
                    <a:pt x="215940" y="196839"/>
                  </a:lnTo>
                  <a:lnTo>
                    <a:pt x="214748" y="206912"/>
                  </a:lnTo>
                  <a:lnTo>
                    <a:pt x="212049" y="217122"/>
                  </a:lnTo>
                  <a:lnTo>
                    <a:pt x="207798" y="227097"/>
                  </a:lnTo>
                  <a:lnTo>
                    <a:pt x="201672" y="236188"/>
                  </a:lnTo>
                  <a:lnTo>
                    <a:pt x="193662" y="244111"/>
                  </a:lnTo>
                  <a:lnTo>
                    <a:pt x="184030" y="250753"/>
                  </a:lnTo>
                  <a:lnTo>
                    <a:pt x="173124" y="255998"/>
                  </a:lnTo>
                  <a:lnTo>
                    <a:pt x="161275" y="259928"/>
                  </a:lnTo>
                  <a:lnTo>
                    <a:pt x="148914" y="262603"/>
                  </a:lnTo>
                  <a:lnTo>
                    <a:pt x="136550" y="263965"/>
                  </a:lnTo>
                  <a:lnTo>
                    <a:pt x="124466" y="264103"/>
                  </a:lnTo>
                  <a:lnTo>
                    <a:pt x="112895" y="263063"/>
                  </a:lnTo>
                  <a:lnTo>
                    <a:pt x="102118" y="260770"/>
                  </a:lnTo>
                  <a:lnTo>
                    <a:pt x="92201" y="257311"/>
                  </a:lnTo>
                  <a:lnTo>
                    <a:pt x="82962" y="253191"/>
                  </a:lnTo>
                  <a:lnTo>
                    <a:pt x="72952" y="248843"/>
                  </a:lnTo>
                  <a:lnTo>
                    <a:pt x="59054" y="243885"/>
                  </a:lnTo>
                  <a:lnTo>
                    <a:pt x="36069" y="237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74454" y="2253098"/>
              <a:ext cx="15142" cy="242156"/>
            </a:xfrm>
            <a:custGeom>
              <a:avLst/>
              <a:gdLst/>
              <a:ahLst/>
              <a:cxnLst/>
              <a:rect l="0" t="0" r="0" b="0"/>
              <a:pathLst>
                <a:path w="15142" h="242156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6" y="51468"/>
                  </a:lnTo>
                  <a:lnTo>
                    <a:pt x="2142" y="65176"/>
                  </a:lnTo>
                  <a:lnTo>
                    <a:pt x="2826" y="79766"/>
                  </a:lnTo>
                  <a:lnTo>
                    <a:pt x="3352" y="94695"/>
                  </a:lnTo>
                  <a:lnTo>
                    <a:pt x="3743" y="109615"/>
                  </a:lnTo>
                  <a:lnTo>
                    <a:pt x="4190" y="124223"/>
                  </a:lnTo>
                  <a:lnTo>
                    <a:pt x="5030" y="138185"/>
                  </a:lnTo>
                  <a:lnTo>
                    <a:pt x="6411" y="151393"/>
                  </a:lnTo>
                  <a:lnTo>
                    <a:pt x="8154" y="164077"/>
                  </a:lnTo>
                  <a:lnTo>
                    <a:pt x="9863" y="176675"/>
                  </a:lnTo>
                  <a:lnTo>
                    <a:pt x="11307" y="189436"/>
                  </a:lnTo>
                  <a:lnTo>
                    <a:pt x="12430" y="201834"/>
                  </a:lnTo>
                  <a:lnTo>
                    <a:pt x="13380" y="213882"/>
                  </a:lnTo>
                  <a:lnTo>
                    <a:pt x="14236" y="226645"/>
                  </a:lnTo>
                  <a:lnTo>
                    <a:pt x="1514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15896" y="234785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1" y="6612"/>
                  </a:lnTo>
                  <a:lnTo>
                    <a:pt x="87511" y="7793"/>
                  </a:lnTo>
                  <a:lnTo>
                    <a:pt x="75699" y="8641"/>
                  </a:lnTo>
                  <a:lnTo>
                    <a:pt x="63255" y="9243"/>
                  </a:lnTo>
                  <a:lnTo>
                    <a:pt x="50760" y="9860"/>
                  </a:lnTo>
                  <a:lnTo>
                    <a:pt x="37837" y="11092"/>
                  </a:lnTo>
                  <a:lnTo>
                    <a:pt x="22236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2046" y="2360384"/>
              <a:ext cx="96006" cy="125442"/>
            </a:xfrm>
            <a:custGeom>
              <a:avLst/>
              <a:gdLst/>
              <a:ahLst/>
              <a:cxnLst/>
              <a:rect l="0" t="0" r="0" b="0"/>
              <a:pathLst>
                <a:path w="96006" h="125442">
                  <a:moveTo>
                    <a:pt x="22306" y="61170"/>
                  </a:moveTo>
                  <a:lnTo>
                    <a:pt x="33907" y="61036"/>
                  </a:lnTo>
                  <a:lnTo>
                    <a:pt x="43756" y="59756"/>
                  </a:lnTo>
                  <a:lnTo>
                    <a:pt x="52756" y="57158"/>
                  </a:lnTo>
                  <a:lnTo>
                    <a:pt x="61025" y="53266"/>
                  </a:lnTo>
                  <a:lnTo>
                    <a:pt x="68404" y="47984"/>
                  </a:lnTo>
                  <a:lnTo>
                    <a:pt x="74860" y="41403"/>
                  </a:lnTo>
                  <a:lnTo>
                    <a:pt x="80021" y="33903"/>
                  </a:lnTo>
                  <a:lnTo>
                    <a:pt x="83130" y="26040"/>
                  </a:lnTo>
                  <a:lnTo>
                    <a:pt x="83954" y="18180"/>
                  </a:lnTo>
                  <a:lnTo>
                    <a:pt x="82557" y="10958"/>
                  </a:lnTo>
                  <a:lnTo>
                    <a:pt x="79037" y="5327"/>
                  </a:lnTo>
                  <a:lnTo>
                    <a:pt x="73674" y="1662"/>
                  </a:lnTo>
                  <a:lnTo>
                    <a:pt x="67008" y="0"/>
                  </a:lnTo>
                  <a:lnTo>
                    <a:pt x="59712" y="315"/>
                  </a:lnTo>
                  <a:lnTo>
                    <a:pt x="52221" y="2377"/>
                  </a:lnTo>
                  <a:lnTo>
                    <a:pt x="44738" y="5842"/>
                  </a:lnTo>
                  <a:lnTo>
                    <a:pt x="37335" y="10368"/>
                  </a:lnTo>
                  <a:lnTo>
                    <a:pt x="30027" y="15668"/>
                  </a:lnTo>
                  <a:lnTo>
                    <a:pt x="22966" y="21681"/>
                  </a:lnTo>
                  <a:lnTo>
                    <a:pt x="16443" y="28547"/>
                  </a:lnTo>
                  <a:lnTo>
                    <a:pt x="10581" y="36277"/>
                  </a:lnTo>
                  <a:lnTo>
                    <a:pt x="5660" y="44757"/>
                  </a:lnTo>
                  <a:lnTo>
                    <a:pt x="2185" y="53828"/>
                  </a:lnTo>
                  <a:lnTo>
                    <a:pt x="299" y="63334"/>
                  </a:lnTo>
                  <a:lnTo>
                    <a:pt x="0" y="72989"/>
                  </a:lnTo>
                  <a:lnTo>
                    <a:pt x="1311" y="82390"/>
                  </a:lnTo>
                  <a:lnTo>
                    <a:pt x="4086" y="91337"/>
                  </a:lnTo>
                  <a:lnTo>
                    <a:pt x="8218" y="99648"/>
                  </a:lnTo>
                  <a:lnTo>
                    <a:pt x="13733" y="107084"/>
                  </a:lnTo>
                  <a:lnTo>
                    <a:pt x="20513" y="113596"/>
                  </a:lnTo>
                  <a:lnTo>
                    <a:pt x="28336" y="118968"/>
                  </a:lnTo>
                  <a:lnTo>
                    <a:pt x="36956" y="122755"/>
                  </a:lnTo>
                  <a:lnTo>
                    <a:pt x="46152" y="124857"/>
                  </a:lnTo>
                  <a:lnTo>
                    <a:pt x="55491" y="125441"/>
                  </a:lnTo>
                  <a:lnTo>
                    <a:pt x="65349" y="124711"/>
                  </a:lnTo>
                  <a:lnTo>
                    <a:pt x="77707" y="121487"/>
                  </a:lnTo>
                  <a:lnTo>
                    <a:pt x="96005" y="113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93072" y="2361494"/>
              <a:ext cx="78669" cy="220205"/>
            </a:xfrm>
            <a:custGeom>
              <a:avLst/>
              <a:gdLst/>
              <a:ahLst/>
              <a:cxnLst/>
              <a:rect l="0" t="0" r="0" b="0"/>
              <a:pathLst>
                <a:path w="78669" h="220205">
                  <a:moveTo>
                    <a:pt x="7093" y="91645"/>
                  </a:moveTo>
                  <a:lnTo>
                    <a:pt x="7160" y="106248"/>
                  </a:lnTo>
                  <a:lnTo>
                    <a:pt x="7800" y="119518"/>
                  </a:lnTo>
                  <a:lnTo>
                    <a:pt x="9097" y="132715"/>
                  </a:lnTo>
                  <a:lnTo>
                    <a:pt x="10957" y="145884"/>
                  </a:lnTo>
                  <a:lnTo>
                    <a:pt x="13273" y="158744"/>
                  </a:lnTo>
                  <a:lnTo>
                    <a:pt x="15935" y="171149"/>
                  </a:lnTo>
                  <a:lnTo>
                    <a:pt x="18686" y="183263"/>
                  </a:lnTo>
                  <a:lnTo>
                    <a:pt x="21145" y="195464"/>
                  </a:lnTo>
                  <a:lnTo>
                    <a:pt x="23130" y="207880"/>
                  </a:lnTo>
                  <a:lnTo>
                    <a:pt x="24722" y="217428"/>
                  </a:lnTo>
                  <a:lnTo>
                    <a:pt x="25822" y="220204"/>
                  </a:lnTo>
                  <a:lnTo>
                    <a:pt x="26020" y="217528"/>
                  </a:lnTo>
                  <a:lnTo>
                    <a:pt x="25282" y="211495"/>
                  </a:lnTo>
                  <a:lnTo>
                    <a:pt x="23763" y="203212"/>
                  </a:lnTo>
                  <a:lnTo>
                    <a:pt x="21650" y="192899"/>
                  </a:lnTo>
                  <a:lnTo>
                    <a:pt x="19105" y="180773"/>
                  </a:lnTo>
                  <a:lnTo>
                    <a:pt x="16255" y="167485"/>
                  </a:lnTo>
                  <a:lnTo>
                    <a:pt x="13193" y="153997"/>
                  </a:lnTo>
                  <a:lnTo>
                    <a:pt x="9991" y="140866"/>
                  </a:lnTo>
                  <a:lnTo>
                    <a:pt x="6858" y="127941"/>
                  </a:lnTo>
                  <a:lnTo>
                    <a:pt x="4133" y="114586"/>
                  </a:lnTo>
                  <a:lnTo>
                    <a:pt x="1973" y="100460"/>
                  </a:lnTo>
                  <a:lnTo>
                    <a:pt x="523" y="85853"/>
                  </a:lnTo>
                  <a:lnTo>
                    <a:pt x="0" y="71493"/>
                  </a:lnTo>
                  <a:lnTo>
                    <a:pt x="431" y="57798"/>
                  </a:lnTo>
                  <a:lnTo>
                    <a:pt x="1857" y="45007"/>
                  </a:lnTo>
                  <a:lnTo>
                    <a:pt x="4409" y="33343"/>
                  </a:lnTo>
                  <a:lnTo>
                    <a:pt x="8060" y="22812"/>
                  </a:lnTo>
                  <a:lnTo>
                    <a:pt x="12969" y="13742"/>
                  </a:lnTo>
                  <a:lnTo>
                    <a:pt x="19544" y="6844"/>
                  </a:lnTo>
                  <a:lnTo>
                    <a:pt x="27850" y="2320"/>
                  </a:lnTo>
                  <a:lnTo>
                    <a:pt x="37342" y="77"/>
                  </a:lnTo>
                  <a:lnTo>
                    <a:pt x="47090" y="0"/>
                  </a:lnTo>
                  <a:lnTo>
                    <a:pt x="56517" y="1808"/>
                  </a:lnTo>
                  <a:lnTo>
                    <a:pt x="64944" y="5443"/>
                  </a:lnTo>
                  <a:lnTo>
                    <a:pt x="71459" y="11147"/>
                  </a:lnTo>
                  <a:lnTo>
                    <a:pt x="75758" y="18865"/>
                  </a:lnTo>
                  <a:lnTo>
                    <a:pt x="78032" y="28131"/>
                  </a:lnTo>
                  <a:lnTo>
                    <a:pt x="78668" y="38258"/>
                  </a:lnTo>
                  <a:lnTo>
                    <a:pt x="78057" y="48761"/>
                  </a:lnTo>
                  <a:lnTo>
                    <a:pt x="76212" y="59066"/>
                  </a:lnTo>
                  <a:lnTo>
                    <a:pt x="72780" y="68445"/>
                  </a:lnTo>
                  <a:lnTo>
                    <a:pt x="67707" y="76594"/>
                  </a:lnTo>
                  <a:lnTo>
                    <a:pt x="61466" y="83423"/>
                  </a:lnTo>
                  <a:lnTo>
                    <a:pt x="54181" y="89533"/>
                  </a:lnTo>
                  <a:lnTo>
                    <a:pt x="44093" y="95458"/>
                  </a:lnTo>
                  <a:lnTo>
                    <a:pt x="28150" y="102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087625" y="2210984"/>
              <a:ext cx="167479" cy="246490"/>
            </a:xfrm>
            <a:custGeom>
              <a:avLst/>
              <a:gdLst/>
              <a:ahLst/>
              <a:cxnLst/>
              <a:rect l="0" t="0" r="0" b="0"/>
              <a:pathLst>
                <a:path w="167479" h="246490">
                  <a:moveTo>
                    <a:pt x="38924" y="0"/>
                  </a:moveTo>
                  <a:lnTo>
                    <a:pt x="33123" y="5934"/>
                  </a:lnTo>
                  <a:lnTo>
                    <a:pt x="28199" y="12139"/>
                  </a:lnTo>
                  <a:lnTo>
                    <a:pt x="23692" y="19231"/>
                  </a:lnTo>
                  <a:lnTo>
                    <a:pt x="19298" y="26998"/>
                  </a:lnTo>
                  <a:lnTo>
                    <a:pt x="14636" y="34996"/>
                  </a:lnTo>
                  <a:lnTo>
                    <a:pt x="9535" y="42884"/>
                  </a:lnTo>
                  <a:lnTo>
                    <a:pt x="4475" y="48697"/>
                  </a:lnTo>
                  <a:lnTo>
                    <a:pt x="930" y="50029"/>
                  </a:lnTo>
                  <a:lnTo>
                    <a:pt x="0" y="47500"/>
                  </a:lnTo>
                  <a:lnTo>
                    <a:pt x="1438" y="42276"/>
                  </a:lnTo>
                  <a:lnTo>
                    <a:pt x="4642" y="35420"/>
                  </a:lnTo>
                  <a:lnTo>
                    <a:pt x="9080" y="27852"/>
                  </a:lnTo>
                  <a:lnTo>
                    <a:pt x="14372" y="20121"/>
                  </a:lnTo>
                  <a:lnTo>
                    <a:pt x="20572" y="12952"/>
                  </a:lnTo>
                  <a:lnTo>
                    <a:pt x="28107" y="7339"/>
                  </a:lnTo>
                  <a:lnTo>
                    <a:pt x="37097" y="3683"/>
                  </a:lnTo>
                  <a:lnTo>
                    <a:pt x="46900" y="2193"/>
                  </a:lnTo>
                  <a:lnTo>
                    <a:pt x="56334" y="3153"/>
                  </a:lnTo>
                  <a:lnTo>
                    <a:pt x="64746" y="6470"/>
                  </a:lnTo>
                  <a:lnTo>
                    <a:pt x="71848" y="11932"/>
                  </a:lnTo>
                  <a:lnTo>
                    <a:pt x="77469" y="19400"/>
                  </a:lnTo>
                  <a:lnTo>
                    <a:pt x="81680" y="28595"/>
                  </a:lnTo>
                  <a:lnTo>
                    <a:pt x="84388" y="38831"/>
                  </a:lnTo>
                  <a:lnTo>
                    <a:pt x="85248" y="49153"/>
                  </a:lnTo>
                  <a:lnTo>
                    <a:pt x="84307" y="58984"/>
                  </a:lnTo>
                  <a:lnTo>
                    <a:pt x="84193" y="67122"/>
                  </a:lnTo>
                  <a:lnTo>
                    <a:pt x="87912" y="72433"/>
                  </a:lnTo>
                  <a:lnTo>
                    <a:pt x="94579" y="75817"/>
                  </a:lnTo>
                  <a:lnTo>
                    <a:pt x="103011" y="78564"/>
                  </a:lnTo>
                  <a:lnTo>
                    <a:pt x="112039" y="81635"/>
                  </a:lnTo>
                  <a:lnTo>
                    <a:pt x="120980" y="85439"/>
                  </a:lnTo>
                  <a:lnTo>
                    <a:pt x="129416" y="90185"/>
                  </a:lnTo>
                  <a:lnTo>
                    <a:pt x="136999" y="96072"/>
                  </a:lnTo>
                  <a:lnTo>
                    <a:pt x="143649" y="103083"/>
                  </a:lnTo>
                  <a:lnTo>
                    <a:pt x="149469" y="111051"/>
                  </a:lnTo>
                  <a:lnTo>
                    <a:pt x="154628" y="119763"/>
                  </a:lnTo>
                  <a:lnTo>
                    <a:pt x="159282" y="129032"/>
                  </a:lnTo>
                  <a:lnTo>
                    <a:pt x="163242" y="138864"/>
                  </a:lnTo>
                  <a:lnTo>
                    <a:pt x="165998" y="149448"/>
                  </a:lnTo>
                  <a:lnTo>
                    <a:pt x="167370" y="160824"/>
                  </a:lnTo>
                  <a:lnTo>
                    <a:pt x="167478" y="172734"/>
                  </a:lnTo>
                  <a:lnTo>
                    <a:pt x="166562" y="184729"/>
                  </a:lnTo>
                  <a:lnTo>
                    <a:pt x="164863" y="196529"/>
                  </a:lnTo>
                  <a:lnTo>
                    <a:pt x="162265" y="207722"/>
                  </a:lnTo>
                  <a:lnTo>
                    <a:pt x="158320" y="217707"/>
                  </a:lnTo>
                  <a:lnTo>
                    <a:pt x="152884" y="226266"/>
                  </a:lnTo>
                  <a:lnTo>
                    <a:pt x="145945" y="233351"/>
                  </a:lnTo>
                  <a:lnTo>
                    <a:pt x="137460" y="238902"/>
                  </a:lnTo>
                  <a:lnTo>
                    <a:pt x="127573" y="243036"/>
                  </a:lnTo>
                  <a:lnTo>
                    <a:pt x="116867" y="245679"/>
                  </a:lnTo>
                  <a:lnTo>
                    <a:pt x="106229" y="246489"/>
                  </a:lnTo>
                  <a:lnTo>
                    <a:pt x="96164" y="245451"/>
                  </a:lnTo>
                  <a:lnTo>
                    <a:pt x="87093" y="243132"/>
                  </a:lnTo>
                  <a:lnTo>
                    <a:pt x="78637" y="240269"/>
                  </a:lnTo>
                  <a:lnTo>
                    <a:pt x="70061" y="236615"/>
                  </a:lnTo>
                  <a:lnTo>
                    <a:pt x="5998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1326590" y="2021471"/>
            <a:ext cx="5095794" cy="463255"/>
            <a:chOff x="1326590" y="2021471"/>
            <a:chExt cx="5095794" cy="463255"/>
          </a:xfrm>
        </p:grpSpPr>
        <p:sp>
          <p:nvSpPr>
            <p:cNvPr id="164" name="Freeform 163"/>
            <p:cNvSpPr/>
            <p:nvPr/>
          </p:nvSpPr>
          <p:spPr>
            <a:xfrm>
              <a:off x="1326590" y="2253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337119" y="2358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564133" y="2147813"/>
              <a:ext cx="15142" cy="263214"/>
            </a:xfrm>
            <a:custGeom>
              <a:avLst/>
              <a:gdLst/>
              <a:ahLst/>
              <a:cxnLst/>
              <a:rect l="0" t="0" r="0" b="0"/>
              <a:pathLst>
                <a:path w="15142" h="263214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39"/>
                  </a:lnTo>
                  <a:lnTo>
                    <a:pt x="2826" y="68350"/>
                  </a:lnTo>
                  <a:lnTo>
                    <a:pt x="3352" y="81469"/>
                  </a:lnTo>
                  <a:lnTo>
                    <a:pt x="3743" y="95656"/>
                  </a:lnTo>
                  <a:lnTo>
                    <a:pt x="4190" y="110418"/>
                  </a:lnTo>
                  <a:lnTo>
                    <a:pt x="5030" y="124940"/>
                  </a:lnTo>
                  <a:lnTo>
                    <a:pt x="6411" y="138787"/>
                  </a:lnTo>
                  <a:lnTo>
                    <a:pt x="8154" y="152202"/>
                  </a:lnTo>
                  <a:lnTo>
                    <a:pt x="9863" y="165888"/>
                  </a:lnTo>
                  <a:lnTo>
                    <a:pt x="11307" y="180235"/>
                  </a:lnTo>
                  <a:lnTo>
                    <a:pt x="12430" y="194933"/>
                  </a:lnTo>
                  <a:lnTo>
                    <a:pt x="13380" y="210803"/>
                  </a:lnTo>
                  <a:lnTo>
                    <a:pt x="14236" y="231480"/>
                  </a:lnTo>
                  <a:lnTo>
                    <a:pt x="1514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473989" y="2103372"/>
              <a:ext cx="184903" cy="191841"/>
            </a:xfrm>
            <a:custGeom>
              <a:avLst/>
              <a:gdLst/>
              <a:ahLst/>
              <a:cxnLst/>
              <a:rect l="0" t="0" r="0" b="0"/>
              <a:pathLst>
                <a:path w="184903" h="191841">
                  <a:moveTo>
                    <a:pt x="0" y="65498"/>
                  </a:moveTo>
                  <a:lnTo>
                    <a:pt x="3001" y="56764"/>
                  </a:lnTo>
                  <a:lnTo>
                    <a:pt x="6423" y="49057"/>
                  </a:lnTo>
                  <a:lnTo>
                    <a:pt x="10624" y="41659"/>
                  </a:lnTo>
                  <a:lnTo>
                    <a:pt x="15697" y="34571"/>
                  </a:lnTo>
                  <a:lnTo>
                    <a:pt x="21827" y="28041"/>
                  </a:lnTo>
                  <a:lnTo>
                    <a:pt x="29010" y="22169"/>
                  </a:lnTo>
                  <a:lnTo>
                    <a:pt x="37098" y="16904"/>
                  </a:lnTo>
                  <a:lnTo>
                    <a:pt x="45893" y="12134"/>
                  </a:lnTo>
                  <a:lnTo>
                    <a:pt x="55213" y="7748"/>
                  </a:lnTo>
                  <a:lnTo>
                    <a:pt x="64910" y="3972"/>
                  </a:lnTo>
                  <a:lnTo>
                    <a:pt x="74871" y="1340"/>
                  </a:lnTo>
                  <a:lnTo>
                    <a:pt x="85015" y="51"/>
                  </a:lnTo>
                  <a:lnTo>
                    <a:pt x="95284" y="0"/>
                  </a:lnTo>
                  <a:lnTo>
                    <a:pt x="105638" y="954"/>
                  </a:lnTo>
                  <a:lnTo>
                    <a:pt x="116045" y="2683"/>
                  </a:lnTo>
                  <a:lnTo>
                    <a:pt x="126323" y="5471"/>
                  </a:lnTo>
                  <a:lnTo>
                    <a:pt x="136150" y="10076"/>
                  </a:lnTo>
                  <a:lnTo>
                    <a:pt x="145386" y="16764"/>
                  </a:lnTo>
                  <a:lnTo>
                    <a:pt x="153893" y="25187"/>
                  </a:lnTo>
                  <a:lnTo>
                    <a:pt x="161461" y="34675"/>
                  </a:lnTo>
                  <a:lnTo>
                    <a:pt x="168065" y="44728"/>
                  </a:lnTo>
                  <a:lnTo>
                    <a:pt x="173670" y="55221"/>
                  </a:lnTo>
                  <a:lnTo>
                    <a:pt x="178144" y="66317"/>
                  </a:lnTo>
                  <a:lnTo>
                    <a:pt x="181522" y="78068"/>
                  </a:lnTo>
                  <a:lnTo>
                    <a:pt x="183808" y="90247"/>
                  </a:lnTo>
                  <a:lnTo>
                    <a:pt x="184902" y="102428"/>
                  </a:lnTo>
                  <a:lnTo>
                    <a:pt x="184857" y="114362"/>
                  </a:lnTo>
                  <a:lnTo>
                    <a:pt x="183692" y="125817"/>
                  </a:lnTo>
                  <a:lnTo>
                    <a:pt x="181315" y="136510"/>
                  </a:lnTo>
                  <a:lnTo>
                    <a:pt x="177786" y="146362"/>
                  </a:lnTo>
                  <a:lnTo>
                    <a:pt x="173128" y="155300"/>
                  </a:lnTo>
                  <a:lnTo>
                    <a:pt x="167254" y="163165"/>
                  </a:lnTo>
                  <a:lnTo>
                    <a:pt x="160241" y="169972"/>
                  </a:lnTo>
                  <a:lnTo>
                    <a:pt x="152739" y="175732"/>
                  </a:lnTo>
                  <a:lnTo>
                    <a:pt x="145140" y="180927"/>
                  </a:lnTo>
                  <a:lnTo>
                    <a:pt x="136777" y="186018"/>
                  </a:lnTo>
                  <a:lnTo>
                    <a:pt x="126342" y="19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705616" y="229521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1" y="27846"/>
                  </a:lnTo>
                  <a:lnTo>
                    <a:pt x="13087" y="38654"/>
                  </a:lnTo>
                  <a:lnTo>
                    <a:pt x="11591" y="49817"/>
                  </a:lnTo>
                  <a:lnTo>
                    <a:pt x="9744" y="61009"/>
                  </a:lnTo>
                  <a:lnTo>
                    <a:pt x="7668" y="71640"/>
                  </a:lnTo>
                  <a:lnTo>
                    <a:pt x="5511" y="81835"/>
                  </a:lnTo>
                  <a:lnTo>
                    <a:pt x="3082" y="924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716145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795899" y="2286000"/>
              <a:ext cx="109760" cy="129144"/>
            </a:xfrm>
            <a:custGeom>
              <a:avLst/>
              <a:gdLst/>
              <a:ahLst/>
              <a:cxnLst/>
              <a:rect l="0" t="0" r="0" b="0"/>
              <a:pathLst>
                <a:path w="109760" h="129144">
                  <a:moveTo>
                    <a:pt x="67645" y="9212"/>
                  </a:moveTo>
                  <a:lnTo>
                    <a:pt x="61710" y="3613"/>
                  </a:lnTo>
                  <a:lnTo>
                    <a:pt x="55506" y="609"/>
                  </a:lnTo>
                  <a:lnTo>
                    <a:pt x="48414" y="0"/>
                  </a:lnTo>
                  <a:lnTo>
                    <a:pt x="40647" y="1532"/>
                  </a:lnTo>
                  <a:lnTo>
                    <a:pt x="32649" y="5116"/>
                  </a:lnTo>
                  <a:lnTo>
                    <a:pt x="24717" y="10512"/>
                  </a:lnTo>
                  <a:lnTo>
                    <a:pt x="17288" y="17529"/>
                  </a:lnTo>
                  <a:lnTo>
                    <a:pt x="10991" y="26119"/>
                  </a:lnTo>
                  <a:lnTo>
                    <a:pt x="6066" y="36108"/>
                  </a:lnTo>
                  <a:lnTo>
                    <a:pt x="2574" y="47065"/>
                  </a:lnTo>
                  <a:lnTo>
                    <a:pt x="591" y="58410"/>
                  </a:lnTo>
                  <a:lnTo>
                    <a:pt x="0" y="69775"/>
                  </a:lnTo>
                  <a:lnTo>
                    <a:pt x="720" y="80845"/>
                  </a:lnTo>
                  <a:lnTo>
                    <a:pt x="2789" y="91278"/>
                  </a:lnTo>
                  <a:lnTo>
                    <a:pt x="6113" y="100952"/>
                  </a:lnTo>
                  <a:lnTo>
                    <a:pt x="10800" y="109601"/>
                  </a:lnTo>
                  <a:lnTo>
                    <a:pt x="17227" y="116739"/>
                  </a:lnTo>
                  <a:lnTo>
                    <a:pt x="25437" y="122241"/>
                  </a:lnTo>
                  <a:lnTo>
                    <a:pt x="35035" y="126123"/>
                  </a:lnTo>
                  <a:lnTo>
                    <a:pt x="45387" y="128370"/>
                  </a:lnTo>
                  <a:lnTo>
                    <a:pt x="56041" y="129143"/>
                  </a:lnTo>
                  <a:lnTo>
                    <a:pt x="66513" y="128681"/>
                  </a:lnTo>
                  <a:lnTo>
                    <a:pt x="77328" y="127062"/>
                  </a:lnTo>
                  <a:lnTo>
                    <a:pt x="90549" y="123030"/>
                  </a:lnTo>
                  <a:lnTo>
                    <a:pt x="109759" y="114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958300" y="2168870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3"/>
                  </a:lnTo>
                  <a:lnTo>
                    <a:pt x="5" y="72344"/>
                  </a:lnTo>
                  <a:lnTo>
                    <a:pt x="178" y="85869"/>
                  </a:lnTo>
                  <a:lnTo>
                    <a:pt x="826" y="100082"/>
                  </a:lnTo>
                  <a:lnTo>
                    <a:pt x="2074" y="115046"/>
                  </a:lnTo>
                  <a:lnTo>
                    <a:pt x="3727" y="130518"/>
                  </a:lnTo>
                  <a:lnTo>
                    <a:pt x="5375" y="146056"/>
                  </a:lnTo>
                  <a:lnTo>
                    <a:pt x="6778" y="161388"/>
                  </a:lnTo>
                  <a:lnTo>
                    <a:pt x="7874" y="176216"/>
                  </a:lnTo>
                  <a:lnTo>
                    <a:pt x="8802" y="191794"/>
                  </a:lnTo>
                  <a:lnTo>
                    <a:pt x="9640" y="211725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990841" y="2210984"/>
              <a:ext cx="83274" cy="168457"/>
            </a:xfrm>
            <a:custGeom>
              <a:avLst/>
              <a:gdLst/>
              <a:ahLst/>
              <a:cxnLst/>
              <a:rect l="0" t="0" r="0" b="0"/>
              <a:pathLst>
                <a:path w="83274" h="168457">
                  <a:moveTo>
                    <a:pt x="62216" y="0"/>
                  </a:moveTo>
                  <a:lnTo>
                    <a:pt x="56348" y="8734"/>
                  </a:lnTo>
                  <a:lnTo>
                    <a:pt x="50784" y="16441"/>
                  </a:lnTo>
                  <a:lnTo>
                    <a:pt x="44984" y="23843"/>
                  </a:lnTo>
                  <a:lnTo>
                    <a:pt x="38904" y="31104"/>
                  </a:lnTo>
                  <a:lnTo>
                    <a:pt x="32574" y="38282"/>
                  </a:lnTo>
                  <a:lnTo>
                    <a:pt x="26050" y="45413"/>
                  </a:lnTo>
                  <a:lnTo>
                    <a:pt x="19547" y="52676"/>
                  </a:lnTo>
                  <a:lnTo>
                    <a:pt x="13413" y="60391"/>
                  </a:lnTo>
                  <a:lnTo>
                    <a:pt x="7822" y="68691"/>
                  </a:lnTo>
                  <a:lnTo>
                    <a:pt x="3257" y="77384"/>
                  </a:lnTo>
                  <a:lnTo>
                    <a:pt x="553" y="86065"/>
                  </a:lnTo>
                  <a:lnTo>
                    <a:pt x="0" y="94496"/>
                  </a:lnTo>
                  <a:lnTo>
                    <a:pt x="1409" y="102615"/>
                  </a:lnTo>
                  <a:lnTo>
                    <a:pt x="4406" y="110446"/>
                  </a:lnTo>
                  <a:lnTo>
                    <a:pt x="8609" y="118041"/>
                  </a:lnTo>
                  <a:lnTo>
                    <a:pt x="13851" y="125294"/>
                  </a:lnTo>
                  <a:lnTo>
                    <a:pt x="20185" y="131946"/>
                  </a:lnTo>
                  <a:lnTo>
                    <a:pt x="27546" y="137904"/>
                  </a:lnTo>
                  <a:lnTo>
                    <a:pt x="35696" y="143272"/>
                  </a:lnTo>
                  <a:lnTo>
                    <a:pt x="45296" y="148899"/>
                  </a:lnTo>
                  <a:lnTo>
                    <a:pt x="59424" y="156396"/>
                  </a:lnTo>
                  <a:lnTo>
                    <a:pt x="8327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266340" y="2137285"/>
              <a:ext cx="18344" cy="231627"/>
            </a:xfrm>
            <a:custGeom>
              <a:avLst/>
              <a:gdLst/>
              <a:ahLst/>
              <a:cxnLst/>
              <a:rect l="0" t="0" r="0" b="0"/>
              <a:pathLst>
                <a:path w="18344" h="231627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8"/>
                  </a:lnTo>
                  <a:lnTo>
                    <a:pt x="1889" y="89596"/>
                  </a:lnTo>
                  <a:lnTo>
                    <a:pt x="3253" y="105457"/>
                  </a:lnTo>
                  <a:lnTo>
                    <a:pt x="4467" y="121819"/>
                  </a:lnTo>
                  <a:lnTo>
                    <a:pt x="5602" y="138211"/>
                  </a:lnTo>
                  <a:lnTo>
                    <a:pt x="6970" y="153909"/>
                  </a:lnTo>
                  <a:lnTo>
                    <a:pt x="8738" y="168566"/>
                  </a:lnTo>
                  <a:lnTo>
                    <a:pt x="10765" y="181936"/>
                  </a:lnTo>
                  <a:lnTo>
                    <a:pt x="12885" y="195110"/>
                  </a:lnTo>
                  <a:lnTo>
                    <a:pt x="15286" y="210360"/>
                  </a:lnTo>
                  <a:lnTo>
                    <a:pt x="18343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179399" y="225309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259" y="67"/>
                  </a:lnTo>
                  <a:lnTo>
                    <a:pt x="135770" y="707"/>
                  </a:lnTo>
                  <a:lnTo>
                    <a:pt x="125464" y="2004"/>
                  </a:lnTo>
                  <a:lnTo>
                    <a:pt x="114990" y="3864"/>
                  </a:lnTo>
                  <a:lnTo>
                    <a:pt x="103998" y="6180"/>
                  </a:lnTo>
                  <a:lnTo>
                    <a:pt x="92355" y="8842"/>
                  </a:lnTo>
                  <a:lnTo>
                    <a:pt x="80101" y="11593"/>
                  </a:lnTo>
                  <a:lnTo>
                    <a:pt x="67346" y="14052"/>
                  </a:lnTo>
                  <a:lnTo>
                    <a:pt x="54229" y="16034"/>
                  </a:lnTo>
                  <a:lnTo>
                    <a:pt x="41459" y="17536"/>
                  </a:lnTo>
                  <a:lnTo>
                    <a:pt x="29056" y="18788"/>
                  </a:lnTo>
                  <a:lnTo>
                    <a:pt x="15933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347854" y="2084642"/>
              <a:ext cx="231628" cy="273874"/>
            </a:xfrm>
            <a:custGeom>
              <a:avLst/>
              <a:gdLst/>
              <a:ahLst/>
              <a:cxnLst/>
              <a:rect l="0" t="0" r="0" b="0"/>
              <a:pathLst>
                <a:path w="231628" h="27387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5" y="72335"/>
                  </a:lnTo>
                  <a:lnTo>
                    <a:pt x="178" y="85514"/>
                  </a:lnTo>
                  <a:lnTo>
                    <a:pt x="826" y="98431"/>
                  </a:lnTo>
                  <a:lnTo>
                    <a:pt x="2079" y="110898"/>
                  </a:lnTo>
                  <a:lnTo>
                    <a:pt x="3905" y="123064"/>
                  </a:lnTo>
                  <a:lnTo>
                    <a:pt x="6201" y="135306"/>
                  </a:lnTo>
                  <a:lnTo>
                    <a:pt x="8853" y="147842"/>
                  </a:lnTo>
                  <a:lnTo>
                    <a:pt x="11598" y="160720"/>
                  </a:lnTo>
                  <a:lnTo>
                    <a:pt x="14055" y="173905"/>
                  </a:lnTo>
                  <a:lnTo>
                    <a:pt x="16044" y="187241"/>
                  </a:lnTo>
                  <a:lnTo>
                    <a:pt x="17839" y="197353"/>
                  </a:lnTo>
                  <a:lnTo>
                    <a:pt x="19808" y="200343"/>
                  </a:lnTo>
                  <a:lnTo>
                    <a:pt x="21938" y="197943"/>
                  </a:lnTo>
                  <a:lnTo>
                    <a:pt x="24619" y="192599"/>
                  </a:lnTo>
                  <a:lnTo>
                    <a:pt x="28503" y="186283"/>
                  </a:lnTo>
                  <a:lnTo>
                    <a:pt x="33826" y="180059"/>
                  </a:lnTo>
                  <a:lnTo>
                    <a:pt x="40318" y="174810"/>
                  </a:lnTo>
                  <a:lnTo>
                    <a:pt x="47423" y="171521"/>
                  </a:lnTo>
                  <a:lnTo>
                    <a:pt x="54745" y="170516"/>
                  </a:lnTo>
                  <a:lnTo>
                    <a:pt x="61928" y="171762"/>
                  </a:lnTo>
                  <a:lnTo>
                    <a:pt x="68589" y="175168"/>
                  </a:lnTo>
                  <a:lnTo>
                    <a:pt x="74581" y="180452"/>
                  </a:lnTo>
                  <a:lnTo>
                    <a:pt x="79942" y="187232"/>
                  </a:lnTo>
                  <a:lnTo>
                    <a:pt x="84784" y="195134"/>
                  </a:lnTo>
                  <a:lnTo>
                    <a:pt x="89257" y="203817"/>
                  </a:lnTo>
                  <a:lnTo>
                    <a:pt x="94382" y="211853"/>
                  </a:lnTo>
                  <a:lnTo>
                    <a:pt x="100804" y="216774"/>
                  </a:lnTo>
                  <a:lnTo>
                    <a:pt x="107785" y="217973"/>
                  </a:lnTo>
                  <a:lnTo>
                    <a:pt x="115675" y="216688"/>
                  </a:lnTo>
                  <a:lnTo>
                    <a:pt x="124779" y="214095"/>
                  </a:lnTo>
                  <a:lnTo>
                    <a:pt x="134923" y="210892"/>
                  </a:lnTo>
                  <a:lnTo>
                    <a:pt x="145611" y="207430"/>
                  </a:lnTo>
                  <a:lnTo>
                    <a:pt x="156479" y="203870"/>
                  </a:lnTo>
                  <a:lnTo>
                    <a:pt x="167190" y="200117"/>
                  </a:lnTo>
                  <a:lnTo>
                    <a:pt x="177371" y="195894"/>
                  </a:lnTo>
                  <a:lnTo>
                    <a:pt x="186874" y="191073"/>
                  </a:lnTo>
                  <a:lnTo>
                    <a:pt x="195574" y="185525"/>
                  </a:lnTo>
                  <a:lnTo>
                    <a:pt x="203279" y="179042"/>
                  </a:lnTo>
                  <a:lnTo>
                    <a:pt x="209969" y="171607"/>
                  </a:lnTo>
                  <a:lnTo>
                    <a:pt x="215293" y="163512"/>
                  </a:lnTo>
                  <a:lnTo>
                    <a:pt x="218515" y="155241"/>
                  </a:lnTo>
                  <a:lnTo>
                    <a:pt x="219412" y="147096"/>
                  </a:lnTo>
                  <a:lnTo>
                    <a:pt x="217895" y="139512"/>
                  </a:lnTo>
                  <a:lnTo>
                    <a:pt x="213761" y="133104"/>
                  </a:lnTo>
                  <a:lnTo>
                    <a:pt x="207173" y="128105"/>
                  </a:lnTo>
                  <a:lnTo>
                    <a:pt x="198871" y="124733"/>
                  </a:lnTo>
                  <a:lnTo>
                    <a:pt x="189937" y="123361"/>
                  </a:lnTo>
                  <a:lnTo>
                    <a:pt x="181051" y="123998"/>
                  </a:lnTo>
                  <a:lnTo>
                    <a:pt x="172480" y="126527"/>
                  </a:lnTo>
                  <a:lnTo>
                    <a:pt x="164272" y="130881"/>
                  </a:lnTo>
                  <a:lnTo>
                    <a:pt x="156392" y="136849"/>
                  </a:lnTo>
                  <a:lnTo>
                    <a:pt x="149101" y="144276"/>
                  </a:lnTo>
                  <a:lnTo>
                    <a:pt x="142948" y="153156"/>
                  </a:lnTo>
                  <a:lnTo>
                    <a:pt x="138143" y="163345"/>
                  </a:lnTo>
                  <a:lnTo>
                    <a:pt x="134746" y="174439"/>
                  </a:lnTo>
                  <a:lnTo>
                    <a:pt x="132831" y="185877"/>
                  </a:lnTo>
                  <a:lnTo>
                    <a:pt x="132285" y="197309"/>
                  </a:lnTo>
                  <a:lnTo>
                    <a:pt x="132867" y="208594"/>
                  </a:lnTo>
                  <a:lnTo>
                    <a:pt x="134311" y="219705"/>
                  </a:lnTo>
                  <a:lnTo>
                    <a:pt x="136398" y="230651"/>
                  </a:lnTo>
                  <a:lnTo>
                    <a:pt x="139271" y="241138"/>
                  </a:lnTo>
                  <a:lnTo>
                    <a:pt x="143408" y="250581"/>
                  </a:lnTo>
                  <a:lnTo>
                    <a:pt x="148972" y="258740"/>
                  </a:lnTo>
                  <a:lnTo>
                    <a:pt x="155828" y="265372"/>
                  </a:lnTo>
                  <a:lnTo>
                    <a:pt x="163726" y="270078"/>
                  </a:lnTo>
                  <a:lnTo>
                    <a:pt x="172405" y="272833"/>
                  </a:lnTo>
                  <a:lnTo>
                    <a:pt x="181579" y="273873"/>
                  </a:lnTo>
                  <a:lnTo>
                    <a:pt x="192044" y="273507"/>
                  </a:lnTo>
                  <a:lnTo>
                    <a:pt x="206953" y="270587"/>
                  </a:lnTo>
                  <a:lnTo>
                    <a:pt x="23162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774910" y="2074114"/>
              <a:ext cx="25671" cy="252685"/>
            </a:xfrm>
            <a:custGeom>
              <a:avLst/>
              <a:gdLst/>
              <a:ahLst/>
              <a:cxnLst/>
              <a:rect l="0" t="0" r="0" b="0"/>
              <a:pathLst>
                <a:path w="25671" h="252685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2" y="72339"/>
                  </a:lnTo>
                  <a:lnTo>
                    <a:pt x="2826" y="85691"/>
                  </a:lnTo>
                  <a:lnTo>
                    <a:pt x="3352" y="99256"/>
                  </a:lnTo>
                  <a:lnTo>
                    <a:pt x="3743" y="112971"/>
                  </a:lnTo>
                  <a:lnTo>
                    <a:pt x="4190" y="126790"/>
                  </a:lnTo>
                  <a:lnTo>
                    <a:pt x="5030" y="140681"/>
                  </a:lnTo>
                  <a:lnTo>
                    <a:pt x="6415" y="154619"/>
                  </a:lnTo>
                  <a:lnTo>
                    <a:pt x="8331" y="168590"/>
                  </a:lnTo>
                  <a:lnTo>
                    <a:pt x="10689" y="182584"/>
                  </a:lnTo>
                  <a:lnTo>
                    <a:pt x="13382" y="196573"/>
                  </a:lnTo>
                  <a:lnTo>
                    <a:pt x="16166" y="209949"/>
                  </a:lnTo>
                  <a:lnTo>
                    <a:pt x="18942" y="222833"/>
                  </a:lnTo>
                  <a:lnTo>
                    <a:pt x="21953" y="236357"/>
                  </a:lnTo>
                  <a:lnTo>
                    <a:pt x="2567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881750" y="2231203"/>
              <a:ext cx="129401" cy="95192"/>
            </a:xfrm>
            <a:custGeom>
              <a:avLst/>
              <a:gdLst/>
              <a:ahLst/>
              <a:cxnLst/>
              <a:rect l="0" t="0" r="0" b="0"/>
              <a:pathLst>
                <a:path w="129401" h="95192">
                  <a:moveTo>
                    <a:pt x="66229" y="11367"/>
                  </a:moveTo>
                  <a:lnTo>
                    <a:pt x="60294" y="5700"/>
                  </a:lnTo>
                  <a:lnTo>
                    <a:pt x="54089" y="2056"/>
                  </a:lnTo>
                  <a:lnTo>
                    <a:pt x="46998" y="156"/>
                  </a:lnTo>
                  <a:lnTo>
                    <a:pt x="39231" y="0"/>
                  </a:lnTo>
                  <a:lnTo>
                    <a:pt x="31233" y="1916"/>
                  </a:lnTo>
                  <a:lnTo>
                    <a:pt x="23301" y="5899"/>
                  </a:lnTo>
                  <a:lnTo>
                    <a:pt x="15872" y="11817"/>
                  </a:lnTo>
                  <a:lnTo>
                    <a:pt x="9576" y="19597"/>
                  </a:lnTo>
                  <a:lnTo>
                    <a:pt x="4654" y="29007"/>
                  </a:lnTo>
                  <a:lnTo>
                    <a:pt x="1336" y="39559"/>
                  </a:lnTo>
                  <a:lnTo>
                    <a:pt x="0" y="50624"/>
                  </a:lnTo>
                  <a:lnTo>
                    <a:pt x="667" y="61788"/>
                  </a:lnTo>
                  <a:lnTo>
                    <a:pt x="3386" y="72382"/>
                  </a:lnTo>
                  <a:lnTo>
                    <a:pt x="8400" y="81432"/>
                  </a:lnTo>
                  <a:lnTo>
                    <a:pt x="15615" y="88536"/>
                  </a:lnTo>
                  <a:lnTo>
                    <a:pt x="24355" y="93321"/>
                  </a:lnTo>
                  <a:lnTo>
                    <a:pt x="33589" y="95191"/>
                  </a:lnTo>
                  <a:lnTo>
                    <a:pt x="42672" y="94110"/>
                  </a:lnTo>
                  <a:lnTo>
                    <a:pt x="51036" y="90318"/>
                  </a:lnTo>
                  <a:lnTo>
                    <a:pt x="58042" y="84052"/>
                  </a:lnTo>
                  <a:lnTo>
                    <a:pt x="63516" y="75730"/>
                  </a:lnTo>
                  <a:lnTo>
                    <a:pt x="68597" y="67043"/>
                  </a:lnTo>
                  <a:lnTo>
                    <a:pt x="74429" y="61012"/>
                  </a:lnTo>
                  <a:lnTo>
                    <a:pt x="80633" y="58493"/>
                  </a:lnTo>
                  <a:lnTo>
                    <a:pt x="87400" y="57765"/>
                  </a:lnTo>
                  <a:lnTo>
                    <a:pt x="94949" y="57352"/>
                  </a:lnTo>
                  <a:lnTo>
                    <a:pt x="103488" y="56699"/>
                  </a:lnTo>
                  <a:lnTo>
                    <a:pt x="114281" y="55526"/>
                  </a:lnTo>
                  <a:lnTo>
                    <a:pt x="129400" y="53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042735" y="2179399"/>
              <a:ext cx="84229" cy="126005"/>
            </a:xfrm>
            <a:custGeom>
              <a:avLst/>
              <a:gdLst/>
              <a:ahLst/>
              <a:cxnLst/>
              <a:rect l="0" t="0" r="0" b="0"/>
              <a:pathLst>
                <a:path w="84229" h="126005">
                  <a:moveTo>
                    <a:pt x="0" y="52642"/>
                  </a:moveTo>
                  <a:lnTo>
                    <a:pt x="67" y="64310"/>
                  </a:lnTo>
                  <a:lnTo>
                    <a:pt x="707" y="74799"/>
                  </a:lnTo>
                  <a:lnTo>
                    <a:pt x="2004" y="85101"/>
                  </a:lnTo>
                  <a:lnTo>
                    <a:pt x="3864" y="95402"/>
                  </a:lnTo>
                  <a:lnTo>
                    <a:pt x="6180" y="105746"/>
                  </a:lnTo>
                  <a:lnTo>
                    <a:pt x="8830" y="116064"/>
                  </a:lnTo>
                  <a:lnTo>
                    <a:pt x="11112" y="123863"/>
                  </a:lnTo>
                  <a:lnTo>
                    <a:pt x="12048" y="126004"/>
                  </a:lnTo>
                  <a:lnTo>
                    <a:pt x="11600" y="123458"/>
                  </a:lnTo>
                  <a:lnTo>
                    <a:pt x="10129" y="117860"/>
                  </a:lnTo>
                  <a:lnTo>
                    <a:pt x="8299" y="110224"/>
                  </a:lnTo>
                  <a:lnTo>
                    <a:pt x="6962" y="100971"/>
                  </a:lnTo>
                  <a:lnTo>
                    <a:pt x="6540" y="90420"/>
                  </a:lnTo>
                  <a:lnTo>
                    <a:pt x="7236" y="79197"/>
                  </a:lnTo>
                  <a:lnTo>
                    <a:pt x="9219" y="68176"/>
                  </a:lnTo>
                  <a:lnTo>
                    <a:pt x="12442" y="57830"/>
                  </a:lnTo>
                  <a:lnTo>
                    <a:pt x="16706" y="48251"/>
                  </a:lnTo>
                  <a:lnTo>
                    <a:pt x="21776" y="39354"/>
                  </a:lnTo>
                  <a:lnTo>
                    <a:pt x="27444" y="31008"/>
                  </a:lnTo>
                  <a:lnTo>
                    <a:pt x="33815" y="23375"/>
                  </a:lnTo>
                  <a:lnTo>
                    <a:pt x="42232" y="16179"/>
                  </a:lnTo>
                  <a:lnTo>
                    <a:pt x="56787" y="87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155555" y="2208847"/>
              <a:ext cx="111126" cy="275879"/>
            </a:xfrm>
            <a:custGeom>
              <a:avLst/>
              <a:gdLst/>
              <a:ahLst/>
              <a:cxnLst/>
              <a:rect l="0" t="0" r="0" b="0"/>
              <a:pathLst>
                <a:path w="111126" h="275879">
                  <a:moveTo>
                    <a:pt x="55636" y="44251"/>
                  </a:moveTo>
                  <a:lnTo>
                    <a:pt x="61303" y="38316"/>
                  </a:lnTo>
                  <a:lnTo>
                    <a:pt x="64947" y="32112"/>
                  </a:lnTo>
                  <a:lnTo>
                    <a:pt x="66842" y="25030"/>
                  </a:lnTo>
                  <a:lnTo>
                    <a:pt x="66825" y="17608"/>
                  </a:lnTo>
                  <a:lnTo>
                    <a:pt x="64261" y="10907"/>
                  </a:lnTo>
                  <a:lnTo>
                    <a:pt x="59035" y="5481"/>
                  </a:lnTo>
                  <a:lnTo>
                    <a:pt x="51636" y="1704"/>
                  </a:lnTo>
                  <a:lnTo>
                    <a:pt x="42856" y="0"/>
                  </a:lnTo>
                  <a:lnTo>
                    <a:pt x="33306" y="391"/>
                  </a:lnTo>
                  <a:lnTo>
                    <a:pt x="23833" y="2909"/>
                  </a:lnTo>
                  <a:lnTo>
                    <a:pt x="15553" y="7782"/>
                  </a:lnTo>
                  <a:lnTo>
                    <a:pt x="8964" y="14904"/>
                  </a:lnTo>
                  <a:lnTo>
                    <a:pt x="4188" y="23750"/>
                  </a:lnTo>
                  <a:lnTo>
                    <a:pt x="1260" y="33587"/>
                  </a:lnTo>
                  <a:lnTo>
                    <a:pt x="0" y="43893"/>
                  </a:lnTo>
                  <a:lnTo>
                    <a:pt x="422" y="54062"/>
                  </a:lnTo>
                  <a:lnTo>
                    <a:pt x="2815" y="63350"/>
                  </a:lnTo>
                  <a:lnTo>
                    <a:pt x="7156" y="71429"/>
                  </a:lnTo>
                  <a:lnTo>
                    <a:pt x="13001" y="77851"/>
                  </a:lnTo>
                  <a:lnTo>
                    <a:pt x="19677" y="81891"/>
                  </a:lnTo>
                  <a:lnTo>
                    <a:pt x="26716" y="83381"/>
                  </a:lnTo>
                  <a:lnTo>
                    <a:pt x="33710" y="82450"/>
                  </a:lnTo>
                  <a:lnTo>
                    <a:pt x="40246" y="79251"/>
                  </a:lnTo>
                  <a:lnTo>
                    <a:pt x="46170" y="74138"/>
                  </a:lnTo>
                  <a:lnTo>
                    <a:pt x="52055" y="68827"/>
                  </a:lnTo>
                  <a:lnTo>
                    <a:pt x="58607" y="67074"/>
                  </a:lnTo>
                  <a:lnTo>
                    <a:pt x="65095" y="70517"/>
                  </a:lnTo>
                  <a:lnTo>
                    <a:pt x="70619" y="77389"/>
                  </a:lnTo>
                  <a:lnTo>
                    <a:pt x="75288" y="86309"/>
                  </a:lnTo>
                  <a:lnTo>
                    <a:pt x="79431" y="96284"/>
                  </a:lnTo>
                  <a:lnTo>
                    <a:pt x="83283" y="106726"/>
                  </a:lnTo>
                  <a:lnTo>
                    <a:pt x="86978" y="117342"/>
                  </a:lnTo>
                  <a:lnTo>
                    <a:pt x="90590" y="128002"/>
                  </a:lnTo>
                  <a:lnTo>
                    <a:pt x="94157" y="138654"/>
                  </a:lnTo>
                  <a:lnTo>
                    <a:pt x="97699" y="149283"/>
                  </a:lnTo>
                  <a:lnTo>
                    <a:pt x="101228" y="159887"/>
                  </a:lnTo>
                  <a:lnTo>
                    <a:pt x="104740" y="170471"/>
                  </a:lnTo>
                  <a:lnTo>
                    <a:pt x="107911" y="181038"/>
                  </a:lnTo>
                  <a:lnTo>
                    <a:pt x="110129" y="191593"/>
                  </a:lnTo>
                  <a:lnTo>
                    <a:pt x="111125" y="202131"/>
                  </a:lnTo>
                  <a:lnTo>
                    <a:pt x="110640" y="212327"/>
                  </a:lnTo>
                  <a:lnTo>
                    <a:pt x="108261" y="221567"/>
                  </a:lnTo>
                  <a:lnTo>
                    <a:pt x="103953" y="229595"/>
                  </a:lnTo>
                  <a:lnTo>
                    <a:pt x="97975" y="236476"/>
                  </a:lnTo>
                  <a:lnTo>
                    <a:pt x="90683" y="242414"/>
                  </a:lnTo>
                  <a:lnTo>
                    <a:pt x="82413" y="247632"/>
                  </a:lnTo>
                  <a:lnTo>
                    <a:pt x="73439" y="252325"/>
                  </a:lnTo>
                  <a:lnTo>
                    <a:pt x="63972" y="256645"/>
                  </a:lnTo>
                  <a:lnTo>
                    <a:pt x="54176" y="260701"/>
                  </a:lnTo>
                  <a:lnTo>
                    <a:pt x="44616" y="264424"/>
                  </a:lnTo>
                  <a:lnTo>
                    <a:pt x="35321" y="267941"/>
                  </a:lnTo>
                  <a:lnTo>
                    <a:pt x="25479" y="271564"/>
                  </a:lnTo>
                  <a:lnTo>
                    <a:pt x="13522" y="275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293751" y="2178733"/>
              <a:ext cx="96426" cy="127937"/>
            </a:xfrm>
            <a:custGeom>
              <a:avLst/>
              <a:gdLst/>
              <a:ahLst/>
              <a:cxnLst/>
              <a:rect l="0" t="0" r="0" b="0"/>
              <a:pathLst>
                <a:path w="96426" h="127937">
                  <a:moveTo>
                    <a:pt x="12197" y="53308"/>
                  </a:moveTo>
                  <a:lnTo>
                    <a:pt x="20998" y="50374"/>
                  </a:lnTo>
                  <a:lnTo>
                    <a:pt x="29344" y="47592"/>
                  </a:lnTo>
                  <a:lnTo>
                    <a:pt x="38034" y="44683"/>
                  </a:lnTo>
                  <a:lnTo>
                    <a:pt x="46809" y="41297"/>
                  </a:lnTo>
                  <a:lnTo>
                    <a:pt x="55008" y="36836"/>
                  </a:lnTo>
                  <a:lnTo>
                    <a:pt x="62275" y="31074"/>
                  </a:lnTo>
                  <a:lnTo>
                    <a:pt x="67947" y="24431"/>
                  </a:lnTo>
                  <a:lnTo>
                    <a:pt x="70935" y="17743"/>
                  </a:lnTo>
                  <a:lnTo>
                    <a:pt x="70891" y="11518"/>
                  </a:lnTo>
                  <a:lnTo>
                    <a:pt x="67944" y="6223"/>
                  </a:lnTo>
                  <a:lnTo>
                    <a:pt x="62318" y="2432"/>
                  </a:lnTo>
                  <a:lnTo>
                    <a:pt x="54440" y="306"/>
                  </a:lnTo>
                  <a:lnTo>
                    <a:pt x="45292" y="0"/>
                  </a:lnTo>
                  <a:lnTo>
                    <a:pt x="36250" y="1833"/>
                  </a:lnTo>
                  <a:lnTo>
                    <a:pt x="28072" y="5767"/>
                  </a:lnTo>
                  <a:lnTo>
                    <a:pt x="20945" y="11491"/>
                  </a:lnTo>
                  <a:lnTo>
                    <a:pt x="14769" y="18611"/>
                  </a:lnTo>
                  <a:lnTo>
                    <a:pt x="9365" y="26766"/>
                  </a:lnTo>
                  <a:lnTo>
                    <a:pt x="4869" y="35662"/>
                  </a:lnTo>
                  <a:lnTo>
                    <a:pt x="1737" y="45078"/>
                  </a:lnTo>
                  <a:lnTo>
                    <a:pt x="111" y="54852"/>
                  </a:lnTo>
                  <a:lnTo>
                    <a:pt x="0" y="64872"/>
                  </a:lnTo>
                  <a:lnTo>
                    <a:pt x="1444" y="75058"/>
                  </a:lnTo>
                  <a:lnTo>
                    <a:pt x="4311" y="85348"/>
                  </a:lnTo>
                  <a:lnTo>
                    <a:pt x="8507" y="95377"/>
                  </a:lnTo>
                  <a:lnTo>
                    <a:pt x="14063" y="104506"/>
                  </a:lnTo>
                  <a:lnTo>
                    <a:pt x="20873" y="112450"/>
                  </a:lnTo>
                  <a:lnTo>
                    <a:pt x="28715" y="118936"/>
                  </a:lnTo>
                  <a:lnTo>
                    <a:pt x="37349" y="123544"/>
                  </a:lnTo>
                  <a:lnTo>
                    <a:pt x="46553" y="126238"/>
                  </a:lnTo>
                  <a:lnTo>
                    <a:pt x="55898" y="127435"/>
                  </a:lnTo>
                  <a:lnTo>
                    <a:pt x="65761" y="127936"/>
                  </a:lnTo>
                  <a:lnTo>
                    <a:pt x="78123" y="127787"/>
                  </a:lnTo>
                  <a:lnTo>
                    <a:pt x="96425" y="127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434983" y="2168870"/>
              <a:ext cx="118622" cy="128395"/>
            </a:xfrm>
            <a:custGeom>
              <a:avLst/>
              <a:gdLst/>
              <a:ahLst/>
              <a:cxnLst/>
              <a:rect l="0" t="0" r="0" b="0"/>
              <a:pathLst>
                <a:path w="118622" h="128395">
                  <a:moveTo>
                    <a:pt x="81535" y="0"/>
                  </a:moveTo>
                  <a:lnTo>
                    <a:pt x="69934" y="134"/>
                  </a:lnTo>
                  <a:lnTo>
                    <a:pt x="60085" y="1414"/>
                  </a:lnTo>
                  <a:lnTo>
                    <a:pt x="51080" y="4008"/>
                  </a:lnTo>
                  <a:lnTo>
                    <a:pt x="42638" y="7727"/>
                  </a:lnTo>
                  <a:lnTo>
                    <a:pt x="34611" y="12360"/>
                  </a:lnTo>
                  <a:lnTo>
                    <a:pt x="26892" y="17698"/>
                  </a:lnTo>
                  <a:lnTo>
                    <a:pt x="19561" y="23718"/>
                  </a:lnTo>
                  <a:lnTo>
                    <a:pt x="12858" y="30580"/>
                  </a:lnTo>
                  <a:lnTo>
                    <a:pt x="6885" y="38295"/>
                  </a:lnTo>
                  <a:lnTo>
                    <a:pt x="2231" y="46423"/>
                  </a:lnTo>
                  <a:lnTo>
                    <a:pt x="0" y="54191"/>
                  </a:lnTo>
                  <a:lnTo>
                    <a:pt x="585" y="61187"/>
                  </a:lnTo>
                  <a:lnTo>
                    <a:pt x="3913" y="67188"/>
                  </a:lnTo>
                  <a:lnTo>
                    <a:pt x="9803" y="71994"/>
                  </a:lnTo>
                  <a:lnTo>
                    <a:pt x="17870" y="75627"/>
                  </a:lnTo>
                  <a:lnTo>
                    <a:pt x="27486" y="78100"/>
                  </a:lnTo>
                  <a:lnTo>
                    <a:pt x="37908" y="79327"/>
                  </a:lnTo>
                  <a:lnTo>
                    <a:pt x="48648" y="79388"/>
                  </a:lnTo>
                  <a:lnTo>
                    <a:pt x="59463" y="78805"/>
                  </a:lnTo>
                  <a:lnTo>
                    <a:pt x="70257" y="78417"/>
                  </a:lnTo>
                  <a:lnTo>
                    <a:pt x="80990" y="78691"/>
                  </a:lnTo>
                  <a:lnTo>
                    <a:pt x="91334" y="80048"/>
                  </a:lnTo>
                  <a:lnTo>
                    <a:pt x="100682" y="83021"/>
                  </a:lnTo>
                  <a:lnTo>
                    <a:pt x="108768" y="87723"/>
                  </a:lnTo>
                  <a:lnTo>
                    <a:pt x="115010" y="93626"/>
                  </a:lnTo>
                  <a:lnTo>
                    <a:pt x="118391" y="99803"/>
                  </a:lnTo>
                  <a:lnTo>
                    <a:pt x="118621" y="105690"/>
                  </a:lnTo>
                  <a:lnTo>
                    <a:pt x="116029" y="111094"/>
                  </a:lnTo>
                  <a:lnTo>
                    <a:pt x="111174" y="116023"/>
                  </a:lnTo>
                  <a:lnTo>
                    <a:pt x="104623" y="120548"/>
                  </a:lnTo>
                  <a:lnTo>
                    <a:pt x="96921" y="124418"/>
                  </a:lnTo>
                  <a:lnTo>
                    <a:pt x="87620" y="127320"/>
                  </a:lnTo>
                  <a:lnTo>
                    <a:pt x="73679" y="128394"/>
                  </a:lnTo>
                  <a:lnTo>
                    <a:pt x="4994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632331" y="2021471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70"/>
                  </a:lnTo>
                  <a:lnTo>
                    <a:pt x="3905" y="82142"/>
                  </a:lnTo>
                  <a:lnTo>
                    <a:pt x="6201" y="94707"/>
                  </a:lnTo>
                  <a:lnTo>
                    <a:pt x="8857" y="108273"/>
                  </a:lnTo>
                  <a:lnTo>
                    <a:pt x="11775" y="122825"/>
                  </a:lnTo>
                  <a:lnTo>
                    <a:pt x="14880" y="138203"/>
                  </a:lnTo>
                  <a:lnTo>
                    <a:pt x="18110" y="154220"/>
                  </a:lnTo>
                  <a:lnTo>
                    <a:pt x="21260" y="170705"/>
                  </a:lnTo>
                  <a:lnTo>
                    <a:pt x="23996" y="187523"/>
                  </a:lnTo>
                  <a:lnTo>
                    <a:pt x="26172" y="204555"/>
                  </a:lnTo>
                  <a:lnTo>
                    <a:pt x="28005" y="221165"/>
                  </a:lnTo>
                  <a:lnTo>
                    <a:pt x="30261" y="237927"/>
                  </a:lnTo>
                  <a:lnTo>
                    <a:pt x="34254" y="257432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569160" y="214781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4316" y="67"/>
                  </a:lnTo>
                  <a:lnTo>
                    <a:pt x="150405" y="707"/>
                  </a:lnTo>
                  <a:lnTo>
                    <a:pt x="135911" y="1999"/>
                  </a:lnTo>
                  <a:lnTo>
                    <a:pt x="120882" y="3686"/>
                  </a:lnTo>
                  <a:lnTo>
                    <a:pt x="105706" y="5354"/>
                  </a:lnTo>
                  <a:lnTo>
                    <a:pt x="90644" y="6768"/>
                  </a:lnTo>
                  <a:lnTo>
                    <a:pt x="75814" y="7868"/>
                  </a:lnTo>
                  <a:lnTo>
                    <a:pt x="59498" y="8800"/>
                  </a:lnTo>
                  <a:lnTo>
                    <a:pt x="3691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937658" y="2200540"/>
              <a:ext cx="115814" cy="115730"/>
            </a:xfrm>
            <a:custGeom>
              <a:avLst/>
              <a:gdLst/>
              <a:ahLst/>
              <a:cxnLst/>
              <a:rect l="0" t="0" r="0" b="0"/>
              <a:pathLst>
                <a:path w="115814" h="115730">
                  <a:moveTo>
                    <a:pt x="0" y="10444"/>
                  </a:moveTo>
                  <a:lnTo>
                    <a:pt x="134" y="24979"/>
                  </a:lnTo>
                  <a:lnTo>
                    <a:pt x="1414" y="37610"/>
                  </a:lnTo>
                  <a:lnTo>
                    <a:pt x="3998" y="49519"/>
                  </a:lnTo>
                  <a:lnTo>
                    <a:pt x="7372" y="61174"/>
                  </a:lnTo>
                  <a:lnTo>
                    <a:pt x="10708" y="73014"/>
                  </a:lnTo>
                  <a:lnTo>
                    <a:pt x="13507" y="85158"/>
                  </a:lnTo>
                  <a:lnTo>
                    <a:pt x="14697" y="94239"/>
                  </a:lnTo>
                  <a:lnTo>
                    <a:pt x="13626" y="96361"/>
                  </a:lnTo>
                  <a:lnTo>
                    <a:pt x="11465" y="93376"/>
                  </a:lnTo>
                  <a:lnTo>
                    <a:pt x="9146" y="87345"/>
                  </a:lnTo>
                  <a:lnTo>
                    <a:pt x="7496" y="79538"/>
                  </a:lnTo>
                  <a:lnTo>
                    <a:pt x="6875" y="70682"/>
                  </a:lnTo>
                  <a:lnTo>
                    <a:pt x="7275" y="61200"/>
                  </a:lnTo>
                  <a:lnTo>
                    <a:pt x="8534" y="51333"/>
                  </a:lnTo>
                  <a:lnTo>
                    <a:pt x="10464" y="41239"/>
                  </a:lnTo>
                  <a:lnTo>
                    <a:pt x="13216" y="31331"/>
                  </a:lnTo>
                  <a:lnTo>
                    <a:pt x="17265" y="22278"/>
                  </a:lnTo>
                  <a:lnTo>
                    <a:pt x="22766" y="14382"/>
                  </a:lnTo>
                  <a:lnTo>
                    <a:pt x="29578" y="7928"/>
                  </a:lnTo>
                  <a:lnTo>
                    <a:pt x="37446" y="3340"/>
                  </a:lnTo>
                  <a:lnTo>
                    <a:pt x="46100" y="673"/>
                  </a:lnTo>
                  <a:lnTo>
                    <a:pt x="54995" y="0"/>
                  </a:lnTo>
                  <a:lnTo>
                    <a:pt x="63346" y="1585"/>
                  </a:lnTo>
                  <a:lnTo>
                    <a:pt x="70774" y="5353"/>
                  </a:lnTo>
                  <a:lnTo>
                    <a:pt x="77420" y="10966"/>
                  </a:lnTo>
                  <a:lnTo>
                    <a:pt x="83732" y="18011"/>
                  </a:lnTo>
                  <a:lnTo>
                    <a:pt x="90009" y="26121"/>
                  </a:lnTo>
                  <a:lnTo>
                    <a:pt x="96059" y="35156"/>
                  </a:lnTo>
                  <a:lnTo>
                    <a:pt x="101297" y="45198"/>
                  </a:lnTo>
                  <a:lnTo>
                    <a:pt x="105452" y="56197"/>
                  </a:lnTo>
                  <a:lnTo>
                    <a:pt x="108571" y="67587"/>
                  </a:lnTo>
                  <a:lnTo>
                    <a:pt x="111160" y="79584"/>
                  </a:lnTo>
                  <a:lnTo>
                    <a:pt x="113445" y="94359"/>
                  </a:lnTo>
                  <a:lnTo>
                    <a:pt x="115813" y="115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106114" y="2200455"/>
              <a:ext cx="99352" cy="106174"/>
            </a:xfrm>
            <a:custGeom>
              <a:avLst/>
              <a:gdLst/>
              <a:ahLst/>
              <a:cxnLst/>
              <a:rect l="0" t="0" r="0" b="0"/>
              <a:pathLst>
                <a:path w="99352" h="106174">
                  <a:moveTo>
                    <a:pt x="0" y="10529"/>
                  </a:moveTo>
                  <a:lnTo>
                    <a:pt x="67" y="22197"/>
                  </a:lnTo>
                  <a:lnTo>
                    <a:pt x="707" y="32686"/>
                  </a:lnTo>
                  <a:lnTo>
                    <a:pt x="2003" y="42988"/>
                  </a:lnTo>
                  <a:lnTo>
                    <a:pt x="3863" y="53289"/>
                  </a:lnTo>
                  <a:lnTo>
                    <a:pt x="6179" y="63633"/>
                  </a:lnTo>
                  <a:lnTo>
                    <a:pt x="8860" y="74008"/>
                  </a:lnTo>
                  <a:lnTo>
                    <a:pt x="12302" y="83918"/>
                  </a:lnTo>
                  <a:lnTo>
                    <a:pt x="17354" y="92431"/>
                  </a:lnTo>
                  <a:lnTo>
                    <a:pt x="24340" y="99142"/>
                  </a:lnTo>
                  <a:lnTo>
                    <a:pt x="32795" y="103815"/>
                  </a:lnTo>
                  <a:lnTo>
                    <a:pt x="41772" y="106135"/>
                  </a:lnTo>
                  <a:lnTo>
                    <a:pt x="50659" y="106173"/>
                  </a:lnTo>
                  <a:lnTo>
                    <a:pt x="59216" y="104286"/>
                  </a:lnTo>
                  <a:lnTo>
                    <a:pt x="67408" y="100901"/>
                  </a:lnTo>
                  <a:lnTo>
                    <a:pt x="75274" y="96401"/>
                  </a:lnTo>
                  <a:lnTo>
                    <a:pt x="82553" y="90774"/>
                  </a:lnTo>
                  <a:lnTo>
                    <a:pt x="88698" y="83643"/>
                  </a:lnTo>
                  <a:lnTo>
                    <a:pt x="93497" y="74925"/>
                  </a:lnTo>
                  <a:lnTo>
                    <a:pt x="96890" y="64968"/>
                  </a:lnTo>
                  <a:lnTo>
                    <a:pt x="98802" y="54368"/>
                  </a:lnTo>
                  <a:lnTo>
                    <a:pt x="99351" y="43548"/>
                  </a:lnTo>
                  <a:lnTo>
                    <a:pt x="98935" y="33162"/>
                  </a:lnTo>
                  <a:lnTo>
                    <a:pt x="98096" y="23157"/>
                  </a:lnTo>
                  <a:lnTo>
                    <a:pt x="96763" y="1266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253513" y="2214732"/>
              <a:ext cx="202444" cy="112067"/>
            </a:xfrm>
            <a:custGeom>
              <a:avLst/>
              <a:gdLst/>
              <a:ahLst/>
              <a:cxnLst/>
              <a:rect l="0" t="0" r="0" b="0"/>
              <a:pathLst>
                <a:path w="202444" h="112067">
                  <a:moveTo>
                    <a:pt x="0" y="27838"/>
                  </a:moveTo>
                  <a:lnTo>
                    <a:pt x="2933" y="39573"/>
                  </a:lnTo>
                  <a:lnTo>
                    <a:pt x="5716" y="50702"/>
                  </a:lnTo>
                  <a:lnTo>
                    <a:pt x="8598" y="62197"/>
                  </a:lnTo>
                  <a:lnTo>
                    <a:pt x="11033" y="70553"/>
                  </a:lnTo>
                  <a:lnTo>
                    <a:pt x="12582" y="71561"/>
                  </a:lnTo>
                  <a:lnTo>
                    <a:pt x="13951" y="67017"/>
                  </a:lnTo>
                  <a:lnTo>
                    <a:pt x="15593" y="59151"/>
                  </a:lnTo>
                  <a:lnTo>
                    <a:pt x="17634" y="49590"/>
                  </a:lnTo>
                  <a:lnTo>
                    <a:pt x="20062" y="39291"/>
                  </a:lnTo>
                  <a:lnTo>
                    <a:pt x="23135" y="29372"/>
                  </a:lnTo>
                  <a:lnTo>
                    <a:pt x="27393" y="21270"/>
                  </a:lnTo>
                  <a:lnTo>
                    <a:pt x="33026" y="15594"/>
                  </a:lnTo>
                  <a:lnTo>
                    <a:pt x="39754" y="12402"/>
                  </a:lnTo>
                  <a:lnTo>
                    <a:pt x="47032" y="11603"/>
                  </a:lnTo>
                  <a:lnTo>
                    <a:pt x="54477" y="12879"/>
                  </a:lnTo>
                  <a:lnTo>
                    <a:pt x="61745" y="15968"/>
                  </a:lnTo>
                  <a:lnTo>
                    <a:pt x="68465" y="20764"/>
                  </a:lnTo>
                  <a:lnTo>
                    <a:pt x="74513" y="27009"/>
                  </a:lnTo>
                  <a:lnTo>
                    <a:pt x="80468" y="32727"/>
                  </a:lnTo>
                  <a:lnTo>
                    <a:pt x="86558" y="34897"/>
                  </a:lnTo>
                  <a:lnTo>
                    <a:pt x="92110" y="33020"/>
                  </a:lnTo>
                  <a:lnTo>
                    <a:pt x="97418" y="28098"/>
                  </a:lnTo>
                  <a:lnTo>
                    <a:pt x="102860" y="21184"/>
                  </a:lnTo>
                  <a:lnTo>
                    <a:pt x="108761" y="13660"/>
                  </a:lnTo>
                  <a:lnTo>
                    <a:pt x="115447" y="7223"/>
                  </a:lnTo>
                  <a:lnTo>
                    <a:pt x="123001" y="2688"/>
                  </a:lnTo>
                  <a:lnTo>
                    <a:pt x="131167" y="273"/>
                  </a:lnTo>
                  <a:lnTo>
                    <a:pt x="139482" y="0"/>
                  </a:lnTo>
                  <a:lnTo>
                    <a:pt x="147658" y="1631"/>
                  </a:lnTo>
                  <a:lnTo>
                    <a:pt x="155432" y="4958"/>
                  </a:lnTo>
                  <a:lnTo>
                    <a:pt x="162500" y="9914"/>
                  </a:lnTo>
                  <a:lnTo>
                    <a:pt x="168768" y="16312"/>
                  </a:lnTo>
                  <a:lnTo>
                    <a:pt x="174316" y="23874"/>
                  </a:lnTo>
                  <a:lnTo>
                    <a:pt x="179283" y="32318"/>
                  </a:lnTo>
                  <a:lnTo>
                    <a:pt x="183814" y="41405"/>
                  </a:lnTo>
                  <a:lnTo>
                    <a:pt x="188030" y="50946"/>
                  </a:lnTo>
                  <a:lnTo>
                    <a:pt x="192022" y="60803"/>
                  </a:lnTo>
                  <a:lnTo>
                    <a:pt x="195850" y="70864"/>
                  </a:lnTo>
                  <a:lnTo>
                    <a:pt x="199219" y="80604"/>
                  </a:lnTo>
                  <a:lnTo>
                    <a:pt x="201715" y="90040"/>
                  </a:lnTo>
                  <a:lnTo>
                    <a:pt x="202443" y="99998"/>
                  </a:lnTo>
                  <a:lnTo>
                    <a:pt x="200041" y="112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516725" y="2084642"/>
              <a:ext cx="136810" cy="226557"/>
            </a:xfrm>
            <a:custGeom>
              <a:avLst/>
              <a:gdLst/>
              <a:ahLst/>
              <a:cxnLst/>
              <a:rect l="0" t="0" r="0" b="0"/>
              <a:pathLst>
                <a:path w="136810" h="226557">
                  <a:moveTo>
                    <a:pt x="0" y="0"/>
                  </a:moveTo>
                  <a:lnTo>
                    <a:pt x="66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5" y="50730"/>
                  </a:lnTo>
                  <a:lnTo>
                    <a:pt x="5354" y="62570"/>
                  </a:lnTo>
                  <a:lnTo>
                    <a:pt x="6767" y="74811"/>
                  </a:lnTo>
                  <a:lnTo>
                    <a:pt x="7865" y="87479"/>
                  </a:lnTo>
                  <a:lnTo>
                    <a:pt x="8675" y="100518"/>
                  </a:lnTo>
                  <a:lnTo>
                    <a:pt x="9259" y="113842"/>
                  </a:lnTo>
                  <a:lnTo>
                    <a:pt x="9839" y="127214"/>
                  </a:lnTo>
                  <a:lnTo>
                    <a:pt x="10766" y="140264"/>
                  </a:lnTo>
                  <a:lnTo>
                    <a:pt x="12235" y="152749"/>
                  </a:lnTo>
                  <a:lnTo>
                    <a:pt x="15081" y="162281"/>
                  </a:lnTo>
                  <a:lnTo>
                    <a:pt x="19455" y="165797"/>
                  </a:lnTo>
                  <a:lnTo>
                    <a:pt x="23818" y="164166"/>
                  </a:lnTo>
                  <a:lnTo>
                    <a:pt x="27819" y="159138"/>
                  </a:lnTo>
                  <a:lnTo>
                    <a:pt x="31896" y="152350"/>
                  </a:lnTo>
                  <a:lnTo>
                    <a:pt x="36786" y="145240"/>
                  </a:lnTo>
                  <a:lnTo>
                    <a:pt x="42823" y="138573"/>
                  </a:lnTo>
                  <a:lnTo>
                    <a:pt x="49981" y="133073"/>
                  </a:lnTo>
                  <a:lnTo>
                    <a:pt x="58073" y="129636"/>
                  </a:lnTo>
                  <a:lnTo>
                    <a:pt x="66882" y="128540"/>
                  </a:lnTo>
                  <a:lnTo>
                    <a:pt x="76219" y="129561"/>
                  </a:lnTo>
                  <a:lnTo>
                    <a:pt x="85930" y="132286"/>
                  </a:lnTo>
                  <a:lnTo>
                    <a:pt x="95893" y="136301"/>
                  </a:lnTo>
                  <a:lnTo>
                    <a:pt x="105699" y="141415"/>
                  </a:lnTo>
                  <a:lnTo>
                    <a:pt x="114677" y="147661"/>
                  </a:lnTo>
                  <a:lnTo>
                    <a:pt x="122519" y="154968"/>
                  </a:lnTo>
                  <a:lnTo>
                    <a:pt x="128937" y="163161"/>
                  </a:lnTo>
                  <a:lnTo>
                    <a:pt x="133500" y="172038"/>
                  </a:lnTo>
                  <a:lnTo>
                    <a:pt x="136149" y="181409"/>
                  </a:lnTo>
                  <a:lnTo>
                    <a:pt x="136809" y="190803"/>
                  </a:lnTo>
                  <a:lnTo>
                    <a:pt x="135217" y="199498"/>
                  </a:lnTo>
                  <a:lnTo>
                    <a:pt x="131439" y="207152"/>
                  </a:lnTo>
                  <a:lnTo>
                    <a:pt x="125650" y="213611"/>
                  </a:lnTo>
                  <a:lnTo>
                    <a:pt x="117953" y="218733"/>
                  </a:lnTo>
                  <a:lnTo>
                    <a:pt x="108603" y="222581"/>
                  </a:lnTo>
                  <a:lnTo>
                    <a:pt x="98159" y="225177"/>
                  </a:lnTo>
                  <a:lnTo>
                    <a:pt x="86173" y="226556"/>
                  </a:lnTo>
                  <a:lnTo>
                    <a:pt x="69360" y="225724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695709" y="2189163"/>
              <a:ext cx="105286" cy="118049"/>
            </a:xfrm>
            <a:custGeom>
              <a:avLst/>
              <a:gdLst/>
              <a:ahLst/>
              <a:cxnLst/>
              <a:rect l="0" t="0" r="0" b="0"/>
              <a:pathLst>
                <a:path w="105286" h="118049">
                  <a:moveTo>
                    <a:pt x="0" y="53407"/>
                  </a:moveTo>
                  <a:lnTo>
                    <a:pt x="8801" y="56340"/>
                  </a:lnTo>
                  <a:lnTo>
                    <a:pt x="17149" y="59123"/>
                  </a:lnTo>
                  <a:lnTo>
                    <a:pt x="25847" y="62013"/>
                  </a:lnTo>
                  <a:lnTo>
                    <a:pt x="34968" y="64708"/>
                  </a:lnTo>
                  <a:lnTo>
                    <a:pt x="44463" y="66576"/>
                  </a:lnTo>
                  <a:lnTo>
                    <a:pt x="54241" y="67320"/>
                  </a:lnTo>
                  <a:lnTo>
                    <a:pt x="63737" y="66488"/>
                  </a:lnTo>
                  <a:lnTo>
                    <a:pt x="71965" y="63341"/>
                  </a:lnTo>
                  <a:lnTo>
                    <a:pt x="78483" y="57708"/>
                  </a:lnTo>
                  <a:lnTo>
                    <a:pt x="83025" y="50195"/>
                  </a:lnTo>
                  <a:lnTo>
                    <a:pt x="85256" y="41865"/>
                  </a:lnTo>
                  <a:lnTo>
                    <a:pt x="85232" y="33425"/>
                  </a:lnTo>
                  <a:lnTo>
                    <a:pt x="83131" y="25340"/>
                  </a:lnTo>
                  <a:lnTo>
                    <a:pt x="79071" y="17999"/>
                  </a:lnTo>
                  <a:lnTo>
                    <a:pt x="73309" y="11522"/>
                  </a:lnTo>
                  <a:lnTo>
                    <a:pt x="66191" y="6159"/>
                  </a:lnTo>
                  <a:lnTo>
                    <a:pt x="58052" y="2372"/>
                  </a:lnTo>
                  <a:lnTo>
                    <a:pt x="49178" y="275"/>
                  </a:lnTo>
                  <a:lnTo>
                    <a:pt x="39951" y="0"/>
                  </a:lnTo>
                  <a:lnTo>
                    <a:pt x="30838" y="1859"/>
                  </a:lnTo>
                  <a:lnTo>
                    <a:pt x="22094" y="5815"/>
                  </a:lnTo>
                  <a:lnTo>
                    <a:pt x="14258" y="11554"/>
                  </a:lnTo>
                  <a:lnTo>
                    <a:pt x="8205" y="18685"/>
                  </a:lnTo>
                  <a:lnTo>
                    <a:pt x="4249" y="26848"/>
                  </a:lnTo>
                  <a:lnTo>
                    <a:pt x="2221" y="35750"/>
                  </a:lnTo>
                  <a:lnTo>
                    <a:pt x="1756" y="45169"/>
                  </a:lnTo>
                  <a:lnTo>
                    <a:pt x="2482" y="54941"/>
                  </a:lnTo>
                  <a:lnTo>
                    <a:pt x="4236" y="64789"/>
                  </a:lnTo>
                  <a:lnTo>
                    <a:pt x="7074" y="74328"/>
                  </a:lnTo>
                  <a:lnTo>
                    <a:pt x="10945" y="83370"/>
                  </a:lnTo>
                  <a:lnTo>
                    <a:pt x="15847" y="91747"/>
                  </a:lnTo>
                  <a:lnTo>
                    <a:pt x="21893" y="99229"/>
                  </a:lnTo>
                  <a:lnTo>
                    <a:pt x="29042" y="105770"/>
                  </a:lnTo>
                  <a:lnTo>
                    <a:pt x="37285" y="111163"/>
                  </a:lnTo>
                  <a:lnTo>
                    <a:pt x="46720" y="114964"/>
                  </a:lnTo>
                  <a:lnTo>
                    <a:pt x="57273" y="117080"/>
                  </a:lnTo>
                  <a:lnTo>
                    <a:pt x="68147" y="117871"/>
                  </a:lnTo>
                  <a:lnTo>
                    <a:pt x="78989" y="118048"/>
                  </a:lnTo>
                  <a:lnTo>
                    <a:pt x="90751" y="117626"/>
                  </a:lnTo>
                  <a:lnTo>
                    <a:pt x="105285" y="116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843109" y="2179399"/>
              <a:ext cx="94757" cy="114587"/>
            </a:xfrm>
            <a:custGeom>
              <a:avLst/>
              <a:gdLst/>
              <a:ahLst/>
              <a:cxnLst/>
              <a:rect l="0" t="0" r="0" b="0"/>
              <a:pathLst>
                <a:path w="94757" h="114587">
                  <a:moveTo>
                    <a:pt x="0" y="73699"/>
                  </a:moveTo>
                  <a:lnTo>
                    <a:pt x="67" y="85367"/>
                  </a:lnTo>
                  <a:lnTo>
                    <a:pt x="707" y="95856"/>
                  </a:lnTo>
                  <a:lnTo>
                    <a:pt x="1980" y="106079"/>
                  </a:lnTo>
                  <a:lnTo>
                    <a:pt x="2965" y="113449"/>
                  </a:lnTo>
                  <a:lnTo>
                    <a:pt x="2836" y="114586"/>
                  </a:lnTo>
                  <a:lnTo>
                    <a:pt x="2284" y="110599"/>
                  </a:lnTo>
                  <a:lnTo>
                    <a:pt x="1877" y="103313"/>
                  </a:lnTo>
                  <a:lnTo>
                    <a:pt x="2045" y="94232"/>
                  </a:lnTo>
                  <a:lnTo>
                    <a:pt x="2938" y="84284"/>
                  </a:lnTo>
                  <a:lnTo>
                    <a:pt x="4672" y="74111"/>
                  </a:lnTo>
                  <a:lnTo>
                    <a:pt x="7429" y="64251"/>
                  </a:lnTo>
                  <a:lnTo>
                    <a:pt x="11214" y="54945"/>
                  </a:lnTo>
                  <a:lnTo>
                    <a:pt x="16042" y="46365"/>
                  </a:lnTo>
                  <a:lnTo>
                    <a:pt x="22031" y="38737"/>
                  </a:lnTo>
                  <a:lnTo>
                    <a:pt x="29133" y="32082"/>
                  </a:lnTo>
                  <a:lnTo>
                    <a:pt x="37172" y="26270"/>
                  </a:lnTo>
                  <a:lnTo>
                    <a:pt x="45939" y="21123"/>
                  </a:lnTo>
                  <a:lnTo>
                    <a:pt x="55229" y="16476"/>
                  </a:lnTo>
                  <a:lnTo>
                    <a:pt x="64431" y="12339"/>
                  </a:lnTo>
                  <a:lnTo>
                    <a:pt x="73439" y="8490"/>
                  </a:lnTo>
                  <a:lnTo>
                    <a:pt x="83040" y="458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122698" y="2210984"/>
              <a:ext cx="187935" cy="109499"/>
            </a:xfrm>
            <a:custGeom>
              <a:avLst/>
              <a:gdLst/>
              <a:ahLst/>
              <a:cxnLst/>
              <a:rect l="0" t="0" r="0" b="0"/>
              <a:pathLst>
                <a:path w="187935" h="109499">
                  <a:moveTo>
                    <a:pt x="4680" y="0"/>
                  </a:moveTo>
                  <a:lnTo>
                    <a:pt x="4613" y="11668"/>
                  </a:lnTo>
                  <a:lnTo>
                    <a:pt x="3972" y="22157"/>
                  </a:lnTo>
                  <a:lnTo>
                    <a:pt x="2685" y="32459"/>
                  </a:lnTo>
                  <a:lnTo>
                    <a:pt x="1171" y="42760"/>
                  </a:lnTo>
                  <a:lnTo>
                    <a:pt x="151" y="53104"/>
                  </a:lnTo>
                  <a:lnTo>
                    <a:pt x="0" y="63488"/>
                  </a:lnTo>
                  <a:lnTo>
                    <a:pt x="1073" y="73744"/>
                  </a:lnTo>
                  <a:lnTo>
                    <a:pt x="3856" y="83554"/>
                  </a:lnTo>
                  <a:lnTo>
                    <a:pt x="8434" y="92762"/>
                  </a:lnTo>
                  <a:lnTo>
                    <a:pt x="14425" y="100740"/>
                  </a:lnTo>
                  <a:lnTo>
                    <a:pt x="21194" y="106356"/>
                  </a:lnTo>
                  <a:lnTo>
                    <a:pt x="28296" y="109201"/>
                  </a:lnTo>
                  <a:lnTo>
                    <a:pt x="35501" y="109498"/>
                  </a:lnTo>
                  <a:lnTo>
                    <a:pt x="42709" y="107729"/>
                  </a:lnTo>
                  <a:lnTo>
                    <a:pt x="49883" y="104390"/>
                  </a:lnTo>
                  <a:lnTo>
                    <a:pt x="56852" y="99746"/>
                  </a:lnTo>
                  <a:lnTo>
                    <a:pt x="63312" y="93822"/>
                  </a:lnTo>
                  <a:lnTo>
                    <a:pt x="69157" y="86769"/>
                  </a:lnTo>
                  <a:lnTo>
                    <a:pt x="74976" y="80055"/>
                  </a:lnTo>
                  <a:lnTo>
                    <a:pt x="81642" y="77092"/>
                  </a:lnTo>
                  <a:lnTo>
                    <a:pt x="88735" y="79176"/>
                  </a:lnTo>
                  <a:lnTo>
                    <a:pt x="95488" y="84343"/>
                  </a:lnTo>
                  <a:lnTo>
                    <a:pt x="102139" y="90660"/>
                  </a:lnTo>
                  <a:lnTo>
                    <a:pt x="109217" y="96240"/>
                  </a:lnTo>
                  <a:lnTo>
                    <a:pt x="116967" y="100170"/>
                  </a:lnTo>
                  <a:lnTo>
                    <a:pt x="125229" y="102162"/>
                  </a:lnTo>
                  <a:lnTo>
                    <a:pt x="133592" y="102146"/>
                  </a:lnTo>
                  <a:lnTo>
                    <a:pt x="141794" y="100321"/>
                  </a:lnTo>
                  <a:lnTo>
                    <a:pt x="149753" y="97032"/>
                  </a:lnTo>
                  <a:lnTo>
                    <a:pt x="157473" y="92634"/>
                  </a:lnTo>
                  <a:lnTo>
                    <a:pt x="164987" y="87419"/>
                  </a:lnTo>
                  <a:lnTo>
                    <a:pt x="172016" y="81296"/>
                  </a:lnTo>
                  <a:lnTo>
                    <a:pt x="177984" y="73824"/>
                  </a:lnTo>
                  <a:lnTo>
                    <a:pt x="182661" y="64878"/>
                  </a:lnTo>
                  <a:lnTo>
                    <a:pt x="185949" y="54839"/>
                  </a:lnTo>
                  <a:lnTo>
                    <a:pt x="187934" y="43233"/>
                  </a:lnTo>
                  <a:lnTo>
                    <a:pt x="187669" y="26803"/>
                  </a:lnTo>
                  <a:lnTo>
                    <a:pt x="1836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353574" y="2197425"/>
              <a:ext cx="100188" cy="129374"/>
            </a:xfrm>
            <a:custGeom>
              <a:avLst/>
              <a:gdLst/>
              <a:ahLst/>
              <a:cxnLst/>
              <a:rect l="0" t="0" r="0" b="0"/>
              <a:pathLst>
                <a:path w="100188" h="129374">
                  <a:moveTo>
                    <a:pt x="5431" y="45145"/>
                  </a:moveTo>
                  <a:lnTo>
                    <a:pt x="11365" y="50945"/>
                  </a:lnTo>
                  <a:lnTo>
                    <a:pt x="17570" y="55869"/>
                  </a:lnTo>
                  <a:lnTo>
                    <a:pt x="24665" y="60363"/>
                  </a:lnTo>
                  <a:lnTo>
                    <a:pt x="32606" y="64238"/>
                  </a:lnTo>
                  <a:lnTo>
                    <a:pt x="41252" y="66955"/>
                  </a:lnTo>
                  <a:lnTo>
                    <a:pt x="50442" y="68305"/>
                  </a:lnTo>
                  <a:lnTo>
                    <a:pt x="59869" y="68234"/>
                  </a:lnTo>
                  <a:lnTo>
                    <a:pt x="69111" y="66668"/>
                  </a:lnTo>
                  <a:lnTo>
                    <a:pt x="77937" y="63720"/>
                  </a:lnTo>
                  <a:lnTo>
                    <a:pt x="85826" y="59471"/>
                  </a:lnTo>
                  <a:lnTo>
                    <a:pt x="91914" y="53878"/>
                  </a:lnTo>
                  <a:lnTo>
                    <a:pt x="95889" y="47049"/>
                  </a:lnTo>
                  <a:lnTo>
                    <a:pt x="97759" y="39364"/>
                  </a:lnTo>
                  <a:lnTo>
                    <a:pt x="97585" y="31368"/>
                  </a:lnTo>
                  <a:lnTo>
                    <a:pt x="95610" y="23410"/>
                  </a:lnTo>
                  <a:lnTo>
                    <a:pt x="91861" y="15950"/>
                  </a:lnTo>
                  <a:lnTo>
                    <a:pt x="86081" y="9625"/>
                  </a:lnTo>
                  <a:lnTo>
                    <a:pt x="78312" y="4682"/>
                  </a:lnTo>
                  <a:lnTo>
                    <a:pt x="69014" y="1347"/>
                  </a:lnTo>
                  <a:lnTo>
                    <a:pt x="58863" y="0"/>
                  </a:lnTo>
                  <a:lnTo>
                    <a:pt x="48345" y="654"/>
                  </a:lnTo>
                  <a:lnTo>
                    <a:pt x="38031" y="3193"/>
                  </a:lnTo>
                  <a:lnTo>
                    <a:pt x="28644" y="7555"/>
                  </a:lnTo>
                  <a:lnTo>
                    <a:pt x="20491" y="13528"/>
                  </a:lnTo>
                  <a:lnTo>
                    <a:pt x="13679" y="20959"/>
                  </a:lnTo>
                  <a:lnTo>
                    <a:pt x="8313" y="29841"/>
                  </a:lnTo>
                  <a:lnTo>
                    <a:pt x="4297" y="40031"/>
                  </a:lnTo>
                  <a:lnTo>
                    <a:pt x="1563" y="51126"/>
                  </a:lnTo>
                  <a:lnTo>
                    <a:pt x="161" y="62564"/>
                  </a:lnTo>
                  <a:lnTo>
                    <a:pt x="0" y="73988"/>
                  </a:lnTo>
                  <a:lnTo>
                    <a:pt x="1195" y="84928"/>
                  </a:lnTo>
                  <a:lnTo>
                    <a:pt x="4123" y="94742"/>
                  </a:lnTo>
                  <a:lnTo>
                    <a:pt x="8840" y="103186"/>
                  </a:lnTo>
                  <a:lnTo>
                    <a:pt x="15280" y="110194"/>
                  </a:lnTo>
                  <a:lnTo>
                    <a:pt x="23422" y="115694"/>
                  </a:lnTo>
                  <a:lnTo>
                    <a:pt x="33075" y="119803"/>
                  </a:lnTo>
                  <a:lnTo>
                    <a:pt x="43724" y="122775"/>
                  </a:lnTo>
                  <a:lnTo>
                    <a:pt x="55871" y="125191"/>
                  </a:lnTo>
                  <a:lnTo>
                    <a:pt x="72815" y="127269"/>
                  </a:lnTo>
                  <a:lnTo>
                    <a:pt x="100187" y="129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597437" y="2210984"/>
              <a:ext cx="109009" cy="124404"/>
            </a:xfrm>
            <a:custGeom>
              <a:avLst/>
              <a:gdLst/>
              <a:ahLst/>
              <a:cxnLst/>
              <a:rect l="0" t="0" r="0" b="0"/>
              <a:pathLst>
                <a:path w="109009" h="124404">
                  <a:moveTo>
                    <a:pt x="77422" y="0"/>
                  </a:moveTo>
                  <a:lnTo>
                    <a:pt x="65754" y="3001"/>
                  </a:lnTo>
                  <a:lnTo>
                    <a:pt x="55266" y="6423"/>
                  </a:lnTo>
                  <a:lnTo>
                    <a:pt x="44973" y="10624"/>
                  </a:lnTo>
                  <a:lnTo>
                    <a:pt x="35018" y="15697"/>
                  </a:lnTo>
                  <a:lnTo>
                    <a:pt x="25971" y="21827"/>
                  </a:lnTo>
                  <a:lnTo>
                    <a:pt x="18092" y="29015"/>
                  </a:lnTo>
                  <a:lnTo>
                    <a:pt x="11487" y="37275"/>
                  </a:lnTo>
                  <a:lnTo>
                    <a:pt x="6271" y="46718"/>
                  </a:lnTo>
                  <a:lnTo>
                    <a:pt x="2370" y="57282"/>
                  </a:lnTo>
                  <a:lnTo>
                    <a:pt x="56" y="68459"/>
                  </a:lnTo>
                  <a:lnTo>
                    <a:pt x="0" y="79420"/>
                  </a:lnTo>
                  <a:lnTo>
                    <a:pt x="2371" y="89710"/>
                  </a:lnTo>
                  <a:lnTo>
                    <a:pt x="6894" y="99073"/>
                  </a:lnTo>
                  <a:lnTo>
                    <a:pt x="13135" y="107290"/>
                  </a:lnTo>
                  <a:lnTo>
                    <a:pt x="20663" y="114357"/>
                  </a:lnTo>
                  <a:lnTo>
                    <a:pt x="29122" y="119950"/>
                  </a:lnTo>
                  <a:lnTo>
                    <a:pt x="38237" y="123359"/>
                  </a:lnTo>
                  <a:lnTo>
                    <a:pt x="47801" y="124403"/>
                  </a:lnTo>
                  <a:lnTo>
                    <a:pt x="57602" y="123653"/>
                  </a:lnTo>
                  <a:lnTo>
                    <a:pt x="68572" y="122098"/>
                  </a:lnTo>
                  <a:lnTo>
                    <a:pt x="83908" y="119599"/>
                  </a:lnTo>
                  <a:lnTo>
                    <a:pt x="10900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748559" y="2263626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5"/>
                  </a:lnTo>
                  <a:lnTo>
                    <a:pt x="0" y="45959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738031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811730" y="2210984"/>
              <a:ext cx="84229" cy="94356"/>
            </a:xfrm>
            <a:custGeom>
              <a:avLst/>
              <a:gdLst/>
              <a:ahLst/>
              <a:cxnLst/>
              <a:rect l="0" t="0" r="0" b="0"/>
              <a:pathLst>
                <a:path w="84229" h="94356">
                  <a:moveTo>
                    <a:pt x="0" y="52642"/>
                  </a:moveTo>
                  <a:lnTo>
                    <a:pt x="2934" y="64311"/>
                  </a:lnTo>
                  <a:lnTo>
                    <a:pt x="5717" y="74799"/>
                  </a:lnTo>
                  <a:lnTo>
                    <a:pt x="8591" y="85027"/>
                  </a:lnTo>
                  <a:lnTo>
                    <a:pt x="10679" y="92570"/>
                  </a:lnTo>
                  <a:lnTo>
                    <a:pt x="10932" y="94355"/>
                  </a:lnTo>
                  <a:lnTo>
                    <a:pt x="9804" y="91613"/>
                  </a:lnTo>
                  <a:lnTo>
                    <a:pt x="8140" y="85806"/>
                  </a:lnTo>
                  <a:lnTo>
                    <a:pt x="6884" y="77726"/>
                  </a:lnTo>
                  <a:lnTo>
                    <a:pt x="6502" y="67931"/>
                  </a:lnTo>
                  <a:lnTo>
                    <a:pt x="7217" y="57198"/>
                  </a:lnTo>
                  <a:lnTo>
                    <a:pt x="9211" y="46499"/>
                  </a:lnTo>
                  <a:lnTo>
                    <a:pt x="12447" y="36372"/>
                  </a:lnTo>
                  <a:lnTo>
                    <a:pt x="17059" y="27278"/>
                  </a:lnTo>
                  <a:lnTo>
                    <a:pt x="23426" y="19769"/>
                  </a:lnTo>
                  <a:lnTo>
                    <a:pt x="31583" y="13980"/>
                  </a:lnTo>
                  <a:lnTo>
                    <a:pt x="40873" y="9710"/>
                  </a:lnTo>
                  <a:lnTo>
                    <a:pt x="51141" y="6199"/>
                  </a:lnTo>
                  <a:lnTo>
                    <a:pt x="64407" y="313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946485" y="2233939"/>
              <a:ext cx="96873" cy="110236"/>
            </a:xfrm>
            <a:custGeom>
              <a:avLst/>
              <a:gdLst/>
              <a:ahLst/>
              <a:cxnLst/>
              <a:rect l="0" t="0" r="0" b="0"/>
              <a:pathLst>
                <a:path w="96873" h="110236">
                  <a:moveTo>
                    <a:pt x="54758" y="19159"/>
                  </a:moveTo>
                  <a:lnTo>
                    <a:pt x="51690" y="10626"/>
                  </a:lnTo>
                  <a:lnTo>
                    <a:pt x="47628" y="4840"/>
                  </a:lnTo>
                  <a:lnTo>
                    <a:pt x="42144" y="1336"/>
                  </a:lnTo>
                  <a:lnTo>
                    <a:pt x="35730" y="0"/>
                  </a:lnTo>
                  <a:lnTo>
                    <a:pt x="29229" y="1067"/>
                  </a:lnTo>
                  <a:lnTo>
                    <a:pt x="23138" y="4448"/>
                  </a:lnTo>
                  <a:lnTo>
                    <a:pt x="17604" y="9780"/>
                  </a:lnTo>
                  <a:lnTo>
                    <a:pt x="12591" y="16627"/>
                  </a:lnTo>
                  <a:lnTo>
                    <a:pt x="8013" y="24595"/>
                  </a:lnTo>
                  <a:lnTo>
                    <a:pt x="4092" y="33363"/>
                  </a:lnTo>
                  <a:lnTo>
                    <a:pt x="1357" y="42691"/>
                  </a:lnTo>
                  <a:lnTo>
                    <a:pt x="0" y="52407"/>
                  </a:lnTo>
                  <a:lnTo>
                    <a:pt x="72" y="62388"/>
                  </a:lnTo>
                  <a:lnTo>
                    <a:pt x="1640" y="72548"/>
                  </a:lnTo>
                  <a:lnTo>
                    <a:pt x="4594" y="82811"/>
                  </a:lnTo>
                  <a:lnTo>
                    <a:pt x="9018" y="92482"/>
                  </a:lnTo>
                  <a:lnTo>
                    <a:pt x="15261" y="100307"/>
                  </a:lnTo>
                  <a:lnTo>
                    <a:pt x="23344" y="105748"/>
                  </a:lnTo>
                  <a:lnTo>
                    <a:pt x="32856" y="108925"/>
                  </a:lnTo>
                  <a:lnTo>
                    <a:pt x="43149" y="110235"/>
                  </a:lnTo>
                  <a:lnTo>
                    <a:pt x="53759" y="110121"/>
                  </a:lnTo>
                  <a:lnTo>
                    <a:pt x="64002" y="109127"/>
                  </a:lnTo>
                  <a:lnTo>
                    <a:pt x="73895" y="107771"/>
                  </a:lnTo>
                  <a:lnTo>
                    <a:pt x="84300" y="105944"/>
                  </a:lnTo>
                  <a:lnTo>
                    <a:pt x="96872" y="103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074942" y="2084642"/>
              <a:ext cx="14821" cy="263213"/>
            </a:xfrm>
            <a:custGeom>
              <a:avLst/>
              <a:gdLst/>
              <a:ahLst/>
              <a:cxnLst/>
              <a:rect l="0" t="0" r="0" b="0"/>
              <a:pathLst>
                <a:path w="14821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4"/>
                  </a:lnTo>
                  <a:lnTo>
                    <a:pt x="2075" y="72344"/>
                  </a:lnTo>
                  <a:lnTo>
                    <a:pt x="3728" y="85869"/>
                  </a:lnTo>
                  <a:lnTo>
                    <a:pt x="5376" y="100082"/>
                  </a:lnTo>
                  <a:lnTo>
                    <a:pt x="6779" y="115051"/>
                  </a:lnTo>
                  <a:lnTo>
                    <a:pt x="7871" y="130696"/>
                  </a:lnTo>
                  <a:lnTo>
                    <a:pt x="8680" y="146882"/>
                  </a:lnTo>
                  <a:lnTo>
                    <a:pt x="9262" y="163467"/>
                  </a:lnTo>
                  <a:lnTo>
                    <a:pt x="9840" y="180011"/>
                  </a:lnTo>
                  <a:lnTo>
                    <a:pt x="10767" y="195812"/>
                  </a:lnTo>
                  <a:lnTo>
                    <a:pt x="12203" y="210534"/>
                  </a:lnTo>
                  <a:lnTo>
                    <a:pt x="13792" y="223750"/>
                  </a:lnTo>
                  <a:lnTo>
                    <a:pt x="14820" y="236059"/>
                  </a:lnTo>
                  <a:lnTo>
                    <a:pt x="14259" y="248540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127585" y="2223401"/>
              <a:ext cx="94758" cy="124454"/>
            </a:xfrm>
            <a:custGeom>
              <a:avLst/>
              <a:gdLst/>
              <a:ahLst/>
              <a:cxnLst/>
              <a:rect l="0" t="0" r="0" b="0"/>
              <a:pathLst>
                <a:path w="94758" h="124454">
                  <a:moveTo>
                    <a:pt x="0" y="40225"/>
                  </a:moveTo>
                  <a:lnTo>
                    <a:pt x="8869" y="43092"/>
                  </a:lnTo>
                  <a:lnTo>
                    <a:pt x="17856" y="45234"/>
                  </a:lnTo>
                  <a:lnTo>
                    <a:pt x="27847" y="46833"/>
                  </a:lnTo>
                  <a:lnTo>
                    <a:pt x="38654" y="47840"/>
                  </a:lnTo>
                  <a:lnTo>
                    <a:pt x="49817" y="48041"/>
                  </a:lnTo>
                  <a:lnTo>
                    <a:pt x="61004" y="47376"/>
                  </a:lnTo>
                  <a:lnTo>
                    <a:pt x="71425" y="45619"/>
                  </a:lnTo>
                  <a:lnTo>
                    <a:pt x="79816" y="42310"/>
                  </a:lnTo>
                  <a:lnTo>
                    <a:pt x="85664" y="37345"/>
                  </a:lnTo>
                  <a:lnTo>
                    <a:pt x="88959" y="31080"/>
                  </a:lnTo>
                  <a:lnTo>
                    <a:pt x="89822" y="24119"/>
                  </a:lnTo>
                  <a:lnTo>
                    <a:pt x="88581" y="16899"/>
                  </a:lnTo>
                  <a:lnTo>
                    <a:pt x="85345" y="10122"/>
                  </a:lnTo>
                  <a:lnTo>
                    <a:pt x="79917" y="4798"/>
                  </a:lnTo>
                  <a:lnTo>
                    <a:pt x="72397" y="1347"/>
                  </a:lnTo>
                  <a:lnTo>
                    <a:pt x="63605" y="0"/>
                  </a:lnTo>
                  <a:lnTo>
                    <a:pt x="54862" y="1059"/>
                  </a:lnTo>
                  <a:lnTo>
                    <a:pt x="46914" y="4438"/>
                  </a:lnTo>
                  <a:lnTo>
                    <a:pt x="39955" y="9772"/>
                  </a:lnTo>
                  <a:lnTo>
                    <a:pt x="33898" y="16624"/>
                  </a:lnTo>
                  <a:lnTo>
                    <a:pt x="28577" y="24594"/>
                  </a:lnTo>
                  <a:lnTo>
                    <a:pt x="24138" y="33365"/>
                  </a:lnTo>
                  <a:lnTo>
                    <a:pt x="21046" y="42696"/>
                  </a:lnTo>
                  <a:lnTo>
                    <a:pt x="19446" y="52409"/>
                  </a:lnTo>
                  <a:lnTo>
                    <a:pt x="19352" y="62217"/>
                  </a:lnTo>
                  <a:lnTo>
                    <a:pt x="20809" y="71730"/>
                  </a:lnTo>
                  <a:lnTo>
                    <a:pt x="23684" y="80754"/>
                  </a:lnTo>
                  <a:lnTo>
                    <a:pt x="27885" y="89119"/>
                  </a:lnTo>
                  <a:lnTo>
                    <a:pt x="33445" y="96592"/>
                  </a:lnTo>
                  <a:lnTo>
                    <a:pt x="40253" y="103133"/>
                  </a:lnTo>
                  <a:lnTo>
                    <a:pt x="48012" y="108712"/>
                  </a:lnTo>
                  <a:lnTo>
                    <a:pt x="57301" y="113767"/>
                  </a:lnTo>
                  <a:lnTo>
                    <a:pt x="71167" y="118742"/>
                  </a:lnTo>
                  <a:lnTo>
                    <a:pt x="94757" y="124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253274" y="2078084"/>
              <a:ext cx="115874" cy="273699"/>
            </a:xfrm>
            <a:custGeom>
              <a:avLst/>
              <a:gdLst/>
              <a:ahLst/>
              <a:cxnLst/>
              <a:rect l="0" t="0" r="0" b="0"/>
              <a:pathLst>
                <a:path w="115874" h="273699">
                  <a:moveTo>
                    <a:pt x="84881" y="196071"/>
                  </a:moveTo>
                  <a:lnTo>
                    <a:pt x="78880" y="187538"/>
                  </a:lnTo>
                  <a:lnTo>
                    <a:pt x="72035" y="181752"/>
                  </a:lnTo>
                  <a:lnTo>
                    <a:pt x="63652" y="178244"/>
                  </a:lnTo>
                  <a:lnTo>
                    <a:pt x="54197" y="176735"/>
                  </a:lnTo>
                  <a:lnTo>
                    <a:pt x="44531" y="177154"/>
                  </a:lnTo>
                  <a:lnTo>
                    <a:pt x="35181" y="179290"/>
                  </a:lnTo>
                  <a:lnTo>
                    <a:pt x="26481" y="183142"/>
                  </a:lnTo>
                  <a:lnTo>
                    <a:pt x="18726" y="188990"/>
                  </a:lnTo>
                  <a:lnTo>
                    <a:pt x="11972" y="196803"/>
                  </a:lnTo>
                  <a:lnTo>
                    <a:pt x="6422" y="206131"/>
                  </a:lnTo>
                  <a:lnTo>
                    <a:pt x="2510" y="216300"/>
                  </a:lnTo>
                  <a:lnTo>
                    <a:pt x="331" y="226836"/>
                  </a:lnTo>
                  <a:lnTo>
                    <a:pt x="0" y="237331"/>
                  </a:lnTo>
                  <a:lnTo>
                    <a:pt x="1823" y="247371"/>
                  </a:lnTo>
                  <a:lnTo>
                    <a:pt x="5753" y="256768"/>
                  </a:lnTo>
                  <a:lnTo>
                    <a:pt x="11476" y="264890"/>
                  </a:lnTo>
                  <a:lnTo>
                    <a:pt x="18597" y="270609"/>
                  </a:lnTo>
                  <a:lnTo>
                    <a:pt x="26743" y="273522"/>
                  </a:lnTo>
                  <a:lnTo>
                    <a:pt x="35294" y="273698"/>
                  </a:lnTo>
                  <a:lnTo>
                    <a:pt x="43413" y="271316"/>
                  </a:lnTo>
                  <a:lnTo>
                    <a:pt x="50681" y="266752"/>
                  </a:lnTo>
                  <a:lnTo>
                    <a:pt x="57050" y="260472"/>
                  </a:lnTo>
                  <a:lnTo>
                    <a:pt x="62643" y="252910"/>
                  </a:lnTo>
                  <a:lnTo>
                    <a:pt x="67630" y="244427"/>
                  </a:lnTo>
                  <a:lnTo>
                    <a:pt x="72168" y="235295"/>
                  </a:lnTo>
                  <a:lnTo>
                    <a:pt x="76385" y="225714"/>
                  </a:lnTo>
                  <a:lnTo>
                    <a:pt x="80376" y="215821"/>
                  </a:lnTo>
                  <a:lnTo>
                    <a:pt x="84212" y="205550"/>
                  </a:lnTo>
                  <a:lnTo>
                    <a:pt x="87942" y="194662"/>
                  </a:lnTo>
                  <a:lnTo>
                    <a:pt x="91600" y="183074"/>
                  </a:lnTo>
                  <a:lnTo>
                    <a:pt x="95209" y="170849"/>
                  </a:lnTo>
                  <a:lnTo>
                    <a:pt x="98785" y="158111"/>
                  </a:lnTo>
                  <a:lnTo>
                    <a:pt x="102334" y="144984"/>
                  </a:lnTo>
                  <a:lnTo>
                    <a:pt x="105701" y="131576"/>
                  </a:lnTo>
                  <a:lnTo>
                    <a:pt x="108582" y="117968"/>
                  </a:lnTo>
                  <a:lnTo>
                    <a:pt x="110851" y="104223"/>
                  </a:lnTo>
                  <a:lnTo>
                    <a:pt x="112545" y="90383"/>
                  </a:lnTo>
                  <a:lnTo>
                    <a:pt x="113764" y="76478"/>
                  </a:lnTo>
                  <a:lnTo>
                    <a:pt x="114621" y="62529"/>
                  </a:lnTo>
                  <a:lnTo>
                    <a:pt x="115215" y="48551"/>
                  </a:lnTo>
                  <a:lnTo>
                    <a:pt x="115621" y="34553"/>
                  </a:lnTo>
                  <a:lnTo>
                    <a:pt x="115873" y="20572"/>
                  </a:lnTo>
                  <a:lnTo>
                    <a:pt x="115153" y="7758"/>
                  </a:lnTo>
                  <a:lnTo>
                    <a:pt x="112183" y="0"/>
                  </a:lnTo>
                  <a:lnTo>
                    <a:pt x="107869" y="67"/>
                  </a:lnTo>
                  <a:lnTo>
                    <a:pt x="104107" y="6444"/>
                  </a:lnTo>
                  <a:lnTo>
                    <a:pt x="101340" y="17023"/>
                  </a:lnTo>
                  <a:lnTo>
                    <a:pt x="99413" y="29847"/>
                  </a:lnTo>
                  <a:lnTo>
                    <a:pt x="98101" y="43683"/>
                  </a:lnTo>
                  <a:lnTo>
                    <a:pt x="97213" y="57900"/>
                  </a:lnTo>
                  <a:lnTo>
                    <a:pt x="96617" y="72216"/>
                  </a:lnTo>
                  <a:lnTo>
                    <a:pt x="96217" y="86523"/>
                  </a:lnTo>
                  <a:lnTo>
                    <a:pt x="95948" y="100949"/>
                  </a:lnTo>
                  <a:lnTo>
                    <a:pt x="95770" y="115798"/>
                  </a:lnTo>
                  <a:lnTo>
                    <a:pt x="95654" y="131198"/>
                  </a:lnTo>
                  <a:lnTo>
                    <a:pt x="95747" y="146798"/>
                  </a:lnTo>
                  <a:lnTo>
                    <a:pt x="96342" y="161894"/>
                  </a:lnTo>
                  <a:lnTo>
                    <a:pt x="97556" y="176108"/>
                  </a:lnTo>
                  <a:lnTo>
                    <a:pt x="99193" y="188964"/>
                  </a:lnTo>
                  <a:lnTo>
                    <a:pt x="101002" y="200986"/>
                  </a:lnTo>
                  <a:lnTo>
                    <a:pt x="103141" y="213225"/>
                  </a:lnTo>
                  <a:lnTo>
                    <a:pt x="105938" y="227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411855" y="23267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1507125" y="4923614"/>
            <a:ext cx="1230285" cy="624663"/>
            <a:chOff x="1507125" y="4923614"/>
            <a:chExt cx="1230285" cy="624663"/>
          </a:xfrm>
        </p:grpSpPr>
        <p:sp>
          <p:nvSpPr>
            <p:cNvPr id="202" name="Freeform 201"/>
            <p:cNvSpPr/>
            <p:nvPr/>
          </p:nvSpPr>
          <p:spPr>
            <a:xfrm>
              <a:off x="1507125" y="4923614"/>
              <a:ext cx="324834" cy="624663"/>
            </a:xfrm>
            <a:custGeom>
              <a:avLst/>
              <a:gdLst/>
              <a:ahLst/>
              <a:cxnLst/>
              <a:rect l="0" t="0" r="0" b="0"/>
              <a:pathLst>
                <a:path w="324834" h="624663">
                  <a:moveTo>
                    <a:pt x="209020" y="77422"/>
                  </a:moveTo>
                  <a:lnTo>
                    <a:pt x="205952" y="65754"/>
                  </a:lnTo>
                  <a:lnTo>
                    <a:pt x="201889" y="55265"/>
                  </a:lnTo>
                  <a:lnTo>
                    <a:pt x="196396" y="44972"/>
                  </a:lnTo>
                  <a:lnTo>
                    <a:pt x="189637" y="35017"/>
                  </a:lnTo>
                  <a:lnTo>
                    <a:pt x="181839" y="25970"/>
                  </a:lnTo>
                  <a:lnTo>
                    <a:pt x="173237" y="18092"/>
                  </a:lnTo>
                  <a:lnTo>
                    <a:pt x="163879" y="11487"/>
                  </a:lnTo>
                  <a:lnTo>
                    <a:pt x="153625" y="6271"/>
                  </a:lnTo>
                  <a:lnTo>
                    <a:pt x="142477" y="2369"/>
                  </a:lnTo>
                  <a:lnTo>
                    <a:pt x="130722" y="55"/>
                  </a:lnTo>
                  <a:lnTo>
                    <a:pt x="118832" y="0"/>
                  </a:lnTo>
                  <a:lnTo>
                    <a:pt x="107099" y="2366"/>
                  </a:lnTo>
                  <a:lnTo>
                    <a:pt x="95780" y="6716"/>
                  </a:lnTo>
                  <a:lnTo>
                    <a:pt x="85178" y="12309"/>
                  </a:lnTo>
                  <a:lnTo>
                    <a:pt x="75383" y="18594"/>
                  </a:lnTo>
                  <a:lnTo>
                    <a:pt x="66314" y="25572"/>
                  </a:lnTo>
                  <a:lnTo>
                    <a:pt x="57828" y="33686"/>
                  </a:lnTo>
                  <a:lnTo>
                    <a:pt x="49787" y="43111"/>
                  </a:lnTo>
                  <a:lnTo>
                    <a:pt x="42231" y="53896"/>
                  </a:lnTo>
                  <a:lnTo>
                    <a:pt x="35375" y="66126"/>
                  </a:lnTo>
                  <a:lnTo>
                    <a:pt x="29280" y="79693"/>
                  </a:lnTo>
                  <a:lnTo>
                    <a:pt x="23865" y="94364"/>
                  </a:lnTo>
                  <a:lnTo>
                    <a:pt x="18992" y="109883"/>
                  </a:lnTo>
                  <a:lnTo>
                    <a:pt x="14533" y="126027"/>
                  </a:lnTo>
                  <a:lnTo>
                    <a:pt x="10538" y="142781"/>
                  </a:lnTo>
                  <a:lnTo>
                    <a:pt x="7227" y="160320"/>
                  </a:lnTo>
                  <a:lnTo>
                    <a:pt x="4665" y="178676"/>
                  </a:lnTo>
                  <a:lnTo>
                    <a:pt x="2775" y="197749"/>
                  </a:lnTo>
                  <a:lnTo>
                    <a:pt x="1423" y="217391"/>
                  </a:lnTo>
                  <a:lnTo>
                    <a:pt x="481" y="237465"/>
                  </a:lnTo>
                  <a:lnTo>
                    <a:pt x="0" y="258013"/>
                  </a:lnTo>
                  <a:lnTo>
                    <a:pt x="201" y="279252"/>
                  </a:lnTo>
                  <a:lnTo>
                    <a:pt x="1151" y="301229"/>
                  </a:lnTo>
                  <a:lnTo>
                    <a:pt x="2772" y="323207"/>
                  </a:lnTo>
                  <a:lnTo>
                    <a:pt x="4930" y="343824"/>
                  </a:lnTo>
                  <a:lnTo>
                    <a:pt x="7494" y="362441"/>
                  </a:lnTo>
                  <a:lnTo>
                    <a:pt x="10350" y="379568"/>
                  </a:lnTo>
                  <a:lnTo>
                    <a:pt x="13413" y="396445"/>
                  </a:lnTo>
                  <a:lnTo>
                    <a:pt x="16619" y="413829"/>
                  </a:lnTo>
                  <a:lnTo>
                    <a:pt x="19924" y="431475"/>
                  </a:lnTo>
                  <a:lnTo>
                    <a:pt x="23296" y="448430"/>
                  </a:lnTo>
                  <a:lnTo>
                    <a:pt x="26717" y="464175"/>
                  </a:lnTo>
                  <a:lnTo>
                    <a:pt x="30338" y="478665"/>
                  </a:lnTo>
                  <a:lnTo>
                    <a:pt x="34454" y="492078"/>
                  </a:lnTo>
                  <a:lnTo>
                    <a:pt x="39189" y="504655"/>
                  </a:lnTo>
                  <a:lnTo>
                    <a:pt x="44505" y="516778"/>
                  </a:lnTo>
                  <a:lnTo>
                    <a:pt x="50299" y="528932"/>
                  </a:lnTo>
                  <a:lnTo>
                    <a:pt x="56461" y="541376"/>
                  </a:lnTo>
                  <a:lnTo>
                    <a:pt x="63056" y="554009"/>
                  </a:lnTo>
                  <a:lnTo>
                    <a:pt x="70315" y="566490"/>
                  </a:lnTo>
                  <a:lnTo>
                    <a:pt x="78309" y="578616"/>
                  </a:lnTo>
                  <a:lnTo>
                    <a:pt x="86966" y="590029"/>
                  </a:lnTo>
                  <a:lnTo>
                    <a:pt x="96155" y="600161"/>
                  </a:lnTo>
                  <a:lnTo>
                    <a:pt x="105749" y="608813"/>
                  </a:lnTo>
                  <a:lnTo>
                    <a:pt x="115802" y="615791"/>
                  </a:lnTo>
                  <a:lnTo>
                    <a:pt x="126536" y="620737"/>
                  </a:lnTo>
                  <a:lnTo>
                    <a:pt x="138012" y="623652"/>
                  </a:lnTo>
                  <a:lnTo>
                    <a:pt x="149990" y="624662"/>
                  </a:lnTo>
                  <a:lnTo>
                    <a:pt x="162030" y="623835"/>
                  </a:lnTo>
                  <a:lnTo>
                    <a:pt x="173865" y="621395"/>
                  </a:lnTo>
                  <a:lnTo>
                    <a:pt x="185252" y="617658"/>
                  </a:lnTo>
                  <a:lnTo>
                    <a:pt x="195899" y="612941"/>
                  </a:lnTo>
                  <a:lnTo>
                    <a:pt x="205720" y="607510"/>
                  </a:lnTo>
                  <a:lnTo>
                    <a:pt x="214636" y="601408"/>
                  </a:lnTo>
                  <a:lnTo>
                    <a:pt x="222487" y="594482"/>
                  </a:lnTo>
                  <a:lnTo>
                    <a:pt x="229285" y="586705"/>
                  </a:lnTo>
                  <a:lnTo>
                    <a:pt x="235021" y="578024"/>
                  </a:lnTo>
                  <a:lnTo>
                    <a:pt x="239584" y="568287"/>
                  </a:lnTo>
                  <a:lnTo>
                    <a:pt x="243021" y="557515"/>
                  </a:lnTo>
                  <a:lnTo>
                    <a:pt x="245348" y="546026"/>
                  </a:lnTo>
                  <a:lnTo>
                    <a:pt x="246468" y="534322"/>
                  </a:lnTo>
                  <a:lnTo>
                    <a:pt x="246441" y="522712"/>
                  </a:lnTo>
                  <a:lnTo>
                    <a:pt x="245288" y="511307"/>
                  </a:lnTo>
                  <a:lnTo>
                    <a:pt x="242919" y="500116"/>
                  </a:lnTo>
                  <a:lnTo>
                    <a:pt x="239400" y="489112"/>
                  </a:lnTo>
                  <a:lnTo>
                    <a:pt x="234919" y="478417"/>
                  </a:lnTo>
                  <a:lnTo>
                    <a:pt x="229695" y="468301"/>
                  </a:lnTo>
                  <a:lnTo>
                    <a:pt x="223923" y="458864"/>
                  </a:lnTo>
                  <a:lnTo>
                    <a:pt x="217761" y="450051"/>
                  </a:lnTo>
                  <a:lnTo>
                    <a:pt x="211326" y="441744"/>
                  </a:lnTo>
                  <a:lnTo>
                    <a:pt x="204698" y="433826"/>
                  </a:lnTo>
                  <a:lnTo>
                    <a:pt x="197772" y="426355"/>
                  </a:lnTo>
                  <a:lnTo>
                    <a:pt x="190284" y="419557"/>
                  </a:lnTo>
                  <a:lnTo>
                    <a:pt x="182166" y="413485"/>
                  </a:lnTo>
                  <a:lnTo>
                    <a:pt x="174718" y="407519"/>
                  </a:lnTo>
                  <a:lnTo>
                    <a:pt x="171564" y="401087"/>
                  </a:lnTo>
                  <a:lnTo>
                    <a:pt x="174584" y="395215"/>
                  </a:lnTo>
                  <a:lnTo>
                    <a:pt x="182049" y="390922"/>
                  </a:lnTo>
                  <a:lnTo>
                    <a:pt x="192404" y="387895"/>
                  </a:lnTo>
                  <a:lnTo>
                    <a:pt x="204445" y="385394"/>
                  </a:lnTo>
                  <a:lnTo>
                    <a:pt x="217406" y="382942"/>
                  </a:lnTo>
                  <a:lnTo>
                    <a:pt x="230857" y="380338"/>
                  </a:lnTo>
                  <a:lnTo>
                    <a:pt x="244570" y="377533"/>
                  </a:lnTo>
                  <a:lnTo>
                    <a:pt x="258410" y="374543"/>
                  </a:lnTo>
                  <a:lnTo>
                    <a:pt x="271901" y="371365"/>
                  </a:lnTo>
                  <a:lnTo>
                    <a:pt x="285628" y="367539"/>
                  </a:lnTo>
                  <a:lnTo>
                    <a:pt x="301912" y="361613"/>
                  </a:lnTo>
                  <a:lnTo>
                    <a:pt x="324833" y="351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874831" y="5026779"/>
              <a:ext cx="262455" cy="417231"/>
            </a:xfrm>
            <a:custGeom>
              <a:avLst/>
              <a:gdLst/>
              <a:ahLst/>
              <a:cxnLst/>
              <a:rect l="0" t="0" r="0" b="0"/>
              <a:pathLst>
                <a:path w="262455" h="417231">
                  <a:moveTo>
                    <a:pt x="199283" y="26900"/>
                  </a:moveTo>
                  <a:lnTo>
                    <a:pt x="193348" y="21099"/>
                  </a:lnTo>
                  <a:lnTo>
                    <a:pt x="187143" y="16175"/>
                  </a:lnTo>
                  <a:lnTo>
                    <a:pt x="180043" y="11677"/>
                  </a:lnTo>
                  <a:lnTo>
                    <a:pt x="171930" y="7629"/>
                  </a:lnTo>
                  <a:lnTo>
                    <a:pt x="162635" y="4263"/>
                  </a:lnTo>
                  <a:lnTo>
                    <a:pt x="152197" y="1664"/>
                  </a:lnTo>
                  <a:lnTo>
                    <a:pt x="141117" y="83"/>
                  </a:lnTo>
                  <a:lnTo>
                    <a:pt x="130227" y="0"/>
                  </a:lnTo>
                  <a:lnTo>
                    <a:pt x="119980" y="1541"/>
                  </a:lnTo>
                  <a:lnTo>
                    <a:pt x="110307" y="4524"/>
                  </a:lnTo>
                  <a:lnTo>
                    <a:pt x="100818" y="8661"/>
                  </a:lnTo>
                  <a:lnTo>
                    <a:pt x="91253" y="13664"/>
                  </a:lnTo>
                  <a:lnTo>
                    <a:pt x="81674" y="19291"/>
                  </a:lnTo>
                  <a:lnTo>
                    <a:pt x="72383" y="25359"/>
                  </a:lnTo>
                  <a:lnTo>
                    <a:pt x="63535" y="31742"/>
                  </a:lnTo>
                  <a:lnTo>
                    <a:pt x="55134" y="38671"/>
                  </a:lnTo>
                  <a:lnTo>
                    <a:pt x="47111" y="46693"/>
                  </a:lnTo>
                  <a:lnTo>
                    <a:pt x="39388" y="56017"/>
                  </a:lnTo>
                  <a:lnTo>
                    <a:pt x="32048" y="66382"/>
                  </a:lnTo>
                  <a:lnTo>
                    <a:pt x="25339" y="77257"/>
                  </a:lnTo>
                  <a:lnTo>
                    <a:pt x="19347" y="88281"/>
                  </a:lnTo>
                  <a:lnTo>
                    <a:pt x="14170" y="99444"/>
                  </a:lnTo>
                  <a:lnTo>
                    <a:pt x="9991" y="110998"/>
                  </a:lnTo>
                  <a:lnTo>
                    <a:pt x="6811" y="123069"/>
                  </a:lnTo>
                  <a:lnTo>
                    <a:pt x="4488" y="135803"/>
                  </a:lnTo>
                  <a:lnTo>
                    <a:pt x="2838" y="149423"/>
                  </a:lnTo>
                  <a:lnTo>
                    <a:pt x="1688" y="163958"/>
                  </a:lnTo>
                  <a:lnTo>
                    <a:pt x="897" y="179126"/>
                  </a:lnTo>
                  <a:lnTo>
                    <a:pt x="357" y="194455"/>
                  </a:lnTo>
                  <a:lnTo>
                    <a:pt x="0" y="209657"/>
                  </a:lnTo>
                  <a:lnTo>
                    <a:pt x="99" y="224796"/>
                  </a:lnTo>
                  <a:lnTo>
                    <a:pt x="1229" y="240180"/>
                  </a:lnTo>
                  <a:lnTo>
                    <a:pt x="3624" y="255971"/>
                  </a:lnTo>
                  <a:lnTo>
                    <a:pt x="7201" y="272016"/>
                  </a:lnTo>
                  <a:lnTo>
                    <a:pt x="11743" y="287948"/>
                  </a:lnTo>
                  <a:lnTo>
                    <a:pt x="17022" y="303553"/>
                  </a:lnTo>
                  <a:lnTo>
                    <a:pt x="22837" y="318626"/>
                  </a:lnTo>
                  <a:lnTo>
                    <a:pt x="29031" y="332901"/>
                  </a:lnTo>
                  <a:lnTo>
                    <a:pt x="35489" y="346313"/>
                  </a:lnTo>
                  <a:lnTo>
                    <a:pt x="42129" y="358792"/>
                  </a:lnTo>
                  <a:lnTo>
                    <a:pt x="48892" y="370188"/>
                  </a:lnTo>
                  <a:lnTo>
                    <a:pt x="55744" y="380520"/>
                  </a:lnTo>
                  <a:lnTo>
                    <a:pt x="62821" y="389781"/>
                  </a:lnTo>
                  <a:lnTo>
                    <a:pt x="70411" y="397865"/>
                  </a:lnTo>
                  <a:lnTo>
                    <a:pt x="78632" y="404814"/>
                  </a:lnTo>
                  <a:lnTo>
                    <a:pt x="87443" y="410482"/>
                  </a:lnTo>
                  <a:lnTo>
                    <a:pt x="96735" y="414467"/>
                  </a:lnTo>
                  <a:lnTo>
                    <a:pt x="106395" y="416698"/>
                  </a:lnTo>
                  <a:lnTo>
                    <a:pt x="116322" y="417230"/>
                  </a:lnTo>
                  <a:lnTo>
                    <a:pt x="126439" y="416075"/>
                  </a:lnTo>
                  <a:lnTo>
                    <a:pt x="136683" y="413409"/>
                  </a:lnTo>
                  <a:lnTo>
                    <a:pt x="146849" y="409520"/>
                  </a:lnTo>
                  <a:lnTo>
                    <a:pt x="156602" y="404701"/>
                  </a:lnTo>
                  <a:lnTo>
                    <a:pt x="165791" y="399205"/>
                  </a:lnTo>
                  <a:lnTo>
                    <a:pt x="174437" y="393230"/>
                  </a:lnTo>
                  <a:lnTo>
                    <a:pt x="182630" y="386920"/>
                  </a:lnTo>
                  <a:lnTo>
                    <a:pt x="190477" y="380380"/>
                  </a:lnTo>
                  <a:lnTo>
                    <a:pt x="198070" y="373684"/>
                  </a:lnTo>
                  <a:lnTo>
                    <a:pt x="205483" y="366883"/>
                  </a:lnTo>
                  <a:lnTo>
                    <a:pt x="212770" y="360018"/>
                  </a:lnTo>
                  <a:lnTo>
                    <a:pt x="220052" y="353418"/>
                  </a:lnTo>
                  <a:lnTo>
                    <a:pt x="228447" y="347044"/>
                  </a:lnTo>
                  <a:lnTo>
                    <a:pt x="240929" y="340337"/>
                  </a:lnTo>
                  <a:lnTo>
                    <a:pt x="262454" y="332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210984" y="4927336"/>
              <a:ext cx="221099" cy="498301"/>
            </a:xfrm>
            <a:custGeom>
              <a:avLst/>
              <a:gdLst/>
              <a:ahLst/>
              <a:cxnLst/>
              <a:rect l="0" t="0" r="0" b="0"/>
              <a:pathLst>
                <a:path w="221099" h="498301">
                  <a:moveTo>
                    <a:pt x="0" y="200042"/>
                  </a:moveTo>
                  <a:lnTo>
                    <a:pt x="67" y="211844"/>
                  </a:lnTo>
                  <a:lnTo>
                    <a:pt x="707" y="223613"/>
                  </a:lnTo>
                  <a:lnTo>
                    <a:pt x="2009" y="236508"/>
                  </a:lnTo>
                  <a:lnTo>
                    <a:pt x="4041" y="250529"/>
                  </a:lnTo>
                  <a:lnTo>
                    <a:pt x="7006" y="265505"/>
                  </a:lnTo>
                  <a:lnTo>
                    <a:pt x="10921" y="281232"/>
                  </a:lnTo>
                  <a:lnTo>
                    <a:pt x="15497" y="297681"/>
                  </a:lnTo>
                  <a:lnTo>
                    <a:pt x="20253" y="315001"/>
                  </a:lnTo>
                  <a:lnTo>
                    <a:pt x="24891" y="333201"/>
                  </a:lnTo>
                  <a:lnTo>
                    <a:pt x="29307" y="351996"/>
                  </a:lnTo>
                  <a:lnTo>
                    <a:pt x="33500" y="370919"/>
                  </a:lnTo>
                  <a:lnTo>
                    <a:pt x="37503" y="389681"/>
                  </a:lnTo>
                  <a:lnTo>
                    <a:pt x="41361" y="408026"/>
                  </a:lnTo>
                  <a:lnTo>
                    <a:pt x="45112" y="425650"/>
                  </a:lnTo>
                  <a:lnTo>
                    <a:pt x="48788" y="442462"/>
                  </a:lnTo>
                  <a:lnTo>
                    <a:pt x="52410" y="458380"/>
                  </a:lnTo>
                  <a:lnTo>
                    <a:pt x="55996" y="473237"/>
                  </a:lnTo>
                  <a:lnTo>
                    <a:pt x="59541" y="486962"/>
                  </a:lnTo>
                  <a:lnTo>
                    <a:pt x="62477" y="496597"/>
                  </a:lnTo>
                  <a:lnTo>
                    <a:pt x="63902" y="498300"/>
                  </a:lnTo>
                  <a:lnTo>
                    <a:pt x="63770" y="493116"/>
                  </a:lnTo>
                  <a:lnTo>
                    <a:pt x="62479" y="482922"/>
                  </a:lnTo>
                  <a:lnTo>
                    <a:pt x="60414" y="469232"/>
                  </a:lnTo>
                  <a:lnTo>
                    <a:pt x="57847" y="453146"/>
                  </a:lnTo>
                  <a:lnTo>
                    <a:pt x="54954" y="435431"/>
                  </a:lnTo>
                  <a:lnTo>
                    <a:pt x="51849" y="416616"/>
                  </a:lnTo>
                  <a:lnTo>
                    <a:pt x="48607" y="397061"/>
                  </a:lnTo>
                  <a:lnTo>
                    <a:pt x="45274" y="377022"/>
                  </a:lnTo>
                  <a:lnTo>
                    <a:pt x="41882" y="357154"/>
                  </a:lnTo>
                  <a:lnTo>
                    <a:pt x="38450" y="338491"/>
                  </a:lnTo>
                  <a:lnTo>
                    <a:pt x="34992" y="321483"/>
                  </a:lnTo>
                  <a:lnTo>
                    <a:pt x="31517" y="305757"/>
                  </a:lnTo>
                  <a:lnTo>
                    <a:pt x="28031" y="290426"/>
                  </a:lnTo>
                  <a:lnTo>
                    <a:pt x="24541" y="274924"/>
                  </a:lnTo>
                  <a:lnTo>
                    <a:pt x="21214" y="259203"/>
                  </a:lnTo>
                  <a:lnTo>
                    <a:pt x="18360" y="243554"/>
                  </a:lnTo>
                  <a:lnTo>
                    <a:pt x="16113" y="228167"/>
                  </a:lnTo>
                  <a:lnTo>
                    <a:pt x="14604" y="213087"/>
                  </a:lnTo>
                  <a:lnTo>
                    <a:pt x="14042" y="198281"/>
                  </a:lnTo>
                  <a:lnTo>
                    <a:pt x="14443" y="183700"/>
                  </a:lnTo>
                  <a:lnTo>
                    <a:pt x="15678" y="169452"/>
                  </a:lnTo>
                  <a:lnTo>
                    <a:pt x="17570" y="155798"/>
                  </a:lnTo>
                  <a:lnTo>
                    <a:pt x="19956" y="142837"/>
                  </a:lnTo>
                  <a:lnTo>
                    <a:pt x="22861" y="130676"/>
                  </a:lnTo>
                  <a:lnTo>
                    <a:pt x="26489" y="119500"/>
                  </a:lnTo>
                  <a:lnTo>
                    <a:pt x="30892" y="109315"/>
                  </a:lnTo>
                  <a:lnTo>
                    <a:pt x="35984" y="99984"/>
                  </a:lnTo>
                  <a:lnTo>
                    <a:pt x="41626" y="91322"/>
                  </a:lnTo>
                  <a:lnTo>
                    <a:pt x="47687" y="83162"/>
                  </a:lnTo>
                  <a:lnTo>
                    <a:pt x="54214" y="75527"/>
                  </a:lnTo>
                  <a:lnTo>
                    <a:pt x="61428" y="68619"/>
                  </a:lnTo>
                  <a:lnTo>
                    <a:pt x="69392" y="62488"/>
                  </a:lnTo>
                  <a:lnTo>
                    <a:pt x="78028" y="57048"/>
                  </a:lnTo>
                  <a:lnTo>
                    <a:pt x="87204" y="52160"/>
                  </a:lnTo>
                  <a:lnTo>
                    <a:pt x="96789" y="47681"/>
                  </a:lnTo>
                  <a:lnTo>
                    <a:pt x="106836" y="43334"/>
                  </a:lnTo>
                  <a:lnTo>
                    <a:pt x="117566" y="38721"/>
                  </a:lnTo>
                  <a:lnTo>
                    <a:pt x="129040" y="33654"/>
                  </a:lnTo>
                  <a:lnTo>
                    <a:pt x="141016" y="28283"/>
                  </a:lnTo>
                  <a:lnTo>
                    <a:pt x="153054" y="22985"/>
                  </a:lnTo>
                  <a:lnTo>
                    <a:pt x="164884" y="17983"/>
                  </a:lnTo>
                  <a:lnTo>
                    <a:pt x="176165" y="13476"/>
                  </a:lnTo>
                  <a:lnTo>
                    <a:pt x="187621" y="9274"/>
                  </a:lnTo>
                  <a:lnTo>
                    <a:pt x="201372" y="501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253098" y="5180021"/>
              <a:ext cx="168457" cy="63171"/>
            </a:xfrm>
            <a:custGeom>
              <a:avLst/>
              <a:gdLst/>
              <a:ahLst/>
              <a:cxnLst/>
              <a:rect l="0" t="0" r="0" b="0"/>
              <a:pathLst>
                <a:path w="168457" h="63171">
                  <a:moveTo>
                    <a:pt x="168456" y="0"/>
                  </a:moveTo>
                  <a:lnTo>
                    <a:pt x="156788" y="2934"/>
                  </a:lnTo>
                  <a:lnTo>
                    <a:pt x="146299" y="5715"/>
                  </a:lnTo>
                  <a:lnTo>
                    <a:pt x="135997" y="8615"/>
                  </a:lnTo>
                  <a:lnTo>
                    <a:pt x="125696" y="11655"/>
                  </a:lnTo>
                  <a:lnTo>
                    <a:pt x="115352" y="14820"/>
                  </a:lnTo>
                  <a:lnTo>
                    <a:pt x="104963" y="18089"/>
                  </a:lnTo>
                  <a:lnTo>
                    <a:pt x="94535" y="21600"/>
                  </a:lnTo>
                  <a:lnTo>
                    <a:pt x="84076" y="25639"/>
                  </a:lnTo>
                  <a:lnTo>
                    <a:pt x="73597" y="30317"/>
                  </a:lnTo>
                  <a:lnTo>
                    <a:pt x="63102" y="35424"/>
                  </a:lnTo>
                  <a:lnTo>
                    <a:pt x="52596" y="40545"/>
                  </a:lnTo>
                  <a:lnTo>
                    <a:pt x="42097" y="45427"/>
                  </a:lnTo>
                  <a:lnTo>
                    <a:pt x="32060" y="49855"/>
                  </a:lnTo>
                  <a:lnTo>
                    <a:pt x="22394" y="53995"/>
                  </a:lnTo>
                  <a:lnTo>
                    <a:pt x="12247" y="58208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568953" y="5106321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6721" y="2933"/>
                  </a:lnTo>
                  <a:lnTo>
                    <a:pt x="145592" y="5716"/>
                  </a:lnTo>
                  <a:lnTo>
                    <a:pt x="133998" y="8615"/>
                  </a:lnTo>
                  <a:lnTo>
                    <a:pt x="122010" y="11655"/>
                  </a:lnTo>
                  <a:lnTo>
                    <a:pt x="109998" y="14821"/>
                  </a:lnTo>
                  <a:lnTo>
                    <a:pt x="98195" y="18090"/>
                  </a:lnTo>
                  <a:lnTo>
                    <a:pt x="86669" y="21600"/>
                  </a:lnTo>
                  <a:lnTo>
                    <a:pt x="75400" y="25640"/>
                  </a:lnTo>
                  <a:lnTo>
                    <a:pt x="64346" y="30312"/>
                  </a:lnTo>
                  <a:lnTo>
                    <a:pt x="53523" y="35268"/>
                  </a:lnTo>
                  <a:lnTo>
                    <a:pt x="41747" y="40277"/>
                  </a:lnTo>
                  <a:lnTo>
                    <a:pt x="25746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547896" y="5264248"/>
              <a:ext cx="189514" cy="21059"/>
            </a:xfrm>
            <a:custGeom>
              <a:avLst/>
              <a:gdLst/>
              <a:ahLst/>
              <a:cxnLst/>
              <a:rect l="0" t="0" r="0" b="0"/>
              <a:pathLst>
                <a:path w="189514" h="21059">
                  <a:moveTo>
                    <a:pt x="189513" y="0"/>
                  </a:moveTo>
                  <a:lnTo>
                    <a:pt x="177711" y="67"/>
                  </a:lnTo>
                  <a:lnTo>
                    <a:pt x="165942" y="707"/>
                  </a:lnTo>
                  <a:lnTo>
                    <a:pt x="153051" y="1999"/>
                  </a:lnTo>
                  <a:lnTo>
                    <a:pt x="139203" y="3687"/>
                  </a:lnTo>
                  <a:lnTo>
                    <a:pt x="124875" y="5354"/>
                  </a:lnTo>
                  <a:lnTo>
                    <a:pt x="110406" y="6772"/>
                  </a:lnTo>
                  <a:lnTo>
                    <a:pt x="95956" y="8044"/>
                  </a:lnTo>
                  <a:lnTo>
                    <a:pt x="81580" y="9502"/>
                  </a:lnTo>
                  <a:lnTo>
                    <a:pt x="67299" y="11330"/>
                  </a:lnTo>
                  <a:lnTo>
                    <a:pt x="53515" y="13398"/>
                  </a:lnTo>
                  <a:lnTo>
                    <a:pt x="39561" y="15550"/>
                  </a:lnTo>
                  <a:lnTo>
                    <a:pt x="23094" y="179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9" name="Freeform 208"/>
          <p:cNvSpPr/>
          <p:nvPr/>
        </p:nvSpPr>
        <p:spPr>
          <a:xfrm>
            <a:off x="2926922" y="4769409"/>
            <a:ext cx="384717" cy="737663"/>
          </a:xfrm>
          <a:custGeom>
            <a:avLst/>
            <a:gdLst/>
            <a:ahLst/>
            <a:cxnLst/>
            <a:rect l="0" t="0" r="0" b="0"/>
            <a:pathLst>
              <a:path w="384717" h="737663">
                <a:moveTo>
                  <a:pt x="294798" y="0"/>
                </a:moveTo>
                <a:lnTo>
                  <a:pt x="286064" y="5867"/>
                </a:lnTo>
                <a:lnTo>
                  <a:pt x="278357" y="11432"/>
                </a:lnTo>
                <a:lnTo>
                  <a:pt x="270955" y="17235"/>
                </a:lnTo>
                <a:lnTo>
                  <a:pt x="263694" y="23489"/>
                </a:lnTo>
                <a:lnTo>
                  <a:pt x="256515" y="30467"/>
                </a:lnTo>
                <a:lnTo>
                  <a:pt x="249390" y="38244"/>
                </a:lnTo>
                <a:lnTo>
                  <a:pt x="242300" y="46573"/>
                </a:lnTo>
                <a:lnTo>
                  <a:pt x="235233" y="55004"/>
                </a:lnTo>
                <a:lnTo>
                  <a:pt x="228181" y="63278"/>
                </a:lnTo>
                <a:lnTo>
                  <a:pt x="221141" y="71798"/>
                </a:lnTo>
                <a:lnTo>
                  <a:pt x="214108" y="81496"/>
                </a:lnTo>
                <a:lnTo>
                  <a:pt x="207084" y="92794"/>
                </a:lnTo>
                <a:lnTo>
                  <a:pt x="200231" y="105316"/>
                </a:lnTo>
                <a:lnTo>
                  <a:pt x="193857" y="118185"/>
                </a:lnTo>
                <a:lnTo>
                  <a:pt x="188084" y="130842"/>
                </a:lnTo>
                <a:lnTo>
                  <a:pt x="182715" y="143085"/>
                </a:lnTo>
                <a:lnTo>
                  <a:pt x="177343" y="154905"/>
                </a:lnTo>
                <a:lnTo>
                  <a:pt x="171731" y="166368"/>
                </a:lnTo>
                <a:lnTo>
                  <a:pt x="165977" y="177557"/>
                </a:lnTo>
                <a:lnTo>
                  <a:pt x="160414" y="188544"/>
                </a:lnTo>
                <a:lnTo>
                  <a:pt x="155226" y="199387"/>
                </a:lnTo>
                <a:lnTo>
                  <a:pt x="150437" y="210129"/>
                </a:lnTo>
                <a:lnTo>
                  <a:pt x="145994" y="220803"/>
                </a:lnTo>
                <a:lnTo>
                  <a:pt x="141818" y="231428"/>
                </a:lnTo>
                <a:lnTo>
                  <a:pt x="137674" y="242022"/>
                </a:lnTo>
                <a:lnTo>
                  <a:pt x="133198" y="252595"/>
                </a:lnTo>
                <a:lnTo>
                  <a:pt x="128224" y="263157"/>
                </a:lnTo>
                <a:lnTo>
                  <a:pt x="122915" y="273878"/>
                </a:lnTo>
                <a:lnTo>
                  <a:pt x="117658" y="285069"/>
                </a:lnTo>
                <a:lnTo>
                  <a:pt x="112679" y="296855"/>
                </a:lnTo>
                <a:lnTo>
                  <a:pt x="108033" y="309042"/>
                </a:lnTo>
                <a:lnTo>
                  <a:pt x="103685" y="321222"/>
                </a:lnTo>
                <a:lnTo>
                  <a:pt x="99578" y="333161"/>
                </a:lnTo>
                <a:lnTo>
                  <a:pt x="95650" y="344957"/>
                </a:lnTo>
                <a:lnTo>
                  <a:pt x="91851" y="356943"/>
                </a:lnTo>
                <a:lnTo>
                  <a:pt x="88145" y="369299"/>
                </a:lnTo>
                <a:lnTo>
                  <a:pt x="84502" y="381885"/>
                </a:lnTo>
                <a:lnTo>
                  <a:pt x="80902" y="394342"/>
                </a:lnTo>
                <a:lnTo>
                  <a:pt x="77332" y="406469"/>
                </a:lnTo>
                <a:lnTo>
                  <a:pt x="73782" y="418393"/>
                </a:lnTo>
                <a:lnTo>
                  <a:pt x="70245" y="430466"/>
                </a:lnTo>
                <a:lnTo>
                  <a:pt x="66717" y="442880"/>
                </a:lnTo>
                <a:lnTo>
                  <a:pt x="63195" y="455506"/>
                </a:lnTo>
                <a:lnTo>
                  <a:pt x="59678" y="467989"/>
                </a:lnTo>
                <a:lnTo>
                  <a:pt x="56168" y="480133"/>
                </a:lnTo>
                <a:lnTo>
                  <a:pt x="52827" y="492069"/>
                </a:lnTo>
                <a:lnTo>
                  <a:pt x="49963" y="504149"/>
                </a:lnTo>
                <a:lnTo>
                  <a:pt x="47706" y="516583"/>
                </a:lnTo>
                <a:lnTo>
                  <a:pt x="46020" y="529731"/>
                </a:lnTo>
                <a:lnTo>
                  <a:pt x="44807" y="544161"/>
                </a:lnTo>
                <a:lnTo>
                  <a:pt x="43953" y="560053"/>
                </a:lnTo>
                <a:lnTo>
                  <a:pt x="43361" y="576947"/>
                </a:lnTo>
                <a:lnTo>
                  <a:pt x="42956" y="593973"/>
                </a:lnTo>
                <a:lnTo>
                  <a:pt x="42690" y="610606"/>
                </a:lnTo>
                <a:lnTo>
                  <a:pt x="42849" y="626687"/>
                </a:lnTo>
                <a:lnTo>
                  <a:pt x="44020" y="642244"/>
                </a:lnTo>
                <a:lnTo>
                  <a:pt x="46443" y="657365"/>
                </a:lnTo>
                <a:lnTo>
                  <a:pt x="50037" y="671823"/>
                </a:lnTo>
                <a:lnTo>
                  <a:pt x="54592" y="685095"/>
                </a:lnTo>
                <a:lnTo>
                  <a:pt x="59883" y="696984"/>
                </a:lnTo>
                <a:lnTo>
                  <a:pt x="65876" y="707445"/>
                </a:lnTo>
                <a:lnTo>
                  <a:pt x="72722" y="716408"/>
                </a:lnTo>
                <a:lnTo>
                  <a:pt x="80445" y="723984"/>
                </a:lnTo>
                <a:lnTo>
                  <a:pt x="89258" y="730089"/>
                </a:lnTo>
                <a:lnTo>
                  <a:pt x="99615" y="734376"/>
                </a:lnTo>
                <a:lnTo>
                  <a:pt x="111621" y="736817"/>
                </a:lnTo>
                <a:lnTo>
                  <a:pt x="124923" y="737662"/>
                </a:lnTo>
                <a:lnTo>
                  <a:pt x="138914" y="737249"/>
                </a:lnTo>
                <a:lnTo>
                  <a:pt x="153175" y="735892"/>
                </a:lnTo>
                <a:lnTo>
                  <a:pt x="167494" y="733525"/>
                </a:lnTo>
                <a:lnTo>
                  <a:pt x="181786" y="729734"/>
                </a:lnTo>
                <a:lnTo>
                  <a:pt x="196023" y="724402"/>
                </a:lnTo>
                <a:lnTo>
                  <a:pt x="210040" y="717534"/>
                </a:lnTo>
                <a:lnTo>
                  <a:pt x="223540" y="709096"/>
                </a:lnTo>
                <a:lnTo>
                  <a:pt x="236397" y="699240"/>
                </a:lnTo>
                <a:lnTo>
                  <a:pt x="248489" y="688554"/>
                </a:lnTo>
                <a:lnTo>
                  <a:pt x="259619" y="677930"/>
                </a:lnTo>
                <a:lnTo>
                  <a:pt x="269778" y="667857"/>
                </a:lnTo>
                <a:lnTo>
                  <a:pt x="279261" y="658130"/>
                </a:lnTo>
                <a:lnTo>
                  <a:pt x="288558" y="648072"/>
                </a:lnTo>
                <a:lnTo>
                  <a:pt x="297967" y="637298"/>
                </a:lnTo>
                <a:lnTo>
                  <a:pt x="307594" y="625584"/>
                </a:lnTo>
                <a:lnTo>
                  <a:pt x="317443" y="612723"/>
                </a:lnTo>
                <a:lnTo>
                  <a:pt x="327471" y="598729"/>
                </a:lnTo>
                <a:lnTo>
                  <a:pt x="337307" y="583769"/>
                </a:lnTo>
                <a:lnTo>
                  <a:pt x="346298" y="568057"/>
                </a:lnTo>
                <a:lnTo>
                  <a:pt x="354155" y="551786"/>
                </a:lnTo>
                <a:lnTo>
                  <a:pt x="360920" y="535118"/>
                </a:lnTo>
                <a:lnTo>
                  <a:pt x="366779" y="518169"/>
                </a:lnTo>
                <a:lnTo>
                  <a:pt x="371940" y="501032"/>
                </a:lnTo>
                <a:lnTo>
                  <a:pt x="376425" y="483931"/>
                </a:lnTo>
                <a:lnTo>
                  <a:pt x="380073" y="467217"/>
                </a:lnTo>
                <a:lnTo>
                  <a:pt x="382855" y="451050"/>
                </a:lnTo>
                <a:lnTo>
                  <a:pt x="384555" y="435584"/>
                </a:lnTo>
                <a:lnTo>
                  <a:pt x="384716" y="421036"/>
                </a:lnTo>
                <a:lnTo>
                  <a:pt x="383227" y="407440"/>
                </a:lnTo>
                <a:lnTo>
                  <a:pt x="380277" y="394834"/>
                </a:lnTo>
                <a:lnTo>
                  <a:pt x="376162" y="383352"/>
                </a:lnTo>
                <a:lnTo>
                  <a:pt x="371166" y="372968"/>
                </a:lnTo>
                <a:lnTo>
                  <a:pt x="365203" y="363840"/>
                </a:lnTo>
                <a:lnTo>
                  <a:pt x="357844" y="356379"/>
                </a:lnTo>
                <a:lnTo>
                  <a:pt x="348969" y="350666"/>
                </a:lnTo>
                <a:lnTo>
                  <a:pt x="338737" y="346812"/>
                </a:lnTo>
                <a:lnTo>
                  <a:pt x="327421" y="345116"/>
                </a:lnTo>
                <a:lnTo>
                  <a:pt x="315283" y="345536"/>
                </a:lnTo>
                <a:lnTo>
                  <a:pt x="302388" y="347918"/>
                </a:lnTo>
                <a:lnTo>
                  <a:pt x="288600" y="352176"/>
                </a:lnTo>
                <a:lnTo>
                  <a:pt x="273933" y="358069"/>
                </a:lnTo>
                <a:lnTo>
                  <a:pt x="259000" y="365107"/>
                </a:lnTo>
                <a:lnTo>
                  <a:pt x="244888" y="372662"/>
                </a:lnTo>
                <a:lnTo>
                  <a:pt x="232140" y="380334"/>
                </a:lnTo>
                <a:lnTo>
                  <a:pt x="220785" y="388109"/>
                </a:lnTo>
                <a:lnTo>
                  <a:pt x="210616" y="396242"/>
                </a:lnTo>
                <a:lnTo>
                  <a:pt x="201363" y="404863"/>
                </a:lnTo>
                <a:lnTo>
                  <a:pt x="192621" y="413959"/>
                </a:lnTo>
                <a:lnTo>
                  <a:pt x="183889" y="423451"/>
                </a:lnTo>
                <a:lnTo>
                  <a:pt x="174896" y="433248"/>
                </a:lnTo>
                <a:lnTo>
                  <a:pt x="165733" y="443270"/>
                </a:lnTo>
                <a:lnTo>
                  <a:pt x="156735" y="453450"/>
                </a:lnTo>
                <a:lnTo>
                  <a:pt x="148091" y="463747"/>
                </a:lnTo>
                <a:lnTo>
                  <a:pt x="139829" y="474287"/>
                </a:lnTo>
                <a:lnTo>
                  <a:pt x="131902" y="485356"/>
                </a:lnTo>
                <a:lnTo>
                  <a:pt x="124238" y="497065"/>
                </a:lnTo>
                <a:lnTo>
                  <a:pt x="116770" y="509371"/>
                </a:lnTo>
                <a:lnTo>
                  <a:pt x="109441" y="522163"/>
                </a:lnTo>
                <a:lnTo>
                  <a:pt x="102211" y="535326"/>
                </a:lnTo>
                <a:lnTo>
                  <a:pt x="95049" y="548758"/>
                </a:lnTo>
                <a:lnTo>
                  <a:pt x="87934" y="562381"/>
                </a:lnTo>
                <a:lnTo>
                  <a:pt x="80850" y="576137"/>
                </a:lnTo>
                <a:lnTo>
                  <a:pt x="73787" y="589984"/>
                </a:lnTo>
                <a:lnTo>
                  <a:pt x="66739" y="603895"/>
                </a:lnTo>
                <a:lnTo>
                  <a:pt x="59696" y="617855"/>
                </a:lnTo>
                <a:lnTo>
                  <a:pt x="52491" y="632181"/>
                </a:lnTo>
                <a:lnTo>
                  <a:pt x="44815" y="647477"/>
                </a:lnTo>
                <a:lnTo>
                  <a:pt x="36551" y="663969"/>
                </a:lnTo>
                <a:lnTo>
                  <a:pt x="28188" y="680669"/>
                </a:lnTo>
                <a:lnTo>
                  <a:pt x="19908" y="697208"/>
                </a:lnTo>
                <a:lnTo>
                  <a:pt x="10983" y="715043"/>
                </a:lnTo>
                <a:lnTo>
                  <a:pt x="0" y="7369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09"/>
          <p:cNvSpPr/>
          <p:nvPr/>
        </p:nvSpPr>
        <p:spPr>
          <a:xfrm>
            <a:off x="410611" y="2526839"/>
            <a:ext cx="884395" cy="94757"/>
          </a:xfrm>
          <a:custGeom>
            <a:avLst/>
            <a:gdLst/>
            <a:ahLst/>
            <a:cxnLst/>
            <a:rect l="0" t="0" r="0" b="0"/>
            <a:pathLst>
              <a:path w="884395" h="94757">
                <a:moveTo>
                  <a:pt x="884394" y="0"/>
                </a:moveTo>
                <a:lnTo>
                  <a:pt x="872726" y="67"/>
                </a:lnTo>
                <a:lnTo>
                  <a:pt x="862237" y="707"/>
                </a:lnTo>
                <a:lnTo>
                  <a:pt x="851935" y="2004"/>
                </a:lnTo>
                <a:lnTo>
                  <a:pt x="841634" y="3864"/>
                </a:lnTo>
                <a:lnTo>
                  <a:pt x="831290" y="6180"/>
                </a:lnTo>
                <a:lnTo>
                  <a:pt x="820887" y="8842"/>
                </a:lnTo>
                <a:lnTo>
                  <a:pt x="809940" y="11593"/>
                </a:lnTo>
                <a:lnTo>
                  <a:pt x="797537" y="14052"/>
                </a:lnTo>
                <a:lnTo>
                  <a:pt x="783307" y="16034"/>
                </a:lnTo>
                <a:lnTo>
                  <a:pt x="767681" y="17532"/>
                </a:lnTo>
                <a:lnTo>
                  <a:pt x="751582" y="18620"/>
                </a:lnTo>
                <a:lnTo>
                  <a:pt x="735603" y="19394"/>
                </a:lnTo>
                <a:lnTo>
                  <a:pt x="719808" y="20101"/>
                </a:lnTo>
                <a:lnTo>
                  <a:pt x="703918" y="21117"/>
                </a:lnTo>
                <a:lnTo>
                  <a:pt x="687746" y="22616"/>
                </a:lnTo>
                <a:lnTo>
                  <a:pt x="671089" y="24438"/>
                </a:lnTo>
                <a:lnTo>
                  <a:pt x="653674" y="26200"/>
                </a:lnTo>
                <a:lnTo>
                  <a:pt x="635431" y="27680"/>
                </a:lnTo>
                <a:lnTo>
                  <a:pt x="616447" y="28824"/>
                </a:lnTo>
                <a:lnTo>
                  <a:pt x="596871" y="29666"/>
                </a:lnTo>
                <a:lnTo>
                  <a:pt x="576864" y="30272"/>
                </a:lnTo>
                <a:lnTo>
                  <a:pt x="557041" y="30865"/>
                </a:lnTo>
                <a:lnTo>
                  <a:pt x="538418" y="31803"/>
                </a:lnTo>
                <a:lnTo>
                  <a:pt x="521439" y="33250"/>
                </a:lnTo>
                <a:lnTo>
                  <a:pt x="505564" y="35037"/>
                </a:lnTo>
                <a:lnTo>
                  <a:pt x="489602" y="36776"/>
                </a:lnTo>
                <a:lnTo>
                  <a:pt x="472864" y="38240"/>
                </a:lnTo>
                <a:lnTo>
                  <a:pt x="455499" y="39373"/>
                </a:lnTo>
                <a:lnTo>
                  <a:pt x="438208" y="40209"/>
                </a:lnTo>
                <a:lnTo>
                  <a:pt x="421408" y="40806"/>
                </a:lnTo>
                <a:lnTo>
                  <a:pt x="404719" y="41223"/>
                </a:lnTo>
                <a:lnTo>
                  <a:pt x="387162" y="41511"/>
                </a:lnTo>
                <a:lnTo>
                  <a:pt x="368258" y="41712"/>
                </a:lnTo>
                <a:lnTo>
                  <a:pt x="348648" y="42018"/>
                </a:lnTo>
                <a:lnTo>
                  <a:pt x="329770" y="42756"/>
                </a:lnTo>
                <a:lnTo>
                  <a:pt x="312402" y="44065"/>
                </a:lnTo>
                <a:lnTo>
                  <a:pt x="296486" y="45759"/>
                </a:lnTo>
                <a:lnTo>
                  <a:pt x="281502" y="47434"/>
                </a:lnTo>
                <a:lnTo>
                  <a:pt x="267018" y="48860"/>
                </a:lnTo>
                <a:lnTo>
                  <a:pt x="252781" y="50138"/>
                </a:lnTo>
                <a:lnTo>
                  <a:pt x="238661" y="51602"/>
                </a:lnTo>
                <a:lnTo>
                  <a:pt x="224584" y="53439"/>
                </a:lnTo>
                <a:lnTo>
                  <a:pt x="210193" y="55673"/>
                </a:lnTo>
                <a:lnTo>
                  <a:pt x="194860" y="58252"/>
                </a:lnTo>
                <a:lnTo>
                  <a:pt x="178329" y="61100"/>
                </a:lnTo>
                <a:lnTo>
                  <a:pt x="160989" y="64149"/>
                </a:lnTo>
                <a:lnTo>
                  <a:pt x="143658" y="67342"/>
                </a:lnTo>
                <a:lnTo>
                  <a:pt x="126813" y="70636"/>
                </a:lnTo>
                <a:lnTo>
                  <a:pt x="110418" y="73999"/>
                </a:lnTo>
                <a:lnTo>
                  <a:pt x="94118" y="77409"/>
                </a:lnTo>
                <a:lnTo>
                  <a:pt x="77689" y="80848"/>
                </a:lnTo>
                <a:lnTo>
                  <a:pt x="61620" y="84152"/>
                </a:lnTo>
                <a:lnTo>
                  <a:pt x="45345" y="87343"/>
                </a:lnTo>
                <a:lnTo>
                  <a:pt x="26311" y="90699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278040" y="526424"/>
            <a:ext cx="838188" cy="561158"/>
            <a:chOff x="1278040" y="526424"/>
            <a:chExt cx="838188" cy="561158"/>
          </a:xfrm>
        </p:grpSpPr>
        <p:sp>
          <p:nvSpPr>
            <p:cNvPr id="2" name="Freeform 1"/>
            <p:cNvSpPr/>
            <p:nvPr/>
          </p:nvSpPr>
          <p:spPr>
            <a:xfrm>
              <a:off x="1278040" y="532827"/>
              <a:ext cx="427577" cy="554755"/>
            </a:xfrm>
            <a:custGeom>
              <a:avLst/>
              <a:gdLst/>
              <a:ahLst/>
              <a:cxnLst/>
              <a:rect l="0" t="0" r="0" b="0"/>
              <a:pathLst>
                <a:path w="427577" h="554755">
                  <a:moveTo>
                    <a:pt x="90664" y="35711"/>
                  </a:moveTo>
                  <a:lnTo>
                    <a:pt x="73853" y="54862"/>
                  </a:lnTo>
                  <a:lnTo>
                    <a:pt x="51122" y="101279"/>
                  </a:lnTo>
                  <a:lnTo>
                    <a:pt x="35020" y="149919"/>
                  </a:lnTo>
                  <a:lnTo>
                    <a:pt x="29002" y="155133"/>
                  </a:lnTo>
                  <a:lnTo>
                    <a:pt x="21480" y="156270"/>
                  </a:lnTo>
                  <a:lnTo>
                    <a:pt x="12956" y="154688"/>
                  </a:lnTo>
                  <a:lnTo>
                    <a:pt x="7273" y="147785"/>
                  </a:lnTo>
                  <a:lnTo>
                    <a:pt x="959" y="124516"/>
                  </a:lnTo>
                  <a:lnTo>
                    <a:pt x="2994" y="84121"/>
                  </a:lnTo>
                  <a:lnTo>
                    <a:pt x="22567" y="36955"/>
                  </a:lnTo>
                  <a:lnTo>
                    <a:pt x="35442" y="15207"/>
                  </a:lnTo>
                  <a:lnTo>
                    <a:pt x="45661" y="8004"/>
                  </a:lnTo>
                  <a:lnTo>
                    <a:pt x="72612" y="0"/>
                  </a:lnTo>
                  <a:lnTo>
                    <a:pt x="109492" y="1084"/>
                  </a:lnTo>
                  <a:lnTo>
                    <a:pt x="128668" y="12132"/>
                  </a:lnTo>
                  <a:lnTo>
                    <a:pt x="144989" y="31081"/>
                  </a:lnTo>
                  <a:lnTo>
                    <a:pt x="181671" y="90835"/>
                  </a:lnTo>
                  <a:lnTo>
                    <a:pt x="205522" y="149656"/>
                  </a:lnTo>
                  <a:lnTo>
                    <a:pt x="213603" y="185676"/>
                  </a:lnTo>
                  <a:lnTo>
                    <a:pt x="223794" y="246403"/>
                  </a:lnTo>
                  <a:lnTo>
                    <a:pt x="226796" y="299641"/>
                  </a:lnTo>
                  <a:lnTo>
                    <a:pt x="220202" y="361973"/>
                  </a:lnTo>
                  <a:lnTo>
                    <a:pt x="211838" y="423632"/>
                  </a:lnTo>
                  <a:lnTo>
                    <a:pt x="190726" y="465887"/>
                  </a:lnTo>
                  <a:lnTo>
                    <a:pt x="155071" y="519800"/>
                  </a:lnTo>
                  <a:lnTo>
                    <a:pt x="121966" y="542313"/>
                  </a:lnTo>
                  <a:lnTo>
                    <a:pt x="95997" y="552546"/>
                  </a:lnTo>
                  <a:lnTo>
                    <a:pt x="71977" y="554754"/>
                  </a:lnTo>
                  <a:lnTo>
                    <a:pt x="50774" y="550667"/>
                  </a:lnTo>
                  <a:lnTo>
                    <a:pt x="33551" y="541051"/>
                  </a:lnTo>
                  <a:lnTo>
                    <a:pt x="10701" y="516894"/>
                  </a:lnTo>
                  <a:lnTo>
                    <a:pt x="2482" y="494456"/>
                  </a:lnTo>
                  <a:lnTo>
                    <a:pt x="0" y="468885"/>
                  </a:lnTo>
                  <a:lnTo>
                    <a:pt x="2796" y="441922"/>
                  </a:lnTo>
                  <a:lnTo>
                    <a:pt x="14177" y="417461"/>
                  </a:lnTo>
                  <a:lnTo>
                    <a:pt x="40315" y="387078"/>
                  </a:lnTo>
                  <a:lnTo>
                    <a:pt x="61268" y="372029"/>
                  </a:lnTo>
                  <a:lnTo>
                    <a:pt x="86178" y="361441"/>
                  </a:lnTo>
                  <a:lnTo>
                    <a:pt x="112847" y="359074"/>
                  </a:lnTo>
                  <a:lnTo>
                    <a:pt x="173685" y="367087"/>
                  </a:lnTo>
                  <a:lnTo>
                    <a:pt x="234792" y="387171"/>
                  </a:lnTo>
                  <a:lnTo>
                    <a:pt x="283627" y="398641"/>
                  </a:lnTo>
                  <a:lnTo>
                    <a:pt x="345763" y="399989"/>
                  </a:lnTo>
                  <a:lnTo>
                    <a:pt x="376007" y="394145"/>
                  </a:lnTo>
                  <a:lnTo>
                    <a:pt x="427576" y="372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7543" y="526424"/>
              <a:ext cx="275074" cy="467370"/>
            </a:xfrm>
            <a:custGeom>
              <a:avLst/>
              <a:gdLst/>
              <a:ahLst/>
              <a:cxnLst/>
              <a:rect l="0" t="0" r="0" b="0"/>
              <a:pathLst>
                <a:path w="275074" h="467370">
                  <a:moveTo>
                    <a:pt x="194944" y="0"/>
                  </a:moveTo>
                  <a:lnTo>
                    <a:pt x="189354" y="16768"/>
                  </a:lnTo>
                  <a:lnTo>
                    <a:pt x="177252" y="28120"/>
                  </a:lnTo>
                  <a:lnTo>
                    <a:pt x="169111" y="32785"/>
                  </a:lnTo>
                  <a:lnTo>
                    <a:pt x="114018" y="40271"/>
                  </a:lnTo>
                  <a:lnTo>
                    <a:pt x="53050" y="44870"/>
                  </a:lnTo>
                  <a:lnTo>
                    <a:pt x="30104" y="51528"/>
                  </a:lnTo>
                  <a:lnTo>
                    <a:pt x="12107" y="62286"/>
                  </a:lnTo>
                  <a:lnTo>
                    <a:pt x="6372" y="71940"/>
                  </a:lnTo>
                  <a:lnTo>
                    <a:pt x="0" y="98264"/>
                  </a:lnTo>
                  <a:lnTo>
                    <a:pt x="2002" y="134790"/>
                  </a:lnTo>
                  <a:lnTo>
                    <a:pt x="24765" y="192359"/>
                  </a:lnTo>
                  <a:lnTo>
                    <a:pt x="28849" y="205448"/>
                  </a:lnTo>
                  <a:lnTo>
                    <a:pt x="33911" y="211835"/>
                  </a:lnTo>
                  <a:lnTo>
                    <a:pt x="39625" y="213753"/>
                  </a:lnTo>
                  <a:lnTo>
                    <a:pt x="45775" y="212692"/>
                  </a:lnTo>
                  <a:lnTo>
                    <a:pt x="74794" y="196518"/>
                  </a:lnTo>
                  <a:lnTo>
                    <a:pt x="110081" y="192759"/>
                  </a:lnTo>
                  <a:lnTo>
                    <a:pt x="136560" y="196025"/>
                  </a:lnTo>
                  <a:lnTo>
                    <a:pt x="177775" y="215619"/>
                  </a:lnTo>
                  <a:lnTo>
                    <a:pt x="233063" y="260758"/>
                  </a:lnTo>
                  <a:lnTo>
                    <a:pt x="264345" y="296393"/>
                  </a:lnTo>
                  <a:lnTo>
                    <a:pt x="272582" y="319684"/>
                  </a:lnTo>
                  <a:lnTo>
                    <a:pt x="275073" y="345633"/>
                  </a:lnTo>
                  <a:lnTo>
                    <a:pt x="268728" y="385380"/>
                  </a:lnTo>
                  <a:lnTo>
                    <a:pt x="258542" y="408756"/>
                  </a:lnTo>
                  <a:lnTo>
                    <a:pt x="239978" y="427725"/>
                  </a:lnTo>
                  <a:lnTo>
                    <a:pt x="214959" y="442784"/>
                  </a:lnTo>
                  <a:lnTo>
                    <a:pt x="154357" y="461984"/>
                  </a:lnTo>
                  <a:lnTo>
                    <a:pt x="126602" y="467369"/>
                  </a:lnTo>
                  <a:lnTo>
                    <a:pt x="73949" y="461294"/>
                  </a:lnTo>
                  <a:lnTo>
                    <a:pt x="26488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74114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05699" y="842279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48975" y="1947772"/>
            <a:ext cx="946238" cy="506722"/>
            <a:chOff x="1348975" y="1947772"/>
            <a:chExt cx="946238" cy="506722"/>
          </a:xfrm>
        </p:grpSpPr>
        <p:sp>
          <p:nvSpPr>
            <p:cNvPr id="7" name="Freeform 6"/>
            <p:cNvSpPr/>
            <p:nvPr/>
          </p:nvSpPr>
          <p:spPr>
            <a:xfrm>
              <a:off x="1579274" y="1947772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10529" y="0"/>
                  </a:moveTo>
                  <a:lnTo>
                    <a:pt x="10529" y="49263"/>
                  </a:lnTo>
                  <a:lnTo>
                    <a:pt x="9359" y="99344"/>
                  </a:lnTo>
                  <a:lnTo>
                    <a:pt x="3293" y="152397"/>
                  </a:lnTo>
                  <a:lnTo>
                    <a:pt x="976" y="212051"/>
                  </a:lnTo>
                  <a:lnTo>
                    <a:pt x="289" y="273010"/>
                  </a:lnTo>
                  <a:lnTo>
                    <a:pt x="86" y="328636"/>
                  </a:lnTo>
                  <a:lnTo>
                    <a:pt x="26" y="380993"/>
                  </a:lnTo>
                  <a:lnTo>
                    <a:pt x="5" y="44119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48975" y="2010943"/>
              <a:ext cx="209243" cy="295669"/>
            </a:xfrm>
            <a:custGeom>
              <a:avLst/>
              <a:gdLst/>
              <a:ahLst/>
              <a:cxnLst/>
              <a:rect l="0" t="0" r="0" b="0"/>
              <a:pathLst>
                <a:path w="209243" h="295669">
                  <a:moveTo>
                    <a:pt x="209242" y="147399"/>
                  </a:moveTo>
                  <a:lnTo>
                    <a:pt x="190092" y="164210"/>
                  </a:lnTo>
                  <a:lnTo>
                    <a:pt x="131401" y="204964"/>
                  </a:lnTo>
                  <a:lnTo>
                    <a:pt x="73444" y="253332"/>
                  </a:lnTo>
                  <a:lnTo>
                    <a:pt x="19870" y="290839"/>
                  </a:lnTo>
                  <a:lnTo>
                    <a:pt x="9295" y="295668"/>
                  </a:lnTo>
                  <a:lnTo>
                    <a:pt x="3414" y="295378"/>
                  </a:lnTo>
                  <a:lnTo>
                    <a:pt x="664" y="291675"/>
                  </a:lnTo>
                  <a:lnTo>
                    <a:pt x="0" y="285697"/>
                  </a:lnTo>
                  <a:lnTo>
                    <a:pt x="33206" y="226384"/>
                  </a:lnTo>
                  <a:lnTo>
                    <a:pt x="61776" y="171579"/>
                  </a:lnTo>
                  <a:lnTo>
                    <a:pt x="93882" y="109985"/>
                  </a:lnTo>
                  <a:lnTo>
                    <a:pt x="121594" y="55650"/>
                  </a:lnTo>
                  <a:lnTo>
                    <a:pt x="1460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0527" y="2000414"/>
              <a:ext cx="381581" cy="454080"/>
            </a:xfrm>
            <a:custGeom>
              <a:avLst/>
              <a:gdLst/>
              <a:ahLst/>
              <a:cxnLst/>
              <a:rect l="0" t="0" r="0" b="0"/>
              <a:pathLst>
                <a:path w="381581" h="454080">
                  <a:moveTo>
                    <a:pt x="175131" y="0"/>
                  </a:moveTo>
                  <a:lnTo>
                    <a:pt x="115190" y="26364"/>
                  </a:lnTo>
                  <a:lnTo>
                    <a:pt x="74243" y="59898"/>
                  </a:lnTo>
                  <a:lnTo>
                    <a:pt x="46624" y="96190"/>
                  </a:lnTo>
                  <a:lnTo>
                    <a:pt x="19272" y="147588"/>
                  </a:lnTo>
                  <a:lnTo>
                    <a:pt x="4818" y="195808"/>
                  </a:lnTo>
                  <a:lnTo>
                    <a:pt x="0" y="237544"/>
                  </a:lnTo>
                  <a:lnTo>
                    <a:pt x="408" y="294602"/>
                  </a:lnTo>
                  <a:lnTo>
                    <a:pt x="6229" y="321617"/>
                  </a:lnTo>
                  <a:lnTo>
                    <a:pt x="32150" y="373795"/>
                  </a:lnTo>
                  <a:lnTo>
                    <a:pt x="53092" y="403607"/>
                  </a:lnTo>
                  <a:lnTo>
                    <a:pt x="96597" y="437782"/>
                  </a:lnTo>
                  <a:lnTo>
                    <a:pt x="125409" y="451153"/>
                  </a:lnTo>
                  <a:lnTo>
                    <a:pt x="179115" y="454079"/>
                  </a:lnTo>
                  <a:lnTo>
                    <a:pt x="212777" y="443969"/>
                  </a:lnTo>
                  <a:lnTo>
                    <a:pt x="266925" y="414471"/>
                  </a:lnTo>
                  <a:lnTo>
                    <a:pt x="295006" y="393168"/>
                  </a:lnTo>
                  <a:lnTo>
                    <a:pt x="330752" y="336305"/>
                  </a:lnTo>
                  <a:lnTo>
                    <a:pt x="366179" y="273688"/>
                  </a:lnTo>
                  <a:lnTo>
                    <a:pt x="380631" y="230447"/>
                  </a:lnTo>
                  <a:lnTo>
                    <a:pt x="381580" y="171819"/>
                  </a:lnTo>
                  <a:lnTo>
                    <a:pt x="373951" y="116810"/>
                  </a:lnTo>
                  <a:lnTo>
                    <a:pt x="366441" y="84671"/>
                  </a:lnTo>
                  <a:lnTo>
                    <a:pt x="349058" y="53424"/>
                  </a:lnTo>
                  <a:lnTo>
                    <a:pt x="319105" y="21905"/>
                  </a:lnTo>
                  <a:lnTo>
                    <a:pt x="309718" y="14603"/>
                  </a:lnTo>
                  <a:lnTo>
                    <a:pt x="286810" y="6490"/>
                  </a:lnTo>
                  <a:lnTo>
                    <a:pt x="250725" y="1923"/>
                  </a:lnTo>
                  <a:lnTo>
                    <a:pt x="2172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21513" y="2105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4683" y="237944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563932" y="421139"/>
            <a:ext cx="201832" cy="642240"/>
            <a:chOff x="2563932" y="421139"/>
            <a:chExt cx="201832" cy="642240"/>
          </a:xfrm>
        </p:grpSpPr>
        <p:sp>
          <p:nvSpPr>
            <p:cNvPr id="13" name="Freeform 12"/>
            <p:cNvSpPr/>
            <p:nvPr/>
          </p:nvSpPr>
          <p:spPr>
            <a:xfrm>
              <a:off x="2563932" y="421139"/>
              <a:ext cx="15550" cy="452727"/>
            </a:xfrm>
            <a:custGeom>
              <a:avLst/>
              <a:gdLst/>
              <a:ahLst/>
              <a:cxnLst/>
              <a:rect l="0" t="0" r="0" b="0"/>
              <a:pathLst>
                <a:path w="15550" h="452727">
                  <a:moveTo>
                    <a:pt x="15549" y="0"/>
                  </a:moveTo>
                  <a:lnTo>
                    <a:pt x="8314" y="28726"/>
                  </a:lnTo>
                  <a:lnTo>
                    <a:pt x="2552" y="92112"/>
                  </a:lnTo>
                  <a:lnTo>
                    <a:pt x="0" y="145446"/>
                  </a:lnTo>
                  <a:lnTo>
                    <a:pt x="3533" y="203752"/>
                  </a:lnTo>
                  <a:lnTo>
                    <a:pt x="4580" y="260023"/>
                  </a:lnTo>
                  <a:lnTo>
                    <a:pt x="4825" y="303909"/>
                  </a:lnTo>
                  <a:lnTo>
                    <a:pt x="4963" y="365738"/>
                  </a:lnTo>
                  <a:lnTo>
                    <a:pt x="5009" y="423498"/>
                  </a:lnTo>
                  <a:lnTo>
                    <a:pt x="502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26880" y="873865"/>
              <a:ext cx="38884" cy="189514"/>
            </a:xfrm>
            <a:custGeom>
              <a:avLst/>
              <a:gdLst/>
              <a:ahLst/>
              <a:cxnLst/>
              <a:rect l="0" t="0" r="0" b="0"/>
              <a:pathLst>
                <a:path w="38884" h="189514">
                  <a:moveTo>
                    <a:pt x="0" y="0"/>
                  </a:moveTo>
                  <a:lnTo>
                    <a:pt x="23720" y="43962"/>
                  </a:lnTo>
                  <a:lnTo>
                    <a:pt x="38883" y="106453"/>
                  </a:lnTo>
                  <a:lnTo>
                    <a:pt x="38339" y="132710"/>
                  </a:lnTo>
                  <a:lnTo>
                    <a:pt x="26048" y="16488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2999757" y="400082"/>
            <a:ext cx="366643" cy="494112"/>
          </a:xfrm>
          <a:custGeom>
            <a:avLst/>
            <a:gdLst/>
            <a:ahLst/>
            <a:cxnLst/>
            <a:rect l="0" t="0" r="0" b="0"/>
            <a:pathLst>
              <a:path w="366643" h="494112">
                <a:moveTo>
                  <a:pt x="211434" y="0"/>
                </a:moveTo>
                <a:lnTo>
                  <a:pt x="167472" y="14655"/>
                </a:lnTo>
                <a:lnTo>
                  <a:pt x="110030" y="12557"/>
                </a:lnTo>
                <a:lnTo>
                  <a:pt x="60766" y="11130"/>
                </a:lnTo>
                <a:lnTo>
                  <a:pt x="30607" y="10796"/>
                </a:lnTo>
                <a:lnTo>
                  <a:pt x="19523" y="14216"/>
                </a:lnTo>
                <a:lnTo>
                  <a:pt x="10964" y="20006"/>
                </a:lnTo>
                <a:lnTo>
                  <a:pt x="4088" y="27376"/>
                </a:lnTo>
                <a:lnTo>
                  <a:pt x="674" y="35798"/>
                </a:lnTo>
                <a:lnTo>
                  <a:pt x="0" y="54515"/>
                </a:lnTo>
                <a:lnTo>
                  <a:pt x="9099" y="104702"/>
                </a:lnTo>
                <a:lnTo>
                  <a:pt x="22161" y="163489"/>
                </a:lnTo>
                <a:lnTo>
                  <a:pt x="36007" y="215178"/>
                </a:lnTo>
                <a:lnTo>
                  <a:pt x="46502" y="250930"/>
                </a:lnTo>
                <a:lnTo>
                  <a:pt x="48837" y="253855"/>
                </a:lnTo>
                <a:lnTo>
                  <a:pt x="50394" y="251125"/>
                </a:lnTo>
                <a:lnTo>
                  <a:pt x="51431" y="244626"/>
                </a:lnTo>
                <a:lnTo>
                  <a:pt x="58824" y="231165"/>
                </a:lnTo>
                <a:lnTo>
                  <a:pt x="72248" y="217384"/>
                </a:lnTo>
                <a:lnTo>
                  <a:pt x="93812" y="203460"/>
                </a:lnTo>
                <a:lnTo>
                  <a:pt x="137849" y="193646"/>
                </a:lnTo>
                <a:lnTo>
                  <a:pt x="197895" y="198735"/>
                </a:lnTo>
                <a:lnTo>
                  <a:pt x="245377" y="210053"/>
                </a:lnTo>
                <a:lnTo>
                  <a:pt x="305115" y="248414"/>
                </a:lnTo>
                <a:lnTo>
                  <a:pt x="331868" y="270006"/>
                </a:lnTo>
                <a:lnTo>
                  <a:pt x="344119" y="290409"/>
                </a:lnTo>
                <a:lnTo>
                  <a:pt x="361516" y="341634"/>
                </a:lnTo>
                <a:lnTo>
                  <a:pt x="366642" y="395644"/>
                </a:lnTo>
                <a:lnTo>
                  <a:pt x="359327" y="430353"/>
                </a:lnTo>
                <a:lnTo>
                  <a:pt x="348914" y="452141"/>
                </a:lnTo>
                <a:lnTo>
                  <a:pt x="333368" y="467284"/>
                </a:lnTo>
                <a:lnTo>
                  <a:pt x="301765" y="482386"/>
                </a:lnTo>
                <a:lnTo>
                  <a:pt x="259646" y="491150"/>
                </a:lnTo>
                <a:lnTo>
                  <a:pt x="198601" y="494111"/>
                </a:lnTo>
                <a:lnTo>
                  <a:pt x="161229" y="489035"/>
                </a:lnTo>
                <a:lnTo>
                  <a:pt x="139107" y="480122"/>
                </a:lnTo>
                <a:lnTo>
                  <a:pt x="132495" y="473480"/>
                </a:lnTo>
                <a:lnTo>
                  <a:pt x="127206" y="4632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2623791" y="1958300"/>
            <a:ext cx="755857" cy="631711"/>
            <a:chOff x="2623791" y="1958300"/>
            <a:chExt cx="755857" cy="631711"/>
          </a:xfrm>
        </p:grpSpPr>
        <p:sp>
          <p:nvSpPr>
            <p:cNvPr id="17" name="Freeform 16"/>
            <p:cNvSpPr/>
            <p:nvPr/>
          </p:nvSpPr>
          <p:spPr>
            <a:xfrm>
              <a:off x="2623791" y="1958300"/>
              <a:ext cx="24616" cy="431670"/>
            </a:xfrm>
            <a:custGeom>
              <a:avLst/>
              <a:gdLst/>
              <a:ahLst/>
              <a:cxnLst/>
              <a:rect l="0" t="0" r="0" b="0"/>
              <a:pathLst>
                <a:path w="24616" h="431670">
                  <a:moveTo>
                    <a:pt x="8333" y="0"/>
                  </a:moveTo>
                  <a:lnTo>
                    <a:pt x="0" y="60384"/>
                  </a:lnTo>
                  <a:lnTo>
                    <a:pt x="1575" y="111868"/>
                  </a:lnTo>
                  <a:lnTo>
                    <a:pt x="6331" y="159878"/>
                  </a:lnTo>
                  <a:lnTo>
                    <a:pt x="13527" y="222914"/>
                  </a:lnTo>
                  <a:lnTo>
                    <a:pt x="18977" y="282765"/>
                  </a:lnTo>
                  <a:lnTo>
                    <a:pt x="24615" y="338416"/>
                  </a:lnTo>
                  <a:lnTo>
                    <a:pt x="20345" y="400857"/>
                  </a:lnTo>
                  <a:lnTo>
                    <a:pt x="18862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79523" y="2379440"/>
              <a:ext cx="50489" cy="210571"/>
            </a:xfrm>
            <a:custGeom>
              <a:avLst/>
              <a:gdLst/>
              <a:ahLst/>
              <a:cxnLst/>
              <a:rect l="0" t="0" r="0" b="0"/>
              <a:pathLst>
                <a:path w="50489" h="210571">
                  <a:moveTo>
                    <a:pt x="10528" y="0"/>
                  </a:moveTo>
                  <a:lnTo>
                    <a:pt x="26169" y="17981"/>
                  </a:lnTo>
                  <a:lnTo>
                    <a:pt x="45372" y="69742"/>
                  </a:lnTo>
                  <a:lnTo>
                    <a:pt x="50488" y="115291"/>
                  </a:lnTo>
                  <a:lnTo>
                    <a:pt x="42326" y="145607"/>
                  </a:lnTo>
                  <a:lnTo>
                    <a:pt x="6258" y="20232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29339" y="1959309"/>
              <a:ext cx="213439" cy="349455"/>
            </a:xfrm>
            <a:custGeom>
              <a:avLst/>
              <a:gdLst/>
              <a:ahLst/>
              <a:cxnLst/>
              <a:rect l="0" t="0" r="0" b="0"/>
              <a:pathLst>
                <a:path w="213439" h="349455">
                  <a:moveTo>
                    <a:pt x="44982" y="72691"/>
                  </a:moveTo>
                  <a:lnTo>
                    <a:pt x="33804" y="61512"/>
                  </a:lnTo>
                  <a:lnTo>
                    <a:pt x="32850" y="54710"/>
                  </a:lnTo>
                  <a:lnTo>
                    <a:pt x="38031" y="37793"/>
                  </a:lnTo>
                  <a:lnTo>
                    <a:pt x="54101" y="8538"/>
                  </a:lnTo>
                  <a:lnTo>
                    <a:pt x="61589" y="3016"/>
                  </a:lnTo>
                  <a:lnTo>
                    <a:pt x="70092" y="505"/>
                  </a:lnTo>
                  <a:lnTo>
                    <a:pt x="79269" y="0"/>
                  </a:lnTo>
                  <a:lnTo>
                    <a:pt x="98825" y="5679"/>
                  </a:lnTo>
                  <a:lnTo>
                    <a:pt x="108953" y="10469"/>
                  </a:lnTo>
                  <a:lnTo>
                    <a:pt x="123327" y="25149"/>
                  </a:lnTo>
                  <a:lnTo>
                    <a:pt x="153218" y="80598"/>
                  </a:lnTo>
                  <a:lnTo>
                    <a:pt x="165439" y="115198"/>
                  </a:lnTo>
                  <a:lnTo>
                    <a:pt x="170161" y="171338"/>
                  </a:lnTo>
                  <a:lnTo>
                    <a:pt x="165505" y="227227"/>
                  </a:lnTo>
                  <a:lnTo>
                    <a:pt x="152150" y="279298"/>
                  </a:lnTo>
                  <a:lnTo>
                    <a:pt x="128196" y="321472"/>
                  </a:lnTo>
                  <a:lnTo>
                    <a:pt x="121515" y="329792"/>
                  </a:lnTo>
                  <a:lnTo>
                    <a:pt x="101613" y="342156"/>
                  </a:lnTo>
                  <a:lnTo>
                    <a:pt x="89755" y="347090"/>
                  </a:lnTo>
                  <a:lnTo>
                    <a:pt x="64101" y="349454"/>
                  </a:lnTo>
                  <a:lnTo>
                    <a:pt x="39441" y="345435"/>
                  </a:lnTo>
                  <a:lnTo>
                    <a:pt x="20683" y="335850"/>
                  </a:lnTo>
                  <a:lnTo>
                    <a:pt x="7666" y="320671"/>
                  </a:lnTo>
                  <a:lnTo>
                    <a:pt x="2557" y="311711"/>
                  </a:lnTo>
                  <a:lnTo>
                    <a:pt x="0" y="292396"/>
                  </a:lnTo>
                  <a:lnTo>
                    <a:pt x="956" y="282332"/>
                  </a:lnTo>
                  <a:lnTo>
                    <a:pt x="11377" y="264910"/>
                  </a:lnTo>
                  <a:lnTo>
                    <a:pt x="19069" y="256989"/>
                  </a:lnTo>
                  <a:lnTo>
                    <a:pt x="27707" y="252878"/>
                  </a:lnTo>
                  <a:lnTo>
                    <a:pt x="46663" y="251430"/>
                  </a:lnTo>
                  <a:lnTo>
                    <a:pt x="82655" y="257192"/>
                  </a:lnTo>
                  <a:lnTo>
                    <a:pt x="111776" y="271897"/>
                  </a:lnTo>
                  <a:lnTo>
                    <a:pt x="174829" y="318512"/>
                  </a:lnTo>
                  <a:lnTo>
                    <a:pt x="213438" y="346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9119" y="236891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66714" y="1863544"/>
            <a:ext cx="1042052" cy="589596"/>
            <a:chOff x="3566714" y="1863544"/>
            <a:chExt cx="1042052" cy="589596"/>
          </a:xfrm>
        </p:grpSpPr>
        <p:sp>
          <p:nvSpPr>
            <p:cNvPr id="22" name="Freeform 21"/>
            <p:cNvSpPr/>
            <p:nvPr/>
          </p:nvSpPr>
          <p:spPr>
            <a:xfrm>
              <a:off x="4153637" y="1874072"/>
              <a:ext cx="266410" cy="413723"/>
            </a:xfrm>
            <a:custGeom>
              <a:avLst/>
              <a:gdLst/>
              <a:ahLst/>
              <a:cxnLst/>
              <a:rect l="0" t="0" r="0" b="0"/>
              <a:pathLst>
                <a:path w="266410" h="413723">
                  <a:moveTo>
                    <a:pt x="215689" y="0"/>
                  </a:moveTo>
                  <a:lnTo>
                    <a:pt x="159474" y="16789"/>
                  </a:lnTo>
                  <a:lnTo>
                    <a:pt x="100903" y="20214"/>
                  </a:lnTo>
                  <a:lnTo>
                    <a:pt x="43926" y="26480"/>
                  </a:lnTo>
                  <a:lnTo>
                    <a:pt x="21977" y="35556"/>
                  </a:lnTo>
                  <a:lnTo>
                    <a:pt x="12848" y="41251"/>
                  </a:lnTo>
                  <a:lnTo>
                    <a:pt x="6762" y="49728"/>
                  </a:lnTo>
                  <a:lnTo>
                    <a:pt x="0" y="71624"/>
                  </a:lnTo>
                  <a:lnTo>
                    <a:pt x="1783" y="104670"/>
                  </a:lnTo>
                  <a:lnTo>
                    <a:pt x="11695" y="155683"/>
                  </a:lnTo>
                  <a:lnTo>
                    <a:pt x="13891" y="183056"/>
                  </a:lnTo>
                  <a:lnTo>
                    <a:pt x="16816" y="188718"/>
                  </a:lnTo>
                  <a:lnTo>
                    <a:pt x="21106" y="188983"/>
                  </a:lnTo>
                  <a:lnTo>
                    <a:pt x="70689" y="155850"/>
                  </a:lnTo>
                  <a:lnTo>
                    <a:pt x="111765" y="149903"/>
                  </a:lnTo>
                  <a:lnTo>
                    <a:pt x="161236" y="156299"/>
                  </a:lnTo>
                  <a:lnTo>
                    <a:pt x="204803" y="171947"/>
                  </a:lnTo>
                  <a:lnTo>
                    <a:pt x="241614" y="197222"/>
                  </a:lnTo>
                  <a:lnTo>
                    <a:pt x="258596" y="223383"/>
                  </a:lnTo>
                  <a:lnTo>
                    <a:pt x="266409" y="273239"/>
                  </a:lnTo>
                  <a:lnTo>
                    <a:pt x="265422" y="317786"/>
                  </a:lnTo>
                  <a:lnTo>
                    <a:pt x="245314" y="358697"/>
                  </a:lnTo>
                  <a:lnTo>
                    <a:pt x="231195" y="378180"/>
                  </a:lnTo>
                  <a:lnTo>
                    <a:pt x="213222" y="394638"/>
                  </a:lnTo>
                  <a:lnTo>
                    <a:pt x="177783" y="411468"/>
                  </a:lnTo>
                  <a:lnTo>
                    <a:pt x="154389" y="413722"/>
                  </a:lnTo>
                  <a:lnTo>
                    <a:pt x="94056" y="409851"/>
                  </a:lnTo>
                  <a:lnTo>
                    <a:pt x="5776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85057" y="2337326"/>
              <a:ext cx="37652" cy="115814"/>
            </a:xfrm>
            <a:custGeom>
              <a:avLst/>
              <a:gdLst/>
              <a:ahLst/>
              <a:cxnLst/>
              <a:rect l="0" t="0" r="0" b="0"/>
              <a:pathLst>
                <a:path w="37652" h="115814">
                  <a:moveTo>
                    <a:pt x="31585" y="0"/>
                  </a:moveTo>
                  <a:lnTo>
                    <a:pt x="37651" y="32452"/>
                  </a:lnTo>
                  <a:lnTo>
                    <a:pt x="27026" y="84342"/>
                  </a:lnTo>
                  <a:lnTo>
                    <a:pt x="17470" y="9909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58673" y="191618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31586" y="58617"/>
                  </a:lnTo>
                  <a:lnTo>
                    <a:pt x="24350" y="109065"/>
                  </a:lnTo>
                  <a:lnTo>
                    <a:pt x="22033" y="169056"/>
                  </a:lnTo>
                  <a:lnTo>
                    <a:pt x="20176" y="230635"/>
                  </a:lnTo>
                  <a:lnTo>
                    <a:pt x="13907" y="285275"/>
                  </a:lnTo>
                  <a:lnTo>
                    <a:pt x="8076" y="33689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66714" y="1863544"/>
              <a:ext cx="191960" cy="308723"/>
            </a:xfrm>
            <a:custGeom>
              <a:avLst/>
              <a:gdLst/>
              <a:ahLst/>
              <a:cxnLst/>
              <a:rect l="0" t="0" r="0" b="0"/>
              <a:pathLst>
                <a:path w="191960" h="308723">
                  <a:moveTo>
                    <a:pt x="191959" y="231627"/>
                  </a:moveTo>
                  <a:lnTo>
                    <a:pt x="160677" y="241202"/>
                  </a:lnTo>
                  <a:lnTo>
                    <a:pt x="106679" y="277783"/>
                  </a:lnTo>
                  <a:lnTo>
                    <a:pt x="54950" y="306826"/>
                  </a:lnTo>
                  <a:lnTo>
                    <a:pt x="33970" y="308722"/>
                  </a:lnTo>
                  <a:lnTo>
                    <a:pt x="23462" y="307590"/>
                  </a:lnTo>
                  <a:lnTo>
                    <a:pt x="15287" y="303326"/>
                  </a:lnTo>
                  <a:lnTo>
                    <a:pt x="3084" y="289229"/>
                  </a:lnTo>
                  <a:lnTo>
                    <a:pt x="0" y="268146"/>
                  </a:lnTo>
                  <a:lnTo>
                    <a:pt x="7552" y="210894"/>
                  </a:lnTo>
                  <a:lnTo>
                    <a:pt x="20309" y="156562"/>
                  </a:lnTo>
                  <a:lnTo>
                    <a:pt x="30616" y="104100"/>
                  </a:lnTo>
                  <a:lnTo>
                    <a:pt x="44579" y="46386"/>
                  </a:lnTo>
                  <a:lnTo>
                    <a:pt x="550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48311" y="2263626"/>
              <a:ext cx="60455" cy="178986"/>
            </a:xfrm>
            <a:custGeom>
              <a:avLst/>
              <a:gdLst/>
              <a:ahLst/>
              <a:cxnLst/>
              <a:rect l="0" t="0" r="0" b="0"/>
              <a:pathLst>
                <a:path w="60455" h="178986">
                  <a:moveTo>
                    <a:pt x="0" y="0"/>
                  </a:moveTo>
                  <a:lnTo>
                    <a:pt x="38373" y="29309"/>
                  </a:lnTo>
                  <a:lnTo>
                    <a:pt x="54003" y="55088"/>
                  </a:lnTo>
                  <a:lnTo>
                    <a:pt x="60454" y="96131"/>
                  </a:lnTo>
                  <a:lnTo>
                    <a:pt x="54480" y="158817"/>
                  </a:lnTo>
                  <a:lnTo>
                    <a:pt x="5264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797907" y="1740187"/>
            <a:ext cx="266301" cy="502486"/>
          </a:xfrm>
          <a:custGeom>
            <a:avLst/>
            <a:gdLst/>
            <a:ahLst/>
            <a:cxnLst/>
            <a:rect l="0" t="0" r="0" b="0"/>
            <a:pathLst>
              <a:path w="266301" h="502486">
                <a:moveTo>
                  <a:pt x="255772" y="49657"/>
                </a:moveTo>
                <a:lnTo>
                  <a:pt x="240130" y="76043"/>
                </a:lnTo>
                <a:lnTo>
                  <a:pt x="215338" y="132969"/>
                </a:lnTo>
                <a:lnTo>
                  <a:pt x="190164" y="189526"/>
                </a:lnTo>
                <a:lnTo>
                  <a:pt x="164420" y="249877"/>
                </a:lnTo>
                <a:lnTo>
                  <a:pt x="138052" y="311275"/>
                </a:lnTo>
                <a:lnTo>
                  <a:pt x="115492" y="370310"/>
                </a:lnTo>
                <a:lnTo>
                  <a:pt x="95438" y="425125"/>
                </a:lnTo>
                <a:lnTo>
                  <a:pt x="89221" y="436839"/>
                </a:lnTo>
                <a:lnTo>
                  <a:pt x="85433" y="459214"/>
                </a:lnTo>
                <a:lnTo>
                  <a:pt x="88819" y="479687"/>
                </a:lnTo>
                <a:lnTo>
                  <a:pt x="98122" y="496585"/>
                </a:lnTo>
                <a:lnTo>
                  <a:pt x="105048" y="500857"/>
                </a:lnTo>
                <a:lnTo>
                  <a:pt x="122103" y="502485"/>
                </a:lnTo>
                <a:lnTo>
                  <a:pt x="151435" y="496824"/>
                </a:lnTo>
                <a:lnTo>
                  <a:pt x="182353" y="482148"/>
                </a:lnTo>
                <a:lnTo>
                  <a:pt x="208152" y="457393"/>
                </a:lnTo>
                <a:lnTo>
                  <a:pt x="225024" y="427831"/>
                </a:lnTo>
                <a:lnTo>
                  <a:pt x="237432" y="391256"/>
                </a:lnTo>
                <a:lnTo>
                  <a:pt x="237339" y="350783"/>
                </a:lnTo>
                <a:lnTo>
                  <a:pt x="229642" y="329330"/>
                </a:lnTo>
                <a:lnTo>
                  <a:pt x="205636" y="296494"/>
                </a:lnTo>
                <a:lnTo>
                  <a:pt x="156839" y="260381"/>
                </a:lnTo>
                <a:lnTo>
                  <a:pt x="98681" y="225152"/>
                </a:lnTo>
                <a:lnTo>
                  <a:pt x="35916" y="181850"/>
                </a:lnTo>
                <a:lnTo>
                  <a:pt x="12685" y="153556"/>
                </a:lnTo>
                <a:lnTo>
                  <a:pt x="2284" y="133269"/>
                </a:lnTo>
                <a:lnTo>
                  <a:pt x="0" y="109435"/>
                </a:lnTo>
                <a:lnTo>
                  <a:pt x="4055" y="85584"/>
                </a:lnTo>
                <a:lnTo>
                  <a:pt x="19492" y="59002"/>
                </a:lnTo>
                <a:lnTo>
                  <a:pt x="48789" y="29060"/>
                </a:lnTo>
                <a:lnTo>
                  <a:pt x="69023" y="15936"/>
                </a:lnTo>
                <a:lnTo>
                  <a:pt x="107892" y="3141"/>
                </a:lnTo>
                <a:lnTo>
                  <a:pt x="153594" y="0"/>
                </a:lnTo>
                <a:lnTo>
                  <a:pt x="178774" y="3411"/>
                </a:lnTo>
                <a:lnTo>
                  <a:pt x="201663" y="15065"/>
                </a:lnTo>
                <a:lnTo>
                  <a:pt x="231161" y="41357"/>
                </a:lnTo>
                <a:lnTo>
                  <a:pt x="246003" y="62346"/>
                </a:lnTo>
                <a:lnTo>
                  <a:pt x="266300" y="1233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022813" y="1549000"/>
            <a:ext cx="1155713" cy="914627"/>
          </a:xfrm>
          <a:custGeom>
            <a:avLst/>
            <a:gdLst/>
            <a:ahLst/>
            <a:cxnLst/>
            <a:rect l="0" t="0" r="0" b="0"/>
            <a:pathLst>
              <a:path w="1155713" h="914627">
                <a:moveTo>
                  <a:pt x="915052" y="51331"/>
                </a:moveTo>
                <a:lnTo>
                  <a:pt x="856435" y="45742"/>
                </a:lnTo>
                <a:lnTo>
                  <a:pt x="801091" y="40609"/>
                </a:lnTo>
                <a:lnTo>
                  <a:pt x="738166" y="32662"/>
                </a:lnTo>
                <a:lnTo>
                  <a:pt x="680330" y="36335"/>
                </a:lnTo>
                <a:lnTo>
                  <a:pt x="623846" y="41090"/>
                </a:lnTo>
                <a:lnTo>
                  <a:pt x="567628" y="48962"/>
                </a:lnTo>
                <a:lnTo>
                  <a:pt x="504659" y="59425"/>
                </a:lnTo>
                <a:lnTo>
                  <a:pt x="451148" y="72600"/>
                </a:lnTo>
                <a:lnTo>
                  <a:pt x="395518" y="92057"/>
                </a:lnTo>
                <a:lnTo>
                  <a:pt x="339469" y="112365"/>
                </a:lnTo>
                <a:lnTo>
                  <a:pt x="283337" y="144626"/>
                </a:lnTo>
                <a:lnTo>
                  <a:pt x="227189" y="173875"/>
                </a:lnTo>
                <a:lnTo>
                  <a:pt x="168453" y="217554"/>
                </a:lnTo>
                <a:lnTo>
                  <a:pt x="136217" y="246421"/>
                </a:lnTo>
                <a:lnTo>
                  <a:pt x="84507" y="303363"/>
                </a:lnTo>
                <a:lnTo>
                  <a:pt x="61301" y="336577"/>
                </a:lnTo>
                <a:lnTo>
                  <a:pt x="38477" y="397282"/>
                </a:lnTo>
                <a:lnTo>
                  <a:pt x="20235" y="454337"/>
                </a:lnTo>
                <a:lnTo>
                  <a:pt x="3766" y="514753"/>
                </a:lnTo>
                <a:lnTo>
                  <a:pt x="0" y="571074"/>
                </a:lnTo>
                <a:lnTo>
                  <a:pt x="4845" y="632588"/>
                </a:lnTo>
                <a:lnTo>
                  <a:pt x="23547" y="695591"/>
                </a:lnTo>
                <a:lnTo>
                  <a:pt x="56844" y="755620"/>
                </a:lnTo>
                <a:lnTo>
                  <a:pt x="117382" y="818922"/>
                </a:lnTo>
                <a:lnTo>
                  <a:pt x="175093" y="853706"/>
                </a:lnTo>
                <a:lnTo>
                  <a:pt x="235899" y="881019"/>
                </a:lnTo>
                <a:lnTo>
                  <a:pt x="290695" y="892294"/>
                </a:lnTo>
                <a:lnTo>
                  <a:pt x="346579" y="901453"/>
                </a:lnTo>
                <a:lnTo>
                  <a:pt x="408267" y="909198"/>
                </a:lnTo>
                <a:lnTo>
                  <a:pt x="468372" y="913587"/>
                </a:lnTo>
                <a:lnTo>
                  <a:pt x="528425" y="914455"/>
                </a:lnTo>
                <a:lnTo>
                  <a:pt x="590677" y="914626"/>
                </a:lnTo>
                <a:lnTo>
                  <a:pt x="653837" y="906329"/>
                </a:lnTo>
                <a:lnTo>
                  <a:pt x="708386" y="898983"/>
                </a:lnTo>
                <a:lnTo>
                  <a:pt x="764221" y="892332"/>
                </a:lnTo>
                <a:lnTo>
                  <a:pt x="817191" y="874035"/>
                </a:lnTo>
                <a:lnTo>
                  <a:pt x="879765" y="854032"/>
                </a:lnTo>
                <a:lnTo>
                  <a:pt x="935621" y="822831"/>
                </a:lnTo>
                <a:lnTo>
                  <a:pt x="988687" y="788248"/>
                </a:lnTo>
                <a:lnTo>
                  <a:pt x="1025264" y="760235"/>
                </a:lnTo>
                <a:lnTo>
                  <a:pt x="1069286" y="703480"/>
                </a:lnTo>
                <a:lnTo>
                  <a:pt x="1096207" y="648255"/>
                </a:lnTo>
                <a:lnTo>
                  <a:pt x="1121012" y="589250"/>
                </a:lnTo>
                <a:lnTo>
                  <a:pt x="1139515" y="530180"/>
                </a:lnTo>
                <a:lnTo>
                  <a:pt x="1146434" y="476765"/>
                </a:lnTo>
                <a:lnTo>
                  <a:pt x="1155558" y="414805"/>
                </a:lnTo>
                <a:lnTo>
                  <a:pt x="1155712" y="351462"/>
                </a:lnTo>
                <a:lnTo>
                  <a:pt x="1145690" y="288864"/>
                </a:lnTo>
                <a:lnTo>
                  <a:pt x="1132445" y="236422"/>
                </a:lnTo>
                <a:lnTo>
                  <a:pt x="1117394" y="190577"/>
                </a:lnTo>
                <a:lnTo>
                  <a:pt x="1086820" y="134689"/>
                </a:lnTo>
                <a:lnTo>
                  <a:pt x="1067202" y="104886"/>
                </a:lnTo>
                <a:lnTo>
                  <a:pt x="1010471" y="58738"/>
                </a:lnTo>
                <a:lnTo>
                  <a:pt x="975928" y="33471"/>
                </a:lnTo>
                <a:lnTo>
                  <a:pt x="954976" y="25846"/>
                </a:lnTo>
                <a:lnTo>
                  <a:pt x="895324" y="14960"/>
                </a:lnTo>
                <a:lnTo>
                  <a:pt x="835333" y="3116"/>
                </a:lnTo>
                <a:lnTo>
                  <a:pt x="785627" y="0"/>
                </a:lnTo>
                <a:lnTo>
                  <a:pt x="726316" y="2067"/>
                </a:lnTo>
                <a:lnTo>
                  <a:pt x="669541" y="7805"/>
                </a:lnTo>
                <a:lnTo>
                  <a:pt x="613265" y="17344"/>
                </a:lnTo>
                <a:lnTo>
                  <a:pt x="557089" y="30493"/>
                </a:lnTo>
                <a:lnTo>
                  <a:pt x="500932" y="44355"/>
                </a:lnTo>
                <a:lnTo>
                  <a:pt x="445949" y="58359"/>
                </a:lnTo>
                <a:lnTo>
                  <a:pt x="389243" y="75899"/>
                </a:lnTo>
                <a:lnTo>
                  <a:pt x="346513" y="9344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5158963" y="1737202"/>
            <a:ext cx="934451" cy="694881"/>
            <a:chOff x="5158963" y="1737202"/>
            <a:chExt cx="934451" cy="694881"/>
          </a:xfrm>
        </p:grpSpPr>
        <p:sp>
          <p:nvSpPr>
            <p:cNvPr id="30" name="Freeform 29"/>
            <p:cNvSpPr/>
            <p:nvPr/>
          </p:nvSpPr>
          <p:spPr>
            <a:xfrm>
              <a:off x="5158963" y="2284683"/>
              <a:ext cx="39961" cy="147400"/>
            </a:xfrm>
            <a:custGeom>
              <a:avLst/>
              <a:gdLst/>
              <a:ahLst/>
              <a:cxnLst/>
              <a:rect l="0" t="0" r="0" b="0"/>
              <a:pathLst>
                <a:path w="39961" h="147400">
                  <a:moveTo>
                    <a:pt x="0" y="0"/>
                  </a:moveTo>
                  <a:lnTo>
                    <a:pt x="15642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7169" y="111545"/>
                  </a:lnTo>
                  <a:lnTo>
                    <a:pt x="24708" y="129904"/>
                  </a:lnTo>
                  <a:lnTo>
                    <a:pt x="13711" y="13962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22176" y="1737202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8644" y="164801"/>
                  </a:lnTo>
                  <a:lnTo>
                    <a:pt x="28683" y="224189"/>
                  </a:lnTo>
                  <a:lnTo>
                    <a:pt x="36601" y="286309"/>
                  </a:lnTo>
                  <a:lnTo>
                    <a:pt x="40480" y="346225"/>
                  </a:lnTo>
                  <a:lnTo>
                    <a:pt x="41630" y="404662"/>
                  </a:lnTo>
                  <a:lnTo>
                    <a:pt x="41899" y="434873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55053" y="1770565"/>
              <a:ext cx="286583" cy="432365"/>
            </a:xfrm>
            <a:custGeom>
              <a:avLst/>
              <a:gdLst/>
              <a:ahLst/>
              <a:cxnLst/>
              <a:rect l="0" t="0" r="0" b="0"/>
              <a:pathLst>
                <a:path w="286583" h="432365">
                  <a:moveTo>
                    <a:pt x="130336" y="19279"/>
                  </a:moveTo>
                  <a:lnTo>
                    <a:pt x="87644" y="45304"/>
                  </a:lnTo>
                  <a:lnTo>
                    <a:pt x="51583" y="83432"/>
                  </a:lnTo>
                  <a:lnTo>
                    <a:pt x="23099" y="139229"/>
                  </a:lnTo>
                  <a:lnTo>
                    <a:pt x="4994" y="195831"/>
                  </a:lnTo>
                  <a:lnTo>
                    <a:pt x="0" y="250185"/>
                  </a:lnTo>
                  <a:lnTo>
                    <a:pt x="5930" y="303335"/>
                  </a:lnTo>
                  <a:lnTo>
                    <a:pt x="14213" y="337379"/>
                  </a:lnTo>
                  <a:lnTo>
                    <a:pt x="45006" y="391123"/>
                  </a:lnTo>
                  <a:lnTo>
                    <a:pt x="52392" y="400536"/>
                  </a:lnTo>
                  <a:lnTo>
                    <a:pt x="73077" y="414114"/>
                  </a:lnTo>
                  <a:lnTo>
                    <a:pt x="124484" y="432364"/>
                  </a:lnTo>
                  <a:lnTo>
                    <a:pt x="151911" y="430600"/>
                  </a:lnTo>
                  <a:lnTo>
                    <a:pt x="178529" y="420847"/>
                  </a:lnTo>
                  <a:lnTo>
                    <a:pt x="229445" y="381646"/>
                  </a:lnTo>
                  <a:lnTo>
                    <a:pt x="246789" y="354375"/>
                  </a:lnTo>
                  <a:lnTo>
                    <a:pt x="270365" y="299247"/>
                  </a:lnTo>
                  <a:lnTo>
                    <a:pt x="282439" y="259770"/>
                  </a:lnTo>
                  <a:lnTo>
                    <a:pt x="286537" y="205179"/>
                  </a:lnTo>
                  <a:lnTo>
                    <a:pt x="286582" y="148060"/>
                  </a:lnTo>
                  <a:lnTo>
                    <a:pt x="276709" y="95540"/>
                  </a:lnTo>
                  <a:lnTo>
                    <a:pt x="257904" y="45781"/>
                  </a:lnTo>
                  <a:lnTo>
                    <a:pt x="232865" y="10364"/>
                  </a:lnTo>
                  <a:lnTo>
                    <a:pt x="222085" y="3977"/>
                  </a:lnTo>
                  <a:lnTo>
                    <a:pt x="197629" y="0"/>
                  </a:lnTo>
                  <a:lnTo>
                    <a:pt x="174282" y="8371"/>
                  </a:lnTo>
                  <a:lnTo>
                    <a:pt x="154546" y="23790"/>
                  </a:lnTo>
                  <a:lnTo>
                    <a:pt x="141876" y="42341"/>
                  </a:lnTo>
                  <a:lnTo>
                    <a:pt x="119807" y="103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43357" y="2189927"/>
              <a:ext cx="50057" cy="231628"/>
            </a:xfrm>
            <a:custGeom>
              <a:avLst/>
              <a:gdLst/>
              <a:ahLst/>
              <a:cxnLst/>
              <a:rect l="0" t="0" r="0" b="0"/>
              <a:pathLst>
                <a:path w="50057" h="231628">
                  <a:moveTo>
                    <a:pt x="0" y="0"/>
                  </a:moveTo>
                  <a:lnTo>
                    <a:pt x="29309" y="34898"/>
                  </a:lnTo>
                  <a:lnTo>
                    <a:pt x="43910" y="75331"/>
                  </a:lnTo>
                  <a:lnTo>
                    <a:pt x="50056" y="129945"/>
                  </a:lnTo>
                  <a:lnTo>
                    <a:pt x="45254" y="160699"/>
                  </a:lnTo>
                  <a:lnTo>
                    <a:pt x="24453" y="22158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07988" y="1762931"/>
            <a:ext cx="1745574" cy="627039"/>
            <a:chOff x="6207988" y="1762931"/>
            <a:chExt cx="1745574" cy="627039"/>
          </a:xfrm>
        </p:grpSpPr>
        <p:sp>
          <p:nvSpPr>
            <p:cNvPr id="35" name="Freeform 34"/>
            <p:cNvSpPr/>
            <p:nvPr/>
          </p:nvSpPr>
          <p:spPr>
            <a:xfrm>
              <a:off x="6207988" y="1762931"/>
              <a:ext cx="319682" cy="429062"/>
            </a:xfrm>
            <a:custGeom>
              <a:avLst/>
              <a:gdLst/>
              <a:ahLst/>
              <a:cxnLst/>
              <a:rect l="0" t="0" r="0" b="0"/>
              <a:pathLst>
                <a:path w="319682" h="429062">
                  <a:moveTo>
                    <a:pt x="35411" y="37442"/>
                  </a:moveTo>
                  <a:lnTo>
                    <a:pt x="15167" y="86994"/>
                  </a:lnTo>
                  <a:lnTo>
                    <a:pt x="10217" y="91533"/>
                  </a:lnTo>
                  <a:lnTo>
                    <a:pt x="5746" y="91050"/>
                  </a:lnTo>
                  <a:lnTo>
                    <a:pt x="1596" y="87219"/>
                  </a:lnTo>
                  <a:lnTo>
                    <a:pt x="0" y="81155"/>
                  </a:lnTo>
                  <a:lnTo>
                    <a:pt x="3341" y="55853"/>
                  </a:lnTo>
                  <a:lnTo>
                    <a:pt x="12910" y="27299"/>
                  </a:lnTo>
                  <a:lnTo>
                    <a:pt x="23851" y="11097"/>
                  </a:lnTo>
                  <a:lnTo>
                    <a:pt x="32383" y="5841"/>
                  </a:lnTo>
                  <a:lnTo>
                    <a:pt x="54342" y="0"/>
                  </a:lnTo>
                  <a:lnTo>
                    <a:pt x="87423" y="2301"/>
                  </a:lnTo>
                  <a:lnTo>
                    <a:pt x="105711" y="13635"/>
                  </a:lnTo>
                  <a:lnTo>
                    <a:pt x="121637" y="32710"/>
                  </a:lnTo>
                  <a:lnTo>
                    <a:pt x="147806" y="86377"/>
                  </a:lnTo>
                  <a:lnTo>
                    <a:pt x="164587" y="142644"/>
                  </a:lnTo>
                  <a:lnTo>
                    <a:pt x="175590" y="198464"/>
                  </a:lnTo>
                  <a:lnTo>
                    <a:pt x="175082" y="259457"/>
                  </a:lnTo>
                  <a:lnTo>
                    <a:pt x="167522" y="316394"/>
                  </a:lnTo>
                  <a:lnTo>
                    <a:pt x="152283" y="364719"/>
                  </a:lnTo>
                  <a:lnTo>
                    <a:pt x="127361" y="403084"/>
                  </a:lnTo>
                  <a:lnTo>
                    <a:pt x="107863" y="419488"/>
                  </a:lnTo>
                  <a:lnTo>
                    <a:pt x="97750" y="425500"/>
                  </a:lnTo>
                  <a:lnTo>
                    <a:pt x="74036" y="429061"/>
                  </a:lnTo>
                  <a:lnTo>
                    <a:pt x="50238" y="425574"/>
                  </a:lnTo>
                  <a:lnTo>
                    <a:pt x="31862" y="416226"/>
                  </a:lnTo>
                  <a:lnTo>
                    <a:pt x="26026" y="408117"/>
                  </a:lnTo>
                  <a:lnTo>
                    <a:pt x="19541" y="386630"/>
                  </a:lnTo>
                  <a:lnTo>
                    <a:pt x="15891" y="348225"/>
                  </a:lnTo>
                  <a:lnTo>
                    <a:pt x="21276" y="324136"/>
                  </a:lnTo>
                  <a:lnTo>
                    <a:pt x="37462" y="293964"/>
                  </a:lnTo>
                  <a:lnTo>
                    <a:pt x="43797" y="285665"/>
                  </a:lnTo>
                  <a:lnTo>
                    <a:pt x="63314" y="276445"/>
                  </a:lnTo>
                  <a:lnTo>
                    <a:pt x="87587" y="273517"/>
                  </a:lnTo>
                  <a:lnTo>
                    <a:pt x="126390" y="279615"/>
                  </a:lnTo>
                  <a:lnTo>
                    <a:pt x="187901" y="308600"/>
                  </a:lnTo>
                  <a:lnTo>
                    <a:pt x="236718" y="326357"/>
                  </a:lnTo>
                  <a:lnTo>
                    <a:pt x="280021" y="329327"/>
                  </a:lnTo>
                  <a:lnTo>
                    <a:pt x="319681" y="321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89529" y="1807199"/>
              <a:ext cx="318995" cy="356523"/>
            </a:xfrm>
            <a:custGeom>
              <a:avLst/>
              <a:gdLst/>
              <a:ahLst/>
              <a:cxnLst/>
              <a:rect l="0" t="0" r="0" b="0"/>
              <a:pathLst>
                <a:path w="318995" h="356523">
                  <a:moveTo>
                    <a:pt x="217124" y="45816"/>
                  </a:moveTo>
                  <a:lnTo>
                    <a:pt x="205946" y="29048"/>
                  </a:lnTo>
                  <a:lnTo>
                    <a:pt x="191098" y="17697"/>
                  </a:lnTo>
                  <a:lnTo>
                    <a:pt x="182226" y="13032"/>
                  </a:lnTo>
                  <a:lnTo>
                    <a:pt x="156770" y="10968"/>
                  </a:lnTo>
                  <a:lnTo>
                    <a:pt x="129469" y="15120"/>
                  </a:lnTo>
                  <a:lnTo>
                    <a:pt x="109536" y="24765"/>
                  </a:lnTo>
                  <a:lnTo>
                    <a:pt x="54055" y="72737"/>
                  </a:lnTo>
                  <a:lnTo>
                    <a:pt x="24472" y="119721"/>
                  </a:lnTo>
                  <a:lnTo>
                    <a:pt x="5494" y="167280"/>
                  </a:lnTo>
                  <a:lnTo>
                    <a:pt x="0" y="217246"/>
                  </a:lnTo>
                  <a:lnTo>
                    <a:pt x="6432" y="259867"/>
                  </a:lnTo>
                  <a:lnTo>
                    <a:pt x="35538" y="315307"/>
                  </a:lnTo>
                  <a:lnTo>
                    <a:pt x="55311" y="335606"/>
                  </a:lnTo>
                  <a:lnTo>
                    <a:pt x="79696" y="350086"/>
                  </a:lnTo>
                  <a:lnTo>
                    <a:pt x="106131" y="356522"/>
                  </a:lnTo>
                  <a:lnTo>
                    <a:pt x="130359" y="353144"/>
                  </a:lnTo>
                  <a:lnTo>
                    <a:pt x="191270" y="325453"/>
                  </a:lnTo>
                  <a:lnTo>
                    <a:pt x="248196" y="277128"/>
                  </a:lnTo>
                  <a:lnTo>
                    <a:pt x="279500" y="240250"/>
                  </a:lnTo>
                  <a:lnTo>
                    <a:pt x="306880" y="182165"/>
                  </a:lnTo>
                  <a:lnTo>
                    <a:pt x="318994" y="126128"/>
                  </a:lnTo>
                  <a:lnTo>
                    <a:pt x="318552" y="95548"/>
                  </a:lnTo>
                  <a:lnTo>
                    <a:pt x="310555" y="70259"/>
                  </a:lnTo>
                  <a:lnTo>
                    <a:pt x="287311" y="36291"/>
                  </a:lnTo>
                  <a:lnTo>
                    <a:pt x="258197" y="15178"/>
                  </a:lnTo>
                  <a:lnTo>
                    <a:pt x="227344" y="1513"/>
                  </a:lnTo>
                  <a:lnTo>
                    <a:pt x="203339" y="0"/>
                  </a:lnTo>
                  <a:lnTo>
                    <a:pt x="155389" y="8560"/>
                  </a:lnTo>
                  <a:lnTo>
                    <a:pt x="122367" y="24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11938" y="2147813"/>
              <a:ext cx="134718" cy="242157"/>
            </a:xfrm>
            <a:custGeom>
              <a:avLst/>
              <a:gdLst/>
              <a:ahLst/>
              <a:cxnLst/>
              <a:rect l="0" t="0" r="0" b="0"/>
              <a:pathLst>
                <a:path w="134718" h="242157">
                  <a:moveTo>
                    <a:pt x="94756" y="0"/>
                  </a:moveTo>
                  <a:lnTo>
                    <a:pt x="110397" y="26386"/>
                  </a:lnTo>
                  <a:lnTo>
                    <a:pt x="129600" y="83312"/>
                  </a:lnTo>
                  <a:lnTo>
                    <a:pt x="134717" y="121132"/>
                  </a:lnTo>
                  <a:lnTo>
                    <a:pt x="125054" y="161973"/>
                  </a:lnTo>
                  <a:lnTo>
                    <a:pt x="107372" y="192531"/>
                  </a:lnTo>
                  <a:lnTo>
                    <a:pt x="81727" y="216404"/>
                  </a:lnTo>
                  <a:lnTo>
                    <a:pt x="46313" y="23270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27834" y="1905658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42114" y="0"/>
                  </a:moveTo>
                  <a:lnTo>
                    <a:pt x="33780" y="62477"/>
                  </a:lnTo>
                  <a:lnTo>
                    <a:pt x="26430" y="119186"/>
                  </a:lnTo>
                  <a:lnTo>
                    <a:pt x="13713" y="178957"/>
                  </a:lnTo>
                  <a:lnTo>
                    <a:pt x="4582" y="240457"/>
                  </a:lnTo>
                  <a:lnTo>
                    <a:pt x="1357" y="295594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75601" y="1800373"/>
              <a:ext cx="262762" cy="277256"/>
            </a:xfrm>
            <a:custGeom>
              <a:avLst/>
              <a:gdLst/>
              <a:ahLst/>
              <a:cxnLst/>
              <a:rect l="0" t="0" r="0" b="0"/>
              <a:pathLst>
                <a:path w="262762" h="277256">
                  <a:moveTo>
                    <a:pt x="262761" y="221098"/>
                  </a:moveTo>
                  <a:lnTo>
                    <a:pt x="213830" y="232551"/>
                  </a:lnTo>
                  <a:lnTo>
                    <a:pt x="154701" y="245847"/>
                  </a:lnTo>
                  <a:lnTo>
                    <a:pt x="91894" y="259739"/>
                  </a:lnTo>
                  <a:lnTo>
                    <a:pt x="40147" y="273748"/>
                  </a:lnTo>
                  <a:lnTo>
                    <a:pt x="26614" y="277255"/>
                  </a:lnTo>
                  <a:lnTo>
                    <a:pt x="16423" y="276083"/>
                  </a:lnTo>
                  <a:lnTo>
                    <a:pt x="8459" y="271793"/>
                  </a:lnTo>
                  <a:lnTo>
                    <a:pt x="1980" y="265423"/>
                  </a:lnTo>
                  <a:lnTo>
                    <a:pt x="0" y="256497"/>
                  </a:lnTo>
                  <a:lnTo>
                    <a:pt x="4039" y="234102"/>
                  </a:lnTo>
                  <a:lnTo>
                    <a:pt x="35308" y="173071"/>
                  </a:lnTo>
                  <a:lnTo>
                    <a:pt x="62895" y="118805"/>
                  </a:lnTo>
                  <a:lnTo>
                    <a:pt x="89184" y="81526"/>
                  </a:lnTo>
                  <a:lnTo>
                    <a:pt x="120720" y="41580"/>
                  </a:lnTo>
                  <a:lnTo>
                    <a:pt x="1469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47853" y="1821764"/>
              <a:ext cx="505709" cy="408178"/>
            </a:xfrm>
            <a:custGeom>
              <a:avLst/>
              <a:gdLst/>
              <a:ahLst/>
              <a:cxnLst/>
              <a:rect l="0" t="0" r="0" b="0"/>
              <a:pathLst>
                <a:path w="505709" h="408178">
                  <a:moveTo>
                    <a:pt x="227421" y="157593"/>
                  </a:moveTo>
                  <a:lnTo>
                    <a:pt x="242076" y="113630"/>
                  </a:lnTo>
                  <a:lnTo>
                    <a:pt x="241870" y="104888"/>
                  </a:lnTo>
                  <a:lnTo>
                    <a:pt x="235403" y="88935"/>
                  </a:lnTo>
                  <a:lnTo>
                    <a:pt x="228063" y="83745"/>
                  </a:lnTo>
                  <a:lnTo>
                    <a:pt x="207430" y="77978"/>
                  </a:lnTo>
                  <a:lnTo>
                    <a:pt x="163916" y="80321"/>
                  </a:lnTo>
                  <a:lnTo>
                    <a:pt x="113979" y="94014"/>
                  </a:lnTo>
                  <a:lnTo>
                    <a:pt x="78905" y="112888"/>
                  </a:lnTo>
                  <a:lnTo>
                    <a:pt x="31408" y="154164"/>
                  </a:lnTo>
                  <a:lnTo>
                    <a:pt x="9987" y="191932"/>
                  </a:lnTo>
                  <a:lnTo>
                    <a:pt x="0" y="240167"/>
                  </a:lnTo>
                  <a:lnTo>
                    <a:pt x="7022" y="274231"/>
                  </a:lnTo>
                  <a:lnTo>
                    <a:pt x="21842" y="305359"/>
                  </a:lnTo>
                  <a:lnTo>
                    <a:pt x="59952" y="344406"/>
                  </a:lnTo>
                  <a:lnTo>
                    <a:pt x="90843" y="364243"/>
                  </a:lnTo>
                  <a:lnTo>
                    <a:pt x="153748" y="388876"/>
                  </a:lnTo>
                  <a:lnTo>
                    <a:pt x="201431" y="403190"/>
                  </a:lnTo>
                  <a:lnTo>
                    <a:pt x="258844" y="408177"/>
                  </a:lnTo>
                  <a:lnTo>
                    <a:pt x="305362" y="404066"/>
                  </a:lnTo>
                  <a:lnTo>
                    <a:pt x="359757" y="384960"/>
                  </a:lnTo>
                  <a:lnTo>
                    <a:pt x="394534" y="370151"/>
                  </a:lnTo>
                  <a:lnTo>
                    <a:pt x="425895" y="344576"/>
                  </a:lnTo>
                  <a:lnTo>
                    <a:pt x="471471" y="283713"/>
                  </a:lnTo>
                  <a:lnTo>
                    <a:pt x="497203" y="220745"/>
                  </a:lnTo>
                  <a:lnTo>
                    <a:pt x="505708" y="189173"/>
                  </a:lnTo>
                  <a:lnTo>
                    <a:pt x="499287" y="137705"/>
                  </a:lnTo>
                  <a:lnTo>
                    <a:pt x="486958" y="90479"/>
                  </a:lnTo>
                  <a:lnTo>
                    <a:pt x="468488" y="57379"/>
                  </a:lnTo>
                  <a:lnTo>
                    <a:pt x="461832" y="48670"/>
                  </a:lnTo>
                  <a:lnTo>
                    <a:pt x="441958" y="35873"/>
                  </a:lnTo>
                  <a:lnTo>
                    <a:pt x="384701" y="8246"/>
                  </a:lnTo>
                  <a:lnTo>
                    <a:pt x="331886" y="1361"/>
                  </a:lnTo>
                  <a:lnTo>
                    <a:pt x="270803" y="0"/>
                  </a:lnTo>
                  <a:lnTo>
                    <a:pt x="219738" y="5354"/>
                  </a:lnTo>
                  <a:lnTo>
                    <a:pt x="158603" y="29343"/>
                  </a:lnTo>
                  <a:lnTo>
                    <a:pt x="132665" y="41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295212" y="192527"/>
            <a:ext cx="1316046" cy="901580"/>
            <a:chOff x="2295212" y="192527"/>
            <a:chExt cx="1316046" cy="901580"/>
          </a:xfrm>
        </p:grpSpPr>
        <p:sp>
          <p:nvSpPr>
            <p:cNvPr id="42" name="Freeform 41"/>
            <p:cNvSpPr/>
            <p:nvPr/>
          </p:nvSpPr>
          <p:spPr>
            <a:xfrm>
              <a:off x="2295212" y="244606"/>
              <a:ext cx="589099" cy="827439"/>
            </a:xfrm>
            <a:custGeom>
              <a:avLst/>
              <a:gdLst/>
              <a:ahLst/>
              <a:cxnLst/>
              <a:rect l="0" t="0" r="0" b="0"/>
              <a:pathLst>
                <a:path w="589099" h="827439">
                  <a:moveTo>
                    <a:pt x="73699" y="281818"/>
                  </a:moveTo>
                  <a:lnTo>
                    <a:pt x="45019" y="336863"/>
                  </a:lnTo>
                  <a:lnTo>
                    <a:pt x="29197" y="374817"/>
                  </a:lnTo>
                  <a:lnTo>
                    <a:pt x="19545" y="432683"/>
                  </a:lnTo>
                  <a:lnTo>
                    <a:pt x="12310" y="494503"/>
                  </a:lnTo>
                  <a:lnTo>
                    <a:pt x="18116" y="552944"/>
                  </a:lnTo>
                  <a:lnTo>
                    <a:pt x="21355" y="601318"/>
                  </a:lnTo>
                  <a:lnTo>
                    <a:pt x="35457" y="660178"/>
                  </a:lnTo>
                  <a:lnTo>
                    <a:pt x="60426" y="711275"/>
                  </a:lnTo>
                  <a:lnTo>
                    <a:pt x="94857" y="771052"/>
                  </a:lnTo>
                  <a:lnTo>
                    <a:pt x="111179" y="788204"/>
                  </a:lnTo>
                  <a:lnTo>
                    <a:pt x="167615" y="819873"/>
                  </a:lnTo>
                  <a:lnTo>
                    <a:pt x="218809" y="827438"/>
                  </a:lnTo>
                  <a:lnTo>
                    <a:pt x="273982" y="825813"/>
                  </a:lnTo>
                  <a:lnTo>
                    <a:pt x="329940" y="808984"/>
                  </a:lnTo>
                  <a:lnTo>
                    <a:pt x="386054" y="781960"/>
                  </a:lnTo>
                  <a:lnTo>
                    <a:pt x="439079" y="744040"/>
                  </a:lnTo>
                  <a:lnTo>
                    <a:pt x="494429" y="683888"/>
                  </a:lnTo>
                  <a:lnTo>
                    <a:pt x="533753" y="628958"/>
                  </a:lnTo>
                  <a:lnTo>
                    <a:pt x="553942" y="583936"/>
                  </a:lnTo>
                  <a:lnTo>
                    <a:pt x="570453" y="533552"/>
                  </a:lnTo>
                  <a:lnTo>
                    <a:pt x="583924" y="478459"/>
                  </a:lnTo>
                  <a:lnTo>
                    <a:pt x="587915" y="420801"/>
                  </a:lnTo>
                  <a:lnTo>
                    <a:pt x="589098" y="366672"/>
                  </a:lnTo>
                  <a:lnTo>
                    <a:pt x="586329" y="313589"/>
                  </a:lnTo>
                  <a:lnTo>
                    <a:pt x="578100" y="260816"/>
                  </a:lnTo>
                  <a:lnTo>
                    <a:pt x="568252" y="208135"/>
                  </a:lnTo>
                  <a:lnTo>
                    <a:pt x="559053" y="174201"/>
                  </a:lnTo>
                  <a:lnTo>
                    <a:pt x="527671" y="117408"/>
                  </a:lnTo>
                  <a:lnTo>
                    <a:pt x="493006" y="72048"/>
                  </a:lnTo>
                  <a:lnTo>
                    <a:pt x="443958" y="31632"/>
                  </a:lnTo>
                  <a:lnTo>
                    <a:pt x="389209" y="9957"/>
                  </a:lnTo>
                  <a:lnTo>
                    <a:pt x="333334" y="0"/>
                  </a:lnTo>
                  <a:lnTo>
                    <a:pt x="277237" y="373"/>
                  </a:lnTo>
                  <a:lnTo>
                    <a:pt x="221096" y="20550"/>
                  </a:lnTo>
                  <a:lnTo>
                    <a:pt x="164946" y="52655"/>
                  </a:lnTo>
                  <a:lnTo>
                    <a:pt x="117200" y="102367"/>
                  </a:lnTo>
                  <a:lnTo>
                    <a:pt x="85809" y="150399"/>
                  </a:lnTo>
                  <a:lnTo>
                    <a:pt x="61170" y="202845"/>
                  </a:lnTo>
                  <a:lnTo>
                    <a:pt x="40221" y="261148"/>
                  </a:lnTo>
                  <a:lnTo>
                    <a:pt x="26085" y="318328"/>
                  </a:lnTo>
                  <a:lnTo>
                    <a:pt x="18223" y="362776"/>
                  </a:lnTo>
                  <a:lnTo>
                    <a:pt x="13948" y="409826"/>
                  </a:lnTo>
                  <a:lnTo>
                    <a:pt x="10879" y="459204"/>
                  </a:lnTo>
                  <a:lnTo>
                    <a:pt x="5615" y="512345"/>
                  </a:lnTo>
                  <a:lnTo>
                    <a:pt x="2496" y="573397"/>
                  </a:lnTo>
                  <a:lnTo>
                    <a:pt x="1109" y="627828"/>
                  </a:lnTo>
                  <a:lnTo>
                    <a:pt x="0" y="671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22378" y="192527"/>
              <a:ext cx="688880" cy="901580"/>
            </a:xfrm>
            <a:custGeom>
              <a:avLst/>
              <a:gdLst/>
              <a:ahLst/>
              <a:cxnLst/>
              <a:rect l="0" t="0" r="0" b="0"/>
              <a:pathLst>
                <a:path w="688880" h="901580">
                  <a:moveTo>
                    <a:pt x="351984" y="39099"/>
                  </a:moveTo>
                  <a:lnTo>
                    <a:pt x="303053" y="39099"/>
                  </a:lnTo>
                  <a:lnTo>
                    <a:pt x="274085" y="41439"/>
                  </a:lnTo>
                  <a:lnTo>
                    <a:pt x="223773" y="62005"/>
                  </a:lnTo>
                  <a:lnTo>
                    <a:pt x="169121" y="94187"/>
                  </a:lnTo>
                  <a:lnTo>
                    <a:pt x="114435" y="135509"/>
                  </a:lnTo>
                  <a:lnTo>
                    <a:pt x="71744" y="187518"/>
                  </a:lnTo>
                  <a:lnTo>
                    <a:pt x="40435" y="242852"/>
                  </a:lnTo>
                  <a:lnTo>
                    <a:pt x="20126" y="300012"/>
                  </a:lnTo>
                  <a:lnTo>
                    <a:pt x="8511" y="349334"/>
                  </a:lnTo>
                  <a:lnTo>
                    <a:pt x="0" y="400992"/>
                  </a:lnTo>
                  <a:lnTo>
                    <a:pt x="3848" y="453343"/>
                  </a:lnTo>
                  <a:lnTo>
                    <a:pt x="12396" y="505899"/>
                  </a:lnTo>
                  <a:lnTo>
                    <a:pt x="23508" y="558516"/>
                  </a:lnTo>
                  <a:lnTo>
                    <a:pt x="41098" y="611151"/>
                  </a:lnTo>
                  <a:lnTo>
                    <a:pt x="62298" y="662621"/>
                  </a:lnTo>
                  <a:lnTo>
                    <a:pt x="100310" y="722528"/>
                  </a:lnTo>
                  <a:lnTo>
                    <a:pt x="141614" y="779421"/>
                  </a:lnTo>
                  <a:lnTo>
                    <a:pt x="191973" y="827314"/>
                  </a:lnTo>
                  <a:lnTo>
                    <a:pt x="246981" y="867450"/>
                  </a:lnTo>
                  <a:lnTo>
                    <a:pt x="292016" y="887781"/>
                  </a:lnTo>
                  <a:lnTo>
                    <a:pt x="354047" y="899541"/>
                  </a:lnTo>
                  <a:lnTo>
                    <a:pt x="402768" y="901579"/>
                  </a:lnTo>
                  <a:lnTo>
                    <a:pt x="463228" y="892692"/>
                  </a:lnTo>
                  <a:lnTo>
                    <a:pt x="520231" y="869619"/>
                  </a:lnTo>
                  <a:lnTo>
                    <a:pt x="559373" y="846309"/>
                  </a:lnTo>
                  <a:lnTo>
                    <a:pt x="613608" y="795523"/>
                  </a:lnTo>
                  <a:lnTo>
                    <a:pt x="645775" y="743494"/>
                  </a:lnTo>
                  <a:lnTo>
                    <a:pt x="669070" y="682567"/>
                  </a:lnTo>
                  <a:lnTo>
                    <a:pt x="681202" y="631529"/>
                  </a:lnTo>
                  <a:lnTo>
                    <a:pt x="686617" y="579362"/>
                  </a:lnTo>
                  <a:lnTo>
                    <a:pt x="688221" y="526861"/>
                  </a:lnTo>
                  <a:lnTo>
                    <a:pt x="688696" y="474260"/>
                  </a:lnTo>
                  <a:lnTo>
                    <a:pt x="688837" y="416040"/>
                  </a:lnTo>
                  <a:lnTo>
                    <a:pt x="688879" y="359926"/>
                  </a:lnTo>
                  <a:lnTo>
                    <a:pt x="683302" y="306255"/>
                  </a:lnTo>
                  <a:lnTo>
                    <a:pt x="674240" y="253307"/>
                  </a:lnTo>
                  <a:lnTo>
                    <a:pt x="664147" y="200574"/>
                  </a:lnTo>
                  <a:lnTo>
                    <a:pt x="641850" y="138759"/>
                  </a:lnTo>
                  <a:lnTo>
                    <a:pt x="611796" y="84608"/>
                  </a:lnTo>
                  <a:lnTo>
                    <a:pt x="568172" y="37423"/>
                  </a:lnTo>
                  <a:lnTo>
                    <a:pt x="518777" y="10996"/>
                  </a:lnTo>
                  <a:lnTo>
                    <a:pt x="488116" y="3212"/>
                  </a:lnTo>
                  <a:lnTo>
                    <a:pt x="428325" y="0"/>
                  </a:lnTo>
                  <a:lnTo>
                    <a:pt x="379413" y="7107"/>
                  </a:lnTo>
                  <a:lnTo>
                    <a:pt x="320964" y="29877"/>
                  </a:lnTo>
                  <a:lnTo>
                    <a:pt x="264359" y="62494"/>
                  </a:lnTo>
                  <a:lnTo>
                    <a:pt x="208117" y="105072"/>
                  </a:lnTo>
                  <a:lnTo>
                    <a:pt x="155067" y="167381"/>
                  </a:lnTo>
                  <a:lnTo>
                    <a:pt x="110446" y="230425"/>
                  </a:lnTo>
                  <a:lnTo>
                    <a:pt x="67715" y="291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284683" y="1663502"/>
            <a:ext cx="2404924" cy="820392"/>
            <a:chOff x="2284683" y="1663502"/>
            <a:chExt cx="2404924" cy="820392"/>
          </a:xfrm>
        </p:grpSpPr>
        <p:sp>
          <p:nvSpPr>
            <p:cNvPr id="45" name="Freeform 44"/>
            <p:cNvSpPr/>
            <p:nvPr/>
          </p:nvSpPr>
          <p:spPr>
            <a:xfrm>
              <a:off x="2284683" y="1698588"/>
              <a:ext cx="713250" cy="778303"/>
            </a:xfrm>
            <a:custGeom>
              <a:avLst/>
              <a:gdLst/>
              <a:ahLst/>
              <a:cxnLst/>
              <a:rect l="0" t="0" r="0" b="0"/>
              <a:pathLst>
                <a:path w="713250" h="778303">
                  <a:moveTo>
                    <a:pt x="357970" y="28085"/>
                  </a:moveTo>
                  <a:lnTo>
                    <a:pt x="304094" y="74724"/>
                  </a:lnTo>
                  <a:lnTo>
                    <a:pt x="252522" y="129027"/>
                  </a:lnTo>
                  <a:lnTo>
                    <a:pt x="218944" y="183032"/>
                  </a:lnTo>
                  <a:lnTo>
                    <a:pt x="192901" y="238760"/>
                  </a:lnTo>
                  <a:lnTo>
                    <a:pt x="176144" y="300417"/>
                  </a:lnTo>
                  <a:lnTo>
                    <a:pt x="165145" y="351581"/>
                  </a:lnTo>
                  <a:lnTo>
                    <a:pt x="160067" y="403786"/>
                  </a:lnTo>
                  <a:lnTo>
                    <a:pt x="164151" y="456299"/>
                  </a:lnTo>
                  <a:lnTo>
                    <a:pt x="167181" y="508903"/>
                  </a:lnTo>
                  <a:lnTo>
                    <a:pt x="179257" y="561534"/>
                  </a:lnTo>
                  <a:lnTo>
                    <a:pt x="204298" y="623315"/>
                  </a:lnTo>
                  <a:lnTo>
                    <a:pt x="231775" y="677459"/>
                  </a:lnTo>
                  <a:lnTo>
                    <a:pt x="265322" y="722296"/>
                  </a:lnTo>
                  <a:lnTo>
                    <a:pt x="305743" y="755372"/>
                  </a:lnTo>
                  <a:lnTo>
                    <a:pt x="363614" y="778302"/>
                  </a:lnTo>
                  <a:lnTo>
                    <a:pt x="404225" y="778226"/>
                  </a:lnTo>
                  <a:lnTo>
                    <a:pt x="459870" y="766550"/>
                  </a:lnTo>
                  <a:lnTo>
                    <a:pt x="512802" y="742927"/>
                  </a:lnTo>
                  <a:lnTo>
                    <a:pt x="575368" y="699208"/>
                  </a:lnTo>
                  <a:lnTo>
                    <a:pt x="620451" y="648040"/>
                  </a:lnTo>
                  <a:lnTo>
                    <a:pt x="657562" y="592872"/>
                  </a:lnTo>
                  <a:lnTo>
                    <a:pt x="686253" y="535745"/>
                  </a:lnTo>
                  <a:lnTo>
                    <a:pt x="700384" y="486429"/>
                  </a:lnTo>
                  <a:lnTo>
                    <a:pt x="710810" y="434772"/>
                  </a:lnTo>
                  <a:lnTo>
                    <a:pt x="713249" y="382422"/>
                  </a:lnTo>
                  <a:lnTo>
                    <a:pt x="707083" y="329866"/>
                  </a:lnTo>
                  <a:lnTo>
                    <a:pt x="697847" y="277249"/>
                  </a:lnTo>
                  <a:lnTo>
                    <a:pt x="686531" y="224614"/>
                  </a:lnTo>
                  <a:lnTo>
                    <a:pt x="668881" y="173144"/>
                  </a:lnTo>
                  <a:lnTo>
                    <a:pt x="638836" y="113237"/>
                  </a:lnTo>
                  <a:lnTo>
                    <a:pt x="606525" y="73592"/>
                  </a:lnTo>
                  <a:lnTo>
                    <a:pt x="559275" y="34345"/>
                  </a:lnTo>
                  <a:lnTo>
                    <a:pt x="500506" y="12467"/>
                  </a:lnTo>
                  <a:lnTo>
                    <a:pt x="439504" y="0"/>
                  </a:lnTo>
                  <a:lnTo>
                    <a:pt x="405905" y="395"/>
                  </a:lnTo>
                  <a:lnTo>
                    <a:pt x="354105" y="13772"/>
                  </a:lnTo>
                  <a:lnTo>
                    <a:pt x="301712" y="34893"/>
                  </a:lnTo>
                  <a:lnTo>
                    <a:pt x="250314" y="69747"/>
                  </a:lnTo>
                  <a:lnTo>
                    <a:pt x="187312" y="129685"/>
                  </a:lnTo>
                  <a:lnTo>
                    <a:pt x="139338" y="188040"/>
                  </a:lnTo>
                  <a:lnTo>
                    <a:pt x="111061" y="230198"/>
                  </a:lnTo>
                  <a:lnTo>
                    <a:pt x="86796" y="276230"/>
                  </a:lnTo>
                  <a:lnTo>
                    <a:pt x="64312" y="327105"/>
                  </a:lnTo>
                  <a:lnTo>
                    <a:pt x="43791" y="378572"/>
                  </a:lnTo>
                  <a:lnTo>
                    <a:pt x="26872" y="424843"/>
                  </a:lnTo>
                  <a:lnTo>
                    <a:pt x="9782" y="479175"/>
                  </a:lnTo>
                  <a:lnTo>
                    <a:pt x="0" y="512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32373" y="1663502"/>
              <a:ext cx="857234" cy="820392"/>
            </a:xfrm>
            <a:custGeom>
              <a:avLst/>
              <a:gdLst/>
              <a:ahLst/>
              <a:cxnLst/>
              <a:rect l="0" t="0" r="0" b="0"/>
              <a:pathLst>
                <a:path w="857234" h="820392">
                  <a:moveTo>
                    <a:pt x="568538" y="0"/>
                  </a:moveTo>
                  <a:lnTo>
                    <a:pt x="506446" y="29309"/>
                  </a:lnTo>
                  <a:lnTo>
                    <a:pt x="455061" y="58735"/>
                  </a:lnTo>
                  <a:lnTo>
                    <a:pt x="402970" y="107182"/>
                  </a:lnTo>
                  <a:lnTo>
                    <a:pt x="352950" y="161812"/>
                  </a:lnTo>
                  <a:lnTo>
                    <a:pt x="317487" y="209251"/>
                  </a:lnTo>
                  <a:lnTo>
                    <a:pt x="290342" y="260352"/>
                  </a:lnTo>
                  <a:lnTo>
                    <a:pt x="267481" y="312538"/>
                  </a:lnTo>
                  <a:lnTo>
                    <a:pt x="245890" y="370634"/>
                  </a:lnTo>
                  <a:lnTo>
                    <a:pt x="230263" y="426713"/>
                  </a:lnTo>
                  <a:lnTo>
                    <a:pt x="223813" y="485962"/>
                  </a:lnTo>
                  <a:lnTo>
                    <a:pt x="227492" y="542382"/>
                  </a:lnTo>
                  <a:lnTo>
                    <a:pt x="235991" y="596144"/>
                  </a:lnTo>
                  <a:lnTo>
                    <a:pt x="251507" y="649118"/>
                  </a:lnTo>
                  <a:lnTo>
                    <a:pt x="278881" y="711014"/>
                  </a:lnTo>
                  <a:lnTo>
                    <a:pt x="306849" y="751784"/>
                  </a:lnTo>
                  <a:lnTo>
                    <a:pt x="350861" y="787706"/>
                  </a:lnTo>
                  <a:lnTo>
                    <a:pt x="404268" y="811743"/>
                  </a:lnTo>
                  <a:lnTo>
                    <a:pt x="451496" y="818414"/>
                  </a:lnTo>
                  <a:lnTo>
                    <a:pt x="502534" y="820391"/>
                  </a:lnTo>
                  <a:lnTo>
                    <a:pt x="554701" y="809798"/>
                  </a:lnTo>
                  <a:lnTo>
                    <a:pt x="607202" y="786252"/>
                  </a:lnTo>
                  <a:lnTo>
                    <a:pt x="668939" y="746855"/>
                  </a:lnTo>
                  <a:lnTo>
                    <a:pt x="726195" y="705278"/>
                  </a:lnTo>
                  <a:lnTo>
                    <a:pt x="753252" y="681954"/>
                  </a:lnTo>
                  <a:lnTo>
                    <a:pt x="799217" y="622441"/>
                  </a:lnTo>
                  <a:lnTo>
                    <a:pt x="818462" y="592495"/>
                  </a:lnTo>
                  <a:lnTo>
                    <a:pt x="835872" y="542752"/>
                  </a:lnTo>
                  <a:lnTo>
                    <a:pt x="848440" y="490969"/>
                  </a:lnTo>
                  <a:lnTo>
                    <a:pt x="857233" y="438580"/>
                  </a:lnTo>
                  <a:lnTo>
                    <a:pt x="853469" y="386013"/>
                  </a:lnTo>
                  <a:lnTo>
                    <a:pt x="844945" y="333393"/>
                  </a:lnTo>
                  <a:lnTo>
                    <a:pt x="833841" y="280757"/>
                  </a:lnTo>
                  <a:lnTo>
                    <a:pt x="815083" y="229287"/>
                  </a:lnTo>
                  <a:lnTo>
                    <a:pt x="777895" y="172500"/>
                  </a:lnTo>
                  <a:lnTo>
                    <a:pt x="717901" y="110280"/>
                  </a:lnTo>
                  <a:lnTo>
                    <a:pt x="662990" y="75380"/>
                  </a:lnTo>
                  <a:lnTo>
                    <a:pt x="607083" y="45956"/>
                  </a:lnTo>
                  <a:lnTo>
                    <a:pt x="559422" y="35843"/>
                  </a:lnTo>
                  <a:lnTo>
                    <a:pt x="508256" y="32847"/>
                  </a:lnTo>
                  <a:lnTo>
                    <a:pt x="456050" y="37549"/>
                  </a:lnTo>
                  <a:lnTo>
                    <a:pt x="403538" y="51940"/>
                  </a:lnTo>
                  <a:lnTo>
                    <a:pt x="345344" y="76611"/>
                  </a:lnTo>
                  <a:lnTo>
                    <a:pt x="289237" y="111737"/>
                  </a:lnTo>
                  <a:lnTo>
                    <a:pt x="235569" y="157370"/>
                  </a:lnTo>
                  <a:lnTo>
                    <a:pt x="182622" y="207935"/>
                  </a:lnTo>
                  <a:lnTo>
                    <a:pt x="129889" y="265551"/>
                  </a:lnTo>
                  <a:lnTo>
                    <a:pt x="97893" y="309486"/>
                  </a:lnTo>
                  <a:lnTo>
                    <a:pt x="69244" y="355138"/>
                  </a:lnTo>
                  <a:lnTo>
                    <a:pt x="34554" y="417962"/>
                  </a:lnTo>
                  <a:lnTo>
                    <a:pt x="7518" y="4698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043127" y="3229375"/>
            <a:ext cx="2808475" cy="958084"/>
            <a:chOff x="4043127" y="3229375"/>
            <a:chExt cx="2808475" cy="958084"/>
          </a:xfrm>
        </p:grpSpPr>
        <p:sp>
          <p:nvSpPr>
            <p:cNvPr id="48" name="Freeform 47"/>
            <p:cNvSpPr/>
            <p:nvPr/>
          </p:nvSpPr>
          <p:spPr>
            <a:xfrm>
              <a:off x="4043127" y="3229375"/>
              <a:ext cx="422790" cy="958084"/>
            </a:xfrm>
            <a:custGeom>
              <a:avLst/>
              <a:gdLst/>
              <a:ahLst/>
              <a:cxnLst/>
              <a:rect l="0" t="0" r="0" b="0"/>
              <a:pathLst>
                <a:path w="422790" h="958084">
                  <a:moveTo>
                    <a:pt x="389370" y="66044"/>
                  </a:moveTo>
                  <a:lnTo>
                    <a:pt x="360061" y="27671"/>
                  </a:lnTo>
                  <a:lnTo>
                    <a:pt x="334283" y="12041"/>
                  </a:lnTo>
                  <a:lnTo>
                    <a:pt x="298829" y="0"/>
                  </a:lnTo>
                  <a:lnTo>
                    <a:pt x="247509" y="202"/>
                  </a:lnTo>
                  <a:lnTo>
                    <a:pt x="185267" y="19156"/>
                  </a:lnTo>
                  <a:lnTo>
                    <a:pt x="132598" y="52302"/>
                  </a:lnTo>
                  <a:lnTo>
                    <a:pt x="86625" y="115259"/>
                  </a:lnTo>
                  <a:lnTo>
                    <a:pt x="56478" y="165713"/>
                  </a:lnTo>
                  <a:lnTo>
                    <a:pt x="36398" y="221909"/>
                  </a:lnTo>
                  <a:lnTo>
                    <a:pt x="21166" y="285002"/>
                  </a:lnTo>
                  <a:lnTo>
                    <a:pt x="6893" y="348461"/>
                  </a:lnTo>
                  <a:lnTo>
                    <a:pt x="1913" y="399937"/>
                  </a:lnTo>
                  <a:lnTo>
                    <a:pt x="437" y="452235"/>
                  </a:lnTo>
                  <a:lnTo>
                    <a:pt x="0" y="504775"/>
                  </a:lnTo>
                  <a:lnTo>
                    <a:pt x="5459" y="557387"/>
                  </a:lnTo>
                  <a:lnTo>
                    <a:pt x="14486" y="610020"/>
                  </a:lnTo>
                  <a:lnTo>
                    <a:pt x="30159" y="662660"/>
                  </a:lnTo>
                  <a:lnTo>
                    <a:pt x="44031" y="715302"/>
                  </a:lnTo>
                  <a:lnTo>
                    <a:pt x="74840" y="777087"/>
                  </a:lnTo>
                  <a:lnTo>
                    <a:pt x="107789" y="831231"/>
                  </a:lnTo>
                  <a:lnTo>
                    <a:pt x="150861" y="886820"/>
                  </a:lnTo>
                  <a:lnTo>
                    <a:pt x="200337" y="934261"/>
                  </a:lnTo>
                  <a:lnTo>
                    <a:pt x="231585" y="951234"/>
                  </a:lnTo>
                  <a:lnTo>
                    <a:pt x="274249" y="958083"/>
                  </a:lnTo>
                  <a:lnTo>
                    <a:pt x="323935" y="954523"/>
                  </a:lnTo>
                  <a:lnTo>
                    <a:pt x="370112" y="934881"/>
                  </a:lnTo>
                  <a:lnTo>
                    <a:pt x="402251" y="906834"/>
                  </a:lnTo>
                  <a:lnTo>
                    <a:pt x="421003" y="865119"/>
                  </a:lnTo>
                  <a:lnTo>
                    <a:pt x="422789" y="815714"/>
                  </a:lnTo>
                  <a:lnTo>
                    <a:pt x="415910" y="764031"/>
                  </a:lnTo>
                  <a:lnTo>
                    <a:pt x="401935" y="710976"/>
                  </a:lnTo>
                  <a:lnTo>
                    <a:pt x="365577" y="650406"/>
                  </a:lnTo>
                  <a:lnTo>
                    <a:pt x="331724" y="612449"/>
                  </a:lnTo>
                  <a:lnTo>
                    <a:pt x="295601" y="590850"/>
                  </a:lnTo>
                  <a:lnTo>
                    <a:pt x="255262" y="577692"/>
                  </a:lnTo>
                  <a:lnTo>
                    <a:pt x="214844" y="574443"/>
                  </a:lnTo>
                  <a:lnTo>
                    <a:pt x="191310" y="577828"/>
                  </a:lnTo>
                  <a:lnTo>
                    <a:pt x="185970" y="582708"/>
                  </a:lnTo>
                  <a:lnTo>
                    <a:pt x="184750" y="589472"/>
                  </a:lnTo>
                  <a:lnTo>
                    <a:pt x="186276" y="597490"/>
                  </a:lnTo>
                  <a:lnTo>
                    <a:pt x="191973" y="602836"/>
                  </a:lnTo>
                  <a:lnTo>
                    <a:pt x="210781" y="608775"/>
                  </a:lnTo>
                  <a:lnTo>
                    <a:pt x="262153" y="611418"/>
                  </a:lnTo>
                  <a:lnTo>
                    <a:pt x="324293" y="601888"/>
                  </a:lnTo>
                  <a:lnTo>
                    <a:pt x="384223" y="586474"/>
                  </a:lnTo>
                  <a:lnTo>
                    <a:pt x="399899" y="581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12985" y="3387177"/>
              <a:ext cx="366995" cy="737282"/>
            </a:xfrm>
            <a:custGeom>
              <a:avLst/>
              <a:gdLst/>
              <a:ahLst/>
              <a:cxnLst/>
              <a:rect l="0" t="0" r="0" b="0"/>
              <a:pathLst>
                <a:path w="366995" h="737282">
                  <a:moveTo>
                    <a:pt x="335409" y="139869"/>
                  </a:moveTo>
                  <a:lnTo>
                    <a:pt x="340998" y="123102"/>
                  </a:lnTo>
                  <a:lnTo>
                    <a:pt x="338884" y="84728"/>
                  </a:lnTo>
                  <a:lnTo>
                    <a:pt x="325260" y="47492"/>
                  </a:lnTo>
                  <a:lnTo>
                    <a:pt x="306722" y="28233"/>
                  </a:lnTo>
                  <a:lnTo>
                    <a:pt x="262282" y="2394"/>
                  </a:lnTo>
                  <a:lnTo>
                    <a:pt x="234667" y="0"/>
                  </a:lnTo>
                  <a:lnTo>
                    <a:pt x="204067" y="5176"/>
                  </a:lnTo>
                  <a:lnTo>
                    <a:pt x="152533" y="33975"/>
                  </a:lnTo>
                  <a:lnTo>
                    <a:pt x="111675" y="70769"/>
                  </a:lnTo>
                  <a:lnTo>
                    <a:pt x="86016" y="109192"/>
                  </a:lnTo>
                  <a:lnTo>
                    <a:pt x="53623" y="171534"/>
                  </a:lnTo>
                  <a:lnTo>
                    <a:pt x="26683" y="231343"/>
                  </a:lnTo>
                  <a:lnTo>
                    <a:pt x="14777" y="266408"/>
                  </a:lnTo>
                  <a:lnTo>
                    <a:pt x="7041" y="319586"/>
                  </a:lnTo>
                  <a:lnTo>
                    <a:pt x="184" y="375150"/>
                  </a:lnTo>
                  <a:lnTo>
                    <a:pt x="0" y="431186"/>
                  </a:lnTo>
                  <a:lnTo>
                    <a:pt x="10015" y="487315"/>
                  </a:lnTo>
                  <a:lnTo>
                    <a:pt x="22966" y="526306"/>
                  </a:lnTo>
                  <a:lnTo>
                    <a:pt x="47862" y="588891"/>
                  </a:lnTo>
                  <a:lnTo>
                    <a:pt x="79708" y="644750"/>
                  </a:lnTo>
                  <a:lnTo>
                    <a:pt x="135386" y="708115"/>
                  </a:lnTo>
                  <a:lnTo>
                    <a:pt x="142399" y="715232"/>
                  </a:lnTo>
                  <a:lnTo>
                    <a:pt x="174625" y="730837"/>
                  </a:lnTo>
                  <a:lnTo>
                    <a:pt x="213809" y="737281"/>
                  </a:lnTo>
                  <a:lnTo>
                    <a:pt x="238081" y="732549"/>
                  </a:lnTo>
                  <a:lnTo>
                    <a:pt x="268356" y="716731"/>
                  </a:lnTo>
                  <a:lnTo>
                    <a:pt x="299547" y="690425"/>
                  </a:lnTo>
                  <a:lnTo>
                    <a:pt x="333295" y="634054"/>
                  </a:lnTo>
                  <a:lnTo>
                    <a:pt x="366994" y="582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4207" y="3295419"/>
              <a:ext cx="284271" cy="820657"/>
            </a:xfrm>
            <a:custGeom>
              <a:avLst/>
              <a:gdLst/>
              <a:ahLst/>
              <a:cxnLst/>
              <a:rect l="0" t="0" r="0" b="0"/>
              <a:pathLst>
                <a:path w="284271" h="820657">
                  <a:moveTo>
                    <a:pt x="0" y="494840"/>
                  </a:moveTo>
                  <a:lnTo>
                    <a:pt x="5589" y="478072"/>
                  </a:lnTo>
                  <a:lnTo>
                    <a:pt x="9575" y="475472"/>
                  </a:lnTo>
                  <a:lnTo>
                    <a:pt x="14572" y="476079"/>
                  </a:lnTo>
                  <a:lnTo>
                    <a:pt x="20243" y="478823"/>
                  </a:lnTo>
                  <a:lnTo>
                    <a:pt x="26545" y="500589"/>
                  </a:lnTo>
                  <a:lnTo>
                    <a:pt x="36179" y="560576"/>
                  </a:lnTo>
                  <a:lnTo>
                    <a:pt x="40355" y="620122"/>
                  </a:lnTo>
                  <a:lnTo>
                    <a:pt x="41592" y="672860"/>
                  </a:lnTo>
                  <a:lnTo>
                    <a:pt x="41960" y="729300"/>
                  </a:lnTo>
                  <a:lnTo>
                    <a:pt x="49319" y="787208"/>
                  </a:lnTo>
                  <a:lnTo>
                    <a:pt x="50488" y="820373"/>
                  </a:lnTo>
                  <a:lnTo>
                    <a:pt x="48866" y="820656"/>
                  </a:lnTo>
                  <a:lnTo>
                    <a:pt x="46615" y="817336"/>
                  </a:lnTo>
                  <a:lnTo>
                    <a:pt x="42707" y="756399"/>
                  </a:lnTo>
                  <a:lnTo>
                    <a:pt x="39170" y="700630"/>
                  </a:lnTo>
                  <a:lnTo>
                    <a:pt x="33833" y="651351"/>
                  </a:lnTo>
                  <a:lnTo>
                    <a:pt x="26440" y="587886"/>
                  </a:lnTo>
                  <a:lnTo>
                    <a:pt x="22652" y="538917"/>
                  </a:lnTo>
                  <a:lnTo>
                    <a:pt x="15941" y="487363"/>
                  </a:lnTo>
                  <a:lnTo>
                    <a:pt x="10428" y="425946"/>
                  </a:lnTo>
                  <a:lnTo>
                    <a:pt x="2406" y="368754"/>
                  </a:lnTo>
                  <a:lnTo>
                    <a:pt x="476" y="312396"/>
                  </a:lnTo>
                  <a:lnTo>
                    <a:pt x="94" y="256204"/>
                  </a:lnTo>
                  <a:lnTo>
                    <a:pt x="19" y="196924"/>
                  </a:lnTo>
                  <a:lnTo>
                    <a:pt x="2348" y="164731"/>
                  </a:lnTo>
                  <a:lnTo>
                    <a:pt x="22907" y="109056"/>
                  </a:lnTo>
                  <a:lnTo>
                    <a:pt x="37087" y="87074"/>
                  </a:lnTo>
                  <a:lnTo>
                    <a:pt x="84953" y="46461"/>
                  </a:lnTo>
                  <a:lnTo>
                    <a:pt x="144466" y="18883"/>
                  </a:lnTo>
                  <a:lnTo>
                    <a:pt x="201122" y="6115"/>
                  </a:lnTo>
                  <a:lnTo>
                    <a:pt x="260783" y="1208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74735" y="3748145"/>
              <a:ext cx="252685" cy="126343"/>
            </a:xfrm>
            <a:custGeom>
              <a:avLst/>
              <a:gdLst/>
              <a:ahLst/>
              <a:cxnLst/>
              <a:rect l="0" t="0" r="0" b="0"/>
              <a:pathLst>
                <a:path w="252685" h="126343">
                  <a:moveTo>
                    <a:pt x="252684" y="0"/>
                  </a:moveTo>
                  <a:lnTo>
                    <a:pt x="198570" y="42661"/>
                  </a:lnTo>
                  <a:lnTo>
                    <a:pt x="146459" y="70298"/>
                  </a:lnTo>
                  <a:lnTo>
                    <a:pt x="96948" y="91279"/>
                  </a:lnTo>
                  <a:lnTo>
                    <a:pt x="44627" y="11092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80145" y="367444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78253" y="1464"/>
                  </a:lnTo>
                  <a:lnTo>
                    <a:pt x="19563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16974" y="3832373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0"/>
                  </a:moveTo>
                  <a:lnTo>
                    <a:pt x="172745" y="5589"/>
                  </a:lnTo>
                  <a:lnTo>
                    <a:pt x="117657" y="2317"/>
                  </a:lnTo>
                  <a:lnTo>
                    <a:pt x="62937" y="6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53927" y="3376095"/>
              <a:ext cx="597675" cy="643932"/>
            </a:xfrm>
            <a:custGeom>
              <a:avLst/>
              <a:gdLst/>
              <a:ahLst/>
              <a:cxnLst/>
              <a:rect l="0" t="0" r="0" b="0"/>
              <a:pathLst>
                <a:path w="597675" h="643932">
                  <a:moveTo>
                    <a:pt x="442197" y="45666"/>
                  </a:moveTo>
                  <a:lnTo>
                    <a:pt x="388052" y="37333"/>
                  </a:lnTo>
                  <a:lnTo>
                    <a:pt x="325233" y="27022"/>
                  </a:lnTo>
                  <a:lnTo>
                    <a:pt x="264718" y="13864"/>
                  </a:lnTo>
                  <a:lnTo>
                    <a:pt x="212947" y="0"/>
                  </a:lnTo>
                  <a:lnTo>
                    <a:pt x="174100" y="680"/>
                  </a:lnTo>
                  <a:lnTo>
                    <a:pt x="138543" y="13880"/>
                  </a:lnTo>
                  <a:lnTo>
                    <a:pt x="119676" y="32319"/>
                  </a:lnTo>
                  <a:lnTo>
                    <a:pt x="104662" y="58451"/>
                  </a:lnTo>
                  <a:lnTo>
                    <a:pt x="89633" y="109116"/>
                  </a:lnTo>
                  <a:lnTo>
                    <a:pt x="77194" y="162575"/>
                  </a:lnTo>
                  <a:lnTo>
                    <a:pt x="77855" y="213277"/>
                  </a:lnTo>
                  <a:lnTo>
                    <a:pt x="81395" y="255860"/>
                  </a:lnTo>
                  <a:lnTo>
                    <a:pt x="84559" y="316956"/>
                  </a:lnTo>
                  <a:lnTo>
                    <a:pt x="89444" y="350293"/>
                  </a:lnTo>
                  <a:lnTo>
                    <a:pt x="92385" y="356376"/>
                  </a:lnTo>
                  <a:lnTo>
                    <a:pt x="95515" y="355751"/>
                  </a:lnTo>
                  <a:lnTo>
                    <a:pt x="123150" y="317261"/>
                  </a:lnTo>
                  <a:lnTo>
                    <a:pt x="156462" y="289526"/>
                  </a:lnTo>
                  <a:lnTo>
                    <a:pt x="209111" y="265368"/>
                  </a:lnTo>
                  <a:lnTo>
                    <a:pt x="246187" y="255616"/>
                  </a:lnTo>
                  <a:lnTo>
                    <a:pt x="303012" y="257872"/>
                  </a:lnTo>
                  <a:lnTo>
                    <a:pt x="358552" y="279003"/>
                  </a:lnTo>
                  <a:lnTo>
                    <a:pt x="414236" y="311296"/>
                  </a:lnTo>
                  <a:lnTo>
                    <a:pt x="469126" y="358706"/>
                  </a:lnTo>
                  <a:lnTo>
                    <a:pt x="525812" y="419382"/>
                  </a:lnTo>
                  <a:lnTo>
                    <a:pt x="566079" y="472993"/>
                  </a:lnTo>
                  <a:lnTo>
                    <a:pt x="591857" y="529406"/>
                  </a:lnTo>
                  <a:lnTo>
                    <a:pt x="597674" y="566982"/>
                  </a:lnTo>
                  <a:lnTo>
                    <a:pt x="592796" y="587758"/>
                  </a:lnTo>
                  <a:lnTo>
                    <a:pt x="588221" y="596574"/>
                  </a:lnTo>
                  <a:lnTo>
                    <a:pt x="567538" y="612608"/>
                  </a:lnTo>
                  <a:lnTo>
                    <a:pt x="512189" y="636377"/>
                  </a:lnTo>
                  <a:lnTo>
                    <a:pt x="456196" y="643931"/>
                  </a:lnTo>
                  <a:lnTo>
                    <a:pt x="396956" y="642304"/>
                  </a:lnTo>
                  <a:lnTo>
                    <a:pt x="334864" y="636653"/>
                  </a:lnTo>
                  <a:lnTo>
                    <a:pt x="280543" y="630085"/>
                  </a:lnTo>
                  <a:lnTo>
                    <a:pt x="231173" y="620730"/>
                  </a:lnTo>
                  <a:lnTo>
                    <a:pt x="181320" y="610549"/>
                  </a:lnTo>
                  <a:lnTo>
                    <a:pt x="129504" y="594535"/>
                  </a:lnTo>
                  <a:lnTo>
                    <a:pt x="69168" y="575398"/>
                  </a:lnTo>
                  <a:lnTo>
                    <a:pt x="25361" y="556540"/>
                  </a:lnTo>
                  <a:lnTo>
                    <a:pt x="0" y="551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63212" y="190886"/>
            <a:ext cx="6201286" cy="461881"/>
            <a:chOff x="263212" y="190886"/>
            <a:chExt cx="6201286" cy="461881"/>
          </a:xfrm>
        </p:grpSpPr>
        <p:sp>
          <p:nvSpPr>
            <p:cNvPr id="2" name="Freeform 1"/>
            <p:cNvSpPr/>
            <p:nvPr/>
          </p:nvSpPr>
          <p:spPr>
            <a:xfrm>
              <a:off x="421139" y="284269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22" y="34467"/>
                  </a:lnTo>
                  <a:lnTo>
                    <a:pt x="2914" y="46801"/>
                  </a:lnTo>
                  <a:lnTo>
                    <a:pt x="2714" y="60109"/>
                  </a:lnTo>
                  <a:lnTo>
                    <a:pt x="3365" y="74418"/>
                  </a:lnTo>
                  <a:lnTo>
                    <a:pt x="4603" y="89596"/>
                  </a:lnTo>
                  <a:lnTo>
                    <a:pt x="5967" y="105458"/>
                  </a:lnTo>
                  <a:lnTo>
                    <a:pt x="7172" y="121824"/>
                  </a:lnTo>
                  <a:lnTo>
                    <a:pt x="7961" y="138389"/>
                  </a:lnTo>
                  <a:lnTo>
                    <a:pt x="8033" y="154735"/>
                  </a:lnTo>
                  <a:lnTo>
                    <a:pt x="7303" y="170650"/>
                  </a:lnTo>
                  <a:lnTo>
                    <a:pt x="6007" y="186085"/>
                  </a:lnTo>
                  <a:lnTo>
                    <a:pt x="4474" y="202889"/>
                  </a:lnTo>
                  <a:lnTo>
                    <a:pt x="2567" y="22589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273740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304120" y="2867"/>
                  </a:lnTo>
                  <a:lnTo>
                    <a:pt x="292991" y="5009"/>
                  </a:lnTo>
                  <a:lnTo>
                    <a:pt x="281392" y="6612"/>
                  </a:lnTo>
                  <a:lnTo>
                    <a:pt x="269231" y="7793"/>
                  </a:lnTo>
                  <a:lnTo>
                    <a:pt x="256571" y="8641"/>
                  </a:lnTo>
                  <a:lnTo>
                    <a:pt x="243520" y="9243"/>
                  </a:lnTo>
                  <a:lnTo>
                    <a:pt x="230341" y="9831"/>
                  </a:lnTo>
                  <a:lnTo>
                    <a:pt x="217424" y="10763"/>
                  </a:lnTo>
                  <a:lnTo>
                    <a:pt x="204957" y="12205"/>
                  </a:lnTo>
                  <a:lnTo>
                    <a:pt x="192791" y="13989"/>
                  </a:lnTo>
                  <a:lnTo>
                    <a:pt x="180549" y="15725"/>
                  </a:lnTo>
                  <a:lnTo>
                    <a:pt x="168009" y="17187"/>
                  </a:lnTo>
                  <a:lnTo>
                    <a:pt x="154958" y="18320"/>
                  </a:lnTo>
                  <a:lnTo>
                    <a:pt x="141124" y="19154"/>
                  </a:lnTo>
                  <a:lnTo>
                    <a:pt x="126445" y="19750"/>
                  </a:lnTo>
                  <a:lnTo>
                    <a:pt x="111180" y="20167"/>
                  </a:lnTo>
                  <a:lnTo>
                    <a:pt x="95786" y="20454"/>
                  </a:lnTo>
                  <a:lnTo>
                    <a:pt x="80555" y="20655"/>
                  </a:lnTo>
                  <a:lnTo>
                    <a:pt x="65796" y="20991"/>
                  </a:lnTo>
                  <a:lnTo>
                    <a:pt x="50272" y="21997"/>
                  </a:lnTo>
                  <a:lnTo>
                    <a:pt x="30387" y="248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294797"/>
              <a:ext cx="273742" cy="244791"/>
            </a:xfrm>
            <a:custGeom>
              <a:avLst/>
              <a:gdLst/>
              <a:ahLst/>
              <a:cxnLst/>
              <a:rect l="0" t="0" r="0" b="0"/>
              <a:pathLst>
                <a:path w="273742" h="244791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5" y="72340"/>
                  </a:lnTo>
                  <a:lnTo>
                    <a:pt x="3727" y="85692"/>
                  </a:lnTo>
                  <a:lnTo>
                    <a:pt x="5376" y="99257"/>
                  </a:lnTo>
                  <a:lnTo>
                    <a:pt x="6783" y="112977"/>
                  </a:lnTo>
                  <a:lnTo>
                    <a:pt x="8049" y="126969"/>
                  </a:lnTo>
                  <a:lnTo>
                    <a:pt x="9505" y="141507"/>
                  </a:lnTo>
                  <a:lnTo>
                    <a:pt x="11336" y="156690"/>
                  </a:lnTo>
                  <a:lnTo>
                    <a:pt x="13567" y="172141"/>
                  </a:lnTo>
                  <a:lnTo>
                    <a:pt x="16143" y="187134"/>
                  </a:lnTo>
                  <a:lnTo>
                    <a:pt x="18995" y="201226"/>
                  </a:lnTo>
                  <a:lnTo>
                    <a:pt x="22208" y="212066"/>
                  </a:lnTo>
                  <a:lnTo>
                    <a:pt x="25388" y="216466"/>
                  </a:lnTo>
                  <a:lnTo>
                    <a:pt x="27695" y="214892"/>
                  </a:lnTo>
                  <a:lnTo>
                    <a:pt x="29169" y="209036"/>
                  </a:lnTo>
                  <a:lnTo>
                    <a:pt x="30247" y="200506"/>
                  </a:lnTo>
                  <a:lnTo>
                    <a:pt x="31452" y="190604"/>
                  </a:lnTo>
                  <a:lnTo>
                    <a:pt x="33064" y="180122"/>
                  </a:lnTo>
                  <a:lnTo>
                    <a:pt x="35626" y="169935"/>
                  </a:lnTo>
                  <a:lnTo>
                    <a:pt x="40006" y="161133"/>
                  </a:lnTo>
                  <a:lnTo>
                    <a:pt x="46502" y="154184"/>
                  </a:lnTo>
                  <a:lnTo>
                    <a:pt x="54609" y="149496"/>
                  </a:lnTo>
                  <a:lnTo>
                    <a:pt x="63344" y="147687"/>
                  </a:lnTo>
                  <a:lnTo>
                    <a:pt x="72064" y="148804"/>
                  </a:lnTo>
                  <a:lnTo>
                    <a:pt x="80508" y="152449"/>
                  </a:lnTo>
                  <a:lnTo>
                    <a:pt x="88623" y="158084"/>
                  </a:lnTo>
                  <a:lnTo>
                    <a:pt x="96441" y="165203"/>
                  </a:lnTo>
                  <a:lnTo>
                    <a:pt x="103859" y="173553"/>
                  </a:lnTo>
                  <a:lnTo>
                    <a:pt x="110629" y="183126"/>
                  </a:lnTo>
                  <a:lnTo>
                    <a:pt x="116678" y="193751"/>
                  </a:lnTo>
                  <a:lnTo>
                    <a:pt x="122377" y="202798"/>
                  </a:lnTo>
                  <a:lnTo>
                    <a:pt x="127827" y="206758"/>
                  </a:lnTo>
                  <a:lnTo>
                    <a:pt x="132700" y="206159"/>
                  </a:lnTo>
                  <a:lnTo>
                    <a:pt x="137457" y="202688"/>
                  </a:lnTo>
                  <a:lnTo>
                    <a:pt x="142985" y="197938"/>
                  </a:lnTo>
                  <a:lnTo>
                    <a:pt x="150350" y="193268"/>
                  </a:lnTo>
                  <a:lnTo>
                    <a:pt x="159922" y="189335"/>
                  </a:lnTo>
                  <a:lnTo>
                    <a:pt x="171208" y="186125"/>
                  </a:lnTo>
                  <a:lnTo>
                    <a:pt x="183211" y="183243"/>
                  </a:lnTo>
                  <a:lnTo>
                    <a:pt x="195265" y="180392"/>
                  </a:lnTo>
                  <a:lnTo>
                    <a:pt x="206926" y="177280"/>
                  </a:lnTo>
                  <a:lnTo>
                    <a:pt x="217820" y="173567"/>
                  </a:lnTo>
                  <a:lnTo>
                    <a:pt x="227830" y="169129"/>
                  </a:lnTo>
                  <a:lnTo>
                    <a:pt x="236548" y="163857"/>
                  </a:lnTo>
                  <a:lnTo>
                    <a:pt x="243208" y="157567"/>
                  </a:lnTo>
                  <a:lnTo>
                    <a:pt x="247570" y="150267"/>
                  </a:lnTo>
                  <a:lnTo>
                    <a:pt x="249534" y="142264"/>
                  </a:lnTo>
                  <a:lnTo>
                    <a:pt x="248891" y="134055"/>
                  </a:lnTo>
                  <a:lnTo>
                    <a:pt x="245791" y="125958"/>
                  </a:lnTo>
                  <a:lnTo>
                    <a:pt x="240645" y="118575"/>
                  </a:lnTo>
                  <a:lnTo>
                    <a:pt x="233919" y="112834"/>
                  </a:lnTo>
                  <a:lnTo>
                    <a:pt x="226032" y="109097"/>
                  </a:lnTo>
                  <a:lnTo>
                    <a:pt x="217318" y="107386"/>
                  </a:lnTo>
                  <a:lnTo>
                    <a:pt x="208025" y="107668"/>
                  </a:lnTo>
                  <a:lnTo>
                    <a:pt x="198346" y="109717"/>
                  </a:lnTo>
                  <a:lnTo>
                    <a:pt x="188900" y="113513"/>
                  </a:lnTo>
                  <a:lnTo>
                    <a:pt x="180695" y="119326"/>
                  </a:lnTo>
                  <a:lnTo>
                    <a:pt x="174185" y="127117"/>
                  </a:lnTo>
                  <a:lnTo>
                    <a:pt x="169476" y="136430"/>
                  </a:lnTo>
                  <a:lnTo>
                    <a:pt x="166599" y="146590"/>
                  </a:lnTo>
                  <a:lnTo>
                    <a:pt x="165368" y="157124"/>
                  </a:lnTo>
                  <a:lnTo>
                    <a:pt x="165471" y="167788"/>
                  </a:lnTo>
                  <a:lnTo>
                    <a:pt x="166586" y="178474"/>
                  </a:lnTo>
                  <a:lnTo>
                    <a:pt x="168443" y="189136"/>
                  </a:lnTo>
                  <a:lnTo>
                    <a:pt x="170991" y="199600"/>
                  </a:lnTo>
                  <a:lnTo>
                    <a:pt x="174377" y="209560"/>
                  </a:lnTo>
                  <a:lnTo>
                    <a:pt x="178628" y="218884"/>
                  </a:lnTo>
                  <a:lnTo>
                    <a:pt x="183957" y="227282"/>
                  </a:lnTo>
                  <a:lnTo>
                    <a:pt x="190824" y="234245"/>
                  </a:lnTo>
                  <a:lnTo>
                    <a:pt x="199333" y="239621"/>
                  </a:lnTo>
                  <a:lnTo>
                    <a:pt x="209133" y="243247"/>
                  </a:lnTo>
                  <a:lnTo>
                    <a:pt x="219621" y="244790"/>
                  </a:lnTo>
                  <a:lnTo>
                    <a:pt x="230362" y="244272"/>
                  </a:lnTo>
                  <a:lnTo>
                    <a:pt x="240694" y="241921"/>
                  </a:lnTo>
                  <a:lnTo>
                    <a:pt x="250656" y="237554"/>
                  </a:lnTo>
                  <a:lnTo>
                    <a:pt x="261116" y="228553"/>
                  </a:lnTo>
                  <a:lnTo>
                    <a:pt x="27374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3865" y="409335"/>
              <a:ext cx="105286" cy="106943"/>
            </a:xfrm>
            <a:custGeom>
              <a:avLst/>
              <a:gdLst/>
              <a:ahLst/>
              <a:cxnLst/>
              <a:rect l="0" t="0" r="0" b="0"/>
              <a:pathLst>
                <a:path w="105286" h="106943">
                  <a:moveTo>
                    <a:pt x="0" y="74975"/>
                  </a:moveTo>
                  <a:lnTo>
                    <a:pt x="2934" y="83777"/>
                  </a:lnTo>
                  <a:lnTo>
                    <a:pt x="5716" y="92123"/>
                  </a:lnTo>
                  <a:lnTo>
                    <a:pt x="8594" y="100741"/>
                  </a:lnTo>
                  <a:lnTo>
                    <a:pt x="10856" y="106834"/>
                  </a:lnTo>
                  <a:lnTo>
                    <a:pt x="11756" y="106942"/>
                  </a:lnTo>
                  <a:lnTo>
                    <a:pt x="11873" y="102278"/>
                  </a:lnTo>
                  <a:lnTo>
                    <a:pt x="11688" y="94423"/>
                  </a:lnTo>
                  <a:lnTo>
                    <a:pt x="11433" y="84470"/>
                  </a:lnTo>
                  <a:lnTo>
                    <a:pt x="11210" y="73144"/>
                  </a:lnTo>
                  <a:lnTo>
                    <a:pt x="11537" y="61245"/>
                  </a:lnTo>
                  <a:lnTo>
                    <a:pt x="13339" y="49694"/>
                  </a:lnTo>
                  <a:lnTo>
                    <a:pt x="16995" y="38958"/>
                  </a:lnTo>
                  <a:lnTo>
                    <a:pt x="22399" y="29270"/>
                  </a:lnTo>
                  <a:lnTo>
                    <a:pt x="29238" y="20824"/>
                  </a:lnTo>
                  <a:lnTo>
                    <a:pt x="37171" y="13593"/>
                  </a:lnTo>
                  <a:lnTo>
                    <a:pt x="45903" y="7719"/>
                  </a:lnTo>
                  <a:lnTo>
                    <a:pt x="55200" y="3586"/>
                  </a:lnTo>
                  <a:lnTo>
                    <a:pt x="64878" y="1243"/>
                  </a:lnTo>
                  <a:lnTo>
                    <a:pt x="74358" y="298"/>
                  </a:lnTo>
                  <a:lnTo>
                    <a:pt x="83589" y="0"/>
                  </a:lnTo>
                  <a:lnTo>
                    <a:pt x="93379" y="323"/>
                  </a:lnTo>
                  <a:lnTo>
                    <a:pt x="105285" y="1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9302" y="407552"/>
              <a:ext cx="137776" cy="134904"/>
            </a:xfrm>
            <a:custGeom>
              <a:avLst/>
              <a:gdLst/>
              <a:ahLst/>
              <a:cxnLst/>
              <a:rect l="0" t="0" r="0" b="0"/>
              <a:pathLst>
                <a:path w="137776" h="134904">
                  <a:moveTo>
                    <a:pt x="32490" y="66230"/>
                  </a:moveTo>
                  <a:lnTo>
                    <a:pt x="44158" y="66096"/>
                  </a:lnTo>
                  <a:lnTo>
                    <a:pt x="54647" y="64816"/>
                  </a:lnTo>
                  <a:lnTo>
                    <a:pt x="64940" y="62218"/>
                  </a:lnTo>
                  <a:lnTo>
                    <a:pt x="74895" y="58325"/>
                  </a:lnTo>
                  <a:lnTo>
                    <a:pt x="83942" y="53044"/>
                  </a:lnTo>
                  <a:lnTo>
                    <a:pt x="91812" y="46463"/>
                  </a:lnTo>
                  <a:lnTo>
                    <a:pt x="98071" y="38963"/>
                  </a:lnTo>
                  <a:lnTo>
                    <a:pt x="101991" y="31100"/>
                  </a:lnTo>
                  <a:lnTo>
                    <a:pt x="103389" y="23236"/>
                  </a:lnTo>
                  <a:lnTo>
                    <a:pt x="102226" y="15841"/>
                  </a:lnTo>
                  <a:lnTo>
                    <a:pt x="98336" y="9561"/>
                  </a:lnTo>
                  <a:lnTo>
                    <a:pt x="91911" y="4647"/>
                  </a:lnTo>
                  <a:lnTo>
                    <a:pt x="83550" y="1333"/>
                  </a:lnTo>
                  <a:lnTo>
                    <a:pt x="74045" y="0"/>
                  </a:lnTo>
                  <a:lnTo>
                    <a:pt x="63962" y="659"/>
                  </a:lnTo>
                  <a:lnTo>
                    <a:pt x="53773" y="3031"/>
                  </a:lnTo>
                  <a:lnTo>
                    <a:pt x="43940" y="6749"/>
                  </a:lnTo>
                  <a:lnTo>
                    <a:pt x="34669" y="11471"/>
                  </a:lnTo>
                  <a:lnTo>
                    <a:pt x="26122" y="17079"/>
                  </a:lnTo>
                  <a:lnTo>
                    <a:pt x="18520" y="23665"/>
                  </a:lnTo>
                  <a:lnTo>
                    <a:pt x="11894" y="31205"/>
                  </a:lnTo>
                  <a:lnTo>
                    <a:pt x="6442" y="39555"/>
                  </a:lnTo>
                  <a:lnTo>
                    <a:pt x="2602" y="48538"/>
                  </a:lnTo>
                  <a:lnTo>
                    <a:pt x="467" y="57990"/>
                  </a:lnTo>
                  <a:lnTo>
                    <a:pt x="0" y="67778"/>
                  </a:lnTo>
                  <a:lnTo>
                    <a:pt x="1198" y="77801"/>
                  </a:lnTo>
                  <a:lnTo>
                    <a:pt x="3896" y="87978"/>
                  </a:lnTo>
                  <a:lnTo>
                    <a:pt x="7978" y="97930"/>
                  </a:lnTo>
                  <a:lnTo>
                    <a:pt x="13457" y="107007"/>
                  </a:lnTo>
                  <a:lnTo>
                    <a:pt x="20220" y="114920"/>
                  </a:lnTo>
                  <a:lnTo>
                    <a:pt x="28200" y="121555"/>
                  </a:lnTo>
                  <a:lnTo>
                    <a:pt x="37458" y="126796"/>
                  </a:lnTo>
                  <a:lnTo>
                    <a:pt x="47905" y="130723"/>
                  </a:lnTo>
                  <a:lnTo>
                    <a:pt x="59174" y="133396"/>
                  </a:lnTo>
                  <a:lnTo>
                    <a:pt x="70729" y="134756"/>
                  </a:lnTo>
                  <a:lnTo>
                    <a:pt x="82231" y="134903"/>
                  </a:lnTo>
                  <a:lnTo>
                    <a:pt x="93291" y="134201"/>
                  </a:lnTo>
                  <a:lnTo>
                    <a:pt x="104574" y="133131"/>
                  </a:lnTo>
                  <a:lnTo>
                    <a:pt x="118184" y="131603"/>
                  </a:lnTo>
                  <a:lnTo>
                    <a:pt x="137775" y="129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3896" y="370947"/>
              <a:ext cx="196965" cy="133699"/>
            </a:xfrm>
            <a:custGeom>
              <a:avLst/>
              <a:gdLst/>
              <a:ahLst/>
              <a:cxnLst/>
              <a:rect l="0" t="0" r="0" b="0"/>
              <a:pathLst>
                <a:path w="196965" h="133699">
                  <a:moveTo>
                    <a:pt x="91679" y="71249"/>
                  </a:moveTo>
                  <a:lnTo>
                    <a:pt x="88745" y="62448"/>
                  </a:lnTo>
                  <a:lnTo>
                    <a:pt x="85963" y="54101"/>
                  </a:lnTo>
                  <a:lnTo>
                    <a:pt x="83058" y="45407"/>
                  </a:lnTo>
                  <a:lnTo>
                    <a:pt x="79845" y="36459"/>
                  </a:lnTo>
                  <a:lnTo>
                    <a:pt x="76032" y="27612"/>
                  </a:lnTo>
                  <a:lnTo>
                    <a:pt x="71510" y="19087"/>
                  </a:lnTo>
                  <a:lnTo>
                    <a:pt x="66174" y="11417"/>
                  </a:lnTo>
                  <a:lnTo>
                    <a:pt x="59838" y="5485"/>
                  </a:lnTo>
                  <a:lnTo>
                    <a:pt x="52504" y="1624"/>
                  </a:lnTo>
                  <a:lnTo>
                    <a:pt x="44479" y="0"/>
                  </a:lnTo>
                  <a:lnTo>
                    <a:pt x="36253" y="873"/>
                  </a:lnTo>
                  <a:lnTo>
                    <a:pt x="28141" y="4132"/>
                  </a:lnTo>
                  <a:lnTo>
                    <a:pt x="20578" y="9556"/>
                  </a:lnTo>
                  <a:lnTo>
                    <a:pt x="14184" y="17000"/>
                  </a:lnTo>
                  <a:lnTo>
                    <a:pt x="9185" y="26186"/>
                  </a:lnTo>
                  <a:lnTo>
                    <a:pt x="5474" y="36758"/>
                  </a:lnTo>
                  <a:lnTo>
                    <a:pt x="2810" y="48369"/>
                  </a:lnTo>
                  <a:lnTo>
                    <a:pt x="948" y="60726"/>
                  </a:lnTo>
                  <a:lnTo>
                    <a:pt x="0" y="73446"/>
                  </a:lnTo>
                  <a:lnTo>
                    <a:pt x="411" y="86058"/>
                  </a:lnTo>
                  <a:lnTo>
                    <a:pt x="2325" y="98304"/>
                  </a:lnTo>
                  <a:lnTo>
                    <a:pt x="5915" y="109644"/>
                  </a:lnTo>
                  <a:lnTo>
                    <a:pt x="11531" y="119203"/>
                  </a:lnTo>
                  <a:lnTo>
                    <a:pt x="19157" y="126652"/>
                  </a:lnTo>
                  <a:lnTo>
                    <a:pt x="28175" y="131671"/>
                  </a:lnTo>
                  <a:lnTo>
                    <a:pt x="37598" y="133698"/>
                  </a:lnTo>
                  <a:lnTo>
                    <a:pt x="46812" y="132727"/>
                  </a:lnTo>
                  <a:lnTo>
                    <a:pt x="55435" y="129178"/>
                  </a:lnTo>
                  <a:lnTo>
                    <a:pt x="63146" y="123608"/>
                  </a:lnTo>
                  <a:lnTo>
                    <a:pt x="69883" y="116537"/>
                  </a:lnTo>
                  <a:lnTo>
                    <a:pt x="75762" y="108387"/>
                  </a:lnTo>
                  <a:lnTo>
                    <a:pt x="80961" y="99482"/>
                  </a:lnTo>
                  <a:lnTo>
                    <a:pt x="85665" y="90086"/>
                  </a:lnTo>
                  <a:lnTo>
                    <a:pt x="90528" y="81562"/>
                  </a:lnTo>
                  <a:lnTo>
                    <a:pt x="96412" y="77192"/>
                  </a:lnTo>
                  <a:lnTo>
                    <a:pt x="102943" y="78288"/>
                  </a:lnTo>
                  <a:lnTo>
                    <a:pt x="109335" y="82849"/>
                  </a:lnTo>
                  <a:lnTo>
                    <a:pt x="115598" y="89313"/>
                  </a:lnTo>
                  <a:lnTo>
                    <a:pt x="121899" y="96618"/>
                  </a:lnTo>
                  <a:lnTo>
                    <a:pt x="128327" y="104167"/>
                  </a:lnTo>
                  <a:lnTo>
                    <a:pt x="135062" y="111210"/>
                  </a:lnTo>
                  <a:lnTo>
                    <a:pt x="142395" y="116736"/>
                  </a:lnTo>
                  <a:lnTo>
                    <a:pt x="150420" y="120342"/>
                  </a:lnTo>
                  <a:lnTo>
                    <a:pt x="158814" y="122107"/>
                  </a:lnTo>
                  <a:lnTo>
                    <a:pt x="167860" y="122382"/>
                  </a:lnTo>
                  <a:lnTo>
                    <a:pt x="179470" y="120069"/>
                  </a:lnTo>
                  <a:lnTo>
                    <a:pt x="196964" y="1133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366551"/>
              <a:ext cx="94758" cy="126668"/>
            </a:xfrm>
            <a:custGeom>
              <a:avLst/>
              <a:gdLst/>
              <a:ahLst/>
              <a:cxnLst/>
              <a:rect l="0" t="0" r="0" b="0"/>
              <a:pathLst>
                <a:path w="94758" h="126668">
                  <a:moveTo>
                    <a:pt x="0" y="54588"/>
                  </a:moveTo>
                  <a:lnTo>
                    <a:pt x="2934" y="63457"/>
                  </a:lnTo>
                  <a:lnTo>
                    <a:pt x="5716" y="72444"/>
                  </a:lnTo>
                  <a:lnTo>
                    <a:pt x="8616" y="82434"/>
                  </a:lnTo>
                  <a:lnTo>
                    <a:pt x="11656" y="93242"/>
                  </a:lnTo>
                  <a:lnTo>
                    <a:pt x="14821" y="104405"/>
                  </a:lnTo>
                  <a:lnTo>
                    <a:pt x="18047" y="115541"/>
                  </a:lnTo>
                  <a:lnTo>
                    <a:pt x="19970" y="124072"/>
                  </a:lnTo>
                  <a:lnTo>
                    <a:pt x="19260" y="126667"/>
                  </a:lnTo>
                  <a:lnTo>
                    <a:pt x="16978" y="123901"/>
                  </a:lnTo>
                  <a:lnTo>
                    <a:pt x="13970" y="117319"/>
                  </a:lnTo>
                  <a:lnTo>
                    <a:pt x="10808" y="108188"/>
                  </a:lnTo>
                  <a:lnTo>
                    <a:pt x="7987" y="97383"/>
                  </a:lnTo>
                  <a:lnTo>
                    <a:pt x="5729" y="85488"/>
                  </a:lnTo>
                  <a:lnTo>
                    <a:pt x="4365" y="73208"/>
                  </a:lnTo>
                  <a:lnTo>
                    <a:pt x="4422" y="61403"/>
                  </a:lnTo>
                  <a:lnTo>
                    <a:pt x="6058" y="50497"/>
                  </a:lnTo>
                  <a:lnTo>
                    <a:pt x="9273" y="40696"/>
                  </a:lnTo>
                  <a:lnTo>
                    <a:pt x="14097" y="32174"/>
                  </a:lnTo>
                  <a:lnTo>
                    <a:pt x="20379" y="24884"/>
                  </a:lnTo>
                  <a:lnTo>
                    <a:pt x="27848" y="18630"/>
                  </a:lnTo>
                  <a:lnTo>
                    <a:pt x="36224" y="13178"/>
                  </a:lnTo>
                  <a:lnTo>
                    <a:pt x="45252" y="8328"/>
                  </a:lnTo>
                  <a:lnTo>
                    <a:pt x="54477" y="4251"/>
                  </a:lnTo>
                  <a:lnTo>
                    <a:pt x="64245" y="1194"/>
                  </a:lnTo>
                  <a:lnTo>
                    <a:pt x="76529" y="0"/>
                  </a:lnTo>
                  <a:lnTo>
                    <a:pt x="94757" y="1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7730" y="367570"/>
              <a:ext cx="126343" cy="127491"/>
            </a:xfrm>
            <a:custGeom>
              <a:avLst/>
              <a:gdLst/>
              <a:ahLst/>
              <a:cxnLst/>
              <a:rect l="0" t="0" r="0" b="0"/>
              <a:pathLst>
                <a:path w="126343" h="127491">
                  <a:moveTo>
                    <a:pt x="0" y="64098"/>
                  </a:moveTo>
                  <a:lnTo>
                    <a:pt x="8868" y="66965"/>
                  </a:lnTo>
                  <a:lnTo>
                    <a:pt x="17855" y="69107"/>
                  </a:lnTo>
                  <a:lnTo>
                    <a:pt x="27841" y="70701"/>
                  </a:lnTo>
                  <a:lnTo>
                    <a:pt x="38476" y="71535"/>
                  </a:lnTo>
                  <a:lnTo>
                    <a:pt x="48991" y="71087"/>
                  </a:lnTo>
                  <a:lnTo>
                    <a:pt x="58939" y="69174"/>
                  </a:lnTo>
                  <a:lnTo>
                    <a:pt x="68052" y="65764"/>
                  </a:lnTo>
                  <a:lnTo>
                    <a:pt x="76092" y="60807"/>
                  </a:lnTo>
                  <a:lnTo>
                    <a:pt x="83035" y="54440"/>
                  </a:lnTo>
                  <a:lnTo>
                    <a:pt x="88542" y="47081"/>
                  </a:lnTo>
                  <a:lnTo>
                    <a:pt x="91894" y="39312"/>
                  </a:lnTo>
                  <a:lnTo>
                    <a:pt x="92885" y="31505"/>
                  </a:lnTo>
                  <a:lnTo>
                    <a:pt x="91602" y="23978"/>
                  </a:lnTo>
                  <a:lnTo>
                    <a:pt x="88158" y="17077"/>
                  </a:lnTo>
                  <a:lnTo>
                    <a:pt x="82838" y="10929"/>
                  </a:lnTo>
                  <a:lnTo>
                    <a:pt x="75861" y="5801"/>
                  </a:lnTo>
                  <a:lnTo>
                    <a:pt x="67292" y="2179"/>
                  </a:lnTo>
                  <a:lnTo>
                    <a:pt x="57320" y="197"/>
                  </a:lnTo>
                  <a:lnTo>
                    <a:pt x="46543" y="0"/>
                  </a:lnTo>
                  <a:lnTo>
                    <a:pt x="35850" y="1913"/>
                  </a:lnTo>
                  <a:lnTo>
                    <a:pt x="25750" y="5904"/>
                  </a:lnTo>
                  <a:lnTo>
                    <a:pt x="16852" y="11667"/>
                  </a:lnTo>
                  <a:lnTo>
                    <a:pt x="10013" y="18815"/>
                  </a:lnTo>
                  <a:lnTo>
                    <a:pt x="5493" y="26989"/>
                  </a:lnTo>
                  <a:lnTo>
                    <a:pt x="3068" y="35898"/>
                  </a:lnTo>
                  <a:lnTo>
                    <a:pt x="2331" y="45322"/>
                  </a:lnTo>
                  <a:lnTo>
                    <a:pt x="2869" y="55102"/>
                  </a:lnTo>
                  <a:lnTo>
                    <a:pt x="4496" y="65125"/>
                  </a:lnTo>
                  <a:lnTo>
                    <a:pt x="7248" y="75314"/>
                  </a:lnTo>
                  <a:lnTo>
                    <a:pt x="11061" y="85606"/>
                  </a:lnTo>
                  <a:lnTo>
                    <a:pt x="15925" y="95636"/>
                  </a:lnTo>
                  <a:lnTo>
                    <a:pt x="21945" y="104766"/>
                  </a:lnTo>
                  <a:lnTo>
                    <a:pt x="29077" y="112710"/>
                  </a:lnTo>
                  <a:lnTo>
                    <a:pt x="37308" y="119197"/>
                  </a:lnTo>
                  <a:lnTo>
                    <a:pt x="46736" y="123805"/>
                  </a:lnTo>
                  <a:lnTo>
                    <a:pt x="57292" y="126495"/>
                  </a:lnTo>
                  <a:lnTo>
                    <a:pt x="68566" y="127490"/>
                  </a:lnTo>
                  <a:lnTo>
                    <a:pt x="81209" y="127090"/>
                  </a:lnTo>
                  <a:lnTo>
                    <a:pt x="98566" y="124142"/>
                  </a:lnTo>
                  <a:lnTo>
                    <a:pt x="126342" y="116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4323" y="190886"/>
              <a:ext cx="216175" cy="306537"/>
            </a:xfrm>
            <a:custGeom>
              <a:avLst/>
              <a:gdLst/>
              <a:ahLst/>
              <a:cxnLst/>
              <a:rect l="0" t="0" r="0" b="0"/>
              <a:pathLst>
                <a:path w="216175" h="306537">
                  <a:moveTo>
                    <a:pt x="16132" y="19683"/>
                  </a:moveTo>
                  <a:lnTo>
                    <a:pt x="13266" y="28552"/>
                  </a:lnTo>
                  <a:lnTo>
                    <a:pt x="11124" y="37539"/>
                  </a:lnTo>
                  <a:lnTo>
                    <a:pt x="9516" y="47534"/>
                  </a:lnTo>
                  <a:lnTo>
                    <a:pt x="8163" y="58515"/>
                  </a:lnTo>
                  <a:lnTo>
                    <a:pt x="6666" y="70326"/>
                  </a:lnTo>
                  <a:lnTo>
                    <a:pt x="4814" y="82680"/>
                  </a:lnTo>
                  <a:lnTo>
                    <a:pt x="2567" y="91724"/>
                  </a:lnTo>
                  <a:lnTo>
                    <a:pt x="621" y="92865"/>
                  </a:lnTo>
                  <a:lnTo>
                    <a:pt x="0" y="87602"/>
                  </a:lnTo>
                  <a:lnTo>
                    <a:pt x="672" y="78229"/>
                  </a:lnTo>
                  <a:lnTo>
                    <a:pt x="2290" y="66556"/>
                  </a:lnTo>
                  <a:lnTo>
                    <a:pt x="4558" y="53702"/>
                  </a:lnTo>
                  <a:lnTo>
                    <a:pt x="7587" y="40753"/>
                  </a:lnTo>
                  <a:lnTo>
                    <a:pt x="11846" y="28936"/>
                  </a:lnTo>
                  <a:lnTo>
                    <a:pt x="17499" y="18799"/>
                  </a:lnTo>
                  <a:lnTo>
                    <a:pt x="24420" y="10645"/>
                  </a:lnTo>
                  <a:lnTo>
                    <a:pt x="32362" y="4822"/>
                  </a:lnTo>
                  <a:lnTo>
                    <a:pt x="41073" y="1281"/>
                  </a:lnTo>
                  <a:lnTo>
                    <a:pt x="50176" y="0"/>
                  </a:lnTo>
                  <a:lnTo>
                    <a:pt x="59198" y="1167"/>
                  </a:lnTo>
                  <a:lnTo>
                    <a:pt x="67891" y="4646"/>
                  </a:lnTo>
                  <a:lnTo>
                    <a:pt x="76201" y="9893"/>
                  </a:lnTo>
                  <a:lnTo>
                    <a:pt x="84168" y="16161"/>
                  </a:lnTo>
                  <a:lnTo>
                    <a:pt x="91858" y="22930"/>
                  </a:lnTo>
                  <a:lnTo>
                    <a:pt x="99176" y="30081"/>
                  </a:lnTo>
                  <a:lnTo>
                    <a:pt x="105872" y="37787"/>
                  </a:lnTo>
                  <a:lnTo>
                    <a:pt x="111860" y="46117"/>
                  </a:lnTo>
                  <a:lnTo>
                    <a:pt x="117204" y="55017"/>
                  </a:lnTo>
                  <a:lnTo>
                    <a:pt x="122028" y="64377"/>
                  </a:lnTo>
                  <a:lnTo>
                    <a:pt x="126459" y="74085"/>
                  </a:lnTo>
                  <a:lnTo>
                    <a:pt x="130606" y="84047"/>
                  </a:lnTo>
                  <a:lnTo>
                    <a:pt x="134551" y="94188"/>
                  </a:lnTo>
                  <a:lnTo>
                    <a:pt x="138353" y="104457"/>
                  </a:lnTo>
                  <a:lnTo>
                    <a:pt x="141889" y="114980"/>
                  </a:lnTo>
                  <a:lnTo>
                    <a:pt x="144885" y="126037"/>
                  </a:lnTo>
                  <a:lnTo>
                    <a:pt x="147227" y="137739"/>
                  </a:lnTo>
                  <a:lnTo>
                    <a:pt x="148799" y="150039"/>
                  </a:lnTo>
                  <a:lnTo>
                    <a:pt x="149404" y="162828"/>
                  </a:lnTo>
                  <a:lnTo>
                    <a:pt x="149032" y="175983"/>
                  </a:lnTo>
                  <a:lnTo>
                    <a:pt x="147815" y="189241"/>
                  </a:lnTo>
                  <a:lnTo>
                    <a:pt x="145936" y="202215"/>
                  </a:lnTo>
                  <a:lnTo>
                    <a:pt x="143559" y="214717"/>
                  </a:lnTo>
                  <a:lnTo>
                    <a:pt x="140659" y="226739"/>
                  </a:lnTo>
                  <a:lnTo>
                    <a:pt x="137035" y="238352"/>
                  </a:lnTo>
                  <a:lnTo>
                    <a:pt x="132634" y="249643"/>
                  </a:lnTo>
                  <a:lnTo>
                    <a:pt x="127544" y="260531"/>
                  </a:lnTo>
                  <a:lnTo>
                    <a:pt x="121902" y="270778"/>
                  </a:lnTo>
                  <a:lnTo>
                    <a:pt x="115838" y="280293"/>
                  </a:lnTo>
                  <a:lnTo>
                    <a:pt x="109138" y="288820"/>
                  </a:lnTo>
                  <a:lnTo>
                    <a:pt x="101277" y="295869"/>
                  </a:lnTo>
                  <a:lnTo>
                    <a:pt x="92069" y="301302"/>
                  </a:lnTo>
                  <a:lnTo>
                    <a:pt x="81953" y="304967"/>
                  </a:lnTo>
                  <a:lnTo>
                    <a:pt x="71778" y="306536"/>
                  </a:lnTo>
                  <a:lnTo>
                    <a:pt x="62048" y="306035"/>
                  </a:lnTo>
                  <a:lnTo>
                    <a:pt x="52906" y="303768"/>
                  </a:lnTo>
                  <a:lnTo>
                    <a:pt x="44314" y="300120"/>
                  </a:lnTo>
                  <a:lnTo>
                    <a:pt x="36180" y="295446"/>
                  </a:lnTo>
                  <a:lnTo>
                    <a:pt x="28889" y="289870"/>
                  </a:lnTo>
                  <a:lnTo>
                    <a:pt x="23268" y="283304"/>
                  </a:lnTo>
                  <a:lnTo>
                    <a:pt x="19640" y="275783"/>
                  </a:lnTo>
                  <a:lnTo>
                    <a:pt x="18016" y="267615"/>
                  </a:lnTo>
                  <a:lnTo>
                    <a:pt x="18363" y="259287"/>
                  </a:lnTo>
                  <a:lnTo>
                    <a:pt x="20459" y="251106"/>
                  </a:lnTo>
                  <a:lnTo>
                    <a:pt x="24289" y="243665"/>
                  </a:lnTo>
                  <a:lnTo>
                    <a:pt x="30125" y="237885"/>
                  </a:lnTo>
                  <a:lnTo>
                    <a:pt x="37931" y="234120"/>
                  </a:lnTo>
                  <a:lnTo>
                    <a:pt x="47255" y="232391"/>
                  </a:lnTo>
                  <a:lnTo>
                    <a:pt x="57422" y="232661"/>
                  </a:lnTo>
                  <a:lnTo>
                    <a:pt x="67961" y="234692"/>
                  </a:lnTo>
                  <a:lnTo>
                    <a:pt x="78628" y="238138"/>
                  </a:lnTo>
                  <a:lnTo>
                    <a:pt x="89316" y="242650"/>
                  </a:lnTo>
                  <a:lnTo>
                    <a:pt x="99984" y="247932"/>
                  </a:lnTo>
                  <a:lnTo>
                    <a:pt x="110622" y="253592"/>
                  </a:lnTo>
                  <a:lnTo>
                    <a:pt x="121232" y="259158"/>
                  </a:lnTo>
                  <a:lnTo>
                    <a:pt x="131818" y="264379"/>
                  </a:lnTo>
                  <a:lnTo>
                    <a:pt x="142387" y="269206"/>
                  </a:lnTo>
                  <a:lnTo>
                    <a:pt x="152944" y="273683"/>
                  </a:lnTo>
                  <a:lnTo>
                    <a:pt x="163482" y="277872"/>
                  </a:lnTo>
                  <a:lnTo>
                    <a:pt x="173744" y="281500"/>
                  </a:lnTo>
                  <a:lnTo>
                    <a:pt x="184330" y="284208"/>
                  </a:lnTo>
                  <a:lnTo>
                    <a:pt x="197290" y="285116"/>
                  </a:lnTo>
                  <a:lnTo>
                    <a:pt x="216174" y="282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1460" y="357968"/>
              <a:ext cx="202583" cy="115610"/>
            </a:xfrm>
            <a:custGeom>
              <a:avLst/>
              <a:gdLst/>
              <a:ahLst/>
              <a:cxnLst/>
              <a:rect l="0" t="0" r="0" b="0"/>
              <a:pathLst>
                <a:path w="202583" h="115610">
                  <a:moveTo>
                    <a:pt x="11721" y="21057"/>
                  </a:moveTo>
                  <a:lnTo>
                    <a:pt x="6054" y="29859"/>
                  </a:lnTo>
                  <a:lnTo>
                    <a:pt x="2411" y="38205"/>
                  </a:lnTo>
                  <a:lnTo>
                    <a:pt x="501" y="46904"/>
                  </a:lnTo>
                  <a:lnTo>
                    <a:pt x="0" y="56025"/>
                  </a:lnTo>
                  <a:lnTo>
                    <a:pt x="619" y="65520"/>
                  </a:lnTo>
                  <a:lnTo>
                    <a:pt x="2100" y="75303"/>
                  </a:lnTo>
                  <a:lnTo>
                    <a:pt x="4540" y="84971"/>
                  </a:lnTo>
                  <a:lnTo>
                    <a:pt x="8376" y="93849"/>
                  </a:lnTo>
                  <a:lnTo>
                    <a:pt x="13731" y="101619"/>
                  </a:lnTo>
                  <a:lnTo>
                    <a:pt x="20444" y="107987"/>
                  </a:lnTo>
                  <a:lnTo>
                    <a:pt x="28245" y="112515"/>
                  </a:lnTo>
                  <a:lnTo>
                    <a:pt x="36855" y="115136"/>
                  </a:lnTo>
                  <a:lnTo>
                    <a:pt x="45719" y="115609"/>
                  </a:lnTo>
                  <a:lnTo>
                    <a:pt x="54050" y="113357"/>
                  </a:lnTo>
                  <a:lnTo>
                    <a:pt x="61470" y="108350"/>
                  </a:lnTo>
                  <a:lnTo>
                    <a:pt x="68280" y="101941"/>
                  </a:lnTo>
                  <a:lnTo>
                    <a:pt x="75234" y="96483"/>
                  </a:lnTo>
                  <a:lnTo>
                    <a:pt x="82766" y="93237"/>
                  </a:lnTo>
                  <a:lnTo>
                    <a:pt x="90810" y="92407"/>
                  </a:lnTo>
                  <a:lnTo>
                    <a:pt x="98991" y="93687"/>
                  </a:lnTo>
                  <a:lnTo>
                    <a:pt x="107063" y="96614"/>
                  </a:lnTo>
                  <a:lnTo>
                    <a:pt x="115265" y="100272"/>
                  </a:lnTo>
                  <a:lnTo>
                    <a:pt x="124209" y="103390"/>
                  </a:lnTo>
                  <a:lnTo>
                    <a:pt x="134180" y="105310"/>
                  </a:lnTo>
                  <a:lnTo>
                    <a:pt x="144825" y="105775"/>
                  </a:lnTo>
                  <a:lnTo>
                    <a:pt x="155363" y="104646"/>
                  </a:lnTo>
                  <a:lnTo>
                    <a:pt x="165335" y="102029"/>
                  </a:lnTo>
                  <a:lnTo>
                    <a:pt x="174471" y="98019"/>
                  </a:lnTo>
                  <a:lnTo>
                    <a:pt x="182527" y="92595"/>
                  </a:lnTo>
                  <a:lnTo>
                    <a:pt x="189488" y="85875"/>
                  </a:lnTo>
                  <a:lnTo>
                    <a:pt x="195177" y="77925"/>
                  </a:lnTo>
                  <a:lnTo>
                    <a:pt x="199183" y="68687"/>
                  </a:lnTo>
                  <a:lnTo>
                    <a:pt x="201441" y="58264"/>
                  </a:lnTo>
                  <a:lnTo>
                    <a:pt x="202329" y="47279"/>
                  </a:lnTo>
                  <a:lnTo>
                    <a:pt x="202582" y="35605"/>
                  </a:lnTo>
                  <a:lnTo>
                    <a:pt x="202222" y="21102"/>
                  </a:lnTo>
                  <a:lnTo>
                    <a:pt x="2012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84554" y="368289"/>
              <a:ext cx="158182" cy="94965"/>
            </a:xfrm>
            <a:custGeom>
              <a:avLst/>
              <a:gdLst/>
              <a:ahLst/>
              <a:cxnLst/>
              <a:rect l="0" t="0" r="0" b="0"/>
              <a:pathLst>
                <a:path w="158182" h="94965">
                  <a:moveTo>
                    <a:pt x="73953" y="63379"/>
                  </a:moveTo>
                  <a:lnTo>
                    <a:pt x="76686" y="54578"/>
                  </a:lnTo>
                  <a:lnTo>
                    <a:pt x="77547" y="46231"/>
                  </a:lnTo>
                  <a:lnTo>
                    <a:pt x="76553" y="37541"/>
                  </a:lnTo>
                  <a:lnTo>
                    <a:pt x="73841" y="28766"/>
                  </a:lnTo>
                  <a:lnTo>
                    <a:pt x="69408" y="20568"/>
                  </a:lnTo>
                  <a:lnTo>
                    <a:pt x="63420" y="13291"/>
                  </a:lnTo>
                  <a:lnTo>
                    <a:pt x="56161" y="7274"/>
                  </a:lnTo>
                  <a:lnTo>
                    <a:pt x="47935" y="2990"/>
                  </a:lnTo>
                  <a:lnTo>
                    <a:pt x="39011" y="531"/>
                  </a:lnTo>
                  <a:lnTo>
                    <a:pt x="29921" y="0"/>
                  </a:lnTo>
                  <a:lnTo>
                    <a:pt x="21432" y="1681"/>
                  </a:lnTo>
                  <a:lnTo>
                    <a:pt x="13922" y="5519"/>
                  </a:lnTo>
                  <a:lnTo>
                    <a:pt x="7729" y="11347"/>
                  </a:lnTo>
                  <a:lnTo>
                    <a:pt x="3318" y="19071"/>
                  </a:lnTo>
                  <a:lnTo>
                    <a:pt x="765" y="28444"/>
                  </a:lnTo>
                  <a:lnTo>
                    <a:pt x="0" y="38972"/>
                  </a:lnTo>
                  <a:lnTo>
                    <a:pt x="990" y="50022"/>
                  </a:lnTo>
                  <a:lnTo>
                    <a:pt x="3545" y="61172"/>
                  </a:lnTo>
                  <a:lnTo>
                    <a:pt x="7528" y="71587"/>
                  </a:lnTo>
                  <a:lnTo>
                    <a:pt x="12942" y="79984"/>
                  </a:lnTo>
                  <a:lnTo>
                    <a:pt x="19646" y="85837"/>
                  </a:lnTo>
                  <a:lnTo>
                    <a:pt x="27077" y="88967"/>
                  </a:lnTo>
                  <a:lnTo>
                    <a:pt x="34371" y="89188"/>
                  </a:lnTo>
                  <a:lnTo>
                    <a:pt x="41049" y="86708"/>
                  </a:lnTo>
                  <a:lnTo>
                    <a:pt x="47004" y="81995"/>
                  </a:lnTo>
                  <a:lnTo>
                    <a:pt x="52313" y="75569"/>
                  </a:lnTo>
                  <a:lnTo>
                    <a:pt x="57120" y="67921"/>
                  </a:lnTo>
                  <a:lnTo>
                    <a:pt x="62075" y="60643"/>
                  </a:lnTo>
                  <a:lnTo>
                    <a:pt x="68203" y="57021"/>
                  </a:lnTo>
                  <a:lnTo>
                    <a:pt x="75433" y="58097"/>
                  </a:lnTo>
                  <a:lnTo>
                    <a:pt x="83110" y="61793"/>
                  </a:lnTo>
                  <a:lnTo>
                    <a:pt x="91218" y="66662"/>
                  </a:lnTo>
                  <a:lnTo>
                    <a:pt x="99827" y="71805"/>
                  </a:lnTo>
                  <a:lnTo>
                    <a:pt x="108905" y="76788"/>
                  </a:lnTo>
                  <a:lnTo>
                    <a:pt x="118107" y="81322"/>
                  </a:lnTo>
                  <a:lnTo>
                    <a:pt x="127832" y="85564"/>
                  </a:lnTo>
                  <a:lnTo>
                    <a:pt x="140049" y="89880"/>
                  </a:lnTo>
                  <a:lnTo>
                    <a:pt x="158181" y="94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42735" y="368497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32" y="45404"/>
                  </a:lnTo>
                  <a:lnTo>
                    <a:pt x="33274" y="52374"/>
                  </a:lnTo>
                  <a:lnTo>
                    <a:pt x="40923" y="59781"/>
                  </a:lnTo>
                  <a:lnTo>
                    <a:pt x="52783" y="69394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95378" y="347440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63171" y="0"/>
                  </a:moveTo>
                  <a:lnTo>
                    <a:pt x="60304" y="8868"/>
                  </a:lnTo>
                  <a:lnTo>
                    <a:pt x="58162" y="17855"/>
                  </a:lnTo>
                  <a:lnTo>
                    <a:pt x="56554" y="27850"/>
                  </a:lnTo>
                  <a:lnTo>
                    <a:pt x="55201" y="38831"/>
                  </a:lnTo>
                  <a:lnTo>
                    <a:pt x="53704" y="50642"/>
                  </a:lnTo>
                  <a:lnTo>
                    <a:pt x="51853" y="63101"/>
                  </a:lnTo>
                  <a:lnTo>
                    <a:pt x="49613" y="76039"/>
                  </a:lnTo>
                  <a:lnTo>
                    <a:pt x="47033" y="89320"/>
                  </a:lnTo>
                  <a:lnTo>
                    <a:pt x="44184" y="102841"/>
                  </a:lnTo>
                  <a:lnTo>
                    <a:pt x="41134" y="116530"/>
                  </a:lnTo>
                  <a:lnTo>
                    <a:pt x="37941" y="130332"/>
                  </a:lnTo>
                  <a:lnTo>
                    <a:pt x="34648" y="144211"/>
                  </a:lnTo>
                  <a:lnTo>
                    <a:pt x="31285" y="158142"/>
                  </a:lnTo>
                  <a:lnTo>
                    <a:pt x="27874" y="172109"/>
                  </a:lnTo>
                  <a:lnTo>
                    <a:pt x="24431" y="186095"/>
                  </a:lnTo>
                  <a:lnTo>
                    <a:pt x="20966" y="199928"/>
                  </a:lnTo>
                  <a:lnTo>
                    <a:pt x="17487" y="213296"/>
                  </a:lnTo>
                  <a:lnTo>
                    <a:pt x="14002" y="226067"/>
                  </a:lnTo>
                  <a:lnTo>
                    <a:pt x="10667" y="238397"/>
                  </a:lnTo>
                  <a:lnTo>
                    <a:pt x="7452" y="252167"/>
                  </a:lnTo>
                  <a:lnTo>
                    <a:pt x="4076" y="27193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6476" y="347440"/>
              <a:ext cx="98015" cy="136871"/>
            </a:xfrm>
            <a:custGeom>
              <a:avLst/>
              <a:gdLst/>
              <a:ahLst/>
              <a:cxnLst/>
              <a:rect l="0" t="0" r="0" b="0"/>
              <a:pathLst>
                <a:path w="98015" h="136871">
                  <a:moveTo>
                    <a:pt x="78943" y="0"/>
                  </a:moveTo>
                  <a:lnTo>
                    <a:pt x="70141" y="2934"/>
                  </a:lnTo>
                  <a:lnTo>
                    <a:pt x="61795" y="5716"/>
                  </a:lnTo>
                  <a:lnTo>
                    <a:pt x="53097" y="8616"/>
                  </a:lnTo>
                  <a:lnTo>
                    <a:pt x="43976" y="11656"/>
                  </a:lnTo>
                  <a:lnTo>
                    <a:pt x="34480" y="14821"/>
                  </a:lnTo>
                  <a:lnTo>
                    <a:pt x="24707" y="18094"/>
                  </a:lnTo>
                  <a:lnTo>
                    <a:pt x="15384" y="21778"/>
                  </a:lnTo>
                  <a:lnTo>
                    <a:pt x="7803" y="26466"/>
                  </a:lnTo>
                  <a:lnTo>
                    <a:pt x="2544" y="32387"/>
                  </a:lnTo>
                  <a:lnTo>
                    <a:pt x="0" y="38974"/>
                  </a:lnTo>
                  <a:lnTo>
                    <a:pt x="713" y="45095"/>
                  </a:lnTo>
                  <a:lnTo>
                    <a:pt x="4643" y="50132"/>
                  </a:lnTo>
                  <a:lnTo>
                    <a:pt x="11315" y="53985"/>
                  </a:lnTo>
                  <a:lnTo>
                    <a:pt x="20127" y="56803"/>
                  </a:lnTo>
                  <a:lnTo>
                    <a:pt x="30517" y="58814"/>
                  </a:lnTo>
                  <a:lnTo>
                    <a:pt x="41706" y="60556"/>
                  </a:lnTo>
                  <a:lnTo>
                    <a:pt x="52740" y="62813"/>
                  </a:lnTo>
                  <a:lnTo>
                    <a:pt x="63111" y="65979"/>
                  </a:lnTo>
                  <a:lnTo>
                    <a:pt x="72544" y="70248"/>
                  </a:lnTo>
                  <a:lnTo>
                    <a:pt x="80816" y="75789"/>
                  </a:lnTo>
                  <a:lnTo>
                    <a:pt x="87923" y="82551"/>
                  </a:lnTo>
                  <a:lnTo>
                    <a:pt x="93545" y="90176"/>
                  </a:lnTo>
                  <a:lnTo>
                    <a:pt x="96975" y="98123"/>
                  </a:lnTo>
                  <a:lnTo>
                    <a:pt x="98014" y="106046"/>
                  </a:lnTo>
                  <a:lnTo>
                    <a:pt x="96595" y="113480"/>
                  </a:lnTo>
                  <a:lnTo>
                    <a:pt x="92527" y="119786"/>
                  </a:lnTo>
                  <a:lnTo>
                    <a:pt x="85983" y="124727"/>
                  </a:lnTo>
                  <a:lnTo>
                    <a:pt x="77615" y="128406"/>
                  </a:lnTo>
                  <a:lnTo>
                    <a:pt x="67337" y="131448"/>
                  </a:lnTo>
                  <a:lnTo>
                    <a:pt x="52015" y="134117"/>
                  </a:lnTo>
                  <a:lnTo>
                    <a:pt x="2630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63917" y="23162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5"/>
                  </a:lnTo>
                  <a:lnTo>
                    <a:pt x="0" y="107115"/>
                  </a:lnTo>
                  <a:lnTo>
                    <a:pt x="0" y="124071"/>
                  </a:lnTo>
                  <a:lnTo>
                    <a:pt x="4" y="141206"/>
                  </a:lnTo>
                  <a:lnTo>
                    <a:pt x="177" y="158134"/>
                  </a:lnTo>
                  <a:lnTo>
                    <a:pt x="825" y="174200"/>
                  </a:lnTo>
                  <a:lnTo>
                    <a:pt x="2074" y="189117"/>
                  </a:lnTo>
                  <a:lnTo>
                    <a:pt x="3735" y="203060"/>
                  </a:lnTo>
                  <a:lnTo>
                    <a:pt x="5562" y="218171"/>
                  </a:lnTo>
                  <a:lnTo>
                    <a:pt x="7716" y="239126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30532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7778" y="67"/>
                  </a:lnTo>
                  <a:lnTo>
                    <a:pt x="166649" y="707"/>
                  </a:lnTo>
                  <a:lnTo>
                    <a:pt x="155046" y="1999"/>
                  </a:lnTo>
                  <a:lnTo>
                    <a:pt x="142712" y="3686"/>
                  </a:lnTo>
                  <a:lnTo>
                    <a:pt x="129404" y="5354"/>
                  </a:lnTo>
                  <a:lnTo>
                    <a:pt x="115104" y="6772"/>
                  </a:lnTo>
                  <a:lnTo>
                    <a:pt x="100272" y="8043"/>
                  </a:lnTo>
                  <a:lnTo>
                    <a:pt x="85707" y="9502"/>
                  </a:lnTo>
                  <a:lnTo>
                    <a:pt x="71847" y="11335"/>
                  </a:lnTo>
                  <a:lnTo>
                    <a:pt x="58833" y="13604"/>
                  </a:lnTo>
                  <a:lnTo>
                    <a:pt x="45202" y="16657"/>
                  </a:lnTo>
                  <a:lnTo>
                    <a:pt x="27524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4005" y="400082"/>
              <a:ext cx="110320" cy="98692"/>
            </a:xfrm>
            <a:custGeom>
              <a:avLst/>
              <a:gdLst/>
              <a:ahLst/>
              <a:cxnLst/>
              <a:rect l="0" t="0" r="0" b="0"/>
              <a:pathLst>
                <a:path w="110320" h="98692">
                  <a:moveTo>
                    <a:pt x="77839" y="10529"/>
                  </a:moveTo>
                  <a:lnTo>
                    <a:pt x="68971" y="7729"/>
                  </a:lnTo>
                  <a:lnTo>
                    <a:pt x="59984" y="6227"/>
                  </a:lnTo>
                  <a:lnTo>
                    <a:pt x="50002" y="5930"/>
                  </a:lnTo>
                  <a:lnTo>
                    <a:pt x="39540" y="6955"/>
                  </a:lnTo>
                  <a:lnTo>
                    <a:pt x="29674" y="9719"/>
                  </a:lnTo>
                  <a:lnTo>
                    <a:pt x="20979" y="14299"/>
                  </a:lnTo>
                  <a:lnTo>
                    <a:pt x="13691" y="20633"/>
                  </a:lnTo>
                  <a:lnTo>
                    <a:pt x="7948" y="28697"/>
                  </a:lnTo>
                  <a:lnTo>
                    <a:pt x="3657" y="38295"/>
                  </a:lnTo>
                  <a:lnTo>
                    <a:pt x="895" y="48805"/>
                  </a:lnTo>
                  <a:lnTo>
                    <a:pt x="0" y="59310"/>
                  </a:lnTo>
                  <a:lnTo>
                    <a:pt x="994" y="69284"/>
                  </a:lnTo>
                  <a:lnTo>
                    <a:pt x="3947" y="78266"/>
                  </a:lnTo>
                  <a:lnTo>
                    <a:pt x="9127" y="85694"/>
                  </a:lnTo>
                  <a:lnTo>
                    <a:pt x="16460" y="91422"/>
                  </a:lnTo>
                  <a:lnTo>
                    <a:pt x="25451" y="95471"/>
                  </a:lnTo>
                  <a:lnTo>
                    <a:pt x="35387" y="97839"/>
                  </a:lnTo>
                  <a:lnTo>
                    <a:pt x="45764" y="98691"/>
                  </a:lnTo>
                  <a:lnTo>
                    <a:pt x="56151" y="98148"/>
                  </a:lnTo>
                  <a:lnTo>
                    <a:pt x="66118" y="96198"/>
                  </a:lnTo>
                  <a:lnTo>
                    <a:pt x="75479" y="92960"/>
                  </a:lnTo>
                  <a:lnTo>
                    <a:pt x="84085" y="88499"/>
                  </a:lnTo>
                  <a:lnTo>
                    <a:pt x="91728" y="82757"/>
                  </a:lnTo>
                  <a:lnTo>
                    <a:pt x="98382" y="75819"/>
                  </a:lnTo>
                  <a:lnTo>
                    <a:pt x="103851" y="67890"/>
                  </a:lnTo>
                  <a:lnTo>
                    <a:pt x="107704" y="59198"/>
                  </a:lnTo>
                  <a:lnTo>
                    <a:pt x="109846" y="49949"/>
                  </a:lnTo>
                  <a:lnTo>
                    <a:pt x="110319" y="40468"/>
                  </a:lnTo>
                  <a:lnTo>
                    <a:pt x="109124" y="31184"/>
                  </a:lnTo>
                  <a:lnTo>
                    <a:pt x="106433" y="22326"/>
                  </a:lnTo>
                  <a:lnTo>
                    <a:pt x="102450" y="14414"/>
                  </a:lnTo>
                  <a:lnTo>
                    <a:pt x="96728" y="7681"/>
                  </a:lnTo>
                  <a:lnTo>
                    <a:pt x="86533" y="2654"/>
                  </a:lnTo>
                  <a:lnTo>
                    <a:pt x="673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9884" y="221098"/>
              <a:ext cx="18345" cy="294799"/>
            </a:xfrm>
            <a:custGeom>
              <a:avLst/>
              <a:gdLst/>
              <a:ahLst/>
              <a:cxnLst/>
              <a:rect l="0" t="0" r="0" b="0"/>
              <a:pathLst>
                <a:path w="18345" h="294799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6"/>
                  </a:lnTo>
                  <a:lnTo>
                    <a:pt x="3254" y="90145"/>
                  </a:lnTo>
                  <a:lnTo>
                    <a:pt x="4468" y="104916"/>
                  </a:lnTo>
                  <a:lnTo>
                    <a:pt x="5602" y="120257"/>
                  </a:lnTo>
                  <a:lnTo>
                    <a:pt x="6970" y="135707"/>
                  </a:lnTo>
                  <a:lnTo>
                    <a:pt x="8738" y="150989"/>
                  </a:lnTo>
                  <a:lnTo>
                    <a:pt x="10756" y="166013"/>
                  </a:lnTo>
                  <a:lnTo>
                    <a:pt x="12656" y="180788"/>
                  </a:lnTo>
                  <a:lnTo>
                    <a:pt x="14228" y="195352"/>
                  </a:lnTo>
                  <a:lnTo>
                    <a:pt x="15266" y="209590"/>
                  </a:lnTo>
                  <a:lnTo>
                    <a:pt x="15506" y="223238"/>
                  </a:lnTo>
                  <a:lnTo>
                    <a:pt x="14894" y="236190"/>
                  </a:lnTo>
                  <a:lnTo>
                    <a:pt x="13876" y="248247"/>
                  </a:lnTo>
                  <a:lnTo>
                    <a:pt x="13303" y="260316"/>
                  </a:lnTo>
                  <a:lnTo>
                    <a:pt x="14242" y="274575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21927" y="421139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49"/>
                  </a:lnTo>
                  <a:lnTo>
                    <a:pt x="2734" y="46165"/>
                  </a:lnTo>
                  <a:lnTo>
                    <a:pt x="1755" y="58382"/>
                  </a:lnTo>
                  <a:lnTo>
                    <a:pt x="894" y="732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84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8049" y="392822"/>
              <a:ext cx="88557" cy="123075"/>
            </a:xfrm>
            <a:custGeom>
              <a:avLst/>
              <a:gdLst/>
              <a:ahLst/>
              <a:cxnLst/>
              <a:rect l="0" t="0" r="0" b="0"/>
              <a:pathLst>
                <a:path w="88557" h="123075">
                  <a:moveTo>
                    <a:pt x="72862" y="7260"/>
                  </a:moveTo>
                  <a:lnTo>
                    <a:pt x="63994" y="4394"/>
                  </a:lnTo>
                  <a:lnTo>
                    <a:pt x="55007" y="2252"/>
                  </a:lnTo>
                  <a:lnTo>
                    <a:pt x="45026" y="662"/>
                  </a:lnTo>
                  <a:lnTo>
                    <a:pt x="34564" y="0"/>
                  </a:lnTo>
                  <a:lnTo>
                    <a:pt x="24698" y="1097"/>
                  </a:lnTo>
                  <a:lnTo>
                    <a:pt x="16008" y="4259"/>
                  </a:lnTo>
                  <a:lnTo>
                    <a:pt x="8892" y="9321"/>
                  </a:lnTo>
                  <a:lnTo>
                    <a:pt x="3798" y="15926"/>
                  </a:lnTo>
                  <a:lnTo>
                    <a:pt x="764" y="23687"/>
                  </a:lnTo>
                  <a:lnTo>
                    <a:pt x="0" y="31793"/>
                  </a:lnTo>
                  <a:lnTo>
                    <a:pt x="2050" y="39073"/>
                  </a:lnTo>
                  <a:lnTo>
                    <a:pt x="6940" y="44961"/>
                  </a:lnTo>
                  <a:lnTo>
                    <a:pt x="14118" y="49588"/>
                  </a:lnTo>
                  <a:lnTo>
                    <a:pt x="22754" y="53472"/>
                  </a:lnTo>
                  <a:lnTo>
                    <a:pt x="32222" y="57015"/>
                  </a:lnTo>
                  <a:lnTo>
                    <a:pt x="42151" y="60433"/>
                  </a:lnTo>
                  <a:lnTo>
                    <a:pt x="52335" y="63823"/>
                  </a:lnTo>
                  <a:lnTo>
                    <a:pt x="62642" y="67233"/>
                  </a:lnTo>
                  <a:lnTo>
                    <a:pt x="72357" y="71001"/>
                  </a:lnTo>
                  <a:lnTo>
                    <a:pt x="80218" y="75743"/>
                  </a:lnTo>
                  <a:lnTo>
                    <a:pt x="85678" y="81703"/>
                  </a:lnTo>
                  <a:lnTo>
                    <a:pt x="88529" y="88485"/>
                  </a:lnTo>
                  <a:lnTo>
                    <a:pt x="88556" y="95268"/>
                  </a:lnTo>
                  <a:lnTo>
                    <a:pt x="85938" y="101563"/>
                  </a:lnTo>
                  <a:lnTo>
                    <a:pt x="80961" y="107075"/>
                  </a:lnTo>
                  <a:lnTo>
                    <a:pt x="73824" y="111544"/>
                  </a:lnTo>
                  <a:lnTo>
                    <a:pt x="64862" y="114952"/>
                  </a:lnTo>
                  <a:lnTo>
                    <a:pt x="54881" y="117448"/>
                  </a:lnTo>
                  <a:lnTo>
                    <a:pt x="44000" y="119492"/>
                  </a:lnTo>
                  <a:lnTo>
                    <a:pt x="30154" y="121264"/>
                  </a:lnTo>
                  <a:lnTo>
                    <a:pt x="9692" y="123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08910" y="200041"/>
              <a:ext cx="28873" cy="305327"/>
            </a:xfrm>
            <a:custGeom>
              <a:avLst/>
              <a:gdLst/>
              <a:ahLst/>
              <a:cxnLst/>
              <a:rect l="0" t="0" r="0" b="0"/>
              <a:pathLst>
                <a:path w="28873" h="305327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1" y="74022"/>
                  </a:lnTo>
                  <a:lnTo>
                    <a:pt x="1890" y="91536"/>
                  </a:lnTo>
                  <a:lnTo>
                    <a:pt x="3254" y="109572"/>
                  </a:lnTo>
                  <a:lnTo>
                    <a:pt x="4467" y="127732"/>
                  </a:lnTo>
                  <a:lnTo>
                    <a:pt x="5602" y="145837"/>
                  </a:lnTo>
                  <a:lnTo>
                    <a:pt x="6970" y="163831"/>
                  </a:lnTo>
                  <a:lnTo>
                    <a:pt x="8737" y="181709"/>
                  </a:lnTo>
                  <a:lnTo>
                    <a:pt x="10755" y="199326"/>
                  </a:lnTo>
                  <a:lnTo>
                    <a:pt x="12656" y="216396"/>
                  </a:lnTo>
                  <a:lnTo>
                    <a:pt x="14237" y="232794"/>
                  </a:lnTo>
                  <a:lnTo>
                    <a:pt x="15652" y="248160"/>
                  </a:lnTo>
                  <a:lnTo>
                    <a:pt x="17574" y="263423"/>
                  </a:lnTo>
                  <a:lnTo>
                    <a:pt x="21288" y="281042"/>
                  </a:lnTo>
                  <a:lnTo>
                    <a:pt x="2887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32497" y="31585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88306" y="21057"/>
                  </a:lnTo>
                  <a:lnTo>
                    <a:pt x="177177" y="21057"/>
                  </a:lnTo>
                  <a:lnTo>
                    <a:pt x="165575" y="21053"/>
                  </a:lnTo>
                  <a:lnTo>
                    <a:pt x="153241" y="20880"/>
                  </a:lnTo>
                  <a:lnTo>
                    <a:pt x="139932" y="20232"/>
                  </a:lnTo>
                  <a:lnTo>
                    <a:pt x="125627" y="18978"/>
                  </a:lnTo>
                  <a:lnTo>
                    <a:pt x="110623" y="17153"/>
                  </a:lnTo>
                  <a:lnTo>
                    <a:pt x="95409" y="14856"/>
                  </a:lnTo>
                  <a:lnTo>
                    <a:pt x="80301" y="12205"/>
                  </a:lnTo>
                  <a:lnTo>
                    <a:pt x="65626" y="9448"/>
                  </a:lnTo>
                  <a:lnTo>
                    <a:pt x="50167" y="6694"/>
                  </a:lnTo>
                  <a:lnTo>
                    <a:pt x="30336" y="3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8394" y="231626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4" y="70266"/>
                  </a:lnTo>
                  <a:lnTo>
                    <a:pt x="3727" y="81965"/>
                  </a:lnTo>
                  <a:lnTo>
                    <a:pt x="5375" y="93882"/>
                  </a:lnTo>
                  <a:lnTo>
                    <a:pt x="6777" y="106194"/>
                  </a:lnTo>
                  <a:lnTo>
                    <a:pt x="7870" y="118920"/>
                  </a:lnTo>
                  <a:lnTo>
                    <a:pt x="8679" y="132003"/>
                  </a:lnTo>
                  <a:lnTo>
                    <a:pt x="9257" y="145363"/>
                  </a:lnTo>
                  <a:lnTo>
                    <a:pt x="9661" y="158929"/>
                  </a:lnTo>
                  <a:lnTo>
                    <a:pt x="9941" y="172643"/>
                  </a:lnTo>
                  <a:lnTo>
                    <a:pt x="10132" y="186460"/>
                  </a:lnTo>
                  <a:lnTo>
                    <a:pt x="10262" y="200348"/>
                  </a:lnTo>
                  <a:lnTo>
                    <a:pt x="10349" y="214285"/>
                  </a:lnTo>
                  <a:lnTo>
                    <a:pt x="10408" y="228237"/>
                  </a:lnTo>
                  <a:lnTo>
                    <a:pt x="10448" y="241587"/>
                  </a:lnTo>
                  <a:lnTo>
                    <a:pt x="10479" y="254451"/>
                  </a:lnTo>
                  <a:lnTo>
                    <a:pt x="10504" y="267959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43109" y="36849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5901" y="10528"/>
                  </a:lnTo>
                  <a:lnTo>
                    <a:pt x="181990" y="10528"/>
                  </a:lnTo>
                  <a:lnTo>
                    <a:pt x="167497" y="10528"/>
                  </a:lnTo>
                  <a:lnTo>
                    <a:pt x="152467" y="10528"/>
                  </a:lnTo>
                  <a:lnTo>
                    <a:pt x="137291" y="10528"/>
                  </a:lnTo>
                  <a:lnTo>
                    <a:pt x="122229" y="10524"/>
                  </a:lnTo>
                  <a:lnTo>
                    <a:pt x="107537" y="10351"/>
                  </a:lnTo>
                  <a:lnTo>
                    <a:pt x="93525" y="9703"/>
                  </a:lnTo>
                  <a:lnTo>
                    <a:pt x="80290" y="8454"/>
                  </a:lnTo>
                  <a:lnTo>
                    <a:pt x="67633" y="6793"/>
                  </a:lnTo>
                  <a:lnTo>
                    <a:pt x="53601" y="4966"/>
                  </a:lnTo>
                  <a:lnTo>
                    <a:pt x="33606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43150" y="210569"/>
              <a:ext cx="273742" cy="335558"/>
            </a:xfrm>
            <a:custGeom>
              <a:avLst/>
              <a:gdLst/>
              <a:ahLst/>
              <a:cxnLst/>
              <a:rect l="0" t="0" r="0" b="0"/>
              <a:pathLst>
                <a:path w="273742" h="335558">
                  <a:moveTo>
                    <a:pt x="0" y="0"/>
                  </a:moveTo>
                  <a:lnTo>
                    <a:pt x="0" y="8670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4" y="48380"/>
                  </a:lnTo>
                  <a:lnTo>
                    <a:pt x="177" y="62367"/>
                  </a:lnTo>
                  <a:lnTo>
                    <a:pt x="826" y="75903"/>
                  </a:lnTo>
                  <a:lnTo>
                    <a:pt x="2075" y="88827"/>
                  </a:lnTo>
                  <a:lnTo>
                    <a:pt x="3727" y="101487"/>
                  </a:lnTo>
                  <a:lnTo>
                    <a:pt x="5375" y="114601"/>
                  </a:lnTo>
                  <a:lnTo>
                    <a:pt x="6783" y="128539"/>
                  </a:lnTo>
                  <a:lnTo>
                    <a:pt x="8049" y="143175"/>
                  </a:lnTo>
                  <a:lnTo>
                    <a:pt x="9505" y="158079"/>
                  </a:lnTo>
                  <a:lnTo>
                    <a:pt x="11331" y="172960"/>
                  </a:lnTo>
                  <a:lnTo>
                    <a:pt x="13389" y="187698"/>
                  </a:lnTo>
                  <a:lnTo>
                    <a:pt x="15317" y="202272"/>
                  </a:lnTo>
                  <a:lnTo>
                    <a:pt x="16915" y="216698"/>
                  </a:lnTo>
                  <a:lnTo>
                    <a:pt x="18311" y="230842"/>
                  </a:lnTo>
                  <a:lnTo>
                    <a:pt x="19854" y="244426"/>
                  </a:lnTo>
                  <a:lnTo>
                    <a:pt x="21748" y="257277"/>
                  </a:lnTo>
                  <a:lnTo>
                    <a:pt x="24130" y="267065"/>
                  </a:lnTo>
                  <a:lnTo>
                    <a:pt x="26784" y="270601"/>
                  </a:lnTo>
                  <a:lnTo>
                    <a:pt x="29265" y="268444"/>
                  </a:lnTo>
                  <a:lnTo>
                    <a:pt x="31697" y="262231"/>
                  </a:lnTo>
                  <a:lnTo>
                    <a:pt x="34252" y="253488"/>
                  </a:lnTo>
                  <a:lnTo>
                    <a:pt x="37000" y="243458"/>
                  </a:lnTo>
                  <a:lnTo>
                    <a:pt x="39948" y="232902"/>
                  </a:lnTo>
                  <a:lnTo>
                    <a:pt x="43389" y="222840"/>
                  </a:lnTo>
                  <a:lnTo>
                    <a:pt x="47904" y="214657"/>
                  </a:lnTo>
                  <a:lnTo>
                    <a:pt x="53714" y="208932"/>
                  </a:lnTo>
                  <a:lnTo>
                    <a:pt x="60562" y="205712"/>
                  </a:lnTo>
                  <a:lnTo>
                    <a:pt x="67922" y="204895"/>
                  </a:lnTo>
                  <a:lnTo>
                    <a:pt x="75427" y="206160"/>
                  </a:lnTo>
                  <a:lnTo>
                    <a:pt x="82904" y="209242"/>
                  </a:lnTo>
                  <a:lnTo>
                    <a:pt x="90298" y="214034"/>
                  </a:lnTo>
                  <a:lnTo>
                    <a:pt x="97591" y="220327"/>
                  </a:lnTo>
                  <a:lnTo>
                    <a:pt x="104470" y="227988"/>
                  </a:lnTo>
                  <a:lnTo>
                    <a:pt x="110338" y="237032"/>
                  </a:lnTo>
                  <a:lnTo>
                    <a:pt x="114967" y="247306"/>
                  </a:lnTo>
                  <a:lnTo>
                    <a:pt x="119003" y="257362"/>
                  </a:lnTo>
                  <a:lnTo>
                    <a:pt x="123682" y="263529"/>
                  </a:lnTo>
                  <a:lnTo>
                    <a:pt x="129135" y="263941"/>
                  </a:lnTo>
                  <a:lnTo>
                    <a:pt x="134785" y="260417"/>
                  </a:lnTo>
                  <a:lnTo>
                    <a:pt x="140914" y="254944"/>
                  </a:lnTo>
                  <a:lnTo>
                    <a:pt x="148211" y="249336"/>
                  </a:lnTo>
                  <a:lnTo>
                    <a:pt x="156953" y="244524"/>
                  </a:lnTo>
                  <a:lnTo>
                    <a:pt x="167047" y="240597"/>
                  </a:lnTo>
                  <a:lnTo>
                    <a:pt x="178249" y="237170"/>
                  </a:lnTo>
                  <a:lnTo>
                    <a:pt x="190288" y="233927"/>
                  </a:lnTo>
                  <a:lnTo>
                    <a:pt x="202773" y="230708"/>
                  </a:lnTo>
                  <a:lnTo>
                    <a:pt x="215217" y="227448"/>
                  </a:lnTo>
                  <a:lnTo>
                    <a:pt x="227341" y="224125"/>
                  </a:lnTo>
                  <a:lnTo>
                    <a:pt x="238428" y="220414"/>
                  </a:lnTo>
                  <a:lnTo>
                    <a:pt x="247283" y="215711"/>
                  </a:lnTo>
                  <a:lnTo>
                    <a:pt x="253447" y="209772"/>
                  </a:lnTo>
                  <a:lnTo>
                    <a:pt x="256787" y="202834"/>
                  </a:lnTo>
                  <a:lnTo>
                    <a:pt x="257150" y="195414"/>
                  </a:lnTo>
                  <a:lnTo>
                    <a:pt x="254759" y="187878"/>
                  </a:lnTo>
                  <a:lnTo>
                    <a:pt x="249937" y="180719"/>
                  </a:lnTo>
                  <a:lnTo>
                    <a:pt x="242906" y="174604"/>
                  </a:lnTo>
                  <a:lnTo>
                    <a:pt x="234008" y="169805"/>
                  </a:lnTo>
                  <a:lnTo>
                    <a:pt x="223972" y="166569"/>
                  </a:lnTo>
                  <a:lnTo>
                    <a:pt x="213786" y="165288"/>
                  </a:lnTo>
                  <a:lnTo>
                    <a:pt x="204016" y="165983"/>
                  </a:lnTo>
                  <a:lnTo>
                    <a:pt x="194832" y="168380"/>
                  </a:lnTo>
                  <a:lnTo>
                    <a:pt x="186203" y="172114"/>
                  </a:lnTo>
                  <a:lnTo>
                    <a:pt x="178033" y="176847"/>
                  </a:lnTo>
                  <a:lnTo>
                    <a:pt x="170375" y="182462"/>
                  </a:lnTo>
                  <a:lnTo>
                    <a:pt x="163444" y="189053"/>
                  </a:lnTo>
                  <a:lnTo>
                    <a:pt x="157303" y="196600"/>
                  </a:lnTo>
                  <a:lnTo>
                    <a:pt x="152194" y="205126"/>
                  </a:lnTo>
                  <a:lnTo>
                    <a:pt x="148592" y="214758"/>
                  </a:lnTo>
                  <a:lnTo>
                    <a:pt x="146616" y="225460"/>
                  </a:lnTo>
                  <a:lnTo>
                    <a:pt x="146087" y="236901"/>
                  </a:lnTo>
                  <a:lnTo>
                    <a:pt x="146712" y="248573"/>
                  </a:lnTo>
                  <a:lnTo>
                    <a:pt x="148208" y="260158"/>
                  </a:lnTo>
                  <a:lnTo>
                    <a:pt x="150498" y="271376"/>
                  </a:lnTo>
                  <a:lnTo>
                    <a:pt x="153704" y="281909"/>
                  </a:lnTo>
                  <a:lnTo>
                    <a:pt x="157822" y="291658"/>
                  </a:lnTo>
                  <a:lnTo>
                    <a:pt x="162721" y="300696"/>
                  </a:lnTo>
                  <a:lnTo>
                    <a:pt x="168233" y="309161"/>
                  </a:lnTo>
                  <a:lnTo>
                    <a:pt x="174206" y="317180"/>
                  </a:lnTo>
                  <a:lnTo>
                    <a:pt x="180675" y="324380"/>
                  </a:lnTo>
                  <a:lnTo>
                    <a:pt x="187849" y="329933"/>
                  </a:lnTo>
                  <a:lnTo>
                    <a:pt x="195786" y="333518"/>
                  </a:lnTo>
                  <a:lnTo>
                    <a:pt x="204404" y="335280"/>
                  </a:lnTo>
                  <a:lnTo>
                    <a:pt x="213569" y="335557"/>
                  </a:lnTo>
                  <a:lnTo>
                    <a:pt x="223133" y="334707"/>
                  </a:lnTo>
                  <a:lnTo>
                    <a:pt x="232721" y="333000"/>
                  </a:lnTo>
                  <a:lnTo>
                    <a:pt x="242774" y="330336"/>
                  </a:lnTo>
                  <a:lnTo>
                    <a:pt x="255290" y="325370"/>
                  </a:lnTo>
                  <a:lnTo>
                    <a:pt x="2737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89666" y="231156"/>
              <a:ext cx="132552" cy="305798"/>
            </a:xfrm>
            <a:custGeom>
              <a:avLst/>
              <a:gdLst/>
              <a:ahLst/>
              <a:cxnLst/>
              <a:rect l="0" t="0" r="0" b="0"/>
              <a:pathLst>
                <a:path w="132552" h="305798">
                  <a:moveTo>
                    <a:pt x="69380" y="305797"/>
                  </a:moveTo>
                  <a:lnTo>
                    <a:pt x="63646" y="296929"/>
                  </a:lnTo>
                  <a:lnTo>
                    <a:pt x="59363" y="287942"/>
                  </a:lnTo>
                  <a:lnTo>
                    <a:pt x="56147" y="277946"/>
                  </a:lnTo>
                  <a:lnTo>
                    <a:pt x="53441" y="266966"/>
                  </a:lnTo>
                  <a:lnTo>
                    <a:pt x="50447" y="255154"/>
                  </a:lnTo>
                  <a:lnTo>
                    <a:pt x="46750" y="242696"/>
                  </a:lnTo>
                  <a:lnTo>
                    <a:pt x="42443" y="229758"/>
                  </a:lnTo>
                  <a:lnTo>
                    <a:pt x="37930" y="216477"/>
                  </a:lnTo>
                  <a:lnTo>
                    <a:pt x="33484" y="202960"/>
                  </a:lnTo>
                  <a:lnTo>
                    <a:pt x="29212" y="189445"/>
                  </a:lnTo>
                  <a:lnTo>
                    <a:pt x="25123" y="176291"/>
                  </a:lnTo>
                  <a:lnTo>
                    <a:pt x="21192" y="163660"/>
                  </a:lnTo>
                  <a:lnTo>
                    <a:pt x="17385" y="151382"/>
                  </a:lnTo>
                  <a:lnTo>
                    <a:pt x="13668" y="139063"/>
                  </a:lnTo>
                  <a:lnTo>
                    <a:pt x="10020" y="126471"/>
                  </a:lnTo>
                  <a:lnTo>
                    <a:pt x="6586" y="113385"/>
                  </a:lnTo>
                  <a:lnTo>
                    <a:pt x="3660" y="99528"/>
                  </a:lnTo>
                  <a:lnTo>
                    <a:pt x="1368" y="84843"/>
                  </a:lnTo>
                  <a:lnTo>
                    <a:pt x="0" y="69912"/>
                  </a:lnTo>
                  <a:lnTo>
                    <a:pt x="64" y="55808"/>
                  </a:lnTo>
                  <a:lnTo>
                    <a:pt x="1708" y="43074"/>
                  </a:lnTo>
                  <a:lnTo>
                    <a:pt x="4931" y="31900"/>
                  </a:lnTo>
                  <a:lnTo>
                    <a:pt x="9762" y="22384"/>
                  </a:lnTo>
                  <a:lnTo>
                    <a:pt x="16057" y="14403"/>
                  </a:lnTo>
                  <a:lnTo>
                    <a:pt x="23876" y="8008"/>
                  </a:lnTo>
                  <a:lnTo>
                    <a:pt x="33551" y="3520"/>
                  </a:lnTo>
                  <a:lnTo>
                    <a:pt x="45087" y="940"/>
                  </a:lnTo>
                  <a:lnTo>
                    <a:pt x="57900" y="0"/>
                  </a:lnTo>
                  <a:lnTo>
                    <a:pt x="71031" y="348"/>
                  </a:lnTo>
                  <a:lnTo>
                    <a:pt x="83882" y="1648"/>
                  </a:lnTo>
                  <a:lnTo>
                    <a:pt x="95802" y="3477"/>
                  </a:lnTo>
                  <a:lnTo>
                    <a:pt x="107085" y="5500"/>
                  </a:lnTo>
                  <a:lnTo>
                    <a:pt x="118714" y="7887"/>
                  </a:lnTo>
                  <a:lnTo>
                    <a:pt x="132551" y="109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53761" y="41061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9" y="4"/>
                  </a:lnTo>
                  <a:lnTo>
                    <a:pt x="90248" y="177"/>
                  </a:lnTo>
                  <a:lnTo>
                    <a:pt x="77588" y="826"/>
                  </a:lnTo>
                  <a:lnTo>
                    <a:pt x="64545" y="2074"/>
                  </a:lnTo>
                  <a:lnTo>
                    <a:pt x="51635" y="3736"/>
                  </a:lnTo>
                  <a:lnTo>
                    <a:pt x="38383" y="5562"/>
                  </a:lnTo>
                  <a:lnTo>
                    <a:pt x="22507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30060" y="437672"/>
              <a:ext cx="171143" cy="117136"/>
            </a:xfrm>
            <a:custGeom>
              <a:avLst/>
              <a:gdLst/>
              <a:ahLst/>
              <a:cxnLst/>
              <a:rect l="0" t="0" r="0" b="0"/>
              <a:pathLst>
                <a:path w="171143" h="117136">
                  <a:moveTo>
                    <a:pt x="97442" y="15053"/>
                  </a:moveTo>
                  <a:lnTo>
                    <a:pt x="88574" y="9319"/>
                  </a:lnTo>
                  <a:lnTo>
                    <a:pt x="79588" y="5035"/>
                  </a:lnTo>
                  <a:lnTo>
                    <a:pt x="69596" y="1843"/>
                  </a:lnTo>
                  <a:lnTo>
                    <a:pt x="58788" y="0"/>
                  </a:lnTo>
                  <a:lnTo>
                    <a:pt x="47625" y="248"/>
                  </a:lnTo>
                  <a:lnTo>
                    <a:pt x="36434" y="2822"/>
                  </a:lnTo>
                  <a:lnTo>
                    <a:pt x="25840" y="7816"/>
                  </a:lnTo>
                  <a:lnTo>
                    <a:pt x="16801" y="15433"/>
                  </a:lnTo>
                  <a:lnTo>
                    <a:pt x="9699" y="25512"/>
                  </a:lnTo>
                  <a:lnTo>
                    <a:pt x="4579" y="37311"/>
                  </a:lnTo>
                  <a:lnTo>
                    <a:pt x="1419" y="49744"/>
                  </a:lnTo>
                  <a:lnTo>
                    <a:pt x="0" y="62129"/>
                  </a:lnTo>
                  <a:lnTo>
                    <a:pt x="145" y="74032"/>
                  </a:lnTo>
                  <a:lnTo>
                    <a:pt x="1821" y="85099"/>
                  </a:lnTo>
                  <a:lnTo>
                    <a:pt x="4872" y="95228"/>
                  </a:lnTo>
                  <a:lnTo>
                    <a:pt x="9205" y="104029"/>
                  </a:lnTo>
                  <a:lnTo>
                    <a:pt x="14862" y="110746"/>
                  </a:lnTo>
                  <a:lnTo>
                    <a:pt x="21732" y="115145"/>
                  </a:lnTo>
                  <a:lnTo>
                    <a:pt x="29276" y="117135"/>
                  </a:lnTo>
                  <a:lnTo>
                    <a:pt x="36646" y="116509"/>
                  </a:lnTo>
                  <a:lnTo>
                    <a:pt x="43376" y="113421"/>
                  </a:lnTo>
                  <a:lnTo>
                    <a:pt x="49367" y="108283"/>
                  </a:lnTo>
                  <a:lnTo>
                    <a:pt x="54698" y="101562"/>
                  </a:lnTo>
                  <a:lnTo>
                    <a:pt x="59506" y="93679"/>
                  </a:lnTo>
                  <a:lnTo>
                    <a:pt x="63923" y="84967"/>
                  </a:lnTo>
                  <a:lnTo>
                    <a:pt x="68057" y="75675"/>
                  </a:lnTo>
                  <a:lnTo>
                    <a:pt x="72020" y="66016"/>
                  </a:lnTo>
                  <a:lnTo>
                    <a:pt x="76773" y="57284"/>
                  </a:lnTo>
                  <a:lnTo>
                    <a:pt x="82909" y="51869"/>
                  </a:lnTo>
                  <a:lnTo>
                    <a:pt x="89192" y="50683"/>
                  </a:lnTo>
                  <a:lnTo>
                    <a:pt x="95022" y="53057"/>
                  </a:lnTo>
                  <a:lnTo>
                    <a:pt x="100310" y="58022"/>
                  </a:lnTo>
                  <a:lnTo>
                    <a:pt x="105450" y="64623"/>
                  </a:lnTo>
                  <a:lnTo>
                    <a:pt x="111165" y="71978"/>
                  </a:lnTo>
                  <a:lnTo>
                    <a:pt x="117808" y="79546"/>
                  </a:lnTo>
                  <a:lnTo>
                    <a:pt x="125317" y="86594"/>
                  </a:lnTo>
                  <a:lnTo>
                    <a:pt x="134341" y="92657"/>
                  </a:lnTo>
                  <a:lnTo>
                    <a:pt x="147914" y="97142"/>
                  </a:lnTo>
                  <a:lnTo>
                    <a:pt x="171142" y="99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77267" y="410611"/>
              <a:ext cx="118692" cy="145355"/>
            </a:xfrm>
            <a:custGeom>
              <a:avLst/>
              <a:gdLst/>
              <a:ahLst/>
              <a:cxnLst/>
              <a:rect l="0" t="0" r="0" b="0"/>
              <a:pathLst>
                <a:path w="118692" h="145355">
                  <a:moveTo>
                    <a:pt x="76577" y="0"/>
                  </a:moveTo>
                  <a:lnTo>
                    <a:pt x="67776" y="3001"/>
                  </a:lnTo>
                  <a:lnTo>
                    <a:pt x="59429" y="6423"/>
                  </a:lnTo>
                  <a:lnTo>
                    <a:pt x="50735" y="10624"/>
                  </a:lnTo>
                  <a:lnTo>
                    <a:pt x="41787" y="15697"/>
                  </a:lnTo>
                  <a:lnTo>
                    <a:pt x="32940" y="21826"/>
                  </a:lnTo>
                  <a:lnTo>
                    <a:pt x="24411" y="29015"/>
                  </a:lnTo>
                  <a:lnTo>
                    <a:pt x="16568" y="37275"/>
                  </a:lnTo>
                  <a:lnTo>
                    <a:pt x="9987" y="46718"/>
                  </a:lnTo>
                  <a:lnTo>
                    <a:pt x="4873" y="57287"/>
                  </a:lnTo>
                  <a:lnTo>
                    <a:pt x="1424" y="68637"/>
                  </a:lnTo>
                  <a:lnTo>
                    <a:pt x="0" y="80246"/>
                  </a:lnTo>
                  <a:lnTo>
                    <a:pt x="598" y="91788"/>
                  </a:lnTo>
                  <a:lnTo>
                    <a:pt x="2931" y="102978"/>
                  </a:lnTo>
                  <a:lnTo>
                    <a:pt x="6622" y="113491"/>
                  </a:lnTo>
                  <a:lnTo>
                    <a:pt x="11331" y="123214"/>
                  </a:lnTo>
                  <a:lnTo>
                    <a:pt x="17099" y="131725"/>
                  </a:lnTo>
                  <a:lnTo>
                    <a:pt x="24326" y="138239"/>
                  </a:lnTo>
                  <a:lnTo>
                    <a:pt x="33108" y="142508"/>
                  </a:lnTo>
                  <a:lnTo>
                    <a:pt x="43108" y="144748"/>
                  </a:lnTo>
                  <a:lnTo>
                    <a:pt x="53737" y="145354"/>
                  </a:lnTo>
                  <a:lnTo>
                    <a:pt x="64581" y="144734"/>
                  </a:lnTo>
                  <a:lnTo>
                    <a:pt x="75182" y="143381"/>
                  </a:lnTo>
                  <a:lnTo>
                    <a:pt x="86098" y="141738"/>
                  </a:lnTo>
                  <a:lnTo>
                    <a:pt x="99402" y="139668"/>
                  </a:lnTo>
                  <a:lnTo>
                    <a:pt x="11869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30257" y="242155"/>
              <a:ext cx="18345" cy="305327"/>
            </a:xfrm>
            <a:custGeom>
              <a:avLst/>
              <a:gdLst/>
              <a:ahLst/>
              <a:cxnLst/>
              <a:rect l="0" t="0" r="0" b="0"/>
              <a:pathLst>
                <a:path w="18345" h="305327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54"/>
                  </a:lnTo>
                  <a:lnTo>
                    <a:pt x="201" y="42695"/>
                  </a:lnTo>
                  <a:lnTo>
                    <a:pt x="0" y="56823"/>
                  </a:lnTo>
                  <a:lnTo>
                    <a:pt x="651" y="71948"/>
                  </a:lnTo>
                  <a:lnTo>
                    <a:pt x="1889" y="87809"/>
                  </a:lnTo>
                  <a:lnTo>
                    <a:pt x="3254" y="104197"/>
                  </a:lnTo>
                  <a:lnTo>
                    <a:pt x="4467" y="120945"/>
                  </a:lnTo>
                  <a:lnTo>
                    <a:pt x="5603" y="137611"/>
                  </a:lnTo>
                  <a:lnTo>
                    <a:pt x="6971" y="153501"/>
                  </a:lnTo>
                  <a:lnTo>
                    <a:pt x="8738" y="168304"/>
                  </a:lnTo>
                  <a:lnTo>
                    <a:pt x="10756" y="182210"/>
                  </a:lnTo>
                  <a:lnTo>
                    <a:pt x="12656" y="195704"/>
                  </a:lnTo>
                  <a:lnTo>
                    <a:pt x="14233" y="209120"/>
                  </a:lnTo>
                  <a:lnTo>
                    <a:pt x="15443" y="222607"/>
                  </a:lnTo>
                  <a:lnTo>
                    <a:pt x="16331" y="236210"/>
                  </a:lnTo>
                  <a:lnTo>
                    <a:pt x="16963" y="249905"/>
                  </a:lnTo>
                  <a:lnTo>
                    <a:pt x="17404" y="263067"/>
                  </a:lnTo>
                  <a:lnTo>
                    <a:pt x="17757" y="275777"/>
                  </a:lnTo>
                  <a:lnTo>
                    <a:pt x="18052" y="289152"/>
                  </a:lnTo>
                  <a:lnTo>
                    <a:pt x="1834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64373" y="342736"/>
              <a:ext cx="157928" cy="4705"/>
            </a:xfrm>
            <a:custGeom>
              <a:avLst/>
              <a:gdLst/>
              <a:ahLst/>
              <a:cxnLst/>
              <a:rect l="0" t="0" r="0" b="0"/>
              <a:pathLst>
                <a:path w="157928" h="4705">
                  <a:moveTo>
                    <a:pt x="157927" y="4704"/>
                  </a:moveTo>
                  <a:lnTo>
                    <a:pt x="143325" y="4704"/>
                  </a:lnTo>
                  <a:lnTo>
                    <a:pt x="130054" y="4704"/>
                  </a:lnTo>
                  <a:lnTo>
                    <a:pt x="116858" y="4699"/>
                  </a:lnTo>
                  <a:lnTo>
                    <a:pt x="103689" y="4527"/>
                  </a:lnTo>
                  <a:lnTo>
                    <a:pt x="90829" y="3878"/>
                  </a:lnTo>
                  <a:lnTo>
                    <a:pt x="78428" y="2634"/>
                  </a:lnTo>
                  <a:lnTo>
                    <a:pt x="66487" y="1154"/>
                  </a:lnTo>
                  <a:lnTo>
                    <a:pt x="54934" y="154"/>
                  </a:lnTo>
                  <a:lnTo>
                    <a:pt x="43696" y="0"/>
                  </a:lnTo>
                  <a:lnTo>
                    <a:pt x="33144" y="566"/>
                  </a:lnTo>
                  <a:lnTo>
                    <a:pt x="23069" y="1465"/>
                  </a:lnTo>
                  <a:lnTo>
                    <a:pt x="12582" y="2781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22337" y="421139"/>
              <a:ext cx="99005" cy="116102"/>
            </a:xfrm>
            <a:custGeom>
              <a:avLst/>
              <a:gdLst/>
              <a:ahLst/>
              <a:cxnLst/>
              <a:rect l="0" t="0" r="0" b="0"/>
              <a:pathLst>
                <a:path w="99005" h="116102">
                  <a:moveTo>
                    <a:pt x="94720" y="21057"/>
                  </a:moveTo>
                  <a:lnTo>
                    <a:pt x="88718" y="15324"/>
                  </a:lnTo>
                  <a:lnTo>
                    <a:pt x="81873" y="11040"/>
                  </a:lnTo>
                  <a:lnTo>
                    <a:pt x="73486" y="7838"/>
                  </a:lnTo>
                  <a:lnTo>
                    <a:pt x="63858" y="5650"/>
                  </a:lnTo>
                  <a:lnTo>
                    <a:pt x="53544" y="4601"/>
                  </a:lnTo>
                  <a:lnTo>
                    <a:pt x="42945" y="4669"/>
                  </a:lnTo>
                  <a:lnTo>
                    <a:pt x="32593" y="6011"/>
                  </a:lnTo>
                  <a:lnTo>
                    <a:pt x="23189" y="9036"/>
                  </a:lnTo>
                  <a:lnTo>
                    <a:pt x="15032" y="13821"/>
                  </a:lnTo>
                  <a:lnTo>
                    <a:pt x="8390" y="20474"/>
                  </a:lnTo>
                  <a:lnTo>
                    <a:pt x="3671" y="29292"/>
                  </a:lnTo>
                  <a:lnTo>
                    <a:pt x="908" y="40212"/>
                  </a:lnTo>
                  <a:lnTo>
                    <a:pt x="0" y="52425"/>
                  </a:lnTo>
                  <a:lnTo>
                    <a:pt x="894" y="64613"/>
                  </a:lnTo>
                  <a:lnTo>
                    <a:pt x="3385" y="76019"/>
                  </a:lnTo>
                  <a:lnTo>
                    <a:pt x="7325" y="86282"/>
                  </a:lnTo>
                  <a:lnTo>
                    <a:pt x="12710" y="95177"/>
                  </a:lnTo>
                  <a:lnTo>
                    <a:pt x="19403" y="102739"/>
                  </a:lnTo>
                  <a:lnTo>
                    <a:pt x="27168" y="108850"/>
                  </a:lnTo>
                  <a:lnTo>
                    <a:pt x="35749" y="113149"/>
                  </a:lnTo>
                  <a:lnTo>
                    <a:pt x="44923" y="115592"/>
                  </a:lnTo>
                  <a:lnTo>
                    <a:pt x="54354" y="116101"/>
                  </a:lnTo>
                  <a:lnTo>
                    <a:pt x="63605" y="114399"/>
                  </a:lnTo>
                  <a:lnTo>
                    <a:pt x="72444" y="110545"/>
                  </a:lnTo>
                  <a:lnTo>
                    <a:pt x="80514" y="104704"/>
                  </a:lnTo>
                  <a:lnTo>
                    <a:pt x="87257" y="96972"/>
                  </a:lnTo>
                  <a:lnTo>
                    <a:pt x="92490" y="87592"/>
                  </a:lnTo>
                  <a:lnTo>
                    <a:pt x="96189" y="77059"/>
                  </a:lnTo>
                  <a:lnTo>
                    <a:pt x="98314" y="66006"/>
                  </a:lnTo>
                  <a:lnTo>
                    <a:pt x="99004" y="54845"/>
                  </a:lnTo>
                  <a:lnTo>
                    <a:pt x="98487" y="44015"/>
                  </a:lnTo>
                  <a:lnTo>
                    <a:pt x="96825" y="32913"/>
                  </a:lnTo>
                  <a:lnTo>
                    <a:pt x="92758" y="19451"/>
                  </a:lnTo>
                  <a:lnTo>
                    <a:pt x="841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38114" y="379025"/>
              <a:ext cx="105286" cy="134428"/>
            </a:xfrm>
            <a:custGeom>
              <a:avLst/>
              <a:gdLst/>
              <a:ahLst/>
              <a:cxnLst/>
              <a:rect l="0" t="0" r="0" b="0"/>
              <a:pathLst>
                <a:path w="105286" h="134428">
                  <a:moveTo>
                    <a:pt x="0" y="73700"/>
                  </a:moveTo>
                  <a:lnTo>
                    <a:pt x="3001" y="82501"/>
                  </a:lnTo>
                  <a:lnTo>
                    <a:pt x="6423" y="90848"/>
                  </a:lnTo>
                  <a:lnTo>
                    <a:pt x="10614" y="99547"/>
                  </a:lnTo>
                  <a:lnTo>
                    <a:pt x="15342" y="108668"/>
                  </a:lnTo>
                  <a:lnTo>
                    <a:pt x="20175" y="118163"/>
                  </a:lnTo>
                  <a:lnTo>
                    <a:pt x="24838" y="127861"/>
                  </a:lnTo>
                  <a:lnTo>
                    <a:pt x="28731" y="134427"/>
                  </a:lnTo>
                  <a:lnTo>
                    <a:pt x="30947" y="134269"/>
                  </a:lnTo>
                  <a:lnTo>
                    <a:pt x="31348" y="129467"/>
                  </a:lnTo>
                  <a:lnTo>
                    <a:pt x="30386" y="122089"/>
                  </a:lnTo>
                  <a:lnTo>
                    <a:pt x="28516" y="113318"/>
                  </a:lnTo>
                  <a:lnTo>
                    <a:pt x="26067" y="103789"/>
                  </a:lnTo>
                  <a:lnTo>
                    <a:pt x="23255" y="93842"/>
                  </a:lnTo>
                  <a:lnTo>
                    <a:pt x="20541" y="83660"/>
                  </a:lnTo>
                  <a:lnTo>
                    <a:pt x="18622" y="73341"/>
                  </a:lnTo>
                  <a:lnTo>
                    <a:pt x="17823" y="62951"/>
                  </a:lnTo>
                  <a:lnTo>
                    <a:pt x="18439" y="52849"/>
                  </a:lnTo>
                  <a:lnTo>
                    <a:pt x="20904" y="43669"/>
                  </a:lnTo>
                  <a:lnTo>
                    <a:pt x="25269" y="35681"/>
                  </a:lnTo>
                  <a:lnTo>
                    <a:pt x="31285" y="28825"/>
                  </a:lnTo>
                  <a:lnTo>
                    <a:pt x="38602" y="22904"/>
                  </a:lnTo>
                  <a:lnTo>
                    <a:pt x="46885" y="17701"/>
                  </a:lnTo>
                  <a:lnTo>
                    <a:pt x="55788" y="13174"/>
                  </a:lnTo>
                  <a:lnTo>
                    <a:pt x="66042" y="9013"/>
                  </a:lnTo>
                  <a:lnTo>
                    <a:pt x="80777" y="485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74984" y="389554"/>
              <a:ext cx="103415" cy="156730"/>
            </a:xfrm>
            <a:custGeom>
              <a:avLst/>
              <a:gdLst/>
              <a:ahLst/>
              <a:cxnLst/>
              <a:rect l="0" t="0" r="0" b="0"/>
              <a:pathLst>
                <a:path w="103415" h="156730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2" y="2008"/>
                  </a:lnTo>
                  <a:lnTo>
                    <a:pt x="52174" y="4041"/>
                  </a:lnTo>
                  <a:lnTo>
                    <a:pt x="42479" y="7006"/>
                  </a:lnTo>
                  <a:lnTo>
                    <a:pt x="33356" y="10930"/>
                  </a:lnTo>
                  <a:lnTo>
                    <a:pt x="25272" y="15852"/>
                  </a:lnTo>
                  <a:lnTo>
                    <a:pt x="19055" y="21904"/>
                  </a:lnTo>
                  <a:lnTo>
                    <a:pt x="15001" y="29039"/>
                  </a:lnTo>
                  <a:lnTo>
                    <a:pt x="13246" y="36761"/>
                  </a:lnTo>
                  <a:lnTo>
                    <a:pt x="14030" y="44250"/>
                  </a:lnTo>
                  <a:lnTo>
                    <a:pt x="17231" y="51055"/>
                  </a:lnTo>
                  <a:lnTo>
                    <a:pt x="22615" y="56925"/>
                  </a:lnTo>
                  <a:lnTo>
                    <a:pt x="30032" y="61644"/>
                  </a:lnTo>
                  <a:lnTo>
                    <a:pt x="39192" y="65232"/>
                  </a:lnTo>
                  <a:lnTo>
                    <a:pt x="49405" y="68184"/>
                  </a:lnTo>
                  <a:lnTo>
                    <a:pt x="59712" y="71329"/>
                  </a:lnTo>
                  <a:lnTo>
                    <a:pt x="69558" y="75127"/>
                  </a:lnTo>
                  <a:lnTo>
                    <a:pt x="78623" y="79836"/>
                  </a:lnTo>
                  <a:lnTo>
                    <a:pt x="86640" y="85681"/>
                  </a:lnTo>
                  <a:lnTo>
                    <a:pt x="93572" y="92651"/>
                  </a:lnTo>
                  <a:lnTo>
                    <a:pt x="99075" y="100416"/>
                  </a:lnTo>
                  <a:lnTo>
                    <a:pt x="102424" y="108459"/>
                  </a:lnTo>
                  <a:lnTo>
                    <a:pt x="103414" y="116454"/>
                  </a:lnTo>
                  <a:lnTo>
                    <a:pt x="102131" y="124277"/>
                  </a:lnTo>
                  <a:lnTo>
                    <a:pt x="98687" y="131909"/>
                  </a:lnTo>
                  <a:lnTo>
                    <a:pt x="93372" y="139361"/>
                  </a:lnTo>
                  <a:lnTo>
                    <a:pt x="86568" y="146178"/>
                  </a:lnTo>
                  <a:lnTo>
                    <a:pt x="78647" y="151473"/>
                  </a:lnTo>
                  <a:lnTo>
                    <a:pt x="69919" y="154883"/>
                  </a:lnTo>
                  <a:lnTo>
                    <a:pt x="60621" y="156529"/>
                  </a:lnTo>
                  <a:lnTo>
                    <a:pt x="50928" y="156729"/>
                  </a:lnTo>
                  <a:lnTo>
                    <a:pt x="40978" y="155831"/>
                  </a:lnTo>
                  <a:lnTo>
                    <a:pt x="31312" y="154291"/>
                  </a:lnTo>
                  <a:lnTo>
                    <a:pt x="21934" y="152501"/>
                  </a:lnTo>
                  <a:lnTo>
                    <a:pt x="12023" y="1503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53969" y="515896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9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64812" y="1363506"/>
            <a:ext cx="1463462" cy="447301"/>
            <a:chOff x="364812" y="1363506"/>
            <a:chExt cx="1463462" cy="447301"/>
          </a:xfrm>
        </p:grpSpPr>
        <p:sp>
          <p:nvSpPr>
            <p:cNvPr id="39" name="Freeform 38"/>
            <p:cNvSpPr/>
            <p:nvPr/>
          </p:nvSpPr>
          <p:spPr>
            <a:xfrm>
              <a:off x="364812" y="1457946"/>
              <a:ext cx="389555" cy="267889"/>
            </a:xfrm>
            <a:custGeom>
              <a:avLst/>
              <a:gdLst/>
              <a:ahLst/>
              <a:cxnLst/>
              <a:rect l="0" t="0" r="0" b="0"/>
              <a:pathLst>
                <a:path w="389555" h="267889">
                  <a:moveTo>
                    <a:pt x="0" y="253000"/>
                  </a:moveTo>
                  <a:lnTo>
                    <a:pt x="67" y="241332"/>
                  </a:lnTo>
                  <a:lnTo>
                    <a:pt x="707" y="230843"/>
                  </a:lnTo>
                  <a:lnTo>
                    <a:pt x="1999" y="220537"/>
                  </a:lnTo>
                  <a:lnTo>
                    <a:pt x="3686" y="210063"/>
                  </a:lnTo>
                  <a:lnTo>
                    <a:pt x="5354" y="199071"/>
                  </a:lnTo>
                  <a:lnTo>
                    <a:pt x="6772" y="187428"/>
                  </a:lnTo>
                  <a:lnTo>
                    <a:pt x="8043" y="175174"/>
                  </a:lnTo>
                  <a:lnTo>
                    <a:pt x="9502" y="162420"/>
                  </a:lnTo>
                  <a:lnTo>
                    <a:pt x="11330" y="149284"/>
                  </a:lnTo>
                  <a:lnTo>
                    <a:pt x="13388" y="135870"/>
                  </a:lnTo>
                  <a:lnTo>
                    <a:pt x="15316" y="122260"/>
                  </a:lnTo>
                  <a:lnTo>
                    <a:pt x="16919" y="108540"/>
                  </a:lnTo>
                  <a:lnTo>
                    <a:pt x="18508" y="95739"/>
                  </a:lnTo>
                  <a:lnTo>
                    <a:pt x="21433" y="85850"/>
                  </a:lnTo>
                  <a:lnTo>
                    <a:pt x="26273" y="80142"/>
                  </a:lnTo>
                  <a:lnTo>
                    <a:pt x="31892" y="78806"/>
                  </a:lnTo>
                  <a:lnTo>
                    <a:pt x="37861" y="81009"/>
                  </a:lnTo>
                  <a:lnTo>
                    <a:pt x="44251" y="85143"/>
                  </a:lnTo>
                  <a:lnTo>
                    <a:pt x="51327" y="89200"/>
                  </a:lnTo>
                  <a:lnTo>
                    <a:pt x="59169" y="92092"/>
                  </a:lnTo>
                  <a:lnTo>
                    <a:pt x="67542" y="93382"/>
                  </a:lnTo>
                  <a:lnTo>
                    <a:pt x="76002" y="92892"/>
                  </a:lnTo>
                  <a:lnTo>
                    <a:pt x="84282" y="90749"/>
                  </a:lnTo>
                  <a:lnTo>
                    <a:pt x="92297" y="87248"/>
                  </a:lnTo>
                  <a:lnTo>
                    <a:pt x="100059" y="82708"/>
                  </a:lnTo>
                  <a:lnTo>
                    <a:pt x="107612" y="77407"/>
                  </a:lnTo>
                  <a:lnTo>
                    <a:pt x="115006" y="71565"/>
                  </a:lnTo>
                  <a:lnTo>
                    <a:pt x="122285" y="65348"/>
                  </a:lnTo>
                  <a:lnTo>
                    <a:pt x="129482" y="58866"/>
                  </a:lnTo>
                  <a:lnTo>
                    <a:pt x="136622" y="52039"/>
                  </a:lnTo>
                  <a:lnTo>
                    <a:pt x="143723" y="44618"/>
                  </a:lnTo>
                  <a:lnTo>
                    <a:pt x="150792" y="36510"/>
                  </a:lnTo>
                  <a:lnTo>
                    <a:pt x="157675" y="27776"/>
                  </a:lnTo>
                  <a:lnTo>
                    <a:pt x="164071" y="18534"/>
                  </a:lnTo>
                  <a:lnTo>
                    <a:pt x="169862" y="8980"/>
                  </a:lnTo>
                  <a:lnTo>
                    <a:pt x="175361" y="1733"/>
                  </a:lnTo>
                  <a:lnTo>
                    <a:pt x="180156" y="0"/>
                  </a:lnTo>
                  <a:lnTo>
                    <a:pt x="182995" y="2809"/>
                  </a:lnTo>
                  <a:lnTo>
                    <a:pt x="183931" y="8568"/>
                  </a:lnTo>
                  <a:lnTo>
                    <a:pt x="183606" y="16470"/>
                  </a:lnTo>
                  <a:lnTo>
                    <a:pt x="182767" y="26425"/>
                  </a:lnTo>
                  <a:lnTo>
                    <a:pt x="181862" y="38271"/>
                  </a:lnTo>
                  <a:lnTo>
                    <a:pt x="181081" y="51686"/>
                  </a:lnTo>
                  <a:lnTo>
                    <a:pt x="180470" y="66311"/>
                  </a:lnTo>
                  <a:lnTo>
                    <a:pt x="180018" y="81824"/>
                  </a:lnTo>
                  <a:lnTo>
                    <a:pt x="179695" y="97804"/>
                  </a:lnTo>
                  <a:lnTo>
                    <a:pt x="179469" y="113753"/>
                  </a:lnTo>
                  <a:lnTo>
                    <a:pt x="179317" y="129404"/>
                  </a:lnTo>
                  <a:lnTo>
                    <a:pt x="179383" y="144692"/>
                  </a:lnTo>
                  <a:lnTo>
                    <a:pt x="179959" y="159652"/>
                  </a:lnTo>
                  <a:lnTo>
                    <a:pt x="181163" y="174343"/>
                  </a:lnTo>
                  <a:lnTo>
                    <a:pt x="182956" y="188668"/>
                  </a:lnTo>
                  <a:lnTo>
                    <a:pt x="185230" y="202375"/>
                  </a:lnTo>
                  <a:lnTo>
                    <a:pt x="187876" y="215373"/>
                  </a:lnTo>
                  <a:lnTo>
                    <a:pt x="190957" y="227559"/>
                  </a:lnTo>
                  <a:lnTo>
                    <a:pt x="194703" y="238752"/>
                  </a:lnTo>
                  <a:lnTo>
                    <a:pt x="199186" y="248925"/>
                  </a:lnTo>
                  <a:lnTo>
                    <a:pt x="204332" y="257400"/>
                  </a:lnTo>
                  <a:lnTo>
                    <a:pt x="210011" y="262825"/>
                  </a:lnTo>
                  <a:lnTo>
                    <a:pt x="216086" y="264727"/>
                  </a:lnTo>
                  <a:lnTo>
                    <a:pt x="222283" y="263409"/>
                  </a:lnTo>
                  <a:lnTo>
                    <a:pt x="228211" y="259485"/>
                  </a:lnTo>
                  <a:lnTo>
                    <a:pt x="233680" y="253594"/>
                  </a:lnTo>
                  <a:lnTo>
                    <a:pt x="238843" y="246441"/>
                  </a:lnTo>
                  <a:lnTo>
                    <a:pt x="244077" y="238752"/>
                  </a:lnTo>
                  <a:lnTo>
                    <a:pt x="249601" y="230965"/>
                  </a:lnTo>
                  <a:lnTo>
                    <a:pt x="255466" y="223268"/>
                  </a:lnTo>
                  <a:lnTo>
                    <a:pt x="261636" y="215713"/>
                  </a:lnTo>
                  <a:lnTo>
                    <a:pt x="268053" y="208296"/>
                  </a:lnTo>
                  <a:lnTo>
                    <a:pt x="274822" y="200990"/>
                  </a:lnTo>
                  <a:lnTo>
                    <a:pt x="282197" y="193770"/>
                  </a:lnTo>
                  <a:lnTo>
                    <a:pt x="290252" y="186608"/>
                  </a:lnTo>
                  <a:lnTo>
                    <a:pt x="298270" y="179321"/>
                  </a:lnTo>
                  <a:lnTo>
                    <a:pt x="304901" y="171589"/>
                  </a:lnTo>
                  <a:lnTo>
                    <a:pt x="309488" y="163291"/>
                  </a:lnTo>
                  <a:lnTo>
                    <a:pt x="311563" y="155108"/>
                  </a:lnTo>
                  <a:lnTo>
                    <a:pt x="310528" y="148366"/>
                  </a:lnTo>
                  <a:lnTo>
                    <a:pt x="306388" y="143696"/>
                  </a:lnTo>
                  <a:lnTo>
                    <a:pt x="299914" y="141224"/>
                  </a:lnTo>
                  <a:lnTo>
                    <a:pt x="292298" y="140930"/>
                  </a:lnTo>
                  <a:lnTo>
                    <a:pt x="284339" y="142554"/>
                  </a:lnTo>
                  <a:lnTo>
                    <a:pt x="276410" y="145881"/>
                  </a:lnTo>
                  <a:lnTo>
                    <a:pt x="268642" y="150839"/>
                  </a:lnTo>
                  <a:lnTo>
                    <a:pt x="261061" y="157244"/>
                  </a:lnTo>
                  <a:lnTo>
                    <a:pt x="253972" y="164981"/>
                  </a:lnTo>
                  <a:lnTo>
                    <a:pt x="247956" y="174075"/>
                  </a:lnTo>
                  <a:lnTo>
                    <a:pt x="243247" y="184411"/>
                  </a:lnTo>
                  <a:lnTo>
                    <a:pt x="240084" y="195605"/>
                  </a:lnTo>
                  <a:lnTo>
                    <a:pt x="238859" y="207111"/>
                  </a:lnTo>
                  <a:lnTo>
                    <a:pt x="239598" y="218580"/>
                  </a:lnTo>
                  <a:lnTo>
                    <a:pt x="242196" y="229550"/>
                  </a:lnTo>
                  <a:lnTo>
                    <a:pt x="246598" y="239385"/>
                  </a:lnTo>
                  <a:lnTo>
                    <a:pt x="252597" y="247843"/>
                  </a:lnTo>
                  <a:lnTo>
                    <a:pt x="260046" y="254861"/>
                  </a:lnTo>
                  <a:lnTo>
                    <a:pt x="268940" y="260366"/>
                  </a:lnTo>
                  <a:lnTo>
                    <a:pt x="279134" y="264470"/>
                  </a:lnTo>
                  <a:lnTo>
                    <a:pt x="290062" y="267093"/>
                  </a:lnTo>
                  <a:lnTo>
                    <a:pt x="300856" y="267888"/>
                  </a:lnTo>
                  <a:lnTo>
                    <a:pt x="311042" y="266833"/>
                  </a:lnTo>
                  <a:lnTo>
                    <a:pt x="320677" y="264177"/>
                  </a:lnTo>
                  <a:lnTo>
                    <a:pt x="330141" y="260261"/>
                  </a:lnTo>
                  <a:lnTo>
                    <a:pt x="339685" y="255416"/>
                  </a:lnTo>
                  <a:lnTo>
                    <a:pt x="349143" y="250212"/>
                  </a:lnTo>
                  <a:lnTo>
                    <a:pt x="359036" y="244944"/>
                  </a:lnTo>
                  <a:lnTo>
                    <a:pt x="371358" y="239156"/>
                  </a:lnTo>
                  <a:lnTo>
                    <a:pt x="389554" y="231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6605" y="1437205"/>
              <a:ext cx="10405" cy="242157"/>
            </a:xfrm>
            <a:custGeom>
              <a:avLst/>
              <a:gdLst/>
              <a:ahLst/>
              <a:cxnLst/>
              <a:rect l="0" t="0" r="0" b="0"/>
              <a:pathLst>
                <a:path w="10405" h="242157">
                  <a:moveTo>
                    <a:pt x="10404" y="0"/>
                  </a:moveTo>
                  <a:lnTo>
                    <a:pt x="7537" y="8869"/>
                  </a:lnTo>
                  <a:lnTo>
                    <a:pt x="5395" y="17855"/>
                  </a:lnTo>
                  <a:lnTo>
                    <a:pt x="3792" y="27855"/>
                  </a:lnTo>
                  <a:lnTo>
                    <a:pt x="2612" y="39009"/>
                  </a:lnTo>
                  <a:lnTo>
                    <a:pt x="1763" y="51469"/>
                  </a:lnTo>
                  <a:lnTo>
                    <a:pt x="1165" y="65176"/>
                  </a:lnTo>
                  <a:lnTo>
                    <a:pt x="751" y="79766"/>
                  </a:lnTo>
                  <a:lnTo>
                    <a:pt x="467" y="94695"/>
                  </a:lnTo>
                  <a:lnTo>
                    <a:pt x="274" y="109620"/>
                  </a:lnTo>
                  <a:lnTo>
                    <a:pt x="143" y="124401"/>
                  </a:lnTo>
                  <a:lnTo>
                    <a:pt x="54" y="139011"/>
                  </a:lnTo>
                  <a:lnTo>
                    <a:pt x="0" y="153463"/>
                  </a:lnTo>
                  <a:lnTo>
                    <a:pt x="133" y="167627"/>
                  </a:lnTo>
                  <a:lnTo>
                    <a:pt x="755" y="181225"/>
                  </a:lnTo>
                  <a:lnTo>
                    <a:pt x="1985" y="194139"/>
                  </a:lnTo>
                  <a:lnTo>
                    <a:pt x="3635" y="205972"/>
                  </a:lnTo>
                  <a:lnTo>
                    <a:pt x="5452" y="217121"/>
                  </a:lnTo>
                  <a:lnTo>
                    <a:pt x="7599" y="228568"/>
                  </a:lnTo>
                  <a:lnTo>
                    <a:pt x="1040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2252" y="1542490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8069" y="2934"/>
                  </a:lnTo>
                  <a:lnTo>
                    <a:pt x="119723" y="5716"/>
                  </a:lnTo>
                  <a:lnTo>
                    <a:pt x="111019" y="8616"/>
                  </a:lnTo>
                  <a:lnTo>
                    <a:pt x="101726" y="11656"/>
                  </a:lnTo>
                  <a:lnTo>
                    <a:pt x="91582" y="14821"/>
                  </a:lnTo>
                  <a:lnTo>
                    <a:pt x="80542" y="18081"/>
                  </a:lnTo>
                  <a:lnTo>
                    <a:pt x="68744" y="21258"/>
                  </a:lnTo>
                  <a:lnTo>
                    <a:pt x="54949" y="24345"/>
                  </a:lnTo>
                  <a:lnTo>
                    <a:pt x="34592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1765" y="1416148"/>
              <a:ext cx="128727" cy="273742"/>
            </a:xfrm>
            <a:custGeom>
              <a:avLst/>
              <a:gdLst/>
              <a:ahLst/>
              <a:cxnLst/>
              <a:rect l="0" t="0" r="0" b="0"/>
              <a:pathLst>
                <a:path w="128727" h="273742">
                  <a:moveTo>
                    <a:pt x="0" y="0"/>
                  </a:moveTo>
                  <a:lnTo>
                    <a:pt x="2934" y="14736"/>
                  </a:lnTo>
                  <a:lnTo>
                    <a:pt x="5716" y="29288"/>
                  </a:lnTo>
                  <a:lnTo>
                    <a:pt x="8616" y="45078"/>
                  </a:lnTo>
                  <a:lnTo>
                    <a:pt x="11656" y="61966"/>
                  </a:lnTo>
                  <a:lnTo>
                    <a:pt x="14821" y="79459"/>
                  </a:lnTo>
                  <a:lnTo>
                    <a:pt x="18081" y="97188"/>
                  </a:lnTo>
                  <a:lnTo>
                    <a:pt x="21246" y="114803"/>
                  </a:lnTo>
                  <a:lnTo>
                    <a:pt x="23989" y="131922"/>
                  </a:lnTo>
                  <a:lnTo>
                    <a:pt x="26169" y="148387"/>
                  </a:lnTo>
                  <a:lnTo>
                    <a:pt x="27971" y="164068"/>
                  </a:lnTo>
                  <a:lnTo>
                    <a:pt x="29795" y="178766"/>
                  </a:lnTo>
                  <a:lnTo>
                    <a:pt x="31850" y="192403"/>
                  </a:lnTo>
                  <a:lnTo>
                    <a:pt x="33242" y="202700"/>
                  </a:lnTo>
                  <a:lnTo>
                    <a:pt x="32913" y="206705"/>
                  </a:lnTo>
                  <a:lnTo>
                    <a:pt x="31405" y="205419"/>
                  </a:lnTo>
                  <a:lnTo>
                    <a:pt x="29686" y="200636"/>
                  </a:lnTo>
                  <a:lnTo>
                    <a:pt x="28949" y="193688"/>
                  </a:lnTo>
                  <a:lnTo>
                    <a:pt x="29751" y="185427"/>
                  </a:lnTo>
                  <a:lnTo>
                    <a:pt x="32422" y="176851"/>
                  </a:lnTo>
                  <a:lnTo>
                    <a:pt x="37335" y="169189"/>
                  </a:lnTo>
                  <a:lnTo>
                    <a:pt x="44447" y="163027"/>
                  </a:lnTo>
                  <a:lnTo>
                    <a:pt x="53102" y="158711"/>
                  </a:lnTo>
                  <a:lnTo>
                    <a:pt x="62272" y="156625"/>
                  </a:lnTo>
                  <a:lnTo>
                    <a:pt x="71311" y="156744"/>
                  </a:lnTo>
                  <a:lnTo>
                    <a:pt x="79815" y="158906"/>
                  </a:lnTo>
                  <a:lnTo>
                    <a:pt x="87446" y="163006"/>
                  </a:lnTo>
                  <a:lnTo>
                    <a:pt x="94128" y="168799"/>
                  </a:lnTo>
                  <a:lnTo>
                    <a:pt x="99971" y="176108"/>
                  </a:lnTo>
                  <a:lnTo>
                    <a:pt x="105145" y="184907"/>
                  </a:lnTo>
                  <a:lnTo>
                    <a:pt x="109819" y="195041"/>
                  </a:lnTo>
                  <a:lnTo>
                    <a:pt x="114131" y="206099"/>
                  </a:lnTo>
                  <a:lnTo>
                    <a:pt x="118189" y="217512"/>
                  </a:lnTo>
                  <a:lnTo>
                    <a:pt x="122061" y="228914"/>
                  </a:lnTo>
                  <a:lnTo>
                    <a:pt x="125460" y="239709"/>
                  </a:lnTo>
                  <a:lnTo>
                    <a:pt x="127980" y="250040"/>
                  </a:lnTo>
                  <a:lnTo>
                    <a:pt x="128726" y="260810"/>
                  </a:lnTo>
                  <a:lnTo>
                    <a:pt x="12634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90026" y="1563547"/>
              <a:ext cx="115397" cy="108044"/>
            </a:xfrm>
            <a:custGeom>
              <a:avLst/>
              <a:gdLst/>
              <a:ahLst/>
              <a:cxnLst/>
              <a:rect l="0" t="0" r="0" b="0"/>
              <a:pathLst>
                <a:path w="115397" h="108044">
                  <a:moveTo>
                    <a:pt x="53895" y="0"/>
                  </a:moveTo>
                  <a:lnTo>
                    <a:pt x="45160" y="3001"/>
                  </a:lnTo>
                  <a:lnTo>
                    <a:pt x="37454" y="6423"/>
                  </a:lnTo>
                  <a:lnTo>
                    <a:pt x="30056" y="10624"/>
                  </a:lnTo>
                  <a:lnTo>
                    <a:pt x="22968" y="15697"/>
                  </a:lnTo>
                  <a:lnTo>
                    <a:pt x="16438" y="21827"/>
                  </a:lnTo>
                  <a:lnTo>
                    <a:pt x="10575" y="29010"/>
                  </a:lnTo>
                  <a:lnTo>
                    <a:pt x="5655" y="37098"/>
                  </a:lnTo>
                  <a:lnTo>
                    <a:pt x="2182" y="45893"/>
                  </a:lnTo>
                  <a:lnTo>
                    <a:pt x="298" y="55208"/>
                  </a:lnTo>
                  <a:lnTo>
                    <a:pt x="0" y="64732"/>
                  </a:lnTo>
                  <a:lnTo>
                    <a:pt x="1313" y="74045"/>
                  </a:lnTo>
                  <a:lnTo>
                    <a:pt x="4092" y="82927"/>
                  </a:lnTo>
                  <a:lnTo>
                    <a:pt x="8398" y="91025"/>
                  </a:lnTo>
                  <a:lnTo>
                    <a:pt x="14561" y="97786"/>
                  </a:lnTo>
                  <a:lnTo>
                    <a:pt x="22591" y="103026"/>
                  </a:lnTo>
                  <a:lnTo>
                    <a:pt x="32066" y="106561"/>
                  </a:lnTo>
                  <a:lnTo>
                    <a:pt x="42334" y="108043"/>
                  </a:lnTo>
                  <a:lnTo>
                    <a:pt x="52937" y="107484"/>
                  </a:lnTo>
                  <a:lnTo>
                    <a:pt x="63478" y="105178"/>
                  </a:lnTo>
                  <a:lnTo>
                    <a:pt x="73548" y="101505"/>
                  </a:lnTo>
                  <a:lnTo>
                    <a:pt x="82979" y="96813"/>
                  </a:lnTo>
                  <a:lnTo>
                    <a:pt x="91633" y="91225"/>
                  </a:lnTo>
                  <a:lnTo>
                    <a:pt x="99307" y="84652"/>
                  </a:lnTo>
                  <a:lnTo>
                    <a:pt x="105976" y="77121"/>
                  </a:lnTo>
                  <a:lnTo>
                    <a:pt x="111287" y="68777"/>
                  </a:lnTo>
                  <a:lnTo>
                    <a:pt x="114500" y="59798"/>
                  </a:lnTo>
                  <a:lnTo>
                    <a:pt x="115396" y="50358"/>
                  </a:lnTo>
                  <a:lnTo>
                    <a:pt x="114047" y="40918"/>
                  </a:lnTo>
                  <a:lnTo>
                    <a:pt x="110559" y="32192"/>
                  </a:lnTo>
                  <a:lnTo>
                    <a:pt x="105218" y="24526"/>
                  </a:lnTo>
                  <a:lnTo>
                    <a:pt x="98567" y="18399"/>
                  </a:lnTo>
                  <a:lnTo>
                    <a:pt x="91281" y="14564"/>
                  </a:lnTo>
                  <a:lnTo>
                    <a:pt x="83767" y="13220"/>
                  </a:lnTo>
                  <a:lnTo>
                    <a:pt x="75827" y="13566"/>
                  </a:lnTo>
                  <a:lnTo>
                    <a:pt x="66444" y="15987"/>
                  </a:lnTo>
                  <a:lnTo>
                    <a:pt x="5389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37823" y="1366202"/>
              <a:ext cx="148254" cy="282123"/>
            </a:xfrm>
            <a:custGeom>
              <a:avLst/>
              <a:gdLst/>
              <a:ahLst/>
              <a:cxnLst/>
              <a:rect l="0" t="0" r="0" b="0"/>
              <a:pathLst>
                <a:path w="148254" h="282123">
                  <a:moveTo>
                    <a:pt x="74554" y="228931"/>
                  </a:moveTo>
                  <a:lnTo>
                    <a:pt x="77286" y="220129"/>
                  </a:lnTo>
                  <a:lnTo>
                    <a:pt x="78148" y="211783"/>
                  </a:lnTo>
                  <a:lnTo>
                    <a:pt x="77149" y="203098"/>
                  </a:lnTo>
                  <a:lnTo>
                    <a:pt x="74264" y="194495"/>
                  </a:lnTo>
                  <a:lnTo>
                    <a:pt x="69183" y="186945"/>
                  </a:lnTo>
                  <a:lnTo>
                    <a:pt x="61951" y="180922"/>
                  </a:lnTo>
                  <a:lnTo>
                    <a:pt x="53212" y="176730"/>
                  </a:lnTo>
                  <a:lnTo>
                    <a:pt x="43986" y="174743"/>
                  </a:lnTo>
                  <a:lnTo>
                    <a:pt x="34907" y="174935"/>
                  </a:lnTo>
                  <a:lnTo>
                    <a:pt x="26378" y="177150"/>
                  </a:lnTo>
                  <a:lnTo>
                    <a:pt x="18729" y="181287"/>
                  </a:lnTo>
                  <a:lnTo>
                    <a:pt x="12044" y="187105"/>
                  </a:lnTo>
                  <a:lnTo>
                    <a:pt x="6539" y="194432"/>
                  </a:lnTo>
                  <a:lnTo>
                    <a:pt x="2656" y="203243"/>
                  </a:lnTo>
                  <a:lnTo>
                    <a:pt x="490" y="213385"/>
                  </a:lnTo>
                  <a:lnTo>
                    <a:pt x="0" y="224448"/>
                  </a:lnTo>
                  <a:lnTo>
                    <a:pt x="1182" y="235865"/>
                  </a:lnTo>
                  <a:lnTo>
                    <a:pt x="3874" y="247270"/>
                  </a:lnTo>
                  <a:lnTo>
                    <a:pt x="8120" y="258027"/>
                  </a:lnTo>
                  <a:lnTo>
                    <a:pt x="14243" y="267187"/>
                  </a:lnTo>
                  <a:lnTo>
                    <a:pt x="22242" y="274369"/>
                  </a:lnTo>
                  <a:lnTo>
                    <a:pt x="31526" y="279376"/>
                  </a:lnTo>
                  <a:lnTo>
                    <a:pt x="41135" y="281928"/>
                  </a:lnTo>
                  <a:lnTo>
                    <a:pt x="50481" y="282122"/>
                  </a:lnTo>
                  <a:lnTo>
                    <a:pt x="59364" y="280171"/>
                  </a:lnTo>
                  <a:lnTo>
                    <a:pt x="67782" y="276211"/>
                  </a:lnTo>
                  <a:lnTo>
                    <a:pt x="75803" y="270508"/>
                  </a:lnTo>
                  <a:lnTo>
                    <a:pt x="83189" y="263090"/>
                  </a:lnTo>
                  <a:lnTo>
                    <a:pt x="89406" y="253684"/>
                  </a:lnTo>
                  <a:lnTo>
                    <a:pt x="94257" y="242320"/>
                  </a:lnTo>
                  <a:lnTo>
                    <a:pt x="97856" y="229283"/>
                  </a:lnTo>
                  <a:lnTo>
                    <a:pt x="100438" y="214937"/>
                  </a:lnTo>
                  <a:lnTo>
                    <a:pt x="102250" y="199625"/>
                  </a:lnTo>
                  <a:lnTo>
                    <a:pt x="103503" y="183785"/>
                  </a:lnTo>
                  <a:lnTo>
                    <a:pt x="104360" y="167933"/>
                  </a:lnTo>
                  <a:lnTo>
                    <a:pt x="104938" y="152348"/>
                  </a:lnTo>
                  <a:lnTo>
                    <a:pt x="105159" y="137105"/>
                  </a:lnTo>
                  <a:lnTo>
                    <a:pt x="104776" y="122176"/>
                  </a:lnTo>
                  <a:lnTo>
                    <a:pt x="103701" y="107500"/>
                  </a:lnTo>
                  <a:lnTo>
                    <a:pt x="101994" y="93016"/>
                  </a:lnTo>
                  <a:lnTo>
                    <a:pt x="99778" y="78670"/>
                  </a:lnTo>
                  <a:lnTo>
                    <a:pt x="97175" y="64421"/>
                  </a:lnTo>
                  <a:lnTo>
                    <a:pt x="94292" y="50240"/>
                  </a:lnTo>
                  <a:lnTo>
                    <a:pt x="91212" y="36105"/>
                  </a:lnTo>
                  <a:lnTo>
                    <a:pt x="87980" y="22045"/>
                  </a:lnTo>
                  <a:lnTo>
                    <a:pt x="84178" y="9581"/>
                  </a:lnTo>
                  <a:lnTo>
                    <a:pt x="79727" y="1785"/>
                  </a:lnTo>
                  <a:lnTo>
                    <a:pt x="75620" y="0"/>
                  </a:lnTo>
                  <a:lnTo>
                    <a:pt x="72310" y="3577"/>
                  </a:lnTo>
                  <a:lnTo>
                    <a:pt x="69826" y="11306"/>
                  </a:lnTo>
                  <a:lnTo>
                    <a:pt x="68201" y="21899"/>
                  </a:lnTo>
                  <a:lnTo>
                    <a:pt x="67583" y="34162"/>
                  </a:lnTo>
                  <a:lnTo>
                    <a:pt x="67958" y="47303"/>
                  </a:lnTo>
                  <a:lnTo>
                    <a:pt x="69181" y="60726"/>
                  </a:lnTo>
                  <a:lnTo>
                    <a:pt x="71069" y="73898"/>
                  </a:lnTo>
                  <a:lnTo>
                    <a:pt x="73448" y="86580"/>
                  </a:lnTo>
                  <a:lnTo>
                    <a:pt x="76179" y="98912"/>
                  </a:lnTo>
                  <a:lnTo>
                    <a:pt x="79159" y="111276"/>
                  </a:lnTo>
                  <a:lnTo>
                    <a:pt x="82309" y="123899"/>
                  </a:lnTo>
                  <a:lnTo>
                    <a:pt x="85576" y="136838"/>
                  </a:lnTo>
                  <a:lnTo>
                    <a:pt x="88922" y="150065"/>
                  </a:lnTo>
                  <a:lnTo>
                    <a:pt x="92327" y="163514"/>
                  </a:lnTo>
                  <a:lnTo>
                    <a:pt x="95936" y="176801"/>
                  </a:lnTo>
                  <a:lnTo>
                    <a:pt x="100044" y="189262"/>
                  </a:lnTo>
                  <a:lnTo>
                    <a:pt x="104774" y="200603"/>
                  </a:lnTo>
                  <a:lnTo>
                    <a:pt x="110088" y="210860"/>
                  </a:lnTo>
                  <a:lnTo>
                    <a:pt x="115879" y="220217"/>
                  </a:lnTo>
                  <a:lnTo>
                    <a:pt x="122026" y="228875"/>
                  </a:lnTo>
                  <a:lnTo>
                    <a:pt x="128125" y="236717"/>
                  </a:lnTo>
                  <a:lnTo>
                    <a:pt x="134099" y="244076"/>
                  </a:lnTo>
                  <a:lnTo>
                    <a:pt x="140472" y="251603"/>
                  </a:lnTo>
                  <a:lnTo>
                    <a:pt x="148253" y="260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44676" y="1363506"/>
              <a:ext cx="15142" cy="284270"/>
            </a:xfrm>
            <a:custGeom>
              <a:avLst/>
              <a:gdLst/>
              <a:ahLst/>
              <a:cxnLst/>
              <a:rect l="0" t="0" r="0" b="0"/>
              <a:pathLst>
                <a:path w="15142" h="284270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2" y="65180"/>
                  </a:lnTo>
                  <a:lnTo>
                    <a:pt x="2825" y="79943"/>
                  </a:lnTo>
                  <a:lnTo>
                    <a:pt x="3352" y="95521"/>
                  </a:lnTo>
                  <a:lnTo>
                    <a:pt x="3742" y="111694"/>
                  </a:lnTo>
                  <a:lnTo>
                    <a:pt x="4190" y="128127"/>
                  </a:lnTo>
                  <a:lnTo>
                    <a:pt x="5030" y="144386"/>
                  </a:lnTo>
                  <a:lnTo>
                    <a:pt x="6406" y="160241"/>
                  </a:lnTo>
                  <a:lnTo>
                    <a:pt x="7976" y="175498"/>
                  </a:lnTo>
                  <a:lnTo>
                    <a:pt x="9037" y="189903"/>
                  </a:lnTo>
                  <a:lnTo>
                    <a:pt x="9237" y="203410"/>
                  </a:lnTo>
                  <a:lnTo>
                    <a:pt x="8878" y="216125"/>
                  </a:lnTo>
                  <a:lnTo>
                    <a:pt x="8704" y="228212"/>
                  </a:lnTo>
                  <a:lnTo>
                    <a:pt x="9141" y="239816"/>
                  </a:lnTo>
                  <a:lnTo>
                    <a:pt x="10121" y="250615"/>
                  </a:lnTo>
                  <a:lnTo>
                    <a:pt x="11350" y="260885"/>
                  </a:lnTo>
                  <a:lnTo>
                    <a:pt x="12943" y="271533"/>
                  </a:lnTo>
                  <a:lnTo>
                    <a:pt x="1514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7983" y="1658304"/>
              <a:ext cx="1252892" cy="152503"/>
            </a:xfrm>
            <a:custGeom>
              <a:avLst/>
              <a:gdLst/>
              <a:ahLst/>
              <a:cxnLst/>
              <a:rect l="0" t="0" r="0" b="0"/>
              <a:pathLst>
                <a:path w="1252892" h="152503">
                  <a:moveTo>
                    <a:pt x="1252891" y="0"/>
                  </a:moveTo>
                  <a:lnTo>
                    <a:pt x="1247024" y="8801"/>
                  </a:lnTo>
                  <a:lnTo>
                    <a:pt x="1241459" y="17148"/>
                  </a:lnTo>
                  <a:lnTo>
                    <a:pt x="1235660" y="25842"/>
                  </a:lnTo>
                  <a:lnTo>
                    <a:pt x="1229579" y="34790"/>
                  </a:lnTo>
                  <a:lnTo>
                    <a:pt x="1223249" y="43637"/>
                  </a:lnTo>
                  <a:lnTo>
                    <a:pt x="1216712" y="52162"/>
                  </a:lnTo>
                  <a:lnTo>
                    <a:pt x="1209691" y="59832"/>
                  </a:lnTo>
                  <a:lnTo>
                    <a:pt x="1201611" y="65764"/>
                  </a:lnTo>
                  <a:lnTo>
                    <a:pt x="1192252" y="69635"/>
                  </a:lnTo>
                  <a:lnTo>
                    <a:pt x="1181864" y="71604"/>
                  </a:lnTo>
                  <a:lnTo>
                    <a:pt x="1170974" y="72028"/>
                  </a:lnTo>
                  <a:lnTo>
                    <a:pt x="1159942" y="71289"/>
                  </a:lnTo>
                  <a:lnTo>
                    <a:pt x="1148772" y="70034"/>
                  </a:lnTo>
                  <a:lnTo>
                    <a:pt x="1137215" y="69128"/>
                  </a:lnTo>
                  <a:lnTo>
                    <a:pt x="1125150" y="69014"/>
                  </a:lnTo>
                  <a:lnTo>
                    <a:pt x="1112760" y="69756"/>
                  </a:lnTo>
                  <a:lnTo>
                    <a:pt x="1100436" y="71243"/>
                  </a:lnTo>
                  <a:lnTo>
                    <a:pt x="1088398" y="73308"/>
                  </a:lnTo>
                  <a:lnTo>
                    <a:pt x="1076533" y="75471"/>
                  </a:lnTo>
                  <a:lnTo>
                    <a:pt x="1064501" y="76996"/>
                  </a:lnTo>
                  <a:lnTo>
                    <a:pt x="1052113" y="77529"/>
                  </a:lnTo>
                  <a:lnTo>
                    <a:pt x="1039505" y="77070"/>
                  </a:lnTo>
                  <a:lnTo>
                    <a:pt x="1027034" y="75772"/>
                  </a:lnTo>
                  <a:lnTo>
                    <a:pt x="1014897" y="73830"/>
                  </a:lnTo>
                  <a:lnTo>
                    <a:pt x="1002967" y="71578"/>
                  </a:lnTo>
                  <a:lnTo>
                    <a:pt x="990890" y="69462"/>
                  </a:lnTo>
                  <a:lnTo>
                    <a:pt x="978477" y="67723"/>
                  </a:lnTo>
                  <a:lnTo>
                    <a:pt x="966022" y="66728"/>
                  </a:lnTo>
                  <a:lnTo>
                    <a:pt x="954187" y="67043"/>
                  </a:lnTo>
                  <a:lnTo>
                    <a:pt x="943294" y="68847"/>
                  </a:lnTo>
                  <a:lnTo>
                    <a:pt x="933184" y="71839"/>
                  </a:lnTo>
                  <a:lnTo>
                    <a:pt x="923399" y="75448"/>
                  </a:lnTo>
                  <a:lnTo>
                    <a:pt x="913631" y="79278"/>
                  </a:lnTo>
                  <a:lnTo>
                    <a:pt x="903747" y="83134"/>
                  </a:lnTo>
                  <a:lnTo>
                    <a:pt x="893718" y="86942"/>
                  </a:lnTo>
                  <a:lnTo>
                    <a:pt x="883553" y="90679"/>
                  </a:lnTo>
                  <a:lnTo>
                    <a:pt x="873113" y="94188"/>
                  </a:lnTo>
                  <a:lnTo>
                    <a:pt x="862120" y="97171"/>
                  </a:lnTo>
                  <a:lnTo>
                    <a:pt x="850469" y="99509"/>
                  </a:lnTo>
                  <a:lnTo>
                    <a:pt x="838374" y="101079"/>
                  </a:lnTo>
                  <a:lnTo>
                    <a:pt x="826256" y="101684"/>
                  </a:lnTo>
                  <a:lnTo>
                    <a:pt x="814364" y="101312"/>
                  </a:lnTo>
                  <a:lnTo>
                    <a:pt x="802769" y="100096"/>
                  </a:lnTo>
                  <a:lnTo>
                    <a:pt x="791451" y="98217"/>
                  </a:lnTo>
                  <a:lnTo>
                    <a:pt x="780356" y="95854"/>
                  </a:lnTo>
                  <a:lnTo>
                    <a:pt x="769431" y="93473"/>
                  </a:lnTo>
                  <a:lnTo>
                    <a:pt x="758628" y="91794"/>
                  </a:lnTo>
                  <a:lnTo>
                    <a:pt x="747912" y="91158"/>
                  </a:lnTo>
                  <a:lnTo>
                    <a:pt x="737256" y="91717"/>
                  </a:lnTo>
                  <a:lnTo>
                    <a:pt x="726642" y="93613"/>
                  </a:lnTo>
                  <a:lnTo>
                    <a:pt x="716055" y="96779"/>
                  </a:lnTo>
                  <a:lnTo>
                    <a:pt x="705488" y="101006"/>
                  </a:lnTo>
                  <a:lnTo>
                    <a:pt x="694933" y="106051"/>
                  </a:lnTo>
                  <a:lnTo>
                    <a:pt x="684383" y="111690"/>
                  </a:lnTo>
                  <a:lnTo>
                    <a:pt x="673670" y="117421"/>
                  </a:lnTo>
                  <a:lnTo>
                    <a:pt x="662485" y="122502"/>
                  </a:lnTo>
                  <a:lnTo>
                    <a:pt x="650703" y="126576"/>
                  </a:lnTo>
                  <a:lnTo>
                    <a:pt x="638518" y="129479"/>
                  </a:lnTo>
                  <a:lnTo>
                    <a:pt x="626339" y="131060"/>
                  </a:lnTo>
                  <a:lnTo>
                    <a:pt x="614406" y="131381"/>
                  </a:lnTo>
                  <a:lnTo>
                    <a:pt x="602784" y="130650"/>
                  </a:lnTo>
                  <a:lnTo>
                    <a:pt x="591447" y="129104"/>
                  </a:lnTo>
                  <a:lnTo>
                    <a:pt x="580335" y="126964"/>
                  </a:lnTo>
                  <a:lnTo>
                    <a:pt x="569228" y="124565"/>
                  </a:lnTo>
                  <a:lnTo>
                    <a:pt x="557772" y="122342"/>
                  </a:lnTo>
                  <a:lnTo>
                    <a:pt x="545804" y="120522"/>
                  </a:lnTo>
                  <a:lnTo>
                    <a:pt x="533493" y="119303"/>
                  </a:lnTo>
                  <a:lnTo>
                    <a:pt x="521228" y="118934"/>
                  </a:lnTo>
                  <a:lnTo>
                    <a:pt x="509238" y="119470"/>
                  </a:lnTo>
                  <a:lnTo>
                    <a:pt x="497577" y="120965"/>
                  </a:lnTo>
                  <a:lnTo>
                    <a:pt x="486214" y="123563"/>
                  </a:lnTo>
                  <a:lnTo>
                    <a:pt x="475085" y="127227"/>
                  </a:lnTo>
                  <a:lnTo>
                    <a:pt x="463967" y="131466"/>
                  </a:lnTo>
                  <a:lnTo>
                    <a:pt x="452503" y="135462"/>
                  </a:lnTo>
                  <a:lnTo>
                    <a:pt x="440529" y="138764"/>
                  </a:lnTo>
                  <a:lnTo>
                    <a:pt x="428215" y="140960"/>
                  </a:lnTo>
                  <a:lnTo>
                    <a:pt x="415948" y="141527"/>
                  </a:lnTo>
                  <a:lnTo>
                    <a:pt x="403956" y="140350"/>
                  </a:lnTo>
                  <a:lnTo>
                    <a:pt x="392294" y="137797"/>
                  </a:lnTo>
                  <a:lnTo>
                    <a:pt x="380930" y="134489"/>
                  </a:lnTo>
                  <a:lnTo>
                    <a:pt x="369806" y="130865"/>
                  </a:lnTo>
                  <a:lnTo>
                    <a:pt x="358860" y="127149"/>
                  </a:lnTo>
                  <a:lnTo>
                    <a:pt x="348044" y="123435"/>
                  </a:lnTo>
                  <a:lnTo>
                    <a:pt x="337319" y="119766"/>
                  </a:lnTo>
                  <a:lnTo>
                    <a:pt x="326657" y="116473"/>
                  </a:lnTo>
                  <a:lnTo>
                    <a:pt x="316038" y="114166"/>
                  </a:lnTo>
                  <a:lnTo>
                    <a:pt x="305454" y="113101"/>
                  </a:lnTo>
                  <a:lnTo>
                    <a:pt x="295057" y="113370"/>
                  </a:lnTo>
                  <a:lnTo>
                    <a:pt x="285150" y="115069"/>
                  </a:lnTo>
                  <a:lnTo>
                    <a:pt x="275852" y="118099"/>
                  </a:lnTo>
                  <a:lnTo>
                    <a:pt x="266964" y="122064"/>
                  </a:lnTo>
                  <a:lnTo>
                    <a:pt x="258075" y="126402"/>
                  </a:lnTo>
                  <a:lnTo>
                    <a:pt x="248944" y="130748"/>
                  </a:lnTo>
                  <a:lnTo>
                    <a:pt x="239505" y="134627"/>
                  </a:lnTo>
                  <a:lnTo>
                    <a:pt x="229782" y="137394"/>
                  </a:lnTo>
                  <a:lnTo>
                    <a:pt x="219830" y="138805"/>
                  </a:lnTo>
                  <a:lnTo>
                    <a:pt x="209705" y="138954"/>
                  </a:lnTo>
                  <a:lnTo>
                    <a:pt x="199456" y="138073"/>
                  </a:lnTo>
                  <a:lnTo>
                    <a:pt x="189118" y="136411"/>
                  </a:lnTo>
                  <a:lnTo>
                    <a:pt x="178719" y="134179"/>
                  </a:lnTo>
                  <a:lnTo>
                    <a:pt x="168278" y="131544"/>
                  </a:lnTo>
                  <a:lnTo>
                    <a:pt x="157813" y="128643"/>
                  </a:lnTo>
                  <a:lnTo>
                    <a:pt x="147496" y="126054"/>
                  </a:lnTo>
                  <a:lnTo>
                    <a:pt x="137643" y="124760"/>
                  </a:lnTo>
                  <a:lnTo>
                    <a:pt x="128381" y="125192"/>
                  </a:lnTo>
                  <a:lnTo>
                    <a:pt x="119517" y="127281"/>
                  </a:lnTo>
                  <a:lnTo>
                    <a:pt x="110644" y="130743"/>
                  </a:lnTo>
                  <a:lnTo>
                    <a:pt x="101519" y="135246"/>
                  </a:lnTo>
                  <a:lnTo>
                    <a:pt x="91914" y="140183"/>
                  </a:lnTo>
                  <a:lnTo>
                    <a:pt x="81548" y="144714"/>
                  </a:lnTo>
                  <a:lnTo>
                    <a:pt x="70355" y="148412"/>
                  </a:lnTo>
                  <a:lnTo>
                    <a:pt x="58650" y="151037"/>
                  </a:lnTo>
                  <a:lnTo>
                    <a:pt x="45671" y="152502"/>
                  </a:lnTo>
                  <a:lnTo>
                    <a:pt x="28040" y="1518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17745" y="150037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17745" y="16161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796053" y="2578560"/>
            <a:ext cx="5978261" cy="575054"/>
            <a:chOff x="1796053" y="2578560"/>
            <a:chExt cx="5978261" cy="575054"/>
          </a:xfrm>
        </p:grpSpPr>
        <p:grpSp>
          <p:nvGrpSpPr>
            <p:cNvPr id="54" name="Group 53"/>
            <p:cNvGrpSpPr/>
            <p:nvPr/>
          </p:nvGrpSpPr>
          <p:grpSpPr>
            <a:xfrm>
              <a:off x="1796053" y="2662130"/>
              <a:ext cx="753686" cy="297740"/>
              <a:chOff x="1796053" y="2662130"/>
              <a:chExt cx="753686" cy="297740"/>
            </a:xfrm>
          </p:grpSpPr>
          <p:sp>
            <p:nvSpPr>
              <p:cNvPr id="50" name="Freeform 49"/>
              <p:cNvSpPr/>
              <p:nvPr/>
            </p:nvSpPr>
            <p:spPr>
              <a:xfrm>
                <a:off x="1796053" y="2662130"/>
                <a:ext cx="239919" cy="297740"/>
              </a:xfrm>
              <a:custGeom>
                <a:avLst/>
                <a:gdLst/>
                <a:ahLst/>
                <a:cxnLst/>
                <a:rect l="0" t="0" r="0" b="0"/>
                <a:pathLst>
                  <a:path w="239919" h="297740">
                    <a:moveTo>
                      <a:pt x="69333" y="0"/>
                    </a:moveTo>
                    <a:lnTo>
                      <a:pt x="63466" y="5868"/>
                    </a:lnTo>
                    <a:lnTo>
                      <a:pt x="57901" y="11432"/>
                    </a:lnTo>
                    <a:lnTo>
                      <a:pt x="52102" y="17236"/>
                    </a:lnTo>
                    <a:lnTo>
                      <a:pt x="46021" y="23489"/>
                    </a:lnTo>
                    <a:lnTo>
                      <a:pt x="39692" y="30467"/>
                    </a:lnTo>
                    <a:lnTo>
                      <a:pt x="33164" y="38244"/>
                    </a:lnTo>
                    <a:lnTo>
                      <a:pt x="26487" y="46573"/>
                    </a:lnTo>
                    <a:lnTo>
                      <a:pt x="19705" y="55004"/>
                    </a:lnTo>
                    <a:lnTo>
                      <a:pt x="12858" y="63211"/>
                    </a:lnTo>
                    <a:lnTo>
                      <a:pt x="6377" y="69265"/>
                    </a:lnTo>
                    <a:lnTo>
                      <a:pt x="1692" y="70782"/>
                    </a:lnTo>
                    <a:lnTo>
                      <a:pt x="0" y="68374"/>
                    </a:lnTo>
                    <a:lnTo>
                      <a:pt x="979" y="63228"/>
                    </a:lnTo>
                    <a:lnTo>
                      <a:pt x="4079" y="56588"/>
                    </a:lnTo>
                    <a:lnTo>
                      <a:pt x="9000" y="49694"/>
                    </a:lnTo>
                    <a:lnTo>
                      <a:pt x="15436" y="43218"/>
                    </a:lnTo>
                    <a:lnTo>
                      <a:pt x="23054" y="37365"/>
                    </a:lnTo>
                    <a:lnTo>
                      <a:pt x="31551" y="32109"/>
                    </a:lnTo>
                    <a:lnTo>
                      <a:pt x="40684" y="27349"/>
                    </a:lnTo>
                    <a:lnTo>
                      <a:pt x="50430" y="23130"/>
                    </a:lnTo>
                    <a:lnTo>
                      <a:pt x="60958" y="19659"/>
                    </a:lnTo>
                    <a:lnTo>
                      <a:pt x="72289" y="16998"/>
                    </a:lnTo>
                    <a:lnTo>
                      <a:pt x="83830" y="15549"/>
                    </a:lnTo>
                    <a:lnTo>
                      <a:pt x="94513" y="16089"/>
                    </a:lnTo>
                    <a:lnTo>
                      <a:pt x="103801" y="18870"/>
                    </a:lnTo>
                    <a:lnTo>
                      <a:pt x="111510" y="23842"/>
                    </a:lnTo>
                    <a:lnTo>
                      <a:pt x="117546" y="30916"/>
                    </a:lnTo>
                    <a:lnTo>
                      <a:pt x="122038" y="39819"/>
                    </a:lnTo>
                    <a:lnTo>
                      <a:pt x="124937" y="50014"/>
                    </a:lnTo>
                    <a:lnTo>
                      <a:pt x="125926" y="60833"/>
                    </a:lnTo>
                    <a:lnTo>
                      <a:pt x="125003" y="71837"/>
                    </a:lnTo>
                    <a:lnTo>
                      <a:pt x="122438" y="82663"/>
                    </a:lnTo>
                    <a:lnTo>
                      <a:pt x="118583" y="92932"/>
                    </a:lnTo>
                    <a:lnTo>
                      <a:pt x="113827" y="102463"/>
                    </a:lnTo>
                    <a:lnTo>
                      <a:pt x="110424" y="109886"/>
                    </a:lnTo>
                    <a:lnTo>
                      <a:pt x="110955" y="113533"/>
                    </a:lnTo>
                    <a:lnTo>
                      <a:pt x="114711" y="114158"/>
                    </a:lnTo>
                    <a:lnTo>
                      <a:pt x="120683" y="113270"/>
                    </a:lnTo>
                    <a:lnTo>
                      <a:pt x="128153" y="112306"/>
                    </a:lnTo>
                    <a:lnTo>
                      <a:pt x="136632" y="111994"/>
                    </a:lnTo>
                    <a:lnTo>
                      <a:pt x="145789" y="112525"/>
                    </a:lnTo>
                    <a:lnTo>
                      <a:pt x="155402" y="113833"/>
                    </a:lnTo>
                    <a:lnTo>
                      <a:pt x="165313" y="115772"/>
                    </a:lnTo>
                    <a:lnTo>
                      <a:pt x="175260" y="118351"/>
                    </a:lnTo>
                    <a:lnTo>
                      <a:pt x="184867" y="121747"/>
                    </a:lnTo>
                    <a:lnTo>
                      <a:pt x="193956" y="125994"/>
                    </a:lnTo>
                    <a:lnTo>
                      <a:pt x="202365" y="131149"/>
                    </a:lnTo>
                    <a:lnTo>
                      <a:pt x="209867" y="137364"/>
                    </a:lnTo>
                    <a:lnTo>
                      <a:pt x="216433" y="144622"/>
                    </a:lnTo>
                    <a:lnTo>
                      <a:pt x="222181" y="152768"/>
                    </a:lnTo>
                    <a:lnTo>
                      <a:pt x="227285" y="161606"/>
                    </a:lnTo>
                    <a:lnTo>
                      <a:pt x="231898" y="170958"/>
                    </a:lnTo>
                    <a:lnTo>
                      <a:pt x="235829" y="180676"/>
                    </a:lnTo>
                    <a:lnTo>
                      <a:pt x="238565" y="190653"/>
                    </a:lnTo>
                    <a:lnTo>
                      <a:pt x="239918" y="200807"/>
                    </a:lnTo>
                    <a:lnTo>
                      <a:pt x="239843" y="211083"/>
                    </a:lnTo>
                    <a:lnTo>
                      <a:pt x="238273" y="221442"/>
                    </a:lnTo>
                    <a:lnTo>
                      <a:pt x="235321" y="231857"/>
                    </a:lnTo>
                    <a:lnTo>
                      <a:pt x="231068" y="242309"/>
                    </a:lnTo>
                    <a:lnTo>
                      <a:pt x="225472" y="252786"/>
                    </a:lnTo>
                    <a:lnTo>
                      <a:pt x="218632" y="263267"/>
                    </a:lnTo>
                    <a:lnTo>
                      <a:pt x="210600" y="273254"/>
                    </a:lnTo>
                    <a:lnTo>
                      <a:pt x="201306" y="281823"/>
                    </a:lnTo>
                    <a:lnTo>
                      <a:pt x="190836" y="288577"/>
                    </a:lnTo>
                    <a:lnTo>
                      <a:pt x="179552" y="293449"/>
                    </a:lnTo>
                    <a:lnTo>
                      <a:pt x="167986" y="296435"/>
                    </a:lnTo>
                    <a:lnTo>
                      <a:pt x="156467" y="297739"/>
                    </a:lnTo>
                    <a:lnTo>
                      <a:pt x="145125" y="297685"/>
                    </a:lnTo>
                    <a:lnTo>
                      <a:pt x="133975" y="296603"/>
                    </a:lnTo>
                    <a:lnTo>
                      <a:pt x="122999" y="294781"/>
                    </a:lnTo>
                    <a:lnTo>
                      <a:pt x="112227" y="292785"/>
                    </a:lnTo>
                    <a:lnTo>
                      <a:pt x="100491" y="291369"/>
                    </a:lnTo>
                    <a:lnTo>
                      <a:pt x="84522" y="291533"/>
                    </a:lnTo>
                    <a:lnTo>
                      <a:pt x="58805" y="29479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2112729" y="2699650"/>
                <a:ext cx="239579" cy="233837"/>
              </a:xfrm>
              <a:custGeom>
                <a:avLst/>
                <a:gdLst/>
                <a:ahLst/>
                <a:cxnLst/>
                <a:rect l="0" t="0" r="0" b="0"/>
                <a:pathLst>
                  <a:path w="239579" h="233837">
                    <a:moveTo>
                      <a:pt x="100097" y="4594"/>
                    </a:moveTo>
                    <a:lnTo>
                      <a:pt x="91363" y="7595"/>
                    </a:lnTo>
                    <a:lnTo>
                      <a:pt x="83657" y="11017"/>
                    </a:lnTo>
                    <a:lnTo>
                      <a:pt x="76254" y="15213"/>
                    </a:lnTo>
                    <a:lnTo>
                      <a:pt x="68993" y="20114"/>
                    </a:lnTo>
                    <a:lnTo>
                      <a:pt x="61815" y="25595"/>
                    </a:lnTo>
                    <a:lnTo>
                      <a:pt x="54689" y="31530"/>
                    </a:lnTo>
                    <a:lnTo>
                      <a:pt x="47599" y="37965"/>
                    </a:lnTo>
                    <a:lnTo>
                      <a:pt x="40532" y="45111"/>
                    </a:lnTo>
                    <a:lnTo>
                      <a:pt x="33486" y="53029"/>
                    </a:lnTo>
                    <a:lnTo>
                      <a:pt x="26618" y="61633"/>
                    </a:lnTo>
                    <a:lnTo>
                      <a:pt x="20233" y="70786"/>
                    </a:lnTo>
                    <a:lnTo>
                      <a:pt x="14462" y="80357"/>
                    </a:lnTo>
                    <a:lnTo>
                      <a:pt x="9435" y="90394"/>
                    </a:lnTo>
                    <a:lnTo>
                      <a:pt x="5357" y="101117"/>
                    </a:lnTo>
                    <a:lnTo>
                      <a:pt x="2254" y="112586"/>
                    </a:lnTo>
                    <a:lnTo>
                      <a:pt x="323" y="124559"/>
                    </a:lnTo>
                    <a:lnTo>
                      <a:pt x="0" y="136595"/>
                    </a:lnTo>
                    <a:lnTo>
                      <a:pt x="1377" y="148433"/>
                    </a:lnTo>
                    <a:lnTo>
                      <a:pt x="4250" y="159991"/>
                    </a:lnTo>
                    <a:lnTo>
                      <a:pt x="8312" y="171286"/>
                    </a:lnTo>
                    <a:lnTo>
                      <a:pt x="13268" y="182355"/>
                    </a:lnTo>
                    <a:lnTo>
                      <a:pt x="19035" y="192924"/>
                    </a:lnTo>
                    <a:lnTo>
                      <a:pt x="25729" y="202423"/>
                    </a:lnTo>
                    <a:lnTo>
                      <a:pt x="33345" y="210623"/>
                    </a:lnTo>
                    <a:lnTo>
                      <a:pt x="41917" y="217451"/>
                    </a:lnTo>
                    <a:lnTo>
                      <a:pt x="51580" y="222822"/>
                    </a:lnTo>
                    <a:lnTo>
                      <a:pt x="62312" y="226842"/>
                    </a:lnTo>
                    <a:lnTo>
                      <a:pt x="74113" y="229746"/>
                    </a:lnTo>
                    <a:lnTo>
                      <a:pt x="87090" y="231795"/>
                    </a:lnTo>
                    <a:lnTo>
                      <a:pt x="101179" y="233207"/>
                    </a:lnTo>
                    <a:lnTo>
                      <a:pt x="115706" y="233836"/>
                    </a:lnTo>
                    <a:lnTo>
                      <a:pt x="129538" y="233203"/>
                    </a:lnTo>
                    <a:lnTo>
                      <a:pt x="142095" y="231146"/>
                    </a:lnTo>
                    <a:lnTo>
                      <a:pt x="153320" y="227797"/>
                    </a:lnTo>
                    <a:lnTo>
                      <a:pt x="163402" y="223408"/>
                    </a:lnTo>
                    <a:lnTo>
                      <a:pt x="172591" y="218232"/>
                    </a:lnTo>
                    <a:lnTo>
                      <a:pt x="181120" y="212487"/>
                    </a:lnTo>
                    <a:lnTo>
                      <a:pt x="189177" y="206339"/>
                    </a:lnTo>
                    <a:lnTo>
                      <a:pt x="196899" y="199907"/>
                    </a:lnTo>
                    <a:lnTo>
                      <a:pt x="204225" y="193115"/>
                    </a:lnTo>
                    <a:lnTo>
                      <a:pt x="210919" y="185717"/>
                    </a:lnTo>
                    <a:lnTo>
                      <a:pt x="216897" y="177621"/>
                    </a:lnTo>
                    <a:lnTo>
                      <a:pt x="222063" y="168724"/>
                    </a:lnTo>
                    <a:lnTo>
                      <a:pt x="226235" y="158841"/>
                    </a:lnTo>
                    <a:lnTo>
                      <a:pt x="229415" y="147972"/>
                    </a:lnTo>
                    <a:lnTo>
                      <a:pt x="231906" y="136418"/>
                    </a:lnTo>
                    <a:lnTo>
                      <a:pt x="234202" y="124671"/>
                    </a:lnTo>
                    <a:lnTo>
                      <a:pt x="236590" y="113031"/>
                    </a:lnTo>
                    <a:lnTo>
                      <a:pt x="238687" y="101607"/>
                    </a:lnTo>
                    <a:lnTo>
                      <a:pt x="239578" y="90402"/>
                    </a:lnTo>
                    <a:lnTo>
                      <a:pt x="238840" y="79390"/>
                    </a:lnTo>
                    <a:lnTo>
                      <a:pt x="236528" y="68689"/>
                    </a:lnTo>
                    <a:lnTo>
                      <a:pt x="232909" y="58569"/>
                    </a:lnTo>
                    <a:lnTo>
                      <a:pt x="228286" y="49130"/>
                    </a:lnTo>
                    <a:lnTo>
                      <a:pt x="222929" y="40315"/>
                    </a:lnTo>
                    <a:lnTo>
                      <a:pt x="217049" y="32007"/>
                    </a:lnTo>
                    <a:lnTo>
                      <a:pt x="210797" y="24093"/>
                    </a:lnTo>
                    <a:lnTo>
                      <a:pt x="203956" y="16794"/>
                    </a:lnTo>
                    <a:lnTo>
                      <a:pt x="195994" y="10643"/>
                    </a:lnTo>
                    <a:lnTo>
                      <a:pt x="186711" y="5845"/>
                    </a:lnTo>
                    <a:lnTo>
                      <a:pt x="176373" y="2453"/>
                    </a:lnTo>
                    <a:lnTo>
                      <a:pt x="165516" y="543"/>
                    </a:lnTo>
                    <a:lnTo>
                      <a:pt x="154518" y="0"/>
                    </a:lnTo>
                    <a:lnTo>
                      <a:pt x="143815" y="619"/>
                    </a:lnTo>
                    <a:lnTo>
                      <a:pt x="132818" y="2361"/>
                    </a:lnTo>
                    <a:lnTo>
                      <a:pt x="119449" y="6492"/>
                    </a:lnTo>
                    <a:lnTo>
                      <a:pt x="100097" y="1512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2518153" y="2746358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2549738" y="2841114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7" name="Group 56"/>
            <p:cNvGrpSpPr/>
            <p:nvPr/>
          </p:nvGrpSpPr>
          <p:grpSpPr>
            <a:xfrm>
              <a:off x="2917578" y="2616002"/>
              <a:ext cx="212090" cy="494841"/>
              <a:chOff x="2917578" y="2616002"/>
              <a:chExt cx="212090" cy="494841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2917578" y="2616002"/>
                <a:ext cx="10529" cy="38955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89556">
                    <a:moveTo>
                      <a:pt x="10528" y="0"/>
                    </a:moveTo>
                    <a:lnTo>
                      <a:pt x="7662" y="8936"/>
                    </a:lnTo>
                    <a:lnTo>
                      <a:pt x="5520" y="18563"/>
                    </a:lnTo>
                    <a:lnTo>
                      <a:pt x="3917" y="29855"/>
                    </a:lnTo>
                    <a:lnTo>
                      <a:pt x="2736" y="42695"/>
                    </a:lnTo>
                    <a:lnTo>
                      <a:pt x="1887" y="56823"/>
                    </a:lnTo>
                    <a:lnTo>
                      <a:pt x="1290" y="71952"/>
                    </a:lnTo>
                    <a:lnTo>
                      <a:pt x="876" y="87986"/>
                    </a:lnTo>
                    <a:lnTo>
                      <a:pt x="591" y="105023"/>
                    </a:lnTo>
                    <a:lnTo>
                      <a:pt x="398" y="123033"/>
                    </a:lnTo>
                    <a:lnTo>
                      <a:pt x="267" y="141871"/>
                    </a:lnTo>
                    <a:lnTo>
                      <a:pt x="179" y="161354"/>
                    </a:lnTo>
                    <a:lnTo>
                      <a:pt x="120" y="181310"/>
                    </a:lnTo>
                    <a:lnTo>
                      <a:pt x="80" y="201440"/>
                    </a:lnTo>
                    <a:lnTo>
                      <a:pt x="53" y="221334"/>
                    </a:lnTo>
                    <a:lnTo>
                      <a:pt x="35" y="240786"/>
                    </a:lnTo>
                    <a:lnTo>
                      <a:pt x="24" y="259609"/>
                    </a:lnTo>
                    <a:lnTo>
                      <a:pt x="16" y="277563"/>
                    </a:lnTo>
                    <a:lnTo>
                      <a:pt x="10" y="294600"/>
                    </a:lnTo>
                    <a:lnTo>
                      <a:pt x="7" y="310809"/>
                    </a:lnTo>
                    <a:lnTo>
                      <a:pt x="4" y="328227"/>
                    </a:lnTo>
                    <a:lnTo>
                      <a:pt x="2" y="351736"/>
                    </a:lnTo>
                    <a:lnTo>
                      <a:pt x="0" y="3895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3086034" y="2973971"/>
                <a:ext cx="43634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43634" h="136872">
                    <a:moveTo>
                      <a:pt x="0" y="0"/>
                    </a:moveTo>
                    <a:lnTo>
                      <a:pt x="5867" y="5868"/>
                    </a:lnTo>
                    <a:lnTo>
                      <a:pt x="11432" y="11432"/>
                    </a:lnTo>
                    <a:lnTo>
                      <a:pt x="17227" y="17236"/>
                    </a:lnTo>
                    <a:lnTo>
                      <a:pt x="23135" y="23489"/>
                    </a:lnTo>
                    <a:lnTo>
                      <a:pt x="28816" y="30468"/>
                    </a:lnTo>
                    <a:lnTo>
                      <a:pt x="34081" y="38249"/>
                    </a:lnTo>
                    <a:lnTo>
                      <a:pt x="38586" y="46750"/>
                    </a:lnTo>
                    <a:lnTo>
                      <a:pt x="41775" y="55829"/>
                    </a:lnTo>
                    <a:lnTo>
                      <a:pt x="43466" y="65343"/>
                    </a:lnTo>
                    <a:lnTo>
                      <a:pt x="43633" y="75171"/>
                    </a:lnTo>
                    <a:lnTo>
                      <a:pt x="42232" y="85221"/>
                    </a:lnTo>
                    <a:lnTo>
                      <a:pt x="39412" y="95410"/>
                    </a:lnTo>
                    <a:lnTo>
                      <a:pt x="35739" y="105237"/>
                    </a:lnTo>
                    <a:lnTo>
                      <a:pt x="31748" y="114739"/>
                    </a:lnTo>
                    <a:lnTo>
                      <a:pt x="27091" y="124752"/>
                    </a:lnTo>
                    <a:lnTo>
                      <a:pt x="21057" y="1368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3468543" y="2615442"/>
              <a:ext cx="367008" cy="468158"/>
              <a:chOff x="3468543" y="2615442"/>
              <a:chExt cx="367008" cy="468158"/>
            </a:xfrm>
          </p:grpSpPr>
          <p:sp>
            <p:nvSpPr>
              <p:cNvPr id="58" name="Freeform 57"/>
              <p:cNvSpPr/>
              <p:nvPr/>
            </p:nvSpPr>
            <p:spPr>
              <a:xfrm>
                <a:off x="3468543" y="2615442"/>
                <a:ext cx="239002" cy="363686"/>
              </a:xfrm>
              <a:custGeom>
                <a:avLst/>
                <a:gdLst/>
                <a:ahLst/>
                <a:cxnLst/>
                <a:rect l="0" t="0" r="0" b="0"/>
                <a:pathLst>
                  <a:path w="239002" h="363686">
                    <a:moveTo>
                      <a:pt x="28431" y="15431"/>
                    </a:moveTo>
                    <a:lnTo>
                      <a:pt x="25498" y="27167"/>
                    </a:lnTo>
                    <a:lnTo>
                      <a:pt x="22715" y="38296"/>
                    </a:lnTo>
                    <a:lnTo>
                      <a:pt x="19820" y="49894"/>
                    </a:lnTo>
                    <a:lnTo>
                      <a:pt x="16953" y="62055"/>
                    </a:lnTo>
                    <a:lnTo>
                      <a:pt x="14437" y="74715"/>
                    </a:lnTo>
                    <a:lnTo>
                      <a:pt x="12411" y="87740"/>
                    </a:lnTo>
                    <a:lnTo>
                      <a:pt x="10383" y="99874"/>
                    </a:lnTo>
                    <a:lnTo>
                      <a:pt x="7596" y="107464"/>
                    </a:lnTo>
                    <a:lnTo>
                      <a:pt x="4524" y="108343"/>
                    </a:lnTo>
                    <a:lnTo>
                      <a:pt x="2073" y="104247"/>
                    </a:lnTo>
                    <a:lnTo>
                      <a:pt x="518" y="96844"/>
                    </a:lnTo>
                    <a:lnTo>
                      <a:pt x="0" y="87240"/>
                    </a:lnTo>
                    <a:lnTo>
                      <a:pt x="478" y="76174"/>
                    </a:lnTo>
                    <a:lnTo>
                      <a:pt x="1958" y="64460"/>
                    </a:lnTo>
                    <a:lnTo>
                      <a:pt x="4558" y="53040"/>
                    </a:lnTo>
                    <a:lnTo>
                      <a:pt x="8243" y="42394"/>
                    </a:lnTo>
                    <a:lnTo>
                      <a:pt x="13007" y="32769"/>
                    </a:lnTo>
                    <a:lnTo>
                      <a:pt x="18955" y="24364"/>
                    </a:lnTo>
                    <a:lnTo>
                      <a:pt x="26035" y="17158"/>
                    </a:lnTo>
                    <a:lnTo>
                      <a:pt x="34230" y="11129"/>
                    </a:lnTo>
                    <a:lnTo>
                      <a:pt x="43634" y="6362"/>
                    </a:lnTo>
                    <a:lnTo>
                      <a:pt x="54173" y="2788"/>
                    </a:lnTo>
                    <a:lnTo>
                      <a:pt x="65334" y="538"/>
                    </a:lnTo>
                    <a:lnTo>
                      <a:pt x="76285" y="0"/>
                    </a:lnTo>
                    <a:lnTo>
                      <a:pt x="86572" y="1232"/>
                    </a:lnTo>
                    <a:lnTo>
                      <a:pt x="96104" y="4008"/>
                    </a:lnTo>
                    <a:lnTo>
                      <a:pt x="104967" y="8005"/>
                    </a:lnTo>
                    <a:lnTo>
                      <a:pt x="113299" y="12922"/>
                    </a:lnTo>
                    <a:lnTo>
                      <a:pt x="121235" y="18833"/>
                    </a:lnTo>
                    <a:lnTo>
                      <a:pt x="128885" y="26155"/>
                    </a:lnTo>
                    <a:lnTo>
                      <a:pt x="136330" y="35008"/>
                    </a:lnTo>
                    <a:lnTo>
                      <a:pt x="143469" y="45223"/>
                    </a:lnTo>
                    <a:lnTo>
                      <a:pt x="150036" y="56529"/>
                    </a:lnTo>
                    <a:lnTo>
                      <a:pt x="155931" y="68655"/>
                    </a:lnTo>
                    <a:lnTo>
                      <a:pt x="161040" y="81373"/>
                    </a:lnTo>
                    <a:lnTo>
                      <a:pt x="165174" y="94509"/>
                    </a:lnTo>
                    <a:lnTo>
                      <a:pt x="168323" y="107935"/>
                    </a:lnTo>
                    <a:lnTo>
                      <a:pt x="170625" y="121559"/>
                    </a:lnTo>
                    <a:lnTo>
                      <a:pt x="172261" y="135319"/>
                    </a:lnTo>
                    <a:lnTo>
                      <a:pt x="173397" y="149174"/>
                    </a:lnTo>
                    <a:lnTo>
                      <a:pt x="174010" y="163260"/>
                    </a:lnTo>
                    <a:lnTo>
                      <a:pt x="173897" y="177863"/>
                    </a:lnTo>
                    <a:lnTo>
                      <a:pt x="173007" y="193089"/>
                    </a:lnTo>
                    <a:lnTo>
                      <a:pt x="171427" y="208569"/>
                    </a:lnTo>
                    <a:lnTo>
                      <a:pt x="169295" y="223582"/>
                    </a:lnTo>
                    <a:lnTo>
                      <a:pt x="166750" y="237753"/>
                    </a:lnTo>
                    <a:lnTo>
                      <a:pt x="163906" y="251047"/>
                    </a:lnTo>
                    <a:lnTo>
                      <a:pt x="160851" y="263589"/>
                    </a:lnTo>
                    <a:lnTo>
                      <a:pt x="157646" y="275540"/>
                    </a:lnTo>
                    <a:lnTo>
                      <a:pt x="154171" y="286888"/>
                    </a:lnTo>
                    <a:lnTo>
                      <a:pt x="150154" y="297451"/>
                    </a:lnTo>
                    <a:lnTo>
                      <a:pt x="145485" y="307191"/>
                    </a:lnTo>
                    <a:lnTo>
                      <a:pt x="140213" y="316209"/>
                    </a:lnTo>
                    <a:lnTo>
                      <a:pt x="134449" y="324653"/>
                    </a:lnTo>
                    <a:lnTo>
                      <a:pt x="128303" y="332664"/>
                    </a:lnTo>
                    <a:lnTo>
                      <a:pt x="121549" y="340197"/>
                    </a:lnTo>
                    <a:lnTo>
                      <a:pt x="113651" y="347037"/>
                    </a:lnTo>
                    <a:lnTo>
                      <a:pt x="104409" y="353112"/>
                    </a:lnTo>
                    <a:lnTo>
                      <a:pt x="93931" y="358175"/>
                    </a:lnTo>
                    <a:lnTo>
                      <a:pt x="82448" y="361745"/>
                    </a:lnTo>
                    <a:lnTo>
                      <a:pt x="70222" y="363685"/>
                    </a:lnTo>
                    <a:lnTo>
                      <a:pt x="58116" y="363681"/>
                    </a:lnTo>
                    <a:lnTo>
                      <a:pt x="47520" y="361101"/>
                    </a:lnTo>
                    <a:lnTo>
                      <a:pt x="39077" y="355848"/>
                    </a:lnTo>
                    <a:lnTo>
                      <a:pt x="32903" y="348423"/>
                    </a:lnTo>
                    <a:lnTo>
                      <a:pt x="28962" y="339621"/>
                    </a:lnTo>
                    <a:lnTo>
                      <a:pt x="26987" y="330045"/>
                    </a:lnTo>
                    <a:lnTo>
                      <a:pt x="26911" y="320213"/>
                    </a:lnTo>
                    <a:lnTo>
                      <a:pt x="28963" y="310628"/>
                    </a:lnTo>
                    <a:lnTo>
                      <a:pt x="33077" y="301526"/>
                    </a:lnTo>
                    <a:lnTo>
                      <a:pt x="38937" y="293095"/>
                    </a:lnTo>
                    <a:lnTo>
                      <a:pt x="46156" y="285571"/>
                    </a:lnTo>
                    <a:lnTo>
                      <a:pt x="54385" y="278997"/>
                    </a:lnTo>
                    <a:lnTo>
                      <a:pt x="63503" y="273581"/>
                    </a:lnTo>
                    <a:lnTo>
                      <a:pt x="73600" y="269765"/>
                    </a:lnTo>
                    <a:lnTo>
                      <a:pt x="84645" y="267646"/>
                    </a:lnTo>
                    <a:lnTo>
                      <a:pt x="96333" y="267189"/>
                    </a:lnTo>
                    <a:lnTo>
                      <a:pt x="108178" y="268394"/>
                    </a:lnTo>
                    <a:lnTo>
                      <a:pt x="119882" y="271093"/>
                    </a:lnTo>
                    <a:lnTo>
                      <a:pt x="131181" y="275004"/>
                    </a:lnTo>
                    <a:lnTo>
                      <a:pt x="141770" y="279838"/>
                    </a:lnTo>
                    <a:lnTo>
                      <a:pt x="151556" y="285344"/>
                    </a:lnTo>
                    <a:lnTo>
                      <a:pt x="160620" y="291327"/>
                    </a:lnTo>
                    <a:lnTo>
                      <a:pt x="169102" y="297641"/>
                    </a:lnTo>
                    <a:lnTo>
                      <a:pt x="177150" y="304179"/>
                    </a:lnTo>
                    <a:lnTo>
                      <a:pt x="185049" y="310704"/>
                    </a:lnTo>
                    <a:lnTo>
                      <a:pt x="193200" y="316859"/>
                    </a:lnTo>
                    <a:lnTo>
                      <a:pt x="201788" y="322480"/>
                    </a:lnTo>
                    <a:lnTo>
                      <a:pt x="210369" y="327621"/>
                    </a:lnTo>
                    <a:lnTo>
                      <a:pt x="218819" y="333070"/>
                    </a:lnTo>
                    <a:lnTo>
                      <a:pt x="227884" y="340422"/>
                    </a:lnTo>
                    <a:lnTo>
                      <a:pt x="239001" y="35234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3791772" y="2946729"/>
                <a:ext cx="43779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43779" h="136871">
                    <a:moveTo>
                      <a:pt x="0" y="0"/>
                    </a:moveTo>
                    <a:lnTo>
                      <a:pt x="5868" y="5867"/>
                    </a:lnTo>
                    <a:lnTo>
                      <a:pt x="11433" y="11431"/>
                    </a:lnTo>
                    <a:lnTo>
                      <a:pt x="17227" y="17235"/>
                    </a:lnTo>
                    <a:lnTo>
                      <a:pt x="23135" y="23489"/>
                    </a:lnTo>
                    <a:lnTo>
                      <a:pt x="28816" y="30467"/>
                    </a:lnTo>
                    <a:lnTo>
                      <a:pt x="34082" y="38253"/>
                    </a:lnTo>
                    <a:lnTo>
                      <a:pt x="38587" y="46927"/>
                    </a:lnTo>
                    <a:lnTo>
                      <a:pt x="41776" y="56655"/>
                    </a:lnTo>
                    <a:lnTo>
                      <a:pt x="43471" y="67412"/>
                    </a:lnTo>
                    <a:lnTo>
                      <a:pt x="43778" y="78822"/>
                    </a:lnTo>
                    <a:lnTo>
                      <a:pt x="42832" y="91570"/>
                    </a:lnTo>
                    <a:lnTo>
                      <a:pt x="39431" y="109012"/>
                    </a:lnTo>
                    <a:lnTo>
                      <a:pt x="31586" y="1368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3" name="Group 62"/>
            <p:cNvGrpSpPr/>
            <p:nvPr/>
          </p:nvGrpSpPr>
          <p:grpSpPr>
            <a:xfrm>
              <a:off x="4062140" y="2633374"/>
              <a:ext cx="386389" cy="452727"/>
              <a:chOff x="4062140" y="2633374"/>
              <a:chExt cx="386389" cy="452727"/>
            </a:xfrm>
          </p:grpSpPr>
          <p:sp>
            <p:nvSpPr>
              <p:cNvPr id="61" name="Freeform 60"/>
              <p:cNvSpPr/>
              <p:nvPr/>
            </p:nvSpPr>
            <p:spPr>
              <a:xfrm>
                <a:off x="4062140" y="2633374"/>
                <a:ext cx="236787" cy="334989"/>
              </a:xfrm>
              <a:custGeom>
                <a:avLst/>
                <a:gdLst/>
                <a:ahLst/>
                <a:cxnLst/>
                <a:rect l="0" t="0" r="0" b="0"/>
                <a:pathLst>
                  <a:path w="236787" h="334989">
                    <a:moveTo>
                      <a:pt x="77073" y="0"/>
                    </a:moveTo>
                    <a:lnTo>
                      <a:pt x="71205" y="5868"/>
                    </a:lnTo>
                    <a:lnTo>
                      <a:pt x="65640" y="11432"/>
                    </a:lnTo>
                    <a:lnTo>
                      <a:pt x="59841" y="17236"/>
                    </a:lnTo>
                    <a:lnTo>
                      <a:pt x="53761" y="23489"/>
                    </a:lnTo>
                    <a:lnTo>
                      <a:pt x="47431" y="30468"/>
                    </a:lnTo>
                    <a:lnTo>
                      <a:pt x="40898" y="38244"/>
                    </a:lnTo>
                    <a:lnTo>
                      <a:pt x="34049" y="46573"/>
                    </a:lnTo>
                    <a:lnTo>
                      <a:pt x="26618" y="55004"/>
                    </a:lnTo>
                    <a:lnTo>
                      <a:pt x="18517" y="63232"/>
                    </a:lnTo>
                    <a:lnTo>
                      <a:pt x="10172" y="69989"/>
                    </a:lnTo>
                    <a:lnTo>
                      <a:pt x="3414" y="72375"/>
                    </a:lnTo>
                    <a:lnTo>
                      <a:pt x="95" y="69636"/>
                    </a:lnTo>
                    <a:lnTo>
                      <a:pt x="0" y="63969"/>
                    </a:lnTo>
                    <a:lnTo>
                      <a:pt x="2428" y="56980"/>
                    </a:lnTo>
                    <a:lnTo>
                      <a:pt x="6934" y="49893"/>
                    </a:lnTo>
                    <a:lnTo>
                      <a:pt x="13110" y="43317"/>
                    </a:lnTo>
                    <a:lnTo>
                      <a:pt x="20565" y="37414"/>
                    </a:lnTo>
                    <a:lnTo>
                      <a:pt x="28957" y="32133"/>
                    </a:lnTo>
                    <a:lnTo>
                      <a:pt x="38023" y="27365"/>
                    </a:lnTo>
                    <a:lnTo>
                      <a:pt x="47725" y="23313"/>
                    </a:lnTo>
                    <a:lnTo>
                      <a:pt x="58225" y="20487"/>
                    </a:lnTo>
                    <a:lnTo>
                      <a:pt x="69541" y="19069"/>
                    </a:lnTo>
                    <a:lnTo>
                      <a:pt x="81243" y="19099"/>
                    </a:lnTo>
                    <a:lnTo>
                      <a:pt x="92565" y="20639"/>
                    </a:lnTo>
                    <a:lnTo>
                      <a:pt x="103101" y="23570"/>
                    </a:lnTo>
                    <a:lnTo>
                      <a:pt x="112633" y="27808"/>
                    </a:lnTo>
                    <a:lnTo>
                      <a:pt x="120963" y="33394"/>
                    </a:lnTo>
                    <a:lnTo>
                      <a:pt x="128114" y="40228"/>
                    </a:lnTo>
                    <a:lnTo>
                      <a:pt x="134103" y="48256"/>
                    </a:lnTo>
                    <a:lnTo>
                      <a:pt x="138844" y="57546"/>
                    </a:lnTo>
                    <a:lnTo>
                      <a:pt x="142399" y="68014"/>
                    </a:lnTo>
                    <a:lnTo>
                      <a:pt x="144636" y="79297"/>
                    </a:lnTo>
                    <a:lnTo>
                      <a:pt x="145164" y="90862"/>
                    </a:lnTo>
                    <a:lnTo>
                      <a:pt x="143927" y="102376"/>
                    </a:lnTo>
                    <a:lnTo>
                      <a:pt x="141147" y="113545"/>
                    </a:lnTo>
                    <a:lnTo>
                      <a:pt x="137147" y="124046"/>
                    </a:lnTo>
                    <a:lnTo>
                      <a:pt x="132269" y="133710"/>
                    </a:lnTo>
                    <a:lnTo>
                      <a:pt x="127943" y="140391"/>
                    </a:lnTo>
                    <a:lnTo>
                      <a:pt x="126666" y="142363"/>
                    </a:lnTo>
                    <a:lnTo>
                      <a:pt x="129411" y="142062"/>
                    </a:lnTo>
                    <a:lnTo>
                      <a:pt x="135403" y="141244"/>
                    </a:lnTo>
                    <a:lnTo>
                      <a:pt x="143421" y="140853"/>
                    </a:lnTo>
                    <a:lnTo>
                      <a:pt x="152574" y="141236"/>
                    </a:lnTo>
                    <a:lnTo>
                      <a:pt x="162344" y="142560"/>
                    </a:lnTo>
                    <a:lnTo>
                      <a:pt x="172445" y="145012"/>
                    </a:lnTo>
                    <a:lnTo>
                      <a:pt x="182721" y="148575"/>
                    </a:lnTo>
                    <a:lnTo>
                      <a:pt x="192760" y="153247"/>
                    </a:lnTo>
                    <a:lnTo>
                      <a:pt x="201906" y="159129"/>
                    </a:lnTo>
                    <a:lnTo>
                      <a:pt x="209876" y="166162"/>
                    </a:lnTo>
                    <a:lnTo>
                      <a:pt x="216721" y="174324"/>
                    </a:lnTo>
                    <a:lnTo>
                      <a:pt x="222636" y="183705"/>
                    </a:lnTo>
                    <a:lnTo>
                      <a:pt x="227830" y="194234"/>
                    </a:lnTo>
                    <a:lnTo>
                      <a:pt x="232168" y="205557"/>
                    </a:lnTo>
                    <a:lnTo>
                      <a:pt x="235185" y="217150"/>
                    </a:lnTo>
                    <a:lnTo>
                      <a:pt x="236731" y="228686"/>
                    </a:lnTo>
                    <a:lnTo>
                      <a:pt x="236786" y="240040"/>
                    </a:lnTo>
                    <a:lnTo>
                      <a:pt x="235304" y="251197"/>
                    </a:lnTo>
                    <a:lnTo>
                      <a:pt x="232416" y="262179"/>
                    </a:lnTo>
                    <a:lnTo>
                      <a:pt x="228375" y="272859"/>
                    </a:lnTo>
                    <a:lnTo>
                      <a:pt x="223455" y="282965"/>
                    </a:lnTo>
                    <a:lnTo>
                      <a:pt x="217885" y="292391"/>
                    </a:lnTo>
                    <a:lnTo>
                      <a:pt x="211690" y="301027"/>
                    </a:lnTo>
                    <a:lnTo>
                      <a:pt x="204702" y="308682"/>
                    </a:lnTo>
                    <a:lnTo>
                      <a:pt x="196884" y="315345"/>
                    </a:lnTo>
                    <a:lnTo>
                      <a:pt x="188176" y="320989"/>
                    </a:lnTo>
                    <a:lnTo>
                      <a:pt x="178420" y="325490"/>
                    </a:lnTo>
                    <a:lnTo>
                      <a:pt x="167631" y="328890"/>
                    </a:lnTo>
                    <a:lnTo>
                      <a:pt x="155961" y="331361"/>
                    </a:lnTo>
                    <a:lnTo>
                      <a:pt x="143604" y="333111"/>
                    </a:lnTo>
                    <a:lnTo>
                      <a:pt x="130741" y="334324"/>
                    </a:lnTo>
                    <a:lnTo>
                      <a:pt x="117681" y="334988"/>
                    </a:lnTo>
                    <a:lnTo>
                      <a:pt x="104840" y="334909"/>
                    </a:lnTo>
                    <a:lnTo>
                      <a:pt x="92442" y="334043"/>
                    </a:lnTo>
                    <a:lnTo>
                      <a:pt x="80959" y="332441"/>
                    </a:lnTo>
                    <a:lnTo>
                      <a:pt x="70082" y="329916"/>
                    </a:lnTo>
                    <a:lnTo>
                      <a:pt x="58860" y="325130"/>
                    </a:lnTo>
                    <a:lnTo>
                      <a:pt x="45487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412953" y="2949229"/>
                <a:ext cx="35576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35576" h="136872">
                    <a:moveTo>
                      <a:pt x="0" y="0"/>
                    </a:moveTo>
                    <a:lnTo>
                      <a:pt x="5868" y="5935"/>
                    </a:lnTo>
                    <a:lnTo>
                      <a:pt x="11433" y="12139"/>
                    </a:lnTo>
                    <a:lnTo>
                      <a:pt x="17223" y="19240"/>
                    </a:lnTo>
                    <a:lnTo>
                      <a:pt x="22958" y="27353"/>
                    </a:lnTo>
                    <a:lnTo>
                      <a:pt x="27991" y="36648"/>
                    </a:lnTo>
                    <a:lnTo>
                      <a:pt x="32003" y="47091"/>
                    </a:lnTo>
                    <a:lnTo>
                      <a:pt x="34683" y="58343"/>
                    </a:lnTo>
                    <a:lnTo>
                      <a:pt x="35575" y="69881"/>
                    </a:lnTo>
                    <a:lnTo>
                      <a:pt x="34624" y="81368"/>
                    </a:lnTo>
                    <a:lnTo>
                      <a:pt x="32376" y="92416"/>
                    </a:lnTo>
                    <a:lnTo>
                      <a:pt x="29576" y="103688"/>
                    </a:lnTo>
                    <a:lnTo>
                      <a:pt x="25981" y="117289"/>
                    </a:lnTo>
                    <a:lnTo>
                      <a:pt x="21058" y="1368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7" name="Group 66"/>
            <p:cNvGrpSpPr/>
            <p:nvPr/>
          </p:nvGrpSpPr>
          <p:grpSpPr>
            <a:xfrm>
              <a:off x="4651534" y="2578560"/>
              <a:ext cx="726984" cy="505369"/>
              <a:chOff x="4651534" y="2578560"/>
              <a:chExt cx="726984" cy="505369"/>
            </a:xfrm>
          </p:grpSpPr>
          <p:sp>
            <p:nvSpPr>
              <p:cNvPr id="64" name="Freeform 63"/>
              <p:cNvSpPr/>
              <p:nvPr/>
            </p:nvSpPr>
            <p:spPr>
              <a:xfrm>
                <a:off x="4651534" y="2578560"/>
                <a:ext cx="228089" cy="395629"/>
              </a:xfrm>
              <a:custGeom>
                <a:avLst/>
                <a:gdLst/>
                <a:ahLst/>
                <a:cxnLst/>
                <a:rect l="0" t="0" r="0" b="0"/>
                <a:pathLst>
                  <a:path w="228089" h="395629">
                    <a:moveTo>
                      <a:pt x="209802" y="0"/>
                    </a:moveTo>
                    <a:lnTo>
                      <a:pt x="200933" y="2867"/>
                    </a:lnTo>
                    <a:lnTo>
                      <a:pt x="191947" y="5009"/>
                    </a:lnTo>
                    <a:lnTo>
                      <a:pt x="181951" y="6612"/>
                    </a:lnTo>
                    <a:lnTo>
                      <a:pt x="170971" y="7792"/>
                    </a:lnTo>
                    <a:lnTo>
                      <a:pt x="159159" y="8641"/>
                    </a:lnTo>
                    <a:lnTo>
                      <a:pt x="146701" y="9239"/>
                    </a:lnTo>
                    <a:lnTo>
                      <a:pt x="133764" y="9653"/>
                    </a:lnTo>
                    <a:lnTo>
                      <a:pt x="120482" y="9937"/>
                    </a:lnTo>
                    <a:lnTo>
                      <a:pt x="106960" y="10131"/>
                    </a:lnTo>
                    <a:lnTo>
                      <a:pt x="93272" y="10261"/>
                    </a:lnTo>
                    <a:lnTo>
                      <a:pt x="79471" y="10349"/>
                    </a:lnTo>
                    <a:lnTo>
                      <a:pt x="65600" y="10418"/>
                    </a:lnTo>
                    <a:lnTo>
                      <a:pt x="52014" y="10803"/>
                    </a:lnTo>
                    <a:lnTo>
                      <a:pt x="39344" y="12127"/>
                    </a:lnTo>
                    <a:lnTo>
                      <a:pt x="27874" y="14655"/>
                    </a:lnTo>
                    <a:lnTo>
                      <a:pt x="18038" y="18491"/>
                    </a:lnTo>
                    <a:lnTo>
                      <a:pt x="10559" y="23740"/>
                    </a:lnTo>
                    <a:lnTo>
                      <a:pt x="5602" y="30316"/>
                    </a:lnTo>
                    <a:lnTo>
                      <a:pt x="2714" y="38154"/>
                    </a:lnTo>
                    <a:lnTo>
                      <a:pt x="1133" y="47310"/>
                    </a:lnTo>
                    <a:lnTo>
                      <a:pt x="287" y="57689"/>
                    </a:lnTo>
                    <a:lnTo>
                      <a:pt x="0" y="69081"/>
                    </a:lnTo>
                    <a:lnTo>
                      <a:pt x="397" y="81250"/>
                    </a:lnTo>
                    <a:lnTo>
                      <a:pt x="1506" y="93991"/>
                    </a:lnTo>
                    <a:lnTo>
                      <a:pt x="3079" y="107140"/>
                    </a:lnTo>
                    <a:lnTo>
                      <a:pt x="4680" y="120572"/>
                    </a:lnTo>
                    <a:lnTo>
                      <a:pt x="6069" y="134176"/>
                    </a:lnTo>
                    <a:lnTo>
                      <a:pt x="7664" y="147074"/>
                    </a:lnTo>
                    <a:lnTo>
                      <a:pt x="10407" y="157684"/>
                    </a:lnTo>
                    <a:lnTo>
                      <a:pt x="14733" y="165327"/>
                    </a:lnTo>
                    <a:lnTo>
                      <a:pt x="20438" y="169981"/>
                    </a:lnTo>
                    <a:lnTo>
                      <a:pt x="26956" y="171832"/>
                    </a:lnTo>
                    <a:lnTo>
                      <a:pt x="33873" y="171309"/>
                    </a:lnTo>
                    <a:lnTo>
                      <a:pt x="41450" y="169250"/>
                    </a:lnTo>
                    <a:lnTo>
                      <a:pt x="50499" y="166750"/>
                    </a:lnTo>
                    <a:lnTo>
                      <a:pt x="61355" y="164461"/>
                    </a:lnTo>
                    <a:lnTo>
                      <a:pt x="73576" y="162781"/>
                    </a:lnTo>
                    <a:lnTo>
                      <a:pt x="86243" y="162031"/>
                    </a:lnTo>
                    <a:lnTo>
                      <a:pt x="98764" y="162271"/>
                    </a:lnTo>
                    <a:lnTo>
                      <a:pt x="110915" y="163380"/>
                    </a:lnTo>
                    <a:lnTo>
                      <a:pt x="122674" y="165180"/>
                    </a:lnTo>
                    <a:lnTo>
                      <a:pt x="134097" y="167499"/>
                    </a:lnTo>
                    <a:lnTo>
                      <a:pt x="145259" y="170359"/>
                    </a:lnTo>
                    <a:lnTo>
                      <a:pt x="156227" y="173954"/>
                    </a:lnTo>
                    <a:lnTo>
                      <a:pt x="167053" y="178340"/>
                    </a:lnTo>
                    <a:lnTo>
                      <a:pt x="177615" y="183590"/>
                    </a:lnTo>
                    <a:lnTo>
                      <a:pt x="187634" y="189872"/>
                    </a:lnTo>
                    <a:lnTo>
                      <a:pt x="196995" y="197179"/>
                    </a:lnTo>
                    <a:lnTo>
                      <a:pt x="205415" y="205527"/>
                    </a:lnTo>
                    <a:lnTo>
                      <a:pt x="212392" y="215034"/>
                    </a:lnTo>
                    <a:lnTo>
                      <a:pt x="217787" y="225652"/>
                    </a:lnTo>
                    <a:lnTo>
                      <a:pt x="221765" y="237205"/>
                    </a:lnTo>
                    <a:lnTo>
                      <a:pt x="224609" y="249484"/>
                    </a:lnTo>
                    <a:lnTo>
                      <a:pt x="226595" y="262294"/>
                    </a:lnTo>
                    <a:lnTo>
                      <a:pt x="227797" y="275318"/>
                    </a:lnTo>
                    <a:lnTo>
                      <a:pt x="228088" y="288135"/>
                    </a:lnTo>
                    <a:lnTo>
                      <a:pt x="227468" y="300527"/>
                    </a:lnTo>
                    <a:lnTo>
                      <a:pt x="225900" y="312305"/>
                    </a:lnTo>
                    <a:lnTo>
                      <a:pt x="223244" y="323222"/>
                    </a:lnTo>
                    <a:lnTo>
                      <a:pt x="219525" y="333233"/>
                    </a:lnTo>
                    <a:lnTo>
                      <a:pt x="214739" y="342448"/>
                    </a:lnTo>
                    <a:lnTo>
                      <a:pt x="208777" y="351032"/>
                    </a:lnTo>
                    <a:lnTo>
                      <a:pt x="201691" y="359140"/>
                    </a:lnTo>
                    <a:lnTo>
                      <a:pt x="193664" y="366740"/>
                    </a:lnTo>
                    <a:lnTo>
                      <a:pt x="184904" y="373626"/>
                    </a:lnTo>
                    <a:lnTo>
                      <a:pt x="175602" y="379736"/>
                    </a:lnTo>
                    <a:lnTo>
                      <a:pt x="165746" y="384992"/>
                    </a:lnTo>
                    <a:lnTo>
                      <a:pt x="155145" y="389225"/>
                    </a:lnTo>
                    <a:lnTo>
                      <a:pt x="143758" y="392437"/>
                    </a:lnTo>
                    <a:lnTo>
                      <a:pt x="131841" y="394611"/>
                    </a:lnTo>
                    <a:lnTo>
                      <a:pt x="119841" y="395628"/>
                    </a:lnTo>
                    <a:lnTo>
                      <a:pt x="108037" y="395535"/>
                    </a:lnTo>
                    <a:lnTo>
                      <a:pt x="96773" y="394472"/>
                    </a:lnTo>
                    <a:lnTo>
                      <a:pt x="85331" y="392377"/>
                    </a:lnTo>
                    <a:lnTo>
                      <a:pt x="71591" y="387949"/>
                    </a:lnTo>
                    <a:lnTo>
                      <a:pt x="51875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956092" y="2957586"/>
                <a:ext cx="26900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6900" h="126343">
                    <a:moveTo>
                      <a:pt x="0" y="0"/>
                    </a:moveTo>
                    <a:lnTo>
                      <a:pt x="5801" y="5935"/>
                    </a:lnTo>
                    <a:lnTo>
                      <a:pt x="10725" y="12139"/>
                    </a:lnTo>
                    <a:lnTo>
                      <a:pt x="15223" y="19239"/>
                    </a:lnTo>
                    <a:lnTo>
                      <a:pt x="19271" y="27353"/>
                    </a:lnTo>
                    <a:lnTo>
                      <a:pt x="22636" y="36647"/>
                    </a:lnTo>
                    <a:lnTo>
                      <a:pt x="25235" y="47086"/>
                    </a:lnTo>
                    <a:lnTo>
                      <a:pt x="26817" y="58166"/>
                    </a:lnTo>
                    <a:lnTo>
                      <a:pt x="26899" y="69055"/>
                    </a:lnTo>
                    <a:lnTo>
                      <a:pt x="25368" y="79293"/>
                    </a:lnTo>
                    <a:lnTo>
                      <a:pt x="22714" y="88680"/>
                    </a:lnTo>
                    <a:lnTo>
                      <a:pt x="19590" y="98126"/>
                    </a:lnTo>
                    <a:lnTo>
                      <a:pt x="15722" y="109572"/>
                    </a:lnTo>
                    <a:lnTo>
                      <a:pt x="10529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5189258" y="2578560"/>
                <a:ext cx="189260" cy="372534"/>
              </a:xfrm>
              <a:custGeom>
                <a:avLst/>
                <a:gdLst/>
                <a:ahLst/>
                <a:cxnLst/>
                <a:rect l="0" t="0" r="0" b="0"/>
                <a:pathLst>
                  <a:path w="189260" h="372534">
                    <a:moveTo>
                      <a:pt x="135332" y="0"/>
                    </a:moveTo>
                    <a:lnTo>
                      <a:pt x="126598" y="8734"/>
                    </a:lnTo>
                    <a:lnTo>
                      <a:pt x="118891" y="16441"/>
                    </a:lnTo>
                    <a:lnTo>
                      <a:pt x="111489" y="23852"/>
                    </a:lnTo>
                    <a:lnTo>
                      <a:pt x="104228" y="31459"/>
                    </a:lnTo>
                    <a:lnTo>
                      <a:pt x="97050" y="39934"/>
                    </a:lnTo>
                    <a:lnTo>
                      <a:pt x="89924" y="49562"/>
                    </a:lnTo>
                    <a:lnTo>
                      <a:pt x="82834" y="60130"/>
                    </a:lnTo>
                    <a:lnTo>
                      <a:pt x="75767" y="71142"/>
                    </a:lnTo>
                    <a:lnTo>
                      <a:pt x="68716" y="82256"/>
                    </a:lnTo>
                    <a:lnTo>
                      <a:pt x="61675" y="93480"/>
                    </a:lnTo>
                    <a:lnTo>
                      <a:pt x="54642" y="105075"/>
                    </a:lnTo>
                    <a:lnTo>
                      <a:pt x="47618" y="117164"/>
                    </a:lnTo>
                    <a:lnTo>
                      <a:pt x="40766" y="129570"/>
                    </a:lnTo>
                    <a:lnTo>
                      <a:pt x="34391" y="141905"/>
                    </a:lnTo>
                    <a:lnTo>
                      <a:pt x="28622" y="153951"/>
                    </a:lnTo>
                    <a:lnTo>
                      <a:pt x="23426" y="165820"/>
                    </a:lnTo>
                    <a:lnTo>
                      <a:pt x="18703" y="177855"/>
                    </a:lnTo>
                    <a:lnTo>
                      <a:pt x="14343" y="190250"/>
                    </a:lnTo>
                    <a:lnTo>
                      <a:pt x="10415" y="203032"/>
                    </a:lnTo>
                    <a:lnTo>
                      <a:pt x="7149" y="216152"/>
                    </a:lnTo>
                    <a:lnTo>
                      <a:pt x="4617" y="229538"/>
                    </a:lnTo>
                    <a:lnTo>
                      <a:pt x="2747" y="243122"/>
                    </a:lnTo>
                    <a:lnTo>
                      <a:pt x="1408" y="256847"/>
                    </a:lnTo>
                    <a:lnTo>
                      <a:pt x="474" y="270668"/>
                    </a:lnTo>
                    <a:lnTo>
                      <a:pt x="0" y="284388"/>
                    </a:lnTo>
                    <a:lnTo>
                      <a:pt x="205" y="297680"/>
                    </a:lnTo>
                    <a:lnTo>
                      <a:pt x="1162" y="310395"/>
                    </a:lnTo>
                    <a:lnTo>
                      <a:pt x="2957" y="322390"/>
                    </a:lnTo>
                    <a:lnTo>
                      <a:pt x="5765" y="333454"/>
                    </a:lnTo>
                    <a:lnTo>
                      <a:pt x="9592" y="343554"/>
                    </a:lnTo>
                    <a:lnTo>
                      <a:pt x="14620" y="352489"/>
                    </a:lnTo>
                    <a:lnTo>
                      <a:pt x="21277" y="359821"/>
                    </a:lnTo>
                    <a:lnTo>
                      <a:pt x="29641" y="365452"/>
                    </a:lnTo>
                    <a:lnTo>
                      <a:pt x="39343" y="369420"/>
                    </a:lnTo>
                    <a:lnTo>
                      <a:pt x="49763" y="371726"/>
                    </a:lnTo>
                    <a:lnTo>
                      <a:pt x="60469" y="372533"/>
                    </a:lnTo>
                    <a:lnTo>
                      <a:pt x="71078" y="371959"/>
                    </a:lnTo>
                    <a:lnTo>
                      <a:pt x="81194" y="369986"/>
                    </a:lnTo>
                    <a:lnTo>
                      <a:pt x="90660" y="366737"/>
                    </a:lnTo>
                    <a:lnTo>
                      <a:pt x="99507" y="362439"/>
                    </a:lnTo>
                    <a:lnTo>
                      <a:pt x="107842" y="357337"/>
                    </a:lnTo>
                    <a:lnTo>
                      <a:pt x="115788" y="351644"/>
                    </a:lnTo>
                    <a:lnTo>
                      <a:pt x="123449" y="345365"/>
                    </a:lnTo>
                    <a:lnTo>
                      <a:pt x="130908" y="338318"/>
                    </a:lnTo>
                    <a:lnTo>
                      <a:pt x="138226" y="330465"/>
                    </a:lnTo>
                    <a:lnTo>
                      <a:pt x="145447" y="321904"/>
                    </a:lnTo>
                    <a:lnTo>
                      <a:pt x="152603" y="312779"/>
                    </a:lnTo>
                    <a:lnTo>
                      <a:pt x="159709" y="303231"/>
                    </a:lnTo>
                    <a:lnTo>
                      <a:pt x="166617" y="293379"/>
                    </a:lnTo>
                    <a:lnTo>
                      <a:pt x="173028" y="283313"/>
                    </a:lnTo>
                    <a:lnTo>
                      <a:pt x="178812" y="273098"/>
                    </a:lnTo>
                    <a:lnTo>
                      <a:pt x="183679" y="262781"/>
                    </a:lnTo>
                    <a:lnTo>
                      <a:pt x="187116" y="252395"/>
                    </a:lnTo>
                    <a:lnTo>
                      <a:pt x="188977" y="241967"/>
                    </a:lnTo>
                    <a:lnTo>
                      <a:pt x="189259" y="231675"/>
                    </a:lnTo>
                    <a:lnTo>
                      <a:pt x="187936" y="221838"/>
                    </a:lnTo>
                    <a:lnTo>
                      <a:pt x="185153" y="212605"/>
                    </a:lnTo>
                    <a:lnTo>
                      <a:pt x="181016" y="204440"/>
                    </a:lnTo>
                    <a:lnTo>
                      <a:pt x="175498" y="198165"/>
                    </a:lnTo>
                    <a:lnTo>
                      <a:pt x="168715" y="194066"/>
                    </a:lnTo>
                    <a:lnTo>
                      <a:pt x="160891" y="192111"/>
                    </a:lnTo>
                    <a:lnTo>
                      <a:pt x="152269" y="192229"/>
                    </a:lnTo>
                    <a:lnTo>
                      <a:pt x="143068" y="194162"/>
                    </a:lnTo>
                    <a:lnTo>
                      <a:pt x="133620" y="197712"/>
                    </a:lnTo>
                    <a:lnTo>
                      <a:pt x="124357" y="202827"/>
                    </a:lnTo>
                    <a:lnTo>
                      <a:pt x="115500" y="209332"/>
                    </a:lnTo>
                    <a:lnTo>
                      <a:pt x="107079" y="216797"/>
                    </a:lnTo>
                    <a:lnTo>
                      <a:pt x="99036" y="224646"/>
                    </a:lnTo>
                    <a:lnTo>
                      <a:pt x="91290" y="232523"/>
                    </a:lnTo>
                    <a:lnTo>
                      <a:pt x="83765" y="240608"/>
                    </a:lnTo>
                    <a:lnTo>
                      <a:pt x="76398" y="249482"/>
                    </a:lnTo>
                    <a:lnTo>
                      <a:pt x="69147" y="259404"/>
                    </a:lnTo>
                    <a:lnTo>
                      <a:pt x="62086" y="269920"/>
                    </a:lnTo>
                    <a:lnTo>
                      <a:pt x="54608" y="281161"/>
                    </a:lnTo>
                    <a:lnTo>
                      <a:pt x="44938" y="295238"/>
                    </a:lnTo>
                    <a:lnTo>
                      <a:pt x="30047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8" name="Freeform 67"/>
            <p:cNvSpPr/>
            <p:nvPr/>
          </p:nvSpPr>
          <p:spPr>
            <a:xfrm>
              <a:off x="5505746" y="2896587"/>
              <a:ext cx="78504" cy="178985"/>
            </a:xfrm>
            <a:custGeom>
              <a:avLst/>
              <a:gdLst/>
              <a:ahLst/>
              <a:cxnLst/>
              <a:rect l="0" t="0" r="0" b="0"/>
              <a:pathLst>
                <a:path w="78504" h="178985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2" y="19230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69" y="42937"/>
                  </a:lnTo>
                  <a:lnTo>
                    <a:pt x="42845" y="50711"/>
                  </a:lnTo>
                  <a:lnTo>
                    <a:pt x="49629" y="58304"/>
                  </a:lnTo>
                  <a:lnTo>
                    <a:pt x="56477" y="65750"/>
                  </a:lnTo>
                  <a:lnTo>
                    <a:pt x="63041" y="73411"/>
                  </a:lnTo>
                  <a:lnTo>
                    <a:pt x="68690" y="81933"/>
                  </a:lnTo>
                  <a:lnTo>
                    <a:pt x="73148" y="91595"/>
                  </a:lnTo>
                  <a:lnTo>
                    <a:pt x="76310" y="102189"/>
                  </a:lnTo>
                  <a:lnTo>
                    <a:pt x="78065" y="113218"/>
                  </a:lnTo>
                  <a:lnTo>
                    <a:pt x="78503" y="124330"/>
                  </a:lnTo>
                  <a:lnTo>
                    <a:pt x="77815" y="135112"/>
                  </a:lnTo>
                  <a:lnTo>
                    <a:pt x="76019" y="146169"/>
                  </a:lnTo>
                  <a:lnTo>
                    <a:pt x="71843" y="159586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5783501" y="2627189"/>
              <a:ext cx="470514" cy="526425"/>
              <a:chOff x="5783501" y="2627189"/>
              <a:chExt cx="470514" cy="526425"/>
            </a:xfrm>
          </p:grpSpPr>
          <p:sp>
            <p:nvSpPr>
              <p:cNvPr id="69" name="Freeform 68"/>
              <p:cNvSpPr/>
              <p:nvPr/>
            </p:nvSpPr>
            <p:spPr>
              <a:xfrm>
                <a:off x="5783501" y="2637717"/>
                <a:ext cx="31587" cy="326385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26385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4" y="43078"/>
                    </a:lnTo>
                    <a:lnTo>
                      <a:pt x="177" y="58280"/>
                    </a:lnTo>
                    <a:lnTo>
                      <a:pt x="826" y="74105"/>
                    </a:lnTo>
                    <a:lnTo>
                      <a:pt x="2079" y="90420"/>
                    </a:lnTo>
                    <a:lnTo>
                      <a:pt x="3904" y="106937"/>
                    </a:lnTo>
                    <a:lnTo>
                      <a:pt x="6201" y="123245"/>
                    </a:lnTo>
                    <a:lnTo>
                      <a:pt x="8852" y="139136"/>
                    </a:lnTo>
                    <a:lnTo>
                      <a:pt x="11597" y="154584"/>
                    </a:lnTo>
                    <a:lnTo>
                      <a:pt x="14054" y="169650"/>
                    </a:lnTo>
                    <a:lnTo>
                      <a:pt x="16039" y="184418"/>
                    </a:lnTo>
                    <a:lnTo>
                      <a:pt x="17710" y="198963"/>
                    </a:lnTo>
                    <a:lnTo>
                      <a:pt x="19446" y="213351"/>
                    </a:lnTo>
                    <a:lnTo>
                      <a:pt x="21464" y="227627"/>
                    </a:lnTo>
                    <a:lnTo>
                      <a:pt x="23651" y="241826"/>
                    </a:lnTo>
                    <a:lnTo>
                      <a:pt x="25667" y="255973"/>
                    </a:lnTo>
                    <a:lnTo>
                      <a:pt x="27320" y="270065"/>
                    </a:lnTo>
                    <a:lnTo>
                      <a:pt x="28585" y="283510"/>
                    </a:lnTo>
                    <a:lnTo>
                      <a:pt x="29646" y="296448"/>
                    </a:lnTo>
                    <a:lnTo>
                      <a:pt x="30593" y="310016"/>
                    </a:lnTo>
                    <a:lnTo>
                      <a:pt x="31586" y="3263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5865486" y="2627189"/>
                <a:ext cx="266915" cy="346110"/>
              </a:xfrm>
              <a:custGeom>
                <a:avLst/>
                <a:gdLst/>
                <a:ahLst/>
                <a:cxnLst/>
                <a:rect l="0" t="0" r="0" b="0"/>
                <a:pathLst>
                  <a:path w="266915" h="346110">
                    <a:moveTo>
                      <a:pt x="149642" y="0"/>
                    </a:moveTo>
                    <a:lnTo>
                      <a:pt x="140841" y="3000"/>
                    </a:lnTo>
                    <a:lnTo>
                      <a:pt x="132494" y="6423"/>
                    </a:lnTo>
                    <a:lnTo>
                      <a:pt x="123795" y="10624"/>
                    </a:lnTo>
                    <a:lnTo>
                      <a:pt x="114674" y="15696"/>
                    </a:lnTo>
                    <a:lnTo>
                      <a:pt x="105179" y="21826"/>
                    </a:lnTo>
                    <a:lnTo>
                      <a:pt x="95392" y="29014"/>
                    </a:lnTo>
                    <a:lnTo>
                      <a:pt x="85550" y="37274"/>
                    </a:lnTo>
                    <a:lnTo>
                      <a:pt x="76024" y="46718"/>
                    </a:lnTo>
                    <a:lnTo>
                      <a:pt x="66992" y="57287"/>
                    </a:lnTo>
                    <a:lnTo>
                      <a:pt x="58453" y="68636"/>
                    </a:lnTo>
                    <a:lnTo>
                      <a:pt x="50332" y="80246"/>
                    </a:lnTo>
                    <a:lnTo>
                      <a:pt x="42539" y="91793"/>
                    </a:lnTo>
                    <a:lnTo>
                      <a:pt x="35151" y="103155"/>
                    </a:lnTo>
                    <a:lnTo>
                      <a:pt x="28410" y="114316"/>
                    </a:lnTo>
                    <a:lnTo>
                      <a:pt x="22391" y="125311"/>
                    </a:lnTo>
                    <a:lnTo>
                      <a:pt x="17026" y="136339"/>
                    </a:lnTo>
                    <a:lnTo>
                      <a:pt x="12188" y="147742"/>
                    </a:lnTo>
                    <a:lnTo>
                      <a:pt x="7757" y="159680"/>
                    </a:lnTo>
                    <a:lnTo>
                      <a:pt x="3949" y="172141"/>
                    </a:lnTo>
                    <a:lnTo>
                      <a:pt x="1297" y="185038"/>
                    </a:lnTo>
                    <a:lnTo>
                      <a:pt x="0" y="198266"/>
                    </a:lnTo>
                    <a:lnTo>
                      <a:pt x="112" y="211573"/>
                    </a:lnTo>
                    <a:lnTo>
                      <a:pt x="1708" y="224579"/>
                    </a:lnTo>
                    <a:lnTo>
                      <a:pt x="4673" y="237103"/>
                    </a:lnTo>
                    <a:lnTo>
                      <a:pt x="8764" y="249139"/>
                    </a:lnTo>
                    <a:lnTo>
                      <a:pt x="13719" y="260762"/>
                    </a:lnTo>
                    <a:lnTo>
                      <a:pt x="19311" y="272059"/>
                    </a:lnTo>
                    <a:lnTo>
                      <a:pt x="25521" y="282952"/>
                    </a:lnTo>
                    <a:lnTo>
                      <a:pt x="32520" y="293202"/>
                    </a:lnTo>
                    <a:lnTo>
                      <a:pt x="40336" y="302729"/>
                    </a:lnTo>
                    <a:lnTo>
                      <a:pt x="48703" y="311602"/>
                    </a:lnTo>
                    <a:lnTo>
                      <a:pt x="57165" y="319949"/>
                    </a:lnTo>
                    <a:lnTo>
                      <a:pt x="65463" y="327884"/>
                    </a:lnTo>
                    <a:lnTo>
                      <a:pt x="74003" y="335028"/>
                    </a:lnTo>
                    <a:lnTo>
                      <a:pt x="83712" y="340542"/>
                    </a:lnTo>
                    <a:lnTo>
                      <a:pt x="95020" y="344099"/>
                    </a:lnTo>
                    <a:lnTo>
                      <a:pt x="107547" y="345844"/>
                    </a:lnTo>
                    <a:lnTo>
                      <a:pt x="120419" y="346109"/>
                    </a:lnTo>
                    <a:lnTo>
                      <a:pt x="133074" y="345247"/>
                    </a:lnTo>
                    <a:lnTo>
                      <a:pt x="145146" y="343399"/>
                    </a:lnTo>
                    <a:lnTo>
                      <a:pt x="156319" y="340497"/>
                    </a:lnTo>
                    <a:lnTo>
                      <a:pt x="166531" y="336583"/>
                    </a:lnTo>
                    <a:lnTo>
                      <a:pt x="175895" y="331652"/>
                    </a:lnTo>
                    <a:lnTo>
                      <a:pt x="184585" y="325586"/>
                    </a:lnTo>
                    <a:lnTo>
                      <a:pt x="192772" y="318424"/>
                    </a:lnTo>
                    <a:lnTo>
                      <a:pt x="200596" y="310173"/>
                    </a:lnTo>
                    <a:lnTo>
                      <a:pt x="208165" y="300731"/>
                    </a:lnTo>
                    <a:lnTo>
                      <a:pt x="215558" y="290161"/>
                    </a:lnTo>
                    <a:lnTo>
                      <a:pt x="222828" y="278809"/>
                    </a:lnTo>
                    <a:lnTo>
                      <a:pt x="230017" y="267198"/>
                    </a:lnTo>
                    <a:lnTo>
                      <a:pt x="237144" y="255641"/>
                    </a:lnTo>
                    <a:lnTo>
                      <a:pt x="244067" y="243932"/>
                    </a:lnTo>
                    <a:lnTo>
                      <a:pt x="250489" y="231473"/>
                    </a:lnTo>
                    <a:lnTo>
                      <a:pt x="256279" y="217981"/>
                    </a:lnTo>
                    <a:lnTo>
                      <a:pt x="261150" y="203648"/>
                    </a:lnTo>
                    <a:lnTo>
                      <a:pt x="264591" y="188947"/>
                    </a:lnTo>
                    <a:lnTo>
                      <a:pt x="266458" y="174208"/>
                    </a:lnTo>
                    <a:lnTo>
                      <a:pt x="266914" y="159735"/>
                    </a:lnTo>
                    <a:lnTo>
                      <a:pt x="266241" y="145870"/>
                    </a:lnTo>
                    <a:lnTo>
                      <a:pt x="264712" y="132734"/>
                    </a:lnTo>
                    <a:lnTo>
                      <a:pt x="262400" y="120270"/>
                    </a:lnTo>
                    <a:lnTo>
                      <a:pt x="259179" y="108353"/>
                    </a:lnTo>
                    <a:lnTo>
                      <a:pt x="255047" y="96854"/>
                    </a:lnTo>
                    <a:lnTo>
                      <a:pt x="249970" y="85824"/>
                    </a:lnTo>
                    <a:lnTo>
                      <a:pt x="243804" y="75482"/>
                    </a:lnTo>
                    <a:lnTo>
                      <a:pt x="236584" y="65893"/>
                    </a:lnTo>
                    <a:lnTo>
                      <a:pt x="228633" y="56979"/>
                    </a:lnTo>
                    <a:lnTo>
                      <a:pt x="220458" y="48604"/>
                    </a:lnTo>
                    <a:lnTo>
                      <a:pt x="212361" y="40645"/>
                    </a:lnTo>
                    <a:lnTo>
                      <a:pt x="204129" y="33316"/>
                    </a:lnTo>
                    <a:lnTo>
                      <a:pt x="195157" y="27146"/>
                    </a:lnTo>
                    <a:lnTo>
                      <a:pt x="185160" y="22334"/>
                    </a:lnTo>
                    <a:lnTo>
                      <a:pt x="174325" y="18933"/>
                    </a:lnTo>
                    <a:lnTo>
                      <a:pt x="163127" y="17017"/>
                    </a:lnTo>
                    <a:lnTo>
                      <a:pt x="151902" y="16470"/>
                    </a:lnTo>
                    <a:lnTo>
                      <a:pt x="141243" y="17087"/>
                    </a:lnTo>
                    <a:lnTo>
                      <a:pt x="131025" y="18827"/>
                    </a:lnTo>
                    <a:lnTo>
                      <a:pt x="120354" y="22957"/>
                    </a:lnTo>
                    <a:lnTo>
                      <a:pt x="107528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204641" y="2943044"/>
                <a:ext cx="49374" cy="210570"/>
              </a:xfrm>
              <a:custGeom>
                <a:avLst/>
                <a:gdLst/>
                <a:ahLst/>
                <a:cxnLst/>
                <a:rect l="0" t="0" r="0" b="0"/>
                <a:pathLst>
                  <a:path w="49374" h="210570">
                    <a:moveTo>
                      <a:pt x="31586" y="0"/>
                    </a:moveTo>
                    <a:lnTo>
                      <a:pt x="34520" y="11667"/>
                    </a:lnTo>
                    <a:lnTo>
                      <a:pt x="37302" y="22156"/>
                    </a:lnTo>
                    <a:lnTo>
                      <a:pt x="40197" y="32462"/>
                    </a:lnTo>
                    <a:lnTo>
                      <a:pt x="43064" y="42937"/>
                    </a:lnTo>
                    <a:lnTo>
                      <a:pt x="45580" y="53929"/>
                    </a:lnTo>
                    <a:lnTo>
                      <a:pt x="47587" y="65571"/>
                    </a:lnTo>
                    <a:lnTo>
                      <a:pt x="48926" y="77825"/>
                    </a:lnTo>
                    <a:lnTo>
                      <a:pt x="49373" y="90580"/>
                    </a:lnTo>
                    <a:lnTo>
                      <a:pt x="48888" y="103706"/>
                    </a:lnTo>
                    <a:lnTo>
                      <a:pt x="47426" y="116774"/>
                    </a:lnTo>
                    <a:lnTo>
                      <a:pt x="44849" y="129088"/>
                    </a:lnTo>
                    <a:lnTo>
                      <a:pt x="41190" y="140333"/>
                    </a:lnTo>
                    <a:lnTo>
                      <a:pt x="36616" y="150697"/>
                    </a:lnTo>
                    <a:lnTo>
                      <a:pt x="31329" y="160657"/>
                    </a:lnTo>
                    <a:lnTo>
                      <a:pt x="25525" y="170534"/>
                    </a:lnTo>
                    <a:lnTo>
                      <a:pt x="19658" y="180018"/>
                    </a:lnTo>
                    <a:lnTo>
                      <a:pt x="13864" y="189188"/>
                    </a:lnTo>
                    <a:lnTo>
                      <a:pt x="7639" y="198856"/>
                    </a:lnTo>
                    <a:lnTo>
                      <a:pt x="0" y="2105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6505624" y="2618832"/>
              <a:ext cx="404073" cy="526426"/>
              <a:chOff x="6505624" y="2618832"/>
              <a:chExt cx="404073" cy="526426"/>
            </a:xfrm>
          </p:grpSpPr>
          <p:sp>
            <p:nvSpPr>
              <p:cNvPr id="73" name="Freeform 72"/>
              <p:cNvSpPr/>
              <p:nvPr/>
            </p:nvSpPr>
            <p:spPr>
              <a:xfrm>
                <a:off x="6505624" y="2639889"/>
                <a:ext cx="10405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0405" h="357970">
                    <a:moveTo>
                      <a:pt x="0" y="0"/>
                    </a:moveTo>
                    <a:lnTo>
                      <a:pt x="2867" y="8935"/>
                    </a:lnTo>
                    <a:lnTo>
                      <a:pt x="5009" y="18562"/>
                    </a:lnTo>
                    <a:lnTo>
                      <a:pt x="6612" y="29858"/>
                    </a:lnTo>
                    <a:lnTo>
                      <a:pt x="7793" y="42872"/>
                    </a:lnTo>
                    <a:lnTo>
                      <a:pt x="8641" y="57648"/>
                    </a:lnTo>
                    <a:lnTo>
                      <a:pt x="9239" y="74022"/>
                    </a:lnTo>
                    <a:lnTo>
                      <a:pt x="9653" y="91536"/>
                    </a:lnTo>
                    <a:lnTo>
                      <a:pt x="9937" y="109572"/>
                    </a:lnTo>
                    <a:lnTo>
                      <a:pt x="10130" y="127727"/>
                    </a:lnTo>
                    <a:lnTo>
                      <a:pt x="10261" y="145659"/>
                    </a:lnTo>
                    <a:lnTo>
                      <a:pt x="10350" y="163005"/>
                    </a:lnTo>
                    <a:lnTo>
                      <a:pt x="10404" y="179630"/>
                    </a:lnTo>
                    <a:lnTo>
                      <a:pt x="10272" y="195422"/>
                    </a:lnTo>
                    <a:lnTo>
                      <a:pt x="9650" y="210194"/>
                    </a:lnTo>
                    <a:lnTo>
                      <a:pt x="8419" y="223960"/>
                    </a:lnTo>
                    <a:lnTo>
                      <a:pt x="6778" y="237190"/>
                    </a:lnTo>
                    <a:lnTo>
                      <a:pt x="5138" y="250688"/>
                    </a:lnTo>
                    <a:lnTo>
                      <a:pt x="3740" y="264880"/>
                    </a:lnTo>
                    <a:lnTo>
                      <a:pt x="2648" y="279659"/>
                    </a:lnTo>
                    <a:lnTo>
                      <a:pt x="1723" y="296327"/>
                    </a:lnTo>
                    <a:lnTo>
                      <a:pt x="887" y="319711"/>
                    </a:lnTo>
                    <a:lnTo>
                      <a:pt x="0" y="3579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6630829" y="2618832"/>
                <a:ext cx="171834" cy="359588"/>
              </a:xfrm>
              <a:custGeom>
                <a:avLst/>
                <a:gdLst/>
                <a:ahLst/>
                <a:cxnLst/>
                <a:rect l="0" t="0" r="0" b="0"/>
                <a:pathLst>
                  <a:path w="171834" h="359588">
                    <a:moveTo>
                      <a:pt x="148536" y="0"/>
                    </a:moveTo>
                    <a:lnTo>
                      <a:pt x="136802" y="2866"/>
                    </a:lnTo>
                    <a:lnTo>
                      <a:pt x="125672" y="5009"/>
                    </a:lnTo>
                    <a:lnTo>
                      <a:pt x="114074" y="6616"/>
                    </a:lnTo>
                    <a:lnTo>
                      <a:pt x="101913" y="7969"/>
                    </a:lnTo>
                    <a:lnTo>
                      <a:pt x="89253" y="9466"/>
                    </a:lnTo>
                    <a:lnTo>
                      <a:pt x="76205" y="11322"/>
                    </a:lnTo>
                    <a:lnTo>
                      <a:pt x="63200" y="13734"/>
                    </a:lnTo>
                    <a:lnTo>
                      <a:pt x="50932" y="16963"/>
                    </a:lnTo>
                    <a:lnTo>
                      <a:pt x="39728" y="21071"/>
                    </a:lnTo>
                    <a:lnTo>
                      <a:pt x="29731" y="26118"/>
                    </a:lnTo>
                    <a:lnTo>
                      <a:pt x="21083" y="32255"/>
                    </a:lnTo>
                    <a:lnTo>
                      <a:pt x="13719" y="39458"/>
                    </a:lnTo>
                    <a:lnTo>
                      <a:pt x="7756" y="47565"/>
                    </a:lnTo>
                    <a:lnTo>
                      <a:pt x="3565" y="56376"/>
                    </a:lnTo>
                    <a:lnTo>
                      <a:pt x="1183" y="65714"/>
                    </a:lnTo>
                    <a:lnTo>
                      <a:pt x="208" y="75594"/>
                    </a:lnTo>
                    <a:lnTo>
                      <a:pt x="0" y="86210"/>
                    </a:lnTo>
                    <a:lnTo>
                      <a:pt x="118" y="97608"/>
                    </a:lnTo>
                    <a:lnTo>
                      <a:pt x="500" y="109532"/>
                    </a:lnTo>
                    <a:lnTo>
                      <a:pt x="1354" y="121537"/>
                    </a:lnTo>
                    <a:lnTo>
                      <a:pt x="2791" y="133334"/>
                    </a:lnTo>
                    <a:lnTo>
                      <a:pt x="5265" y="144187"/>
                    </a:lnTo>
                    <a:lnTo>
                      <a:pt x="9602" y="152878"/>
                    </a:lnTo>
                    <a:lnTo>
                      <a:pt x="16080" y="158937"/>
                    </a:lnTo>
                    <a:lnTo>
                      <a:pt x="24349" y="162546"/>
                    </a:lnTo>
                    <a:lnTo>
                      <a:pt x="33727" y="164152"/>
                    </a:lnTo>
                    <a:lnTo>
                      <a:pt x="43697" y="164247"/>
                    </a:lnTo>
                    <a:lnTo>
                      <a:pt x="53965" y="163570"/>
                    </a:lnTo>
                    <a:lnTo>
                      <a:pt x="64376" y="163061"/>
                    </a:lnTo>
                    <a:lnTo>
                      <a:pt x="74850" y="163220"/>
                    </a:lnTo>
                    <a:lnTo>
                      <a:pt x="85187" y="164317"/>
                    </a:lnTo>
                    <a:lnTo>
                      <a:pt x="95061" y="166575"/>
                    </a:lnTo>
                    <a:lnTo>
                      <a:pt x="104335" y="169990"/>
                    </a:lnTo>
                    <a:lnTo>
                      <a:pt x="113039" y="174553"/>
                    </a:lnTo>
                    <a:lnTo>
                      <a:pt x="121273" y="180356"/>
                    </a:lnTo>
                    <a:lnTo>
                      <a:pt x="129142" y="187330"/>
                    </a:lnTo>
                    <a:lnTo>
                      <a:pt x="136581" y="195282"/>
                    </a:lnTo>
                    <a:lnTo>
                      <a:pt x="143357" y="203989"/>
                    </a:lnTo>
                    <a:lnTo>
                      <a:pt x="149399" y="213251"/>
                    </a:lnTo>
                    <a:lnTo>
                      <a:pt x="154780" y="222911"/>
                    </a:lnTo>
                    <a:lnTo>
                      <a:pt x="159627" y="232847"/>
                    </a:lnTo>
                    <a:lnTo>
                      <a:pt x="164065" y="242975"/>
                    </a:lnTo>
                    <a:lnTo>
                      <a:pt x="167877" y="253233"/>
                    </a:lnTo>
                    <a:lnTo>
                      <a:pt x="170533" y="263580"/>
                    </a:lnTo>
                    <a:lnTo>
                      <a:pt x="171833" y="273982"/>
                    </a:lnTo>
                    <a:lnTo>
                      <a:pt x="171721" y="284256"/>
                    </a:lnTo>
                    <a:lnTo>
                      <a:pt x="170125" y="294082"/>
                    </a:lnTo>
                    <a:lnTo>
                      <a:pt x="167162" y="303320"/>
                    </a:lnTo>
                    <a:lnTo>
                      <a:pt x="163071" y="311999"/>
                    </a:lnTo>
                    <a:lnTo>
                      <a:pt x="158115" y="320215"/>
                    </a:lnTo>
                    <a:lnTo>
                      <a:pt x="152519" y="328072"/>
                    </a:lnTo>
                    <a:lnTo>
                      <a:pt x="146137" y="335502"/>
                    </a:lnTo>
                    <a:lnTo>
                      <a:pt x="138489" y="342273"/>
                    </a:lnTo>
                    <a:lnTo>
                      <a:pt x="129416" y="348302"/>
                    </a:lnTo>
                    <a:lnTo>
                      <a:pt x="119051" y="353333"/>
                    </a:lnTo>
                    <a:lnTo>
                      <a:pt x="107644" y="356883"/>
                    </a:lnTo>
                    <a:lnTo>
                      <a:pt x="95464" y="358827"/>
                    </a:lnTo>
                    <a:lnTo>
                      <a:pt x="83143" y="359502"/>
                    </a:lnTo>
                    <a:lnTo>
                      <a:pt x="70354" y="359587"/>
                    </a:lnTo>
                    <a:lnTo>
                      <a:pt x="54859" y="359090"/>
                    </a:lnTo>
                    <a:lnTo>
                      <a:pt x="32723" y="35796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6863593" y="2945215"/>
                <a:ext cx="46104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46104" h="200043">
                    <a:moveTo>
                      <a:pt x="10529" y="0"/>
                    </a:moveTo>
                    <a:lnTo>
                      <a:pt x="16397" y="8801"/>
                    </a:lnTo>
                    <a:lnTo>
                      <a:pt x="21961" y="17148"/>
                    </a:lnTo>
                    <a:lnTo>
                      <a:pt x="27750" y="25851"/>
                    </a:lnTo>
                    <a:lnTo>
                      <a:pt x="33486" y="35145"/>
                    </a:lnTo>
                    <a:lnTo>
                      <a:pt x="38519" y="45288"/>
                    </a:lnTo>
                    <a:lnTo>
                      <a:pt x="42531" y="56329"/>
                    </a:lnTo>
                    <a:lnTo>
                      <a:pt x="45211" y="67996"/>
                    </a:lnTo>
                    <a:lnTo>
                      <a:pt x="46103" y="79818"/>
                    </a:lnTo>
                    <a:lnTo>
                      <a:pt x="45143" y="91512"/>
                    </a:lnTo>
                    <a:lnTo>
                      <a:pt x="42565" y="103141"/>
                    </a:lnTo>
                    <a:lnTo>
                      <a:pt x="38708" y="115015"/>
                    </a:lnTo>
                    <a:lnTo>
                      <a:pt x="33901" y="127292"/>
                    </a:lnTo>
                    <a:lnTo>
                      <a:pt x="28525" y="139759"/>
                    </a:lnTo>
                    <a:lnTo>
                      <a:pt x="22381" y="153348"/>
                    </a:lnTo>
                    <a:lnTo>
                      <a:pt x="13815" y="171493"/>
                    </a:lnTo>
                    <a:lnTo>
                      <a:pt x="0" y="2000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9" name="Group 78"/>
            <p:cNvGrpSpPr/>
            <p:nvPr/>
          </p:nvGrpSpPr>
          <p:grpSpPr>
            <a:xfrm>
              <a:off x="7184183" y="2655089"/>
              <a:ext cx="590131" cy="321304"/>
              <a:chOff x="7184183" y="2655089"/>
              <a:chExt cx="590131" cy="321304"/>
            </a:xfrm>
          </p:grpSpPr>
          <p:sp>
            <p:nvSpPr>
              <p:cNvPr id="77" name="Freeform 76"/>
              <p:cNvSpPr/>
              <p:nvPr/>
            </p:nvSpPr>
            <p:spPr>
              <a:xfrm>
                <a:off x="7184183" y="2655089"/>
                <a:ext cx="263169" cy="321304"/>
              </a:xfrm>
              <a:custGeom>
                <a:avLst/>
                <a:gdLst/>
                <a:ahLst/>
                <a:cxnLst/>
                <a:rect l="0" t="0" r="0" b="0"/>
                <a:pathLst>
                  <a:path w="263169" h="321304">
                    <a:moveTo>
                      <a:pt x="100550" y="0"/>
                    </a:moveTo>
                    <a:lnTo>
                      <a:pt x="97550" y="8734"/>
                    </a:lnTo>
                    <a:lnTo>
                      <a:pt x="94127" y="16441"/>
                    </a:lnTo>
                    <a:lnTo>
                      <a:pt x="89935" y="23848"/>
                    </a:lnTo>
                    <a:lnTo>
                      <a:pt x="85208" y="31282"/>
                    </a:lnTo>
                    <a:lnTo>
                      <a:pt x="80375" y="39108"/>
                    </a:lnTo>
                    <a:lnTo>
                      <a:pt x="75693" y="47483"/>
                    </a:lnTo>
                    <a:lnTo>
                      <a:pt x="71084" y="56226"/>
                    </a:lnTo>
                    <a:lnTo>
                      <a:pt x="66234" y="64941"/>
                    </a:lnTo>
                    <a:lnTo>
                      <a:pt x="60973" y="73395"/>
                    </a:lnTo>
                    <a:lnTo>
                      <a:pt x="55286" y="81528"/>
                    </a:lnTo>
                    <a:lnTo>
                      <a:pt x="49238" y="89369"/>
                    </a:lnTo>
                    <a:lnTo>
                      <a:pt x="42901" y="96962"/>
                    </a:lnTo>
                    <a:lnTo>
                      <a:pt x="36187" y="103873"/>
                    </a:lnTo>
                    <a:lnTo>
                      <a:pt x="28849" y="109231"/>
                    </a:lnTo>
                    <a:lnTo>
                      <a:pt x="20811" y="112652"/>
                    </a:lnTo>
                    <a:lnTo>
                      <a:pt x="12500" y="113128"/>
                    </a:lnTo>
                    <a:lnTo>
                      <a:pt x="5466" y="109971"/>
                    </a:lnTo>
                    <a:lnTo>
                      <a:pt x="1274" y="104486"/>
                    </a:lnTo>
                    <a:lnTo>
                      <a:pt x="0" y="97491"/>
                    </a:lnTo>
                    <a:lnTo>
                      <a:pt x="1112" y="89437"/>
                    </a:lnTo>
                    <a:lnTo>
                      <a:pt x="4013" y="80791"/>
                    </a:lnTo>
                    <a:lnTo>
                      <a:pt x="8200" y="72083"/>
                    </a:lnTo>
                    <a:lnTo>
                      <a:pt x="13293" y="63606"/>
                    </a:lnTo>
                    <a:lnTo>
                      <a:pt x="19177" y="55443"/>
                    </a:lnTo>
                    <a:lnTo>
                      <a:pt x="25962" y="47575"/>
                    </a:lnTo>
                    <a:lnTo>
                      <a:pt x="33641" y="39961"/>
                    </a:lnTo>
                    <a:lnTo>
                      <a:pt x="42087" y="33033"/>
                    </a:lnTo>
                    <a:lnTo>
                      <a:pt x="51136" y="27664"/>
                    </a:lnTo>
                    <a:lnTo>
                      <a:pt x="60632" y="24203"/>
                    </a:lnTo>
                    <a:lnTo>
                      <a:pt x="70450" y="22524"/>
                    </a:lnTo>
                    <a:lnTo>
                      <a:pt x="80495" y="22301"/>
                    </a:lnTo>
                    <a:lnTo>
                      <a:pt x="90690" y="23193"/>
                    </a:lnTo>
                    <a:lnTo>
                      <a:pt x="100824" y="25060"/>
                    </a:lnTo>
                    <a:lnTo>
                      <a:pt x="110555" y="27974"/>
                    </a:lnTo>
                    <a:lnTo>
                      <a:pt x="119726" y="31897"/>
                    </a:lnTo>
                    <a:lnTo>
                      <a:pt x="128189" y="36833"/>
                    </a:lnTo>
                    <a:lnTo>
                      <a:pt x="135727" y="42903"/>
                    </a:lnTo>
                    <a:lnTo>
                      <a:pt x="142307" y="50063"/>
                    </a:lnTo>
                    <a:lnTo>
                      <a:pt x="147726" y="58143"/>
                    </a:lnTo>
                    <a:lnTo>
                      <a:pt x="151543" y="66938"/>
                    </a:lnTo>
                    <a:lnTo>
                      <a:pt x="153667" y="76260"/>
                    </a:lnTo>
                    <a:lnTo>
                      <a:pt x="154298" y="85959"/>
                    </a:lnTo>
                    <a:lnTo>
                      <a:pt x="153741" y="95922"/>
                    </a:lnTo>
                    <a:lnTo>
                      <a:pt x="152290" y="106068"/>
                    </a:lnTo>
                    <a:lnTo>
                      <a:pt x="150032" y="116339"/>
                    </a:lnTo>
                    <a:lnTo>
                      <a:pt x="146846" y="126694"/>
                    </a:lnTo>
                    <a:lnTo>
                      <a:pt x="142796" y="137026"/>
                    </a:lnTo>
                    <a:lnTo>
                      <a:pt x="139920" y="144539"/>
                    </a:lnTo>
                    <a:lnTo>
                      <a:pt x="140775" y="146614"/>
                    </a:lnTo>
                    <a:lnTo>
                      <a:pt x="144989" y="145773"/>
                    </a:lnTo>
                    <a:lnTo>
                      <a:pt x="151879" y="144014"/>
                    </a:lnTo>
                    <a:lnTo>
                      <a:pt x="160821" y="142242"/>
                    </a:lnTo>
                    <a:lnTo>
                      <a:pt x="170959" y="141096"/>
                    </a:lnTo>
                    <a:lnTo>
                      <a:pt x="181249" y="141249"/>
                    </a:lnTo>
                    <a:lnTo>
                      <a:pt x="191107" y="142918"/>
                    </a:lnTo>
                    <a:lnTo>
                      <a:pt x="200356" y="145975"/>
                    </a:lnTo>
                    <a:lnTo>
                      <a:pt x="209034" y="150154"/>
                    </a:lnTo>
                    <a:lnTo>
                      <a:pt x="217244" y="155185"/>
                    </a:lnTo>
                    <a:lnTo>
                      <a:pt x="225098" y="161000"/>
                    </a:lnTo>
                    <a:lnTo>
                      <a:pt x="232695" y="167725"/>
                    </a:lnTo>
                    <a:lnTo>
                      <a:pt x="240101" y="175363"/>
                    </a:lnTo>
                    <a:lnTo>
                      <a:pt x="247042" y="183948"/>
                    </a:lnTo>
                    <a:lnTo>
                      <a:pt x="252945" y="193620"/>
                    </a:lnTo>
                    <a:lnTo>
                      <a:pt x="257575" y="204349"/>
                    </a:lnTo>
                    <a:lnTo>
                      <a:pt x="260853" y="215808"/>
                    </a:lnTo>
                    <a:lnTo>
                      <a:pt x="262686" y="227492"/>
                    </a:lnTo>
                    <a:lnTo>
                      <a:pt x="263168" y="239089"/>
                    </a:lnTo>
                    <a:lnTo>
                      <a:pt x="262203" y="250485"/>
                    </a:lnTo>
                    <a:lnTo>
                      <a:pt x="259437" y="261670"/>
                    </a:lnTo>
                    <a:lnTo>
                      <a:pt x="254836" y="272666"/>
                    </a:lnTo>
                    <a:lnTo>
                      <a:pt x="248647" y="283185"/>
                    </a:lnTo>
                    <a:lnTo>
                      <a:pt x="241204" y="292651"/>
                    </a:lnTo>
                    <a:lnTo>
                      <a:pt x="232821" y="300829"/>
                    </a:lnTo>
                    <a:lnTo>
                      <a:pt x="223430" y="307643"/>
                    </a:lnTo>
                    <a:lnTo>
                      <a:pt x="212618" y="313005"/>
                    </a:lnTo>
                    <a:lnTo>
                      <a:pt x="200279" y="317013"/>
                    </a:lnTo>
                    <a:lnTo>
                      <a:pt x="186908" y="319740"/>
                    </a:lnTo>
                    <a:lnTo>
                      <a:pt x="173396" y="321137"/>
                    </a:lnTo>
                    <a:lnTo>
                      <a:pt x="160271" y="321303"/>
                    </a:lnTo>
                    <a:lnTo>
                      <a:pt x="147698" y="320452"/>
                    </a:lnTo>
                    <a:lnTo>
                      <a:pt x="135646" y="318818"/>
                    </a:lnTo>
                    <a:lnTo>
                      <a:pt x="124025" y="316605"/>
                    </a:lnTo>
                    <a:lnTo>
                      <a:pt x="112728" y="313816"/>
                    </a:lnTo>
                    <a:lnTo>
                      <a:pt x="101668" y="310267"/>
                    </a:lnTo>
                    <a:lnTo>
                      <a:pt x="90785" y="305925"/>
                    </a:lnTo>
                    <a:lnTo>
                      <a:pt x="80289" y="301193"/>
                    </a:lnTo>
                    <a:lnTo>
                      <a:pt x="69519" y="296358"/>
                    </a:lnTo>
                    <a:lnTo>
                      <a:pt x="56409" y="290997"/>
                    </a:lnTo>
                    <a:lnTo>
                      <a:pt x="37379" y="2842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7500493" y="2682259"/>
                <a:ext cx="273821" cy="259303"/>
              </a:xfrm>
              <a:custGeom>
                <a:avLst/>
                <a:gdLst/>
                <a:ahLst/>
                <a:cxnLst/>
                <a:rect l="0" t="0" r="0" b="0"/>
                <a:pathLst>
                  <a:path w="273821" h="259303">
                    <a:moveTo>
                      <a:pt x="131680" y="4416"/>
                    </a:moveTo>
                    <a:lnTo>
                      <a:pt x="120079" y="7416"/>
                    </a:lnTo>
                    <a:lnTo>
                      <a:pt x="110230" y="10839"/>
                    </a:lnTo>
                    <a:lnTo>
                      <a:pt x="101225" y="15035"/>
                    </a:lnTo>
                    <a:lnTo>
                      <a:pt x="92783" y="19935"/>
                    </a:lnTo>
                    <a:lnTo>
                      <a:pt x="84757" y="25417"/>
                    </a:lnTo>
                    <a:lnTo>
                      <a:pt x="77034" y="31352"/>
                    </a:lnTo>
                    <a:lnTo>
                      <a:pt x="69528" y="37786"/>
                    </a:lnTo>
                    <a:lnTo>
                      <a:pt x="62177" y="44933"/>
                    </a:lnTo>
                    <a:lnTo>
                      <a:pt x="54934" y="52850"/>
                    </a:lnTo>
                    <a:lnTo>
                      <a:pt x="47762" y="61454"/>
                    </a:lnTo>
                    <a:lnTo>
                      <a:pt x="40641" y="70608"/>
                    </a:lnTo>
                    <a:lnTo>
                      <a:pt x="33558" y="80174"/>
                    </a:lnTo>
                    <a:lnTo>
                      <a:pt x="26665" y="90038"/>
                    </a:lnTo>
                    <a:lnTo>
                      <a:pt x="20264" y="100113"/>
                    </a:lnTo>
                    <a:lnTo>
                      <a:pt x="14482" y="110337"/>
                    </a:lnTo>
                    <a:lnTo>
                      <a:pt x="9448" y="120831"/>
                    </a:lnTo>
                    <a:lnTo>
                      <a:pt x="5364" y="131868"/>
                    </a:lnTo>
                    <a:lnTo>
                      <a:pt x="2257" y="143551"/>
                    </a:lnTo>
                    <a:lnTo>
                      <a:pt x="324" y="155668"/>
                    </a:lnTo>
                    <a:lnTo>
                      <a:pt x="0" y="167803"/>
                    </a:lnTo>
                    <a:lnTo>
                      <a:pt x="1376" y="179702"/>
                    </a:lnTo>
                    <a:lnTo>
                      <a:pt x="4248" y="191131"/>
                    </a:lnTo>
                    <a:lnTo>
                      <a:pt x="8310" y="201807"/>
                    </a:lnTo>
                    <a:lnTo>
                      <a:pt x="13266" y="211647"/>
                    </a:lnTo>
                    <a:lnTo>
                      <a:pt x="19033" y="220576"/>
                    </a:lnTo>
                    <a:lnTo>
                      <a:pt x="25727" y="228436"/>
                    </a:lnTo>
                    <a:lnTo>
                      <a:pt x="33338" y="235244"/>
                    </a:lnTo>
                    <a:lnTo>
                      <a:pt x="41737" y="241157"/>
                    </a:lnTo>
                    <a:lnTo>
                      <a:pt x="50753" y="246371"/>
                    </a:lnTo>
                    <a:lnTo>
                      <a:pt x="60226" y="251058"/>
                    </a:lnTo>
                    <a:lnTo>
                      <a:pt x="70029" y="255039"/>
                    </a:lnTo>
                    <a:lnTo>
                      <a:pt x="80062" y="257808"/>
                    </a:lnTo>
                    <a:lnTo>
                      <a:pt x="90254" y="259189"/>
                    </a:lnTo>
                    <a:lnTo>
                      <a:pt x="100556" y="259302"/>
                    </a:lnTo>
                    <a:lnTo>
                      <a:pt x="110932" y="258389"/>
                    </a:lnTo>
                    <a:lnTo>
                      <a:pt x="121358" y="256701"/>
                    </a:lnTo>
                    <a:lnTo>
                      <a:pt x="131818" y="254451"/>
                    </a:lnTo>
                    <a:lnTo>
                      <a:pt x="142301" y="251803"/>
                    </a:lnTo>
                    <a:lnTo>
                      <a:pt x="152799" y="248874"/>
                    </a:lnTo>
                    <a:lnTo>
                      <a:pt x="163307" y="245587"/>
                    </a:lnTo>
                    <a:lnTo>
                      <a:pt x="173822" y="241696"/>
                    </a:lnTo>
                    <a:lnTo>
                      <a:pt x="184337" y="237107"/>
                    </a:lnTo>
                    <a:lnTo>
                      <a:pt x="194686" y="231719"/>
                    </a:lnTo>
                    <a:lnTo>
                      <a:pt x="204563" y="225345"/>
                    </a:lnTo>
                    <a:lnTo>
                      <a:pt x="213836" y="217984"/>
                    </a:lnTo>
                    <a:lnTo>
                      <a:pt x="222536" y="209940"/>
                    </a:lnTo>
                    <a:lnTo>
                      <a:pt x="230767" y="201702"/>
                    </a:lnTo>
                    <a:lnTo>
                      <a:pt x="238635" y="193567"/>
                    </a:lnTo>
                    <a:lnTo>
                      <a:pt x="246072" y="185479"/>
                    </a:lnTo>
                    <a:lnTo>
                      <a:pt x="252846" y="177136"/>
                    </a:lnTo>
                    <a:lnTo>
                      <a:pt x="258884" y="168366"/>
                    </a:lnTo>
                    <a:lnTo>
                      <a:pt x="264090" y="158830"/>
                    </a:lnTo>
                    <a:lnTo>
                      <a:pt x="268289" y="147979"/>
                    </a:lnTo>
                    <a:lnTo>
                      <a:pt x="271473" y="135637"/>
                    </a:lnTo>
                    <a:lnTo>
                      <a:pt x="273460" y="122110"/>
                    </a:lnTo>
                    <a:lnTo>
                      <a:pt x="273820" y="107966"/>
                    </a:lnTo>
                    <a:lnTo>
                      <a:pt x="272468" y="93612"/>
                    </a:lnTo>
                    <a:lnTo>
                      <a:pt x="269610" y="79570"/>
                    </a:lnTo>
                    <a:lnTo>
                      <a:pt x="265558" y="66528"/>
                    </a:lnTo>
                    <a:lnTo>
                      <a:pt x="260609" y="54763"/>
                    </a:lnTo>
                    <a:lnTo>
                      <a:pt x="254847" y="44204"/>
                    </a:lnTo>
                    <a:lnTo>
                      <a:pt x="248156" y="34635"/>
                    </a:lnTo>
                    <a:lnTo>
                      <a:pt x="240542" y="25832"/>
                    </a:lnTo>
                    <a:lnTo>
                      <a:pt x="231971" y="17917"/>
                    </a:lnTo>
                    <a:lnTo>
                      <a:pt x="222309" y="11344"/>
                    </a:lnTo>
                    <a:lnTo>
                      <a:pt x="211588" y="6258"/>
                    </a:lnTo>
                    <a:lnTo>
                      <a:pt x="200133" y="2672"/>
                    </a:lnTo>
                    <a:lnTo>
                      <a:pt x="188453" y="631"/>
                    </a:lnTo>
                    <a:lnTo>
                      <a:pt x="176858" y="0"/>
                    </a:lnTo>
                    <a:lnTo>
                      <a:pt x="165463" y="524"/>
                    </a:lnTo>
                    <a:lnTo>
                      <a:pt x="154278" y="1932"/>
                    </a:lnTo>
                    <a:lnTo>
                      <a:pt x="143273" y="3988"/>
                    </a:lnTo>
                    <a:lnTo>
                      <a:pt x="132410" y="6671"/>
                    </a:lnTo>
                    <a:lnTo>
                      <a:pt x="121647" y="10149"/>
                    </a:lnTo>
                    <a:lnTo>
                      <a:pt x="110972" y="14448"/>
                    </a:lnTo>
                    <a:lnTo>
                      <a:pt x="100815" y="19349"/>
                    </a:lnTo>
                    <a:lnTo>
                      <a:pt x="91056" y="25060"/>
                    </a:lnTo>
                    <a:lnTo>
                      <a:pt x="80831" y="33200"/>
                    </a:lnTo>
                    <a:lnTo>
                      <a:pt x="68510" y="4653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85" name="Group 84"/>
          <p:cNvGrpSpPr/>
          <p:nvPr/>
        </p:nvGrpSpPr>
        <p:grpSpPr>
          <a:xfrm>
            <a:off x="1837486" y="3606997"/>
            <a:ext cx="644410" cy="305327"/>
            <a:chOff x="1837486" y="3606997"/>
            <a:chExt cx="644410" cy="305327"/>
          </a:xfrm>
        </p:grpSpPr>
        <p:sp>
          <p:nvSpPr>
            <p:cNvPr id="81" name="Freeform 80"/>
            <p:cNvSpPr/>
            <p:nvPr/>
          </p:nvSpPr>
          <p:spPr>
            <a:xfrm>
              <a:off x="1837486" y="3606997"/>
              <a:ext cx="190676" cy="305327"/>
            </a:xfrm>
            <a:custGeom>
              <a:avLst/>
              <a:gdLst/>
              <a:ahLst/>
              <a:cxnLst/>
              <a:rect l="0" t="0" r="0" b="0"/>
              <a:pathLst>
                <a:path w="190676" h="305327">
                  <a:moveTo>
                    <a:pt x="52642" y="0"/>
                  </a:moveTo>
                  <a:lnTo>
                    <a:pt x="46708" y="5867"/>
                  </a:lnTo>
                  <a:lnTo>
                    <a:pt x="40503" y="11432"/>
                  </a:lnTo>
                  <a:lnTo>
                    <a:pt x="33412" y="17236"/>
                  </a:lnTo>
                  <a:lnTo>
                    <a:pt x="25644" y="23489"/>
                  </a:lnTo>
                  <a:lnTo>
                    <a:pt x="17646" y="30467"/>
                  </a:lnTo>
                  <a:lnTo>
                    <a:pt x="9752" y="38175"/>
                  </a:lnTo>
                  <a:lnTo>
                    <a:pt x="3728" y="43956"/>
                  </a:lnTo>
                  <a:lnTo>
                    <a:pt x="1673" y="44871"/>
                  </a:lnTo>
                  <a:lnTo>
                    <a:pt x="2917" y="42404"/>
                  </a:lnTo>
                  <a:lnTo>
                    <a:pt x="6328" y="38022"/>
                  </a:lnTo>
                  <a:lnTo>
                    <a:pt x="11085" y="32561"/>
                  </a:lnTo>
                  <a:lnTo>
                    <a:pt x="16681" y="26492"/>
                  </a:lnTo>
                  <a:lnTo>
                    <a:pt x="23130" y="20397"/>
                  </a:lnTo>
                  <a:lnTo>
                    <a:pt x="30854" y="15036"/>
                  </a:lnTo>
                  <a:lnTo>
                    <a:pt x="39985" y="10762"/>
                  </a:lnTo>
                  <a:lnTo>
                    <a:pt x="50058" y="7887"/>
                  </a:lnTo>
                  <a:lnTo>
                    <a:pt x="60208" y="6852"/>
                  </a:lnTo>
                  <a:lnTo>
                    <a:pt x="69918" y="7718"/>
                  </a:lnTo>
                  <a:lnTo>
                    <a:pt x="78878" y="10400"/>
                  </a:lnTo>
                  <a:lnTo>
                    <a:pt x="86817" y="14859"/>
                  </a:lnTo>
                  <a:lnTo>
                    <a:pt x="93702" y="20896"/>
                  </a:lnTo>
                  <a:lnTo>
                    <a:pt x="99511" y="28370"/>
                  </a:lnTo>
                  <a:lnTo>
                    <a:pt x="104131" y="37280"/>
                  </a:lnTo>
                  <a:lnTo>
                    <a:pt x="107609" y="47490"/>
                  </a:lnTo>
                  <a:lnTo>
                    <a:pt x="109964" y="58598"/>
                  </a:lnTo>
                  <a:lnTo>
                    <a:pt x="111105" y="70045"/>
                  </a:lnTo>
                  <a:lnTo>
                    <a:pt x="111091" y="81479"/>
                  </a:lnTo>
                  <a:lnTo>
                    <a:pt x="109948" y="92595"/>
                  </a:lnTo>
                  <a:lnTo>
                    <a:pt x="107585" y="103060"/>
                  </a:lnTo>
                  <a:lnTo>
                    <a:pt x="104129" y="112705"/>
                  </a:lnTo>
                  <a:lnTo>
                    <a:pt x="101840" y="119542"/>
                  </a:lnTo>
                  <a:lnTo>
                    <a:pt x="103305" y="122150"/>
                  </a:lnTo>
                  <a:lnTo>
                    <a:pt x="107679" y="123089"/>
                  </a:lnTo>
                  <a:lnTo>
                    <a:pt x="114016" y="123920"/>
                  </a:lnTo>
                  <a:lnTo>
                    <a:pt x="121695" y="125175"/>
                  </a:lnTo>
                  <a:lnTo>
                    <a:pt x="130290" y="126958"/>
                  </a:lnTo>
                  <a:lnTo>
                    <a:pt x="139343" y="129375"/>
                  </a:lnTo>
                  <a:lnTo>
                    <a:pt x="148347" y="132634"/>
                  </a:lnTo>
                  <a:lnTo>
                    <a:pt x="157030" y="136775"/>
                  </a:lnTo>
                  <a:lnTo>
                    <a:pt x="165167" y="141852"/>
                  </a:lnTo>
                  <a:lnTo>
                    <a:pt x="172487" y="148013"/>
                  </a:lnTo>
                  <a:lnTo>
                    <a:pt x="178921" y="155237"/>
                  </a:lnTo>
                  <a:lnTo>
                    <a:pt x="184242" y="163529"/>
                  </a:lnTo>
                  <a:lnTo>
                    <a:pt x="187995" y="172998"/>
                  </a:lnTo>
                  <a:lnTo>
                    <a:pt x="190074" y="183585"/>
                  </a:lnTo>
                  <a:lnTo>
                    <a:pt x="190675" y="194949"/>
                  </a:lnTo>
                  <a:lnTo>
                    <a:pt x="190099" y="206567"/>
                  </a:lnTo>
                  <a:lnTo>
                    <a:pt x="188636" y="218116"/>
                  </a:lnTo>
                  <a:lnTo>
                    <a:pt x="186368" y="229310"/>
                  </a:lnTo>
                  <a:lnTo>
                    <a:pt x="183177" y="239827"/>
                  </a:lnTo>
                  <a:lnTo>
                    <a:pt x="179065" y="249561"/>
                  </a:lnTo>
                  <a:lnTo>
                    <a:pt x="174000" y="258418"/>
                  </a:lnTo>
                  <a:lnTo>
                    <a:pt x="167844" y="266230"/>
                  </a:lnTo>
                  <a:lnTo>
                    <a:pt x="160625" y="273006"/>
                  </a:lnTo>
                  <a:lnTo>
                    <a:pt x="152506" y="278898"/>
                  </a:lnTo>
                  <a:lnTo>
                    <a:pt x="143685" y="284098"/>
                  </a:lnTo>
                  <a:lnTo>
                    <a:pt x="134341" y="288780"/>
                  </a:lnTo>
                  <a:lnTo>
                    <a:pt x="124457" y="292927"/>
                  </a:lnTo>
                  <a:lnTo>
                    <a:pt x="113837" y="296341"/>
                  </a:lnTo>
                  <a:lnTo>
                    <a:pt x="102433" y="298971"/>
                  </a:lnTo>
                  <a:lnTo>
                    <a:pt x="90333" y="300908"/>
                  </a:lnTo>
                  <a:lnTo>
                    <a:pt x="77679" y="302291"/>
                  </a:lnTo>
                  <a:lnTo>
                    <a:pt x="64624" y="303258"/>
                  </a:lnTo>
                  <a:lnTo>
                    <a:pt x="51696" y="303927"/>
                  </a:lnTo>
                  <a:lnTo>
                    <a:pt x="38425" y="304457"/>
                  </a:lnTo>
                  <a:lnTo>
                    <a:pt x="22530" y="30489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26063" y="3617526"/>
              <a:ext cx="154171" cy="246233"/>
            </a:xfrm>
            <a:custGeom>
              <a:avLst/>
              <a:gdLst/>
              <a:ahLst/>
              <a:cxnLst/>
              <a:rect l="0" t="0" r="0" b="0"/>
              <a:pathLst>
                <a:path w="154171" h="246233">
                  <a:moveTo>
                    <a:pt x="90448" y="0"/>
                  </a:moveTo>
                  <a:lnTo>
                    <a:pt x="81781" y="5934"/>
                  </a:lnTo>
                  <a:lnTo>
                    <a:pt x="74715" y="12139"/>
                  </a:lnTo>
                  <a:lnTo>
                    <a:pt x="68605" y="19234"/>
                  </a:lnTo>
                  <a:lnTo>
                    <a:pt x="63030" y="27175"/>
                  </a:lnTo>
                  <a:lnTo>
                    <a:pt x="57520" y="35821"/>
                  </a:lnTo>
                  <a:lnTo>
                    <a:pt x="51808" y="45020"/>
                  </a:lnTo>
                  <a:lnTo>
                    <a:pt x="45815" y="54793"/>
                  </a:lnTo>
                  <a:lnTo>
                    <a:pt x="39559" y="65331"/>
                  </a:lnTo>
                  <a:lnTo>
                    <a:pt x="33092" y="76672"/>
                  </a:lnTo>
                  <a:lnTo>
                    <a:pt x="26630" y="88558"/>
                  </a:lnTo>
                  <a:lnTo>
                    <a:pt x="20525" y="100536"/>
                  </a:lnTo>
                  <a:lnTo>
                    <a:pt x="14946" y="112338"/>
                  </a:lnTo>
                  <a:lnTo>
                    <a:pt x="10049" y="124043"/>
                  </a:lnTo>
                  <a:lnTo>
                    <a:pt x="6058" y="135967"/>
                  </a:lnTo>
                  <a:lnTo>
                    <a:pt x="3009" y="148282"/>
                  </a:lnTo>
                  <a:lnTo>
                    <a:pt x="945" y="160841"/>
                  </a:lnTo>
                  <a:lnTo>
                    <a:pt x="0" y="173280"/>
                  </a:lnTo>
                  <a:lnTo>
                    <a:pt x="146" y="185385"/>
                  </a:lnTo>
                  <a:lnTo>
                    <a:pt x="1378" y="196955"/>
                  </a:lnTo>
                  <a:lnTo>
                    <a:pt x="3800" y="207726"/>
                  </a:lnTo>
                  <a:lnTo>
                    <a:pt x="7364" y="217625"/>
                  </a:lnTo>
                  <a:lnTo>
                    <a:pt x="12214" y="226425"/>
                  </a:lnTo>
                  <a:lnTo>
                    <a:pt x="18751" y="233665"/>
                  </a:lnTo>
                  <a:lnTo>
                    <a:pt x="27035" y="239234"/>
                  </a:lnTo>
                  <a:lnTo>
                    <a:pt x="36682" y="243162"/>
                  </a:lnTo>
                  <a:lnTo>
                    <a:pt x="47067" y="245439"/>
                  </a:lnTo>
                  <a:lnTo>
                    <a:pt x="57752" y="246232"/>
                  </a:lnTo>
                  <a:lnTo>
                    <a:pt x="68518" y="245818"/>
                  </a:lnTo>
                  <a:lnTo>
                    <a:pt x="79272" y="244486"/>
                  </a:lnTo>
                  <a:lnTo>
                    <a:pt x="89979" y="242480"/>
                  </a:lnTo>
                  <a:lnTo>
                    <a:pt x="100474" y="239831"/>
                  </a:lnTo>
                  <a:lnTo>
                    <a:pt x="110455" y="236375"/>
                  </a:lnTo>
                  <a:lnTo>
                    <a:pt x="119797" y="232083"/>
                  </a:lnTo>
                  <a:lnTo>
                    <a:pt x="128376" y="226895"/>
                  </a:lnTo>
                  <a:lnTo>
                    <a:pt x="135994" y="220656"/>
                  </a:lnTo>
                  <a:lnTo>
                    <a:pt x="142627" y="213381"/>
                  </a:lnTo>
                  <a:lnTo>
                    <a:pt x="148082" y="205224"/>
                  </a:lnTo>
                  <a:lnTo>
                    <a:pt x="151923" y="196378"/>
                  </a:lnTo>
                  <a:lnTo>
                    <a:pt x="154048" y="187035"/>
                  </a:lnTo>
                  <a:lnTo>
                    <a:pt x="154170" y="177831"/>
                  </a:lnTo>
                  <a:lnTo>
                    <a:pt x="151676" y="169797"/>
                  </a:lnTo>
                  <a:lnTo>
                    <a:pt x="146480" y="163411"/>
                  </a:lnTo>
                  <a:lnTo>
                    <a:pt x="139093" y="158955"/>
                  </a:lnTo>
                  <a:lnTo>
                    <a:pt x="130316" y="156782"/>
                  </a:lnTo>
                  <a:lnTo>
                    <a:pt x="120758" y="156842"/>
                  </a:lnTo>
                  <a:lnTo>
                    <a:pt x="110938" y="158795"/>
                  </a:lnTo>
                  <a:lnTo>
                    <a:pt x="101360" y="162224"/>
                  </a:lnTo>
                  <a:lnTo>
                    <a:pt x="92259" y="166748"/>
                  </a:lnTo>
                  <a:lnTo>
                    <a:pt x="83659" y="172222"/>
                  </a:lnTo>
                  <a:lnTo>
                    <a:pt x="75488" y="178718"/>
                  </a:lnTo>
                  <a:lnTo>
                    <a:pt x="67663" y="186182"/>
                  </a:lnTo>
                  <a:lnTo>
                    <a:pt x="60397" y="194005"/>
                  </a:lnTo>
                  <a:lnTo>
                    <a:pt x="53495" y="201863"/>
                  </a:lnTo>
                  <a:lnTo>
                    <a:pt x="46348" y="210444"/>
                  </a:lnTo>
                  <a:lnTo>
                    <a:pt x="37806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69195" y="36912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79724" y="37859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869667" y="3463875"/>
            <a:ext cx="178911" cy="484312"/>
            <a:chOff x="2869667" y="3463875"/>
            <a:chExt cx="178911" cy="484312"/>
          </a:xfrm>
        </p:grpSpPr>
        <p:sp>
          <p:nvSpPr>
            <p:cNvPr id="86" name="Freeform 85"/>
            <p:cNvSpPr/>
            <p:nvPr/>
          </p:nvSpPr>
          <p:spPr>
            <a:xfrm>
              <a:off x="2869667" y="3463875"/>
              <a:ext cx="19424" cy="379027"/>
            </a:xfrm>
            <a:custGeom>
              <a:avLst/>
              <a:gdLst/>
              <a:ahLst/>
              <a:cxnLst/>
              <a:rect l="0" t="0" r="0" b="0"/>
              <a:pathLst>
                <a:path w="19424" h="379027">
                  <a:moveTo>
                    <a:pt x="4612" y="0"/>
                  </a:moveTo>
                  <a:lnTo>
                    <a:pt x="1813" y="14803"/>
                  </a:lnTo>
                  <a:lnTo>
                    <a:pt x="311" y="29995"/>
                  </a:lnTo>
                  <a:lnTo>
                    <a:pt x="0" y="47086"/>
                  </a:lnTo>
                  <a:lnTo>
                    <a:pt x="506" y="66007"/>
                  </a:lnTo>
                  <a:lnTo>
                    <a:pt x="1325" y="86465"/>
                  </a:lnTo>
                  <a:lnTo>
                    <a:pt x="2146" y="108099"/>
                  </a:lnTo>
                  <a:lnTo>
                    <a:pt x="3003" y="129945"/>
                  </a:lnTo>
                  <a:lnTo>
                    <a:pt x="4177" y="150522"/>
                  </a:lnTo>
                  <a:lnTo>
                    <a:pt x="5812" y="169129"/>
                  </a:lnTo>
                  <a:lnTo>
                    <a:pt x="7739" y="185921"/>
                  </a:lnTo>
                  <a:lnTo>
                    <a:pt x="9579" y="201515"/>
                  </a:lnTo>
                  <a:lnTo>
                    <a:pt x="11119" y="216427"/>
                  </a:lnTo>
                  <a:lnTo>
                    <a:pt x="12475" y="231295"/>
                  </a:lnTo>
                  <a:lnTo>
                    <a:pt x="13992" y="246906"/>
                  </a:lnTo>
                  <a:lnTo>
                    <a:pt x="15855" y="263601"/>
                  </a:lnTo>
                  <a:lnTo>
                    <a:pt x="17768" y="281040"/>
                  </a:lnTo>
                  <a:lnTo>
                    <a:pt x="19066" y="298432"/>
                  </a:lnTo>
                  <a:lnTo>
                    <a:pt x="19423" y="315293"/>
                  </a:lnTo>
                  <a:lnTo>
                    <a:pt x="18996" y="330901"/>
                  </a:lnTo>
                  <a:lnTo>
                    <a:pt x="18205" y="345673"/>
                  </a:lnTo>
                  <a:lnTo>
                    <a:pt x="16979" y="360900"/>
                  </a:lnTo>
                  <a:lnTo>
                    <a:pt x="1514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11150" y="3790259"/>
              <a:ext cx="37428" cy="157928"/>
            </a:xfrm>
            <a:custGeom>
              <a:avLst/>
              <a:gdLst/>
              <a:ahLst/>
              <a:cxnLst/>
              <a:rect l="0" t="0" r="0" b="0"/>
              <a:pathLst>
                <a:path w="37428" h="157928">
                  <a:moveTo>
                    <a:pt x="10528" y="0"/>
                  </a:moveTo>
                  <a:lnTo>
                    <a:pt x="16329" y="5934"/>
                  </a:lnTo>
                  <a:lnTo>
                    <a:pt x="21253" y="12139"/>
                  </a:lnTo>
                  <a:lnTo>
                    <a:pt x="25751" y="19239"/>
                  </a:lnTo>
                  <a:lnTo>
                    <a:pt x="29799" y="27352"/>
                  </a:lnTo>
                  <a:lnTo>
                    <a:pt x="33165" y="36647"/>
                  </a:lnTo>
                  <a:lnTo>
                    <a:pt x="35764" y="47095"/>
                  </a:lnTo>
                  <a:lnTo>
                    <a:pt x="37345" y="58520"/>
                  </a:lnTo>
                  <a:lnTo>
                    <a:pt x="37427" y="70706"/>
                  </a:lnTo>
                  <a:lnTo>
                    <a:pt x="35887" y="83446"/>
                  </a:lnTo>
                  <a:lnTo>
                    <a:pt x="32903" y="96252"/>
                  </a:lnTo>
                  <a:lnTo>
                    <a:pt x="28766" y="108389"/>
                  </a:lnTo>
                  <a:lnTo>
                    <a:pt x="23773" y="119503"/>
                  </a:lnTo>
                  <a:lnTo>
                    <a:pt x="18469" y="129299"/>
                  </a:lnTo>
                  <a:lnTo>
                    <a:pt x="13124" y="138329"/>
                  </a:lnTo>
                  <a:lnTo>
                    <a:pt x="7272" y="14738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37782" y="3391749"/>
            <a:ext cx="404667" cy="535381"/>
            <a:chOff x="3437782" y="3391749"/>
            <a:chExt cx="404667" cy="535381"/>
          </a:xfrm>
        </p:grpSpPr>
        <p:sp>
          <p:nvSpPr>
            <p:cNvPr id="89" name="Freeform 88"/>
            <p:cNvSpPr/>
            <p:nvPr/>
          </p:nvSpPr>
          <p:spPr>
            <a:xfrm>
              <a:off x="3437782" y="3391749"/>
              <a:ext cx="257721" cy="417534"/>
            </a:xfrm>
            <a:custGeom>
              <a:avLst/>
              <a:gdLst/>
              <a:ahLst/>
              <a:cxnLst/>
              <a:rect l="0" t="0" r="0" b="0"/>
              <a:pathLst>
                <a:path w="257721" h="417534">
                  <a:moveTo>
                    <a:pt x="36622" y="30012"/>
                  </a:moveTo>
                  <a:lnTo>
                    <a:pt x="33688" y="38813"/>
                  </a:lnTo>
                  <a:lnTo>
                    <a:pt x="30906" y="47160"/>
                  </a:lnTo>
                  <a:lnTo>
                    <a:pt x="28002" y="55859"/>
                  </a:lnTo>
                  <a:lnTo>
                    <a:pt x="24788" y="64980"/>
                  </a:lnTo>
                  <a:lnTo>
                    <a:pt x="20975" y="74475"/>
                  </a:lnTo>
                  <a:lnTo>
                    <a:pt x="16457" y="84222"/>
                  </a:lnTo>
                  <a:lnTo>
                    <a:pt x="11272" y="92554"/>
                  </a:lnTo>
                  <a:lnTo>
                    <a:pt x="6199" y="96670"/>
                  </a:lnTo>
                  <a:lnTo>
                    <a:pt x="2504" y="96097"/>
                  </a:lnTo>
                  <a:lnTo>
                    <a:pt x="503" y="92001"/>
                  </a:lnTo>
                  <a:lnTo>
                    <a:pt x="0" y="85588"/>
                  </a:lnTo>
                  <a:lnTo>
                    <a:pt x="667" y="77700"/>
                  </a:lnTo>
                  <a:lnTo>
                    <a:pt x="2202" y="68878"/>
                  </a:lnTo>
                  <a:lnTo>
                    <a:pt x="4359" y="59464"/>
                  </a:lnTo>
                  <a:lnTo>
                    <a:pt x="7118" y="49835"/>
                  </a:lnTo>
                  <a:lnTo>
                    <a:pt x="10650" y="40432"/>
                  </a:lnTo>
                  <a:lnTo>
                    <a:pt x="14996" y="31476"/>
                  </a:lnTo>
                  <a:lnTo>
                    <a:pt x="20220" y="23154"/>
                  </a:lnTo>
                  <a:lnTo>
                    <a:pt x="26485" y="15709"/>
                  </a:lnTo>
                  <a:lnTo>
                    <a:pt x="33781" y="9194"/>
                  </a:lnTo>
                  <a:lnTo>
                    <a:pt x="42122" y="3989"/>
                  </a:lnTo>
                  <a:lnTo>
                    <a:pt x="51624" y="847"/>
                  </a:lnTo>
                  <a:lnTo>
                    <a:pt x="62229" y="0"/>
                  </a:lnTo>
                  <a:lnTo>
                    <a:pt x="73435" y="1381"/>
                  </a:lnTo>
                  <a:lnTo>
                    <a:pt x="84416" y="4890"/>
                  </a:lnTo>
                  <a:lnTo>
                    <a:pt x="94723" y="10250"/>
                  </a:lnTo>
                  <a:lnTo>
                    <a:pt x="104269" y="17084"/>
                  </a:lnTo>
                  <a:lnTo>
                    <a:pt x="113140" y="25025"/>
                  </a:lnTo>
                  <a:lnTo>
                    <a:pt x="121473" y="33766"/>
                  </a:lnTo>
                  <a:lnTo>
                    <a:pt x="129240" y="43073"/>
                  </a:lnTo>
                  <a:lnTo>
                    <a:pt x="136244" y="52772"/>
                  </a:lnTo>
                  <a:lnTo>
                    <a:pt x="142443" y="62745"/>
                  </a:lnTo>
                  <a:lnTo>
                    <a:pt x="147929" y="73069"/>
                  </a:lnTo>
                  <a:lnTo>
                    <a:pt x="152850" y="83992"/>
                  </a:lnTo>
                  <a:lnTo>
                    <a:pt x="157341" y="95605"/>
                  </a:lnTo>
                  <a:lnTo>
                    <a:pt x="161359" y="107845"/>
                  </a:lnTo>
                  <a:lnTo>
                    <a:pt x="164685" y="120593"/>
                  </a:lnTo>
                  <a:lnTo>
                    <a:pt x="167257" y="133728"/>
                  </a:lnTo>
                  <a:lnTo>
                    <a:pt x="169154" y="147141"/>
                  </a:lnTo>
                  <a:lnTo>
                    <a:pt x="170510" y="160751"/>
                  </a:lnTo>
                  <a:lnTo>
                    <a:pt x="171455" y="174498"/>
                  </a:lnTo>
                  <a:lnTo>
                    <a:pt x="171938" y="188340"/>
                  </a:lnTo>
                  <a:lnTo>
                    <a:pt x="171738" y="202246"/>
                  </a:lnTo>
                  <a:lnTo>
                    <a:pt x="170789" y="216195"/>
                  </a:lnTo>
                  <a:lnTo>
                    <a:pt x="169169" y="230174"/>
                  </a:lnTo>
                  <a:lnTo>
                    <a:pt x="167011" y="244172"/>
                  </a:lnTo>
                  <a:lnTo>
                    <a:pt x="164443" y="258183"/>
                  </a:lnTo>
                  <a:lnTo>
                    <a:pt x="161414" y="272203"/>
                  </a:lnTo>
                  <a:lnTo>
                    <a:pt x="157703" y="286229"/>
                  </a:lnTo>
                  <a:lnTo>
                    <a:pt x="153248" y="300255"/>
                  </a:lnTo>
                  <a:lnTo>
                    <a:pt x="148291" y="314115"/>
                  </a:lnTo>
                  <a:lnTo>
                    <a:pt x="143271" y="327501"/>
                  </a:lnTo>
                  <a:lnTo>
                    <a:pt x="138442" y="340279"/>
                  </a:lnTo>
                  <a:lnTo>
                    <a:pt x="133556" y="352317"/>
                  </a:lnTo>
                  <a:lnTo>
                    <a:pt x="127984" y="363409"/>
                  </a:lnTo>
                  <a:lnTo>
                    <a:pt x="121422" y="373537"/>
                  </a:lnTo>
                  <a:lnTo>
                    <a:pt x="114048" y="382831"/>
                  </a:lnTo>
                  <a:lnTo>
                    <a:pt x="106326" y="391468"/>
                  </a:lnTo>
                  <a:lnTo>
                    <a:pt x="98566" y="399601"/>
                  </a:lnTo>
                  <a:lnTo>
                    <a:pt x="90575" y="406879"/>
                  </a:lnTo>
                  <a:lnTo>
                    <a:pt x="81772" y="412484"/>
                  </a:lnTo>
                  <a:lnTo>
                    <a:pt x="71901" y="416094"/>
                  </a:lnTo>
                  <a:lnTo>
                    <a:pt x="61493" y="417533"/>
                  </a:lnTo>
                  <a:lnTo>
                    <a:pt x="51647" y="416529"/>
                  </a:lnTo>
                  <a:lnTo>
                    <a:pt x="42952" y="413183"/>
                  </a:lnTo>
                  <a:lnTo>
                    <a:pt x="35488" y="407869"/>
                  </a:lnTo>
                  <a:lnTo>
                    <a:pt x="29092" y="401031"/>
                  </a:lnTo>
                  <a:lnTo>
                    <a:pt x="23543" y="393069"/>
                  </a:lnTo>
                  <a:lnTo>
                    <a:pt x="18952" y="384303"/>
                  </a:lnTo>
                  <a:lnTo>
                    <a:pt x="15758" y="374976"/>
                  </a:lnTo>
                  <a:lnTo>
                    <a:pt x="14099" y="365274"/>
                  </a:lnTo>
                  <a:lnTo>
                    <a:pt x="14306" y="355813"/>
                  </a:lnTo>
                  <a:lnTo>
                    <a:pt x="17029" y="347598"/>
                  </a:lnTo>
                  <a:lnTo>
                    <a:pt x="22380" y="341081"/>
                  </a:lnTo>
                  <a:lnTo>
                    <a:pt x="29873" y="336368"/>
                  </a:lnTo>
                  <a:lnTo>
                    <a:pt x="38722" y="333488"/>
                  </a:lnTo>
                  <a:lnTo>
                    <a:pt x="48333" y="332260"/>
                  </a:lnTo>
                  <a:lnTo>
                    <a:pt x="58358" y="332534"/>
                  </a:lnTo>
                  <a:lnTo>
                    <a:pt x="68606" y="334296"/>
                  </a:lnTo>
                  <a:lnTo>
                    <a:pt x="78975" y="337402"/>
                  </a:lnTo>
                  <a:lnTo>
                    <a:pt x="89410" y="341602"/>
                  </a:lnTo>
                  <a:lnTo>
                    <a:pt x="99884" y="346636"/>
                  </a:lnTo>
                  <a:lnTo>
                    <a:pt x="110384" y="352275"/>
                  </a:lnTo>
                  <a:lnTo>
                    <a:pt x="121064" y="358179"/>
                  </a:lnTo>
                  <a:lnTo>
                    <a:pt x="132228" y="363908"/>
                  </a:lnTo>
                  <a:lnTo>
                    <a:pt x="143997" y="369240"/>
                  </a:lnTo>
                  <a:lnTo>
                    <a:pt x="156173" y="374142"/>
                  </a:lnTo>
                  <a:lnTo>
                    <a:pt x="168346" y="378668"/>
                  </a:lnTo>
                  <a:lnTo>
                    <a:pt x="180275" y="382895"/>
                  </a:lnTo>
                  <a:lnTo>
                    <a:pt x="192020" y="386747"/>
                  </a:lnTo>
                  <a:lnTo>
                    <a:pt x="205327" y="390374"/>
                  </a:lnTo>
                  <a:lnTo>
                    <a:pt x="224712" y="394094"/>
                  </a:lnTo>
                  <a:lnTo>
                    <a:pt x="257720" y="398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11316" y="3790259"/>
              <a:ext cx="31133" cy="136871"/>
            </a:xfrm>
            <a:custGeom>
              <a:avLst/>
              <a:gdLst/>
              <a:ahLst/>
              <a:cxnLst/>
              <a:rect l="0" t="0" r="0" b="0"/>
              <a:pathLst>
                <a:path w="31133" h="136871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17" y="19235"/>
                  </a:lnTo>
                  <a:lnTo>
                    <a:pt x="22779" y="27175"/>
                  </a:lnTo>
                  <a:lnTo>
                    <a:pt x="27164" y="35822"/>
                  </a:lnTo>
                  <a:lnTo>
                    <a:pt x="29933" y="45016"/>
                  </a:lnTo>
                  <a:lnTo>
                    <a:pt x="31132" y="54616"/>
                  </a:lnTo>
                  <a:lnTo>
                    <a:pt x="31026" y="64505"/>
                  </a:lnTo>
                  <a:lnTo>
                    <a:pt x="29920" y="74594"/>
                  </a:lnTo>
                  <a:lnTo>
                    <a:pt x="28238" y="84748"/>
                  </a:lnTo>
                  <a:lnTo>
                    <a:pt x="26337" y="95994"/>
                  </a:lnTo>
                  <a:lnTo>
                    <a:pt x="24057" y="11155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137699" y="3305948"/>
            <a:ext cx="845304" cy="526426"/>
            <a:chOff x="4137699" y="3305948"/>
            <a:chExt cx="845304" cy="526426"/>
          </a:xfrm>
        </p:grpSpPr>
        <p:sp>
          <p:nvSpPr>
            <p:cNvPr id="92" name="Freeform 91"/>
            <p:cNvSpPr/>
            <p:nvPr/>
          </p:nvSpPr>
          <p:spPr>
            <a:xfrm>
              <a:off x="4137699" y="3305948"/>
              <a:ext cx="211062" cy="408765"/>
            </a:xfrm>
            <a:custGeom>
              <a:avLst/>
              <a:gdLst/>
              <a:ahLst/>
              <a:cxnLst/>
              <a:rect l="0" t="0" r="0" b="0"/>
              <a:pathLst>
                <a:path w="211062" h="408765">
                  <a:moveTo>
                    <a:pt x="84228" y="0"/>
                  </a:moveTo>
                  <a:lnTo>
                    <a:pt x="78361" y="5934"/>
                  </a:lnTo>
                  <a:lnTo>
                    <a:pt x="72796" y="12139"/>
                  </a:lnTo>
                  <a:lnTo>
                    <a:pt x="66997" y="19231"/>
                  </a:lnTo>
                  <a:lnTo>
                    <a:pt x="60916" y="26998"/>
                  </a:lnTo>
                  <a:lnTo>
                    <a:pt x="54586" y="34996"/>
                  </a:lnTo>
                  <a:lnTo>
                    <a:pt x="48054" y="42937"/>
                  </a:lnTo>
                  <a:lnTo>
                    <a:pt x="41205" y="50712"/>
                  </a:lnTo>
                  <a:lnTo>
                    <a:pt x="33774" y="58305"/>
                  </a:lnTo>
                  <a:lnTo>
                    <a:pt x="25673" y="65708"/>
                  </a:lnTo>
                  <a:lnTo>
                    <a:pt x="17328" y="71746"/>
                  </a:lnTo>
                  <a:lnTo>
                    <a:pt x="10569" y="73529"/>
                  </a:lnTo>
                  <a:lnTo>
                    <a:pt x="7251" y="70352"/>
                  </a:lnTo>
                  <a:lnTo>
                    <a:pt x="7152" y="64399"/>
                  </a:lnTo>
                  <a:lnTo>
                    <a:pt x="9407" y="57069"/>
                  </a:lnTo>
                  <a:lnTo>
                    <a:pt x="13263" y="49232"/>
                  </a:lnTo>
                  <a:lnTo>
                    <a:pt x="18195" y="41346"/>
                  </a:lnTo>
                  <a:lnTo>
                    <a:pt x="24169" y="33753"/>
                  </a:lnTo>
                  <a:lnTo>
                    <a:pt x="31563" y="26800"/>
                  </a:lnTo>
                  <a:lnTo>
                    <a:pt x="40474" y="20614"/>
                  </a:lnTo>
                  <a:lnTo>
                    <a:pt x="50736" y="15460"/>
                  </a:lnTo>
                  <a:lnTo>
                    <a:pt x="62077" y="11819"/>
                  </a:lnTo>
                  <a:lnTo>
                    <a:pt x="74218" y="9819"/>
                  </a:lnTo>
                  <a:lnTo>
                    <a:pt x="86607" y="9442"/>
                  </a:lnTo>
                  <a:lnTo>
                    <a:pt x="98459" y="10700"/>
                  </a:lnTo>
                  <a:lnTo>
                    <a:pt x="109381" y="13439"/>
                  </a:lnTo>
                  <a:lnTo>
                    <a:pt x="119187" y="17547"/>
                  </a:lnTo>
                  <a:lnTo>
                    <a:pt x="127709" y="23045"/>
                  </a:lnTo>
                  <a:lnTo>
                    <a:pt x="134989" y="29814"/>
                  </a:lnTo>
                  <a:lnTo>
                    <a:pt x="140895" y="37629"/>
                  </a:lnTo>
                  <a:lnTo>
                    <a:pt x="145048" y="46245"/>
                  </a:lnTo>
                  <a:lnTo>
                    <a:pt x="147400" y="55451"/>
                  </a:lnTo>
                  <a:lnTo>
                    <a:pt x="148186" y="65243"/>
                  </a:lnTo>
                  <a:lnTo>
                    <a:pt x="147733" y="75800"/>
                  </a:lnTo>
                  <a:lnTo>
                    <a:pt x="146354" y="87153"/>
                  </a:lnTo>
                  <a:lnTo>
                    <a:pt x="144142" y="98879"/>
                  </a:lnTo>
                  <a:lnTo>
                    <a:pt x="140988" y="110218"/>
                  </a:lnTo>
                  <a:lnTo>
                    <a:pt x="136902" y="120769"/>
                  </a:lnTo>
                  <a:lnTo>
                    <a:pt x="131853" y="130480"/>
                  </a:lnTo>
                  <a:lnTo>
                    <a:pt x="125707" y="139463"/>
                  </a:lnTo>
                  <a:lnTo>
                    <a:pt x="118501" y="147875"/>
                  </a:lnTo>
                  <a:lnTo>
                    <a:pt x="110559" y="155865"/>
                  </a:lnTo>
                  <a:lnTo>
                    <a:pt x="102391" y="163551"/>
                  </a:lnTo>
                  <a:lnTo>
                    <a:pt x="94362" y="170986"/>
                  </a:lnTo>
                  <a:lnTo>
                    <a:pt x="88565" y="176857"/>
                  </a:lnTo>
                  <a:lnTo>
                    <a:pt x="87708" y="179745"/>
                  </a:lnTo>
                  <a:lnTo>
                    <a:pt x="91390" y="180692"/>
                  </a:lnTo>
                  <a:lnTo>
                    <a:pt x="98241" y="180913"/>
                  </a:lnTo>
                  <a:lnTo>
                    <a:pt x="106920" y="181287"/>
                  </a:lnTo>
                  <a:lnTo>
                    <a:pt x="116549" y="182206"/>
                  </a:lnTo>
                  <a:lnTo>
                    <a:pt x="126483" y="183900"/>
                  </a:lnTo>
                  <a:lnTo>
                    <a:pt x="136170" y="186605"/>
                  </a:lnTo>
                  <a:lnTo>
                    <a:pt x="145366" y="190339"/>
                  </a:lnTo>
                  <a:lnTo>
                    <a:pt x="154207" y="195127"/>
                  </a:lnTo>
                  <a:lnTo>
                    <a:pt x="163075" y="201085"/>
                  </a:lnTo>
                  <a:lnTo>
                    <a:pt x="172188" y="208171"/>
                  </a:lnTo>
                  <a:lnTo>
                    <a:pt x="181279" y="216368"/>
                  </a:lnTo>
                  <a:lnTo>
                    <a:pt x="189705" y="225772"/>
                  </a:lnTo>
                  <a:lnTo>
                    <a:pt x="197141" y="236321"/>
                  </a:lnTo>
                  <a:lnTo>
                    <a:pt x="203270" y="247827"/>
                  </a:lnTo>
                  <a:lnTo>
                    <a:pt x="207630" y="260075"/>
                  </a:lnTo>
                  <a:lnTo>
                    <a:pt x="210149" y="272864"/>
                  </a:lnTo>
                  <a:lnTo>
                    <a:pt x="211061" y="285875"/>
                  </a:lnTo>
                  <a:lnTo>
                    <a:pt x="210700" y="298682"/>
                  </a:lnTo>
                  <a:lnTo>
                    <a:pt x="209385" y="311068"/>
                  </a:lnTo>
                  <a:lnTo>
                    <a:pt x="207218" y="322842"/>
                  </a:lnTo>
                  <a:lnTo>
                    <a:pt x="204095" y="333756"/>
                  </a:lnTo>
                  <a:lnTo>
                    <a:pt x="200034" y="343765"/>
                  </a:lnTo>
                  <a:lnTo>
                    <a:pt x="195172" y="352979"/>
                  </a:lnTo>
                  <a:lnTo>
                    <a:pt x="189685" y="361563"/>
                  </a:lnTo>
                  <a:lnTo>
                    <a:pt x="183729" y="369670"/>
                  </a:lnTo>
                  <a:lnTo>
                    <a:pt x="177272" y="377269"/>
                  </a:lnTo>
                  <a:lnTo>
                    <a:pt x="170105" y="384154"/>
                  </a:lnTo>
                  <a:lnTo>
                    <a:pt x="162167" y="390265"/>
                  </a:lnTo>
                  <a:lnTo>
                    <a:pt x="153379" y="395521"/>
                  </a:lnTo>
                  <a:lnTo>
                    <a:pt x="143570" y="399753"/>
                  </a:lnTo>
                  <a:lnTo>
                    <a:pt x="132740" y="402970"/>
                  </a:lnTo>
                  <a:lnTo>
                    <a:pt x="120874" y="405316"/>
                  </a:lnTo>
                  <a:lnTo>
                    <a:pt x="107852" y="406982"/>
                  </a:lnTo>
                  <a:lnTo>
                    <a:pt x="93730" y="408138"/>
                  </a:lnTo>
                  <a:lnTo>
                    <a:pt x="79010" y="408764"/>
                  </a:lnTo>
                  <a:lnTo>
                    <a:pt x="64516" y="408660"/>
                  </a:lnTo>
                  <a:lnTo>
                    <a:pt x="50712" y="407781"/>
                  </a:lnTo>
                  <a:lnTo>
                    <a:pt x="38132" y="406369"/>
                  </a:lnTo>
                  <a:lnTo>
                    <a:pt x="26325" y="404737"/>
                  </a:lnTo>
                  <a:lnTo>
                    <a:pt x="14263" y="40274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43026" y="3684974"/>
              <a:ext cx="33690" cy="147400"/>
            </a:xfrm>
            <a:custGeom>
              <a:avLst/>
              <a:gdLst/>
              <a:ahLst/>
              <a:cxnLst/>
              <a:rect l="0" t="0" r="0" b="0"/>
              <a:pathLst>
                <a:path w="33690" h="147400">
                  <a:moveTo>
                    <a:pt x="10528" y="0"/>
                  </a:moveTo>
                  <a:lnTo>
                    <a:pt x="16329" y="6001"/>
                  </a:lnTo>
                  <a:lnTo>
                    <a:pt x="21253" y="12846"/>
                  </a:lnTo>
                  <a:lnTo>
                    <a:pt x="25746" y="21243"/>
                  </a:lnTo>
                  <a:lnTo>
                    <a:pt x="29621" y="31215"/>
                  </a:lnTo>
                  <a:lnTo>
                    <a:pt x="32339" y="42827"/>
                  </a:lnTo>
                  <a:lnTo>
                    <a:pt x="33689" y="55932"/>
                  </a:lnTo>
                  <a:lnTo>
                    <a:pt x="33617" y="69935"/>
                  </a:lnTo>
                  <a:lnTo>
                    <a:pt x="32052" y="83932"/>
                  </a:lnTo>
                  <a:lnTo>
                    <a:pt x="29113" y="97396"/>
                  </a:lnTo>
                  <a:lnTo>
                    <a:pt x="25162" y="109744"/>
                  </a:lnTo>
                  <a:lnTo>
                    <a:pt x="20209" y="121368"/>
                  </a:lnTo>
                  <a:lnTo>
                    <a:pt x="12703" y="1332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43108" y="3316476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" y="0"/>
                  </a:moveTo>
                  <a:lnTo>
                    <a:pt x="1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4" y="81583"/>
                  </a:lnTo>
                  <a:lnTo>
                    <a:pt x="3727" y="95522"/>
                  </a:lnTo>
                  <a:lnTo>
                    <a:pt x="5375" y="110020"/>
                  </a:lnTo>
                  <a:lnTo>
                    <a:pt x="6778" y="125177"/>
                  </a:lnTo>
                  <a:lnTo>
                    <a:pt x="7871" y="140780"/>
                  </a:lnTo>
                  <a:lnTo>
                    <a:pt x="8679" y="156406"/>
                  </a:lnTo>
                  <a:lnTo>
                    <a:pt x="9257" y="171806"/>
                  </a:lnTo>
                  <a:lnTo>
                    <a:pt x="9663" y="186910"/>
                  </a:lnTo>
                  <a:lnTo>
                    <a:pt x="9942" y="201738"/>
                  </a:lnTo>
                  <a:lnTo>
                    <a:pt x="10133" y="216342"/>
                  </a:lnTo>
                  <a:lnTo>
                    <a:pt x="10263" y="230777"/>
                  </a:lnTo>
                  <a:lnTo>
                    <a:pt x="10350" y="245089"/>
                  </a:lnTo>
                  <a:lnTo>
                    <a:pt x="10410" y="259296"/>
                  </a:lnTo>
                  <a:lnTo>
                    <a:pt x="10450" y="272819"/>
                  </a:lnTo>
                  <a:lnTo>
                    <a:pt x="10480" y="285818"/>
                  </a:lnTo>
                  <a:lnTo>
                    <a:pt x="10505" y="299438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73953" y="3358590"/>
              <a:ext cx="127042" cy="275262"/>
            </a:xfrm>
            <a:custGeom>
              <a:avLst/>
              <a:gdLst/>
              <a:ahLst/>
              <a:cxnLst/>
              <a:rect l="0" t="0" r="0" b="0"/>
              <a:pathLst>
                <a:path w="127042" h="275262">
                  <a:moveTo>
                    <a:pt x="127041" y="168456"/>
                  </a:moveTo>
                  <a:lnTo>
                    <a:pt x="121107" y="177191"/>
                  </a:lnTo>
                  <a:lnTo>
                    <a:pt x="114902" y="184897"/>
                  </a:lnTo>
                  <a:lnTo>
                    <a:pt x="107811" y="192304"/>
                  </a:lnTo>
                  <a:lnTo>
                    <a:pt x="100043" y="199738"/>
                  </a:lnTo>
                  <a:lnTo>
                    <a:pt x="92046" y="207565"/>
                  </a:lnTo>
                  <a:lnTo>
                    <a:pt x="84100" y="215939"/>
                  </a:lnTo>
                  <a:lnTo>
                    <a:pt x="76153" y="224682"/>
                  </a:lnTo>
                  <a:lnTo>
                    <a:pt x="67911" y="233397"/>
                  </a:lnTo>
                  <a:lnTo>
                    <a:pt x="59225" y="241851"/>
                  </a:lnTo>
                  <a:lnTo>
                    <a:pt x="50257" y="249984"/>
                  </a:lnTo>
                  <a:lnTo>
                    <a:pt x="41385" y="257825"/>
                  </a:lnTo>
                  <a:lnTo>
                    <a:pt x="32826" y="265408"/>
                  </a:lnTo>
                  <a:lnTo>
                    <a:pt x="24772" y="271954"/>
                  </a:lnTo>
                  <a:lnTo>
                    <a:pt x="16864" y="275261"/>
                  </a:lnTo>
                  <a:lnTo>
                    <a:pt x="9397" y="274148"/>
                  </a:lnTo>
                  <a:lnTo>
                    <a:pt x="4062" y="269513"/>
                  </a:lnTo>
                  <a:lnTo>
                    <a:pt x="1075" y="262217"/>
                  </a:lnTo>
                  <a:lnTo>
                    <a:pt x="0" y="252929"/>
                  </a:lnTo>
                  <a:lnTo>
                    <a:pt x="339" y="242189"/>
                  </a:lnTo>
                  <a:lnTo>
                    <a:pt x="1680" y="230415"/>
                  </a:lnTo>
                  <a:lnTo>
                    <a:pt x="3718" y="217919"/>
                  </a:lnTo>
                  <a:lnTo>
                    <a:pt x="6233" y="204926"/>
                  </a:lnTo>
                  <a:lnTo>
                    <a:pt x="9073" y="191596"/>
                  </a:lnTo>
                  <a:lnTo>
                    <a:pt x="12134" y="178204"/>
                  </a:lnTo>
                  <a:lnTo>
                    <a:pt x="15344" y="165132"/>
                  </a:lnTo>
                  <a:lnTo>
                    <a:pt x="18647" y="152555"/>
                  </a:lnTo>
                  <a:lnTo>
                    <a:pt x="21850" y="140313"/>
                  </a:lnTo>
                  <a:lnTo>
                    <a:pt x="24621" y="128017"/>
                  </a:lnTo>
                  <a:lnTo>
                    <a:pt x="26822" y="115445"/>
                  </a:lnTo>
                  <a:lnTo>
                    <a:pt x="28638" y="102542"/>
                  </a:lnTo>
                  <a:lnTo>
                    <a:pt x="30473" y="89341"/>
                  </a:lnTo>
                  <a:lnTo>
                    <a:pt x="32558" y="75909"/>
                  </a:lnTo>
                  <a:lnTo>
                    <a:pt x="34799" y="62529"/>
                  </a:lnTo>
                  <a:lnTo>
                    <a:pt x="37086" y="48160"/>
                  </a:lnTo>
                  <a:lnTo>
                    <a:pt x="39625" y="29306"/>
                  </a:lnTo>
                  <a:lnTo>
                    <a:pt x="42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58922" y="3663917"/>
              <a:ext cx="24081" cy="168457"/>
            </a:xfrm>
            <a:custGeom>
              <a:avLst/>
              <a:gdLst/>
              <a:ahLst/>
              <a:cxnLst/>
              <a:rect l="0" t="0" r="0" b="0"/>
              <a:pathLst>
                <a:path w="24081" h="168457">
                  <a:moveTo>
                    <a:pt x="0" y="0"/>
                  </a:moveTo>
                  <a:lnTo>
                    <a:pt x="2934" y="8801"/>
                  </a:lnTo>
                  <a:lnTo>
                    <a:pt x="5716" y="17147"/>
                  </a:lnTo>
                  <a:lnTo>
                    <a:pt x="8616" y="25851"/>
                  </a:lnTo>
                  <a:lnTo>
                    <a:pt x="11656" y="35144"/>
                  </a:lnTo>
                  <a:lnTo>
                    <a:pt x="14821" y="45287"/>
                  </a:lnTo>
                  <a:lnTo>
                    <a:pt x="18076" y="56333"/>
                  </a:lnTo>
                  <a:lnTo>
                    <a:pt x="21068" y="68173"/>
                  </a:lnTo>
                  <a:lnTo>
                    <a:pt x="23163" y="80643"/>
                  </a:lnTo>
                  <a:lnTo>
                    <a:pt x="24080" y="93576"/>
                  </a:lnTo>
                  <a:lnTo>
                    <a:pt x="23711" y="106513"/>
                  </a:lnTo>
                  <a:lnTo>
                    <a:pt x="21942" y="118738"/>
                  </a:lnTo>
                  <a:lnTo>
                    <a:pt x="18870" y="129911"/>
                  </a:lnTo>
                  <a:lnTo>
                    <a:pt x="15028" y="139747"/>
                  </a:lnTo>
                  <a:lnTo>
                    <a:pt x="10904" y="148809"/>
                  </a:lnTo>
                  <a:lnTo>
                    <a:pt x="6138" y="15788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184195" y="3348062"/>
            <a:ext cx="340554" cy="452726"/>
            <a:chOff x="5184195" y="3348062"/>
            <a:chExt cx="340554" cy="452726"/>
          </a:xfrm>
        </p:grpSpPr>
        <p:sp>
          <p:nvSpPr>
            <p:cNvPr id="98" name="Freeform 97"/>
            <p:cNvSpPr/>
            <p:nvPr/>
          </p:nvSpPr>
          <p:spPr>
            <a:xfrm>
              <a:off x="5184195" y="3348062"/>
              <a:ext cx="215734" cy="328750"/>
            </a:xfrm>
            <a:custGeom>
              <a:avLst/>
              <a:gdLst/>
              <a:ahLst/>
              <a:cxnLst/>
              <a:rect l="0" t="0" r="0" b="0"/>
              <a:pathLst>
                <a:path w="215734" h="328750">
                  <a:moveTo>
                    <a:pt x="111639" y="0"/>
                  </a:moveTo>
                  <a:lnTo>
                    <a:pt x="105838" y="5935"/>
                  </a:lnTo>
                  <a:lnTo>
                    <a:pt x="100914" y="12139"/>
                  </a:lnTo>
                  <a:lnTo>
                    <a:pt x="96407" y="19239"/>
                  </a:lnTo>
                  <a:lnTo>
                    <a:pt x="92013" y="27352"/>
                  </a:lnTo>
                  <a:lnTo>
                    <a:pt x="87351" y="36647"/>
                  </a:lnTo>
                  <a:lnTo>
                    <a:pt x="82237" y="47095"/>
                  </a:lnTo>
                  <a:lnTo>
                    <a:pt x="76659" y="58520"/>
                  </a:lnTo>
                  <a:lnTo>
                    <a:pt x="70687" y="70706"/>
                  </a:lnTo>
                  <a:lnTo>
                    <a:pt x="64413" y="83455"/>
                  </a:lnTo>
                  <a:lnTo>
                    <a:pt x="58082" y="96607"/>
                  </a:lnTo>
                  <a:lnTo>
                    <a:pt x="52066" y="110041"/>
                  </a:lnTo>
                  <a:lnTo>
                    <a:pt x="46536" y="123670"/>
                  </a:lnTo>
                  <a:lnTo>
                    <a:pt x="41333" y="137431"/>
                  </a:lnTo>
                  <a:lnTo>
                    <a:pt x="36072" y="151284"/>
                  </a:lnTo>
                  <a:lnTo>
                    <a:pt x="30534" y="165198"/>
                  </a:lnTo>
                  <a:lnTo>
                    <a:pt x="24830" y="179152"/>
                  </a:lnTo>
                  <a:lnTo>
                    <a:pt x="19300" y="193134"/>
                  </a:lnTo>
                  <a:lnTo>
                    <a:pt x="14140" y="207135"/>
                  </a:lnTo>
                  <a:lnTo>
                    <a:pt x="9539" y="221148"/>
                  </a:lnTo>
                  <a:lnTo>
                    <a:pt x="5755" y="235170"/>
                  </a:lnTo>
                  <a:lnTo>
                    <a:pt x="2847" y="249192"/>
                  </a:lnTo>
                  <a:lnTo>
                    <a:pt x="879" y="263050"/>
                  </a:lnTo>
                  <a:lnTo>
                    <a:pt x="0" y="276434"/>
                  </a:lnTo>
                  <a:lnTo>
                    <a:pt x="199" y="289202"/>
                  </a:lnTo>
                  <a:lnTo>
                    <a:pt x="1807" y="300893"/>
                  </a:lnTo>
                  <a:lnTo>
                    <a:pt x="5545" y="310689"/>
                  </a:lnTo>
                  <a:lnTo>
                    <a:pt x="11624" y="318306"/>
                  </a:lnTo>
                  <a:lnTo>
                    <a:pt x="19961" y="323776"/>
                  </a:lnTo>
                  <a:lnTo>
                    <a:pt x="30449" y="327171"/>
                  </a:lnTo>
                  <a:lnTo>
                    <a:pt x="42786" y="328749"/>
                  </a:lnTo>
                  <a:lnTo>
                    <a:pt x="56101" y="328710"/>
                  </a:lnTo>
                  <a:lnTo>
                    <a:pt x="69104" y="327105"/>
                  </a:lnTo>
                  <a:lnTo>
                    <a:pt x="81096" y="324106"/>
                  </a:lnTo>
                  <a:lnTo>
                    <a:pt x="91940" y="319978"/>
                  </a:lnTo>
                  <a:lnTo>
                    <a:pt x="101765" y="314991"/>
                  </a:lnTo>
                  <a:lnTo>
                    <a:pt x="110786" y="309379"/>
                  </a:lnTo>
                  <a:lnTo>
                    <a:pt x="119372" y="303324"/>
                  </a:lnTo>
                  <a:lnTo>
                    <a:pt x="128000" y="296960"/>
                  </a:lnTo>
                  <a:lnTo>
                    <a:pt x="136924" y="290379"/>
                  </a:lnTo>
                  <a:lnTo>
                    <a:pt x="146040" y="283486"/>
                  </a:lnTo>
                  <a:lnTo>
                    <a:pt x="155007" y="276019"/>
                  </a:lnTo>
                  <a:lnTo>
                    <a:pt x="163631" y="267881"/>
                  </a:lnTo>
                  <a:lnTo>
                    <a:pt x="171878" y="259127"/>
                  </a:lnTo>
                  <a:lnTo>
                    <a:pt x="179796" y="249871"/>
                  </a:lnTo>
                  <a:lnTo>
                    <a:pt x="187449" y="240236"/>
                  </a:lnTo>
                  <a:lnTo>
                    <a:pt x="194741" y="230326"/>
                  </a:lnTo>
                  <a:lnTo>
                    <a:pt x="201418" y="220220"/>
                  </a:lnTo>
                  <a:lnTo>
                    <a:pt x="207380" y="209984"/>
                  </a:lnTo>
                  <a:lnTo>
                    <a:pt x="212197" y="199822"/>
                  </a:lnTo>
                  <a:lnTo>
                    <a:pt x="215070" y="190073"/>
                  </a:lnTo>
                  <a:lnTo>
                    <a:pt x="215733" y="180904"/>
                  </a:lnTo>
                  <a:lnTo>
                    <a:pt x="214228" y="172951"/>
                  </a:lnTo>
                  <a:lnTo>
                    <a:pt x="210633" y="167352"/>
                  </a:lnTo>
                  <a:lnTo>
                    <a:pt x="205216" y="164519"/>
                  </a:lnTo>
                  <a:lnTo>
                    <a:pt x="198345" y="164228"/>
                  </a:lnTo>
                  <a:lnTo>
                    <a:pt x="190378" y="166002"/>
                  </a:lnTo>
                  <a:lnTo>
                    <a:pt x="181619" y="169344"/>
                  </a:lnTo>
                  <a:lnTo>
                    <a:pt x="172301" y="173990"/>
                  </a:lnTo>
                  <a:lnTo>
                    <a:pt x="162594" y="179915"/>
                  </a:lnTo>
                  <a:lnTo>
                    <a:pt x="152621" y="187004"/>
                  </a:lnTo>
                  <a:lnTo>
                    <a:pt x="142466" y="195048"/>
                  </a:lnTo>
                  <a:lnTo>
                    <a:pt x="132189" y="203826"/>
                  </a:lnTo>
                  <a:lnTo>
                    <a:pt x="121833" y="213139"/>
                  </a:lnTo>
                  <a:lnTo>
                    <a:pt x="111590" y="222834"/>
                  </a:lnTo>
                  <a:lnTo>
                    <a:pt x="101785" y="232795"/>
                  </a:lnTo>
                  <a:lnTo>
                    <a:pt x="92560" y="242940"/>
                  </a:lnTo>
                  <a:lnTo>
                    <a:pt x="83890" y="253209"/>
                  </a:lnTo>
                  <a:lnTo>
                    <a:pt x="75681" y="263564"/>
                  </a:lnTo>
                  <a:lnTo>
                    <a:pt x="67832" y="273966"/>
                  </a:lnTo>
                  <a:lnTo>
                    <a:pt x="60553" y="284137"/>
                  </a:lnTo>
                  <a:lnTo>
                    <a:pt x="53640" y="294652"/>
                  </a:lnTo>
                  <a:lnTo>
                    <a:pt x="46486" y="307554"/>
                  </a:lnTo>
                  <a:lnTo>
                    <a:pt x="3793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85347" y="3600746"/>
              <a:ext cx="39402" cy="200042"/>
            </a:xfrm>
            <a:custGeom>
              <a:avLst/>
              <a:gdLst/>
              <a:ahLst/>
              <a:cxnLst/>
              <a:rect l="0" t="0" r="0" b="0"/>
              <a:pathLst>
                <a:path w="39402" h="200042">
                  <a:moveTo>
                    <a:pt x="31586" y="0"/>
                  </a:moveTo>
                  <a:lnTo>
                    <a:pt x="34452" y="8868"/>
                  </a:lnTo>
                  <a:lnTo>
                    <a:pt x="36595" y="17855"/>
                  </a:lnTo>
                  <a:lnTo>
                    <a:pt x="38192" y="27855"/>
                  </a:lnTo>
                  <a:lnTo>
                    <a:pt x="39201" y="39008"/>
                  </a:lnTo>
                  <a:lnTo>
                    <a:pt x="39401" y="51468"/>
                  </a:lnTo>
                  <a:lnTo>
                    <a:pt x="38745" y="65171"/>
                  </a:lnTo>
                  <a:lnTo>
                    <a:pt x="37333" y="79588"/>
                  </a:lnTo>
                  <a:lnTo>
                    <a:pt x="35322" y="93869"/>
                  </a:lnTo>
                  <a:lnTo>
                    <a:pt x="32859" y="107540"/>
                  </a:lnTo>
                  <a:lnTo>
                    <a:pt x="30071" y="120495"/>
                  </a:lnTo>
                  <a:lnTo>
                    <a:pt x="27055" y="132809"/>
                  </a:lnTo>
                  <a:lnTo>
                    <a:pt x="23880" y="144601"/>
                  </a:lnTo>
                  <a:lnTo>
                    <a:pt x="20556" y="155741"/>
                  </a:lnTo>
                  <a:lnTo>
                    <a:pt x="16606" y="167028"/>
                  </a:lnTo>
                  <a:lnTo>
                    <a:pt x="10568" y="18057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761109" y="3358263"/>
            <a:ext cx="372592" cy="547810"/>
            <a:chOff x="5761109" y="3358263"/>
            <a:chExt cx="372592" cy="547810"/>
          </a:xfrm>
        </p:grpSpPr>
        <p:sp>
          <p:nvSpPr>
            <p:cNvPr id="101" name="Freeform 100"/>
            <p:cNvSpPr/>
            <p:nvPr/>
          </p:nvSpPr>
          <p:spPr>
            <a:xfrm>
              <a:off x="5761109" y="3358263"/>
              <a:ext cx="198021" cy="379354"/>
            </a:xfrm>
            <a:custGeom>
              <a:avLst/>
              <a:gdLst/>
              <a:ahLst/>
              <a:cxnLst/>
              <a:rect l="0" t="0" r="0" b="0"/>
              <a:pathLst>
                <a:path w="198021" h="379354">
                  <a:moveTo>
                    <a:pt x="198020" y="95084"/>
                  </a:moveTo>
                  <a:lnTo>
                    <a:pt x="195086" y="86282"/>
                  </a:lnTo>
                  <a:lnTo>
                    <a:pt x="192304" y="77936"/>
                  </a:lnTo>
                  <a:lnTo>
                    <a:pt x="189400" y="69237"/>
                  </a:lnTo>
                  <a:lnTo>
                    <a:pt x="186187" y="60116"/>
                  </a:lnTo>
                  <a:lnTo>
                    <a:pt x="182374" y="50621"/>
                  </a:lnTo>
                  <a:lnTo>
                    <a:pt x="177852" y="40838"/>
                  </a:lnTo>
                  <a:lnTo>
                    <a:pt x="172516" y="31170"/>
                  </a:lnTo>
                  <a:lnTo>
                    <a:pt x="166179" y="22293"/>
                  </a:lnTo>
                  <a:lnTo>
                    <a:pt x="158837" y="14522"/>
                  </a:lnTo>
                  <a:lnTo>
                    <a:pt x="150466" y="8155"/>
                  </a:lnTo>
                  <a:lnTo>
                    <a:pt x="140943" y="3627"/>
                  </a:lnTo>
                  <a:lnTo>
                    <a:pt x="130320" y="991"/>
                  </a:lnTo>
                  <a:lnTo>
                    <a:pt x="118933" y="0"/>
                  </a:lnTo>
                  <a:lnTo>
                    <a:pt x="107298" y="307"/>
                  </a:lnTo>
                  <a:lnTo>
                    <a:pt x="95738" y="1586"/>
                  </a:lnTo>
                  <a:lnTo>
                    <a:pt x="84538" y="3729"/>
                  </a:lnTo>
                  <a:lnTo>
                    <a:pt x="74016" y="6835"/>
                  </a:lnTo>
                  <a:lnTo>
                    <a:pt x="64275" y="10886"/>
                  </a:lnTo>
                  <a:lnTo>
                    <a:pt x="55242" y="15739"/>
                  </a:lnTo>
                  <a:lnTo>
                    <a:pt x="46780" y="21222"/>
                  </a:lnTo>
                  <a:lnTo>
                    <a:pt x="38754" y="27175"/>
                  </a:lnTo>
                  <a:lnTo>
                    <a:pt x="31210" y="33630"/>
                  </a:lnTo>
                  <a:lnTo>
                    <a:pt x="24361" y="40795"/>
                  </a:lnTo>
                  <a:lnTo>
                    <a:pt x="18276" y="48731"/>
                  </a:lnTo>
                  <a:lnTo>
                    <a:pt x="13036" y="57519"/>
                  </a:lnTo>
                  <a:lnTo>
                    <a:pt x="8814" y="67329"/>
                  </a:lnTo>
                  <a:lnTo>
                    <a:pt x="5606" y="78153"/>
                  </a:lnTo>
                  <a:lnTo>
                    <a:pt x="3264" y="89847"/>
                  </a:lnTo>
                  <a:lnTo>
                    <a:pt x="1602" y="102219"/>
                  </a:lnTo>
                  <a:lnTo>
                    <a:pt x="452" y="115089"/>
                  </a:lnTo>
                  <a:lnTo>
                    <a:pt x="0" y="127983"/>
                  </a:lnTo>
                  <a:lnTo>
                    <a:pt x="753" y="140180"/>
                  </a:lnTo>
                  <a:lnTo>
                    <a:pt x="2896" y="151338"/>
                  </a:lnTo>
                  <a:lnTo>
                    <a:pt x="6471" y="161303"/>
                  </a:lnTo>
                  <a:lnTo>
                    <a:pt x="11546" y="169932"/>
                  </a:lnTo>
                  <a:lnTo>
                    <a:pt x="18003" y="177284"/>
                  </a:lnTo>
                  <a:lnTo>
                    <a:pt x="25763" y="183239"/>
                  </a:lnTo>
                  <a:lnTo>
                    <a:pt x="34866" y="187425"/>
                  </a:lnTo>
                  <a:lnTo>
                    <a:pt x="45206" y="189794"/>
                  </a:lnTo>
                  <a:lnTo>
                    <a:pt x="56401" y="190420"/>
                  </a:lnTo>
                  <a:lnTo>
                    <a:pt x="67907" y="189330"/>
                  </a:lnTo>
                  <a:lnTo>
                    <a:pt x="79380" y="186708"/>
                  </a:lnTo>
                  <a:lnTo>
                    <a:pt x="90522" y="182847"/>
                  </a:lnTo>
                  <a:lnTo>
                    <a:pt x="101004" y="178048"/>
                  </a:lnTo>
                  <a:lnTo>
                    <a:pt x="110715" y="172556"/>
                  </a:lnTo>
                  <a:lnTo>
                    <a:pt x="119558" y="166243"/>
                  </a:lnTo>
                  <a:lnTo>
                    <a:pt x="127359" y="158643"/>
                  </a:lnTo>
                  <a:lnTo>
                    <a:pt x="134133" y="149605"/>
                  </a:lnTo>
                  <a:lnTo>
                    <a:pt x="140193" y="139434"/>
                  </a:lnTo>
                  <a:lnTo>
                    <a:pt x="146038" y="128689"/>
                  </a:lnTo>
                  <a:lnTo>
                    <a:pt x="151972" y="117758"/>
                  </a:lnTo>
                  <a:lnTo>
                    <a:pt x="157943" y="106826"/>
                  </a:lnTo>
                  <a:lnTo>
                    <a:pt x="163652" y="95960"/>
                  </a:lnTo>
                  <a:lnTo>
                    <a:pt x="168953" y="85204"/>
                  </a:lnTo>
                  <a:lnTo>
                    <a:pt x="174366" y="75723"/>
                  </a:lnTo>
                  <a:lnTo>
                    <a:pt x="180389" y="70824"/>
                  </a:lnTo>
                  <a:lnTo>
                    <a:pt x="185983" y="72091"/>
                  </a:lnTo>
                  <a:lnTo>
                    <a:pt x="190099" y="77622"/>
                  </a:lnTo>
                  <a:lnTo>
                    <a:pt x="192851" y="86084"/>
                  </a:lnTo>
                  <a:lnTo>
                    <a:pt x="194644" y="96880"/>
                  </a:lnTo>
                  <a:lnTo>
                    <a:pt x="195806" y="109544"/>
                  </a:lnTo>
                  <a:lnTo>
                    <a:pt x="196564" y="123638"/>
                  </a:lnTo>
                  <a:lnTo>
                    <a:pt x="197059" y="138784"/>
                  </a:lnTo>
                  <a:lnTo>
                    <a:pt x="197384" y="154677"/>
                  </a:lnTo>
                  <a:lnTo>
                    <a:pt x="197598" y="170926"/>
                  </a:lnTo>
                  <a:lnTo>
                    <a:pt x="197740" y="187064"/>
                  </a:lnTo>
                  <a:lnTo>
                    <a:pt x="197834" y="202849"/>
                  </a:lnTo>
                  <a:lnTo>
                    <a:pt x="197897" y="218398"/>
                  </a:lnTo>
                  <a:lnTo>
                    <a:pt x="197938" y="234066"/>
                  </a:lnTo>
                  <a:lnTo>
                    <a:pt x="197965" y="250051"/>
                  </a:lnTo>
                  <a:lnTo>
                    <a:pt x="197983" y="266229"/>
                  </a:lnTo>
                  <a:lnTo>
                    <a:pt x="197996" y="282250"/>
                  </a:lnTo>
                  <a:lnTo>
                    <a:pt x="198000" y="297911"/>
                  </a:lnTo>
                  <a:lnTo>
                    <a:pt x="197803" y="312961"/>
                  </a:lnTo>
                  <a:lnTo>
                    <a:pt x="196906" y="328714"/>
                  </a:lnTo>
                  <a:lnTo>
                    <a:pt x="194111" y="348786"/>
                  </a:lnTo>
                  <a:lnTo>
                    <a:pt x="187492" y="379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96000" y="3706031"/>
              <a:ext cx="37701" cy="200042"/>
            </a:xfrm>
            <a:custGeom>
              <a:avLst/>
              <a:gdLst/>
              <a:ahLst/>
              <a:cxnLst/>
              <a:rect l="0" t="0" r="0" b="0"/>
              <a:pathLst>
                <a:path w="37701" h="200042">
                  <a:moveTo>
                    <a:pt x="0" y="0"/>
                  </a:moveTo>
                  <a:lnTo>
                    <a:pt x="5801" y="6002"/>
                  </a:lnTo>
                  <a:lnTo>
                    <a:pt x="10725" y="12846"/>
                  </a:lnTo>
                  <a:lnTo>
                    <a:pt x="15228" y="21239"/>
                  </a:lnTo>
                  <a:lnTo>
                    <a:pt x="19448" y="31039"/>
                  </a:lnTo>
                  <a:lnTo>
                    <a:pt x="23462" y="42001"/>
                  </a:lnTo>
                  <a:lnTo>
                    <a:pt x="27318" y="53867"/>
                  </a:lnTo>
                  <a:lnTo>
                    <a:pt x="30898" y="66563"/>
                  </a:lnTo>
                  <a:lnTo>
                    <a:pt x="33925" y="80208"/>
                  </a:lnTo>
                  <a:lnTo>
                    <a:pt x="36285" y="94781"/>
                  </a:lnTo>
                  <a:lnTo>
                    <a:pt x="37700" y="109818"/>
                  </a:lnTo>
                  <a:lnTo>
                    <a:pt x="37667" y="124532"/>
                  </a:lnTo>
                  <a:lnTo>
                    <a:pt x="36058" y="138492"/>
                  </a:lnTo>
                  <a:lnTo>
                    <a:pt x="33350" y="151376"/>
                  </a:lnTo>
                  <a:lnTo>
                    <a:pt x="30185" y="164165"/>
                  </a:lnTo>
                  <a:lnTo>
                    <a:pt x="26283" y="17909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464497" y="3400704"/>
            <a:ext cx="406012" cy="515898"/>
            <a:chOff x="6464497" y="3400704"/>
            <a:chExt cx="406012" cy="515898"/>
          </a:xfrm>
        </p:grpSpPr>
        <p:sp>
          <p:nvSpPr>
            <p:cNvPr id="104" name="Freeform 103"/>
            <p:cNvSpPr/>
            <p:nvPr/>
          </p:nvSpPr>
          <p:spPr>
            <a:xfrm>
              <a:off x="6464497" y="3442818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7662" y="8936"/>
                  </a:lnTo>
                  <a:lnTo>
                    <a:pt x="5520" y="18562"/>
                  </a:lnTo>
                  <a:lnTo>
                    <a:pt x="3917" y="29854"/>
                  </a:lnTo>
                  <a:lnTo>
                    <a:pt x="2736" y="42695"/>
                  </a:lnTo>
                  <a:lnTo>
                    <a:pt x="1888" y="56823"/>
                  </a:lnTo>
                  <a:lnTo>
                    <a:pt x="1290" y="71948"/>
                  </a:lnTo>
                  <a:lnTo>
                    <a:pt x="876" y="87809"/>
                  </a:lnTo>
                  <a:lnTo>
                    <a:pt x="592" y="104197"/>
                  </a:lnTo>
                  <a:lnTo>
                    <a:pt x="398" y="120950"/>
                  </a:lnTo>
                  <a:lnTo>
                    <a:pt x="268" y="137789"/>
                  </a:lnTo>
                  <a:lnTo>
                    <a:pt x="179" y="154327"/>
                  </a:lnTo>
                  <a:lnTo>
                    <a:pt x="120" y="170378"/>
                  </a:lnTo>
                  <a:lnTo>
                    <a:pt x="80" y="185937"/>
                  </a:lnTo>
                  <a:lnTo>
                    <a:pt x="54" y="201080"/>
                  </a:lnTo>
                  <a:lnTo>
                    <a:pt x="37" y="215893"/>
                  </a:lnTo>
                  <a:lnTo>
                    <a:pt x="25" y="230438"/>
                  </a:lnTo>
                  <a:lnTo>
                    <a:pt x="15" y="246474"/>
                  </a:lnTo>
                  <a:lnTo>
                    <a:pt x="8" y="26876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72591" y="3400704"/>
              <a:ext cx="165648" cy="430072"/>
            </a:xfrm>
            <a:custGeom>
              <a:avLst/>
              <a:gdLst/>
              <a:ahLst/>
              <a:cxnLst/>
              <a:rect l="0" t="0" r="0" b="0"/>
              <a:pathLst>
                <a:path w="165648" h="430072">
                  <a:moveTo>
                    <a:pt x="39305" y="0"/>
                  </a:moveTo>
                  <a:lnTo>
                    <a:pt x="33504" y="8801"/>
                  </a:lnTo>
                  <a:lnTo>
                    <a:pt x="28580" y="17148"/>
                  </a:lnTo>
                  <a:lnTo>
                    <a:pt x="24082" y="25852"/>
                  </a:lnTo>
                  <a:lnTo>
                    <a:pt x="20034" y="35145"/>
                  </a:lnTo>
                  <a:lnTo>
                    <a:pt x="16668" y="45289"/>
                  </a:lnTo>
                  <a:lnTo>
                    <a:pt x="14051" y="56329"/>
                  </a:lnTo>
                  <a:lnTo>
                    <a:pt x="11779" y="67996"/>
                  </a:lnTo>
                  <a:lnTo>
                    <a:pt x="9104" y="79818"/>
                  </a:lnTo>
                  <a:lnTo>
                    <a:pt x="5653" y="91432"/>
                  </a:lnTo>
                  <a:lnTo>
                    <a:pt x="2185" y="100068"/>
                  </a:lnTo>
                  <a:lnTo>
                    <a:pt x="184" y="102295"/>
                  </a:lnTo>
                  <a:lnTo>
                    <a:pt x="0" y="99038"/>
                  </a:lnTo>
                  <a:lnTo>
                    <a:pt x="1182" y="92184"/>
                  </a:lnTo>
                  <a:lnTo>
                    <a:pt x="3242" y="83352"/>
                  </a:lnTo>
                  <a:lnTo>
                    <a:pt x="5847" y="73545"/>
                  </a:lnTo>
                  <a:lnTo>
                    <a:pt x="8955" y="63455"/>
                  </a:lnTo>
                  <a:lnTo>
                    <a:pt x="12745" y="53644"/>
                  </a:lnTo>
                  <a:lnTo>
                    <a:pt x="17274" y="44367"/>
                  </a:lnTo>
                  <a:lnTo>
                    <a:pt x="22628" y="35806"/>
                  </a:lnTo>
                  <a:lnTo>
                    <a:pt x="28982" y="28189"/>
                  </a:lnTo>
                  <a:lnTo>
                    <a:pt x="36338" y="21550"/>
                  </a:lnTo>
                  <a:lnTo>
                    <a:pt x="44720" y="16089"/>
                  </a:lnTo>
                  <a:lnTo>
                    <a:pt x="54250" y="12241"/>
                  </a:lnTo>
                  <a:lnTo>
                    <a:pt x="64869" y="10107"/>
                  </a:lnTo>
                  <a:lnTo>
                    <a:pt x="75916" y="9808"/>
                  </a:lnTo>
                  <a:lnTo>
                    <a:pt x="86256" y="11652"/>
                  </a:lnTo>
                  <a:lnTo>
                    <a:pt x="95315" y="15598"/>
                  </a:lnTo>
                  <a:lnTo>
                    <a:pt x="103039" y="21331"/>
                  </a:lnTo>
                  <a:lnTo>
                    <a:pt x="109617" y="28458"/>
                  </a:lnTo>
                  <a:lnTo>
                    <a:pt x="115300" y="36618"/>
                  </a:lnTo>
                  <a:lnTo>
                    <a:pt x="120323" y="45518"/>
                  </a:lnTo>
                  <a:lnTo>
                    <a:pt x="124873" y="54936"/>
                  </a:lnTo>
                  <a:lnTo>
                    <a:pt x="129090" y="64717"/>
                  </a:lnTo>
                  <a:lnTo>
                    <a:pt x="133079" y="74910"/>
                  </a:lnTo>
                  <a:lnTo>
                    <a:pt x="136912" y="85745"/>
                  </a:lnTo>
                  <a:lnTo>
                    <a:pt x="140635" y="97303"/>
                  </a:lnTo>
                  <a:lnTo>
                    <a:pt x="144118" y="109676"/>
                  </a:lnTo>
                  <a:lnTo>
                    <a:pt x="147077" y="123047"/>
                  </a:lnTo>
                  <a:lnTo>
                    <a:pt x="149399" y="137411"/>
                  </a:lnTo>
                  <a:lnTo>
                    <a:pt x="151128" y="152465"/>
                  </a:lnTo>
                  <a:lnTo>
                    <a:pt x="152369" y="167716"/>
                  </a:lnTo>
                  <a:lnTo>
                    <a:pt x="153237" y="182865"/>
                  </a:lnTo>
                  <a:lnTo>
                    <a:pt x="153668" y="197969"/>
                  </a:lnTo>
                  <a:lnTo>
                    <a:pt x="153434" y="213328"/>
                  </a:lnTo>
                  <a:lnTo>
                    <a:pt x="152462" y="229103"/>
                  </a:lnTo>
                  <a:lnTo>
                    <a:pt x="150826" y="245138"/>
                  </a:lnTo>
                  <a:lnTo>
                    <a:pt x="148658" y="261063"/>
                  </a:lnTo>
                  <a:lnTo>
                    <a:pt x="146089" y="276668"/>
                  </a:lnTo>
                  <a:lnTo>
                    <a:pt x="143228" y="291910"/>
                  </a:lnTo>
                  <a:lnTo>
                    <a:pt x="140162" y="306832"/>
                  </a:lnTo>
                  <a:lnTo>
                    <a:pt x="136948" y="321490"/>
                  </a:lnTo>
                  <a:lnTo>
                    <a:pt x="133469" y="335622"/>
                  </a:lnTo>
                  <a:lnTo>
                    <a:pt x="129448" y="348665"/>
                  </a:lnTo>
                  <a:lnTo>
                    <a:pt x="124777" y="360404"/>
                  </a:lnTo>
                  <a:lnTo>
                    <a:pt x="119504" y="370930"/>
                  </a:lnTo>
                  <a:lnTo>
                    <a:pt x="113740" y="380470"/>
                  </a:lnTo>
                  <a:lnTo>
                    <a:pt x="107602" y="389260"/>
                  </a:lnTo>
                  <a:lnTo>
                    <a:pt x="101193" y="397504"/>
                  </a:lnTo>
                  <a:lnTo>
                    <a:pt x="94591" y="405361"/>
                  </a:lnTo>
                  <a:lnTo>
                    <a:pt x="87851" y="412936"/>
                  </a:lnTo>
                  <a:lnTo>
                    <a:pt x="80851" y="419822"/>
                  </a:lnTo>
                  <a:lnTo>
                    <a:pt x="73312" y="425156"/>
                  </a:lnTo>
                  <a:lnTo>
                    <a:pt x="65132" y="428585"/>
                  </a:lnTo>
                  <a:lnTo>
                    <a:pt x="56519" y="430071"/>
                  </a:lnTo>
                  <a:lnTo>
                    <a:pt x="47890" y="429631"/>
                  </a:lnTo>
                  <a:lnTo>
                    <a:pt x="39499" y="427476"/>
                  </a:lnTo>
                  <a:lnTo>
                    <a:pt x="31577" y="423776"/>
                  </a:lnTo>
                  <a:lnTo>
                    <a:pt x="24410" y="418560"/>
                  </a:lnTo>
                  <a:lnTo>
                    <a:pt x="18083" y="411983"/>
                  </a:lnTo>
                  <a:lnTo>
                    <a:pt x="12836" y="404299"/>
                  </a:lnTo>
                  <a:lnTo>
                    <a:pt x="9134" y="395772"/>
                  </a:lnTo>
                  <a:lnTo>
                    <a:pt x="7092" y="386634"/>
                  </a:lnTo>
                  <a:lnTo>
                    <a:pt x="6687" y="377228"/>
                  </a:lnTo>
                  <a:lnTo>
                    <a:pt x="7928" y="367994"/>
                  </a:lnTo>
                  <a:lnTo>
                    <a:pt x="10655" y="359170"/>
                  </a:lnTo>
                  <a:lnTo>
                    <a:pt x="14754" y="351280"/>
                  </a:lnTo>
                  <a:lnTo>
                    <a:pt x="20247" y="345191"/>
                  </a:lnTo>
                  <a:lnTo>
                    <a:pt x="27008" y="341215"/>
                  </a:lnTo>
                  <a:lnTo>
                    <a:pt x="34648" y="339343"/>
                  </a:lnTo>
                  <a:lnTo>
                    <a:pt x="42613" y="339516"/>
                  </a:lnTo>
                  <a:lnTo>
                    <a:pt x="50566" y="341483"/>
                  </a:lnTo>
                  <a:lnTo>
                    <a:pt x="58531" y="344884"/>
                  </a:lnTo>
                  <a:lnTo>
                    <a:pt x="66792" y="349368"/>
                  </a:lnTo>
                  <a:lnTo>
                    <a:pt x="75493" y="354634"/>
                  </a:lnTo>
                  <a:lnTo>
                    <a:pt x="84473" y="360455"/>
                  </a:lnTo>
                  <a:lnTo>
                    <a:pt x="93355" y="366660"/>
                  </a:lnTo>
                  <a:lnTo>
                    <a:pt x="101931" y="373124"/>
                  </a:lnTo>
                  <a:lnTo>
                    <a:pt x="110316" y="379600"/>
                  </a:lnTo>
                  <a:lnTo>
                    <a:pt x="118860" y="385722"/>
                  </a:lnTo>
                  <a:lnTo>
                    <a:pt x="127743" y="391317"/>
                  </a:lnTo>
                  <a:lnTo>
                    <a:pt x="136538" y="396241"/>
                  </a:lnTo>
                  <a:lnTo>
                    <a:pt x="145164" y="400777"/>
                  </a:lnTo>
                  <a:lnTo>
                    <a:pt x="154378" y="405321"/>
                  </a:lnTo>
                  <a:lnTo>
                    <a:pt x="16564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54052" y="3758673"/>
              <a:ext cx="16457" cy="157929"/>
            </a:xfrm>
            <a:custGeom>
              <a:avLst/>
              <a:gdLst/>
              <a:ahLst/>
              <a:cxnLst/>
              <a:rect l="0" t="0" r="0" b="0"/>
              <a:pathLst>
                <a:path w="16457" h="157929">
                  <a:moveTo>
                    <a:pt x="0" y="0"/>
                  </a:moveTo>
                  <a:lnTo>
                    <a:pt x="5733" y="8935"/>
                  </a:lnTo>
                  <a:lnTo>
                    <a:pt x="10017" y="18562"/>
                  </a:lnTo>
                  <a:lnTo>
                    <a:pt x="13218" y="29850"/>
                  </a:lnTo>
                  <a:lnTo>
                    <a:pt x="15407" y="42517"/>
                  </a:lnTo>
                  <a:lnTo>
                    <a:pt x="16456" y="55997"/>
                  </a:lnTo>
                  <a:lnTo>
                    <a:pt x="16397" y="69865"/>
                  </a:lnTo>
                  <a:lnTo>
                    <a:pt x="15400" y="83727"/>
                  </a:lnTo>
                  <a:lnTo>
                    <a:pt x="13672" y="97170"/>
                  </a:lnTo>
                  <a:lnTo>
                    <a:pt x="11408" y="110005"/>
                  </a:lnTo>
                  <a:lnTo>
                    <a:pt x="8912" y="121795"/>
                  </a:lnTo>
                  <a:lnTo>
                    <a:pt x="6364" y="132918"/>
                  </a:lnTo>
                  <a:lnTo>
                    <a:pt x="3539" y="1443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233077" y="3315396"/>
            <a:ext cx="1329844" cy="538035"/>
            <a:chOff x="7233077" y="3315396"/>
            <a:chExt cx="1329844" cy="538035"/>
          </a:xfrm>
        </p:grpSpPr>
        <p:sp>
          <p:nvSpPr>
            <p:cNvPr id="108" name="Freeform 107"/>
            <p:cNvSpPr/>
            <p:nvPr/>
          </p:nvSpPr>
          <p:spPr>
            <a:xfrm>
              <a:off x="7233077" y="3400704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662" y="8935"/>
                  </a:lnTo>
                  <a:lnTo>
                    <a:pt x="5521" y="18563"/>
                  </a:lnTo>
                  <a:lnTo>
                    <a:pt x="3921" y="29859"/>
                  </a:lnTo>
                  <a:lnTo>
                    <a:pt x="2914" y="42872"/>
                  </a:lnTo>
                  <a:lnTo>
                    <a:pt x="2714" y="57648"/>
                  </a:lnTo>
                  <a:lnTo>
                    <a:pt x="3365" y="74026"/>
                  </a:lnTo>
                  <a:lnTo>
                    <a:pt x="4603" y="91713"/>
                  </a:lnTo>
                  <a:lnTo>
                    <a:pt x="5967" y="110398"/>
                  </a:lnTo>
                  <a:lnTo>
                    <a:pt x="7177" y="129807"/>
                  </a:lnTo>
                  <a:lnTo>
                    <a:pt x="8139" y="149564"/>
                  </a:lnTo>
                  <a:lnTo>
                    <a:pt x="8860" y="169207"/>
                  </a:lnTo>
                  <a:lnTo>
                    <a:pt x="9378" y="188492"/>
                  </a:lnTo>
                  <a:lnTo>
                    <a:pt x="9743" y="207374"/>
                  </a:lnTo>
                  <a:lnTo>
                    <a:pt x="9996" y="225900"/>
                  </a:lnTo>
                  <a:lnTo>
                    <a:pt x="10165" y="244140"/>
                  </a:lnTo>
                  <a:lnTo>
                    <a:pt x="10110" y="262000"/>
                  </a:lnTo>
                  <a:lnTo>
                    <a:pt x="9542" y="279234"/>
                  </a:lnTo>
                  <a:lnTo>
                    <a:pt x="8346" y="295748"/>
                  </a:lnTo>
                  <a:lnTo>
                    <a:pt x="6721" y="311389"/>
                  </a:lnTo>
                  <a:lnTo>
                    <a:pt x="4921" y="327611"/>
                  </a:lnTo>
                  <a:lnTo>
                    <a:pt x="2790" y="34807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383435" y="3315396"/>
              <a:ext cx="178131" cy="429202"/>
            </a:xfrm>
            <a:custGeom>
              <a:avLst/>
              <a:gdLst/>
              <a:ahLst/>
              <a:cxnLst/>
              <a:rect l="0" t="0" r="0" b="0"/>
              <a:pathLst>
                <a:path w="178131" h="429202">
                  <a:moveTo>
                    <a:pt x="123384" y="64251"/>
                  </a:moveTo>
                  <a:lnTo>
                    <a:pt x="120383" y="72985"/>
                  </a:lnTo>
                  <a:lnTo>
                    <a:pt x="116960" y="80692"/>
                  </a:lnTo>
                  <a:lnTo>
                    <a:pt x="112768" y="88099"/>
                  </a:lnTo>
                  <a:lnTo>
                    <a:pt x="108041" y="95533"/>
                  </a:lnTo>
                  <a:lnTo>
                    <a:pt x="103208" y="103360"/>
                  </a:lnTo>
                  <a:lnTo>
                    <a:pt x="98530" y="111739"/>
                  </a:lnTo>
                  <a:lnTo>
                    <a:pt x="94094" y="120655"/>
                  </a:lnTo>
                  <a:lnTo>
                    <a:pt x="89893" y="130018"/>
                  </a:lnTo>
                  <a:lnTo>
                    <a:pt x="85885" y="139729"/>
                  </a:lnTo>
                  <a:lnTo>
                    <a:pt x="82024" y="149861"/>
                  </a:lnTo>
                  <a:lnTo>
                    <a:pt x="78272" y="160646"/>
                  </a:lnTo>
                  <a:lnTo>
                    <a:pt x="74596" y="172162"/>
                  </a:lnTo>
                  <a:lnTo>
                    <a:pt x="70973" y="184337"/>
                  </a:lnTo>
                  <a:lnTo>
                    <a:pt x="67388" y="197041"/>
                  </a:lnTo>
                  <a:lnTo>
                    <a:pt x="63826" y="210139"/>
                  </a:lnTo>
                  <a:lnTo>
                    <a:pt x="60281" y="223358"/>
                  </a:lnTo>
                  <a:lnTo>
                    <a:pt x="56750" y="236306"/>
                  </a:lnTo>
                  <a:lnTo>
                    <a:pt x="53230" y="248796"/>
                  </a:lnTo>
                  <a:lnTo>
                    <a:pt x="49883" y="260979"/>
                  </a:lnTo>
                  <a:lnTo>
                    <a:pt x="47014" y="273232"/>
                  </a:lnTo>
                  <a:lnTo>
                    <a:pt x="44753" y="285776"/>
                  </a:lnTo>
                  <a:lnTo>
                    <a:pt x="43066" y="298660"/>
                  </a:lnTo>
                  <a:lnTo>
                    <a:pt x="41851" y="311849"/>
                  </a:lnTo>
                  <a:lnTo>
                    <a:pt x="41001" y="325281"/>
                  </a:lnTo>
                  <a:lnTo>
                    <a:pt x="40582" y="338896"/>
                  </a:lnTo>
                  <a:lnTo>
                    <a:pt x="40824" y="352642"/>
                  </a:lnTo>
                  <a:lnTo>
                    <a:pt x="41805" y="366471"/>
                  </a:lnTo>
                  <a:lnTo>
                    <a:pt x="43617" y="380029"/>
                  </a:lnTo>
                  <a:lnTo>
                    <a:pt x="46436" y="392679"/>
                  </a:lnTo>
                  <a:lnTo>
                    <a:pt x="50270" y="404135"/>
                  </a:lnTo>
                  <a:lnTo>
                    <a:pt x="55303" y="413962"/>
                  </a:lnTo>
                  <a:lnTo>
                    <a:pt x="61964" y="421435"/>
                  </a:lnTo>
                  <a:lnTo>
                    <a:pt x="70331" y="426378"/>
                  </a:lnTo>
                  <a:lnTo>
                    <a:pt x="80034" y="428918"/>
                  </a:lnTo>
                  <a:lnTo>
                    <a:pt x="90456" y="429201"/>
                  </a:lnTo>
                  <a:lnTo>
                    <a:pt x="101161" y="427544"/>
                  </a:lnTo>
                  <a:lnTo>
                    <a:pt x="111771" y="424351"/>
                  </a:lnTo>
                  <a:lnTo>
                    <a:pt x="121888" y="420008"/>
                  </a:lnTo>
                  <a:lnTo>
                    <a:pt x="131349" y="414832"/>
                  </a:lnTo>
                  <a:lnTo>
                    <a:pt x="140023" y="408901"/>
                  </a:lnTo>
                  <a:lnTo>
                    <a:pt x="147710" y="402090"/>
                  </a:lnTo>
                  <a:lnTo>
                    <a:pt x="154403" y="394396"/>
                  </a:lnTo>
                  <a:lnTo>
                    <a:pt x="160239" y="385941"/>
                  </a:lnTo>
                  <a:lnTo>
                    <a:pt x="165401" y="376887"/>
                  </a:lnTo>
                  <a:lnTo>
                    <a:pt x="170054" y="367387"/>
                  </a:lnTo>
                  <a:lnTo>
                    <a:pt x="174011" y="357567"/>
                  </a:lnTo>
                  <a:lnTo>
                    <a:pt x="176765" y="347522"/>
                  </a:lnTo>
                  <a:lnTo>
                    <a:pt x="178130" y="337321"/>
                  </a:lnTo>
                  <a:lnTo>
                    <a:pt x="178063" y="327013"/>
                  </a:lnTo>
                  <a:lnTo>
                    <a:pt x="176498" y="316634"/>
                  </a:lnTo>
                  <a:lnTo>
                    <a:pt x="173554" y="306210"/>
                  </a:lnTo>
                  <a:lnTo>
                    <a:pt x="169477" y="295921"/>
                  </a:lnTo>
                  <a:lnTo>
                    <a:pt x="164531" y="286086"/>
                  </a:lnTo>
                  <a:lnTo>
                    <a:pt x="158946" y="276840"/>
                  </a:lnTo>
                  <a:lnTo>
                    <a:pt x="152740" y="268157"/>
                  </a:lnTo>
                  <a:lnTo>
                    <a:pt x="145744" y="259939"/>
                  </a:lnTo>
                  <a:lnTo>
                    <a:pt x="137925" y="252075"/>
                  </a:lnTo>
                  <a:lnTo>
                    <a:pt x="129386" y="244471"/>
                  </a:lnTo>
                  <a:lnTo>
                    <a:pt x="120275" y="237051"/>
                  </a:lnTo>
                  <a:lnTo>
                    <a:pt x="110739" y="229759"/>
                  </a:lnTo>
                  <a:lnTo>
                    <a:pt x="100894" y="222555"/>
                  </a:lnTo>
                  <a:lnTo>
                    <a:pt x="90832" y="215412"/>
                  </a:lnTo>
                  <a:lnTo>
                    <a:pt x="80625" y="208310"/>
                  </a:lnTo>
                  <a:lnTo>
                    <a:pt x="70482" y="201235"/>
                  </a:lnTo>
                  <a:lnTo>
                    <a:pt x="60746" y="194178"/>
                  </a:lnTo>
                  <a:lnTo>
                    <a:pt x="51568" y="187130"/>
                  </a:lnTo>
                  <a:lnTo>
                    <a:pt x="42931" y="179921"/>
                  </a:lnTo>
                  <a:lnTo>
                    <a:pt x="34741" y="172243"/>
                  </a:lnTo>
                  <a:lnTo>
                    <a:pt x="26906" y="163959"/>
                  </a:lnTo>
                  <a:lnTo>
                    <a:pt x="19661" y="154936"/>
                  </a:lnTo>
                  <a:lnTo>
                    <a:pt x="13546" y="144969"/>
                  </a:lnTo>
                  <a:lnTo>
                    <a:pt x="8768" y="134039"/>
                  </a:lnTo>
                  <a:lnTo>
                    <a:pt x="5218" y="122274"/>
                  </a:lnTo>
                  <a:lnTo>
                    <a:pt x="2670" y="109853"/>
                  </a:lnTo>
                  <a:lnTo>
                    <a:pt x="891" y="96952"/>
                  </a:lnTo>
                  <a:lnTo>
                    <a:pt x="0" y="84037"/>
                  </a:lnTo>
                  <a:lnTo>
                    <a:pt x="449" y="71826"/>
                  </a:lnTo>
                  <a:lnTo>
                    <a:pt x="2380" y="60654"/>
                  </a:lnTo>
                  <a:lnTo>
                    <a:pt x="5642" y="50510"/>
                  </a:lnTo>
                  <a:lnTo>
                    <a:pt x="9974" y="41228"/>
                  </a:lnTo>
                  <a:lnTo>
                    <a:pt x="15115" y="32616"/>
                  </a:lnTo>
                  <a:lnTo>
                    <a:pt x="21007" y="24661"/>
                  </a:lnTo>
                  <a:lnTo>
                    <a:pt x="27786" y="17529"/>
                  </a:lnTo>
                  <a:lnTo>
                    <a:pt x="35455" y="11254"/>
                  </a:lnTo>
                  <a:lnTo>
                    <a:pt x="43891" y="6056"/>
                  </a:lnTo>
                  <a:lnTo>
                    <a:pt x="52932" y="2394"/>
                  </a:lnTo>
                  <a:lnTo>
                    <a:pt x="62418" y="383"/>
                  </a:lnTo>
                  <a:lnTo>
                    <a:pt x="72059" y="0"/>
                  </a:lnTo>
                  <a:lnTo>
                    <a:pt x="81451" y="1255"/>
                  </a:lnTo>
                  <a:lnTo>
                    <a:pt x="90391" y="3993"/>
                  </a:lnTo>
                  <a:lnTo>
                    <a:pt x="98698" y="8100"/>
                  </a:lnTo>
                  <a:lnTo>
                    <a:pt x="106132" y="13598"/>
                  </a:lnTo>
                  <a:lnTo>
                    <a:pt x="112646" y="20371"/>
                  </a:lnTo>
                  <a:lnTo>
                    <a:pt x="118190" y="28359"/>
                  </a:lnTo>
                  <a:lnTo>
                    <a:pt x="122623" y="37623"/>
                  </a:lnTo>
                  <a:lnTo>
                    <a:pt x="125979" y="48059"/>
                  </a:lnTo>
                  <a:lnTo>
                    <a:pt x="128425" y="58856"/>
                  </a:lnTo>
                  <a:lnTo>
                    <a:pt x="130424" y="69638"/>
                  </a:lnTo>
                  <a:lnTo>
                    <a:pt x="132152" y="81350"/>
                  </a:lnTo>
                  <a:lnTo>
                    <a:pt x="133912" y="95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96331" y="3748145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31586" y="0"/>
                  </a:moveTo>
                  <a:lnTo>
                    <a:pt x="31519" y="11668"/>
                  </a:lnTo>
                  <a:lnTo>
                    <a:pt x="30878" y="22157"/>
                  </a:lnTo>
                  <a:lnTo>
                    <a:pt x="29581" y="32458"/>
                  </a:lnTo>
                  <a:lnTo>
                    <a:pt x="27723" y="42760"/>
                  </a:lnTo>
                  <a:lnTo>
                    <a:pt x="25406" y="53103"/>
                  </a:lnTo>
                  <a:lnTo>
                    <a:pt x="22739" y="63479"/>
                  </a:lnTo>
                  <a:lnTo>
                    <a:pt x="19776" y="73425"/>
                  </a:lnTo>
                  <a:lnTo>
                    <a:pt x="16116" y="83019"/>
                  </a:lnTo>
                  <a:lnTo>
                    <a:pt x="10324" y="931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04044" y="3316476"/>
              <a:ext cx="216126" cy="400084"/>
            </a:xfrm>
            <a:custGeom>
              <a:avLst/>
              <a:gdLst/>
              <a:ahLst/>
              <a:cxnLst/>
              <a:rect l="0" t="0" r="0" b="0"/>
              <a:pathLst>
                <a:path w="216126" h="400084">
                  <a:moveTo>
                    <a:pt x="60785" y="0"/>
                  </a:moveTo>
                  <a:lnTo>
                    <a:pt x="54917" y="5935"/>
                  </a:lnTo>
                  <a:lnTo>
                    <a:pt x="49353" y="12139"/>
                  </a:lnTo>
                  <a:lnTo>
                    <a:pt x="43554" y="19235"/>
                  </a:lnTo>
                  <a:lnTo>
                    <a:pt x="37473" y="27175"/>
                  </a:lnTo>
                  <a:lnTo>
                    <a:pt x="31143" y="35822"/>
                  </a:lnTo>
                  <a:lnTo>
                    <a:pt x="24620" y="45016"/>
                  </a:lnTo>
                  <a:lnTo>
                    <a:pt x="18116" y="54616"/>
                  </a:lnTo>
                  <a:lnTo>
                    <a:pt x="11983" y="64506"/>
                  </a:lnTo>
                  <a:lnTo>
                    <a:pt x="6400" y="74525"/>
                  </a:lnTo>
                  <a:lnTo>
                    <a:pt x="2097" y="82006"/>
                  </a:lnTo>
                  <a:lnTo>
                    <a:pt x="41" y="83789"/>
                  </a:lnTo>
                  <a:lnTo>
                    <a:pt x="0" y="81065"/>
                  </a:lnTo>
                  <a:lnTo>
                    <a:pt x="1487" y="75613"/>
                  </a:lnTo>
                  <a:lnTo>
                    <a:pt x="4292" y="68836"/>
                  </a:lnTo>
                  <a:lnTo>
                    <a:pt x="8213" y="61543"/>
                  </a:lnTo>
                  <a:lnTo>
                    <a:pt x="13017" y="54119"/>
                  </a:lnTo>
                  <a:lnTo>
                    <a:pt x="18484" y="46717"/>
                  </a:lnTo>
                  <a:lnTo>
                    <a:pt x="24437" y="39393"/>
                  </a:lnTo>
                  <a:lnTo>
                    <a:pt x="30895" y="32312"/>
                  </a:lnTo>
                  <a:lnTo>
                    <a:pt x="38065" y="25771"/>
                  </a:lnTo>
                  <a:lnTo>
                    <a:pt x="46001" y="19895"/>
                  </a:lnTo>
                  <a:lnTo>
                    <a:pt x="54619" y="14964"/>
                  </a:lnTo>
                  <a:lnTo>
                    <a:pt x="63783" y="11481"/>
                  </a:lnTo>
                  <a:lnTo>
                    <a:pt x="73352" y="9595"/>
                  </a:lnTo>
                  <a:lnTo>
                    <a:pt x="83049" y="9464"/>
                  </a:lnTo>
                  <a:lnTo>
                    <a:pt x="92478" y="11422"/>
                  </a:lnTo>
                  <a:lnTo>
                    <a:pt x="101443" y="15449"/>
                  </a:lnTo>
                  <a:lnTo>
                    <a:pt x="109767" y="21405"/>
                  </a:lnTo>
                  <a:lnTo>
                    <a:pt x="117211" y="29215"/>
                  </a:lnTo>
                  <a:lnTo>
                    <a:pt x="123732" y="38651"/>
                  </a:lnTo>
                  <a:lnTo>
                    <a:pt x="129282" y="49392"/>
                  </a:lnTo>
                  <a:lnTo>
                    <a:pt x="133719" y="61116"/>
                  </a:lnTo>
                  <a:lnTo>
                    <a:pt x="137067" y="73550"/>
                  </a:lnTo>
                  <a:lnTo>
                    <a:pt x="139164" y="86322"/>
                  </a:lnTo>
                  <a:lnTo>
                    <a:pt x="139599" y="98968"/>
                  </a:lnTo>
                  <a:lnTo>
                    <a:pt x="138297" y="111251"/>
                  </a:lnTo>
                  <a:lnTo>
                    <a:pt x="135475" y="123125"/>
                  </a:lnTo>
                  <a:lnTo>
                    <a:pt x="131446" y="134638"/>
                  </a:lnTo>
                  <a:lnTo>
                    <a:pt x="126516" y="145864"/>
                  </a:lnTo>
                  <a:lnTo>
                    <a:pt x="120937" y="156708"/>
                  </a:lnTo>
                  <a:lnTo>
                    <a:pt x="114902" y="166926"/>
                  </a:lnTo>
                  <a:lnTo>
                    <a:pt x="108610" y="176372"/>
                  </a:lnTo>
                  <a:lnTo>
                    <a:pt x="104238" y="183047"/>
                  </a:lnTo>
                  <a:lnTo>
                    <a:pt x="104547" y="185526"/>
                  </a:lnTo>
                  <a:lnTo>
                    <a:pt x="108994" y="186384"/>
                  </a:lnTo>
                  <a:lnTo>
                    <a:pt x="116295" y="187337"/>
                  </a:lnTo>
                  <a:lnTo>
                    <a:pt x="125231" y="189213"/>
                  </a:lnTo>
                  <a:lnTo>
                    <a:pt x="135005" y="192233"/>
                  </a:lnTo>
                  <a:lnTo>
                    <a:pt x="145023" y="196465"/>
                  </a:lnTo>
                  <a:lnTo>
                    <a:pt x="154760" y="202015"/>
                  </a:lnTo>
                  <a:lnTo>
                    <a:pt x="163981" y="208805"/>
                  </a:lnTo>
                  <a:lnTo>
                    <a:pt x="172668" y="216626"/>
                  </a:lnTo>
                  <a:lnTo>
                    <a:pt x="180899" y="225241"/>
                  </a:lnTo>
                  <a:lnTo>
                    <a:pt x="188766" y="234445"/>
                  </a:lnTo>
                  <a:lnTo>
                    <a:pt x="196036" y="244234"/>
                  </a:lnTo>
                  <a:lnTo>
                    <a:pt x="202169" y="254790"/>
                  </a:lnTo>
                  <a:lnTo>
                    <a:pt x="206960" y="266151"/>
                  </a:lnTo>
                  <a:lnTo>
                    <a:pt x="210517" y="278222"/>
                  </a:lnTo>
                  <a:lnTo>
                    <a:pt x="213070" y="290857"/>
                  </a:lnTo>
                  <a:lnTo>
                    <a:pt x="214858" y="303909"/>
                  </a:lnTo>
                  <a:lnTo>
                    <a:pt x="215926" y="317097"/>
                  </a:lnTo>
                  <a:lnTo>
                    <a:pt x="216125" y="330024"/>
                  </a:lnTo>
                  <a:lnTo>
                    <a:pt x="215439" y="342486"/>
                  </a:lnTo>
                  <a:lnTo>
                    <a:pt x="213659" y="354141"/>
                  </a:lnTo>
                  <a:lnTo>
                    <a:pt x="210327" y="364443"/>
                  </a:lnTo>
                  <a:lnTo>
                    <a:pt x="205336" y="373219"/>
                  </a:lnTo>
                  <a:lnTo>
                    <a:pt x="198712" y="380451"/>
                  </a:lnTo>
                  <a:lnTo>
                    <a:pt x="190445" y="386100"/>
                  </a:lnTo>
                  <a:lnTo>
                    <a:pt x="180699" y="390310"/>
                  </a:lnTo>
                  <a:lnTo>
                    <a:pt x="169748" y="393344"/>
                  </a:lnTo>
                  <a:lnTo>
                    <a:pt x="157882" y="395479"/>
                  </a:lnTo>
                  <a:lnTo>
                    <a:pt x="145350" y="396955"/>
                  </a:lnTo>
                  <a:lnTo>
                    <a:pt x="132342" y="397796"/>
                  </a:lnTo>
                  <a:lnTo>
                    <a:pt x="119005" y="397838"/>
                  </a:lnTo>
                  <a:lnTo>
                    <a:pt x="105440" y="397060"/>
                  </a:lnTo>
                  <a:lnTo>
                    <a:pt x="91723" y="395895"/>
                  </a:lnTo>
                  <a:lnTo>
                    <a:pt x="77899" y="395106"/>
                  </a:lnTo>
                  <a:lnTo>
                    <a:pt x="64023" y="395094"/>
                  </a:lnTo>
                  <a:lnTo>
                    <a:pt x="50724" y="395755"/>
                  </a:lnTo>
                  <a:lnTo>
                    <a:pt x="37900" y="396727"/>
                  </a:lnTo>
                  <a:lnTo>
                    <a:pt x="24423" y="398103"/>
                  </a:lnTo>
                  <a:lnTo>
                    <a:pt x="814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342145" y="3337533"/>
              <a:ext cx="220776" cy="400041"/>
            </a:xfrm>
            <a:custGeom>
              <a:avLst/>
              <a:gdLst/>
              <a:ahLst/>
              <a:cxnLst/>
              <a:rect l="0" t="0" r="0" b="0"/>
              <a:pathLst>
                <a:path w="220776" h="400041">
                  <a:moveTo>
                    <a:pt x="122766" y="0"/>
                  </a:moveTo>
                  <a:lnTo>
                    <a:pt x="116899" y="6002"/>
                  </a:lnTo>
                  <a:lnTo>
                    <a:pt x="111335" y="12847"/>
                  </a:lnTo>
                  <a:lnTo>
                    <a:pt x="105537" y="21235"/>
                  </a:lnTo>
                  <a:lnTo>
                    <a:pt x="99456" y="30862"/>
                  </a:lnTo>
                  <a:lnTo>
                    <a:pt x="93125" y="41176"/>
                  </a:lnTo>
                  <a:lnTo>
                    <a:pt x="86603" y="51784"/>
                  </a:lnTo>
                  <a:lnTo>
                    <a:pt x="80098" y="62482"/>
                  </a:lnTo>
                  <a:lnTo>
                    <a:pt x="73965" y="73182"/>
                  </a:lnTo>
                  <a:lnTo>
                    <a:pt x="68356" y="83859"/>
                  </a:lnTo>
                  <a:lnTo>
                    <a:pt x="63099" y="94671"/>
                  </a:lnTo>
                  <a:lnTo>
                    <a:pt x="57801" y="105929"/>
                  </a:lnTo>
                  <a:lnTo>
                    <a:pt x="52240" y="117772"/>
                  </a:lnTo>
                  <a:lnTo>
                    <a:pt x="46521" y="130339"/>
                  </a:lnTo>
                  <a:lnTo>
                    <a:pt x="40980" y="143840"/>
                  </a:lnTo>
                  <a:lnTo>
                    <a:pt x="35807" y="158292"/>
                  </a:lnTo>
                  <a:lnTo>
                    <a:pt x="31028" y="173404"/>
                  </a:lnTo>
                  <a:lnTo>
                    <a:pt x="26592" y="188694"/>
                  </a:lnTo>
                  <a:lnTo>
                    <a:pt x="22425" y="203860"/>
                  </a:lnTo>
                  <a:lnTo>
                    <a:pt x="18456" y="218636"/>
                  </a:lnTo>
                  <a:lnTo>
                    <a:pt x="14630" y="232711"/>
                  </a:lnTo>
                  <a:lnTo>
                    <a:pt x="10911" y="245996"/>
                  </a:lnTo>
                  <a:lnTo>
                    <a:pt x="7428" y="258731"/>
                  </a:lnTo>
                  <a:lnTo>
                    <a:pt x="4469" y="271363"/>
                  </a:lnTo>
                  <a:lnTo>
                    <a:pt x="2151" y="284160"/>
                  </a:lnTo>
                  <a:lnTo>
                    <a:pt x="596" y="297045"/>
                  </a:lnTo>
                  <a:lnTo>
                    <a:pt x="0" y="309704"/>
                  </a:lnTo>
                  <a:lnTo>
                    <a:pt x="386" y="321962"/>
                  </a:lnTo>
                  <a:lnTo>
                    <a:pt x="1779" y="333804"/>
                  </a:lnTo>
                  <a:lnTo>
                    <a:pt x="4311" y="345289"/>
                  </a:lnTo>
                  <a:lnTo>
                    <a:pt x="7943" y="356487"/>
                  </a:lnTo>
                  <a:lnTo>
                    <a:pt x="12669" y="367141"/>
                  </a:lnTo>
                  <a:lnTo>
                    <a:pt x="18591" y="376698"/>
                  </a:lnTo>
                  <a:lnTo>
                    <a:pt x="25652" y="384932"/>
                  </a:lnTo>
                  <a:lnTo>
                    <a:pt x="33835" y="391613"/>
                  </a:lnTo>
                  <a:lnTo>
                    <a:pt x="43229" y="396353"/>
                  </a:lnTo>
                  <a:lnTo>
                    <a:pt x="53764" y="399127"/>
                  </a:lnTo>
                  <a:lnTo>
                    <a:pt x="64921" y="400040"/>
                  </a:lnTo>
                  <a:lnTo>
                    <a:pt x="75870" y="399149"/>
                  </a:lnTo>
                  <a:lnTo>
                    <a:pt x="86159" y="396664"/>
                  </a:lnTo>
                  <a:lnTo>
                    <a:pt x="95863" y="392897"/>
                  </a:lnTo>
                  <a:lnTo>
                    <a:pt x="105372" y="388161"/>
                  </a:lnTo>
                  <a:lnTo>
                    <a:pt x="114957" y="382721"/>
                  </a:lnTo>
                  <a:lnTo>
                    <a:pt x="124718" y="376783"/>
                  </a:lnTo>
                  <a:lnTo>
                    <a:pt x="134666" y="370498"/>
                  </a:lnTo>
                  <a:lnTo>
                    <a:pt x="144766" y="363971"/>
                  </a:lnTo>
                  <a:lnTo>
                    <a:pt x="154823" y="357113"/>
                  </a:lnTo>
                  <a:lnTo>
                    <a:pt x="164496" y="349671"/>
                  </a:lnTo>
                  <a:lnTo>
                    <a:pt x="173629" y="341549"/>
                  </a:lnTo>
                  <a:lnTo>
                    <a:pt x="182234" y="332805"/>
                  </a:lnTo>
                  <a:lnTo>
                    <a:pt x="190400" y="323557"/>
                  </a:lnTo>
                  <a:lnTo>
                    <a:pt x="198218" y="313922"/>
                  </a:lnTo>
                  <a:lnTo>
                    <a:pt x="205454" y="303842"/>
                  </a:lnTo>
                  <a:lnTo>
                    <a:pt x="211562" y="293091"/>
                  </a:lnTo>
                  <a:lnTo>
                    <a:pt x="216327" y="281603"/>
                  </a:lnTo>
                  <a:lnTo>
                    <a:pt x="219526" y="269616"/>
                  </a:lnTo>
                  <a:lnTo>
                    <a:pt x="220775" y="257571"/>
                  </a:lnTo>
                  <a:lnTo>
                    <a:pt x="220050" y="245747"/>
                  </a:lnTo>
                  <a:lnTo>
                    <a:pt x="217463" y="234875"/>
                  </a:lnTo>
                  <a:lnTo>
                    <a:pt x="213067" y="226172"/>
                  </a:lnTo>
                  <a:lnTo>
                    <a:pt x="207077" y="220109"/>
                  </a:lnTo>
                  <a:lnTo>
                    <a:pt x="199803" y="216668"/>
                  </a:lnTo>
                  <a:lnTo>
                    <a:pt x="191560" y="215707"/>
                  </a:lnTo>
                  <a:lnTo>
                    <a:pt x="182611" y="216876"/>
                  </a:lnTo>
                  <a:lnTo>
                    <a:pt x="173163" y="219895"/>
                  </a:lnTo>
                  <a:lnTo>
                    <a:pt x="163370" y="224646"/>
                  </a:lnTo>
                  <a:lnTo>
                    <a:pt x="153339" y="230906"/>
                  </a:lnTo>
                  <a:lnTo>
                    <a:pt x="143145" y="238377"/>
                  </a:lnTo>
                  <a:lnTo>
                    <a:pt x="132841" y="246759"/>
                  </a:lnTo>
                  <a:lnTo>
                    <a:pt x="122468" y="255809"/>
                  </a:lnTo>
                  <a:lnTo>
                    <a:pt x="112214" y="265495"/>
                  </a:lnTo>
                  <a:lnTo>
                    <a:pt x="102401" y="275983"/>
                  </a:lnTo>
                  <a:lnTo>
                    <a:pt x="93166" y="287294"/>
                  </a:lnTo>
                  <a:lnTo>
                    <a:pt x="84320" y="299162"/>
                  </a:lnTo>
                  <a:lnTo>
                    <a:pt x="75460" y="311128"/>
                  </a:lnTo>
                  <a:lnTo>
                    <a:pt x="66357" y="322904"/>
                  </a:lnTo>
                  <a:lnTo>
                    <a:pt x="57212" y="333952"/>
                  </a:lnTo>
                  <a:lnTo>
                    <a:pt x="47571" y="344481"/>
                  </a:lnTo>
                  <a:lnTo>
                    <a:pt x="35463" y="355412"/>
                  </a:lnTo>
                  <a:lnTo>
                    <a:pt x="1748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684766" y="2416063"/>
            <a:ext cx="2877076" cy="1598011"/>
            <a:chOff x="2684766" y="2416063"/>
            <a:chExt cx="2877076" cy="1598011"/>
          </a:xfrm>
        </p:grpSpPr>
        <p:sp>
          <p:nvSpPr>
            <p:cNvPr id="114" name="Freeform 113"/>
            <p:cNvSpPr/>
            <p:nvPr/>
          </p:nvSpPr>
          <p:spPr>
            <a:xfrm>
              <a:off x="2699232" y="2504678"/>
              <a:ext cx="549365" cy="597227"/>
            </a:xfrm>
            <a:custGeom>
              <a:avLst/>
              <a:gdLst/>
              <a:ahLst/>
              <a:cxnLst/>
              <a:rect l="0" t="0" r="0" b="0"/>
              <a:pathLst>
                <a:path w="549365" h="597227">
                  <a:moveTo>
                    <a:pt x="196104" y="85332"/>
                  </a:moveTo>
                  <a:lnTo>
                    <a:pt x="190237" y="91199"/>
                  </a:lnTo>
                  <a:lnTo>
                    <a:pt x="184672" y="96764"/>
                  </a:lnTo>
                  <a:lnTo>
                    <a:pt x="178873" y="102563"/>
                  </a:lnTo>
                  <a:lnTo>
                    <a:pt x="172793" y="108644"/>
                  </a:lnTo>
                  <a:lnTo>
                    <a:pt x="166463" y="114974"/>
                  </a:lnTo>
                  <a:lnTo>
                    <a:pt x="159930" y="121506"/>
                  </a:lnTo>
                  <a:lnTo>
                    <a:pt x="153081" y="128355"/>
                  </a:lnTo>
                  <a:lnTo>
                    <a:pt x="145650" y="135786"/>
                  </a:lnTo>
                  <a:lnTo>
                    <a:pt x="137544" y="143897"/>
                  </a:lnTo>
                  <a:lnTo>
                    <a:pt x="128982" y="152632"/>
                  </a:lnTo>
                  <a:lnTo>
                    <a:pt x="120388" y="161873"/>
                  </a:lnTo>
                  <a:lnTo>
                    <a:pt x="112016" y="171498"/>
                  </a:lnTo>
                  <a:lnTo>
                    <a:pt x="103938" y="181403"/>
                  </a:lnTo>
                  <a:lnTo>
                    <a:pt x="96134" y="191504"/>
                  </a:lnTo>
                  <a:lnTo>
                    <a:pt x="88556" y="201742"/>
                  </a:lnTo>
                  <a:lnTo>
                    <a:pt x="81315" y="212074"/>
                  </a:lnTo>
                  <a:lnTo>
                    <a:pt x="74671" y="222471"/>
                  </a:lnTo>
                  <a:lnTo>
                    <a:pt x="68719" y="232910"/>
                  </a:lnTo>
                  <a:lnTo>
                    <a:pt x="63399" y="243379"/>
                  </a:lnTo>
                  <a:lnTo>
                    <a:pt x="58590" y="253868"/>
                  </a:lnTo>
                  <a:lnTo>
                    <a:pt x="54170" y="264374"/>
                  </a:lnTo>
                  <a:lnTo>
                    <a:pt x="50031" y="275058"/>
                  </a:lnTo>
                  <a:lnTo>
                    <a:pt x="46090" y="286223"/>
                  </a:lnTo>
                  <a:lnTo>
                    <a:pt x="42274" y="297987"/>
                  </a:lnTo>
                  <a:lnTo>
                    <a:pt x="38048" y="309991"/>
                  </a:lnTo>
                  <a:lnTo>
                    <a:pt x="32461" y="321515"/>
                  </a:lnTo>
                  <a:lnTo>
                    <a:pt x="25125" y="332210"/>
                  </a:lnTo>
                  <a:lnTo>
                    <a:pt x="16943" y="342695"/>
                  </a:lnTo>
                  <a:lnTo>
                    <a:pt x="9745" y="354327"/>
                  </a:lnTo>
                  <a:lnTo>
                    <a:pt x="4507" y="367786"/>
                  </a:lnTo>
                  <a:lnTo>
                    <a:pt x="1352" y="382930"/>
                  </a:lnTo>
                  <a:lnTo>
                    <a:pt x="0" y="399171"/>
                  </a:lnTo>
                  <a:lnTo>
                    <a:pt x="69" y="416022"/>
                  </a:lnTo>
                  <a:lnTo>
                    <a:pt x="1522" y="433032"/>
                  </a:lnTo>
                  <a:lnTo>
                    <a:pt x="4676" y="449737"/>
                  </a:lnTo>
                  <a:lnTo>
                    <a:pt x="9561" y="465917"/>
                  </a:lnTo>
                  <a:lnTo>
                    <a:pt x="15785" y="481236"/>
                  </a:lnTo>
                  <a:lnTo>
                    <a:pt x="22725" y="495158"/>
                  </a:lnTo>
                  <a:lnTo>
                    <a:pt x="29951" y="507528"/>
                  </a:lnTo>
                  <a:lnTo>
                    <a:pt x="37412" y="518668"/>
                  </a:lnTo>
                  <a:lnTo>
                    <a:pt x="45327" y="529160"/>
                  </a:lnTo>
                  <a:lnTo>
                    <a:pt x="53798" y="539401"/>
                  </a:lnTo>
                  <a:lnTo>
                    <a:pt x="62791" y="549266"/>
                  </a:lnTo>
                  <a:lnTo>
                    <a:pt x="72215" y="558219"/>
                  </a:lnTo>
                  <a:lnTo>
                    <a:pt x="81975" y="566022"/>
                  </a:lnTo>
                  <a:lnTo>
                    <a:pt x="92310" y="572737"/>
                  </a:lnTo>
                  <a:lnTo>
                    <a:pt x="103766" y="578555"/>
                  </a:lnTo>
                  <a:lnTo>
                    <a:pt x="116555" y="583685"/>
                  </a:lnTo>
                  <a:lnTo>
                    <a:pt x="130738" y="588148"/>
                  </a:lnTo>
                  <a:lnTo>
                    <a:pt x="146393" y="591780"/>
                  </a:lnTo>
                  <a:lnTo>
                    <a:pt x="163396" y="594557"/>
                  </a:lnTo>
                  <a:lnTo>
                    <a:pt x="181017" y="596423"/>
                  </a:lnTo>
                  <a:lnTo>
                    <a:pt x="198072" y="597226"/>
                  </a:lnTo>
                  <a:lnTo>
                    <a:pt x="213951" y="596987"/>
                  </a:lnTo>
                  <a:lnTo>
                    <a:pt x="228898" y="595860"/>
                  </a:lnTo>
                  <a:lnTo>
                    <a:pt x="243696" y="594040"/>
                  </a:lnTo>
                  <a:lnTo>
                    <a:pt x="258831" y="591708"/>
                  </a:lnTo>
                  <a:lnTo>
                    <a:pt x="274135" y="589008"/>
                  </a:lnTo>
                  <a:lnTo>
                    <a:pt x="288970" y="586050"/>
                  </a:lnTo>
                  <a:lnTo>
                    <a:pt x="302999" y="582911"/>
                  </a:lnTo>
                  <a:lnTo>
                    <a:pt x="316353" y="579481"/>
                  </a:lnTo>
                  <a:lnTo>
                    <a:pt x="329461" y="575493"/>
                  </a:lnTo>
                  <a:lnTo>
                    <a:pt x="342601" y="570844"/>
                  </a:lnTo>
                  <a:lnTo>
                    <a:pt x="355561" y="565585"/>
                  </a:lnTo>
                  <a:lnTo>
                    <a:pt x="367744" y="559830"/>
                  </a:lnTo>
                  <a:lnTo>
                    <a:pt x="378868" y="553699"/>
                  </a:lnTo>
                  <a:lnTo>
                    <a:pt x="388966" y="547293"/>
                  </a:lnTo>
                  <a:lnTo>
                    <a:pt x="398209" y="540695"/>
                  </a:lnTo>
                  <a:lnTo>
                    <a:pt x="406797" y="533961"/>
                  </a:lnTo>
                  <a:lnTo>
                    <a:pt x="414904" y="527135"/>
                  </a:lnTo>
                  <a:lnTo>
                    <a:pt x="422669" y="520246"/>
                  </a:lnTo>
                  <a:lnTo>
                    <a:pt x="430192" y="513310"/>
                  </a:lnTo>
                  <a:lnTo>
                    <a:pt x="437381" y="506176"/>
                  </a:lnTo>
                  <a:lnTo>
                    <a:pt x="443983" y="498548"/>
                  </a:lnTo>
                  <a:lnTo>
                    <a:pt x="449909" y="490302"/>
                  </a:lnTo>
                  <a:lnTo>
                    <a:pt x="455379" y="481475"/>
                  </a:lnTo>
                  <a:lnTo>
                    <a:pt x="460820" y="472171"/>
                  </a:lnTo>
                  <a:lnTo>
                    <a:pt x="466478" y="462504"/>
                  </a:lnTo>
                  <a:lnTo>
                    <a:pt x="472263" y="452572"/>
                  </a:lnTo>
                  <a:lnTo>
                    <a:pt x="477846" y="442452"/>
                  </a:lnTo>
                  <a:lnTo>
                    <a:pt x="483048" y="432201"/>
                  </a:lnTo>
                  <a:lnTo>
                    <a:pt x="487846" y="421861"/>
                  </a:lnTo>
                  <a:lnTo>
                    <a:pt x="492295" y="411459"/>
                  </a:lnTo>
                  <a:lnTo>
                    <a:pt x="496480" y="401015"/>
                  </a:lnTo>
                  <a:lnTo>
                    <a:pt x="500799" y="390544"/>
                  </a:lnTo>
                  <a:lnTo>
                    <a:pt x="505925" y="380053"/>
                  </a:lnTo>
                  <a:lnTo>
                    <a:pt x="512149" y="369532"/>
                  </a:lnTo>
                  <a:lnTo>
                    <a:pt x="519112" y="358329"/>
                  </a:lnTo>
                  <a:lnTo>
                    <a:pt x="526017" y="345219"/>
                  </a:lnTo>
                  <a:lnTo>
                    <a:pt x="532394" y="329689"/>
                  </a:lnTo>
                  <a:lnTo>
                    <a:pt x="537962" y="312037"/>
                  </a:lnTo>
                  <a:lnTo>
                    <a:pt x="542469" y="292974"/>
                  </a:lnTo>
                  <a:lnTo>
                    <a:pt x="545896" y="273077"/>
                  </a:lnTo>
                  <a:lnTo>
                    <a:pt x="548231" y="252702"/>
                  </a:lnTo>
                  <a:lnTo>
                    <a:pt x="549364" y="232053"/>
                  </a:lnTo>
                  <a:lnTo>
                    <a:pt x="549352" y="211250"/>
                  </a:lnTo>
                  <a:lnTo>
                    <a:pt x="548382" y="190520"/>
                  </a:lnTo>
                  <a:lnTo>
                    <a:pt x="546668" y="170208"/>
                  </a:lnTo>
                  <a:lnTo>
                    <a:pt x="544402" y="150475"/>
                  </a:lnTo>
                  <a:lnTo>
                    <a:pt x="541578" y="131629"/>
                  </a:lnTo>
                  <a:lnTo>
                    <a:pt x="538004" y="114191"/>
                  </a:lnTo>
                  <a:lnTo>
                    <a:pt x="533638" y="98318"/>
                  </a:lnTo>
                  <a:lnTo>
                    <a:pt x="528570" y="84015"/>
                  </a:lnTo>
                  <a:lnTo>
                    <a:pt x="522943" y="71311"/>
                  </a:lnTo>
                  <a:lnTo>
                    <a:pt x="516893" y="60058"/>
                  </a:lnTo>
                  <a:lnTo>
                    <a:pt x="510373" y="49990"/>
                  </a:lnTo>
                  <a:lnTo>
                    <a:pt x="503164" y="40825"/>
                  </a:lnTo>
                  <a:lnTo>
                    <a:pt x="495195" y="32323"/>
                  </a:lnTo>
                  <a:lnTo>
                    <a:pt x="486215" y="24458"/>
                  </a:lnTo>
                  <a:lnTo>
                    <a:pt x="475744" y="17394"/>
                  </a:lnTo>
                  <a:lnTo>
                    <a:pt x="463658" y="11168"/>
                  </a:lnTo>
                  <a:lnTo>
                    <a:pt x="450133" y="6005"/>
                  </a:lnTo>
                  <a:lnTo>
                    <a:pt x="435459" y="2367"/>
                  </a:lnTo>
                  <a:lnTo>
                    <a:pt x="419918" y="372"/>
                  </a:lnTo>
                  <a:lnTo>
                    <a:pt x="403585" y="0"/>
                  </a:lnTo>
                  <a:lnTo>
                    <a:pt x="386337" y="1264"/>
                  </a:lnTo>
                  <a:lnTo>
                    <a:pt x="368194" y="4001"/>
                  </a:lnTo>
                  <a:lnTo>
                    <a:pt x="349774" y="7939"/>
                  </a:lnTo>
                  <a:lnTo>
                    <a:pt x="332168" y="12791"/>
                  </a:lnTo>
                  <a:lnTo>
                    <a:pt x="315920" y="18313"/>
                  </a:lnTo>
                  <a:lnTo>
                    <a:pt x="301062" y="24476"/>
                  </a:lnTo>
                  <a:lnTo>
                    <a:pt x="287388" y="31444"/>
                  </a:lnTo>
                  <a:lnTo>
                    <a:pt x="274634" y="39244"/>
                  </a:lnTo>
                  <a:lnTo>
                    <a:pt x="262557" y="47770"/>
                  </a:lnTo>
                  <a:lnTo>
                    <a:pt x="250965" y="56871"/>
                  </a:lnTo>
                  <a:lnTo>
                    <a:pt x="239717" y="66402"/>
                  </a:lnTo>
                  <a:lnTo>
                    <a:pt x="228871" y="76244"/>
                  </a:lnTo>
                  <a:lnTo>
                    <a:pt x="218660" y="86303"/>
                  </a:lnTo>
                  <a:lnTo>
                    <a:pt x="209157" y="96518"/>
                  </a:lnTo>
                  <a:lnTo>
                    <a:pt x="200132" y="107004"/>
                  </a:lnTo>
                  <a:lnTo>
                    <a:pt x="191152" y="118036"/>
                  </a:lnTo>
                  <a:lnTo>
                    <a:pt x="181964" y="129721"/>
                  </a:lnTo>
                  <a:lnTo>
                    <a:pt x="172657" y="142010"/>
                  </a:lnTo>
                  <a:lnTo>
                    <a:pt x="163555" y="154792"/>
                  </a:lnTo>
                  <a:lnTo>
                    <a:pt x="154838" y="167947"/>
                  </a:lnTo>
                  <a:lnTo>
                    <a:pt x="146526" y="181374"/>
                  </a:lnTo>
                  <a:lnTo>
                    <a:pt x="138565" y="194994"/>
                  </a:lnTo>
                  <a:lnTo>
                    <a:pt x="130882" y="208748"/>
                  </a:lnTo>
                  <a:lnTo>
                    <a:pt x="123571" y="222594"/>
                  </a:lnTo>
                  <a:lnTo>
                    <a:pt x="116880" y="236503"/>
                  </a:lnTo>
                  <a:lnTo>
                    <a:pt x="110891" y="250454"/>
                  </a:lnTo>
                  <a:lnTo>
                    <a:pt x="105377" y="264434"/>
                  </a:lnTo>
                  <a:lnTo>
                    <a:pt x="99907" y="278433"/>
                  </a:lnTo>
                  <a:lnTo>
                    <a:pt x="94219" y="292449"/>
                  </a:lnTo>
                  <a:lnTo>
                    <a:pt x="88075" y="306643"/>
                  </a:lnTo>
                  <a:lnTo>
                    <a:pt x="81186" y="321317"/>
                  </a:lnTo>
                  <a:lnTo>
                    <a:pt x="73481" y="336592"/>
                  </a:lnTo>
                  <a:lnTo>
                    <a:pt x="65373" y="352104"/>
                  </a:lnTo>
                  <a:lnTo>
                    <a:pt x="57625" y="367139"/>
                  </a:lnTo>
                  <a:lnTo>
                    <a:pt x="50646" y="381319"/>
                  </a:lnTo>
                  <a:lnTo>
                    <a:pt x="44640" y="394551"/>
                  </a:lnTo>
                  <a:lnTo>
                    <a:pt x="39188" y="408354"/>
                  </a:lnTo>
                  <a:lnTo>
                    <a:pt x="33816" y="426171"/>
                  </a:lnTo>
                  <a:lnTo>
                    <a:pt x="27648" y="453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84766" y="3332006"/>
              <a:ext cx="451285" cy="682068"/>
            </a:xfrm>
            <a:custGeom>
              <a:avLst/>
              <a:gdLst/>
              <a:ahLst/>
              <a:cxnLst/>
              <a:rect l="0" t="0" r="0" b="0"/>
              <a:pathLst>
                <a:path w="451285" h="682068">
                  <a:moveTo>
                    <a:pt x="136871" y="195040"/>
                  </a:moveTo>
                  <a:lnTo>
                    <a:pt x="131070" y="203841"/>
                  </a:lnTo>
                  <a:lnTo>
                    <a:pt x="126146" y="212188"/>
                  </a:lnTo>
                  <a:lnTo>
                    <a:pt x="121644" y="220887"/>
                  </a:lnTo>
                  <a:lnTo>
                    <a:pt x="117423" y="230008"/>
                  </a:lnTo>
                  <a:lnTo>
                    <a:pt x="113409" y="239503"/>
                  </a:lnTo>
                  <a:lnTo>
                    <a:pt x="109543" y="249304"/>
                  </a:lnTo>
                  <a:lnTo>
                    <a:pt x="105618" y="259664"/>
                  </a:lnTo>
                  <a:lnTo>
                    <a:pt x="101294" y="271135"/>
                  </a:lnTo>
                  <a:lnTo>
                    <a:pt x="96423" y="283918"/>
                  </a:lnTo>
                  <a:lnTo>
                    <a:pt x="91185" y="297588"/>
                  </a:lnTo>
                  <a:lnTo>
                    <a:pt x="85976" y="311302"/>
                  </a:lnTo>
                  <a:lnTo>
                    <a:pt x="81034" y="324566"/>
                  </a:lnTo>
                  <a:lnTo>
                    <a:pt x="76581" y="337402"/>
                  </a:lnTo>
                  <a:lnTo>
                    <a:pt x="72897" y="350162"/>
                  </a:lnTo>
                  <a:lnTo>
                    <a:pt x="70048" y="363073"/>
                  </a:lnTo>
                  <a:lnTo>
                    <a:pt x="67779" y="376049"/>
                  </a:lnTo>
                  <a:lnTo>
                    <a:pt x="65633" y="388775"/>
                  </a:lnTo>
                  <a:lnTo>
                    <a:pt x="63337" y="401095"/>
                  </a:lnTo>
                  <a:lnTo>
                    <a:pt x="60961" y="413490"/>
                  </a:lnTo>
                  <a:lnTo>
                    <a:pt x="58819" y="426944"/>
                  </a:lnTo>
                  <a:lnTo>
                    <a:pt x="57086" y="441926"/>
                  </a:lnTo>
                  <a:lnTo>
                    <a:pt x="55939" y="458414"/>
                  </a:lnTo>
                  <a:lnTo>
                    <a:pt x="55627" y="476163"/>
                  </a:lnTo>
                  <a:lnTo>
                    <a:pt x="56200" y="494877"/>
                  </a:lnTo>
                  <a:lnTo>
                    <a:pt x="57552" y="513968"/>
                  </a:lnTo>
                  <a:lnTo>
                    <a:pt x="59523" y="532616"/>
                  </a:lnTo>
                  <a:lnTo>
                    <a:pt x="61962" y="550401"/>
                  </a:lnTo>
                  <a:lnTo>
                    <a:pt x="64903" y="566949"/>
                  </a:lnTo>
                  <a:lnTo>
                    <a:pt x="68555" y="581771"/>
                  </a:lnTo>
                  <a:lnTo>
                    <a:pt x="72974" y="594782"/>
                  </a:lnTo>
                  <a:lnTo>
                    <a:pt x="78077" y="606369"/>
                  </a:lnTo>
                  <a:lnTo>
                    <a:pt x="83727" y="617168"/>
                  </a:lnTo>
                  <a:lnTo>
                    <a:pt x="89792" y="627624"/>
                  </a:lnTo>
                  <a:lnTo>
                    <a:pt x="96323" y="637804"/>
                  </a:lnTo>
                  <a:lnTo>
                    <a:pt x="103538" y="647501"/>
                  </a:lnTo>
                  <a:lnTo>
                    <a:pt x="111513" y="656612"/>
                  </a:lnTo>
                  <a:lnTo>
                    <a:pt x="120496" y="664850"/>
                  </a:lnTo>
                  <a:lnTo>
                    <a:pt x="130968" y="671698"/>
                  </a:lnTo>
                  <a:lnTo>
                    <a:pt x="143051" y="676992"/>
                  </a:lnTo>
                  <a:lnTo>
                    <a:pt x="156404" y="680562"/>
                  </a:lnTo>
                  <a:lnTo>
                    <a:pt x="170431" y="682067"/>
                  </a:lnTo>
                  <a:lnTo>
                    <a:pt x="184714" y="681518"/>
                  </a:lnTo>
                  <a:lnTo>
                    <a:pt x="199049" y="679048"/>
                  </a:lnTo>
                  <a:lnTo>
                    <a:pt x="213352" y="674733"/>
                  </a:lnTo>
                  <a:lnTo>
                    <a:pt x="227595" y="668801"/>
                  </a:lnTo>
                  <a:lnTo>
                    <a:pt x="241617" y="661736"/>
                  </a:lnTo>
                  <a:lnTo>
                    <a:pt x="255119" y="654165"/>
                  </a:lnTo>
                  <a:lnTo>
                    <a:pt x="267978" y="646486"/>
                  </a:lnTo>
                  <a:lnTo>
                    <a:pt x="280072" y="638876"/>
                  </a:lnTo>
                  <a:lnTo>
                    <a:pt x="291203" y="631385"/>
                  </a:lnTo>
                  <a:lnTo>
                    <a:pt x="301357" y="624014"/>
                  </a:lnTo>
                  <a:lnTo>
                    <a:pt x="310669" y="616742"/>
                  </a:lnTo>
                  <a:lnTo>
                    <a:pt x="319318" y="609545"/>
                  </a:lnTo>
                  <a:lnTo>
                    <a:pt x="327473" y="602398"/>
                  </a:lnTo>
                  <a:lnTo>
                    <a:pt x="335275" y="595122"/>
                  </a:lnTo>
                  <a:lnTo>
                    <a:pt x="342828" y="587397"/>
                  </a:lnTo>
                  <a:lnTo>
                    <a:pt x="350213" y="579077"/>
                  </a:lnTo>
                  <a:lnTo>
                    <a:pt x="357650" y="569860"/>
                  </a:lnTo>
                  <a:lnTo>
                    <a:pt x="365481" y="559230"/>
                  </a:lnTo>
                  <a:lnTo>
                    <a:pt x="373855" y="547046"/>
                  </a:lnTo>
                  <a:lnTo>
                    <a:pt x="382428" y="533795"/>
                  </a:lnTo>
                  <a:lnTo>
                    <a:pt x="390496" y="520370"/>
                  </a:lnTo>
                  <a:lnTo>
                    <a:pt x="397697" y="507308"/>
                  </a:lnTo>
                  <a:lnTo>
                    <a:pt x="404005" y="494778"/>
                  </a:lnTo>
                  <a:lnTo>
                    <a:pt x="409551" y="482758"/>
                  </a:lnTo>
                  <a:lnTo>
                    <a:pt x="414502" y="471156"/>
                  </a:lnTo>
                  <a:lnTo>
                    <a:pt x="419014" y="459873"/>
                  </a:lnTo>
                  <a:lnTo>
                    <a:pt x="423212" y="448823"/>
                  </a:lnTo>
                  <a:lnTo>
                    <a:pt x="427191" y="437937"/>
                  </a:lnTo>
                  <a:lnTo>
                    <a:pt x="431019" y="427166"/>
                  </a:lnTo>
                  <a:lnTo>
                    <a:pt x="434743" y="416473"/>
                  </a:lnTo>
                  <a:lnTo>
                    <a:pt x="438392" y="405830"/>
                  </a:lnTo>
                  <a:lnTo>
                    <a:pt x="441825" y="395054"/>
                  </a:lnTo>
                  <a:lnTo>
                    <a:pt x="444751" y="383828"/>
                  </a:lnTo>
                  <a:lnTo>
                    <a:pt x="447051" y="372003"/>
                  </a:lnTo>
                  <a:lnTo>
                    <a:pt x="448763" y="359282"/>
                  </a:lnTo>
                  <a:lnTo>
                    <a:pt x="449996" y="345145"/>
                  </a:lnTo>
                  <a:lnTo>
                    <a:pt x="450857" y="329439"/>
                  </a:lnTo>
                  <a:lnTo>
                    <a:pt x="451284" y="312162"/>
                  </a:lnTo>
                  <a:lnTo>
                    <a:pt x="451047" y="293283"/>
                  </a:lnTo>
                  <a:lnTo>
                    <a:pt x="450073" y="272971"/>
                  </a:lnTo>
                  <a:lnTo>
                    <a:pt x="448436" y="252146"/>
                  </a:lnTo>
                  <a:lnTo>
                    <a:pt x="446267" y="232320"/>
                  </a:lnTo>
                  <a:lnTo>
                    <a:pt x="443692" y="214245"/>
                  </a:lnTo>
                  <a:lnTo>
                    <a:pt x="440658" y="197654"/>
                  </a:lnTo>
                  <a:lnTo>
                    <a:pt x="436943" y="181671"/>
                  </a:lnTo>
                  <a:lnTo>
                    <a:pt x="432481" y="165696"/>
                  </a:lnTo>
                  <a:lnTo>
                    <a:pt x="427350" y="149640"/>
                  </a:lnTo>
                  <a:lnTo>
                    <a:pt x="421681" y="133759"/>
                  </a:lnTo>
                  <a:lnTo>
                    <a:pt x="415607" y="118222"/>
                  </a:lnTo>
                  <a:lnTo>
                    <a:pt x="409241" y="103378"/>
                  </a:lnTo>
                  <a:lnTo>
                    <a:pt x="402668" y="89796"/>
                  </a:lnTo>
                  <a:lnTo>
                    <a:pt x="395948" y="77663"/>
                  </a:lnTo>
                  <a:lnTo>
                    <a:pt x="388960" y="66686"/>
                  </a:lnTo>
                  <a:lnTo>
                    <a:pt x="381431" y="56306"/>
                  </a:lnTo>
                  <a:lnTo>
                    <a:pt x="373246" y="46141"/>
                  </a:lnTo>
                  <a:lnTo>
                    <a:pt x="364291" y="36328"/>
                  </a:lnTo>
                  <a:lnTo>
                    <a:pt x="354369" y="27410"/>
                  </a:lnTo>
                  <a:lnTo>
                    <a:pt x="343468" y="19635"/>
                  </a:lnTo>
                  <a:lnTo>
                    <a:pt x="331724" y="13108"/>
                  </a:lnTo>
                  <a:lnTo>
                    <a:pt x="319316" y="7949"/>
                  </a:lnTo>
                  <a:lnTo>
                    <a:pt x="306411" y="4079"/>
                  </a:lnTo>
                  <a:lnTo>
                    <a:pt x="292983" y="1446"/>
                  </a:lnTo>
                  <a:lnTo>
                    <a:pt x="278831" y="113"/>
                  </a:lnTo>
                  <a:lnTo>
                    <a:pt x="263906" y="0"/>
                  </a:lnTo>
                  <a:lnTo>
                    <a:pt x="248460" y="1227"/>
                  </a:lnTo>
                  <a:lnTo>
                    <a:pt x="232938" y="4177"/>
                  </a:lnTo>
                  <a:lnTo>
                    <a:pt x="217612" y="8899"/>
                  </a:lnTo>
                  <a:lnTo>
                    <a:pt x="202728" y="15002"/>
                  </a:lnTo>
                  <a:lnTo>
                    <a:pt x="188580" y="21854"/>
                  </a:lnTo>
                  <a:lnTo>
                    <a:pt x="175255" y="29014"/>
                  </a:lnTo>
                  <a:lnTo>
                    <a:pt x="162832" y="36260"/>
                  </a:lnTo>
                  <a:lnTo>
                    <a:pt x="151474" y="43498"/>
                  </a:lnTo>
                  <a:lnTo>
                    <a:pt x="141164" y="50700"/>
                  </a:lnTo>
                  <a:lnTo>
                    <a:pt x="131747" y="58028"/>
                  </a:lnTo>
                  <a:lnTo>
                    <a:pt x="123027" y="65793"/>
                  </a:lnTo>
                  <a:lnTo>
                    <a:pt x="114823" y="74136"/>
                  </a:lnTo>
                  <a:lnTo>
                    <a:pt x="106988" y="83028"/>
                  </a:lnTo>
                  <a:lnTo>
                    <a:pt x="99414" y="92378"/>
                  </a:lnTo>
                  <a:lnTo>
                    <a:pt x="92023" y="102079"/>
                  </a:lnTo>
                  <a:lnTo>
                    <a:pt x="84923" y="112205"/>
                  </a:lnTo>
                  <a:lnTo>
                    <a:pt x="78381" y="122987"/>
                  </a:lnTo>
                  <a:lnTo>
                    <a:pt x="72496" y="134501"/>
                  </a:lnTo>
                  <a:lnTo>
                    <a:pt x="67053" y="146673"/>
                  </a:lnTo>
                  <a:lnTo>
                    <a:pt x="61631" y="159376"/>
                  </a:lnTo>
                  <a:lnTo>
                    <a:pt x="55985" y="172478"/>
                  </a:lnTo>
                  <a:lnTo>
                    <a:pt x="50209" y="185870"/>
                  </a:lnTo>
                  <a:lnTo>
                    <a:pt x="44630" y="199466"/>
                  </a:lnTo>
                  <a:lnTo>
                    <a:pt x="39433" y="213204"/>
                  </a:lnTo>
                  <a:lnTo>
                    <a:pt x="34637" y="227039"/>
                  </a:lnTo>
                  <a:lnTo>
                    <a:pt x="30190" y="240940"/>
                  </a:lnTo>
                  <a:lnTo>
                    <a:pt x="26015" y="254883"/>
                  </a:lnTo>
                  <a:lnTo>
                    <a:pt x="22042" y="268686"/>
                  </a:lnTo>
                  <a:lnTo>
                    <a:pt x="18214" y="282035"/>
                  </a:lnTo>
                  <a:lnTo>
                    <a:pt x="14492" y="294787"/>
                  </a:lnTo>
                  <a:lnTo>
                    <a:pt x="10995" y="306907"/>
                  </a:lnTo>
                  <a:lnTo>
                    <a:pt x="7655" y="319768"/>
                  </a:lnTo>
                  <a:lnTo>
                    <a:pt x="4176" y="336737"/>
                  </a:lnTo>
                  <a:lnTo>
                    <a:pt x="0" y="363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12025" y="2416063"/>
              <a:ext cx="548327" cy="672770"/>
            </a:xfrm>
            <a:custGeom>
              <a:avLst/>
              <a:gdLst/>
              <a:ahLst/>
              <a:cxnLst/>
              <a:rect l="0" t="0" r="0" b="0"/>
              <a:pathLst>
                <a:path w="548327" h="672770">
                  <a:moveTo>
                    <a:pt x="183436" y="79190"/>
                  </a:moveTo>
                  <a:lnTo>
                    <a:pt x="177502" y="85192"/>
                  </a:lnTo>
                  <a:lnTo>
                    <a:pt x="171297" y="92037"/>
                  </a:lnTo>
                  <a:lnTo>
                    <a:pt x="164206" y="100425"/>
                  </a:lnTo>
                  <a:lnTo>
                    <a:pt x="156438" y="110052"/>
                  </a:lnTo>
                  <a:lnTo>
                    <a:pt x="148440" y="120367"/>
                  </a:lnTo>
                  <a:lnTo>
                    <a:pt x="140503" y="130974"/>
                  </a:lnTo>
                  <a:lnTo>
                    <a:pt x="132902" y="141672"/>
                  </a:lnTo>
                  <a:lnTo>
                    <a:pt x="125957" y="152372"/>
                  </a:lnTo>
                  <a:lnTo>
                    <a:pt x="119769" y="163045"/>
                  </a:lnTo>
                  <a:lnTo>
                    <a:pt x="114106" y="173684"/>
                  </a:lnTo>
                  <a:lnTo>
                    <a:pt x="108529" y="184293"/>
                  </a:lnTo>
                  <a:lnTo>
                    <a:pt x="102771" y="194884"/>
                  </a:lnTo>
                  <a:lnTo>
                    <a:pt x="96749" y="205625"/>
                  </a:lnTo>
                  <a:lnTo>
                    <a:pt x="90473" y="216829"/>
                  </a:lnTo>
                  <a:lnTo>
                    <a:pt x="83992" y="228629"/>
                  </a:lnTo>
                  <a:lnTo>
                    <a:pt x="77521" y="240996"/>
                  </a:lnTo>
                  <a:lnTo>
                    <a:pt x="71411" y="253830"/>
                  </a:lnTo>
                  <a:lnTo>
                    <a:pt x="65823" y="267016"/>
                  </a:lnTo>
                  <a:lnTo>
                    <a:pt x="60750" y="280294"/>
                  </a:lnTo>
                  <a:lnTo>
                    <a:pt x="56109" y="293281"/>
                  </a:lnTo>
                  <a:lnTo>
                    <a:pt x="51801" y="305797"/>
                  </a:lnTo>
                  <a:lnTo>
                    <a:pt x="47737" y="317997"/>
                  </a:lnTo>
                  <a:lnTo>
                    <a:pt x="43848" y="330262"/>
                  </a:lnTo>
                  <a:lnTo>
                    <a:pt x="40084" y="342813"/>
                  </a:lnTo>
                  <a:lnTo>
                    <a:pt x="36572" y="355702"/>
                  </a:lnTo>
                  <a:lnTo>
                    <a:pt x="33593" y="368895"/>
                  </a:lnTo>
                  <a:lnTo>
                    <a:pt x="31244" y="382325"/>
                  </a:lnTo>
                  <a:lnTo>
                    <a:pt x="28988" y="395768"/>
                  </a:lnTo>
                  <a:lnTo>
                    <a:pt x="25794" y="408867"/>
                  </a:lnTo>
                  <a:lnTo>
                    <a:pt x="21171" y="421467"/>
                  </a:lnTo>
                  <a:lnTo>
                    <a:pt x="15606" y="434064"/>
                  </a:lnTo>
                  <a:lnTo>
                    <a:pt x="10245" y="447659"/>
                  </a:lnTo>
                  <a:lnTo>
                    <a:pt x="5759" y="462735"/>
                  </a:lnTo>
                  <a:lnTo>
                    <a:pt x="2463" y="479117"/>
                  </a:lnTo>
                  <a:lnTo>
                    <a:pt x="559" y="496264"/>
                  </a:lnTo>
                  <a:lnTo>
                    <a:pt x="0" y="513760"/>
                  </a:lnTo>
                  <a:lnTo>
                    <a:pt x="899" y="531219"/>
                  </a:lnTo>
                  <a:lnTo>
                    <a:pt x="3614" y="548233"/>
                  </a:lnTo>
                  <a:lnTo>
                    <a:pt x="8177" y="564629"/>
                  </a:lnTo>
                  <a:lnTo>
                    <a:pt x="14340" y="580263"/>
                  </a:lnTo>
                  <a:lnTo>
                    <a:pt x="21763" y="594930"/>
                  </a:lnTo>
                  <a:lnTo>
                    <a:pt x="30129" y="608610"/>
                  </a:lnTo>
                  <a:lnTo>
                    <a:pt x="39338" y="621274"/>
                  </a:lnTo>
                  <a:lnTo>
                    <a:pt x="49497" y="632794"/>
                  </a:lnTo>
                  <a:lnTo>
                    <a:pt x="60592" y="643205"/>
                  </a:lnTo>
                  <a:lnTo>
                    <a:pt x="72653" y="652350"/>
                  </a:lnTo>
                  <a:lnTo>
                    <a:pt x="85813" y="659823"/>
                  </a:lnTo>
                  <a:lnTo>
                    <a:pt x="100045" y="665549"/>
                  </a:lnTo>
                  <a:lnTo>
                    <a:pt x="115349" y="669581"/>
                  </a:lnTo>
                  <a:lnTo>
                    <a:pt x="131833" y="671929"/>
                  </a:lnTo>
                  <a:lnTo>
                    <a:pt x="149432" y="672769"/>
                  </a:lnTo>
                  <a:lnTo>
                    <a:pt x="167640" y="672387"/>
                  </a:lnTo>
                  <a:lnTo>
                    <a:pt x="185629" y="671075"/>
                  </a:lnTo>
                  <a:lnTo>
                    <a:pt x="202943" y="669088"/>
                  </a:lnTo>
                  <a:lnTo>
                    <a:pt x="219329" y="666621"/>
                  </a:lnTo>
                  <a:lnTo>
                    <a:pt x="234568" y="663820"/>
                  </a:lnTo>
                  <a:lnTo>
                    <a:pt x="248679" y="660780"/>
                  </a:lnTo>
                  <a:lnTo>
                    <a:pt x="262156" y="657248"/>
                  </a:lnTo>
                  <a:lnTo>
                    <a:pt x="275828" y="652659"/>
                  </a:lnTo>
                  <a:lnTo>
                    <a:pt x="290134" y="646793"/>
                  </a:lnTo>
                  <a:lnTo>
                    <a:pt x="304679" y="639902"/>
                  </a:lnTo>
                  <a:lnTo>
                    <a:pt x="318458" y="632513"/>
                  </a:lnTo>
                  <a:lnTo>
                    <a:pt x="330947" y="624988"/>
                  </a:lnTo>
                  <a:lnTo>
                    <a:pt x="342112" y="617496"/>
                  </a:lnTo>
                  <a:lnTo>
                    <a:pt x="352145" y="610094"/>
                  </a:lnTo>
                  <a:lnTo>
                    <a:pt x="361298" y="602781"/>
                  </a:lnTo>
                  <a:lnTo>
                    <a:pt x="369801" y="595379"/>
                  </a:lnTo>
                  <a:lnTo>
                    <a:pt x="377840" y="587563"/>
                  </a:lnTo>
                  <a:lnTo>
                    <a:pt x="385553" y="579193"/>
                  </a:lnTo>
                  <a:lnTo>
                    <a:pt x="393043" y="570450"/>
                  </a:lnTo>
                  <a:lnTo>
                    <a:pt x="400379" y="561735"/>
                  </a:lnTo>
                  <a:lnTo>
                    <a:pt x="407607" y="553276"/>
                  </a:lnTo>
                  <a:lnTo>
                    <a:pt x="414597" y="544970"/>
                  </a:lnTo>
                  <a:lnTo>
                    <a:pt x="421063" y="536479"/>
                  </a:lnTo>
                  <a:lnTo>
                    <a:pt x="426898" y="527619"/>
                  </a:lnTo>
                  <a:lnTo>
                    <a:pt x="432307" y="518363"/>
                  </a:lnTo>
                  <a:lnTo>
                    <a:pt x="437706" y="508764"/>
                  </a:lnTo>
                  <a:lnTo>
                    <a:pt x="443346" y="498895"/>
                  </a:lnTo>
                  <a:lnTo>
                    <a:pt x="449458" y="488825"/>
                  </a:lnTo>
                  <a:lnTo>
                    <a:pt x="456325" y="478613"/>
                  </a:lnTo>
                  <a:lnTo>
                    <a:pt x="464021" y="468300"/>
                  </a:lnTo>
                  <a:lnTo>
                    <a:pt x="472291" y="457917"/>
                  </a:lnTo>
                  <a:lnTo>
                    <a:pt x="480682" y="447487"/>
                  </a:lnTo>
                  <a:lnTo>
                    <a:pt x="488910" y="437025"/>
                  </a:lnTo>
                  <a:lnTo>
                    <a:pt x="496720" y="426541"/>
                  </a:lnTo>
                  <a:lnTo>
                    <a:pt x="503812" y="416043"/>
                  </a:lnTo>
                  <a:lnTo>
                    <a:pt x="510097" y="405520"/>
                  </a:lnTo>
                  <a:lnTo>
                    <a:pt x="515656" y="394486"/>
                  </a:lnTo>
                  <a:lnTo>
                    <a:pt x="520632" y="382022"/>
                  </a:lnTo>
                  <a:lnTo>
                    <a:pt x="525168" y="367749"/>
                  </a:lnTo>
                  <a:lnTo>
                    <a:pt x="529387" y="352094"/>
                  </a:lnTo>
                  <a:lnTo>
                    <a:pt x="533381" y="335975"/>
                  </a:lnTo>
                  <a:lnTo>
                    <a:pt x="537215" y="319977"/>
                  </a:lnTo>
                  <a:lnTo>
                    <a:pt x="540774" y="304000"/>
                  </a:lnTo>
                  <a:lnTo>
                    <a:pt x="543785" y="287455"/>
                  </a:lnTo>
                  <a:lnTo>
                    <a:pt x="546137" y="270030"/>
                  </a:lnTo>
                  <a:lnTo>
                    <a:pt x="547716" y="251718"/>
                  </a:lnTo>
                  <a:lnTo>
                    <a:pt x="548326" y="232654"/>
                  </a:lnTo>
                  <a:lnTo>
                    <a:pt x="547956" y="213015"/>
                  </a:lnTo>
                  <a:lnTo>
                    <a:pt x="546742" y="193283"/>
                  </a:lnTo>
                  <a:lnTo>
                    <a:pt x="544863" y="174196"/>
                  </a:lnTo>
                  <a:lnTo>
                    <a:pt x="542488" y="156112"/>
                  </a:lnTo>
                  <a:lnTo>
                    <a:pt x="539589" y="139362"/>
                  </a:lnTo>
                  <a:lnTo>
                    <a:pt x="535965" y="124404"/>
                  </a:lnTo>
                  <a:lnTo>
                    <a:pt x="531560" y="111302"/>
                  </a:lnTo>
                  <a:lnTo>
                    <a:pt x="526297" y="99654"/>
                  </a:lnTo>
                  <a:lnTo>
                    <a:pt x="520007" y="88814"/>
                  </a:lnTo>
                  <a:lnTo>
                    <a:pt x="512699" y="78326"/>
                  </a:lnTo>
                  <a:lnTo>
                    <a:pt x="504519" y="67955"/>
                  </a:lnTo>
                  <a:lnTo>
                    <a:pt x="495658" y="57597"/>
                  </a:lnTo>
                  <a:lnTo>
                    <a:pt x="486283" y="47225"/>
                  </a:lnTo>
                  <a:lnTo>
                    <a:pt x="476208" y="37156"/>
                  </a:lnTo>
                  <a:lnTo>
                    <a:pt x="464927" y="28008"/>
                  </a:lnTo>
                  <a:lnTo>
                    <a:pt x="452266" y="20051"/>
                  </a:lnTo>
                  <a:lnTo>
                    <a:pt x="438509" y="13388"/>
                  </a:lnTo>
                  <a:lnTo>
                    <a:pt x="424203" y="8130"/>
                  </a:lnTo>
                  <a:lnTo>
                    <a:pt x="409733" y="4191"/>
                  </a:lnTo>
                  <a:lnTo>
                    <a:pt x="395442" y="1511"/>
                  </a:lnTo>
                  <a:lnTo>
                    <a:pt x="381700" y="145"/>
                  </a:lnTo>
                  <a:lnTo>
                    <a:pt x="368646" y="0"/>
                  </a:lnTo>
                  <a:lnTo>
                    <a:pt x="356237" y="866"/>
                  </a:lnTo>
                  <a:lnTo>
                    <a:pt x="344357" y="2509"/>
                  </a:lnTo>
                  <a:lnTo>
                    <a:pt x="332878" y="4723"/>
                  </a:lnTo>
                  <a:lnTo>
                    <a:pt x="321691" y="7343"/>
                  </a:lnTo>
                  <a:lnTo>
                    <a:pt x="310713" y="10248"/>
                  </a:lnTo>
                  <a:lnTo>
                    <a:pt x="299883" y="13352"/>
                  </a:lnTo>
                  <a:lnTo>
                    <a:pt x="289321" y="16758"/>
                  </a:lnTo>
                  <a:lnTo>
                    <a:pt x="279301" y="20730"/>
                  </a:lnTo>
                  <a:lnTo>
                    <a:pt x="269928" y="25369"/>
                  </a:lnTo>
                  <a:lnTo>
                    <a:pt x="260989" y="30620"/>
                  </a:lnTo>
                  <a:lnTo>
                    <a:pt x="252067" y="36371"/>
                  </a:lnTo>
                  <a:lnTo>
                    <a:pt x="242913" y="42503"/>
                  </a:lnTo>
                  <a:lnTo>
                    <a:pt x="233459" y="49079"/>
                  </a:lnTo>
                  <a:lnTo>
                    <a:pt x="223725" y="56325"/>
                  </a:lnTo>
                  <a:lnTo>
                    <a:pt x="213771" y="64310"/>
                  </a:lnTo>
                  <a:lnTo>
                    <a:pt x="203815" y="72962"/>
                  </a:lnTo>
                  <a:lnTo>
                    <a:pt x="194210" y="82147"/>
                  </a:lnTo>
                  <a:lnTo>
                    <a:pt x="185123" y="91734"/>
                  </a:lnTo>
                  <a:lnTo>
                    <a:pt x="176548" y="101613"/>
                  </a:lnTo>
                  <a:lnTo>
                    <a:pt x="168403" y="111697"/>
                  </a:lnTo>
                  <a:lnTo>
                    <a:pt x="160589" y="121924"/>
                  </a:lnTo>
                  <a:lnTo>
                    <a:pt x="153018" y="132248"/>
                  </a:lnTo>
                  <a:lnTo>
                    <a:pt x="145620" y="142640"/>
                  </a:lnTo>
                  <a:lnTo>
                    <a:pt x="138343" y="153081"/>
                  </a:lnTo>
                  <a:lnTo>
                    <a:pt x="131150" y="163720"/>
                  </a:lnTo>
                  <a:lnTo>
                    <a:pt x="124013" y="174856"/>
                  </a:lnTo>
                  <a:lnTo>
                    <a:pt x="116915" y="186610"/>
                  </a:lnTo>
                  <a:lnTo>
                    <a:pt x="109843" y="198945"/>
                  </a:lnTo>
                  <a:lnTo>
                    <a:pt x="102789" y="211758"/>
                  </a:lnTo>
                  <a:lnTo>
                    <a:pt x="95751" y="224934"/>
                  </a:lnTo>
                  <a:lnTo>
                    <a:pt x="88889" y="238376"/>
                  </a:lnTo>
                  <a:lnTo>
                    <a:pt x="82507" y="252005"/>
                  </a:lnTo>
                  <a:lnTo>
                    <a:pt x="76730" y="265770"/>
                  </a:lnTo>
                  <a:lnTo>
                    <a:pt x="71359" y="279793"/>
                  </a:lnTo>
                  <a:lnTo>
                    <a:pt x="65985" y="294353"/>
                  </a:lnTo>
                  <a:lnTo>
                    <a:pt x="60376" y="309536"/>
                  </a:lnTo>
                  <a:lnTo>
                    <a:pt x="54772" y="324536"/>
                  </a:lnTo>
                  <a:lnTo>
                    <a:pt x="49249" y="339218"/>
                  </a:lnTo>
                  <a:lnTo>
                    <a:pt x="43318" y="354873"/>
                  </a:lnTo>
                  <a:lnTo>
                    <a:pt x="36037" y="373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65018" y="3220391"/>
              <a:ext cx="513285" cy="732778"/>
            </a:xfrm>
            <a:custGeom>
              <a:avLst/>
              <a:gdLst/>
              <a:ahLst/>
              <a:cxnLst/>
              <a:rect l="0" t="0" r="0" b="0"/>
              <a:pathLst>
                <a:path w="513285" h="732778">
                  <a:moveTo>
                    <a:pt x="167272" y="53971"/>
                  </a:moveTo>
                  <a:lnTo>
                    <a:pt x="155670" y="62773"/>
                  </a:lnTo>
                  <a:lnTo>
                    <a:pt x="145822" y="71120"/>
                  </a:lnTo>
                  <a:lnTo>
                    <a:pt x="136817" y="79818"/>
                  </a:lnTo>
                  <a:lnTo>
                    <a:pt x="128375" y="88939"/>
                  </a:lnTo>
                  <a:lnTo>
                    <a:pt x="120348" y="98434"/>
                  </a:lnTo>
                  <a:lnTo>
                    <a:pt x="112630" y="108226"/>
                  </a:lnTo>
                  <a:lnTo>
                    <a:pt x="105298" y="118240"/>
                  </a:lnTo>
                  <a:lnTo>
                    <a:pt x="98595" y="128414"/>
                  </a:lnTo>
                  <a:lnTo>
                    <a:pt x="92600" y="138705"/>
                  </a:lnTo>
                  <a:lnTo>
                    <a:pt x="87081" y="149242"/>
                  </a:lnTo>
                  <a:lnTo>
                    <a:pt x="81608" y="160308"/>
                  </a:lnTo>
                  <a:lnTo>
                    <a:pt x="75927" y="172015"/>
                  </a:lnTo>
                  <a:lnTo>
                    <a:pt x="70128" y="184319"/>
                  </a:lnTo>
                  <a:lnTo>
                    <a:pt x="64534" y="197110"/>
                  </a:lnTo>
                  <a:lnTo>
                    <a:pt x="59322" y="210268"/>
                  </a:lnTo>
                  <a:lnTo>
                    <a:pt x="54346" y="223527"/>
                  </a:lnTo>
                  <a:lnTo>
                    <a:pt x="49246" y="236501"/>
                  </a:lnTo>
                  <a:lnTo>
                    <a:pt x="43819" y="249008"/>
                  </a:lnTo>
                  <a:lnTo>
                    <a:pt x="38192" y="261203"/>
                  </a:lnTo>
                  <a:lnTo>
                    <a:pt x="32714" y="273465"/>
                  </a:lnTo>
                  <a:lnTo>
                    <a:pt x="27587" y="286013"/>
                  </a:lnTo>
                  <a:lnTo>
                    <a:pt x="23010" y="298901"/>
                  </a:lnTo>
                  <a:lnTo>
                    <a:pt x="19241" y="312092"/>
                  </a:lnTo>
                  <a:lnTo>
                    <a:pt x="16336" y="325527"/>
                  </a:lnTo>
                  <a:lnTo>
                    <a:pt x="14029" y="339142"/>
                  </a:lnTo>
                  <a:lnTo>
                    <a:pt x="11858" y="352889"/>
                  </a:lnTo>
                  <a:lnTo>
                    <a:pt x="9544" y="366728"/>
                  </a:lnTo>
                  <a:lnTo>
                    <a:pt x="7157" y="380631"/>
                  </a:lnTo>
                  <a:lnTo>
                    <a:pt x="5007" y="394578"/>
                  </a:lnTo>
                  <a:lnTo>
                    <a:pt x="3265" y="408568"/>
                  </a:lnTo>
                  <a:lnTo>
                    <a:pt x="1942" y="423084"/>
                  </a:lnTo>
                  <a:lnTo>
                    <a:pt x="979" y="439039"/>
                  </a:lnTo>
                  <a:lnTo>
                    <a:pt x="302" y="456800"/>
                  </a:lnTo>
                  <a:lnTo>
                    <a:pt x="0" y="475611"/>
                  </a:lnTo>
                  <a:lnTo>
                    <a:pt x="322" y="493937"/>
                  </a:lnTo>
                  <a:lnTo>
                    <a:pt x="1358" y="510938"/>
                  </a:lnTo>
                  <a:lnTo>
                    <a:pt x="3206" y="526944"/>
                  </a:lnTo>
                  <a:lnTo>
                    <a:pt x="6049" y="543052"/>
                  </a:lnTo>
                  <a:lnTo>
                    <a:pt x="9890" y="559917"/>
                  </a:lnTo>
                  <a:lnTo>
                    <a:pt x="14588" y="577382"/>
                  </a:lnTo>
                  <a:lnTo>
                    <a:pt x="19959" y="594746"/>
                  </a:lnTo>
                  <a:lnTo>
                    <a:pt x="25833" y="611580"/>
                  </a:lnTo>
                  <a:lnTo>
                    <a:pt x="32233" y="627615"/>
                  </a:lnTo>
                  <a:lnTo>
                    <a:pt x="39360" y="642603"/>
                  </a:lnTo>
                  <a:lnTo>
                    <a:pt x="47272" y="656526"/>
                  </a:lnTo>
                  <a:lnTo>
                    <a:pt x="56042" y="669364"/>
                  </a:lnTo>
                  <a:lnTo>
                    <a:pt x="65840" y="681008"/>
                  </a:lnTo>
                  <a:lnTo>
                    <a:pt x="76657" y="691509"/>
                  </a:lnTo>
                  <a:lnTo>
                    <a:pt x="88345" y="700885"/>
                  </a:lnTo>
                  <a:lnTo>
                    <a:pt x="100716" y="709047"/>
                  </a:lnTo>
                  <a:lnTo>
                    <a:pt x="113591" y="716053"/>
                  </a:lnTo>
                  <a:lnTo>
                    <a:pt x="126830" y="721929"/>
                  </a:lnTo>
                  <a:lnTo>
                    <a:pt x="140322" y="726586"/>
                  </a:lnTo>
                  <a:lnTo>
                    <a:pt x="153990" y="730081"/>
                  </a:lnTo>
                  <a:lnTo>
                    <a:pt x="167779" y="732277"/>
                  </a:lnTo>
                  <a:lnTo>
                    <a:pt x="181649" y="732777"/>
                  </a:lnTo>
                  <a:lnTo>
                    <a:pt x="195575" y="731520"/>
                  </a:lnTo>
                  <a:lnTo>
                    <a:pt x="209537" y="728727"/>
                  </a:lnTo>
                  <a:lnTo>
                    <a:pt x="223525" y="724718"/>
                  </a:lnTo>
                  <a:lnTo>
                    <a:pt x="237529" y="719796"/>
                  </a:lnTo>
                  <a:lnTo>
                    <a:pt x="251545" y="714053"/>
                  </a:lnTo>
                  <a:lnTo>
                    <a:pt x="265568" y="707375"/>
                  </a:lnTo>
                  <a:lnTo>
                    <a:pt x="279596" y="699770"/>
                  </a:lnTo>
                  <a:lnTo>
                    <a:pt x="293627" y="691205"/>
                  </a:lnTo>
                  <a:lnTo>
                    <a:pt x="307660" y="681546"/>
                  </a:lnTo>
                  <a:lnTo>
                    <a:pt x="321691" y="670823"/>
                  </a:lnTo>
                  <a:lnTo>
                    <a:pt x="335554" y="659197"/>
                  </a:lnTo>
                  <a:lnTo>
                    <a:pt x="348943" y="646869"/>
                  </a:lnTo>
                  <a:lnTo>
                    <a:pt x="361727" y="634016"/>
                  </a:lnTo>
                  <a:lnTo>
                    <a:pt x="373938" y="620624"/>
                  </a:lnTo>
                  <a:lnTo>
                    <a:pt x="385680" y="606495"/>
                  </a:lnTo>
                  <a:lnTo>
                    <a:pt x="397057" y="591591"/>
                  </a:lnTo>
                  <a:lnTo>
                    <a:pt x="408003" y="576328"/>
                  </a:lnTo>
                  <a:lnTo>
                    <a:pt x="418288" y="561461"/>
                  </a:lnTo>
                  <a:lnTo>
                    <a:pt x="427835" y="547389"/>
                  </a:lnTo>
                  <a:lnTo>
                    <a:pt x="436551" y="534161"/>
                  </a:lnTo>
                  <a:lnTo>
                    <a:pt x="444260" y="521663"/>
                  </a:lnTo>
                  <a:lnTo>
                    <a:pt x="450964" y="509737"/>
                  </a:lnTo>
                  <a:lnTo>
                    <a:pt x="456804" y="498236"/>
                  </a:lnTo>
                  <a:lnTo>
                    <a:pt x="461970" y="487038"/>
                  </a:lnTo>
                  <a:lnTo>
                    <a:pt x="466634" y="476053"/>
                  </a:lnTo>
                  <a:lnTo>
                    <a:pt x="470938" y="465216"/>
                  </a:lnTo>
                  <a:lnTo>
                    <a:pt x="474988" y="454479"/>
                  </a:lnTo>
                  <a:lnTo>
                    <a:pt x="478865" y="443796"/>
                  </a:lnTo>
                  <a:lnTo>
                    <a:pt x="482623" y="432655"/>
                  </a:lnTo>
                  <a:lnTo>
                    <a:pt x="486298" y="420119"/>
                  </a:lnTo>
                  <a:lnTo>
                    <a:pt x="489920" y="405802"/>
                  </a:lnTo>
                  <a:lnTo>
                    <a:pt x="493504" y="390287"/>
                  </a:lnTo>
                  <a:lnTo>
                    <a:pt x="497064" y="374795"/>
                  </a:lnTo>
                  <a:lnTo>
                    <a:pt x="500603" y="360037"/>
                  </a:lnTo>
                  <a:lnTo>
                    <a:pt x="503961" y="345876"/>
                  </a:lnTo>
                  <a:lnTo>
                    <a:pt x="506838" y="331621"/>
                  </a:lnTo>
                  <a:lnTo>
                    <a:pt x="509104" y="316848"/>
                  </a:lnTo>
                  <a:lnTo>
                    <a:pt x="510795" y="301451"/>
                  </a:lnTo>
                  <a:lnTo>
                    <a:pt x="512012" y="285489"/>
                  </a:lnTo>
                  <a:lnTo>
                    <a:pt x="512864" y="269075"/>
                  </a:lnTo>
                  <a:lnTo>
                    <a:pt x="513284" y="252319"/>
                  </a:lnTo>
                  <a:lnTo>
                    <a:pt x="513042" y="235318"/>
                  </a:lnTo>
                  <a:lnTo>
                    <a:pt x="512065" y="218154"/>
                  </a:lnTo>
                  <a:lnTo>
                    <a:pt x="510427" y="201205"/>
                  </a:lnTo>
                  <a:lnTo>
                    <a:pt x="508256" y="185125"/>
                  </a:lnTo>
                  <a:lnTo>
                    <a:pt x="505680" y="170195"/>
                  </a:lnTo>
                  <a:lnTo>
                    <a:pt x="502645" y="156203"/>
                  </a:lnTo>
                  <a:lnTo>
                    <a:pt x="498930" y="142652"/>
                  </a:lnTo>
                  <a:lnTo>
                    <a:pt x="494464" y="129202"/>
                  </a:lnTo>
                  <a:lnTo>
                    <a:pt x="489159" y="115862"/>
                  </a:lnTo>
                  <a:lnTo>
                    <a:pt x="482842" y="102891"/>
                  </a:lnTo>
                  <a:lnTo>
                    <a:pt x="475515" y="90424"/>
                  </a:lnTo>
                  <a:lnTo>
                    <a:pt x="467323" y="78610"/>
                  </a:lnTo>
                  <a:lnTo>
                    <a:pt x="458453" y="67676"/>
                  </a:lnTo>
                  <a:lnTo>
                    <a:pt x="449082" y="57656"/>
                  </a:lnTo>
                  <a:lnTo>
                    <a:pt x="439349" y="48438"/>
                  </a:lnTo>
                  <a:lnTo>
                    <a:pt x="429363" y="39852"/>
                  </a:lnTo>
                  <a:lnTo>
                    <a:pt x="419198" y="31743"/>
                  </a:lnTo>
                  <a:lnTo>
                    <a:pt x="408745" y="24143"/>
                  </a:lnTo>
                  <a:lnTo>
                    <a:pt x="397735" y="17258"/>
                  </a:lnTo>
                  <a:lnTo>
                    <a:pt x="386065" y="11152"/>
                  </a:lnTo>
                  <a:lnTo>
                    <a:pt x="373786" y="6068"/>
                  </a:lnTo>
                  <a:lnTo>
                    <a:pt x="361011" y="2484"/>
                  </a:lnTo>
                  <a:lnTo>
                    <a:pt x="347861" y="521"/>
                  </a:lnTo>
                  <a:lnTo>
                    <a:pt x="334436" y="0"/>
                  </a:lnTo>
                  <a:lnTo>
                    <a:pt x="320818" y="630"/>
                  </a:lnTo>
                  <a:lnTo>
                    <a:pt x="307070" y="2126"/>
                  </a:lnTo>
                  <a:lnTo>
                    <a:pt x="293398" y="4245"/>
                  </a:lnTo>
                  <a:lnTo>
                    <a:pt x="280138" y="6805"/>
                  </a:lnTo>
                  <a:lnTo>
                    <a:pt x="267445" y="9675"/>
                  </a:lnTo>
                  <a:lnTo>
                    <a:pt x="255464" y="12922"/>
                  </a:lnTo>
                  <a:lnTo>
                    <a:pt x="244410" y="16787"/>
                  </a:lnTo>
                  <a:lnTo>
                    <a:pt x="234302" y="21353"/>
                  </a:lnTo>
                  <a:lnTo>
                    <a:pt x="224853" y="26556"/>
                  </a:lnTo>
                  <a:lnTo>
                    <a:pt x="215579" y="32274"/>
                  </a:lnTo>
                  <a:lnTo>
                    <a:pt x="206190" y="38380"/>
                  </a:lnTo>
                  <a:lnTo>
                    <a:pt x="196747" y="44769"/>
                  </a:lnTo>
                  <a:lnTo>
                    <a:pt x="187553" y="51356"/>
                  </a:lnTo>
                  <a:lnTo>
                    <a:pt x="178773" y="58087"/>
                  </a:lnTo>
                  <a:lnTo>
                    <a:pt x="170421" y="65081"/>
                  </a:lnTo>
                  <a:lnTo>
                    <a:pt x="162431" y="72615"/>
                  </a:lnTo>
                  <a:lnTo>
                    <a:pt x="154725" y="80797"/>
                  </a:lnTo>
                  <a:lnTo>
                    <a:pt x="147228" y="89582"/>
                  </a:lnTo>
                  <a:lnTo>
                    <a:pt x="139881" y="98857"/>
                  </a:lnTo>
                  <a:lnTo>
                    <a:pt x="132634" y="108506"/>
                  </a:lnTo>
                  <a:lnTo>
                    <a:pt x="125290" y="118425"/>
                  </a:lnTo>
                  <a:lnTo>
                    <a:pt x="117521" y="128536"/>
                  </a:lnTo>
                  <a:lnTo>
                    <a:pt x="109189" y="138786"/>
                  </a:lnTo>
                  <a:lnTo>
                    <a:pt x="100644" y="149296"/>
                  </a:lnTo>
                  <a:lnTo>
                    <a:pt x="92594" y="160344"/>
                  </a:lnTo>
                  <a:lnTo>
                    <a:pt x="85400" y="172030"/>
                  </a:lnTo>
                  <a:lnTo>
                    <a:pt x="78928" y="183980"/>
                  </a:lnTo>
                  <a:lnTo>
                    <a:pt x="72740" y="195469"/>
                  </a:lnTo>
                  <a:lnTo>
                    <a:pt x="66548" y="206122"/>
                  </a:lnTo>
                  <a:lnTo>
                    <a:pt x="60536" y="215989"/>
                  </a:lnTo>
                  <a:lnTo>
                    <a:pt x="54687" y="226554"/>
                  </a:lnTo>
                  <a:lnTo>
                    <a:pt x="48482" y="240977"/>
                  </a:lnTo>
                  <a:lnTo>
                    <a:pt x="40930" y="264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21793" y="2457780"/>
              <a:ext cx="596672" cy="654562"/>
            </a:xfrm>
            <a:custGeom>
              <a:avLst/>
              <a:gdLst/>
              <a:ahLst/>
              <a:cxnLst/>
              <a:rect l="0" t="0" r="0" b="0"/>
              <a:pathLst>
                <a:path w="596672" h="654562">
                  <a:moveTo>
                    <a:pt x="205378" y="69059"/>
                  </a:moveTo>
                  <a:lnTo>
                    <a:pt x="199376" y="74994"/>
                  </a:lnTo>
                  <a:lnTo>
                    <a:pt x="192531" y="81198"/>
                  </a:lnTo>
                  <a:lnTo>
                    <a:pt x="184148" y="88290"/>
                  </a:lnTo>
                  <a:lnTo>
                    <a:pt x="174694" y="96057"/>
                  </a:lnTo>
                  <a:lnTo>
                    <a:pt x="165028" y="104055"/>
                  </a:lnTo>
                  <a:lnTo>
                    <a:pt x="155668" y="112010"/>
                  </a:lnTo>
                  <a:lnTo>
                    <a:pt x="146623" y="120302"/>
                  </a:lnTo>
                  <a:lnTo>
                    <a:pt x="137571" y="129840"/>
                  </a:lnTo>
                  <a:lnTo>
                    <a:pt x="128310" y="141028"/>
                  </a:lnTo>
                  <a:lnTo>
                    <a:pt x="119110" y="153474"/>
                  </a:lnTo>
                  <a:lnTo>
                    <a:pt x="110605" y="166292"/>
                  </a:lnTo>
                  <a:lnTo>
                    <a:pt x="103099" y="178914"/>
                  </a:lnTo>
                  <a:lnTo>
                    <a:pt x="96414" y="191134"/>
                  </a:lnTo>
                  <a:lnTo>
                    <a:pt x="90083" y="202938"/>
                  </a:lnTo>
                  <a:lnTo>
                    <a:pt x="83790" y="214392"/>
                  </a:lnTo>
                  <a:lnTo>
                    <a:pt x="77562" y="225573"/>
                  </a:lnTo>
                  <a:lnTo>
                    <a:pt x="71674" y="236555"/>
                  </a:lnTo>
                  <a:lnTo>
                    <a:pt x="66263" y="247395"/>
                  </a:lnTo>
                  <a:lnTo>
                    <a:pt x="61324" y="258135"/>
                  </a:lnTo>
                  <a:lnTo>
                    <a:pt x="56780" y="268807"/>
                  </a:lnTo>
                  <a:lnTo>
                    <a:pt x="52540" y="279432"/>
                  </a:lnTo>
                  <a:lnTo>
                    <a:pt x="48523" y="290026"/>
                  </a:lnTo>
                  <a:lnTo>
                    <a:pt x="44666" y="300598"/>
                  </a:lnTo>
                  <a:lnTo>
                    <a:pt x="40919" y="311156"/>
                  </a:lnTo>
                  <a:lnTo>
                    <a:pt x="37249" y="321704"/>
                  </a:lnTo>
                  <a:lnTo>
                    <a:pt x="33632" y="332245"/>
                  </a:lnTo>
                  <a:lnTo>
                    <a:pt x="30045" y="342782"/>
                  </a:lnTo>
                  <a:lnTo>
                    <a:pt x="26314" y="353317"/>
                  </a:lnTo>
                  <a:lnTo>
                    <a:pt x="22124" y="363849"/>
                  </a:lnTo>
                  <a:lnTo>
                    <a:pt x="17348" y="374394"/>
                  </a:lnTo>
                  <a:lnTo>
                    <a:pt x="12344" y="385443"/>
                  </a:lnTo>
                  <a:lnTo>
                    <a:pt x="7825" y="397917"/>
                  </a:lnTo>
                  <a:lnTo>
                    <a:pt x="4164" y="412202"/>
                  </a:lnTo>
                  <a:lnTo>
                    <a:pt x="1556" y="428035"/>
                  </a:lnTo>
                  <a:lnTo>
                    <a:pt x="180" y="444805"/>
                  </a:lnTo>
                  <a:lnTo>
                    <a:pt x="0" y="462039"/>
                  </a:lnTo>
                  <a:lnTo>
                    <a:pt x="828" y="479151"/>
                  </a:lnTo>
                  <a:lnTo>
                    <a:pt x="2439" y="495400"/>
                  </a:lnTo>
                  <a:lnTo>
                    <a:pt x="4637" y="510473"/>
                  </a:lnTo>
                  <a:lnTo>
                    <a:pt x="7585" y="524575"/>
                  </a:lnTo>
                  <a:lnTo>
                    <a:pt x="11773" y="538206"/>
                  </a:lnTo>
                  <a:lnTo>
                    <a:pt x="17370" y="551713"/>
                  </a:lnTo>
                  <a:lnTo>
                    <a:pt x="24248" y="565093"/>
                  </a:lnTo>
                  <a:lnTo>
                    <a:pt x="32161" y="578092"/>
                  </a:lnTo>
                  <a:lnTo>
                    <a:pt x="40855" y="590573"/>
                  </a:lnTo>
                  <a:lnTo>
                    <a:pt x="50115" y="602228"/>
                  </a:lnTo>
                  <a:lnTo>
                    <a:pt x="59777" y="612522"/>
                  </a:lnTo>
                  <a:lnTo>
                    <a:pt x="69726" y="621294"/>
                  </a:lnTo>
                  <a:lnTo>
                    <a:pt x="80202" y="628691"/>
                  </a:lnTo>
                  <a:lnTo>
                    <a:pt x="91759" y="634983"/>
                  </a:lnTo>
                  <a:lnTo>
                    <a:pt x="104614" y="640437"/>
                  </a:lnTo>
                  <a:lnTo>
                    <a:pt x="118673" y="645120"/>
                  </a:lnTo>
                  <a:lnTo>
                    <a:pt x="133714" y="648902"/>
                  </a:lnTo>
                  <a:lnTo>
                    <a:pt x="149505" y="651779"/>
                  </a:lnTo>
                  <a:lnTo>
                    <a:pt x="166007" y="653712"/>
                  </a:lnTo>
                  <a:lnTo>
                    <a:pt x="183369" y="654561"/>
                  </a:lnTo>
                  <a:lnTo>
                    <a:pt x="201589" y="654348"/>
                  </a:lnTo>
                  <a:lnTo>
                    <a:pt x="220061" y="653068"/>
                  </a:lnTo>
                  <a:lnTo>
                    <a:pt x="237701" y="650614"/>
                  </a:lnTo>
                  <a:lnTo>
                    <a:pt x="253972" y="647042"/>
                  </a:lnTo>
                  <a:lnTo>
                    <a:pt x="268845" y="642696"/>
                  </a:lnTo>
                  <a:lnTo>
                    <a:pt x="282529" y="638094"/>
                  </a:lnTo>
                  <a:lnTo>
                    <a:pt x="295291" y="633554"/>
                  </a:lnTo>
                  <a:lnTo>
                    <a:pt x="307372" y="629033"/>
                  </a:lnTo>
                  <a:lnTo>
                    <a:pt x="318967" y="624238"/>
                  </a:lnTo>
                  <a:lnTo>
                    <a:pt x="330221" y="619012"/>
                  </a:lnTo>
                  <a:lnTo>
                    <a:pt x="341242" y="613349"/>
                  </a:lnTo>
                  <a:lnTo>
                    <a:pt x="352102" y="607314"/>
                  </a:lnTo>
                  <a:lnTo>
                    <a:pt x="362849" y="600992"/>
                  </a:lnTo>
                  <a:lnTo>
                    <a:pt x="373354" y="594457"/>
                  </a:lnTo>
                  <a:lnTo>
                    <a:pt x="383334" y="587771"/>
                  </a:lnTo>
                  <a:lnTo>
                    <a:pt x="392681" y="580974"/>
                  </a:lnTo>
                  <a:lnTo>
                    <a:pt x="401602" y="573936"/>
                  </a:lnTo>
                  <a:lnTo>
                    <a:pt x="410512" y="566372"/>
                  </a:lnTo>
                  <a:lnTo>
                    <a:pt x="419654" y="558174"/>
                  </a:lnTo>
                  <a:lnTo>
                    <a:pt x="428929" y="549549"/>
                  </a:lnTo>
                  <a:lnTo>
                    <a:pt x="438011" y="540913"/>
                  </a:lnTo>
                  <a:lnTo>
                    <a:pt x="446714" y="532507"/>
                  </a:lnTo>
                  <a:lnTo>
                    <a:pt x="455016" y="524237"/>
                  </a:lnTo>
                  <a:lnTo>
                    <a:pt x="462971" y="515771"/>
                  </a:lnTo>
                  <a:lnTo>
                    <a:pt x="470654" y="506927"/>
                  </a:lnTo>
                  <a:lnTo>
                    <a:pt x="478136" y="497681"/>
                  </a:lnTo>
                  <a:lnTo>
                    <a:pt x="485472" y="488089"/>
                  </a:lnTo>
                  <a:lnTo>
                    <a:pt x="492709" y="478225"/>
                  </a:lnTo>
                  <a:lnTo>
                    <a:pt x="499875" y="468159"/>
                  </a:lnTo>
                  <a:lnTo>
                    <a:pt x="506992" y="457949"/>
                  </a:lnTo>
                  <a:lnTo>
                    <a:pt x="514078" y="447637"/>
                  </a:lnTo>
                  <a:lnTo>
                    <a:pt x="521142" y="437255"/>
                  </a:lnTo>
                  <a:lnTo>
                    <a:pt x="528191" y="426826"/>
                  </a:lnTo>
                  <a:lnTo>
                    <a:pt x="535226" y="416360"/>
                  </a:lnTo>
                  <a:lnTo>
                    <a:pt x="542085" y="405703"/>
                  </a:lnTo>
                  <a:lnTo>
                    <a:pt x="548465" y="394556"/>
                  </a:lnTo>
                  <a:lnTo>
                    <a:pt x="554241" y="382785"/>
                  </a:lnTo>
                  <a:lnTo>
                    <a:pt x="559612" y="370099"/>
                  </a:lnTo>
                  <a:lnTo>
                    <a:pt x="564985" y="355987"/>
                  </a:lnTo>
                  <a:lnTo>
                    <a:pt x="570599" y="340306"/>
                  </a:lnTo>
                  <a:lnTo>
                    <a:pt x="576353" y="323385"/>
                  </a:lnTo>
                  <a:lnTo>
                    <a:pt x="581916" y="305810"/>
                  </a:lnTo>
                  <a:lnTo>
                    <a:pt x="587095" y="288000"/>
                  </a:lnTo>
                  <a:lnTo>
                    <a:pt x="591539" y="270483"/>
                  </a:lnTo>
                  <a:lnTo>
                    <a:pt x="594685" y="253956"/>
                  </a:lnTo>
                  <a:lnTo>
                    <a:pt x="596351" y="238688"/>
                  </a:lnTo>
                  <a:lnTo>
                    <a:pt x="596671" y="224284"/>
                  </a:lnTo>
                  <a:lnTo>
                    <a:pt x="595905" y="209917"/>
                  </a:lnTo>
                  <a:lnTo>
                    <a:pt x="594314" y="195098"/>
                  </a:lnTo>
                  <a:lnTo>
                    <a:pt x="591960" y="179853"/>
                  </a:lnTo>
                  <a:lnTo>
                    <a:pt x="588712" y="164531"/>
                  </a:lnTo>
                  <a:lnTo>
                    <a:pt x="584571" y="149371"/>
                  </a:lnTo>
                  <a:lnTo>
                    <a:pt x="579826" y="134614"/>
                  </a:lnTo>
                  <a:lnTo>
                    <a:pt x="574949" y="120559"/>
                  </a:lnTo>
                  <a:lnTo>
                    <a:pt x="570216" y="107295"/>
                  </a:lnTo>
                  <a:lnTo>
                    <a:pt x="565395" y="94745"/>
                  </a:lnTo>
                  <a:lnTo>
                    <a:pt x="559866" y="82771"/>
                  </a:lnTo>
                  <a:lnTo>
                    <a:pt x="553323" y="71234"/>
                  </a:lnTo>
                  <a:lnTo>
                    <a:pt x="545623" y="60178"/>
                  </a:lnTo>
                  <a:lnTo>
                    <a:pt x="536617" y="49820"/>
                  </a:lnTo>
                  <a:lnTo>
                    <a:pt x="526368" y="40224"/>
                  </a:lnTo>
                  <a:lnTo>
                    <a:pt x="515078" y="31474"/>
                  </a:lnTo>
                  <a:lnTo>
                    <a:pt x="502983" y="23743"/>
                  </a:lnTo>
                  <a:lnTo>
                    <a:pt x="490295" y="17029"/>
                  </a:lnTo>
                  <a:lnTo>
                    <a:pt x="477185" y="11351"/>
                  </a:lnTo>
                  <a:lnTo>
                    <a:pt x="463778" y="6827"/>
                  </a:lnTo>
                  <a:lnTo>
                    <a:pt x="450173" y="3417"/>
                  </a:lnTo>
                  <a:lnTo>
                    <a:pt x="436596" y="1108"/>
                  </a:lnTo>
                  <a:lnTo>
                    <a:pt x="423400" y="0"/>
                  </a:lnTo>
                  <a:lnTo>
                    <a:pt x="410745" y="31"/>
                  </a:lnTo>
                  <a:lnTo>
                    <a:pt x="398620" y="1017"/>
                  </a:lnTo>
                  <a:lnTo>
                    <a:pt x="386937" y="2741"/>
                  </a:lnTo>
                  <a:lnTo>
                    <a:pt x="375598" y="5014"/>
                  </a:lnTo>
                  <a:lnTo>
                    <a:pt x="364677" y="7844"/>
                  </a:lnTo>
                  <a:lnTo>
                    <a:pt x="354409" y="11421"/>
                  </a:lnTo>
                  <a:lnTo>
                    <a:pt x="344866" y="15790"/>
                  </a:lnTo>
                  <a:lnTo>
                    <a:pt x="335811" y="20860"/>
                  </a:lnTo>
                  <a:lnTo>
                    <a:pt x="326811" y="26488"/>
                  </a:lnTo>
                  <a:lnTo>
                    <a:pt x="317604" y="32534"/>
                  </a:lnTo>
                  <a:lnTo>
                    <a:pt x="308114" y="38882"/>
                  </a:lnTo>
                  <a:lnTo>
                    <a:pt x="298357" y="45442"/>
                  </a:lnTo>
                  <a:lnTo>
                    <a:pt x="288387" y="52150"/>
                  </a:lnTo>
                  <a:lnTo>
                    <a:pt x="278420" y="58959"/>
                  </a:lnTo>
                  <a:lnTo>
                    <a:pt x="268808" y="65836"/>
                  </a:lnTo>
                  <a:lnTo>
                    <a:pt x="259717" y="72765"/>
                  </a:lnTo>
                  <a:lnTo>
                    <a:pt x="251140" y="79893"/>
                  </a:lnTo>
                  <a:lnTo>
                    <a:pt x="242992" y="87518"/>
                  </a:lnTo>
                  <a:lnTo>
                    <a:pt x="235172" y="95762"/>
                  </a:lnTo>
                  <a:lnTo>
                    <a:pt x="227426" y="104587"/>
                  </a:lnTo>
                  <a:lnTo>
                    <a:pt x="219380" y="113890"/>
                  </a:lnTo>
                  <a:lnTo>
                    <a:pt x="210854" y="123557"/>
                  </a:lnTo>
                  <a:lnTo>
                    <a:pt x="202008" y="133488"/>
                  </a:lnTo>
                  <a:lnTo>
                    <a:pt x="193223" y="143608"/>
                  </a:lnTo>
                  <a:lnTo>
                    <a:pt x="184726" y="153858"/>
                  </a:lnTo>
                  <a:lnTo>
                    <a:pt x="176734" y="164199"/>
                  </a:lnTo>
                  <a:lnTo>
                    <a:pt x="169520" y="174601"/>
                  </a:lnTo>
                  <a:lnTo>
                    <a:pt x="163153" y="185035"/>
                  </a:lnTo>
                  <a:lnTo>
                    <a:pt x="157492" y="195226"/>
                  </a:lnTo>
                  <a:lnTo>
                    <a:pt x="151632" y="205758"/>
                  </a:lnTo>
                  <a:lnTo>
                    <a:pt x="143936" y="218673"/>
                  </a:lnTo>
                  <a:lnTo>
                    <a:pt x="131678" y="237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70945" y="3153930"/>
              <a:ext cx="544759" cy="685878"/>
            </a:xfrm>
            <a:custGeom>
              <a:avLst/>
              <a:gdLst/>
              <a:ahLst/>
              <a:cxnLst/>
              <a:rect l="0" t="0" r="0" b="0"/>
              <a:pathLst>
                <a:path w="544759" h="685878">
                  <a:moveTo>
                    <a:pt x="187811" y="25676"/>
                  </a:moveTo>
                  <a:lnTo>
                    <a:pt x="181944" y="31544"/>
                  </a:lnTo>
                  <a:lnTo>
                    <a:pt x="176379" y="37108"/>
                  </a:lnTo>
                  <a:lnTo>
                    <a:pt x="170580" y="42912"/>
                  </a:lnTo>
                  <a:lnTo>
                    <a:pt x="164499" y="49165"/>
                  </a:lnTo>
                  <a:lnTo>
                    <a:pt x="158170" y="56143"/>
                  </a:lnTo>
                  <a:lnTo>
                    <a:pt x="151637" y="63934"/>
                  </a:lnTo>
                  <a:lnTo>
                    <a:pt x="144787" y="72781"/>
                  </a:lnTo>
                  <a:lnTo>
                    <a:pt x="137356" y="83156"/>
                  </a:lnTo>
                  <a:lnTo>
                    <a:pt x="129250" y="95167"/>
                  </a:lnTo>
                  <a:lnTo>
                    <a:pt x="120688" y="108301"/>
                  </a:lnTo>
                  <a:lnTo>
                    <a:pt x="112095" y="121647"/>
                  </a:lnTo>
                  <a:lnTo>
                    <a:pt x="103723" y="134656"/>
                  </a:lnTo>
                  <a:lnTo>
                    <a:pt x="95645" y="147150"/>
                  </a:lnTo>
                  <a:lnTo>
                    <a:pt x="87840" y="159147"/>
                  </a:lnTo>
                  <a:lnTo>
                    <a:pt x="80263" y="170732"/>
                  </a:lnTo>
                  <a:lnTo>
                    <a:pt x="73022" y="182004"/>
                  </a:lnTo>
                  <a:lnTo>
                    <a:pt x="66378" y="193047"/>
                  </a:lnTo>
                  <a:lnTo>
                    <a:pt x="60426" y="203933"/>
                  </a:lnTo>
                  <a:lnTo>
                    <a:pt x="55105" y="214874"/>
                  </a:lnTo>
                  <a:lnTo>
                    <a:pt x="50298" y="226213"/>
                  </a:lnTo>
                  <a:lnTo>
                    <a:pt x="45872" y="238104"/>
                  </a:lnTo>
                  <a:lnTo>
                    <a:pt x="41560" y="250530"/>
                  </a:lnTo>
                  <a:lnTo>
                    <a:pt x="36971" y="263405"/>
                  </a:lnTo>
                  <a:lnTo>
                    <a:pt x="31920" y="276631"/>
                  </a:lnTo>
                  <a:lnTo>
                    <a:pt x="26560" y="290445"/>
                  </a:lnTo>
                  <a:lnTo>
                    <a:pt x="21269" y="305389"/>
                  </a:lnTo>
                  <a:lnTo>
                    <a:pt x="16272" y="321660"/>
                  </a:lnTo>
                  <a:lnTo>
                    <a:pt x="11783" y="338823"/>
                  </a:lnTo>
                  <a:lnTo>
                    <a:pt x="8073" y="356037"/>
                  </a:lnTo>
                  <a:lnTo>
                    <a:pt x="5212" y="372808"/>
                  </a:lnTo>
                  <a:lnTo>
                    <a:pt x="3106" y="389322"/>
                  </a:lnTo>
                  <a:lnTo>
                    <a:pt x="1601" y="406237"/>
                  </a:lnTo>
                  <a:lnTo>
                    <a:pt x="553" y="423913"/>
                  </a:lnTo>
                  <a:lnTo>
                    <a:pt x="0" y="442395"/>
                  </a:lnTo>
                  <a:lnTo>
                    <a:pt x="152" y="461575"/>
                  </a:lnTo>
                  <a:lnTo>
                    <a:pt x="1073" y="481291"/>
                  </a:lnTo>
                  <a:lnTo>
                    <a:pt x="2844" y="501074"/>
                  </a:lnTo>
                  <a:lnTo>
                    <a:pt x="5635" y="520197"/>
                  </a:lnTo>
                  <a:lnTo>
                    <a:pt x="9442" y="538312"/>
                  </a:lnTo>
                  <a:lnTo>
                    <a:pt x="14117" y="555423"/>
                  </a:lnTo>
                  <a:lnTo>
                    <a:pt x="19471" y="571689"/>
                  </a:lnTo>
                  <a:lnTo>
                    <a:pt x="25340" y="587291"/>
                  </a:lnTo>
                  <a:lnTo>
                    <a:pt x="31907" y="602076"/>
                  </a:lnTo>
                  <a:lnTo>
                    <a:pt x="39678" y="615567"/>
                  </a:lnTo>
                  <a:lnTo>
                    <a:pt x="48830" y="627610"/>
                  </a:lnTo>
                  <a:lnTo>
                    <a:pt x="59079" y="638342"/>
                  </a:lnTo>
                  <a:lnTo>
                    <a:pt x="69875" y="648020"/>
                  </a:lnTo>
                  <a:lnTo>
                    <a:pt x="80845" y="656893"/>
                  </a:lnTo>
                  <a:lnTo>
                    <a:pt x="91973" y="664854"/>
                  </a:lnTo>
                  <a:lnTo>
                    <a:pt x="103502" y="671457"/>
                  </a:lnTo>
                  <a:lnTo>
                    <a:pt x="115558" y="676567"/>
                  </a:lnTo>
                  <a:lnTo>
                    <a:pt x="128281" y="680339"/>
                  </a:lnTo>
                  <a:lnTo>
                    <a:pt x="141893" y="683036"/>
                  </a:lnTo>
                  <a:lnTo>
                    <a:pt x="156423" y="684917"/>
                  </a:lnTo>
                  <a:lnTo>
                    <a:pt x="171589" y="685877"/>
                  </a:lnTo>
                  <a:lnTo>
                    <a:pt x="186915" y="685472"/>
                  </a:lnTo>
                  <a:lnTo>
                    <a:pt x="202112" y="683571"/>
                  </a:lnTo>
                  <a:lnTo>
                    <a:pt x="217077" y="680329"/>
                  </a:lnTo>
                  <a:lnTo>
                    <a:pt x="231811" y="676011"/>
                  </a:lnTo>
                  <a:lnTo>
                    <a:pt x="246353" y="670879"/>
                  </a:lnTo>
                  <a:lnTo>
                    <a:pt x="260745" y="664993"/>
                  </a:lnTo>
                  <a:lnTo>
                    <a:pt x="275029" y="658219"/>
                  </a:lnTo>
                  <a:lnTo>
                    <a:pt x="289227" y="650558"/>
                  </a:lnTo>
                  <a:lnTo>
                    <a:pt x="303034" y="642296"/>
                  </a:lnTo>
                  <a:lnTo>
                    <a:pt x="315853" y="633904"/>
                  </a:lnTo>
                  <a:lnTo>
                    <a:pt x="327446" y="625663"/>
                  </a:lnTo>
                  <a:lnTo>
                    <a:pt x="338214" y="617502"/>
                  </a:lnTo>
                  <a:lnTo>
                    <a:pt x="348979" y="609110"/>
                  </a:lnTo>
                  <a:lnTo>
                    <a:pt x="360218" y="600315"/>
                  </a:lnTo>
                  <a:lnTo>
                    <a:pt x="371735" y="591103"/>
                  </a:lnTo>
                  <a:lnTo>
                    <a:pt x="382867" y="581532"/>
                  </a:lnTo>
                  <a:lnTo>
                    <a:pt x="393248" y="571687"/>
                  </a:lnTo>
                  <a:lnTo>
                    <a:pt x="402828" y="561804"/>
                  </a:lnTo>
                  <a:lnTo>
                    <a:pt x="411716" y="552248"/>
                  </a:lnTo>
                  <a:lnTo>
                    <a:pt x="420061" y="543190"/>
                  </a:lnTo>
                  <a:lnTo>
                    <a:pt x="428004" y="534465"/>
                  </a:lnTo>
                  <a:lnTo>
                    <a:pt x="435658" y="525685"/>
                  </a:lnTo>
                  <a:lnTo>
                    <a:pt x="443109" y="516618"/>
                  </a:lnTo>
                  <a:lnTo>
                    <a:pt x="450423" y="506882"/>
                  </a:lnTo>
                  <a:lnTo>
                    <a:pt x="457640" y="495896"/>
                  </a:lnTo>
                  <a:lnTo>
                    <a:pt x="464792" y="483473"/>
                  </a:lnTo>
                  <a:lnTo>
                    <a:pt x="471900" y="470230"/>
                  </a:lnTo>
                  <a:lnTo>
                    <a:pt x="478979" y="457342"/>
                  </a:lnTo>
                  <a:lnTo>
                    <a:pt x="486033" y="445454"/>
                  </a:lnTo>
                  <a:lnTo>
                    <a:pt x="492906" y="434527"/>
                  </a:lnTo>
                  <a:lnTo>
                    <a:pt x="499295" y="424121"/>
                  </a:lnTo>
                  <a:lnTo>
                    <a:pt x="505077" y="413890"/>
                  </a:lnTo>
                  <a:lnTo>
                    <a:pt x="510452" y="403340"/>
                  </a:lnTo>
                  <a:lnTo>
                    <a:pt x="515828" y="391791"/>
                  </a:lnTo>
                  <a:lnTo>
                    <a:pt x="521438" y="378970"/>
                  </a:lnTo>
                  <a:lnTo>
                    <a:pt x="527021" y="364948"/>
                  </a:lnTo>
                  <a:lnTo>
                    <a:pt x="531937" y="349940"/>
                  </a:lnTo>
                  <a:lnTo>
                    <a:pt x="535873" y="334178"/>
                  </a:lnTo>
                  <a:lnTo>
                    <a:pt x="538836" y="317866"/>
                  </a:lnTo>
                  <a:lnTo>
                    <a:pt x="540983" y="301166"/>
                  </a:lnTo>
                  <a:lnTo>
                    <a:pt x="542499" y="284199"/>
                  </a:lnTo>
                  <a:lnTo>
                    <a:pt x="543552" y="267214"/>
                  </a:lnTo>
                  <a:lnTo>
                    <a:pt x="544275" y="250577"/>
                  </a:lnTo>
                  <a:lnTo>
                    <a:pt x="544758" y="234459"/>
                  </a:lnTo>
                  <a:lnTo>
                    <a:pt x="544745" y="218855"/>
                  </a:lnTo>
                  <a:lnTo>
                    <a:pt x="543673" y="203683"/>
                  </a:lnTo>
                  <a:lnTo>
                    <a:pt x="541322" y="188845"/>
                  </a:lnTo>
                  <a:lnTo>
                    <a:pt x="537944" y="174251"/>
                  </a:lnTo>
                  <a:lnTo>
                    <a:pt x="534068" y="159832"/>
                  </a:lnTo>
                  <a:lnTo>
                    <a:pt x="530050" y="145543"/>
                  </a:lnTo>
                  <a:lnTo>
                    <a:pt x="525896" y="131675"/>
                  </a:lnTo>
                  <a:lnTo>
                    <a:pt x="521355" y="118815"/>
                  </a:lnTo>
                  <a:lnTo>
                    <a:pt x="516299" y="107199"/>
                  </a:lnTo>
                  <a:lnTo>
                    <a:pt x="510582" y="96586"/>
                  </a:lnTo>
                  <a:lnTo>
                    <a:pt x="503979" y="86457"/>
                  </a:lnTo>
                  <a:lnTo>
                    <a:pt x="496457" y="76459"/>
                  </a:lnTo>
                  <a:lnTo>
                    <a:pt x="488133" y="66589"/>
                  </a:lnTo>
                  <a:lnTo>
                    <a:pt x="479175" y="57101"/>
                  </a:lnTo>
                  <a:lnTo>
                    <a:pt x="469738" y="48121"/>
                  </a:lnTo>
                  <a:lnTo>
                    <a:pt x="459793" y="39632"/>
                  </a:lnTo>
                  <a:lnTo>
                    <a:pt x="449132" y="31551"/>
                  </a:lnTo>
                  <a:lnTo>
                    <a:pt x="437699" y="23792"/>
                  </a:lnTo>
                  <a:lnTo>
                    <a:pt x="425581" y="16599"/>
                  </a:lnTo>
                  <a:lnTo>
                    <a:pt x="412916" y="10521"/>
                  </a:lnTo>
                  <a:lnTo>
                    <a:pt x="399828" y="5771"/>
                  </a:lnTo>
                  <a:lnTo>
                    <a:pt x="386108" y="2412"/>
                  </a:lnTo>
                  <a:lnTo>
                    <a:pt x="371226" y="523"/>
                  </a:lnTo>
                  <a:lnTo>
                    <a:pt x="354994" y="0"/>
                  </a:lnTo>
                  <a:lnTo>
                    <a:pt x="337685" y="766"/>
                  </a:lnTo>
                  <a:lnTo>
                    <a:pt x="319841" y="2868"/>
                  </a:lnTo>
                  <a:lnTo>
                    <a:pt x="301848" y="6199"/>
                  </a:lnTo>
                  <a:lnTo>
                    <a:pt x="284207" y="10383"/>
                  </a:lnTo>
                  <a:lnTo>
                    <a:pt x="267595" y="14875"/>
                  </a:lnTo>
                  <a:lnTo>
                    <a:pt x="252284" y="19341"/>
                  </a:lnTo>
                  <a:lnTo>
                    <a:pt x="238360" y="23813"/>
                  </a:lnTo>
                  <a:lnTo>
                    <a:pt x="225912" y="28574"/>
                  </a:lnTo>
                  <a:lnTo>
                    <a:pt x="214827" y="33783"/>
                  </a:lnTo>
                  <a:lnTo>
                    <a:pt x="204702" y="39604"/>
                  </a:lnTo>
                  <a:lnTo>
                    <a:pt x="194965" y="46276"/>
                  </a:lnTo>
                  <a:lnTo>
                    <a:pt x="185257" y="53841"/>
                  </a:lnTo>
                  <a:lnTo>
                    <a:pt x="175428" y="62024"/>
                  </a:lnTo>
                  <a:lnTo>
                    <a:pt x="165442" y="70355"/>
                  </a:lnTo>
                  <a:lnTo>
                    <a:pt x="155328" y="78539"/>
                  </a:lnTo>
                  <a:lnTo>
                    <a:pt x="145567" y="86178"/>
                  </a:lnTo>
                  <a:lnTo>
                    <a:pt x="136124" y="93434"/>
                  </a:lnTo>
                  <a:lnTo>
                    <a:pt x="126168" y="100942"/>
                  </a:lnTo>
                  <a:lnTo>
                    <a:pt x="114112" y="109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89804" y="2547896"/>
              <a:ext cx="472038" cy="563974"/>
            </a:xfrm>
            <a:custGeom>
              <a:avLst/>
              <a:gdLst/>
              <a:ahLst/>
              <a:cxnLst/>
              <a:rect l="0" t="0" r="0" b="0"/>
              <a:pathLst>
                <a:path w="472038" h="563974">
                  <a:moveTo>
                    <a:pt x="184973" y="0"/>
                  </a:moveTo>
                  <a:lnTo>
                    <a:pt x="178971" y="8802"/>
                  </a:lnTo>
                  <a:lnTo>
                    <a:pt x="172126" y="17148"/>
                  </a:lnTo>
                  <a:lnTo>
                    <a:pt x="163743" y="25847"/>
                  </a:lnTo>
                  <a:lnTo>
                    <a:pt x="154289" y="34967"/>
                  </a:lnTo>
                  <a:lnTo>
                    <a:pt x="144623" y="44462"/>
                  </a:lnTo>
                  <a:lnTo>
                    <a:pt x="135268" y="54250"/>
                  </a:lnTo>
                  <a:lnTo>
                    <a:pt x="126396" y="64091"/>
                  </a:lnTo>
                  <a:lnTo>
                    <a:pt x="117992" y="73617"/>
                  </a:lnTo>
                  <a:lnTo>
                    <a:pt x="109975" y="82654"/>
                  </a:lnTo>
                  <a:lnTo>
                    <a:pt x="102255" y="91366"/>
                  </a:lnTo>
                  <a:lnTo>
                    <a:pt x="94750" y="100135"/>
                  </a:lnTo>
                  <a:lnTo>
                    <a:pt x="87394" y="109196"/>
                  </a:lnTo>
                  <a:lnTo>
                    <a:pt x="79976" y="118927"/>
                  </a:lnTo>
                  <a:lnTo>
                    <a:pt x="72156" y="129911"/>
                  </a:lnTo>
                  <a:lnTo>
                    <a:pt x="63785" y="142340"/>
                  </a:lnTo>
                  <a:lnTo>
                    <a:pt x="55044" y="155927"/>
                  </a:lnTo>
                  <a:lnTo>
                    <a:pt x="46330" y="170111"/>
                  </a:lnTo>
                  <a:lnTo>
                    <a:pt x="37883" y="184505"/>
                  </a:lnTo>
                  <a:lnTo>
                    <a:pt x="29923" y="199083"/>
                  </a:lnTo>
                  <a:lnTo>
                    <a:pt x="22730" y="214082"/>
                  </a:lnTo>
                  <a:lnTo>
                    <a:pt x="16381" y="229610"/>
                  </a:lnTo>
                  <a:lnTo>
                    <a:pt x="10949" y="245479"/>
                  </a:lnTo>
                  <a:lnTo>
                    <a:pt x="6592" y="261292"/>
                  </a:lnTo>
                  <a:lnTo>
                    <a:pt x="3293" y="276821"/>
                  </a:lnTo>
                  <a:lnTo>
                    <a:pt x="1059" y="292013"/>
                  </a:lnTo>
                  <a:lnTo>
                    <a:pt x="0" y="306900"/>
                  </a:lnTo>
                  <a:lnTo>
                    <a:pt x="64" y="321540"/>
                  </a:lnTo>
                  <a:lnTo>
                    <a:pt x="1072" y="335829"/>
                  </a:lnTo>
                  <a:lnTo>
                    <a:pt x="2812" y="349511"/>
                  </a:lnTo>
                  <a:lnTo>
                    <a:pt x="5095" y="362500"/>
                  </a:lnTo>
                  <a:lnTo>
                    <a:pt x="7931" y="375021"/>
                  </a:lnTo>
                  <a:lnTo>
                    <a:pt x="11512" y="387502"/>
                  </a:lnTo>
                  <a:lnTo>
                    <a:pt x="15885" y="400195"/>
                  </a:lnTo>
                  <a:lnTo>
                    <a:pt x="20956" y="413009"/>
                  </a:lnTo>
                  <a:lnTo>
                    <a:pt x="26586" y="425618"/>
                  </a:lnTo>
                  <a:lnTo>
                    <a:pt x="32642" y="437839"/>
                  </a:lnTo>
                  <a:lnTo>
                    <a:pt x="39336" y="449485"/>
                  </a:lnTo>
                  <a:lnTo>
                    <a:pt x="47194" y="460307"/>
                  </a:lnTo>
                  <a:lnTo>
                    <a:pt x="56403" y="470255"/>
                  </a:lnTo>
                  <a:lnTo>
                    <a:pt x="66690" y="479596"/>
                  </a:lnTo>
                  <a:lnTo>
                    <a:pt x="77513" y="488796"/>
                  </a:lnTo>
                  <a:lnTo>
                    <a:pt x="88495" y="498135"/>
                  </a:lnTo>
                  <a:lnTo>
                    <a:pt x="99462" y="507546"/>
                  </a:lnTo>
                  <a:lnTo>
                    <a:pt x="110351" y="516718"/>
                  </a:lnTo>
                  <a:lnTo>
                    <a:pt x="121153" y="525477"/>
                  </a:lnTo>
                  <a:lnTo>
                    <a:pt x="131881" y="533648"/>
                  </a:lnTo>
                  <a:lnTo>
                    <a:pt x="142552" y="540982"/>
                  </a:lnTo>
                  <a:lnTo>
                    <a:pt x="153183" y="547425"/>
                  </a:lnTo>
                  <a:lnTo>
                    <a:pt x="163952" y="552921"/>
                  </a:lnTo>
                  <a:lnTo>
                    <a:pt x="175175" y="557322"/>
                  </a:lnTo>
                  <a:lnTo>
                    <a:pt x="186988" y="560649"/>
                  </a:lnTo>
                  <a:lnTo>
                    <a:pt x="199363" y="562902"/>
                  </a:lnTo>
                  <a:lnTo>
                    <a:pt x="212202" y="563973"/>
                  </a:lnTo>
                  <a:lnTo>
                    <a:pt x="225392" y="563908"/>
                  </a:lnTo>
                  <a:lnTo>
                    <a:pt x="238672" y="562560"/>
                  </a:lnTo>
                  <a:lnTo>
                    <a:pt x="251661" y="559528"/>
                  </a:lnTo>
                  <a:lnTo>
                    <a:pt x="264177" y="554746"/>
                  </a:lnTo>
                  <a:lnTo>
                    <a:pt x="276378" y="548433"/>
                  </a:lnTo>
                  <a:lnTo>
                    <a:pt x="288644" y="540908"/>
                  </a:lnTo>
                  <a:lnTo>
                    <a:pt x="301192" y="532478"/>
                  </a:lnTo>
                  <a:lnTo>
                    <a:pt x="313908" y="523395"/>
                  </a:lnTo>
                  <a:lnTo>
                    <a:pt x="326452" y="513854"/>
                  </a:lnTo>
                  <a:lnTo>
                    <a:pt x="338634" y="503986"/>
                  </a:lnTo>
                  <a:lnTo>
                    <a:pt x="350425" y="493564"/>
                  </a:lnTo>
                  <a:lnTo>
                    <a:pt x="361876" y="482043"/>
                  </a:lnTo>
                  <a:lnTo>
                    <a:pt x="373054" y="469226"/>
                  </a:lnTo>
                  <a:lnTo>
                    <a:pt x="383866" y="455701"/>
                  </a:lnTo>
                  <a:lnTo>
                    <a:pt x="394061" y="442616"/>
                  </a:lnTo>
                  <a:lnTo>
                    <a:pt x="403545" y="430592"/>
                  </a:lnTo>
                  <a:lnTo>
                    <a:pt x="412221" y="419572"/>
                  </a:lnTo>
                  <a:lnTo>
                    <a:pt x="419903" y="409103"/>
                  </a:lnTo>
                  <a:lnTo>
                    <a:pt x="426587" y="398830"/>
                  </a:lnTo>
                  <a:lnTo>
                    <a:pt x="432417" y="388251"/>
                  </a:lnTo>
                  <a:lnTo>
                    <a:pt x="437573" y="376683"/>
                  </a:lnTo>
                  <a:lnTo>
                    <a:pt x="442231" y="363849"/>
                  </a:lnTo>
                  <a:lnTo>
                    <a:pt x="446532" y="349818"/>
                  </a:lnTo>
                  <a:lnTo>
                    <a:pt x="450580" y="334804"/>
                  </a:lnTo>
                  <a:lnTo>
                    <a:pt x="454455" y="319038"/>
                  </a:lnTo>
                  <a:lnTo>
                    <a:pt x="458211" y="302724"/>
                  </a:lnTo>
                  <a:lnTo>
                    <a:pt x="461887" y="286022"/>
                  </a:lnTo>
                  <a:lnTo>
                    <a:pt x="465499" y="269054"/>
                  </a:lnTo>
                  <a:lnTo>
                    <a:pt x="468738" y="252068"/>
                  </a:lnTo>
                  <a:lnTo>
                    <a:pt x="471000" y="235431"/>
                  </a:lnTo>
                  <a:lnTo>
                    <a:pt x="472037" y="219312"/>
                  </a:lnTo>
                  <a:lnTo>
                    <a:pt x="471918" y="203708"/>
                  </a:lnTo>
                  <a:lnTo>
                    <a:pt x="470849" y="188536"/>
                  </a:lnTo>
                  <a:lnTo>
                    <a:pt x="469051" y="173697"/>
                  </a:lnTo>
                  <a:lnTo>
                    <a:pt x="466558" y="159103"/>
                  </a:lnTo>
                  <a:lnTo>
                    <a:pt x="463215" y="144684"/>
                  </a:lnTo>
                  <a:lnTo>
                    <a:pt x="459001" y="130391"/>
                  </a:lnTo>
                  <a:lnTo>
                    <a:pt x="453867" y="116350"/>
                  </a:lnTo>
                  <a:lnTo>
                    <a:pt x="447665" y="102842"/>
                  </a:lnTo>
                  <a:lnTo>
                    <a:pt x="440416" y="89982"/>
                  </a:lnTo>
                  <a:lnTo>
                    <a:pt x="432276" y="77889"/>
                  </a:lnTo>
                  <a:lnTo>
                    <a:pt x="423442" y="66760"/>
                  </a:lnTo>
                  <a:lnTo>
                    <a:pt x="414093" y="56608"/>
                  </a:lnTo>
                  <a:lnTo>
                    <a:pt x="404376" y="47298"/>
                  </a:lnTo>
                  <a:lnTo>
                    <a:pt x="394401" y="38650"/>
                  </a:lnTo>
                  <a:lnTo>
                    <a:pt x="384242" y="30504"/>
                  </a:lnTo>
                  <a:lnTo>
                    <a:pt x="373794" y="23048"/>
                  </a:lnTo>
                  <a:lnTo>
                    <a:pt x="362787" y="16792"/>
                  </a:lnTo>
                  <a:lnTo>
                    <a:pt x="351115" y="11918"/>
                  </a:lnTo>
                  <a:lnTo>
                    <a:pt x="338665" y="8306"/>
                  </a:lnTo>
                  <a:lnTo>
                    <a:pt x="325242" y="5716"/>
                  </a:lnTo>
                  <a:lnTo>
                    <a:pt x="310839" y="3908"/>
                  </a:lnTo>
                  <a:lnTo>
                    <a:pt x="295590" y="2997"/>
                  </a:lnTo>
                  <a:lnTo>
                    <a:pt x="279675" y="3434"/>
                  </a:lnTo>
                  <a:lnTo>
                    <a:pt x="263271" y="5361"/>
                  </a:lnTo>
                  <a:lnTo>
                    <a:pt x="246681" y="8791"/>
                  </a:lnTo>
                  <a:lnTo>
                    <a:pt x="230317" y="13767"/>
                  </a:lnTo>
                  <a:lnTo>
                    <a:pt x="214390" y="20158"/>
                  </a:lnTo>
                  <a:lnTo>
                    <a:pt x="199085" y="27874"/>
                  </a:lnTo>
                  <a:lnTo>
                    <a:pt x="184647" y="36947"/>
                  </a:lnTo>
                  <a:lnTo>
                    <a:pt x="171124" y="47262"/>
                  </a:lnTo>
                  <a:lnTo>
                    <a:pt x="158567" y="58271"/>
                  </a:lnTo>
                  <a:lnTo>
                    <a:pt x="147118" y="69120"/>
                  </a:lnTo>
                  <a:lnTo>
                    <a:pt x="136747" y="79347"/>
                  </a:lnTo>
                  <a:lnTo>
                    <a:pt x="127289" y="89178"/>
                  </a:lnTo>
                  <a:lnTo>
                    <a:pt x="118541" y="99307"/>
                  </a:lnTo>
                  <a:lnTo>
                    <a:pt x="110323" y="110115"/>
                  </a:lnTo>
                  <a:lnTo>
                    <a:pt x="102596" y="121443"/>
                  </a:lnTo>
                  <a:lnTo>
                    <a:pt x="94589" y="134071"/>
                  </a:lnTo>
                  <a:lnTo>
                    <a:pt x="84480" y="151350"/>
                  </a:lnTo>
                  <a:lnTo>
                    <a:pt x="6915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77014" y="3220630"/>
              <a:ext cx="457376" cy="576086"/>
            </a:xfrm>
            <a:custGeom>
              <a:avLst/>
              <a:gdLst/>
              <a:ahLst/>
              <a:cxnLst/>
              <a:rect l="0" t="0" r="0" b="0"/>
              <a:pathLst>
                <a:path w="457376" h="576086">
                  <a:moveTo>
                    <a:pt x="145120" y="43204"/>
                  </a:moveTo>
                  <a:lnTo>
                    <a:pt x="136319" y="52072"/>
                  </a:lnTo>
                  <a:lnTo>
                    <a:pt x="127972" y="61059"/>
                  </a:lnTo>
                  <a:lnTo>
                    <a:pt x="119278" y="71050"/>
                  </a:lnTo>
                  <a:lnTo>
                    <a:pt x="110330" y="81858"/>
                  </a:lnTo>
                  <a:lnTo>
                    <a:pt x="101483" y="93021"/>
                  </a:lnTo>
                  <a:lnTo>
                    <a:pt x="92945" y="104221"/>
                  </a:lnTo>
                  <a:lnTo>
                    <a:pt x="84756" y="115161"/>
                  </a:lnTo>
                  <a:lnTo>
                    <a:pt x="76879" y="125497"/>
                  </a:lnTo>
                  <a:lnTo>
                    <a:pt x="69253" y="135114"/>
                  </a:lnTo>
                  <a:lnTo>
                    <a:pt x="61980" y="144231"/>
                  </a:lnTo>
                  <a:lnTo>
                    <a:pt x="55315" y="153281"/>
                  </a:lnTo>
                  <a:lnTo>
                    <a:pt x="49348" y="162523"/>
                  </a:lnTo>
                  <a:lnTo>
                    <a:pt x="44019" y="172038"/>
                  </a:lnTo>
                  <a:lnTo>
                    <a:pt x="39204" y="181813"/>
                  </a:lnTo>
                  <a:lnTo>
                    <a:pt x="34775" y="191809"/>
                  </a:lnTo>
                  <a:lnTo>
                    <a:pt x="30460" y="202303"/>
                  </a:lnTo>
                  <a:lnTo>
                    <a:pt x="25869" y="213865"/>
                  </a:lnTo>
                  <a:lnTo>
                    <a:pt x="20822" y="226720"/>
                  </a:lnTo>
                  <a:lnTo>
                    <a:pt x="15634" y="240777"/>
                  </a:lnTo>
                  <a:lnTo>
                    <a:pt x="10991" y="255816"/>
                  </a:lnTo>
                  <a:lnTo>
                    <a:pt x="7242" y="271601"/>
                  </a:lnTo>
                  <a:lnTo>
                    <a:pt x="4405" y="287929"/>
                  </a:lnTo>
                  <a:lnTo>
                    <a:pt x="2344" y="304641"/>
                  </a:lnTo>
                  <a:lnTo>
                    <a:pt x="890" y="321621"/>
                  </a:lnTo>
                  <a:lnTo>
                    <a:pt x="48" y="338784"/>
                  </a:lnTo>
                  <a:lnTo>
                    <a:pt x="0" y="356073"/>
                  </a:lnTo>
                  <a:lnTo>
                    <a:pt x="783" y="373448"/>
                  </a:lnTo>
                  <a:lnTo>
                    <a:pt x="2460" y="390879"/>
                  </a:lnTo>
                  <a:lnTo>
                    <a:pt x="5188" y="408348"/>
                  </a:lnTo>
                  <a:lnTo>
                    <a:pt x="8957" y="425835"/>
                  </a:lnTo>
                  <a:lnTo>
                    <a:pt x="13775" y="443002"/>
                  </a:lnTo>
                  <a:lnTo>
                    <a:pt x="19760" y="459229"/>
                  </a:lnTo>
                  <a:lnTo>
                    <a:pt x="26859" y="474255"/>
                  </a:lnTo>
                  <a:lnTo>
                    <a:pt x="34897" y="488141"/>
                  </a:lnTo>
                  <a:lnTo>
                    <a:pt x="43662" y="501088"/>
                  </a:lnTo>
                  <a:lnTo>
                    <a:pt x="52965" y="513310"/>
                  </a:lnTo>
                  <a:lnTo>
                    <a:pt x="62651" y="524673"/>
                  </a:lnTo>
                  <a:lnTo>
                    <a:pt x="72606" y="534713"/>
                  </a:lnTo>
                  <a:lnTo>
                    <a:pt x="82750" y="543284"/>
                  </a:lnTo>
                  <a:lnTo>
                    <a:pt x="93189" y="550533"/>
                  </a:lnTo>
                  <a:lnTo>
                    <a:pt x="104189" y="556718"/>
                  </a:lnTo>
                  <a:lnTo>
                    <a:pt x="115853" y="562099"/>
                  </a:lnTo>
                  <a:lnTo>
                    <a:pt x="128127" y="566731"/>
                  </a:lnTo>
                  <a:lnTo>
                    <a:pt x="140900" y="570477"/>
                  </a:lnTo>
                  <a:lnTo>
                    <a:pt x="154048" y="573330"/>
                  </a:lnTo>
                  <a:lnTo>
                    <a:pt x="167472" y="575247"/>
                  </a:lnTo>
                  <a:lnTo>
                    <a:pt x="181089" y="576085"/>
                  </a:lnTo>
                  <a:lnTo>
                    <a:pt x="194837" y="575865"/>
                  </a:lnTo>
                  <a:lnTo>
                    <a:pt x="208508" y="574580"/>
                  </a:lnTo>
                  <a:lnTo>
                    <a:pt x="221767" y="572123"/>
                  </a:lnTo>
                  <a:lnTo>
                    <a:pt x="234470" y="568539"/>
                  </a:lnTo>
                  <a:lnTo>
                    <a:pt x="246796" y="563846"/>
                  </a:lnTo>
                  <a:lnTo>
                    <a:pt x="259147" y="557947"/>
                  </a:lnTo>
                  <a:lnTo>
                    <a:pt x="271751" y="550904"/>
                  </a:lnTo>
                  <a:lnTo>
                    <a:pt x="284506" y="542905"/>
                  </a:lnTo>
                  <a:lnTo>
                    <a:pt x="297076" y="534165"/>
                  </a:lnTo>
                  <a:lnTo>
                    <a:pt x="309276" y="524875"/>
                  </a:lnTo>
                  <a:lnTo>
                    <a:pt x="321077" y="515028"/>
                  </a:lnTo>
                  <a:lnTo>
                    <a:pt x="332536" y="504432"/>
                  </a:lnTo>
                  <a:lnTo>
                    <a:pt x="343720" y="493044"/>
                  </a:lnTo>
                  <a:lnTo>
                    <a:pt x="354536" y="480956"/>
                  </a:lnTo>
                  <a:lnTo>
                    <a:pt x="364732" y="468309"/>
                  </a:lnTo>
                  <a:lnTo>
                    <a:pt x="374223" y="455240"/>
                  </a:lnTo>
                  <a:lnTo>
                    <a:pt x="383072" y="441701"/>
                  </a:lnTo>
                  <a:lnTo>
                    <a:pt x="391402" y="427474"/>
                  </a:lnTo>
                  <a:lnTo>
                    <a:pt x="399337" y="412493"/>
                  </a:lnTo>
                  <a:lnTo>
                    <a:pt x="406819" y="396840"/>
                  </a:lnTo>
                  <a:lnTo>
                    <a:pt x="413624" y="380647"/>
                  </a:lnTo>
                  <a:lnTo>
                    <a:pt x="419685" y="364048"/>
                  </a:lnTo>
                  <a:lnTo>
                    <a:pt x="425079" y="347156"/>
                  </a:lnTo>
                  <a:lnTo>
                    <a:pt x="429935" y="330056"/>
                  </a:lnTo>
                  <a:lnTo>
                    <a:pt x="434389" y="312821"/>
                  </a:lnTo>
                  <a:lnTo>
                    <a:pt x="438550" y="295824"/>
                  </a:lnTo>
                  <a:lnTo>
                    <a:pt x="442505" y="279712"/>
                  </a:lnTo>
                  <a:lnTo>
                    <a:pt x="446312" y="264754"/>
                  </a:lnTo>
                  <a:lnTo>
                    <a:pt x="449853" y="250574"/>
                  </a:lnTo>
                  <a:lnTo>
                    <a:pt x="452851" y="236365"/>
                  </a:lnTo>
                  <a:lnTo>
                    <a:pt x="455195" y="221655"/>
                  </a:lnTo>
                  <a:lnTo>
                    <a:pt x="456769" y="206485"/>
                  </a:lnTo>
                  <a:lnTo>
                    <a:pt x="457375" y="191214"/>
                  </a:lnTo>
                  <a:lnTo>
                    <a:pt x="457003" y="176089"/>
                  </a:lnTo>
                  <a:lnTo>
                    <a:pt x="455787" y="161355"/>
                  </a:lnTo>
                  <a:lnTo>
                    <a:pt x="453908" y="147315"/>
                  </a:lnTo>
                  <a:lnTo>
                    <a:pt x="451531" y="134057"/>
                  </a:lnTo>
                  <a:lnTo>
                    <a:pt x="448632" y="121341"/>
                  </a:lnTo>
                  <a:lnTo>
                    <a:pt x="445008" y="108723"/>
                  </a:lnTo>
                  <a:lnTo>
                    <a:pt x="440608" y="95940"/>
                  </a:lnTo>
                  <a:lnTo>
                    <a:pt x="435516" y="83234"/>
                  </a:lnTo>
                  <a:lnTo>
                    <a:pt x="429875" y="71229"/>
                  </a:lnTo>
                  <a:lnTo>
                    <a:pt x="423815" y="60227"/>
                  </a:lnTo>
                  <a:lnTo>
                    <a:pt x="417288" y="50212"/>
                  </a:lnTo>
                  <a:lnTo>
                    <a:pt x="410075" y="41025"/>
                  </a:lnTo>
                  <a:lnTo>
                    <a:pt x="402107" y="32480"/>
                  </a:lnTo>
                  <a:lnTo>
                    <a:pt x="393298" y="24571"/>
                  </a:lnTo>
                  <a:lnTo>
                    <a:pt x="383475" y="17472"/>
                  </a:lnTo>
                  <a:lnTo>
                    <a:pt x="372636" y="11219"/>
                  </a:lnTo>
                  <a:lnTo>
                    <a:pt x="360763" y="6035"/>
                  </a:lnTo>
                  <a:lnTo>
                    <a:pt x="347737" y="2383"/>
                  </a:lnTo>
                  <a:lnTo>
                    <a:pt x="333603" y="379"/>
                  </a:lnTo>
                  <a:lnTo>
                    <a:pt x="318536" y="0"/>
                  </a:lnTo>
                  <a:lnTo>
                    <a:pt x="302744" y="1259"/>
                  </a:lnTo>
                  <a:lnTo>
                    <a:pt x="286418" y="3998"/>
                  </a:lnTo>
                  <a:lnTo>
                    <a:pt x="269710" y="8107"/>
                  </a:lnTo>
                  <a:lnTo>
                    <a:pt x="252735" y="13605"/>
                  </a:lnTo>
                  <a:lnTo>
                    <a:pt x="235589" y="20371"/>
                  </a:lnTo>
                  <a:lnTo>
                    <a:pt x="218821" y="28013"/>
                  </a:lnTo>
                  <a:lnTo>
                    <a:pt x="203394" y="35981"/>
                  </a:lnTo>
                  <a:lnTo>
                    <a:pt x="189724" y="43929"/>
                  </a:lnTo>
                  <a:lnTo>
                    <a:pt x="177732" y="51722"/>
                  </a:lnTo>
                  <a:lnTo>
                    <a:pt x="167127" y="59335"/>
                  </a:lnTo>
                  <a:lnTo>
                    <a:pt x="157582" y="66789"/>
                  </a:lnTo>
                  <a:lnTo>
                    <a:pt x="148813" y="74116"/>
                  </a:lnTo>
                  <a:lnTo>
                    <a:pt x="140595" y="81351"/>
                  </a:lnTo>
                  <a:lnTo>
                    <a:pt x="132760" y="88523"/>
                  </a:lnTo>
                  <a:lnTo>
                    <a:pt x="125190" y="95815"/>
                  </a:lnTo>
                  <a:lnTo>
                    <a:pt x="117799" y="103551"/>
                  </a:lnTo>
                  <a:lnTo>
                    <a:pt x="110530" y="111869"/>
                  </a:lnTo>
                  <a:lnTo>
                    <a:pt x="103344" y="120745"/>
                  </a:lnTo>
                  <a:lnTo>
                    <a:pt x="96213" y="130081"/>
                  </a:lnTo>
                  <a:lnTo>
                    <a:pt x="89119" y="139779"/>
                  </a:lnTo>
                  <a:lnTo>
                    <a:pt x="82050" y="150071"/>
                  </a:lnTo>
                  <a:lnTo>
                    <a:pt x="74997" y="161498"/>
                  </a:lnTo>
                  <a:lnTo>
                    <a:pt x="67965" y="174239"/>
                  </a:lnTo>
                  <a:lnTo>
                    <a:pt x="61252" y="187424"/>
                  </a:lnTo>
                  <a:lnTo>
                    <a:pt x="54791" y="200608"/>
                  </a:lnTo>
                  <a:lnTo>
                    <a:pt x="48014" y="214952"/>
                  </a:lnTo>
                  <a:lnTo>
                    <a:pt x="39836" y="232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028090" y="4716767"/>
            <a:ext cx="1579561" cy="636537"/>
            <a:chOff x="3028090" y="4716767"/>
            <a:chExt cx="1579561" cy="636537"/>
          </a:xfrm>
        </p:grpSpPr>
        <p:sp>
          <p:nvSpPr>
            <p:cNvPr id="123" name="Freeform 122"/>
            <p:cNvSpPr/>
            <p:nvPr/>
          </p:nvSpPr>
          <p:spPr>
            <a:xfrm>
              <a:off x="3028090" y="4768126"/>
              <a:ext cx="309444" cy="585178"/>
            </a:xfrm>
            <a:custGeom>
              <a:avLst/>
              <a:gdLst/>
              <a:ahLst/>
              <a:cxnLst/>
              <a:rect l="0" t="0" r="0" b="0"/>
              <a:pathLst>
                <a:path w="309444" h="585178">
                  <a:moveTo>
                    <a:pt x="225215" y="74983"/>
                  </a:moveTo>
                  <a:lnTo>
                    <a:pt x="222147" y="66249"/>
                  </a:lnTo>
                  <a:lnTo>
                    <a:pt x="218085" y="58542"/>
                  </a:lnTo>
                  <a:lnTo>
                    <a:pt x="212597" y="51139"/>
                  </a:lnTo>
                  <a:lnTo>
                    <a:pt x="206010" y="43879"/>
                  </a:lnTo>
                  <a:lnTo>
                    <a:pt x="198861" y="36700"/>
                  </a:lnTo>
                  <a:lnTo>
                    <a:pt x="191512" y="29579"/>
                  </a:lnTo>
                  <a:lnTo>
                    <a:pt x="183980" y="22661"/>
                  </a:lnTo>
                  <a:lnTo>
                    <a:pt x="176022" y="16243"/>
                  </a:lnTo>
                  <a:lnTo>
                    <a:pt x="167521" y="10455"/>
                  </a:lnTo>
                  <a:lnTo>
                    <a:pt x="158338" y="5585"/>
                  </a:lnTo>
                  <a:lnTo>
                    <a:pt x="148256" y="2145"/>
                  </a:lnTo>
                  <a:lnTo>
                    <a:pt x="137250" y="283"/>
                  </a:lnTo>
                  <a:lnTo>
                    <a:pt x="125604" y="0"/>
                  </a:lnTo>
                  <a:lnTo>
                    <a:pt x="113793" y="1323"/>
                  </a:lnTo>
                  <a:lnTo>
                    <a:pt x="102116" y="4105"/>
                  </a:lnTo>
                  <a:lnTo>
                    <a:pt x="90836" y="8242"/>
                  </a:lnTo>
                  <a:lnTo>
                    <a:pt x="80261" y="13760"/>
                  </a:lnTo>
                  <a:lnTo>
                    <a:pt x="70489" y="20543"/>
                  </a:lnTo>
                  <a:lnTo>
                    <a:pt x="61605" y="28367"/>
                  </a:lnTo>
                  <a:lnTo>
                    <a:pt x="53776" y="36988"/>
                  </a:lnTo>
                  <a:lnTo>
                    <a:pt x="46989" y="46199"/>
                  </a:lnTo>
                  <a:lnTo>
                    <a:pt x="41089" y="55992"/>
                  </a:lnTo>
                  <a:lnTo>
                    <a:pt x="35884" y="66552"/>
                  </a:lnTo>
                  <a:lnTo>
                    <a:pt x="31194" y="77920"/>
                  </a:lnTo>
                  <a:lnTo>
                    <a:pt x="26872" y="90165"/>
                  </a:lnTo>
                  <a:lnTo>
                    <a:pt x="22809" y="103449"/>
                  </a:lnTo>
                  <a:lnTo>
                    <a:pt x="18928" y="117760"/>
                  </a:lnTo>
                  <a:lnTo>
                    <a:pt x="15338" y="132948"/>
                  </a:lnTo>
                  <a:lnTo>
                    <a:pt x="12306" y="148820"/>
                  </a:lnTo>
                  <a:lnTo>
                    <a:pt x="9931" y="165191"/>
                  </a:lnTo>
                  <a:lnTo>
                    <a:pt x="7998" y="181591"/>
                  </a:lnTo>
                  <a:lnTo>
                    <a:pt x="6086" y="197294"/>
                  </a:lnTo>
                  <a:lnTo>
                    <a:pt x="3954" y="211973"/>
                  </a:lnTo>
                  <a:lnTo>
                    <a:pt x="1860" y="225965"/>
                  </a:lnTo>
                  <a:lnTo>
                    <a:pt x="439" y="240048"/>
                  </a:lnTo>
                  <a:lnTo>
                    <a:pt x="0" y="254682"/>
                  </a:lnTo>
                  <a:lnTo>
                    <a:pt x="367" y="270141"/>
                  </a:lnTo>
                  <a:lnTo>
                    <a:pt x="1077" y="286670"/>
                  </a:lnTo>
                  <a:lnTo>
                    <a:pt x="1819" y="304276"/>
                  </a:lnTo>
                  <a:lnTo>
                    <a:pt x="2621" y="322644"/>
                  </a:lnTo>
                  <a:lnTo>
                    <a:pt x="3759" y="341265"/>
                  </a:lnTo>
                  <a:lnTo>
                    <a:pt x="5378" y="359818"/>
                  </a:lnTo>
                  <a:lnTo>
                    <a:pt x="7634" y="378020"/>
                  </a:lnTo>
                  <a:lnTo>
                    <a:pt x="10759" y="395547"/>
                  </a:lnTo>
                  <a:lnTo>
                    <a:pt x="14788" y="412299"/>
                  </a:lnTo>
                  <a:lnTo>
                    <a:pt x="19444" y="428345"/>
                  </a:lnTo>
                  <a:lnTo>
                    <a:pt x="24254" y="443820"/>
                  </a:lnTo>
                  <a:lnTo>
                    <a:pt x="28934" y="458867"/>
                  </a:lnTo>
                  <a:lnTo>
                    <a:pt x="33550" y="473602"/>
                  </a:lnTo>
                  <a:lnTo>
                    <a:pt x="38407" y="488116"/>
                  </a:lnTo>
                  <a:lnTo>
                    <a:pt x="43676" y="502468"/>
                  </a:lnTo>
                  <a:lnTo>
                    <a:pt x="49367" y="516379"/>
                  </a:lnTo>
                  <a:lnTo>
                    <a:pt x="55420" y="529268"/>
                  </a:lnTo>
                  <a:lnTo>
                    <a:pt x="61759" y="540893"/>
                  </a:lnTo>
                  <a:lnTo>
                    <a:pt x="68475" y="551174"/>
                  </a:lnTo>
                  <a:lnTo>
                    <a:pt x="75815" y="560015"/>
                  </a:lnTo>
                  <a:lnTo>
                    <a:pt x="83874" y="567512"/>
                  </a:lnTo>
                  <a:lnTo>
                    <a:pt x="92913" y="573735"/>
                  </a:lnTo>
                  <a:lnTo>
                    <a:pt x="103423" y="578633"/>
                  </a:lnTo>
                  <a:lnTo>
                    <a:pt x="115523" y="582293"/>
                  </a:lnTo>
                  <a:lnTo>
                    <a:pt x="128546" y="584601"/>
                  </a:lnTo>
                  <a:lnTo>
                    <a:pt x="141287" y="585177"/>
                  </a:lnTo>
                  <a:lnTo>
                    <a:pt x="153072" y="583970"/>
                  </a:lnTo>
                  <a:lnTo>
                    <a:pt x="163761" y="581212"/>
                  </a:lnTo>
                  <a:lnTo>
                    <a:pt x="173474" y="577226"/>
                  </a:lnTo>
                  <a:lnTo>
                    <a:pt x="182412" y="572320"/>
                  </a:lnTo>
                  <a:lnTo>
                    <a:pt x="190772" y="566587"/>
                  </a:lnTo>
                  <a:lnTo>
                    <a:pt x="198714" y="559916"/>
                  </a:lnTo>
                  <a:lnTo>
                    <a:pt x="206364" y="552320"/>
                  </a:lnTo>
                  <a:lnTo>
                    <a:pt x="213811" y="543931"/>
                  </a:lnTo>
                  <a:lnTo>
                    <a:pt x="221118" y="534923"/>
                  </a:lnTo>
                  <a:lnTo>
                    <a:pt x="228322" y="525445"/>
                  </a:lnTo>
                  <a:lnTo>
                    <a:pt x="235126" y="515300"/>
                  </a:lnTo>
                  <a:lnTo>
                    <a:pt x="240936" y="503972"/>
                  </a:lnTo>
                  <a:lnTo>
                    <a:pt x="245502" y="491283"/>
                  </a:lnTo>
                  <a:lnTo>
                    <a:pt x="248736" y="477677"/>
                  </a:lnTo>
                  <a:lnTo>
                    <a:pt x="250540" y="464005"/>
                  </a:lnTo>
                  <a:lnTo>
                    <a:pt x="251007" y="450778"/>
                  </a:lnTo>
                  <a:lnTo>
                    <a:pt x="250202" y="438305"/>
                  </a:lnTo>
                  <a:lnTo>
                    <a:pt x="248075" y="426856"/>
                  </a:lnTo>
                  <a:lnTo>
                    <a:pt x="244717" y="416460"/>
                  </a:lnTo>
                  <a:lnTo>
                    <a:pt x="240176" y="407140"/>
                  </a:lnTo>
                  <a:lnTo>
                    <a:pt x="234380" y="399011"/>
                  </a:lnTo>
                  <a:lnTo>
                    <a:pt x="227402" y="392024"/>
                  </a:lnTo>
                  <a:lnTo>
                    <a:pt x="219276" y="386158"/>
                  </a:lnTo>
                  <a:lnTo>
                    <a:pt x="209919" y="381507"/>
                  </a:lnTo>
                  <a:lnTo>
                    <a:pt x="199407" y="378012"/>
                  </a:lnTo>
                  <a:lnTo>
                    <a:pt x="188093" y="375646"/>
                  </a:lnTo>
                  <a:lnTo>
                    <a:pt x="176508" y="374499"/>
                  </a:lnTo>
                  <a:lnTo>
                    <a:pt x="165053" y="374474"/>
                  </a:lnTo>
                  <a:lnTo>
                    <a:pt x="156528" y="374338"/>
                  </a:lnTo>
                  <a:lnTo>
                    <a:pt x="154384" y="372849"/>
                  </a:lnTo>
                  <a:lnTo>
                    <a:pt x="157698" y="370587"/>
                  </a:lnTo>
                  <a:lnTo>
                    <a:pt x="164754" y="367922"/>
                  </a:lnTo>
                  <a:lnTo>
                    <a:pt x="174252" y="364999"/>
                  </a:lnTo>
                  <a:lnTo>
                    <a:pt x="185321" y="361896"/>
                  </a:lnTo>
                  <a:lnTo>
                    <a:pt x="197243" y="358666"/>
                  </a:lnTo>
                  <a:lnTo>
                    <a:pt x="209353" y="355347"/>
                  </a:lnTo>
                  <a:lnTo>
                    <a:pt x="221293" y="351968"/>
                  </a:lnTo>
                  <a:lnTo>
                    <a:pt x="232946" y="348545"/>
                  </a:lnTo>
                  <a:lnTo>
                    <a:pt x="244317" y="345095"/>
                  </a:lnTo>
                  <a:lnTo>
                    <a:pt x="255444" y="341629"/>
                  </a:lnTo>
                  <a:lnTo>
                    <a:pt x="266120" y="338307"/>
                  </a:lnTo>
                  <a:lnTo>
                    <a:pt x="277039" y="335103"/>
                  </a:lnTo>
                  <a:lnTo>
                    <a:pt x="290280" y="331735"/>
                  </a:lnTo>
                  <a:lnTo>
                    <a:pt x="309443" y="327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81197" y="4879295"/>
              <a:ext cx="282721" cy="404859"/>
            </a:xfrm>
            <a:custGeom>
              <a:avLst/>
              <a:gdLst/>
              <a:ahLst/>
              <a:cxnLst/>
              <a:rect l="0" t="0" r="0" b="0"/>
              <a:pathLst>
                <a:path w="282721" h="404859">
                  <a:moveTo>
                    <a:pt x="156378" y="16456"/>
                  </a:moveTo>
                  <a:lnTo>
                    <a:pt x="150376" y="10723"/>
                  </a:lnTo>
                  <a:lnTo>
                    <a:pt x="143532" y="6438"/>
                  </a:lnTo>
                  <a:lnTo>
                    <a:pt x="135144" y="3236"/>
                  </a:lnTo>
                  <a:lnTo>
                    <a:pt x="125516" y="1048"/>
                  </a:lnTo>
                  <a:lnTo>
                    <a:pt x="115201" y="0"/>
                  </a:lnTo>
                  <a:lnTo>
                    <a:pt x="104598" y="62"/>
                  </a:lnTo>
                  <a:lnTo>
                    <a:pt x="94074" y="1232"/>
                  </a:lnTo>
                  <a:lnTo>
                    <a:pt x="84022" y="3608"/>
                  </a:lnTo>
                  <a:lnTo>
                    <a:pt x="74603" y="7131"/>
                  </a:lnTo>
                  <a:lnTo>
                    <a:pt x="65789" y="11613"/>
                  </a:lnTo>
                  <a:lnTo>
                    <a:pt x="57476" y="16838"/>
                  </a:lnTo>
                  <a:lnTo>
                    <a:pt x="49551" y="22614"/>
                  </a:lnTo>
                  <a:lnTo>
                    <a:pt x="42073" y="28949"/>
                  </a:lnTo>
                  <a:lnTo>
                    <a:pt x="35270" y="36032"/>
                  </a:lnTo>
                  <a:lnTo>
                    <a:pt x="29210" y="43914"/>
                  </a:lnTo>
                  <a:lnTo>
                    <a:pt x="23818" y="52665"/>
                  </a:lnTo>
                  <a:lnTo>
                    <a:pt x="18961" y="62449"/>
                  </a:lnTo>
                  <a:lnTo>
                    <a:pt x="14513" y="73258"/>
                  </a:lnTo>
                  <a:lnTo>
                    <a:pt x="10525" y="84941"/>
                  </a:lnTo>
                  <a:lnTo>
                    <a:pt x="7219" y="97307"/>
                  </a:lnTo>
                  <a:lnTo>
                    <a:pt x="4660" y="110180"/>
                  </a:lnTo>
                  <a:lnTo>
                    <a:pt x="2772" y="123416"/>
                  </a:lnTo>
                  <a:lnTo>
                    <a:pt x="1421" y="136908"/>
                  </a:lnTo>
                  <a:lnTo>
                    <a:pt x="480" y="150570"/>
                  </a:lnTo>
                  <a:lnTo>
                    <a:pt x="0" y="164186"/>
                  </a:lnTo>
                  <a:lnTo>
                    <a:pt x="202" y="177407"/>
                  </a:lnTo>
                  <a:lnTo>
                    <a:pt x="1147" y="190084"/>
                  </a:lnTo>
                  <a:lnTo>
                    <a:pt x="2595" y="202394"/>
                  </a:lnTo>
                  <a:lnTo>
                    <a:pt x="4106" y="214733"/>
                  </a:lnTo>
                  <a:lnTo>
                    <a:pt x="5425" y="227335"/>
                  </a:lnTo>
                  <a:lnTo>
                    <a:pt x="6801" y="240257"/>
                  </a:lnTo>
                  <a:lnTo>
                    <a:pt x="8864" y="253472"/>
                  </a:lnTo>
                  <a:lnTo>
                    <a:pt x="11916" y="266918"/>
                  </a:lnTo>
                  <a:lnTo>
                    <a:pt x="15781" y="280371"/>
                  </a:lnTo>
                  <a:lnTo>
                    <a:pt x="19993" y="293477"/>
                  </a:lnTo>
                  <a:lnTo>
                    <a:pt x="24239" y="306063"/>
                  </a:lnTo>
                  <a:lnTo>
                    <a:pt x="28547" y="317971"/>
                  </a:lnTo>
                  <a:lnTo>
                    <a:pt x="33192" y="328975"/>
                  </a:lnTo>
                  <a:lnTo>
                    <a:pt x="38314" y="339044"/>
                  </a:lnTo>
                  <a:lnTo>
                    <a:pt x="43905" y="348298"/>
                  </a:lnTo>
                  <a:lnTo>
                    <a:pt x="49891" y="356908"/>
                  </a:lnTo>
                  <a:lnTo>
                    <a:pt x="56185" y="365038"/>
                  </a:lnTo>
                  <a:lnTo>
                    <a:pt x="62870" y="372822"/>
                  </a:lnTo>
                  <a:lnTo>
                    <a:pt x="70190" y="380364"/>
                  </a:lnTo>
                  <a:lnTo>
                    <a:pt x="78230" y="387723"/>
                  </a:lnTo>
                  <a:lnTo>
                    <a:pt x="87088" y="394462"/>
                  </a:lnTo>
                  <a:lnTo>
                    <a:pt x="96943" y="399697"/>
                  </a:lnTo>
                  <a:lnTo>
                    <a:pt x="107799" y="403065"/>
                  </a:lnTo>
                  <a:lnTo>
                    <a:pt x="119514" y="404680"/>
                  </a:lnTo>
                  <a:lnTo>
                    <a:pt x="131901" y="404858"/>
                  </a:lnTo>
                  <a:lnTo>
                    <a:pt x="144783" y="403936"/>
                  </a:lnTo>
                  <a:lnTo>
                    <a:pt x="157856" y="402049"/>
                  </a:lnTo>
                  <a:lnTo>
                    <a:pt x="170705" y="399121"/>
                  </a:lnTo>
                  <a:lnTo>
                    <a:pt x="183124" y="395194"/>
                  </a:lnTo>
                  <a:lnTo>
                    <a:pt x="195090" y="390424"/>
                  </a:lnTo>
                  <a:lnTo>
                    <a:pt x="206665" y="384998"/>
                  </a:lnTo>
                  <a:lnTo>
                    <a:pt x="217931" y="379089"/>
                  </a:lnTo>
                  <a:lnTo>
                    <a:pt x="228804" y="372833"/>
                  </a:lnTo>
                  <a:lnTo>
                    <a:pt x="239039" y="366334"/>
                  </a:lnTo>
                  <a:lnTo>
                    <a:pt x="248547" y="359675"/>
                  </a:lnTo>
                  <a:lnTo>
                    <a:pt x="257096" y="353215"/>
                  </a:lnTo>
                  <a:lnTo>
                    <a:pt x="265073" y="346952"/>
                  </a:lnTo>
                  <a:lnTo>
                    <a:pt x="273177" y="340334"/>
                  </a:lnTo>
                  <a:lnTo>
                    <a:pt x="282720" y="332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99033" y="4748352"/>
              <a:ext cx="164926" cy="543856"/>
            </a:xfrm>
            <a:custGeom>
              <a:avLst/>
              <a:gdLst/>
              <a:ahLst/>
              <a:cxnLst/>
              <a:rect l="0" t="0" r="0" b="0"/>
              <a:pathLst>
                <a:path w="164926" h="543856">
                  <a:moveTo>
                    <a:pt x="6998" y="263213"/>
                  </a:moveTo>
                  <a:lnTo>
                    <a:pt x="7065" y="277881"/>
                  </a:lnTo>
                  <a:lnTo>
                    <a:pt x="7705" y="291793"/>
                  </a:lnTo>
                  <a:lnTo>
                    <a:pt x="9001" y="306291"/>
                  </a:lnTo>
                  <a:lnTo>
                    <a:pt x="10861" y="321492"/>
                  </a:lnTo>
                  <a:lnTo>
                    <a:pt x="13178" y="337317"/>
                  </a:lnTo>
                  <a:lnTo>
                    <a:pt x="15844" y="353628"/>
                  </a:lnTo>
                  <a:lnTo>
                    <a:pt x="18768" y="369972"/>
                  </a:lnTo>
                  <a:lnTo>
                    <a:pt x="21875" y="385632"/>
                  </a:lnTo>
                  <a:lnTo>
                    <a:pt x="25111" y="400279"/>
                  </a:lnTo>
                  <a:lnTo>
                    <a:pt x="28434" y="414247"/>
                  </a:lnTo>
                  <a:lnTo>
                    <a:pt x="31819" y="428313"/>
                  </a:lnTo>
                  <a:lnTo>
                    <a:pt x="35244" y="442926"/>
                  </a:lnTo>
                  <a:lnTo>
                    <a:pt x="38698" y="458032"/>
                  </a:lnTo>
                  <a:lnTo>
                    <a:pt x="42169" y="473259"/>
                  </a:lnTo>
                  <a:lnTo>
                    <a:pt x="45653" y="488355"/>
                  </a:lnTo>
                  <a:lnTo>
                    <a:pt x="49146" y="503070"/>
                  </a:lnTo>
                  <a:lnTo>
                    <a:pt x="52644" y="517097"/>
                  </a:lnTo>
                  <a:lnTo>
                    <a:pt x="56151" y="530274"/>
                  </a:lnTo>
                  <a:lnTo>
                    <a:pt x="59842" y="540303"/>
                  </a:lnTo>
                  <a:lnTo>
                    <a:pt x="63209" y="543855"/>
                  </a:lnTo>
                  <a:lnTo>
                    <a:pt x="65102" y="541173"/>
                  </a:lnTo>
                  <a:lnTo>
                    <a:pt x="65454" y="533777"/>
                  </a:lnTo>
                  <a:lnTo>
                    <a:pt x="64443" y="523079"/>
                  </a:lnTo>
                  <a:lnTo>
                    <a:pt x="62104" y="510130"/>
                  </a:lnTo>
                  <a:lnTo>
                    <a:pt x="58574" y="495671"/>
                  </a:lnTo>
                  <a:lnTo>
                    <a:pt x="54239" y="480529"/>
                  </a:lnTo>
                  <a:lnTo>
                    <a:pt x="49635" y="465654"/>
                  </a:lnTo>
                  <a:lnTo>
                    <a:pt x="45095" y="451519"/>
                  </a:lnTo>
                  <a:lnTo>
                    <a:pt x="40742" y="437717"/>
                  </a:lnTo>
                  <a:lnTo>
                    <a:pt x="36590" y="423226"/>
                  </a:lnTo>
                  <a:lnTo>
                    <a:pt x="32614" y="407508"/>
                  </a:lnTo>
                  <a:lnTo>
                    <a:pt x="28773" y="390676"/>
                  </a:lnTo>
                  <a:lnTo>
                    <a:pt x="25034" y="373218"/>
                  </a:lnTo>
                  <a:lnTo>
                    <a:pt x="21366" y="355505"/>
                  </a:lnTo>
                  <a:lnTo>
                    <a:pt x="17749" y="337729"/>
                  </a:lnTo>
                  <a:lnTo>
                    <a:pt x="14166" y="319968"/>
                  </a:lnTo>
                  <a:lnTo>
                    <a:pt x="10611" y="302253"/>
                  </a:lnTo>
                  <a:lnTo>
                    <a:pt x="7242" y="284749"/>
                  </a:lnTo>
                  <a:lnTo>
                    <a:pt x="4359" y="267756"/>
                  </a:lnTo>
                  <a:lnTo>
                    <a:pt x="2092" y="251400"/>
                  </a:lnTo>
                  <a:lnTo>
                    <a:pt x="571" y="235805"/>
                  </a:lnTo>
                  <a:lnTo>
                    <a:pt x="0" y="221171"/>
                  </a:lnTo>
                  <a:lnTo>
                    <a:pt x="395" y="207512"/>
                  </a:lnTo>
                  <a:lnTo>
                    <a:pt x="1626" y="194693"/>
                  </a:lnTo>
                  <a:lnTo>
                    <a:pt x="3516" y="182538"/>
                  </a:lnTo>
                  <a:lnTo>
                    <a:pt x="5900" y="170874"/>
                  </a:lnTo>
                  <a:lnTo>
                    <a:pt x="8803" y="159563"/>
                  </a:lnTo>
                  <a:lnTo>
                    <a:pt x="12430" y="148501"/>
                  </a:lnTo>
                  <a:lnTo>
                    <a:pt x="16833" y="137616"/>
                  </a:lnTo>
                  <a:lnTo>
                    <a:pt x="21925" y="127016"/>
                  </a:lnTo>
                  <a:lnTo>
                    <a:pt x="27568" y="116971"/>
                  </a:lnTo>
                  <a:lnTo>
                    <a:pt x="33628" y="107586"/>
                  </a:lnTo>
                  <a:lnTo>
                    <a:pt x="40155" y="98810"/>
                  </a:lnTo>
                  <a:lnTo>
                    <a:pt x="47368" y="90528"/>
                  </a:lnTo>
                  <a:lnTo>
                    <a:pt x="55328" y="82623"/>
                  </a:lnTo>
                  <a:lnTo>
                    <a:pt x="63792" y="74991"/>
                  </a:lnTo>
                  <a:lnTo>
                    <a:pt x="72319" y="67552"/>
                  </a:lnTo>
                  <a:lnTo>
                    <a:pt x="80647" y="60248"/>
                  </a:lnTo>
                  <a:lnTo>
                    <a:pt x="88695" y="53036"/>
                  </a:lnTo>
                  <a:lnTo>
                    <a:pt x="96480" y="45887"/>
                  </a:lnTo>
                  <a:lnTo>
                    <a:pt x="104054" y="38785"/>
                  </a:lnTo>
                  <a:lnTo>
                    <a:pt x="111631" y="31881"/>
                  </a:lnTo>
                  <a:lnTo>
                    <a:pt x="119565" y="25471"/>
                  </a:lnTo>
                  <a:lnTo>
                    <a:pt x="128007" y="19683"/>
                  </a:lnTo>
                  <a:lnTo>
                    <a:pt x="136490" y="14629"/>
                  </a:lnTo>
                  <a:lnTo>
                    <a:pt x="144864" y="9993"/>
                  </a:lnTo>
                  <a:lnTo>
                    <a:pt x="153867" y="5367"/>
                  </a:lnTo>
                  <a:lnTo>
                    <a:pt x="1649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58673" y="4990507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138598" y="3001"/>
                  </a:lnTo>
                  <a:lnTo>
                    <a:pt x="130251" y="6424"/>
                  </a:lnTo>
                  <a:lnTo>
                    <a:pt x="121552" y="10620"/>
                  </a:lnTo>
                  <a:lnTo>
                    <a:pt x="112432" y="15519"/>
                  </a:lnTo>
                  <a:lnTo>
                    <a:pt x="102937" y="21001"/>
                  </a:lnTo>
                  <a:lnTo>
                    <a:pt x="93145" y="26927"/>
                  </a:lnTo>
                  <a:lnTo>
                    <a:pt x="83130" y="33016"/>
                  </a:lnTo>
                  <a:lnTo>
                    <a:pt x="72957" y="38866"/>
                  </a:lnTo>
                  <a:lnTo>
                    <a:pt x="62675" y="44282"/>
                  </a:lnTo>
                  <a:lnTo>
                    <a:pt x="52484" y="49408"/>
                  </a:lnTo>
                  <a:lnTo>
                    <a:pt x="42714" y="54616"/>
                  </a:lnTo>
                  <a:lnTo>
                    <a:pt x="33523" y="60114"/>
                  </a:lnTo>
                  <a:lnTo>
                    <a:pt x="25188" y="65644"/>
                  </a:lnTo>
                  <a:lnTo>
                    <a:pt x="17379" y="71108"/>
                  </a:lnTo>
                  <a:lnTo>
                    <a:pt x="9412" y="769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64000" y="494839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078" y="2933"/>
                  </a:lnTo>
                  <a:lnTo>
                    <a:pt x="92949" y="5716"/>
                  </a:lnTo>
                  <a:lnTo>
                    <a:pt x="81355" y="8615"/>
                  </a:lnTo>
                  <a:lnTo>
                    <a:pt x="69367" y="11656"/>
                  </a:lnTo>
                  <a:lnTo>
                    <a:pt x="57356" y="14821"/>
                  </a:lnTo>
                  <a:lnTo>
                    <a:pt x="45566" y="18080"/>
                  </a:lnTo>
                  <a:lnTo>
                    <a:pt x="34519" y="21257"/>
                  </a:lnTo>
                  <a:lnTo>
                    <a:pt x="23995" y="24345"/>
                  </a:lnTo>
                  <a:lnTo>
                    <a:pt x="13072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74528" y="5043150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40" y="2004"/>
                  </a:lnTo>
                  <a:lnTo>
                    <a:pt x="104639" y="3864"/>
                  </a:lnTo>
                  <a:lnTo>
                    <a:pt x="94295" y="6180"/>
                  </a:lnTo>
                  <a:lnTo>
                    <a:pt x="83906" y="8851"/>
                  </a:lnTo>
                  <a:lnTo>
                    <a:pt x="73478" y="11948"/>
                  </a:lnTo>
                  <a:lnTo>
                    <a:pt x="63020" y="15703"/>
                  </a:lnTo>
                  <a:lnTo>
                    <a:pt x="52549" y="20187"/>
                  </a:lnTo>
                  <a:lnTo>
                    <a:pt x="42334" y="25213"/>
                  </a:lnTo>
                  <a:lnTo>
                    <a:pt x="31784" y="31021"/>
                  </a:lnTo>
                  <a:lnTo>
                    <a:pt x="18855" y="392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72263" y="4716767"/>
              <a:ext cx="235388" cy="527197"/>
            </a:xfrm>
            <a:custGeom>
              <a:avLst/>
              <a:gdLst/>
              <a:ahLst/>
              <a:cxnLst/>
              <a:rect l="0" t="0" r="0" b="0"/>
              <a:pathLst>
                <a:path w="235388" h="527197">
                  <a:moveTo>
                    <a:pt x="102348" y="0"/>
                  </a:moveTo>
                  <a:lnTo>
                    <a:pt x="96481" y="11668"/>
                  </a:lnTo>
                  <a:lnTo>
                    <a:pt x="90916" y="22157"/>
                  </a:lnTo>
                  <a:lnTo>
                    <a:pt x="85117" y="32462"/>
                  </a:lnTo>
                  <a:lnTo>
                    <a:pt x="79036" y="42937"/>
                  </a:lnTo>
                  <a:lnTo>
                    <a:pt x="72706" y="53929"/>
                  </a:lnTo>
                  <a:lnTo>
                    <a:pt x="66183" y="65567"/>
                  </a:lnTo>
                  <a:lnTo>
                    <a:pt x="59680" y="77648"/>
                  </a:lnTo>
                  <a:lnTo>
                    <a:pt x="53545" y="89754"/>
                  </a:lnTo>
                  <a:lnTo>
                    <a:pt x="47941" y="101646"/>
                  </a:lnTo>
                  <a:lnTo>
                    <a:pt x="42857" y="113579"/>
                  </a:lnTo>
                  <a:lnTo>
                    <a:pt x="38209" y="126189"/>
                  </a:lnTo>
                  <a:lnTo>
                    <a:pt x="33895" y="139778"/>
                  </a:lnTo>
                  <a:lnTo>
                    <a:pt x="29828" y="154007"/>
                  </a:lnTo>
                  <a:lnTo>
                    <a:pt x="25936" y="168104"/>
                  </a:lnTo>
                  <a:lnTo>
                    <a:pt x="22171" y="181639"/>
                  </a:lnTo>
                  <a:lnTo>
                    <a:pt x="18658" y="194998"/>
                  </a:lnTo>
                  <a:lnTo>
                    <a:pt x="15678" y="209173"/>
                  </a:lnTo>
                  <a:lnTo>
                    <a:pt x="13337" y="224662"/>
                  </a:lnTo>
                  <a:lnTo>
                    <a:pt x="11427" y="240996"/>
                  </a:lnTo>
                  <a:lnTo>
                    <a:pt x="9529" y="257054"/>
                  </a:lnTo>
                  <a:lnTo>
                    <a:pt x="7403" y="272200"/>
                  </a:lnTo>
                  <a:lnTo>
                    <a:pt x="5143" y="286624"/>
                  </a:lnTo>
                  <a:lnTo>
                    <a:pt x="3080" y="301055"/>
                  </a:lnTo>
                  <a:lnTo>
                    <a:pt x="1399" y="315948"/>
                  </a:lnTo>
                  <a:lnTo>
                    <a:pt x="288" y="331425"/>
                  </a:lnTo>
                  <a:lnTo>
                    <a:pt x="0" y="347440"/>
                  </a:lnTo>
                  <a:lnTo>
                    <a:pt x="589" y="363887"/>
                  </a:lnTo>
                  <a:lnTo>
                    <a:pt x="1951" y="380493"/>
                  </a:lnTo>
                  <a:lnTo>
                    <a:pt x="3929" y="396862"/>
                  </a:lnTo>
                  <a:lnTo>
                    <a:pt x="6368" y="412789"/>
                  </a:lnTo>
                  <a:lnTo>
                    <a:pt x="9139" y="428092"/>
                  </a:lnTo>
                  <a:lnTo>
                    <a:pt x="12144" y="442527"/>
                  </a:lnTo>
                  <a:lnTo>
                    <a:pt x="15317" y="456049"/>
                  </a:lnTo>
                  <a:lnTo>
                    <a:pt x="18768" y="468605"/>
                  </a:lnTo>
                  <a:lnTo>
                    <a:pt x="22771" y="480053"/>
                  </a:lnTo>
                  <a:lnTo>
                    <a:pt x="27433" y="490419"/>
                  </a:lnTo>
                  <a:lnTo>
                    <a:pt x="32871" y="499704"/>
                  </a:lnTo>
                  <a:lnTo>
                    <a:pt x="39278" y="507803"/>
                  </a:lnTo>
                  <a:lnTo>
                    <a:pt x="46666" y="514763"/>
                  </a:lnTo>
                  <a:lnTo>
                    <a:pt x="54898" y="520438"/>
                  </a:lnTo>
                  <a:lnTo>
                    <a:pt x="63795" y="524427"/>
                  </a:lnTo>
                  <a:lnTo>
                    <a:pt x="73185" y="526662"/>
                  </a:lnTo>
                  <a:lnTo>
                    <a:pt x="82930" y="527196"/>
                  </a:lnTo>
                  <a:lnTo>
                    <a:pt x="92924" y="526043"/>
                  </a:lnTo>
                  <a:lnTo>
                    <a:pt x="103086" y="523378"/>
                  </a:lnTo>
                  <a:lnTo>
                    <a:pt x="113197" y="519490"/>
                  </a:lnTo>
                  <a:lnTo>
                    <a:pt x="122912" y="514671"/>
                  </a:lnTo>
                  <a:lnTo>
                    <a:pt x="132082" y="509175"/>
                  </a:lnTo>
                  <a:lnTo>
                    <a:pt x="140884" y="503200"/>
                  </a:lnTo>
                  <a:lnTo>
                    <a:pt x="149715" y="496889"/>
                  </a:lnTo>
                  <a:lnTo>
                    <a:pt x="158803" y="490346"/>
                  </a:lnTo>
                  <a:lnTo>
                    <a:pt x="168044" y="483477"/>
                  </a:lnTo>
                  <a:lnTo>
                    <a:pt x="177101" y="476027"/>
                  </a:lnTo>
                  <a:lnTo>
                    <a:pt x="185784" y="467900"/>
                  </a:lnTo>
                  <a:lnTo>
                    <a:pt x="193902" y="459153"/>
                  </a:lnTo>
                  <a:lnTo>
                    <a:pt x="201202" y="449902"/>
                  </a:lnTo>
                  <a:lnTo>
                    <a:pt x="207627" y="440271"/>
                  </a:lnTo>
                  <a:lnTo>
                    <a:pt x="213280" y="430363"/>
                  </a:lnTo>
                  <a:lnTo>
                    <a:pt x="218319" y="420258"/>
                  </a:lnTo>
                  <a:lnTo>
                    <a:pt x="222893" y="410009"/>
                  </a:lnTo>
                  <a:lnTo>
                    <a:pt x="226967" y="399330"/>
                  </a:lnTo>
                  <a:lnTo>
                    <a:pt x="230332" y="387636"/>
                  </a:lnTo>
                  <a:lnTo>
                    <a:pt x="232925" y="374699"/>
                  </a:lnTo>
                  <a:lnTo>
                    <a:pt x="234667" y="360924"/>
                  </a:lnTo>
                  <a:lnTo>
                    <a:pt x="235387" y="347139"/>
                  </a:lnTo>
                  <a:lnTo>
                    <a:pt x="235087" y="333835"/>
                  </a:lnTo>
                  <a:lnTo>
                    <a:pt x="233749" y="321312"/>
                  </a:lnTo>
                  <a:lnTo>
                    <a:pt x="231256" y="309828"/>
                  </a:lnTo>
                  <a:lnTo>
                    <a:pt x="227649" y="299408"/>
                  </a:lnTo>
                  <a:lnTo>
                    <a:pt x="222940" y="290074"/>
                  </a:lnTo>
                  <a:lnTo>
                    <a:pt x="217030" y="281934"/>
                  </a:lnTo>
                  <a:lnTo>
                    <a:pt x="209980" y="274945"/>
                  </a:lnTo>
                  <a:lnTo>
                    <a:pt x="201976" y="269248"/>
                  </a:lnTo>
                  <a:lnTo>
                    <a:pt x="193232" y="265243"/>
                  </a:lnTo>
                  <a:lnTo>
                    <a:pt x="183949" y="262998"/>
                  </a:lnTo>
                  <a:lnTo>
                    <a:pt x="174446" y="262456"/>
                  </a:lnTo>
                  <a:lnTo>
                    <a:pt x="165147" y="263605"/>
                  </a:lnTo>
                  <a:lnTo>
                    <a:pt x="156265" y="266274"/>
                  </a:lnTo>
                  <a:lnTo>
                    <a:pt x="147828" y="270506"/>
                  </a:lnTo>
                  <a:lnTo>
                    <a:pt x="139774" y="276620"/>
                  </a:lnTo>
                  <a:lnTo>
                    <a:pt x="132021" y="284616"/>
                  </a:lnTo>
                  <a:lnTo>
                    <a:pt x="124491" y="294070"/>
                  </a:lnTo>
                  <a:lnTo>
                    <a:pt x="117120" y="304323"/>
                  </a:lnTo>
                  <a:lnTo>
                    <a:pt x="109862" y="314925"/>
                  </a:lnTo>
                  <a:lnTo>
                    <a:pt x="102680" y="325806"/>
                  </a:lnTo>
                  <a:lnTo>
                    <a:pt x="95552" y="337168"/>
                  </a:lnTo>
                  <a:lnTo>
                    <a:pt x="88459" y="349103"/>
                  </a:lnTo>
                  <a:lnTo>
                    <a:pt x="81391" y="361405"/>
                  </a:lnTo>
                  <a:lnTo>
                    <a:pt x="74338" y="373671"/>
                  </a:lnTo>
                  <a:lnTo>
                    <a:pt x="67307" y="385657"/>
                  </a:lnTo>
                  <a:lnTo>
                    <a:pt x="60594" y="397045"/>
                  </a:lnTo>
                  <a:lnTo>
                    <a:pt x="54133" y="408584"/>
                  </a:lnTo>
                  <a:lnTo>
                    <a:pt x="47355" y="422403"/>
                  </a:lnTo>
                  <a:lnTo>
                    <a:pt x="39177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52A00"/>
            </a:gs>
            <a:gs pos="100000">
              <a:srgbClr val="FFC0CB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42155" y="335656"/>
            <a:ext cx="1926716" cy="453982"/>
            <a:chOff x="242155" y="335656"/>
            <a:chExt cx="1926716" cy="453982"/>
          </a:xfrm>
        </p:grpSpPr>
        <p:sp>
          <p:nvSpPr>
            <p:cNvPr id="2" name="Freeform 1"/>
            <p:cNvSpPr/>
            <p:nvPr/>
          </p:nvSpPr>
          <p:spPr>
            <a:xfrm>
              <a:off x="249089" y="335656"/>
              <a:ext cx="298393" cy="338168"/>
            </a:xfrm>
            <a:custGeom>
              <a:avLst/>
              <a:gdLst/>
              <a:ahLst/>
              <a:cxnLst/>
              <a:rect l="0" t="0" r="0" b="0"/>
              <a:pathLst>
                <a:path w="298393" h="338168">
                  <a:moveTo>
                    <a:pt x="3594" y="327639"/>
                  </a:moveTo>
                  <a:lnTo>
                    <a:pt x="862" y="318771"/>
                  </a:lnTo>
                  <a:lnTo>
                    <a:pt x="0" y="309784"/>
                  </a:lnTo>
                  <a:lnTo>
                    <a:pt x="986" y="299784"/>
                  </a:lnTo>
                  <a:lnTo>
                    <a:pt x="3352" y="288630"/>
                  </a:lnTo>
                  <a:lnTo>
                    <a:pt x="6488" y="276171"/>
                  </a:lnTo>
                  <a:lnTo>
                    <a:pt x="9970" y="262459"/>
                  </a:lnTo>
                  <a:lnTo>
                    <a:pt x="13577" y="247696"/>
                  </a:lnTo>
                  <a:lnTo>
                    <a:pt x="17211" y="232118"/>
                  </a:lnTo>
                  <a:lnTo>
                    <a:pt x="20832" y="215945"/>
                  </a:lnTo>
                  <a:lnTo>
                    <a:pt x="24431" y="199511"/>
                  </a:lnTo>
                  <a:lnTo>
                    <a:pt x="28007" y="183253"/>
                  </a:lnTo>
                  <a:lnTo>
                    <a:pt x="31560" y="167393"/>
                  </a:lnTo>
                  <a:lnTo>
                    <a:pt x="34930" y="151964"/>
                  </a:lnTo>
                  <a:lnTo>
                    <a:pt x="37815" y="136910"/>
                  </a:lnTo>
                  <a:lnTo>
                    <a:pt x="40087" y="122150"/>
                  </a:lnTo>
                  <a:lnTo>
                    <a:pt x="41782" y="107609"/>
                  </a:lnTo>
                  <a:lnTo>
                    <a:pt x="43002" y="93225"/>
                  </a:lnTo>
                  <a:lnTo>
                    <a:pt x="43870" y="78961"/>
                  </a:lnTo>
                  <a:lnTo>
                    <a:pt x="44810" y="65108"/>
                  </a:lnTo>
                  <a:lnTo>
                    <a:pt x="46514" y="52259"/>
                  </a:lnTo>
                  <a:lnTo>
                    <a:pt x="49309" y="40709"/>
                  </a:lnTo>
                  <a:lnTo>
                    <a:pt x="53564" y="32303"/>
                  </a:lnTo>
                  <a:lnTo>
                    <a:pt x="58898" y="29696"/>
                  </a:lnTo>
                  <a:lnTo>
                    <a:pt x="63807" y="32556"/>
                  </a:lnTo>
                  <a:lnTo>
                    <a:pt x="67715" y="39336"/>
                  </a:lnTo>
                  <a:lnTo>
                    <a:pt x="70632" y="48683"/>
                  </a:lnTo>
                  <a:lnTo>
                    <a:pt x="73061" y="59513"/>
                  </a:lnTo>
                  <a:lnTo>
                    <a:pt x="75818" y="70925"/>
                  </a:lnTo>
                  <a:lnTo>
                    <a:pt x="79334" y="82411"/>
                  </a:lnTo>
                  <a:lnTo>
                    <a:pt x="83674" y="93599"/>
                  </a:lnTo>
                  <a:lnTo>
                    <a:pt x="88735" y="104130"/>
                  </a:lnTo>
                  <a:lnTo>
                    <a:pt x="94368" y="113869"/>
                  </a:lnTo>
                  <a:lnTo>
                    <a:pt x="100590" y="122225"/>
                  </a:lnTo>
                  <a:lnTo>
                    <a:pt x="107591" y="128105"/>
                  </a:lnTo>
                  <a:lnTo>
                    <a:pt x="115403" y="131127"/>
                  </a:lnTo>
                  <a:lnTo>
                    <a:pt x="123766" y="131376"/>
                  </a:lnTo>
                  <a:lnTo>
                    <a:pt x="132226" y="129043"/>
                  </a:lnTo>
                  <a:lnTo>
                    <a:pt x="140507" y="124517"/>
                  </a:lnTo>
                  <a:lnTo>
                    <a:pt x="148525" y="118431"/>
                  </a:lnTo>
                  <a:lnTo>
                    <a:pt x="156289" y="111533"/>
                  </a:lnTo>
                  <a:lnTo>
                    <a:pt x="163844" y="104309"/>
                  </a:lnTo>
                  <a:lnTo>
                    <a:pt x="171240" y="96836"/>
                  </a:lnTo>
                  <a:lnTo>
                    <a:pt x="178520" y="88908"/>
                  </a:lnTo>
                  <a:lnTo>
                    <a:pt x="185713" y="80420"/>
                  </a:lnTo>
                  <a:lnTo>
                    <a:pt x="192681" y="71244"/>
                  </a:lnTo>
                  <a:lnTo>
                    <a:pt x="199133" y="61165"/>
                  </a:lnTo>
                  <a:lnTo>
                    <a:pt x="204954" y="50156"/>
                  </a:lnTo>
                  <a:lnTo>
                    <a:pt x="210185" y="38337"/>
                  </a:lnTo>
                  <a:lnTo>
                    <a:pt x="214932" y="25878"/>
                  </a:lnTo>
                  <a:lnTo>
                    <a:pt x="219318" y="13031"/>
                  </a:lnTo>
                  <a:lnTo>
                    <a:pt x="223654" y="3026"/>
                  </a:lnTo>
                  <a:lnTo>
                    <a:pt x="227671" y="0"/>
                  </a:lnTo>
                  <a:lnTo>
                    <a:pt x="230521" y="3026"/>
                  </a:lnTo>
                  <a:lnTo>
                    <a:pt x="232315" y="10121"/>
                  </a:lnTo>
                  <a:lnTo>
                    <a:pt x="233411" y="19944"/>
                  </a:lnTo>
                  <a:lnTo>
                    <a:pt x="234080" y="31836"/>
                  </a:lnTo>
                  <a:lnTo>
                    <a:pt x="234494" y="45331"/>
                  </a:lnTo>
                  <a:lnTo>
                    <a:pt x="234753" y="60031"/>
                  </a:lnTo>
                  <a:lnTo>
                    <a:pt x="234917" y="75607"/>
                  </a:lnTo>
                  <a:lnTo>
                    <a:pt x="235027" y="91794"/>
                  </a:lnTo>
                  <a:lnTo>
                    <a:pt x="235268" y="108076"/>
                  </a:lnTo>
                  <a:lnTo>
                    <a:pt x="235961" y="123706"/>
                  </a:lnTo>
                  <a:lnTo>
                    <a:pt x="237239" y="138332"/>
                  </a:lnTo>
                  <a:lnTo>
                    <a:pt x="238911" y="152120"/>
                  </a:lnTo>
                  <a:lnTo>
                    <a:pt x="240572" y="165534"/>
                  </a:lnTo>
                  <a:lnTo>
                    <a:pt x="241987" y="178902"/>
                  </a:lnTo>
                  <a:lnTo>
                    <a:pt x="243259" y="192526"/>
                  </a:lnTo>
                  <a:lnTo>
                    <a:pt x="244719" y="206753"/>
                  </a:lnTo>
                  <a:lnTo>
                    <a:pt x="246552" y="221695"/>
                  </a:lnTo>
                  <a:lnTo>
                    <a:pt x="248784" y="236969"/>
                  </a:lnTo>
                  <a:lnTo>
                    <a:pt x="251362" y="251836"/>
                  </a:lnTo>
                  <a:lnTo>
                    <a:pt x="254214" y="265901"/>
                  </a:lnTo>
                  <a:lnTo>
                    <a:pt x="257435" y="278953"/>
                  </a:lnTo>
                  <a:lnTo>
                    <a:pt x="261276" y="290799"/>
                  </a:lnTo>
                  <a:lnTo>
                    <a:pt x="265818" y="301460"/>
                  </a:lnTo>
                  <a:lnTo>
                    <a:pt x="270883" y="310818"/>
                  </a:lnTo>
                  <a:lnTo>
                    <a:pt x="276722" y="319440"/>
                  </a:lnTo>
                  <a:lnTo>
                    <a:pt x="284964" y="328087"/>
                  </a:lnTo>
                  <a:lnTo>
                    <a:pt x="298392" y="338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5286" y="525369"/>
              <a:ext cx="141181" cy="153152"/>
            </a:xfrm>
            <a:custGeom>
              <a:avLst/>
              <a:gdLst/>
              <a:ahLst/>
              <a:cxnLst/>
              <a:rect l="0" t="0" r="0" b="0"/>
              <a:pathLst>
                <a:path w="141181" h="153152">
                  <a:moveTo>
                    <a:pt x="14838" y="64226"/>
                  </a:moveTo>
                  <a:lnTo>
                    <a:pt x="23706" y="61360"/>
                  </a:lnTo>
                  <a:lnTo>
                    <a:pt x="32693" y="59218"/>
                  </a:lnTo>
                  <a:lnTo>
                    <a:pt x="42675" y="57601"/>
                  </a:lnTo>
                  <a:lnTo>
                    <a:pt x="53137" y="55902"/>
                  </a:lnTo>
                  <a:lnTo>
                    <a:pt x="63003" y="53108"/>
                  </a:lnTo>
                  <a:lnTo>
                    <a:pt x="71688" y="48756"/>
                  </a:lnTo>
                  <a:lnTo>
                    <a:pt x="78631" y="43038"/>
                  </a:lnTo>
                  <a:lnTo>
                    <a:pt x="83078" y="36512"/>
                  </a:lnTo>
                  <a:lnTo>
                    <a:pt x="84867" y="29609"/>
                  </a:lnTo>
                  <a:lnTo>
                    <a:pt x="84151" y="22721"/>
                  </a:lnTo>
                  <a:lnTo>
                    <a:pt x="81101" y="16264"/>
                  </a:lnTo>
                  <a:lnTo>
                    <a:pt x="76057" y="10421"/>
                  </a:lnTo>
                  <a:lnTo>
                    <a:pt x="69438" y="5501"/>
                  </a:lnTo>
                  <a:lnTo>
                    <a:pt x="61643" y="2020"/>
                  </a:lnTo>
                  <a:lnTo>
                    <a:pt x="53004" y="132"/>
                  </a:lnTo>
                  <a:lnTo>
                    <a:pt x="43936" y="0"/>
                  </a:lnTo>
                  <a:lnTo>
                    <a:pt x="34929" y="1955"/>
                  </a:lnTo>
                  <a:lnTo>
                    <a:pt x="26253" y="5979"/>
                  </a:lnTo>
                  <a:lnTo>
                    <a:pt x="18293" y="11935"/>
                  </a:lnTo>
                  <a:lnTo>
                    <a:pt x="11624" y="19744"/>
                  </a:lnTo>
                  <a:lnTo>
                    <a:pt x="6441" y="29184"/>
                  </a:lnTo>
                  <a:lnTo>
                    <a:pt x="2774" y="40097"/>
                  </a:lnTo>
                  <a:lnTo>
                    <a:pt x="671" y="52469"/>
                  </a:lnTo>
                  <a:lnTo>
                    <a:pt x="0" y="66147"/>
                  </a:lnTo>
                  <a:lnTo>
                    <a:pt x="665" y="80398"/>
                  </a:lnTo>
                  <a:lnTo>
                    <a:pt x="2698" y="94044"/>
                  </a:lnTo>
                  <a:lnTo>
                    <a:pt x="5993" y="106471"/>
                  </a:lnTo>
                  <a:lnTo>
                    <a:pt x="10491" y="117440"/>
                  </a:lnTo>
                  <a:lnTo>
                    <a:pt x="16259" y="126817"/>
                  </a:lnTo>
                  <a:lnTo>
                    <a:pt x="23218" y="134711"/>
                  </a:lnTo>
                  <a:lnTo>
                    <a:pt x="31331" y="141217"/>
                  </a:lnTo>
                  <a:lnTo>
                    <a:pt x="40679" y="146313"/>
                  </a:lnTo>
                  <a:lnTo>
                    <a:pt x="51182" y="150110"/>
                  </a:lnTo>
                  <a:lnTo>
                    <a:pt x="62319" y="152511"/>
                  </a:lnTo>
                  <a:lnTo>
                    <a:pt x="73253" y="153151"/>
                  </a:lnTo>
                  <a:lnTo>
                    <a:pt x="83530" y="151992"/>
                  </a:lnTo>
                  <a:lnTo>
                    <a:pt x="93142" y="149390"/>
                  </a:lnTo>
                  <a:lnTo>
                    <a:pt x="103509" y="145563"/>
                  </a:lnTo>
                  <a:lnTo>
                    <a:pt x="117771" y="139058"/>
                  </a:lnTo>
                  <a:lnTo>
                    <a:pt x="141180" y="127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3407" y="379025"/>
              <a:ext cx="18345" cy="284271"/>
            </a:xfrm>
            <a:custGeom>
              <a:avLst/>
              <a:gdLst/>
              <a:ahLst/>
              <a:cxnLst/>
              <a:rect l="0" t="0" r="0" b="0"/>
              <a:pathLst>
                <a:path w="18345" h="284271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76"/>
                  </a:lnTo>
                  <a:lnTo>
                    <a:pt x="1890" y="79766"/>
                  </a:lnTo>
                  <a:lnTo>
                    <a:pt x="3254" y="94695"/>
                  </a:lnTo>
                  <a:lnTo>
                    <a:pt x="4463" y="109620"/>
                  </a:lnTo>
                  <a:lnTo>
                    <a:pt x="5425" y="124401"/>
                  </a:lnTo>
                  <a:lnTo>
                    <a:pt x="6145" y="139011"/>
                  </a:lnTo>
                  <a:lnTo>
                    <a:pt x="6664" y="153468"/>
                  </a:lnTo>
                  <a:lnTo>
                    <a:pt x="7029" y="167805"/>
                  </a:lnTo>
                  <a:lnTo>
                    <a:pt x="7282" y="182051"/>
                  </a:lnTo>
                  <a:lnTo>
                    <a:pt x="7460" y="196228"/>
                  </a:lnTo>
                  <a:lnTo>
                    <a:pt x="7750" y="210191"/>
                  </a:lnTo>
                  <a:lnTo>
                    <a:pt x="8478" y="223647"/>
                  </a:lnTo>
                  <a:lnTo>
                    <a:pt x="9781" y="236463"/>
                  </a:lnTo>
                  <a:lnTo>
                    <a:pt x="11478" y="248227"/>
                  </a:lnTo>
                  <a:lnTo>
                    <a:pt x="13333" y="259323"/>
                  </a:lnTo>
                  <a:lnTo>
                    <a:pt x="15510" y="270725"/>
                  </a:lnTo>
                  <a:lnTo>
                    <a:pt x="1834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49483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91173" y="2934"/>
                  </a:lnTo>
                  <a:lnTo>
                    <a:pt x="182187" y="5716"/>
                  </a:lnTo>
                  <a:lnTo>
                    <a:pt x="172196" y="8606"/>
                  </a:lnTo>
                  <a:lnTo>
                    <a:pt x="161388" y="11301"/>
                  </a:lnTo>
                  <a:lnTo>
                    <a:pt x="150225" y="13169"/>
                  </a:lnTo>
                  <a:lnTo>
                    <a:pt x="139015" y="13936"/>
                  </a:lnTo>
                  <a:lnTo>
                    <a:pt x="127730" y="13969"/>
                  </a:lnTo>
                  <a:lnTo>
                    <a:pt x="116097" y="14063"/>
                  </a:lnTo>
                  <a:lnTo>
                    <a:pt x="103978" y="14682"/>
                  </a:lnTo>
                  <a:lnTo>
                    <a:pt x="91383" y="15779"/>
                  </a:lnTo>
                  <a:lnTo>
                    <a:pt x="78389" y="16987"/>
                  </a:lnTo>
                  <a:lnTo>
                    <a:pt x="65102" y="18067"/>
                  </a:lnTo>
                  <a:lnTo>
                    <a:pt x="52017" y="19128"/>
                  </a:lnTo>
                  <a:lnTo>
                    <a:pt x="38623" y="20766"/>
                  </a:lnTo>
                  <a:lnTo>
                    <a:pt x="22627" y="242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32423" y="357968"/>
              <a:ext cx="130956" cy="294799"/>
            </a:xfrm>
            <a:custGeom>
              <a:avLst/>
              <a:gdLst/>
              <a:ahLst/>
              <a:cxnLst/>
              <a:rect l="0" t="0" r="0" b="0"/>
              <a:pathLst>
                <a:path w="130956" h="294799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7" y="42938"/>
                  </a:lnTo>
                  <a:lnTo>
                    <a:pt x="1326" y="53930"/>
                  </a:lnTo>
                  <a:lnTo>
                    <a:pt x="2146" y="65572"/>
                  </a:lnTo>
                  <a:lnTo>
                    <a:pt x="3003" y="77826"/>
                  </a:lnTo>
                  <a:lnTo>
                    <a:pt x="4178" y="90581"/>
                  </a:lnTo>
                  <a:lnTo>
                    <a:pt x="5813" y="103717"/>
                  </a:lnTo>
                  <a:lnTo>
                    <a:pt x="7740" y="117130"/>
                  </a:lnTo>
                  <a:lnTo>
                    <a:pt x="9580" y="130740"/>
                  </a:lnTo>
                  <a:lnTo>
                    <a:pt x="11119" y="144488"/>
                  </a:lnTo>
                  <a:lnTo>
                    <a:pt x="12475" y="158329"/>
                  </a:lnTo>
                  <a:lnTo>
                    <a:pt x="13992" y="172235"/>
                  </a:lnTo>
                  <a:lnTo>
                    <a:pt x="15860" y="186184"/>
                  </a:lnTo>
                  <a:lnTo>
                    <a:pt x="17946" y="200162"/>
                  </a:lnTo>
                  <a:lnTo>
                    <a:pt x="19892" y="214160"/>
                  </a:lnTo>
                  <a:lnTo>
                    <a:pt x="21506" y="228078"/>
                  </a:lnTo>
                  <a:lnTo>
                    <a:pt x="23015" y="238626"/>
                  </a:lnTo>
                  <a:lnTo>
                    <a:pt x="24761" y="241950"/>
                  </a:lnTo>
                  <a:lnTo>
                    <a:pt x="26738" y="239756"/>
                  </a:lnTo>
                  <a:lnTo>
                    <a:pt x="28990" y="234191"/>
                  </a:lnTo>
                  <a:lnTo>
                    <a:pt x="31529" y="226649"/>
                  </a:lnTo>
                  <a:lnTo>
                    <a:pt x="34328" y="217949"/>
                  </a:lnTo>
                  <a:lnTo>
                    <a:pt x="37499" y="208726"/>
                  </a:lnTo>
                  <a:lnTo>
                    <a:pt x="41299" y="199560"/>
                  </a:lnTo>
                  <a:lnTo>
                    <a:pt x="45819" y="190754"/>
                  </a:lnTo>
                  <a:lnTo>
                    <a:pt x="51158" y="182863"/>
                  </a:lnTo>
                  <a:lnTo>
                    <a:pt x="57498" y="176767"/>
                  </a:lnTo>
                  <a:lnTo>
                    <a:pt x="64835" y="172784"/>
                  </a:lnTo>
                  <a:lnTo>
                    <a:pt x="72863" y="170905"/>
                  </a:lnTo>
                  <a:lnTo>
                    <a:pt x="81091" y="171073"/>
                  </a:lnTo>
                  <a:lnTo>
                    <a:pt x="89209" y="173040"/>
                  </a:lnTo>
                  <a:lnTo>
                    <a:pt x="96946" y="176612"/>
                  </a:lnTo>
                  <a:lnTo>
                    <a:pt x="103989" y="181742"/>
                  </a:lnTo>
                  <a:lnTo>
                    <a:pt x="110237" y="188265"/>
                  </a:lnTo>
                  <a:lnTo>
                    <a:pt x="115601" y="196083"/>
                  </a:lnTo>
                  <a:lnTo>
                    <a:pt x="119914" y="205232"/>
                  </a:lnTo>
                  <a:lnTo>
                    <a:pt x="123187" y="215605"/>
                  </a:lnTo>
                  <a:lnTo>
                    <a:pt x="125579" y="226955"/>
                  </a:lnTo>
                  <a:lnTo>
                    <a:pt x="127535" y="240401"/>
                  </a:lnTo>
                  <a:lnTo>
                    <a:pt x="129228" y="260476"/>
                  </a:lnTo>
                  <a:lnTo>
                    <a:pt x="13095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6431" y="536953"/>
              <a:ext cx="121002" cy="116776"/>
            </a:xfrm>
            <a:custGeom>
              <a:avLst/>
              <a:gdLst/>
              <a:ahLst/>
              <a:cxnLst/>
              <a:rect l="0" t="0" r="0" b="0"/>
              <a:pathLst>
                <a:path w="121002" h="116776">
                  <a:moveTo>
                    <a:pt x="73817" y="0"/>
                  </a:moveTo>
                  <a:lnTo>
                    <a:pt x="62149" y="3001"/>
                  </a:lnTo>
                  <a:lnTo>
                    <a:pt x="51660" y="6423"/>
                  </a:lnTo>
                  <a:lnTo>
                    <a:pt x="41368" y="10624"/>
                  </a:lnTo>
                  <a:lnTo>
                    <a:pt x="31412" y="15697"/>
                  </a:lnTo>
                  <a:lnTo>
                    <a:pt x="22365" y="21826"/>
                  </a:lnTo>
                  <a:lnTo>
                    <a:pt x="14491" y="29010"/>
                  </a:lnTo>
                  <a:lnTo>
                    <a:pt x="8059" y="37097"/>
                  </a:lnTo>
                  <a:lnTo>
                    <a:pt x="3491" y="45892"/>
                  </a:lnTo>
                  <a:lnTo>
                    <a:pt x="834" y="55208"/>
                  </a:lnTo>
                  <a:lnTo>
                    <a:pt x="0" y="64732"/>
                  </a:lnTo>
                  <a:lnTo>
                    <a:pt x="945" y="74045"/>
                  </a:lnTo>
                  <a:lnTo>
                    <a:pt x="3474" y="82931"/>
                  </a:lnTo>
                  <a:lnTo>
                    <a:pt x="7610" y="91202"/>
                  </a:lnTo>
                  <a:lnTo>
                    <a:pt x="13659" y="98611"/>
                  </a:lnTo>
                  <a:lnTo>
                    <a:pt x="21611" y="105104"/>
                  </a:lnTo>
                  <a:lnTo>
                    <a:pt x="31035" y="110465"/>
                  </a:lnTo>
                  <a:lnTo>
                    <a:pt x="41269" y="114243"/>
                  </a:lnTo>
                  <a:lnTo>
                    <a:pt x="51849" y="116336"/>
                  </a:lnTo>
                  <a:lnTo>
                    <a:pt x="62375" y="116775"/>
                  </a:lnTo>
                  <a:lnTo>
                    <a:pt x="72435" y="115558"/>
                  </a:lnTo>
                  <a:lnTo>
                    <a:pt x="81859" y="112847"/>
                  </a:lnTo>
                  <a:lnTo>
                    <a:pt x="90507" y="108758"/>
                  </a:lnTo>
                  <a:lnTo>
                    <a:pt x="98178" y="103272"/>
                  </a:lnTo>
                  <a:lnTo>
                    <a:pt x="104855" y="96506"/>
                  </a:lnTo>
                  <a:lnTo>
                    <a:pt x="110510" y="88524"/>
                  </a:lnTo>
                  <a:lnTo>
                    <a:pt x="115019" y="79263"/>
                  </a:lnTo>
                  <a:lnTo>
                    <a:pt x="118416" y="68820"/>
                  </a:lnTo>
                  <a:lnTo>
                    <a:pt x="120545" y="57724"/>
                  </a:lnTo>
                  <a:lnTo>
                    <a:pt x="121001" y="46816"/>
                  </a:lnTo>
                  <a:lnTo>
                    <a:pt x="119710" y="36571"/>
                  </a:lnTo>
                  <a:lnTo>
                    <a:pt x="116724" y="27577"/>
                  </a:lnTo>
                  <a:lnTo>
                    <a:pt x="112054" y="20672"/>
                  </a:lnTo>
                  <a:lnTo>
                    <a:pt x="105843" y="16103"/>
                  </a:lnTo>
                  <a:lnTo>
                    <a:pt x="98304" y="12969"/>
                  </a:lnTo>
                  <a:lnTo>
                    <a:pt x="88269" y="11182"/>
                  </a:lnTo>
                  <a:lnTo>
                    <a:pt x="7381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24071" y="347494"/>
              <a:ext cx="170976" cy="312595"/>
            </a:xfrm>
            <a:custGeom>
              <a:avLst/>
              <a:gdLst/>
              <a:ahLst/>
              <a:cxnLst/>
              <a:rect l="0" t="0" r="0" b="0"/>
              <a:pathLst>
                <a:path w="170976" h="312595">
                  <a:moveTo>
                    <a:pt x="97276" y="242101"/>
                  </a:moveTo>
                  <a:lnTo>
                    <a:pt x="94275" y="233367"/>
                  </a:lnTo>
                  <a:lnTo>
                    <a:pt x="90853" y="225661"/>
                  </a:lnTo>
                  <a:lnTo>
                    <a:pt x="86652" y="218277"/>
                  </a:lnTo>
                  <a:lnTo>
                    <a:pt x="81579" y="211707"/>
                  </a:lnTo>
                  <a:lnTo>
                    <a:pt x="75449" y="207122"/>
                  </a:lnTo>
                  <a:lnTo>
                    <a:pt x="68270" y="205009"/>
                  </a:lnTo>
                  <a:lnTo>
                    <a:pt x="60356" y="205221"/>
                  </a:lnTo>
                  <a:lnTo>
                    <a:pt x="52209" y="207340"/>
                  </a:lnTo>
                  <a:lnTo>
                    <a:pt x="44142" y="210918"/>
                  </a:lnTo>
                  <a:lnTo>
                    <a:pt x="36271" y="215724"/>
                  </a:lnTo>
                  <a:lnTo>
                    <a:pt x="28606" y="221756"/>
                  </a:lnTo>
                  <a:lnTo>
                    <a:pt x="21127" y="228922"/>
                  </a:lnTo>
                  <a:lnTo>
                    <a:pt x="14122" y="237188"/>
                  </a:lnTo>
                  <a:lnTo>
                    <a:pt x="8169" y="246646"/>
                  </a:lnTo>
                  <a:lnTo>
                    <a:pt x="3511" y="257225"/>
                  </a:lnTo>
                  <a:lnTo>
                    <a:pt x="554" y="268414"/>
                  </a:lnTo>
                  <a:lnTo>
                    <a:pt x="0" y="279385"/>
                  </a:lnTo>
                  <a:lnTo>
                    <a:pt x="2004" y="289672"/>
                  </a:lnTo>
                  <a:lnTo>
                    <a:pt x="6265" y="298695"/>
                  </a:lnTo>
                  <a:lnTo>
                    <a:pt x="12322" y="305619"/>
                  </a:lnTo>
                  <a:lnTo>
                    <a:pt x="19720" y="310191"/>
                  </a:lnTo>
                  <a:lnTo>
                    <a:pt x="27920" y="312480"/>
                  </a:lnTo>
                  <a:lnTo>
                    <a:pt x="36327" y="312594"/>
                  </a:lnTo>
                  <a:lnTo>
                    <a:pt x="44603" y="310824"/>
                  </a:lnTo>
                  <a:lnTo>
                    <a:pt x="52632" y="307555"/>
                  </a:lnTo>
                  <a:lnTo>
                    <a:pt x="60410" y="303162"/>
                  </a:lnTo>
                  <a:lnTo>
                    <a:pt x="67973" y="297951"/>
                  </a:lnTo>
                  <a:lnTo>
                    <a:pt x="75206" y="291999"/>
                  </a:lnTo>
                  <a:lnTo>
                    <a:pt x="81845" y="285173"/>
                  </a:lnTo>
                  <a:lnTo>
                    <a:pt x="87799" y="277469"/>
                  </a:lnTo>
                  <a:lnTo>
                    <a:pt x="93291" y="269007"/>
                  </a:lnTo>
                  <a:lnTo>
                    <a:pt x="98746" y="259948"/>
                  </a:lnTo>
                  <a:lnTo>
                    <a:pt x="104410" y="250441"/>
                  </a:lnTo>
                  <a:lnTo>
                    <a:pt x="110029" y="240446"/>
                  </a:lnTo>
                  <a:lnTo>
                    <a:pt x="114970" y="229751"/>
                  </a:lnTo>
                  <a:lnTo>
                    <a:pt x="118926" y="218296"/>
                  </a:lnTo>
                  <a:lnTo>
                    <a:pt x="122073" y="206162"/>
                  </a:lnTo>
                  <a:lnTo>
                    <a:pt x="124876" y="193486"/>
                  </a:lnTo>
                  <a:lnTo>
                    <a:pt x="127645" y="180401"/>
                  </a:lnTo>
                  <a:lnTo>
                    <a:pt x="130354" y="167021"/>
                  </a:lnTo>
                  <a:lnTo>
                    <a:pt x="132727" y="153432"/>
                  </a:lnTo>
                  <a:lnTo>
                    <a:pt x="134618" y="139704"/>
                  </a:lnTo>
                  <a:lnTo>
                    <a:pt x="135872" y="126045"/>
                  </a:lnTo>
                  <a:lnTo>
                    <a:pt x="136257" y="112794"/>
                  </a:lnTo>
                  <a:lnTo>
                    <a:pt x="135733" y="100093"/>
                  </a:lnTo>
                  <a:lnTo>
                    <a:pt x="134414" y="87598"/>
                  </a:lnTo>
                  <a:lnTo>
                    <a:pt x="132465" y="74601"/>
                  </a:lnTo>
                  <a:lnTo>
                    <a:pt x="130045" y="60750"/>
                  </a:lnTo>
                  <a:lnTo>
                    <a:pt x="127287" y="46344"/>
                  </a:lnTo>
                  <a:lnTo>
                    <a:pt x="124290" y="32126"/>
                  </a:lnTo>
                  <a:lnTo>
                    <a:pt x="121115" y="18567"/>
                  </a:lnTo>
                  <a:lnTo>
                    <a:pt x="117352" y="7240"/>
                  </a:lnTo>
                  <a:lnTo>
                    <a:pt x="112929" y="823"/>
                  </a:lnTo>
                  <a:lnTo>
                    <a:pt x="108840" y="0"/>
                  </a:lnTo>
                  <a:lnTo>
                    <a:pt x="105542" y="3737"/>
                  </a:lnTo>
                  <a:lnTo>
                    <a:pt x="103060" y="10767"/>
                  </a:lnTo>
                  <a:lnTo>
                    <a:pt x="101267" y="20076"/>
                  </a:lnTo>
                  <a:lnTo>
                    <a:pt x="100003" y="30937"/>
                  </a:lnTo>
                  <a:lnTo>
                    <a:pt x="99131" y="42840"/>
                  </a:lnTo>
                  <a:lnTo>
                    <a:pt x="98703" y="55279"/>
                  </a:lnTo>
                  <a:lnTo>
                    <a:pt x="98942" y="67715"/>
                  </a:lnTo>
                  <a:lnTo>
                    <a:pt x="99915" y="79868"/>
                  </a:lnTo>
                  <a:lnTo>
                    <a:pt x="101381" y="91828"/>
                  </a:lnTo>
                  <a:lnTo>
                    <a:pt x="102904" y="103934"/>
                  </a:lnTo>
                  <a:lnTo>
                    <a:pt x="104228" y="116380"/>
                  </a:lnTo>
                  <a:lnTo>
                    <a:pt x="105437" y="129198"/>
                  </a:lnTo>
                  <a:lnTo>
                    <a:pt x="106856" y="142344"/>
                  </a:lnTo>
                  <a:lnTo>
                    <a:pt x="108662" y="155748"/>
                  </a:lnTo>
                  <a:lnTo>
                    <a:pt x="110876" y="169344"/>
                  </a:lnTo>
                  <a:lnTo>
                    <a:pt x="113441" y="183077"/>
                  </a:lnTo>
                  <a:lnTo>
                    <a:pt x="116285" y="196903"/>
                  </a:lnTo>
                  <a:lnTo>
                    <a:pt x="119501" y="210627"/>
                  </a:lnTo>
                  <a:lnTo>
                    <a:pt x="123338" y="223922"/>
                  </a:lnTo>
                  <a:lnTo>
                    <a:pt x="127882" y="236629"/>
                  </a:lnTo>
                  <a:lnTo>
                    <a:pt x="133147" y="248320"/>
                  </a:lnTo>
                  <a:lnTo>
                    <a:pt x="139886" y="259359"/>
                  </a:lnTo>
                  <a:lnTo>
                    <a:pt x="150926" y="270715"/>
                  </a:lnTo>
                  <a:lnTo>
                    <a:pt x="170975" y="284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94306" y="377995"/>
              <a:ext cx="206109" cy="303556"/>
            </a:xfrm>
            <a:custGeom>
              <a:avLst/>
              <a:gdLst/>
              <a:ahLst/>
              <a:cxnLst/>
              <a:rect l="0" t="0" r="0" b="0"/>
              <a:pathLst>
                <a:path w="206109" h="303556">
                  <a:moveTo>
                    <a:pt x="16595" y="32616"/>
                  </a:moveTo>
                  <a:lnTo>
                    <a:pt x="13661" y="41417"/>
                  </a:lnTo>
                  <a:lnTo>
                    <a:pt x="10879" y="49764"/>
                  </a:lnTo>
                  <a:lnTo>
                    <a:pt x="7975" y="58389"/>
                  </a:lnTo>
                  <a:lnTo>
                    <a:pt x="4780" y="64791"/>
                  </a:lnTo>
                  <a:lnTo>
                    <a:pt x="1814" y="65800"/>
                  </a:lnTo>
                  <a:lnTo>
                    <a:pt x="189" y="62495"/>
                  </a:lnTo>
                  <a:lnTo>
                    <a:pt x="0" y="56443"/>
                  </a:lnTo>
                  <a:lnTo>
                    <a:pt x="1109" y="48876"/>
                  </a:lnTo>
                  <a:lnTo>
                    <a:pt x="3507" y="40754"/>
                  </a:lnTo>
                  <a:lnTo>
                    <a:pt x="7082" y="32605"/>
                  </a:lnTo>
                  <a:lnTo>
                    <a:pt x="11785" y="24798"/>
                  </a:lnTo>
                  <a:lnTo>
                    <a:pt x="17698" y="17683"/>
                  </a:lnTo>
                  <a:lnTo>
                    <a:pt x="24754" y="11380"/>
                  </a:lnTo>
                  <a:lnTo>
                    <a:pt x="32764" y="6142"/>
                  </a:lnTo>
                  <a:lnTo>
                    <a:pt x="41512" y="2444"/>
                  </a:lnTo>
                  <a:lnTo>
                    <a:pt x="50799" y="405"/>
                  </a:lnTo>
                  <a:lnTo>
                    <a:pt x="60304" y="0"/>
                  </a:lnTo>
                  <a:lnTo>
                    <a:pt x="69606" y="1240"/>
                  </a:lnTo>
                  <a:lnTo>
                    <a:pt x="78484" y="3966"/>
                  </a:lnTo>
                  <a:lnTo>
                    <a:pt x="86750" y="8066"/>
                  </a:lnTo>
                  <a:lnTo>
                    <a:pt x="94156" y="13558"/>
                  </a:lnTo>
                  <a:lnTo>
                    <a:pt x="100656" y="20329"/>
                  </a:lnTo>
                  <a:lnTo>
                    <a:pt x="106361" y="28314"/>
                  </a:lnTo>
                  <a:lnTo>
                    <a:pt x="111435" y="37576"/>
                  </a:lnTo>
                  <a:lnTo>
                    <a:pt x="116038" y="48030"/>
                  </a:lnTo>
                  <a:lnTo>
                    <a:pt x="120301" y="59473"/>
                  </a:lnTo>
                  <a:lnTo>
                    <a:pt x="124325" y="71679"/>
                  </a:lnTo>
                  <a:lnTo>
                    <a:pt x="128179" y="84444"/>
                  </a:lnTo>
                  <a:lnTo>
                    <a:pt x="131751" y="97608"/>
                  </a:lnTo>
                  <a:lnTo>
                    <a:pt x="134771" y="111051"/>
                  </a:lnTo>
                  <a:lnTo>
                    <a:pt x="137129" y="124691"/>
                  </a:lnTo>
                  <a:lnTo>
                    <a:pt x="138712" y="138630"/>
                  </a:lnTo>
                  <a:lnTo>
                    <a:pt x="139324" y="153134"/>
                  </a:lnTo>
                  <a:lnTo>
                    <a:pt x="138956" y="168294"/>
                  </a:lnTo>
                  <a:lnTo>
                    <a:pt x="137743" y="183730"/>
                  </a:lnTo>
                  <a:lnTo>
                    <a:pt x="135866" y="198713"/>
                  </a:lnTo>
                  <a:lnTo>
                    <a:pt x="133490" y="212864"/>
                  </a:lnTo>
                  <a:lnTo>
                    <a:pt x="130592" y="226144"/>
                  </a:lnTo>
                  <a:lnTo>
                    <a:pt x="126968" y="238677"/>
                  </a:lnTo>
                  <a:lnTo>
                    <a:pt x="122564" y="250622"/>
                  </a:lnTo>
                  <a:lnTo>
                    <a:pt x="117300" y="261966"/>
                  </a:lnTo>
                  <a:lnTo>
                    <a:pt x="111011" y="272526"/>
                  </a:lnTo>
                  <a:lnTo>
                    <a:pt x="103702" y="282251"/>
                  </a:lnTo>
                  <a:lnTo>
                    <a:pt x="95523" y="290750"/>
                  </a:lnTo>
                  <a:lnTo>
                    <a:pt x="86662" y="297248"/>
                  </a:lnTo>
                  <a:lnTo>
                    <a:pt x="77295" y="301499"/>
                  </a:lnTo>
                  <a:lnTo>
                    <a:pt x="67566" y="303555"/>
                  </a:lnTo>
                  <a:lnTo>
                    <a:pt x="57583" y="303505"/>
                  </a:lnTo>
                  <a:lnTo>
                    <a:pt x="47433" y="301616"/>
                  </a:lnTo>
                  <a:lnTo>
                    <a:pt x="37500" y="298097"/>
                  </a:lnTo>
                  <a:lnTo>
                    <a:pt x="28436" y="293002"/>
                  </a:lnTo>
                  <a:lnTo>
                    <a:pt x="20535" y="286502"/>
                  </a:lnTo>
                  <a:lnTo>
                    <a:pt x="14079" y="278700"/>
                  </a:lnTo>
                  <a:lnTo>
                    <a:pt x="9490" y="269561"/>
                  </a:lnTo>
                  <a:lnTo>
                    <a:pt x="6818" y="259194"/>
                  </a:lnTo>
                  <a:lnTo>
                    <a:pt x="5973" y="247980"/>
                  </a:lnTo>
                  <a:lnTo>
                    <a:pt x="6910" y="236460"/>
                  </a:lnTo>
                  <a:lnTo>
                    <a:pt x="9434" y="224986"/>
                  </a:lnTo>
                  <a:lnTo>
                    <a:pt x="13566" y="214183"/>
                  </a:lnTo>
                  <a:lnTo>
                    <a:pt x="19613" y="204992"/>
                  </a:lnTo>
                  <a:lnTo>
                    <a:pt x="27559" y="197789"/>
                  </a:lnTo>
                  <a:lnTo>
                    <a:pt x="36809" y="192768"/>
                  </a:lnTo>
                  <a:lnTo>
                    <a:pt x="46394" y="190207"/>
                  </a:lnTo>
                  <a:lnTo>
                    <a:pt x="55729" y="190002"/>
                  </a:lnTo>
                  <a:lnTo>
                    <a:pt x="64774" y="191777"/>
                  </a:lnTo>
                  <a:lnTo>
                    <a:pt x="73834" y="195085"/>
                  </a:lnTo>
                  <a:lnTo>
                    <a:pt x="83109" y="199524"/>
                  </a:lnTo>
                  <a:lnTo>
                    <a:pt x="92490" y="204770"/>
                  </a:lnTo>
                  <a:lnTo>
                    <a:pt x="101649" y="210581"/>
                  </a:lnTo>
                  <a:lnTo>
                    <a:pt x="110408" y="216783"/>
                  </a:lnTo>
                  <a:lnTo>
                    <a:pt x="118750" y="223250"/>
                  </a:lnTo>
                  <a:lnTo>
                    <a:pt x="126732" y="229898"/>
                  </a:lnTo>
                  <a:lnTo>
                    <a:pt x="134434" y="236669"/>
                  </a:lnTo>
                  <a:lnTo>
                    <a:pt x="141928" y="243521"/>
                  </a:lnTo>
                  <a:lnTo>
                    <a:pt x="149274" y="250429"/>
                  </a:lnTo>
                  <a:lnTo>
                    <a:pt x="156516" y="257364"/>
                  </a:lnTo>
                  <a:lnTo>
                    <a:pt x="163768" y="264012"/>
                  </a:lnTo>
                  <a:lnTo>
                    <a:pt x="172139" y="270423"/>
                  </a:lnTo>
                  <a:lnTo>
                    <a:pt x="184601" y="277160"/>
                  </a:lnTo>
                  <a:lnTo>
                    <a:pt x="206108" y="285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" y="689184"/>
              <a:ext cx="1768789" cy="100454"/>
            </a:xfrm>
            <a:custGeom>
              <a:avLst/>
              <a:gdLst/>
              <a:ahLst/>
              <a:cxnLst/>
              <a:rect l="0" t="0" r="0" b="0"/>
              <a:pathLst>
                <a:path w="1768789" h="100454">
                  <a:moveTo>
                    <a:pt x="1768788" y="26753"/>
                  </a:moveTo>
                  <a:lnTo>
                    <a:pt x="1759986" y="32554"/>
                  </a:lnTo>
                  <a:lnTo>
                    <a:pt x="1751640" y="37478"/>
                  </a:lnTo>
                  <a:lnTo>
                    <a:pt x="1742941" y="41981"/>
                  </a:lnTo>
                  <a:lnTo>
                    <a:pt x="1733820" y="46202"/>
                  </a:lnTo>
                  <a:lnTo>
                    <a:pt x="1724325" y="50215"/>
                  </a:lnTo>
                  <a:lnTo>
                    <a:pt x="1714533" y="54068"/>
                  </a:lnTo>
                  <a:lnTo>
                    <a:pt x="1704519" y="57474"/>
                  </a:lnTo>
                  <a:lnTo>
                    <a:pt x="1694345" y="59853"/>
                  </a:lnTo>
                  <a:lnTo>
                    <a:pt x="1684063" y="60964"/>
                  </a:lnTo>
                  <a:lnTo>
                    <a:pt x="1673872" y="60726"/>
                  </a:lnTo>
                  <a:lnTo>
                    <a:pt x="1664103" y="59045"/>
                  </a:lnTo>
                  <a:lnTo>
                    <a:pt x="1654897" y="56028"/>
                  </a:lnTo>
                  <a:lnTo>
                    <a:pt x="1646072" y="52072"/>
                  </a:lnTo>
                  <a:lnTo>
                    <a:pt x="1637225" y="47739"/>
                  </a:lnTo>
                  <a:lnTo>
                    <a:pt x="1628121" y="43388"/>
                  </a:lnTo>
                  <a:lnTo>
                    <a:pt x="1618701" y="39165"/>
                  </a:lnTo>
                  <a:lnTo>
                    <a:pt x="1608990" y="35103"/>
                  </a:lnTo>
                  <a:lnTo>
                    <a:pt x="1599042" y="31192"/>
                  </a:lnTo>
                  <a:lnTo>
                    <a:pt x="1588750" y="27565"/>
                  </a:lnTo>
                  <a:lnTo>
                    <a:pt x="1577856" y="24502"/>
                  </a:lnTo>
                  <a:lnTo>
                    <a:pt x="1566272" y="22110"/>
                  </a:lnTo>
                  <a:lnTo>
                    <a:pt x="1554222" y="20504"/>
                  </a:lnTo>
                  <a:lnTo>
                    <a:pt x="1542134" y="19875"/>
                  </a:lnTo>
                  <a:lnTo>
                    <a:pt x="1530262" y="20231"/>
                  </a:lnTo>
                  <a:lnTo>
                    <a:pt x="1518680" y="21436"/>
                  </a:lnTo>
                  <a:lnTo>
                    <a:pt x="1507371" y="23307"/>
                  </a:lnTo>
                  <a:lnTo>
                    <a:pt x="1496282" y="25675"/>
                  </a:lnTo>
                  <a:lnTo>
                    <a:pt x="1485361" y="28398"/>
                  </a:lnTo>
                  <a:lnTo>
                    <a:pt x="1474561" y="31371"/>
                  </a:lnTo>
                  <a:lnTo>
                    <a:pt x="1463842" y="34508"/>
                  </a:lnTo>
                  <a:lnTo>
                    <a:pt x="1453014" y="37426"/>
                  </a:lnTo>
                  <a:lnTo>
                    <a:pt x="1441752" y="39474"/>
                  </a:lnTo>
                  <a:lnTo>
                    <a:pt x="1429913" y="40367"/>
                  </a:lnTo>
                  <a:lnTo>
                    <a:pt x="1417521" y="40151"/>
                  </a:lnTo>
                  <a:lnTo>
                    <a:pt x="1404670" y="39018"/>
                  </a:lnTo>
                  <a:lnTo>
                    <a:pt x="1391473" y="37182"/>
                  </a:lnTo>
                  <a:lnTo>
                    <a:pt x="1378187" y="34833"/>
                  </a:lnTo>
                  <a:lnTo>
                    <a:pt x="1365195" y="32118"/>
                  </a:lnTo>
                  <a:lnTo>
                    <a:pt x="1352680" y="29150"/>
                  </a:lnTo>
                  <a:lnTo>
                    <a:pt x="1340650" y="26006"/>
                  </a:lnTo>
                  <a:lnTo>
                    <a:pt x="1329032" y="22743"/>
                  </a:lnTo>
                  <a:lnTo>
                    <a:pt x="1317728" y="19404"/>
                  </a:lnTo>
                  <a:lnTo>
                    <a:pt x="1306491" y="16178"/>
                  </a:lnTo>
                  <a:lnTo>
                    <a:pt x="1294947" y="13391"/>
                  </a:lnTo>
                  <a:lnTo>
                    <a:pt x="1282919" y="11190"/>
                  </a:lnTo>
                  <a:lnTo>
                    <a:pt x="1270568" y="9712"/>
                  </a:lnTo>
                  <a:lnTo>
                    <a:pt x="1258277" y="9169"/>
                  </a:lnTo>
                  <a:lnTo>
                    <a:pt x="1246269" y="9584"/>
                  </a:lnTo>
                  <a:lnTo>
                    <a:pt x="1234596" y="10828"/>
                  </a:lnTo>
                  <a:lnTo>
                    <a:pt x="1223225" y="12726"/>
                  </a:lnTo>
                  <a:lnTo>
                    <a:pt x="1212095" y="15111"/>
                  </a:lnTo>
                  <a:lnTo>
                    <a:pt x="1201146" y="17846"/>
                  </a:lnTo>
                  <a:lnTo>
                    <a:pt x="1190328" y="20827"/>
                  </a:lnTo>
                  <a:lnTo>
                    <a:pt x="1179597" y="23973"/>
                  </a:lnTo>
                  <a:lnTo>
                    <a:pt x="1168761" y="27068"/>
                  </a:lnTo>
                  <a:lnTo>
                    <a:pt x="1157494" y="29767"/>
                  </a:lnTo>
                  <a:lnTo>
                    <a:pt x="1145651" y="31909"/>
                  </a:lnTo>
                  <a:lnTo>
                    <a:pt x="1133256" y="33347"/>
                  </a:lnTo>
                  <a:lnTo>
                    <a:pt x="1120404" y="33863"/>
                  </a:lnTo>
                  <a:lnTo>
                    <a:pt x="1107205" y="33426"/>
                  </a:lnTo>
                  <a:lnTo>
                    <a:pt x="1093919" y="31997"/>
                  </a:lnTo>
                  <a:lnTo>
                    <a:pt x="1080926" y="29443"/>
                  </a:lnTo>
                  <a:lnTo>
                    <a:pt x="1068411" y="25803"/>
                  </a:lnTo>
                  <a:lnTo>
                    <a:pt x="1056381" y="21412"/>
                  </a:lnTo>
                  <a:lnTo>
                    <a:pt x="1044763" y="16781"/>
                  </a:lnTo>
                  <a:lnTo>
                    <a:pt x="1033459" y="12230"/>
                  </a:lnTo>
                  <a:lnTo>
                    <a:pt x="1022222" y="8041"/>
                  </a:lnTo>
                  <a:lnTo>
                    <a:pt x="1010677" y="4534"/>
                  </a:lnTo>
                  <a:lnTo>
                    <a:pt x="998649" y="1818"/>
                  </a:lnTo>
                  <a:lnTo>
                    <a:pt x="986298" y="147"/>
                  </a:lnTo>
                  <a:lnTo>
                    <a:pt x="974007" y="0"/>
                  </a:lnTo>
                  <a:lnTo>
                    <a:pt x="961999" y="1490"/>
                  </a:lnTo>
                  <a:lnTo>
                    <a:pt x="950326" y="4269"/>
                  </a:lnTo>
                  <a:lnTo>
                    <a:pt x="938955" y="7735"/>
                  </a:lnTo>
                  <a:lnTo>
                    <a:pt x="927826" y="11470"/>
                  </a:lnTo>
                  <a:lnTo>
                    <a:pt x="916877" y="15261"/>
                  </a:lnTo>
                  <a:lnTo>
                    <a:pt x="906059" y="19026"/>
                  </a:lnTo>
                  <a:lnTo>
                    <a:pt x="895327" y="22734"/>
                  </a:lnTo>
                  <a:lnTo>
                    <a:pt x="884492" y="26223"/>
                  </a:lnTo>
                  <a:lnTo>
                    <a:pt x="873224" y="29194"/>
                  </a:lnTo>
                  <a:lnTo>
                    <a:pt x="861382" y="31528"/>
                  </a:lnTo>
                  <a:lnTo>
                    <a:pt x="848987" y="33265"/>
                  </a:lnTo>
                  <a:lnTo>
                    <a:pt x="836134" y="34514"/>
                  </a:lnTo>
                  <a:lnTo>
                    <a:pt x="822936" y="35388"/>
                  </a:lnTo>
                  <a:lnTo>
                    <a:pt x="809650" y="35823"/>
                  </a:lnTo>
                  <a:lnTo>
                    <a:pt x="796657" y="35591"/>
                  </a:lnTo>
                  <a:lnTo>
                    <a:pt x="784133" y="34621"/>
                  </a:lnTo>
                  <a:lnTo>
                    <a:pt x="771757" y="32987"/>
                  </a:lnTo>
                  <a:lnTo>
                    <a:pt x="758842" y="30819"/>
                  </a:lnTo>
                  <a:lnTo>
                    <a:pt x="745041" y="28254"/>
                  </a:lnTo>
                  <a:lnTo>
                    <a:pt x="730498" y="25567"/>
                  </a:lnTo>
                  <a:lnTo>
                    <a:pt x="715657" y="23150"/>
                  </a:lnTo>
                  <a:lnTo>
                    <a:pt x="700819" y="21199"/>
                  </a:lnTo>
                  <a:lnTo>
                    <a:pt x="686110" y="19892"/>
                  </a:lnTo>
                  <a:lnTo>
                    <a:pt x="671555" y="19464"/>
                  </a:lnTo>
                  <a:lnTo>
                    <a:pt x="657142" y="19956"/>
                  </a:lnTo>
                  <a:lnTo>
                    <a:pt x="643006" y="21252"/>
                  </a:lnTo>
                  <a:lnTo>
                    <a:pt x="629428" y="23185"/>
                  </a:lnTo>
                  <a:lnTo>
                    <a:pt x="616513" y="25593"/>
                  </a:lnTo>
                  <a:lnTo>
                    <a:pt x="604212" y="28343"/>
                  </a:lnTo>
                  <a:lnTo>
                    <a:pt x="592411" y="31335"/>
                  </a:lnTo>
                  <a:lnTo>
                    <a:pt x="580983" y="34488"/>
                  </a:lnTo>
                  <a:lnTo>
                    <a:pt x="569664" y="37588"/>
                  </a:lnTo>
                  <a:lnTo>
                    <a:pt x="558063" y="40289"/>
                  </a:lnTo>
                  <a:lnTo>
                    <a:pt x="545999" y="42434"/>
                  </a:lnTo>
                  <a:lnTo>
                    <a:pt x="533623" y="43873"/>
                  </a:lnTo>
                  <a:lnTo>
                    <a:pt x="521315" y="44390"/>
                  </a:lnTo>
                  <a:lnTo>
                    <a:pt x="509291" y="43958"/>
                  </a:lnTo>
                  <a:lnTo>
                    <a:pt x="497438" y="42702"/>
                  </a:lnTo>
                  <a:lnTo>
                    <a:pt x="485414" y="40796"/>
                  </a:lnTo>
                  <a:lnTo>
                    <a:pt x="473023" y="38411"/>
                  </a:lnTo>
                  <a:lnTo>
                    <a:pt x="460074" y="35845"/>
                  </a:lnTo>
                  <a:lnTo>
                    <a:pt x="446309" y="33510"/>
                  </a:lnTo>
                  <a:lnTo>
                    <a:pt x="431677" y="31615"/>
                  </a:lnTo>
                  <a:lnTo>
                    <a:pt x="416443" y="30345"/>
                  </a:lnTo>
                  <a:lnTo>
                    <a:pt x="401070" y="29942"/>
                  </a:lnTo>
                  <a:lnTo>
                    <a:pt x="385848" y="30455"/>
                  </a:lnTo>
                  <a:lnTo>
                    <a:pt x="371035" y="31935"/>
                  </a:lnTo>
                  <a:lnTo>
                    <a:pt x="356936" y="34524"/>
                  </a:lnTo>
                  <a:lnTo>
                    <a:pt x="343639" y="38186"/>
                  </a:lnTo>
                  <a:lnTo>
                    <a:pt x="331065" y="42592"/>
                  </a:lnTo>
                  <a:lnTo>
                    <a:pt x="319074" y="47234"/>
                  </a:lnTo>
                  <a:lnTo>
                    <a:pt x="307516" y="51796"/>
                  </a:lnTo>
                  <a:lnTo>
                    <a:pt x="296107" y="56162"/>
                  </a:lnTo>
                  <a:lnTo>
                    <a:pt x="284446" y="60321"/>
                  </a:lnTo>
                  <a:lnTo>
                    <a:pt x="272336" y="64297"/>
                  </a:lnTo>
                  <a:lnTo>
                    <a:pt x="259760" y="67967"/>
                  </a:lnTo>
                  <a:lnTo>
                    <a:pt x="246786" y="71060"/>
                  </a:lnTo>
                  <a:lnTo>
                    <a:pt x="233506" y="73471"/>
                  </a:lnTo>
                  <a:lnTo>
                    <a:pt x="220164" y="75091"/>
                  </a:lnTo>
                  <a:lnTo>
                    <a:pt x="207135" y="75729"/>
                  </a:lnTo>
                  <a:lnTo>
                    <a:pt x="194591" y="75383"/>
                  </a:lnTo>
                  <a:lnTo>
                    <a:pt x="182372" y="74355"/>
                  </a:lnTo>
                  <a:lnTo>
                    <a:pt x="170094" y="73134"/>
                  </a:lnTo>
                  <a:lnTo>
                    <a:pt x="157534" y="72026"/>
                  </a:lnTo>
                  <a:lnTo>
                    <a:pt x="144639" y="71302"/>
                  </a:lnTo>
                  <a:lnTo>
                    <a:pt x="131443" y="71275"/>
                  </a:lnTo>
                  <a:lnTo>
                    <a:pt x="118010" y="72039"/>
                  </a:lnTo>
                  <a:lnTo>
                    <a:pt x="104565" y="73519"/>
                  </a:lnTo>
                  <a:lnTo>
                    <a:pt x="91465" y="75575"/>
                  </a:lnTo>
                  <a:lnTo>
                    <a:pt x="78878" y="78067"/>
                  </a:lnTo>
                  <a:lnTo>
                    <a:pt x="66800" y="80873"/>
                  </a:lnTo>
                  <a:lnTo>
                    <a:pt x="55149" y="83902"/>
                  </a:lnTo>
                  <a:lnTo>
                    <a:pt x="43842" y="87080"/>
                  </a:lnTo>
                  <a:lnTo>
                    <a:pt x="33244" y="90208"/>
                  </a:lnTo>
                  <a:lnTo>
                    <a:pt x="23131" y="93260"/>
                  </a:lnTo>
                  <a:lnTo>
                    <a:pt x="12613" y="96504"/>
                  </a:lnTo>
                  <a:lnTo>
                    <a:pt x="0" y="1004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58342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60012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898319" y="1174454"/>
            <a:ext cx="702220" cy="315792"/>
            <a:chOff x="1898319" y="1174454"/>
            <a:chExt cx="702220" cy="315792"/>
          </a:xfrm>
        </p:grpSpPr>
        <p:sp>
          <p:nvSpPr>
            <p:cNvPr id="14" name="Freeform 13"/>
            <p:cNvSpPr/>
            <p:nvPr/>
          </p:nvSpPr>
          <p:spPr>
            <a:xfrm>
              <a:off x="1898319" y="1174454"/>
              <a:ext cx="223840" cy="315792"/>
            </a:xfrm>
            <a:custGeom>
              <a:avLst/>
              <a:gdLst/>
              <a:ahLst/>
              <a:cxnLst/>
              <a:rect l="0" t="0" r="0" b="0"/>
              <a:pathLst>
                <a:path w="223840" h="315792">
                  <a:moveTo>
                    <a:pt x="38924" y="4737"/>
                  </a:moveTo>
                  <a:lnTo>
                    <a:pt x="33124" y="10672"/>
                  </a:lnTo>
                  <a:lnTo>
                    <a:pt x="28199" y="16876"/>
                  </a:lnTo>
                  <a:lnTo>
                    <a:pt x="23692" y="23968"/>
                  </a:lnTo>
                  <a:lnTo>
                    <a:pt x="19299" y="31735"/>
                  </a:lnTo>
                  <a:lnTo>
                    <a:pt x="14637" y="39733"/>
                  </a:lnTo>
                  <a:lnTo>
                    <a:pt x="9535" y="47600"/>
                  </a:lnTo>
                  <a:lnTo>
                    <a:pt x="4475" y="52621"/>
                  </a:lnTo>
                  <a:lnTo>
                    <a:pt x="930" y="52153"/>
                  </a:lnTo>
                  <a:lnTo>
                    <a:pt x="0" y="48228"/>
                  </a:lnTo>
                  <a:lnTo>
                    <a:pt x="1443" y="42594"/>
                  </a:lnTo>
                  <a:lnTo>
                    <a:pt x="4819" y="36157"/>
                  </a:lnTo>
                  <a:lnTo>
                    <a:pt x="9906" y="29358"/>
                  </a:lnTo>
                  <a:lnTo>
                    <a:pt x="16446" y="22411"/>
                  </a:lnTo>
                  <a:lnTo>
                    <a:pt x="24299" y="15738"/>
                  </a:lnTo>
                  <a:lnTo>
                    <a:pt x="33483" y="9996"/>
                  </a:lnTo>
                  <a:lnTo>
                    <a:pt x="43885" y="5465"/>
                  </a:lnTo>
                  <a:lnTo>
                    <a:pt x="55126" y="2250"/>
                  </a:lnTo>
                  <a:lnTo>
                    <a:pt x="66665" y="456"/>
                  </a:lnTo>
                  <a:lnTo>
                    <a:pt x="78156" y="0"/>
                  </a:lnTo>
                  <a:lnTo>
                    <a:pt x="89142" y="980"/>
                  </a:lnTo>
                  <a:lnTo>
                    <a:pt x="98987" y="3757"/>
                  </a:lnTo>
                  <a:lnTo>
                    <a:pt x="107452" y="8370"/>
                  </a:lnTo>
                  <a:lnTo>
                    <a:pt x="114475" y="14737"/>
                  </a:lnTo>
                  <a:lnTo>
                    <a:pt x="119983" y="22830"/>
                  </a:lnTo>
                  <a:lnTo>
                    <a:pt x="124094" y="32454"/>
                  </a:lnTo>
                  <a:lnTo>
                    <a:pt x="126891" y="43153"/>
                  </a:lnTo>
                  <a:lnTo>
                    <a:pt x="128336" y="54318"/>
                  </a:lnTo>
                  <a:lnTo>
                    <a:pt x="128534" y="65563"/>
                  </a:lnTo>
                  <a:lnTo>
                    <a:pt x="127705" y="76722"/>
                  </a:lnTo>
                  <a:lnTo>
                    <a:pt x="126085" y="87747"/>
                  </a:lnTo>
                  <a:lnTo>
                    <a:pt x="123879" y="98635"/>
                  </a:lnTo>
                  <a:lnTo>
                    <a:pt x="120923" y="109083"/>
                  </a:lnTo>
                  <a:lnTo>
                    <a:pt x="116730" y="118500"/>
                  </a:lnTo>
                  <a:lnTo>
                    <a:pt x="111182" y="126606"/>
                  </a:lnTo>
                  <a:lnTo>
                    <a:pt x="106298" y="131913"/>
                  </a:lnTo>
                  <a:lnTo>
                    <a:pt x="105035" y="133190"/>
                  </a:lnTo>
                  <a:lnTo>
                    <a:pt x="107450" y="132080"/>
                  </a:lnTo>
                  <a:lnTo>
                    <a:pt x="112585" y="130120"/>
                  </a:lnTo>
                  <a:lnTo>
                    <a:pt x="119558" y="128523"/>
                  </a:lnTo>
                  <a:lnTo>
                    <a:pt x="127744" y="127840"/>
                  </a:lnTo>
                  <a:lnTo>
                    <a:pt x="136726" y="128150"/>
                  </a:lnTo>
                  <a:lnTo>
                    <a:pt x="146231" y="129325"/>
                  </a:lnTo>
                  <a:lnTo>
                    <a:pt x="156077" y="131186"/>
                  </a:lnTo>
                  <a:lnTo>
                    <a:pt x="165983" y="133887"/>
                  </a:lnTo>
                  <a:lnTo>
                    <a:pt x="175564" y="137899"/>
                  </a:lnTo>
                  <a:lnTo>
                    <a:pt x="184636" y="143374"/>
                  </a:lnTo>
                  <a:lnTo>
                    <a:pt x="193034" y="150168"/>
                  </a:lnTo>
                  <a:lnTo>
                    <a:pt x="200529" y="158023"/>
                  </a:lnTo>
                  <a:lnTo>
                    <a:pt x="207085" y="166682"/>
                  </a:lnTo>
                  <a:lnTo>
                    <a:pt x="212658" y="176090"/>
                  </a:lnTo>
                  <a:lnTo>
                    <a:pt x="217111" y="186382"/>
                  </a:lnTo>
                  <a:lnTo>
                    <a:pt x="220474" y="197563"/>
                  </a:lnTo>
                  <a:lnTo>
                    <a:pt x="222751" y="209511"/>
                  </a:lnTo>
                  <a:lnTo>
                    <a:pt x="223839" y="222062"/>
                  </a:lnTo>
                  <a:lnTo>
                    <a:pt x="223789" y="235054"/>
                  </a:lnTo>
                  <a:lnTo>
                    <a:pt x="222621" y="248033"/>
                  </a:lnTo>
                  <a:lnTo>
                    <a:pt x="220242" y="260287"/>
                  </a:lnTo>
                  <a:lnTo>
                    <a:pt x="216712" y="271483"/>
                  </a:lnTo>
                  <a:lnTo>
                    <a:pt x="212054" y="281474"/>
                  </a:lnTo>
                  <a:lnTo>
                    <a:pt x="206179" y="290121"/>
                  </a:lnTo>
                  <a:lnTo>
                    <a:pt x="199147" y="297489"/>
                  </a:lnTo>
                  <a:lnTo>
                    <a:pt x="190985" y="303624"/>
                  </a:lnTo>
                  <a:lnTo>
                    <a:pt x="181604" y="308463"/>
                  </a:lnTo>
                  <a:lnTo>
                    <a:pt x="171071" y="312089"/>
                  </a:lnTo>
                  <a:lnTo>
                    <a:pt x="159574" y="314543"/>
                  </a:lnTo>
                  <a:lnTo>
                    <a:pt x="147333" y="315751"/>
                  </a:lnTo>
                  <a:lnTo>
                    <a:pt x="134558" y="315791"/>
                  </a:lnTo>
                  <a:lnTo>
                    <a:pt x="121820" y="315015"/>
                  </a:lnTo>
                  <a:lnTo>
                    <a:pt x="108697" y="313888"/>
                  </a:lnTo>
                  <a:lnTo>
                    <a:pt x="92923" y="312312"/>
                  </a:lnTo>
                  <a:lnTo>
                    <a:pt x="70510" y="310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94241" y="1199357"/>
              <a:ext cx="240514" cy="278282"/>
            </a:xfrm>
            <a:custGeom>
              <a:avLst/>
              <a:gdLst/>
              <a:ahLst/>
              <a:cxnLst/>
              <a:rect l="0" t="0" r="0" b="0"/>
              <a:pathLst>
                <a:path w="240514" h="278282">
                  <a:moveTo>
                    <a:pt x="69385" y="21948"/>
                  </a:moveTo>
                  <a:lnTo>
                    <a:pt x="63518" y="27883"/>
                  </a:lnTo>
                  <a:lnTo>
                    <a:pt x="57953" y="34087"/>
                  </a:lnTo>
                  <a:lnTo>
                    <a:pt x="52154" y="41179"/>
                  </a:lnTo>
                  <a:lnTo>
                    <a:pt x="46073" y="48946"/>
                  </a:lnTo>
                  <a:lnTo>
                    <a:pt x="39744" y="56944"/>
                  </a:lnTo>
                  <a:lnTo>
                    <a:pt x="33220" y="64895"/>
                  </a:lnTo>
                  <a:lnTo>
                    <a:pt x="26717" y="73014"/>
                  </a:lnTo>
                  <a:lnTo>
                    <a:pt x="20583" y="81904"/>
                  </a:lnTo>
                  <a:lnTo>
                    <a:pt x="14983" y="91848"/>
                  </a:lnTo>
                  <a:lnTo>
                    <a:pt x="10072" y="102814"/>
                  </a:lnTo>
                  <a:lnTo>
                    <a:pt x="6072" y="114632"/>
                  </a:lnTo>
                  <a:lnTo>
                    <a:pt x="3016" y="127104"/>
                  </a:lnTo>
                  <a:lnTo>
                    <a:pt x="948" y="140057"/>
                  </a:lnTo>
                  <a:lnTo>
                    <a:pt x="0" y="153350"/>
                  </a:lnTo>
                  <a:lnTo>
                    <a:pt x="144" y="166881"/>
                  </a:lnTo>
                  <a:lnTo>
                    <a:pt x="1375" y="180576"/>
                  </a:lnTo>
                  <a:lnTo>
                    <a:pt x="3796" y="194383"/>
                  </a:lnTo>
                  <a:lnTo>
                    <a:pt x="7355" y="208257"/>
                  </a:lnTo>
                  <a:lnTo>
                    <a:pt x="12031" y="221845"/>
                  </a:lnTo>
                  <a:lnTo>
                    <a:pt x="17920" y="234517"/>
                  </a:lnTo>
                  <a:lnTo>
                    <a:pt x="24959" y="245992"/>
                  </a:lnTo>
                  <a:lnTo>
                    <a:pt x="33127" y="256003"/>
                  </a:lnTo>
                  <a:lnTo>
                    <a:pt x="42511" y="264130"/>
                  </a:lnTo>
                  <a:lnTo>
                    <a:pt x="53047" y="270331"/>
                  </a:lnTo>
                  <a:lnTo>
                    <a:pt x="64546" y="274699"/>
                  </a:lnTo>
                  <a:lnTo>
                    <a:pt x="76788" y="277281"/>
                  </a:lnTo>
                  <a:lnTo>
                    <a:pt x="89574" y="278281"/>
                  </a:lnTo>
                  <a:lnTo>
                    <a:pt x="102581" y="278008"/>
                  </a:lnTo>
                  <a:lnTo>
                    <a:pt x="115387" y="276770"/>
                  </a:lnTo>
                  <a:lnTo>
                    <a:pt x="127772" y="274828"/>
                  </a:lnTo>
                  <a:lnTo>
                    <a:pt x="139545" y="272221"/>
                  </a:lnTo>
                  <a:lnTo>
                    <a:pt x="150459" y="268795"/>
                  </a:lnTo>
                  <a:lnTo>
                    <a:pt x="160468" y="264526"/>
                  </a:lnTo>
                  <a:lnTo>
                    <a:pt x="169681" y="259524"/>
                  </a:lnTo>
                  <a:lnTo>
                    <a:pt x="178265" y="253941"/>
                  </a:lnTo>
                  <a:lnTo>
                    <a:pt x="186372" y="247921"/>
                  </a:lnTo>
                  <a:lnTo>
                    <a:pt x="193972" y="241421"/>
                  </a:lnTo>
                  <a:lnTo>
                    <a:pt x="200856" y="234226"/>
                  </a:lnTo>
                  <a:lnTo>
                    <a:pt x="206971" y="226273"/>
                  </a:lnTo>
                  <a:lnTo>
                    <a:pt x="212400" y="217645"/>
                  </a:lnTo>
                  <a:lnTo>
                    <a:pt x="217281" y="208475"/>
                  </a:lnTo>
                  <a:lnTo>
                    <a:pt x="221751" y="198898"/>
                  </a:lnTo>
                  <a:lnTo>
                    <a:pt x="225923" y="189026"/>
                  </a:lnTo>
                  <a:lnTo>
                    <a:pt x="229885" y="178946"/>
                  </a:lnTo>
                  <a:lnTo>
                    <a:pt x="233692" y="168718"/>
                  </a:lnTo>
                  <a:lnTo>
                    <a:pt x="237064" y="158222"/>
                  </a:lnTo>
                  <a:lnTo>
                    <a:pt x="239416" y="147184"/>
                  </a:lnTo>
                  <a:lnTo>
                    <a:pt x="240513" y="135499"/>
                  </a:lnTo>
                  <a:lnTo>
                    <a:pt x="240434" y="123381"/>
                  </a:lnTo>
                  <a:lnTo>
                    <a:pt x="239393" y="111246"/>
                  </a:lnTo>
                  <a:lnTo>
                    <a:pt x="237614" y="99342"/>
                  </a:lnTo>
                  <a:lnTo>
                    <a:pt x="235133" y="87739"/>
                  </a:lnTo>
                  <a:lnTo>
                    <a:pt x="231798" y="76416"/>
                  </a:lnTo>
                  <a:lnTo>
                    <a:pt x="227590" y="65322"/>
                  </a:lnTo>
                  <a:lnTo>
                    <a:pt x="222460" y="54567"/>
                  </a:lnTo>
                  <a:lnTo>
                    <a:pt x="216260" y="44411"/>
                  </a:lnTo>
                  <a:lnTo>
                    <a:pt x="209008" y="34951"/>
                  </a:lnTo>
                  <a:lnTo>
                    <a:pt x="200696" y="26293"/>
                  </a:lnTo>
                  <a:lnTo>
                    <a:pt x="191214" y="18623"/>
                  </a:lnTo>
                  <a:lnTo>
                    <a:pt x="180617" y="11954"/>
                  </a:lnTo>
                  <a:lnTo>
                    <a:pt x="169248" y="6476"/>
                  </a:lnTo>
                  <a:lnTo>
                    <a:pt x="157624" y="2619"/>
                  </a:lnTo>
                  <a:lnTo>
                    <a:pt x="146073" y="474"/>
                  </a:lnTo>
                  <a:lnTo>
                    <a:pt x="134877" y="0"/>
                  </a:lnTo>
                  <a:lnTo>
                    <a:pt x="124359" y="1193"/>
                  </a:lnTo>
                  <a:lnTo>
                    <a:pt x="114624" y="3884"/>
                  </a:lnTo>
                  <a:lnTo>
                    <a:pt x="105708" y="7867"/>
                  </a:lnTo>
                  <a:lnTo>
                    <a:pt x="96694" y="13588"/>
                  </a:lnTo>
                  <a:lnTo>
                    <a:pt x="85673" y="23783"/>
                  </a:lnTo>
                  <a:lnTo>
                    <a:pt x="69385" y="43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8953" y="1252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90010" y="13897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27235" y="2063585"/>
            <a:ext cx="689118" cy="387677"/>
            <a:chOff x="2027235" y="2063585"/>
            <a:chExt cx="689118" cy="387677"/>
          </a:xfrm>
        </p:grpSpPr>
        <p:sp>
          <p:nvSpPr>
            <p:cNvPr id="19" name="Freeform 18"/>
            <p:cNvSpPr/>
            <p:nvPr/>
          </p:nvSpPr>
          <p:spPr>
            <a:xfrm>
              <a:off x="2027235" y="2074114"/>
              <a:ext cx="230951" cy="377148"/>
            </a:xfrm>
            <a:custGeom>
              <a:avLst/>
              <a:gdLst/>
              <a:ahLst/>
              <a:cxnLst/>
              <a:rect l="0" t="0" r="0" b="0"/>
              <a:pathLst>
                <a:path w="230951" h="377148">
                  <a:moveTo>
                    <a:pt x="25822" y="0"/>
                  </a:moveTo>
                  <a:lnTo>
                    <a:pt x="22888" y="8801"/>
                  </a:lnTo>
                  <a:lnTo>
                    <a:pt x="20106" y="17148"/>
                  </a:lnTo>
                  <a:lnTo>
                    <a:pt x="17206" y="25846"/>
                  </a:lnTo>
                  <a:lnTo>
                    <a:pt x="14165" y="34967"/>
                  </a:lnTo>
                  <a:lnTo>
                    <a:pt x="11001" y="44462"/>
                  </a:lnTo>
                  <a:lnTo>
                    <a:pt x="7731" y="54183"/>
                  </a:lnTo>
                  <a:lnTo>
                    <a:pt x="4221" y="61545"/>
                  </a:lnTo>
                  <a:lnTo>
                    <a:pt x="1159" y="63359"/>
                  </a:lnTo>
                  <a:lnTo>
                    <a:pt x="0" y="60602"/>
                  </a:lnTo>
                  <a:lnTo>
                    <a:pt x="952" y="54887"/>
                  </a:lnTo>
                  <a:lnTo>
                    <a:pt x="3819" y="47522"/>
                  </a:lnTo>
                  <a:lnTo>
                    <a:pt x="8473" y="39522"/>
                  </a:lnTo>
                  <a:lnTo>
                    <a:pt x="14675" y="31447"/>
                  </a:lnTo>
                  <a:lnTo>
                    <a:pt x="22108" y="23686"/>
                  </a:lnTo>
                  <a:lnTo>
                    <a:pt x="30467" y="16600"/>
                  </a:lnTo>
                  <a:lnTo>
                    <a:pt x="39498" y="10320"/>
                  </a:lnTo>
                  <a:lnTo>
                    <a:pt x="49002" y="5267"/>
                  </a:lnTo>
                  <a:lnTo>
                    <a:pt x="58835" y="2224"/>
                  </a:lnTo>
                  <a:lnTo>
                    <a:pt x="68889" y="1438"/>
                  </a:lnTo>
                  <a:lnTo>
                    <a:pt x="78928" y="2690"/>
                  </a:lnTo>
                  <a:lnTo>
                    <a:pt x="88596" y="5580"/>
                  </a:lnTo>
                  <a:lnTo>
                    <a:pt x="97720" y="9715"/>
                  </a:lnTo>
                  <a:lnTo>
                    <a:pt x="105982" y="15082"/>
                  </a:lnTo>
                  <a:lnTo>
                    <a:pt x="112853" y="22031"/>
                  </a:lnTo>
                  <a:lnTo>
                    <a:pt x="118172" y="30624"/>
                  </a:lnTo>
                  <a:lnTo>
                    <a:pt x="121930" y="40494"/>
                  </a:lnTo>
                  <a:lnTo>
                    <a:pt x="124094" y="51036"/>
                  </a:lnTo>
                  <a:lnTo>
                    <a:pt x="124806" y="61826"/>
                  </a:lnTo>
                  <a:lnTo>
                    <a:pt x="124168" y="72493"/>
                  </a:lnTo>
                  <a:lnTo>
                    <a:pt x="122153" y="82649"/>
                  </a:lnTo>
                  <a:lnTo>
                    <a:pt x="118875" y="92142"/>
                  </a:lnTo>
                  <a:lnTo>
                    <a:pt x="114557" y="101007"/>
                  </a:lnTo>
                  <a:lnTo>
                    <a:pt x="109444" y="109356"/>
                  </a:lnTo>
                  <a:lnTo>
                    <a:pt x="103806" y="117271"/>
                  </a:lnTo>
                  <a:lnTo>
                    <a:pt x="99922" y="123505"/>
                  </a:lnTo>
                  <a:lnTo>
                    <a:pt x="100604" y="126674"/>
                  </a:lnTo>
                  <a:lnTo>
                    <a:pt x="105291" y="127802"/>
                  </a:lnTo>
                  <a:lnTo>
                    <a:pt x="112731" y="128128"/>
                  </a:lnTo>
                  <a:lnTo>
                    <a:pt x="121745" y="128562"/>
                  </a:lnTo>
                  <a:lnTo>
                    <a:pt x="131569" y="129514"/>
                  </a:lnTo>
                  <a:lnTo>
                    <a:pt x="141785" y="131229"/>
                  </a:lnTo>
                  <a:lnTo>
                    <a:pt x="152185" y="133944"/>
                  </a:lnTo>
                  <a:lnTo>
                    <a:pt x="162663" y="137685"/>
                  </a:lnTo>
                  <a:lnTo>
                    <a:pt x="173008" y="142477"/>
                  </a:lnTo>
                  <a:lnTo>
                    <a:pt x="182891" y="148438"/>
                  </a:lnTo>
                  <a:lnTo>
                    <a:pt x="192168" y="155525"/>
                  </a:lnTo>
                  <a:lnTo>
                    <a:pt x="200704" y="163723"/>
                  </a:lnTo>
                  <a:lnTo>
                    <a:pt x="208294" y="173128"/>
                  </a:lnTo>
                  <a:lnTo>
                    <a:pt x="214912" y="183681"/>
                  </a:lnTo>
                  <a:lnTo>
                    <a:pt x="220527" y="195362"/>
                  </a:lnTo>
                  <a:lnTo>
                    <a:pt x="225009" y="208258"/>
                  </a:lnTo>
                  <a:lnTo>
                    <a:pt x="228386" y="222300"/>
                  </a:lnTo>
                  <a:lnTo>
                    <a:pt x="230503" y="237136"/>
                  </a:lnTo>
                  <a:lnTo>
                    <a:pt x="230950" y="252240"/>
                  </a:lnTo>
                  <a:lnTo>
                    <a:pt x="229653" y="267278"/>
                  </a:lnTo>
                  <a:lnTo>
                    <a:pt x="226664" y="281797"/>
                  </a:lnTo>
                  <a:lnTo>
                    <a:pt x="221991" y="295167"/>
                  </a:lnTo>
                  <a:lnTo>
                    <a:pt x="215815" y="307157"/>
                  </a:lnTo>
                  <a:lnTo>
                    <a:pt x="208585" y="317869"/>
                  </a:lnTo>
                  <a:lnTo>
                    <a:pt x="200903" y="327540"/>
                  </a:lnTo>
                  <a:lnTo>
                    <a:pt x="193145" y="336416"/>
                  </a:lnTo>
                  <a:lnTo>
                    <a:pt x="185311" y="344551"/>
                  </a:lnTo>
                  <a:lnTo>
                    <a:pt x="177139" y="351803"/>
                  </a:lnTo>
                  <a:lnTo>
                    <a:pt x="168483" y="358164"/>
                  </a:lnTo>
                  <a:lnTo>
                    <a:pt x="159025" y="363589"/>
                  </a:lnTo>
                  <a:lnTo>
                    <a:pt x="148224" y="367936"/>
                  </a:lnTo>
                  <a:lnTo>
                    <a:pt x="135917" y="371229"/>
                  </a:lnTo>
                  <a:lnTo>
                    <a:pt x="122413" y="373627"/>
                  </a:lnTo>
                  <a:lnTo>
                    <a:pt x="108284" y="375327"/>
                  </a:lnTo>
                  <a:lnTo>
                    <a:pt x="93936" y="376506"/>
                  </a:lnTo>
                  <a:lnTo>
                    <a:pt x="79728" y="377147"/>
                  </a:lnTo>
                  <a:lnTo>
                    <a:pt x="66042" y="377054"/>
                  </a:lnTo>
                  <a:lnTo>
                    <a:pt x="53040" y="376181"/>
                  </a:lnTo>
                  <a:lnTo>
                    <a:pt x="41135" y="374774"/>
                  </a:lnTo>
                  <a:lnTo>
                    <a:pt x="29922" y="373146"/>
                  </a:lnTo>
                  <a:lnTo>
                    <a:pt x="18417" y="371154"/>
                  </a:lnTo>
                  <a:lnTo>
                    <a:pt x="476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70364" y="2063585"/>
              <a:ext cx="150663" cy="327186"/>
            </a:xfrm>
            <a:custGeom>
              <a:avLst/>
              <a:gdLst/>
              <a:ahLst/>
              <a:cxnLst/>
              <a:rect l="0" t="0" r="0" b="0"/>
              <a:pathLst>
                <a:path w="150663" h="327186">
                  <a:moveTo>
                    <a:pt x="72247" y="0"/>
                  </a:moveTo>
                  <a:lnTo>
                    <a:pt x="66380" y="8868"/>
                  </a:lnTo>
                  <a:lnTo>
                    <a:pt x="60815" y="17855"/>
                  </a:lnTo>
                  <a:lnTo>
                    <a:pt x="55020" y="27846"/>
                  </a:lnTo>
                  <a:lnTo>
                    <a:pt x="49113" y="38654"/>
                  </a:lnTo>
                  <a:lnTo>
                    <a:pt x="43431" y="49817"/>
                  </a:lnTo>
                  <a:lnTo>
                    <a:pt x="38156" y="61027"/>
                  </a:lnTo>
                  <a:lnTo>
                    <a:pt x="33306" y="72312"/>
                  </a:lnTo>
                  <a:lnTo>
                    <a:pt x="28819" y="83945"/>
                  </a:lnTo>
                  <a:lnTo>
                    <a:pt x="24618" y="96064"/>
                  </a:lnTo>
                  <a:lnTo>
                    <a:pt x="20627" y="108659"/>
                  </a:lnTo>
                  <a:lnTo>
                    <a:pt x="16786" y="121653"/>
                  </a:lnTo>
                  <a:lnTo>
                    <a:pt x="13056" y="134954"/>
                  </a:lnTo>
                  <a:lnTo>
                    <a:pt x="9566" y="148481"/>
                  </a:lnTo>
                  <a:lnTo>
                    <a:pt x="6602" y="162168"/>
                  </a:lnTo>
                  <a:lnTo>
                    <a:pt x="4276" y="175967"/>
                  </a:lnTo>
                  <a:lnTo>
                    <a:pt x="2546" y="189843"/>
                  </a:lnTo>
                  <a:lnTo>
                    <a:pt x="1302" y="203772"/>
                  </a:lnTo>
                  <a:lnTo>
                    <a:pt x="432" y="217733"/>
                  </a:lnTo>
                  <a:lnTo>
                    <a:pt x="0" y="231549"/>
                  </a:lnTo>
                  <a:lnTo>
                    <a:pt x="234" y="244905"/>
                  </a:lnTo>
                  <a:lnTo>
                    <a:pt x="1210" y="257664"/>
                  </a:lnTo>
                  <a:lnTo>
                    <a:pt x="3018" y="269689"/>
                  </a:lnTo>
                  <a:lnTo>
                    <a:pt x="5834" y="280772"/>
                  </a:lnTo>
                  <a:lnTo>
                    <a:pt x="9662" y="290890"/>
                  </a:lnTo>
                  <a:lnTo>
                    <a:pt x="14521" y="300007"/>
                  </a:lnTo>
                  <a:lnTo>
                    <a:pt x="20532" y="307992"/>
                  </a:lnTo>
                  <a:lnTo>
                    <a:pt x="27649" y="314876"/>
                  </a:lnTo>
                  <a:lnTo>
                    <a:pt x="35699" y="320500"/>
                  </a:lnTo>
                  <a:lnTo>
                    <a:pt x="44473" y="324455"/>
                  </a:lnTo>
                  <a:lnTo>
                    <a:pt x="53776" y="326666"/>
                  </a:lnTo>
                  <a:lnTo>
                    <a:pt x="63292" y="327185"/>
                  </a:lnTo>
                  <a:lnTo>
                    <a:pt x="72601" y="326022"/>
                  </a:lnTo>
                  <a:lnTo>
                    <a:pt x="81489" y="323351"/>
                  </a:lnTo>
                  <a:lnTo>
                    <a:pt x="89930" y="319458"/>
                  </a:lnTo>
                  <a:lnTo>
                    <a:pt x="97987" y="314636"/>
                  </a:lnTo>
                  <a:lnTo>
                    <a:pt x="105742" y="309129"/>
                  </a:lnTo>
                  <a:lnTo>
                    <a:pt x="113273" y="302807"/>
                  </a:lnTo>
                  <a:lnTo>
                    <a:pt x="120644" y="295199"/>
                  </a:lnTo>
                  <a:lnTo>
                    <a:pt x="127894" y="286153"/>
                  </a:lnTo>
                  <a:lnTo>
                    <a:pt x="134730" y="275806"/>
                  </a:lnTo>
                  <a:lnTo>
                    <a:pt x="140562" y="264410"/>
                  </a:lnTo>
                  <a:lnTo>
                    <a:pt x="145144" y="252229"/>
                  </a:lnTo>
                  <a:lnTo>
                    <a:pt x="148389" y="239643"/>
                  </a:lnTo>
                  <a:lnTo>
                    <a:pt x="150199" y="227129"/>
                  </a:lnTo>
                  <a:lnTo>
                    <a:pt x="150662" y="214952"/>
                  </a:lnTo>
                  <a:lnTo>
                    <a:pt x="149515" y="203660"/>
                  </a:lnTo>
                  <a:lnTo>
                    <a:pt x="146094" y="194133"/>
                  </a:lnTo>
                  <a:lnTo>
                    <a:pt x="140244" y="186702"/>
                  </a:lnTo>
                  <a:lnTo>
                    <a:pt x="132572" y="181526"/>
                  </a:lnTo>
                  <a:lnTo>
                    <a:pt x="124128" y="178860"/>
                  </a:lnTo>
                  <a:lnTo>
                    <a:pt x="115598" y="178585"/>
                  </a:lnTo>
                  <a:lnTo>
                    <a:pt x="107113" y="180313"/>
                  </a:lnTo>
                  <a:lnTo>
                    <a:pt x="98437" y="183590"/>
                  </a:lnTo>
                  <a:lnTo>
                    <a:pt x="89424" y="188012"/>
                  </a:lnTo>
                  <a:lnTo>
                    <a:pt x="80219" y="193417"/>
                  </a:lnTo>
                  <a:lnTo>
                    <a:pt x="71179" y="199867"/>
                  </a:lnTo>
                  <a:lnTo>
                    <a:pt x="62509" y="207311"/>
                  </a:lnTo>
                  <a:lnTo>
                    <a:pt x="54540" y="215516"/>
                  </a:lnTo>
                  <a:lnTo>
                    <a:pt x="47023" y="225161"/>
                  </a:lnTo>
                  <a:lnTo>
                    <a:pt x="39301" y="239327"/>
                  </a:lnTo>
                  <a:lnTo>
                    <a:pt x="3013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16352" y="214781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16352" y="2326798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96009" y="1179191"/>
            <a:ext cx="1041508" cy="494841"/>
            <a:chOff x="2996009" y="1179191"/>
            <a:chExt cx="1041508" cy="494841"/>
          </a:xfrm>
        </p:grpSpPr>
        <p:sp>
          <p:nvSpPr>
            <p:cNvPr id="24" name="Freeform 23"/>
            <p:cNvSpPr/>
            <p:nvPr/>
          </p:nvSpPr>
          <p:spPr>
            <a:xfrm>
              <a:off x="2996009" y="1179191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2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4"/>
                  </a:lnTo>
                  <a:lnTo>
                    <a:pt x="2142" y="81191"/>
                  </a:lnTo>
                  <a:lnTo>
                    <a:pt x="2825" y="97639"/>
                  </a:lnTo>
                  <a:lnTo>
                    <a:pt x="3352" y="114960"/>
                  </a:lnTo>
                  <a:lnTo>
                    <a:pt x="3738" y="133159"/>
                  </a:lnTo>
                  <a:lnTo>
                    <a:pt x="4012" y="151955"/>
                  </a:lnTo>
                  <a:lnTo>
                    <a:pt x="4204" y="170877"/>
                  </a:lnTo>
                  <a:lnTo>
                    <a:pt x="4341" y="189635"/>
                  </a:lnTo>
                  <a:lnTo>
                    <a:pt x="4604" y="207807"/>
                  </a:lnTo>
                  <a:lnTo>
                    <a:pt x="5313" y="224783"/>
                  </a:lnTo>
                  <a:lnTo>
                    <a:pt x="6603" y="240351"/>
                  </a:lnTo>
                  <a:lnTo>
                    <a:pt x="8283" y="254789"/>
                  </a:lnTo>
                  <a:lnTo>
                    <a:pt x="9950" y="268646"/>
                  </a:lnTo>
                  <a:lnTo>
                    <a:pt x="11365" y="282291"/>
                  </a:lnTo>
                  <a:lnTo>
                    <a:pt x="12469" y="295303"/>
                  </a:lnTo>
                  <a:lnTo>
                    <a:pt x="13403" y="307838"/>
                  </a:lnTo>
                  <a:lnTo>
                    <a:pt x="14247" y="321004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90134" y="1516103"/>
              <a:ext cx="26559" cy="157929"/>
            </a:xfrm>
            <a:custGeom>
              <a:avLst/>
              <a:gdLst/>
              <a:ahLst/>
              <a:cxnLst/>
              <a:rect l="0" t="0" r="0" b="0"/>
              <a:pathLst>
                <a:path w="26559" h="157929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1" y="25852"/>
                  </a:lnTo>
                  <a:lnTo>
                    <a:pt x="15165" y="35145"/>
                  </a:lnTo>
                  <a:lnTo>
                    <a:pt x="19350" y="45289"/>
                  </a:lnTo>
                  <a:lnTo>
                    <a:pt x="22769" y="56329"/>
                  </a:lnTo>
                  <a:lnTo>
                    <a:pt x="25207" y="67996"/>
                  </a:lnTo>
                  <a:lnTo>
                    <a:pt x="26464" y="79818"/>
                  </a:lnTo>
                  <a:lnTo>
                    <a:pt x="26558" y="91503"/>
                  </a:lnTo>
                  <a:lnTo>
                    <a:pt x="25502" y="102787"/>
                  </a:lnTo>
                  <a:lnTo>
                    <a:pt x="23205" y="113364"/>
                  </a:lnTo>
                  <a:lnTo>
                    <a:pt x="19747" y="123134"/>
                  </a:lnTo>
                  <a:lnTo>
                    <a:pt x="15629" y="131874"/>
                  </a:lnTo>
                  <a:lnTo>
                    <a:pt x="11282" y="140007"/>
                  </a:lnTo>
                  <a:lnTo>
                    <a:pt x="6328" y="14824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50568" y="1250993"/>
              <a:ext cx="214358" cy="248208"/>
            </a:xfrm>
            <a:custGeom>
              <a:avLst/>
              <a:gdLst/>
              <a:ahLst/>
              <a:cxnLst/>
              <a:rect l="0" t="0" r="0" b="0"/>
              <a:pathLst>
                <a:path w="214358" h="248208">
                  <a:moveTo>
                    <a:pt x="55421" y="1898"/>
                  </a:moveTo>
                  <a:lnTo>
                    <a:pt x="49554" y="7832"/>
                  </a:lnTo>
                  <a:lnTo>
                    <a:pt x="43989" y="14037"/>
                  </a:lnTo>
                  <a:lnTo>
                    <a:pt x="38190" y="21133"/>
                  </a:lnTo>
                  <a:lnTo>
                    <a:pt x="32109" y="29073"/>
                  </a:lnTo>
                  <a:lnTo>
                    <a:pt x="25779" y="37720"/>
                  </a:lnTo>
                  <a:lnTo>
                    <a:pt x="19249" y="46869"/>
                  </a:lnTo>
                  <a:lnTo>
                    <a:pt x="12493" y="54774"/>
                  </a:lnTo>
                  <a:lnTo>
                    <a:pt x="6218" y="58580"/>
                  </a:lnTo>
                  <a:lnTo>
                    <a:pt x="1877" y="57802"/>
                  </a:lnTo>
                  <a:lnTo>
                    <a:pt x="0" y="53578"/>
                  </a:lnTo>
                  <a:lnTo>
                    <a:pt x="422" y="47094"/>
                  </a:lnTo>
                  <a:lnTo>
                    <a:pt x="2878" y="39502"/>
                  </a:lnTo>
                  <a:lnTo>
                    <a:pt x="7223" y="31945"/>
                  </a:lnTo>
                  <a:lnTo>
                    <a:pt x="13198" y="25013"/>
                  </a:lnTo>
                  <a:lnTo>
                    <a:pt x="20472" y="18848"/>
                  </a:lnTo>
                  <a:lnTo>
                    <a:pt x="28720" y="13382"/>
                  </a:lnTo>
                  <a:lnTo>
                    <a:pt x="37673" y="8483"/>
                  </a:lnTo>
                  <a:lnTo>
                    <a:pt x="47125" y="4342"/>
                  </a:lnTo>
                  <a:lnTo>
                    <a:pt x="56922" y="1454"/>
                  </a:lnTo>
                  <a:lnTo>
                    <a:pt x="66952" y="0"/>
                  </a:lnTo>
                  <a:lnTo>
                    <a:pt x="76975" y="174"/>
                  </a:lnTo>
                  <a:lnTo>
                    <a:pt x="86632" y="2343"/>
                  </a:lnTo>
                  <a:lnTo>
                    <a:pt x="95739" y="6510"/>
                  </a:lnTo>
                  <a:lnTo>
                    <a:pt x="103651" y="12393"/>
                  </a:lnTo>
                  <a:lnTo>
                    <a:pt x="109223" y="19622"/>
                  </a:lnTo>
                  <a:lnTo>
                    <a:pt x="112038" y="27849"/>
                  </a:lnTo>
                  <a:lnTo>
                    <a:pt x="112316" y="36795"/>
                  </a:lnTo>
                  <a:lnTo>
                    <a:pt x="110534" y="46243"/>
                  </a:lnTo>
                  <a:lnTo>
                    <a:pt x="107257" y="55971"/>
                  </a:lnTo>
                  <a:lnTo>
                    <a:pt x="105253" y="63488"/>
                  </a:lnTo>
                  <a:lnTo>
                    <a:pt x="107672" y="66555"/>
                  </a:lnTo>
                  <a:lnTo>
                    <a:pt x="113621" y="67446"/>
                  </a:lnTo>
                  <a:lnTo>
                    <a:pt x="121659" y="67943"/>
                  </a:lnTo>
                  <a:lnTo>
                    <a:pt x="130837" y="68801"/>
                  </a:lnTo>
                  <a:lnTo>
                    <a:pt x="140458" y="70388"/>
                  </a:lnTo>
                  <a:lnTo>
                    <a:pt x="149930" y="72988"/>
                  </a:lnTo>
                  <a:lnTo>
                    <a:pt x="158973" y="76638"/>
                  </a:lnTo>
                  <a:lnTo>
                    <a:pt x="167541" y="81361"/>
                  </a:lnTo>
                  <a:lnTo>
                    <a:pt x="175693" y="87274"/>
                  </a:lnTo>
                  <a:lnTo>
                    <a:pt x="183512" y="94321"/>
                  </a:lnTo>
                  <a:lnTo>
                    <a:pt x="190920" y="102323"/>
                  </a:lnTo>
                  <a:lnTo>
                    <a:pt x="197677" y="111063"/>
                  </a:lnTo>
                  <a:lnTo>
                    <a:pt x="203698" y="120357"/>
                  </a:lnTo>
                  <a:lnTo>
                    <a:pt x="208724" y="130377"/>
                  </a:lnTo>
                  <a:lnTo>
                    <a:pt x="212270" y="141620"/>
                  </a:lnTo>
                  <a:lnTo>
                    <a:pt x="214199" y="154252"/>
                  </a:lnTo>
                  <a:lnTo>
                    <a:pt x="214357" y="167820"/>
                  </a:lnTo>
                  <a:lnTo>
                    <a:pt x="212418" y="181466"/>
                  </a:lnTo>
                  <a:lnTo>
                    <a:pt x="208409" y="194671"/>
                  </a:lnTo>
                  <a:lnTo>
                    <a:pt x="202633" y="206959"/>
                  </a:lnTo>
                  <a:lnTo>
                    <a:pt x="195477" y="217753"/>
                  </a:lnTo>
                  <a:lnTo>
                    <a:pt x="187289" y="226891"/>
                  </a:lnTo>
                  <a:lnTo>
                    <a:pt x="178031" y="234382"/>
                  </a:lnTo>
                  <a:lnTo>
                    <a:pt x="167308" y="240212"/>
                  </a:lnTo>
                  <a:lnTo>
                    <a:pt x="155028" y="244537"/>
                  </a:lnTo>
                  <a:lnTo>
                    <a:pt x="141698" y="247310"/>
                  </a:lnTo>
                  <a:lnTo>
                    <a:pt x="128212" y="248207"/>
                  </a:lnTo>
                  <a:lnTo>
                    <a:pt x="115115" y="247225"/>
                  </a:lnTo>
                  <a:lnTo>
                    <a:pt x="102828" y="244743"/>
                  </a:lnTo>
                  <a:lnTo>
                    <a:pt x="90515" y="241010"/>
                  </a:lnTo>
                  <a:lnTo>
                    <a:pt x="75983" y="234582"/>
                  </a:lnTo>
                  <a:lnTo>
                    <a:pt x="55421" y="222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31687" y="1262549"/>
              <a:ext cx="210690" cy="224142"/>
            </a:xfrm>
            <a:custGeom>
              <a:avLst/>
              <a:gdLst/>
              <a:ahLst/>
              <a:cxnLst/>
              <a:rect l="0" t="0" r="0" b="0"/>
              <a:pathLst>
                <a:path w="210690" h="224142">
                  <a:moveTo>
                    <a:pt x="100686" y="870"/>
                  </a:moveTo>
                  <a:lnTo>
                    <a:pt x="89017" y="3871"/>
                  </a:lnTo>
                  <a:lnTo>
                    <a:pt x="78529" y="7294"/>
                  </a:lnTo>
                  <a:lnTo>
                    <a:pt x="68232" y="11494"/>
                  </a:lnTo>
                  <a:lnTo>
                    <a:pt x="58103" y="16567"/>
                  </a:lnTo>
                  <a:lnTo>
                    <a:pt x="48408" y="22697"/>
                  </a:lnTo>
                  <a:lnTo>
                    <a:pt x="39276" y="29885"/>
                  </a:lnTo>
                  <a:lnTo>
                    <a:pt x="30846" y="38145"/>
                  </a:lnTo>
                  <a:lnTo>
                    <a:pt x="23333" y="47589"/>
                  </a:lnTo>
                  <a:lnTo>
                    <a:pt x="16767" y="58166"/>
                  </a:lnTo>
                  <a:lnTo>
                    <a:pt x="11189" y="69862"/>
                  </a:lnTo>
                  <a:lnTo>
                    <a:pt x="6732" y="82768"/>
                  </a:lnTo>
                  <a:lnTo>
                    <a:pt x="3367" y="96812"/>
                  </a:lnTo>
                  <a:lnTo>
                    <a:pt x="1089" y="111480"/>
                  </a:lnTo>
                  <a:lnTo>
                    <a:pt x="0" y="125938"/>
                  </a:lnTo>
                  <a:lnTo>
                    <a:pt x="50" y="139728"/>
                  </a:lnTo>
                  <a:lnTo>
                    <a:pt x="1217" y="152596"/>
                  </a:lnTo>
                  <a:lnTo>
                    <a:pt x="3596" y="164320"/>
                  </a:lnTo>
                  <a:lnTo>
                    <a:pt x="7126" y="174902"/>
                  </a:lnTo>
                  <a:lnTo>
                    <a:pt x="11784" y="184349"/>
                  </a:lnTo>
                  <a:lnTo>
                    <a:pt x="17660" y="192563"/>
                  </a:lnTo>
                  <a:lnTo>
                    <a:pt x="24686" y="199613"/>
                  </a:lnTo>
                  <a:lnTo>
                    <a:pt x="32675" y="205690"/>
                  </a:lnTo>
                  <a:lnTo>
                    <a:pt x="41408" y="211015"/>
                  </a:lnTo>
                  <a:lnTo>
                    <a:pt x="50688" y="215777"/>
                  </a:lnTo>
                  <a:lnTo>
                    <a:pt x="60359" y="219807"/>
                  </a:lnTo>
                  <a:lnTo>
                    <a:pt x="70304" y="222610"/>
                  </a:lnTo>
                  <a:lnTo>
                    <a:pt x="80437" y="224013"/>
                  </a:lnTo>
                  <a:lnTo>
                    <a:pt x="90699" y="224141"/>
                  </a:lnTo>
                  <a:lnTo>
                    <a:pt x="101049" y="223238"/>
                  </a:lnTo>
                  <a:lnTo>
                    <a:pt x="111452" y="221553"/>
                  </a:lnTo>
                  <a:lnTo>
                    <a:pt x="121727" y="219134"/>
                  </a:lnTo>
                  <a:lnTo>
                    <a:pt x="131554" y="215840"/>
                  </a:lnTo>
                  <a:lnTo>
                    <a:pt x="140793" y="211665"/>
                  </a:lnTo>
                  <a:lnTo>
                    <a:pt x="149472" y="206727"/>
                  </a:lnTo>
                  <a:lnTo>
                    <a:pt x="157688" y="201188"/>
                  </a:lnTo>
                  <a:lnTo>
                    <a:pt x="165550" y="195197"/>
                  </a:lnTo>
                  <a:lnTo>
                    <a:pt x="173152" y="188717"/>
                  </a:lnTo>
                  <a:lnTo>
                    <a:pt x="180572" y="181535"/>
                  </a:lnTo>
                  <a:lnTo>
                    <a:pt x="187854" y="173583"/>
                  </a:lnTo>
                  <a:lnTo>
                    <a:pt x="194712" y="164615"/>
                  </a:lnTo>
                  <a:lnTo>
                    <a:pt x="200558" y="154152"/>
                  </a:lnTo>
                  <a:lnTo>
                    <a:pt x="205149" y="142080"/>
                  </a:lnTo>
                  <a:lnTo>
                    <a:pt x="208400" y="128904"/>
                  </a:lnTo>
                  <a:lnTo>
                    <a:pt x="210215" y="115529"/>
                  </a:lnTo>
                  <a:lnTo>
                    <a:pt x="210689" y="102501"/>
                  </a:lnTo>
                  <a:lnTo>
                    <a:pt x="209890" y="89993"/>
                  </a:lnTo>
                  <a:lnTo>
                    <a:pt x="207766" y="77987"/>
                  </a:lnTo>
                  <a:lnTo>
                    <a:pt x="204416" y="66401"/>
                  </a:lnTo>
                  <a:lnTo>
                    <a:pt x="200049" y="55297"/>
                  </a:lnTo>
                  <a:lnTo>
                    <a:pt x="194903" y="44900"/>
                  </a:lnTo>
                  <a:lnTo>
                    <a:pt x="189179" y="35275"/>
                  </a:lnTo>
                  <a:lnTo>
                    <a:pt x="182879" y="26504"/>
                  </a:lnTo>
                  <a:lnTo>
                    <a:pt x="175818" y="18758"/>
                  </a:lnTo>
                  <a:lnTo>
                    <a:pt x="167957" y="12038"/>
                  </a:lnTo>
                  <a:lnTo>
                    <a:pt x="159389" y="6525"/>
                  </a:lnTo>
                  <a:lnTo>
                    <a:pt x="150260" y="2645"/>
                  </a:lnTo>
                  <a:lnTo>
                    <a:pt x="140715" y="485"/>
                  </a:lnTo>
                  <a:lnTo>
                    <a:pt x="131033" y="0"/>
                  </a:lnTo>
                  <a:lnTo>
                    <a:pt x="121614" y="1186"/>
                  </a:lnTo>
                  <a:lnTo>
                    <a:pt x="112656" y="3868"/>
                  </a:lnTo>
                  <a:lnTo>
                    <a:pt x="104281" y="7645"/>
                  </a:lnTo>
                  <a:lnTo>
                    <a:pt x="95697" y="12463"/>
                  </a:lnTo>
                  <a:lnTo>
                    <a:pt x="85035" y="19858"/>
                  </a:lnTo>
                  <a:lnTo>
                    <a:pt x="69100" y="32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90300" y="1526632"/>
              <a:ext cx="47217" cy="105286"/>
            </a:xfrm>
            <a:custGeom>
              <a:avLst/>
              <a:gdLst/>
              <a:ahLst/>
              <a:cxnLst/>
              <a:rect l="0" t="0" r="0" b="0"/>
              <a:pathLst>
                <a:path w="47217" h="105286">
                  <a:moveTo>
                    <a:pt x="31586" y="0"/>
                  </a:moveTo>
                  <a:lnTo>
                    <a:pt x="37320" y="8868"/>
                  </a:lnTo>
                  <a:lnTo>
                    <a:pt x="41603" y="17855"/>
                  </a:lnTo>
                  <a:lnTo>
                    <a:pt x="44800" y="27841"/>
                  </a:lnTo>
                  <a:lnTo>
                    <a:pt x="46815" y="38476"/>
                  </a:lnTo>
                  <a:lnTo>
                    <a:pt x="47216" y="48991"/>
                  </a:lnTo>
                  <a:lnTo>
                    <a:pt x="45900" y="58938"/>
                  </a:lnTo>
                  <a:lnTo>
                    <a:pt x="42905" y="68052"/>
                  </a:lnTo>
                  <a:lnTo>
                    <a:pt x="38232" y="76092"/>
                  </a:lnTo>
                  <a:lnTo>
                    <a:pt x="32067" y="83044"/>
                  </a:lnTo>
                  <a:lnTo>
                    <a:pt x="25154" y="88914"/>
                  </a:lnTo>
                  <a:lnTo>
                    <a:pt x="18023" y="94203"/>
                  </a:lnTo>
                  <a:lnTo>
                    <a:pt x="10051" y="9937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676408" y="1052849"/>
            <a:ext cx="1052652" cy="536955"/>
            <a:chOff x="5676408" y="1052849"/>
            <a:chExt cx="1052652" cy="536955"/>
          </a:xfrm>
        </p:grpSpPr>
        <p:sp>
          <p:nvSpPr>
            <p:cNvPr id="30" name="Freeform 29"/>
            <p:cNvSpPr/>
            <p:nvPr/>
          </p:nvSpPr>
          <p:spPr>
            <a:xfrm>
              <a:off x="5676408" y="1052849"/>
              <a:ext cx="287203" cy="426987"/>
            </a:xfrm>
            <a:custGeom>
              <a:avLst/>
              <a:gdLst/>
              <a:ahLst/>
              <a:cxnLst/>
              <a:rect l="0" t="0" r="0" b="0"/>
              <a:pathLst>
                <a:path w="287203" h="426987">
                  <a:moveTo>
                    <a:pt x="135322" y="0"/>
                  </a:moveTo>
                  <a:lnTo>
                    <a:pt x="126588" y="8802"/>
                  </a:lnTo>
                  <a:lnTo>
                    <a:pt x="118881" y="17148"/>
                  </a:lnTo>
                  <a:lnTo>
                    <a:pt x="111479" y="25847"/>
                  </a:lnTo>
                  <a:lnTo>
                    <a:pt x="104218" y="34968"/>
                  </a:lnTo>
                  <a:lnTo>
                    <a:pt x="97039" y="44463"/>
                  </a:lnTo>
                  <a:lnTo>
                    <a:pt x="89914" y="54250"/>
                  </a:lnTo>
                  <a:lnTo>
                    <a:pt x="82824" y="64092"/>
                  </a:lnTo>
                  <a:lnTo>
                    <a:pt x="75757" y="73617"/>
                  </a:lnTo>
                  <a:lnTo>
                    <a:pt x="68706" y="82650"/>
                  </a:lnTo>
                  <a:lnTo>
                    <a:pt x="61666" y="91189"/>
                  </a:lnTo>
                  <a:lnTo>
                    <a:pt x="54632" y="99310"/>
                  </a:lnTo>
                  <a:lnTo>
                    <a:pt x="47604" y="107108"/>
                  </a:lnTo>
                  <a:lnTo>
                    <a:pt x="40578" y="114668"/>
                  </a:lnTo>
                  <a:lnTo>
                    <a:pt x="33555" y="122059"/>
                  </a:lnTo>
                  <a:lnTo>
                    <a:pt x="26518" y="129297"/>
                  </a:lnTo>
                  <a:lnTo>
                    <a:pt x="18956" y="135233"/>
                  </a:lnTo>
                  <a:lnTo>
                    <a:pt x="11098" y="137914"/>
                  </a:lnTo>
                  <a:lnTo>
                    <a:pt x="4814" y="137020"/>
                  </a:lnTo>
                  <a:lnTo>
                    <a:pt x="1101" y="133224"/>
                  </a:lnTo>
                  <a:lnTo>
                    <a:pt x="0" y="127311"/>
                  </a:lnTo>
                  <a:lnTo>
                    <a:pt x="953" y="119917"/>
                  </a:lnTo>
                  <a:lnTo>
                    <a:pt x="3155" y="111505"/>
                  </a:lnTo>
                  <a:lnTo>
                    <a:pt x="6032" y="102405"/>
                  </a:lnTo>
                  <a:lnTo>
                    <a:pt x="9581" y="93005"/>
                  </a:lnTo>
                  <a:lnTo>
                    <a:pt x="14245" y="83765"/>
                  </a:lnTo>
                  <a:lnTo>
                    <a:pt x="20196" y="74918"/>
                  </a:lnTo>
                  <a:lnTo>
                    <a:pt x="27329" y="66501"/>
                  </a:lnTo>
                  <a:lnTo>
                    <a:pt x="35421" y="58460"/>
                  </a:lnTo>
                  <a:lnTo>
                    <a:pt x="44243" y="50725"/>
                  </a:lnTo>
                  <a:lnTo>
                    <a:pt x="53761" y="43545"/>
                  </a:lnTo>
                  <a:lnTo>
                    <a:pt x="64128" y="37475"/>
                  </a:lnTo>
                  <a:lnTo>
                    <a:pt x="75356" y="32729"/>
                  </a:lnTo>
                  <a:lnTo>
                    <a:pt x="87165" y="29373"/>
                  </a:lnTo>
                  <a:lnTo>
                    <a:pt x="99092" y="27487"/>
                  </a:lnTo>
                  <a:lnTo>
                    <a:pt x="110846" y="26974"/>
                  </a:lnTo>
                  <a:lnTo>
                    <a:pt x="122009" y="28086"/>
                  </a:lnTo>
                  <a:lnTo>
                    <a:pt x="131973" y="31485"/>
                  </a:lnTo>
                  <a:lnTo>
                    <a:pt x="140522" y="37324"/>
                  </a:lnTo>
                  <a:lnTo>
                    <a:pt x="147771" y="45158"/>
                  </a:lnTo>
                  <a:lnTo>
                    <a:pt x="153964" y="54243"/>
                  </a:lnTo>
                  <a:lnTo>
                    <a:pt x="159351" y="64022"/>
                  </a:lnTo>
                  <a:lnTo>
                    <a:pt x="163990" y="74330"/>
                  </a:lnTo>
                  <a:lnTo>
                    <a:pt x="167743" y="85301"/>
                  </a:lnTo>
                  <a:lnTo>
                    <a:pt x="170600" y="96968"/>
                  </a:lnTo>
                  <a:lnTo>
                    <a:pt x="172520" y="109090"/>
                  </a:lnTo>
                  <a:lnTo>
                    <a:pt x="173360" y="121234"/>
                  </a:lnTo>
                  <a:lnTo>
                    <a:pt x="173141" y="133143"/>
                  </a:lnTo>
                  <a:lnTo>
                    <a:pt x="171858" y="144581"/>
                  </a:lnTo>
                  <a:lnTo>
                    <a:pt x="169401" y="155262"/>
                  </a:lnTo>
                  <a:lnTo>
                    <a:pt x="165822" y="165112"/>
                  </a:lnTo>
                  <a:lnTo>
                    <a:pt x="161301" y="174218"/>
                  </a:lnTo>
                  <a:lnTo>
                    <a:pt x="156051" y="182728"/>
                  </a:lnTo>
                  <a:lnTo>
                    <a:pt x="150273" y="190737"/>
                  </a:lnTo>
                  <a:lnTo>
                    <a:pt x="144608" y="196501"/>
                  </a:lnTo>
                  <a:lnTo>
                    <a:pt x="141986" y="197910"/>
                  </a:lnTo>
                  <a:lnTo>
                    <a:pt x="144739" y="196624"/>
                  </a:lnTo>
                  <a:lnTo>
                    <a:pt x="151059" y="195004"/>
                  </a:lnTo>
                  <a:lnTo>
                    <a:pt x="159314" y="194122"/>
                  </a:lnTo>
                  <a:lnTo>
                    <a:pt x="168602" y="194227"/>
                  </a:lnTo>
                  <a:lnTo>
                    <a:pt x="178609" y="195400"/>
                  </a:lnTo>
                  <a:lnTo>
                    <a:pt x="189389" y="197768"/>
                  </a:lnTo>
                  <a:lnTo>
                    <a:pt x="200930" y="201284"/>
                  </a:lnTo>
                  <a:lnTo>
                    <a:pt x="212801" y="205930"/>
                  </a:lnTo>
                  <a:lnTo>
                    <a:pt x="224245" y="211796"/>
                  </a:lnTo>
                  <a:lnTo>
                    <a:pt x="234871" y="218815"/>
                  </a:lnTo>
                  <a:lnTo>
                    <a:pt x="244634" y="226799"/>
                  </a:lnTo>
                  <a:lnTo>
                    <a:pt x="253652" y="235528"/>
                  </a:lnTo>
                  <a:lnTo>
                    <a:pt x="262080" y="244811"/>
                  </a:lnTo>
                  <a:lnTo>
                    <a:pt x="269741" y="254653"/>
                  </a:lnTo>
                  <a:lnTo>
                    <a:pt x="276142" y="265245"/>
                  </a:lnTo>
                  <a:lnTo>
                    <a:pt x="281113" y="276630"/>
                  </a:lnTo>
                  <a:lnTo>
                    <a:pt x="284622" y="288717"/>
                  </a:lnTo>
                  <a:lnTo>
                    <a:pt x="286610" y="301363"/>
                  </a:lnTo>
                  <a:lnTo>
                    <a:pt x="287202" y="314422"/>
                  </a:lnTo>
                  <a:lnTo>
                    <a:pt x="286481" y="327616"/>
                  </a:lnTo>
                  <a:lnTo>
                    <a:pt x="284411" y="340546"/>
                  </a:lnTo>
                  <a:lnTo>
                    <a:pt x="281095" y="353015"/>
                  </a:lnTo>
                  <a:lnTo>
                    <a:pt x="276752" y="364844"/>
                  </a:lnTo>
                  <a:lnTo>
                    <a:pt x="271621" y="375796"/>
                  </a:lnTo>
                  <a:lnTo>
                    <a:pt x="265903" y="385825"/>
                  </a:lnTo>
                  <a:lnTo>
                    <a:pt x="259437" y="394883"/>
                  </a:lnTo>
                  <a:lnTo>
                    <a:pt x="251734" y="402829"/>
                  </a:lnTo>
                  <a:lnTo>
                    <a:pt x="242618" y="409690"/>
                  </a:lnTo>
                  <a:lnTo>
                    <a:pt x="232054" y="415469"/>
                  </a:lnTo>
                  <a:lnTo>
                    <a:pt x="219981" y="420061"/>
                  </a:lnTo>
                  <a:lnTo>
                    <a:pt x="206528" y="423518"/>
                  </a:lnTo>
                  <a:lnTo>
                    <a:pt x="192103" y="425857"/>
                  </a:lnTo>
                  <a:lnTo>
                    <a:pt x="177283" y="426986"/>
                  </a:lnTo>
                  <a:lnTo>
                    <a:pt x="162441" y="426969"/>
                  </a:lnTo>
                  <a:lnTo>
                    <a:pt x="147944" y="425957"/>
                  </a:lnTo>
                  <a:lnTo>
                    <a:pt x="132625" y="423900"/>
                  </a:lnTo>
                  <a:lnTo>
                    <a:pt x="112907" y="419504"/>
                  </a:lnTo>
                  <a:lnTo>
                    <a:pt x="8268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43357" y="1452932"/>
              <a:ext cx="53991" cy="136872"/>
            </a:xfrm>
            <a:custGeom>
              <a:avLst/>
              <a:gdLst/>
              <a:ahLst/>
              <a:cxnLst/>
              <a:rect l="0" t="0" r="0" b="0"/>
              <a:pathLst>
                <a:path w="53991" h="136872">
                  <a:moveTo>
                    <a:pt x="10529" y="0"/>
                  </a:moveTo>
                  <a:lnTo>
                    <a:pt x="16396" y="5868"/>
                  </a:lnTo>
                  <a:lnTo>
                    <a:pt x="21961" y="11432"/>
                  </a:lnTo>
                  <a:lnTo>
                    <a:pt x="27755" y="17236"/>
                  </a:lnTo>
                  <a:lnTo>
                    <a:pt x="33663" y="23489"/>
                  </a:lnTo>
                  <a:lnTo>
                    <a:pt x="39345" y="30468"/>
                  </a:lnTo>
                  <a:lnTo>
                    <a:pt x="44611" y="38249"/>
                  </a:lnTo>
                  <a:lnTo>
                    <a:pt x="49115" y="46750"/>
                  </a:lnTo>
                  <a:lnTo>
                    <a:pt x="52305" y="55830"/>
                  </a:lnTo>
                  <a:lnTo>
                    <a:pt x="53990" y="65338"/>
                  </a:lnTo>
                  <a:lnTo>
                    <a:pt x="53985" y="74994"/>
                  </a:lnTo>
                  <a:lnTo>
                    <a:pt x="51936" y="84395"/>
                  </a:lnTo>
                  <a:lnTo>
                    <a:pt x="47857" y="93340"/>
                  </a:lnTo>
                  <a:lnTo>
                    <a:pt x="42119" y="101707"/>
                  </a:lnTo>
                  <a:lnTo>
                    <a:pt x="34499" y="110285"/>
                  </a:lnTo>
                  <a:lnTo>
                    <a:pt x="22090" y="12094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80269" y="117919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1" y="8869"/>
                  </a:lnTo>
                  <a:lnTo>
                    <a:pt x="16049" y="17856"/>
                  </a:lnTo>
                  <a:lnTo>
                    <a:pt x="14445" y="27860"/>
                  </a:lnTo>
                  <a:lnTo>
                    <a:pt x="13265" y="39186"/>
                  </a:lnTo>
                  <a:lnTo>
                    <a:pt x="12416" y="52294"/>
                  </a:lnTo>
                  <a:lnTo>
                    <a:pt x="11814" y="67255"/>
                  </a:lnTo>
                  <a:lnTo>
                    <a:pt x="11227" y="83671"/>
                  </a:lnTo>
                  <a:lnTo>
                    <a:pt x="10294" y="100896"/>
                  </a:lnTo>
                  <a:lnTo>
                    <a:pt x="8852" y="118472"/>
                  </a:lnTo>
                  <a:lnTo>
                    <a:pt x="7069" y="135999"/>
                  </a:lnTo>
                  <a:lnTo>
                    <a:pt x="5333" y="153065"/>
                  </a:lnTo>
                  <a:lnTo>
                    <a:pt x="3871" y="169503"/>
                  </a:lnTo>
                  <a:lnTo>
                    <a:pt x="2739" y="185337"/>
                  </a:lnTo>
                  <a:lnTo>
                    <a:pt x="1904" y="200671"/>
                  </a:lnTo>
                  <a:lnTo>
                    <a:pt x="1308" y="215613"/>
                  </a:lnTo>
                  <a:lnTo>
                    <a:pt x="891" y="230045"/>
                  </a:lnTo>
                  <a:lnTo>
                    <a:pt x="557" y="245251"/>
                  </a:lnTo>
                  <a:lnTo>
                    <a:pt x="277" y="26480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52706" y="1195459"/>
              <a:ext cx="276354" cy="280380"/>
            </a:xfrm>
            <a:custGeom>
              <a:avLst/>
              <a:gdLst/>
              <a:ahLst/>
              <a:cxnLst/>
              <a:rect l="0" t="0" r="0" b="0"/>
              <a:pathLst>
                <a:path w="276354" h="280380">
                  <a:moveTo>
                    <a:pt x="138133" y="15318"/>
                  </a:moveTo>
                  <a:lnTo>
                    <a:pt x="126466" y="18386"/>
                  </a:lnTo>
                  <a:lnTo>
                    <a:pt x="115976" y="22448"/>
                  </a:lnTo>
                  <a:lnTo>
                    <a:pt x="105679" y="27936"/>
                  </a:lnTo>
                  <a:lnTo>
                    <a:pt x="95550" y="34523"/>
                  </a:lnTo>
                  <a:lnTo>
                    <a:pt x="85856" y="41673"/>
                  </a:lnTo>
                  <a:lnTo>
                    <a:pt x="76719" y="49021"/>
                  </a:lnTo>
                  <a:lnTo>
                    <a:pt x="68116" y="56554"/>
                  </a:lnTo>
                  <a:lnTo>
                    <a:pt x="59955" y="64511"/>
                  </a:lnTo>
                  <a:lnTo>
                    <a:pt x="52131" y="73012"/>
                  </a:lnTo>
                  <a:lnTo>
                    <a:pt x="44554" y="82195"/>
                  </a:lnTo>
                  <a:lnTo>
                    <a:pt x="37153" y="92277"/>
                  </a:lnTo>
                  <a:lnTo>
                    <a:pt x="29879" y="103287"/>
                  </a:lnTo>
                  <a:lnTo>
                    <a:pt x="22856" y="115107"/>
                  </a:lnTo>
                  <a:lnTo>
                    <a:pt x="16368" y="127565"/>
                  </a:lnTo>
                  <a:lnTo>
                    <a:pt x="10532" y="140501"/>
                  </a:lnTo>
                  <a:lnTo>
                    <a:pt x="5630" y="153779"/>
                  </a:lnTo>
                  <a:lnTo>
                    <a:pt x="2168" y="167299"/>
                  </a:lnTo>
                  <a:lnTo>
                    <a:pt x="292" y="180980"/>
                  </a:lnTo>
                  <a:lnTo>
                    <a:pt x="0" y="194608"/>
                  </a:lnTo>
                  <a:lnTo>
                    <a:pt x="1316" y="207838"/>
                  </a:lnTo>
                  <a:lnTo>
                    <a:pt x="4094" y="220507"/>
                  </a:lnTo>
                  <a:lnTo>
                    <a:pt x="8228" y="232302"/>
                  </a:lnTo>
                  <a:lnTo>
                    <a:pt x="13744" y="242698"/>
                  </a:lnTo>
                  <a:lnTo>
                    <a:pt x="20525" y="251542"/>
                  </a:lnTo>
                  <a:lnTo>
                    <a:pt x="28348" y="258989"/>
                  </a:lnTo>
                  <a:lnTo>
                    <a:pt x="36969" y="265315"/>
                  </a:lnTo>
                  <a:lnTo>
                    <a:pt x="46178" y="270788"/>
                  </a:lnTo>
                  <a:lnTo>
                    <a:pt x="55971" y="275314"/>
                  </a:lnTo>
                  <a:lnTo>
                    <a:pt x="66530" y="278458"/>
                  </a:lnTo>
                  <a:lnTo>
                    <a:pt x="77895" y="280094"/>
                  </a:lnTo>
                  <a:lnTo>
                    <a:pt x="89968" y="280379"/>
                  </a:lnTo>
                  <a:lnTo>
                    <a:pt x="102603" y="279583"/>
                  </a:lnTo>
                  <a:lnTo>
                    <a:pt x="115657" y="277969"/>
                  </a:lnTo>
                  <a:lnTo>
                    <a:pt x="128845" y="275598"/>
                  </a:lnTo>
                  <a:lnTo>
                    <a:pt x="141773" y="272337"/>
                  </a:lnTo>
                  <a:lnTo>
                    <a:pt x="154245" y="268179"/>
                  </a:lnTo>
                  <a:lnTo>
                    <a:pt x="166246" y="263082"/>
                  </a:lnTo>
                  <a:lnTo>
                    <a:pt x="177845" y="256904"/>
                  </a:lnTo>
                  <a:lnTo>
                    <a:pt x="189126" y="249676"/>
                  </a:lnTo>
                  <a:lnTo>
                    <a:pt x="200008" y="241720"/>
                  </a:lnTo>
                  <a:lnTo>
                    <a:pt x="210251" y="233541"/>
                  </a:lnTo>
                  <a:lnTo>
                    <a:pt x="219773" y="225446"/>
                  </a:lnTo>
                  <a:lnTo>
                    <a:pt x="228643" y="217385"/>
                  </a:lnTo>
                  <a:lnTo>
                    <a:pt x="236987" y="209060"/>
                  </a:lnTo>
                  <a:lnTo>
                    <a:pt x="244932" y="200306"/>
                  </a:lnTo>
                  <a:lnTo>
                    <a:pt x="252420" y="190951"/>
                  </a:lnTo>
                  <a:lnTo>
                    <a:pt x="259230" y="180753"/>
                  </a:lnTo>
                  <a:lnTo>
                    <a:pt x="265284" y="169659"/>
                  </a:lnTo>
                  <a:lnTo>
                    <a:pt x="270334" y="157614"/>
                  </a:lnTo>
                  <a:lnTo>
                    <a:pt x="273895" y="144471"/>
                  </a:lnTo>
                  <a:lnTo>
                    <a:pt x="275842" y="130264"/>
                  </a:lnTo>
                  <a:lnTo>
                    <a:pt x="276353" y="115317"/>
                  </a:lnTo>
                  <a:lnTo>
                    <a:pt x="275716" y="100138"/>
                  </a:lnTo>
                  <a:lnTo>
                    <a:pt x="274207" y="85051"/>
                  </a:lnTo>
                  <a:lnTo>
                    <a:pt x="271739" y="70499"/>
                  </a:lnTo>
                  <a:lnTo>
                    <a:pt x="267880" y="57106"/>
                  </a:lnTo>
                  <a:lnTo>
                    <a:pt x="262507" y="45106"/>
                  </a:lnTo>
                  <a:lnTo>
                    <a:pt x="255781" y="34557"/>
                  </a:lnTo>
                  <a:lnTo>
                    <a:pt x="247971" y="25528"/>
                  </a:lnTo>
                  <a:lnTo>
                    <a:pt x="239337" y="17901"/>
                  </a:lnTo>
                  <a:lnTo>
                    <a:pt x="229777" y="11589"/>
                  </a:lnTo>
                  <a:lnTo>
                    <a:pt x="218850" y="6631"/>
                  </a:lnTo>
                  <a:lnTo>
                    <a:pt x="206434" y="2930"/>
                  </a:lnTo>
                  <a:lnTo>
                    <a:pt x="193012" y="595"/>
                  </a:lnTo>
                  <a:lnTo>
                    <a:pt x="179464" y="0"/>
                  </a:lnTo>
                  <a:lnTo>
                    <a:pt x="166320" y="1190"/>
                  </a:lnTo>
                  <a:lnTo>
                    <a:pt x="153803" y="3812"/>
                  </a:lnTo>
                  <a:lnTo>
                    <a:pt x="140568" y="7655"/>
                  </a:lnTo>
                  <a:lnTo>
                    <a:pt x="123219" y="14173"/>
                  </a:lnTo>
                  <a:lnTo>
                    <a:pt x="96019" y="25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6811938" y="1463461"/>
            <a:ext cx="45512" cy="157928"/>
          </a:xfrm>
          <a:custGeom>
            <a:avLst/>
            <a:gdLst/>
            <a:ahLst/>
            <a:cxnLst/>
            <a:rect l="0" t="0" r="0" b="0"/>
            <a:pathLst>
              <a:path w="45512" h="157928">
                <a:moveTo>
                  <a:pt x="0" y="0"/>
                </a:moveTo>
                <a:lnTo>
                  <a:pt x="8734" y="5867"/>
                </a:lnTo>
                <a:lnTo>
                  <a:pt x="16441" y="11432"/>
                </a:lnTo>
                <a:lnTo>
                  <a:pt x="23833" y="17245"/>
                </a:lnTo>
                <a:lnTo>
                  <a:pt x="30749" y="23844"/>
                </a:lnTo>
                <a:lnTo>
                  <a:pt x="36630" y="32119"/>
                </a:lnTo>
                <a:lnTo>
                  <a:pt x="41240" y="42397"/>
                </a:lnTo>
                <a:lnTo>
                  <a:pt x="44334" y="54204"/>
                </a:lnTo>
                <a:lnTo>
                  <a:pt x="45511" y="66580"/>
                </a:lnTo>
                <a:lnTo>
                  <a:pt x="44743" y="78899"/>
                </a:lnTo>
                <a:lnTo>
                  <a:pt x="42297" y="90912"/>
                </a:lnTo>
                <a:lnTo>
                  <a:pt x="38528" y="102578"/>
                </a:lnTo>
                <a:lnTo>
                  <a:pt x="33781" y="113924"/>
                </a:lnTo>
                <a:lnTo>
                  <a:pt x="28446" y="124562"/>
                </a:lnTo>
                <a:lnTo>
                  <a:pt x="22331" y="134712"/>
                </a:lnTo>
                <a:lnTo>
                  <a:pt x="13790" y="145269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288706" y="1197351"/>
            <a:ext cx="1160370" cy="455624"/>
            <a:chOff x="4288706" y="1197351"/>
            <a:chExt cx="1160370" cy="455624"/>
          </a:xfrm>
        </p:grpSpPr>
        <p:sp>
          <p:nvSpPr>
            <p:cNvPr id="36" name="Freeform 35"/>
            <p:cNvSpPr/>
            <p:nvPr/>
          </p:nvSpPr>
          <p:spPr>
            <a:xfrm>
              <a:off x="4288706" y="1197351"/>
              <a:ext cx="217492" cy="323835"/>
            </a:xfrm>
            <a:custGeom>
              <a:avLst/>
              <a:gdLst/>
              <a:ahLst/>
              <a:cxnLst/>
              <a:rect l="0" t="0" r="0" b="0"/>
              <a:pathLst>
                <a:path w="217492" h="323835">
                  <a:moveTo>
                    <a:pt x="27978" y="34483"/>
                  </a:moveTo>
                  <a:lnTo>
                    <a:pt x="22110" y="40417"/>
                  </a:lnTo>
                  <a:lnTo>
                    <a:pt x="16545" y="46622"/>
                  </a:lnTo>
                  <a:lnTo>
                    <a:pt x="10759" y="53642"/>
                  </a:lnTo>
                  <a:lnTo>
                    <a:pt x="5165" y="58787"/>
                  </a:lnTo>
                  <a:lnTo>
                    <a:pt x="1204" y="58805"/>
                  </a:lnTo>
                  <a:lnTo>
                    <a:pt x="0" y="54843"/>
                  </a:lnTo>
                  <a:lnTo>
                    <a:pt x="1277" y="48392"/>
                  </a:lnTo>
                  <a:lnTo>
                    <a:pt x="4555" y="40588"/>
                  </a:lnTo>
                  <a:lnTo>
                    <a:pt x="9583" y="32324"/>
                  </a:lnTo>
                  <a:lnTo>
                    <a:pt x="16088" y="24094"/>
                  </a:lnTo>
                  <a:lnTo>
                    <a:pt x="23919" y="16406"/>
                  </a:lnTo>
                  <a:lnTo>
                    <a:pt x="33089" y="9907"/>
                  </a:lnTo>
                  <a:lnTo>
                    <a:pt x="43483" y="4836"/>
                  </a:lnTo>
                  <a:lnTo>
                    <a:pt x="54719" y="1411"/>
                  </a:lnTo>
                  <a:lnTo>
                    <a:pt x="66254" y="0"/>
                  </a:lnTo>
                  <a:lnTo>
                    <a:pt x="77743" y="611"/>
                  </a:lnTo>
                  <a:lnTo>
                    <a:pt x="88727" y="3121"/>
                  </a:lnTo>
                  <a:lnTo>
                    <a:pt x="98571" y="7463"/>
                  </a:lnTo>
                  <a:lnTo>
                    <a:pt x="107045" y="13417"/>
                  </a:lnTo>
                  <a:lnTo>
                    <a:pt x="114412" y="20666"/>
                  </a:lnTo>
                  <a:lnTo>
                    <a:pt x="121217" y="28894"/>
                  </a:lnTo>
                  <a:lnTo>
                    <a:pt x="127834" y="37831"/>
                  </a:lnTo>
                  <a:lnTo>
                    <a:pt x="134282" y="47271"/>
                  </a:lnTo>
                  <a:lnTo>
                    <a:pt x="140320" y="57060"/>
                  </a:lnTo>
                  <a:lnTo>
                    <a:pt x="145826" y="67097"/>
                  </a:lnTo>
                  <a:lnTo>
                    <a:pt x="150660" y="77635"/>
                  </a:lnTo>
                  <a:lnTo>
                    <a:pt x="154601" y="89234"/>
                  </a:lnTo>
                  <a:lnTo>
                    <a:pt x="157618" y="102113"/>
                  </a:lnTo>
                  <a:lnTo>
                    <a:pt x="159830" y="116018"/>
                  </a:lnTo>
                  <a:lnTo>
                    <a:pt x="161404" y="130423"/>
                  </a:lnTo>
                  <a:lnTo>
                    <a:pt x="162499" y="144961"/>
                  </a:lnTo>
                  <a:lnTo>
                    <a:pt x="163083" y="159297"/>
                  </a:lnTo>
                  <a:lnTo>
                    <a:pt x="162952" y="173070"/>
                  </a:lnTo>
                  <a:lnTo>
                    <a:pt x="162050" y="186144"/>
                  </a:lnTo>
                  <a:lnTo>
                    <a:pt x="160461" y="198566"/>
                  </a:lnTo>
                  <a:lnTo>
                    <a:pt x="158324" y="210455"/>
                  </a:lnTo>
                  <a:lnTo>
                    <a:pt x="155771" y="221940"/>
                  </a:lnTo>
                  <a:lnTo>
                    <a:pt x="152751" y="233130"/>
                  </a:lnTo>
                  <a:lnTo>
                    <a:pt x="149046" y="244112"/>
                  </a:lnTo>
                  <a:lnTo>
                    <a:pt x="144591" y="254944"/>
                  </a:lnTo>
                  <a:lnTo>
                    <a:pt x="139464" y="265508"/>
                  </a:lnTo>
                  <a:lnTo>
                    <a:pt x="133797" y="275528"/>
                  </a:lnTo>
                  <a:lnTo>
                    <a:pt x="127721" y="284893"/>
                  </a:lnTo>
                  <a:lnTo>
                    <a:pt x="121183" y="293486"/>
                  </a:lnTo>
                  <a:lnTo>
                    <a:pt x="113962" y="301112"/>
                  </a:lnTo>
                  <a:lnTo>
                    <a:pt x="105989" y="307755"/>
                  </a:lnTo>
                  <a:lnTo>
                    <a:pt x="97177" y="313386"/>
                  </a:lnTo>
                  <a:lnTo>
                    <a:pt x="87352" y="317877"/>
                  </a:lnTo>
                  <a:lnTo>
                    <a:pt x="76525" y="321262"/>
                  </a:lnTo>
                  <a:lnTo>
                    <a:pt x="65170" y="323383"/>
                  </a:lnTo>
                  <a:lnTo>
                    <a:pt x="54088" y="323834"/>
                  </a:lnTo>
                  <a:lnTo>
                    <a:pt x="43722" y="322534"/>
                  </a:lnTo>
                  <a:lnTo>
                    <a:pt x="34477" y="319373"/>
                  </a:lnTo>
                  <a:lnTo>
                    <a:pt x="26871" y="314052"/>
                  </a:lnTo>
                  <a:lnTo>
                    <a:pt x="21029" y="306629"/>
                  </a:lnTo>
                  <a:lnTo>
                    <a:pt x="17072" y="297747"/>
                  </a:lnTo>
                  <a:lnTo>
                    <a:pt x="15300" y="288417"/>
                  </a:lnTo>
                  <a:lnTo>
                    <a:pt x="15666" y="279260"/>
                  </a:lnTo>
                  <a:lnTo>
                    <a:pt x="18010" y="270506"/>
                  </a:lnTo>
                  <a:lnTo>
                    <a:pt x="22241" y="262175"/>
                  </a:lnTo>
                  <a:lnTo>
                    <a:pt x="28124" y="254217"/>
                  </a:lnTo>
                  <a:lnTo>
                    <a:pt x="35496" y="247043"/>
                  </a:lnTo>
                  <a:lnTo>
                    <a:pt x="44339" y="241501"/>
                  </a:lnTo>
                  <a:lnTo>
                    <a:pt x="54502" y="237921"/>
                  </a:lnTo>
                  <a:lnTo>
                    <a:pt x="65580" y="236160"/>
                  </a:lnTo>
                  <a:lnTo>
                    <a:pt x="77006" y="235882"/>
                  </a:lnTo>
                  <a:lnTo>
                    <a:pt x="88431" y="236736"/>
                  </a:lnTo>
                  <a:lnTo>
                    <a:pt x="99712" y="238578"/>
                  </a:lnTo>
                  <a:lnTo>
                    <a:pt x="110819" y="241476"/>
                  </a:lnTo>
                  <a:lnTo>
                    <a:pt x="121772" y="245377"/>
                  </a:lnTo>
                  <a:lnTo>
                    <a:pt x="132603" y="249961"/>
                  </a:lnTo>
                  <a:lnTo>
                    <a:pt x="143342" y="254729"/>
                  </a:lnTo>
                  <a:lnTo>
                    <a:pt x="154011" y="259379"/>
                  </a:lnTo>
                  <a:lnTo>
                    <a:pt x="164560" y="263849"/>
                  </a:lnTo>
                  <a:lnTo>
                    <a:pt x="176116" y="268767"/>
                  </a:lnTo>
                  <a:lnTo>
                    <a:pt x="191930" y="275677"/>
                  </a:lnTo>
                  <a:lnTo>
                    <a:pt x="217491" y="287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22010" y="1516103"/>
              <a:ext cx="31267" cy="115815"/>
            </a:xfrm>
            <a:custGeom>
              <a:avLst/>
              <a:gdLst/>
              <a:ahLst/>
              <a:cxnLst/>
              <a:rect l="0" t="0" r="0" b="0"/>
              <a:pathLst>
                <a:path w="31267" h="115815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14" y="23848"/>
                  </a:lnTo>
                  <a:lnTo>
                    <a:pt x="15342" y="31282"/>
                  </a:lnTo>
                  <a:lnTo>
                    <a:pt x="20175" y="39109"/>
                  </a:lnTo>
                  <a:lnTo>
                    <a:pt x="24838" y="47487"/>
                  </a:lnTo>
                  <a:lnTo>
                    <a:pt x="28756" y="56403"/>
                  </a:lnTo>
                  <a:lnTo>
                    <a:pt x="31013" y="65767"/>
                  </a:lnTo>
                  <a:lnTo>
                    <a:pt x="31266" y="75460"/>
                  </a:lnTo>
                  <a:lnTo>
                    <a:pt x="29781" y="84936"/>
                  </a:lnTo>
                  <a:lnTo>
                    <a:pt x="26906" y="94157"/>
                  </a:lnTo>
                  <a:lnTo>
                    <a:pt x="21266" y="10393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06279" y="1231834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80" y="81177"/>
                  </a:lnTo>
                  <a:lnTo>
                    <a:pt x="3905" y="97107"/>
                  </a:lnTo>
                  <a:lnTo>
                    <a:pt x="6202" y="112482"/>
                  </a:lnTo>
                  <a:lnTo>
                    <a:pt x="8853" y="126931"/>
                  </a:lnTo>
                  <a:lnTo>
                    <a:pt x="11598" y="140596"/>
                  </a:lnTo>
                  <a:lnTo>
                    <a:pt x="14055" y="153925"/>
                  </a:lnTo>
                  <a:lnTo>
                    <a:pt x="16036" y="167235"/>
                  </a:lnTo>
                  <a:lnTo>
                    <a:pt x="17533" y="180821"/>
                  </a:lnTo>
                  <a:lnTo>
                    <a:pt x="18621" y="195022"/>
                  </a:lnTo>
                  <a:lnTo>
                    <a:pt x="19390" y="209946"/>
                  </a:lnTo>
                  <a:lnTo>
                    <a:pt x="19926" y="225352"/>
                  </a:lnTo>
                  <a:lnTo>
                    <a:pt x="20352" y="242576"/>
                  </a:lnTo>
                  <a:lnTo>
                    <a:pt x="20707" y="26648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58679" y="1221305"/>
              <a:ext cx="179063" cy="317265"/>
            </a:xfrm>
            <a:custGeom>
              <a:avLst/>
              <a:gdLst/>
              <a:ahLst/>
              <a:cxnLst/>
              <a:rect l="0" t="0" r="0" b="0"/>
              <a:pathLst>
                <a:path w="179063" h="317265">
                  <a:moveTo>
                    <a:pt x="100284" y="0"/>
                  </a:moveTo>
                  <a:lnTo>
                    <a:pt x="91483" y="2934"/>
                  </a:lnTo>
                  <a:lnTo>
                    <a:pt x="83136" y="5716"/>
                  </a:lnTo>
                  <a:lnTo>
                    <a:pt x="74437" y="8616"/>
                  </a:lnTo>
                  <a:lnTo>
                    <a:pt x="65317" y="11656"/>
                  </a:lnTo>
                  <a:lnTo>
                    <a:pt x="55822" y="14821"/>
                  </a:lnTo>
                  <a:lnTo>
                    <a:pt x="46039" y="18094"/>
                  </a:lnTo>
                  <a:lnTo>
                    <a:pt x="36371" y="21778"/>
                  </a:lnTo>
                  <a:lnTo>
                    <a:pt x="27493" y="26466"/>
                  </a:lnTo>
                  <a:lnTo>
                    <a:pt x="19718" y="32410"/>
                  </a:lnTo>
                  <a:lnTo>
                    <a:pt x="13178" y="39862"/>
                  </a:lnTo>
                  <a:lnTo>
                    <a:pt x="8002" y="49224"/>
                  </a:lnTo>
                  <a:lnTo>
                    <a:pt x="4117" y="60518"/>
                  </a:lnTo>
                  <a:lnTo>
                    <a:pt x="1474" y="73153"/>
                  </a:lnTo>
                  <a:lnTo>
                    <a:pt x="133" y="86156"/>
                  </a:lnTo>
                  <a:lnTo>
                    <a:pt x="0" y="98937"/>
                  </a:lnTo>
                  <a:lnTo>
                    <a:pt x="704" y="111446"/>
                  </a:lnTo>
                  <a:lnTo>
                    <a:pt x="1706" y="123985"/>
                  </a:lnTo>
                  <a:lnTo>
                    <a:pt x="2685" y="136720"/>
                  </a:lnTo>
                  <a:lnTo>
                    <a:pt x="3991" y="148542"/>
                  </a:lnTo>
                  <a:lnTo>
                    <a:pt x="6758" y="156178"/>
                  </a:lnTo>
                  <a:lnTo>
                    <a:pt x="11411" y="158123"/>
                  </a:lnTo>
                  <a:lnTo>
                    <a:pt x="17407" y="156393"/>
                  </a:lnTo>
                  <a:lnTo>
                    <a:pt x="24651" y="152896"/>
                  </a:lnTo>
                  <a:lnTo>
                    <a:pt x="33279" y="149126"/>
                  </a:lnTo>
                  <a:lnTo>
                    <a:pt x="43228" y="145840"/>
                  </a:lnTo>
                  <a:lnTo>
                    <a:pt x="54126" y="143420"/>
                  </a:lnTo>
                  <a:lnTo>
                    <a:pt x="65415" y="142140"/>
                  </a:lnTo>
                  <a:lnTo>
                    <a:pt x="76739" y="142008"/>
                  </a:lnTo>
                  <a:lnTo>
                    <a:pt x="87947" y="142862"/>
                  </a:lnTo>
                  <a:lnTo>
                    <a:pt x="99004" y="144486"/>
                  </a:lnTo>
                  <a:lnTo>
                    <a:pt x="109918" y="146691"/>
                  </a:lnTo>
                  <a:lnTo>
                    <a:pt x="120553" y="149643"/>
                  </a:lnTo>
                  <a:lnTo>
                    <a:pt x="130627" y="153833"/>
                  </a:lnTo>
                  <a:lnTo>
                    <a:pt x="140033" y="159431"/>
                  </a:lnTo>
                  <a:lnTo>
                    <a:pt x="148655" y="166310"/>
                  </a:lnTo>
                  <a:lnTo>
                    <a:pt x="156301" y="174223"/>
                  </a:lnTo>
                  <a:lnTo>
                    <a:pt x="162958" y="182922"/>
                  </a:lnTo>
                  <a:lnTo>
                    <a:pt x="168598" y="192356"/>
                  </a:lnTo>
                  <a:lnTo>
                    <a:pt x="173097" y="202666"/>
                  </a:lnTo>
                  <a:lnTo>
                    <a:pt x="176485" y="213854"/>
                  </a:lnTo>
                  <a:lnTo>
                    <a:pt x="178609" y="225637"/>
                  </a:lnTo>
                  <a:lnTo>
                    <a:pt x="179062" y="237546"/>
                  </a:lnTo>
                  <a:lnTo>
                    <a:pt x="177773" y="249293"/>
                  </a:lnTo>
                  <a:lnTo>
                    <a:pt x="174958" y="260621"/>
                  </a:lnTo>
                  <a:lnTo>
                    <a:pt x="170935" y="271228"/>
                  </a:lnTo>
                  <a:lnTo>
                    <a:pt x="165999" y="281023"/>
                  </a:lnTo>
                  <a:lnTo>
                    <a:pt x="160078" y="289922"/>
                  </a:lnTo>
                  <a:lnTo>
                    <a:pt x="152747" y="297761"/>
                  </a:lnTo>
                  <a:lnTo>
                    <a:pt x="143890" y="304546"/>
                  </a:lnTo>
                  <a:lnTo>
                    <a:pt x="133671" y="310104"/>
                  </a:lnTo>
                  <a:lnTo>
                    <a:pt x="122363" y="314016"/>
                  </a:lnTo>
                  <a:lnTo>
                    <a:pt x="110240" y="316206"/>
                  </a:lnTo>
                  <a:lnTo>
                    <a:pt x="97560" y="317048"/>
                  </a:lnTo>
                  <a:lnTo>
                    <a:pt x="83002" y="317264"/>
                  </a:lnTo>
                  <a:lnTo>
                    <a:pt x="61939" y="316874"/>
                  </a:lnTo>
                  <a:lnTo>
                    <a:pt x="26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22176" y="1526632"/>
              <a:ext cx="26900" cy="126343"/>
            </a:xfrm>
            <a:custGeom>
              <a:avLst/>
              <a:gdLst/>
              <a:ahLst/>
              <a:cxnLst/>
              <a:rect l="0" t="0" r="0" b="0"/>
              <a:pathLst>
                <a:path w="26900" h="126343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23" y="19239"/>
                  </a:lnTo>
                  <a:lnTo>
                    <a:pt x="19271" y="27352"/>
                  </a:lnTo>
                  <a:lnTo>
                    <a:pt x="22636" y="36647"/>
                  </a:lnTo>
                  <a:lnTo>
                    <a:pt x="25235" y="47090"/>
                  </a:lnTo>
                  <a:lnTo>
                    <a:pt x="26816" y="58343"/>
                  </a:lnTo>
                  <a:lnTo>
                    <a:pt x="26899" y="69881"/>
                  </a:lnTo>
                  <a:lnTo>
                    <a:pt x="25368" y="81363"/>
                  </a:lnTo>
                  <a:lnTo>
                    <a:pt x="22714" y="92209"/>
                  </a:lnTo>
                  <a:lnTo>
                    <a:pt x="19589" y="102580"/>
                  </a:lnTo>
                  <a:lnTo>
                    <a:pt x="15721" y="1133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083771" y="1105492"/>
            <a:ext cx="826564" cy="515897"/>
            <a:chOff x="7083771" y="1105492"/>
            <a:chExt cx="826564" cy="515897"/>
          </a:xfrm>
        </p:grpSpPr>
        <p:sp>
          <p:nvSpPr>
            <p:cNvPr id="42" name="Freeform 41"/>
            <p:cNvSpPr/>
            <p:nvPr/>
          </p:nvSpPr>
          <p:spPr>
            <a:xfrm>
              <a:off x="7083771" y="1140445"/>
              <a:ext cx="287439" cy="338262"/>
            </a:xfrm>
            <a:custGeom>
              <a:avLst/>
              <a:gdLst/>
              <a:ahLst/>
              <a:cxnLst/>
              <a:rect l="0" t="0" r="0" b="0"/>
              <a:pathLst>
                <a:path w="287439" h="338262">
                  <a:moveTo>
                    <a:pt x="201949" y="7161"/>
                  </a:moveTo>
                  <a:lnTo>
                    <a:pt x="187347" y="7161"/>
                  </a:lnTo>
                  <a:lnTo>
                    <a:pt x="174075" y="7161"/>
                  </a:lnTo>
                  <a:lnTo>
                    <a:pt x="160874" y="7161"/>
                  </a:lnTo>
                  <a:lnTo>
                    <a:pt x="147534" y="7161"/>
                  </a:lnTo>
                  <a:lnTo>
                    <a:pt x="134024" y="7161"/>
                  </a:lnTo>
                  <a:lnTo>
                    <a:pt x="120375" y="7156"/>
                  </a:lnTo>
                  <a:lnTo>
                    <a:pt x="106781" y="6983"/>
                  </a:lnTo>
                  <a:lnTo>
                    <a:pt x="93580" y="6335"/>
                  </a:lnTo>
                  <a:lnTo>
                    <a:pt x="80921" y="5086"/>
                  </a:lnTo>
                  <a:lnTo>
                    <a:pt x="68624" y="3434"/>
                  </a:lnTo>
                  <a:lnTo>
                    <a:pt x="56293" y="1785"/>
                  </a:lnTo>
                  <a:lnTo>
                    <a:pt x="43717" y="401"/>
                  </a:lnTo>
                  <a:lnTo>
                    <a:pt x="31490" y="0"/>
                  </a:lnTo>
                  <a:lnTo>
                    <a:pt x="20872" y="1785"/>
                  </a:lnTo>
                  <a:lnTo>
                    <a:pt x="12442" y="6215"/>
                  </a:lnTo>
                  <a:lnTo>
                    <a:pt x="6292" y="12939"/>
                  </a:lnTo>
                  <a:lnTo>
                    <a:pt x="2373" y="21198"/>
                  </a:lnTo>
                  <a:lnTo>
                    <a:pt x="407" y="30377"/>
                  </a:lnTo>
                  <a:lnTo>
                    <a:pt x="0" y="40095"/>
                  </a:lnTo>
                  <a:lnTo>
                    <a:pt x="766" y="50129"/>
                  </a:lnTo>
                  <a:lnTo>
                    <a:pt x="2380" y="60350"/>
                  </a:lnTo>
                  <a:lnTo>
                    <a:pt x="4594" y="70686"/>
                  </a:lnTo>
                  <a:lnTo>
                    <a:pt x="7224" y="81091"/>
                  </a:lnTo>
                  <a:lnTo>
                    <a:pt x="10134" y="91544"/>
                  </a:lnTo>
                  <a:lnTo>
                    <a:pt x="13071" y="102194"/>
                  </a:lnTo>
                  <a:lnTo>
                    <a:pt x="15663" y="113337"/>
                  </a:lnTo>
                  <a:lnTo>
                    <a:pt x="17749" y="125069"/>
                  </a:lnTo>
                  <a:lnTo>
                    <a:pt x="19679" y="136367"/>
                  </a:lnTo>
                  <a:lnTo>
                    <a:pt x="22847" y="145131"/>
                  </a:lnTo>
                  <a:lnTo>
                    <a:pt x="27865" y="150167"/>
                  </a:lnTo>
                  <a:lnTo>
                    <a:pt x="33600" y="151585"/>
                  </a:lnTo>
                  <a:lnTo>
                    <a:pt x="39643" y="150261"/>
                  </a:lnTo>
                  <a:lnTo>
                    <a:pt x="46079" y="147208"/>
                  </a:lnTo>
                  <a:lnTo>
                    <a:pt x="53183" y="143359"/>
                  </a:lnTo>
                  <a:lnTo>
                    <a:pt x="61048" y="139269"/>
                  </a:lnTo>
                  <a:lnTo>
                    <a:pt x="69604" y="135189"/>
                  </a:lnTo>
                  <a:lnTo>
                    <a:pt x="78722" y="131208"/>
                  </a:lnTo>
                  <a:lnTo>
                    <a:pt x="88259" y="127347"/>
                  </a:lnTo>
                  <a:lnTo>
                    <a:pt x="98103" y="123920"/>
                  </a:lnTo>
                  <a:lnTo>
                    <a:pt x="108163" y="121521"/>
                  </a:lnTo>
                  <a:lnTo>
                    <a:pt x="118374" y="120388"/>
                  </a:lnTo>
                  <a:lnTo>
                    <a:pt x="128687" y="120441"/>
                  </a:lnTo>
                  <a:lnTo>
                    <a:pt x="139071" y="121464"/>
                  </a:lnTo>
                  <a:lnTo>
                    <a:pt x="149502" y="123225"/>
                  </a:lnTo>
                  <a:lnTo>
                    <a:pt x="159966" y="125524"/>
                  </a:lnTo>
                  <a:lnTo>
                    <a:pt x="170451" y="128205"/>
                  </a:lnTo>
                  <a:lnTo>
                    <a:pt x="180946" y="131156"/>
                  </a:lnTo>
                  <a:lnTo>
                    <a:pt x="191282" y="134457"/>
                  </a:lnTo>
                  <a:lnTo>
                    <a:pt x="201148" y="138359"/>
                  </a:lnTo>
                  <a:lnTo>
                    <a:pt x="210416" y="142949"/>
                  </a:lnTo>
                  <a:lnTo>
                    <a:pt x="219113" y="148169"/>
                  </a:lnTo>
                  <a:lnTo>
                    <a:pt x="227340" y="153897"/>
                  </a:lnTo>
                  <a:lnTo>
                    <a:pt x="235210" y="160011"/>
                  </a:lnTo>
                  <a:lnTo>
                    <a:pt x="242819" y="166404"/>
                  </a:lnTo>
                  <a:lnTo>
                    <a:pt x="250243" y="172995"/>
                  </a:lnTo>
                  <a:lnTo>
                    <a:pt x="257532" y="179733"/>
                  </a:lnTo>
                  <a:lnTo>
                    <a:pt x="264564" y="186901"/>
                  </a:lnTo>
                  <a:lnTo>
                    <a:pt x="271059" y="195084"/>
                  </a:lnTo>
                  <a:lnTo>
                    <a:pt x="276900" y="204516"/>
                  </a:lnTo>
                  <a:lnTo>
                    <a:pt x="281804" y="214954"/>
                  </a:lnTo>
                  <a:lnTo>
                    <a:pt x="285268" y="225878"/>
                  </a:lnTo>
                  <a:lnTo>
                    <a:pt x="287144" y="236924"/>
                  </a:lnTo>
                  <a:lnTo>
                    <a:pt x="287438" y="247764"/>
                  </a:lnTo>
                  <a:lnTo>
                    <a:pt x="286123" y="258035"/>
                  </a:lnTo>
                  <a:lnTo>
                    <a:pt x="283350" y="267605"/>
                  </a:lnTo>
                  <a:lnTo>
                    <a:pt x="279388" y="276521"/>
                  </a:lnTo>
                  <a:lnTo>
                    <a:pt x="274521" y="284904"/>
                  </a:lnTo>
                  <a:lnTo>
                    <a:pt x="268988" y="292881"/>
                  </a:lnTo>
                  <a:lnTo>
                    <a:pt x="262819" y="300563"/>
                  </a:lnTo>
                  <a:lnTo>
                    <a:pt x="255846" y="308035"/>
                  </a:lnTo>
                  <a:lnTo>
                    <a:pt x="248039" y="315354"/>
                  </a:lnTo>
                  <a:lnTo>
                    <a:pt x="239338" y="322236"/>
                  </a:lnTo>
                  <a:lnTo>
                    <a:pt x="229587" y="328098"/>
                  </a:lnTo>
                  <a:lnTo>
                    <a:pt x="218806" y="332701"/>
                  </a:lnTo>
                  <a:lnTo>
                    <a:pt x="207312" y="335959"/>
                  </a:lnTo>
                  <a:lnTo>
                    <a:pt x="195604" y="337779"/>
                  </a:lnTo>
                  <a:lnTo>
                    <a:pt x="183990" y="338261"/>
                  </a:lnTo>
                  <a:lnTo>
                    <a:pt x="172583" y="337637"/>
                  </a:lnTo>
                  <a:lnTo>
                    <a:pt x="161392" y="336163"/>
                  </a:lnTo>
                  <a:lnTo>
                    <a:pt x="150383" y="334066"/>
                  </a:lnTo>
                  <a:lnTo>
                    <a:pt x="139515" y="331526"/>
                  </a:lnTo>
                  <a:lnTo>
                    <a:pt x="128749" y="328676"/>
                  </a:lnTo>
                  <a:lnTo>
                    <a:pt x="118073" y="325617"/>
                  </a:lnTo>
                  <a:lnTo>
                    <a:pt x="107915" y="322570"/>
                  </a:lnTo>
                  <a:lnTo>
                    <a:pt x="98154" y="319581"/>
                  </a:lnTo>
                  <a:lnTo>
                    <a:pt x="87930" y="316388"/>
                  </a:lnTo>
                  <a:lnTo>
                    <a:pt x="75607" y="312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43647" y="1495046"/>
              <a:ext cx="23162" cy="126343"/>
            </a:xfrm>
            <a:custGeom>
              <a:avLst/>
              <a:gdLst/>
              <a:ahLst/>
              <a:cxnLst/>
              <a:rect l="0" t="0" r="0" b="0"/>
              <a:pathLst>
                <a:path w="23162" h="126343">
                  <a:moveTo>
                    <a:pt x="0" y="0"/>
                  </a:moveTo>
                  <a:lnTo>
                    <a:pt x="5800" y="8802"/>
                  </a:lnTo>
                  <a:lnTo>
                    <a:pt x="10725" y="17148"/>
                  </a:lnTo>
                  <a:lnTo>
                    <a:pt x="15218" y="25852"/>
                  </a:lnTo>
                  <a:lnTo>
                    <a:pt x="19094" y="35145"/>
                  </a:lnTo>
                  <a:lnTo>
                    <a:pt x="21812" y="45288"/>
                  </a:lnTo>
                  <a:lnTo>
                    <a:pt x="23161" y="56325"/>
                  </a:lnTo>
                  <a:lnTo>
                    <a:pt x="23090" y="67819"/>
                  </a:lnTo>
                  <a:lnTo>
                    <a:pt x="21524" y="78992"/>
                  </a:lnTo>
                  <a:lnTo>
                    <a:pt x="18590" y="89419"/>
                  </a:lnTo>
                  <a:lnTo>
                    <a:pt x="14840" y="98735"/>
                  </a:lnTo>
                  <a:lnTo>
                    <a:pt x="10788" y="107382"/>
                  </a:lnTo>
                  <a:lnTo>
                    <a:pt x="6082" y="1161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10630" y="1105492"/>
              <a:ext cx="199705" cy="368787"/>
            </a:xfrm>
            <a:custGeom>
              <a:avLst/>
              <a:gdLst/>
              <a:ahLst/>
              <a:cxnLst/>
              <a:rect l="0" t="0" r="0" b="0"/>
              <a:pathLst>
                <a:path w="199705" h="368787">
                  <a:moveTo>
                    <a:pt x="122572" y="0"/>
                  </a:moveTo>
                  <a:lnTo>
                    <a:pt x="116704" y="6001"/>
                  </a:lnTo>
                  <a:lnTo>
                    <a:pt x="111140" y="12846"/>
                  </a:lnTo>
                  <a:lnTo>
                    <a:pt x="105341" y="21234"/>
                  </a:lnTo>
                  <a:lnTo>
                    <a:pt x="99260" y="30861"/>
                  </a:lnTo>
                  <a:lnTo>
                    <a:pt x="92930" y="41176"/>
                  </a:lnTo>
                  <a:lnTo>
                    <a:pt x="86402" y="51784"/>
                  </a:lnTo>
                  <a:lnTo>
                    <a:pt x="79725" y="62481"/>
                  </a:lnTo>
                  <a:lnTo>
                    <a:pt x="72943" y="73182"/>
                  </a:lnTo>
                  <a:lnTo>
                    <a:pt x="66086" y="83863"/>
                  </a:lnTo>
                  <a:lnTo>
                    <a:pt x="59176" y="94848"/>
                  </a:lnTo>
                  <a:lnTo>
                    <a:pt x="52230" y="106754"/>
                  </a:lnTo>
                  <a:lnTo>
                    <a:pt x="45266" y="119841"/>
                  </a:lnTo>
                  <a:lnTo>
                    <a:pt x="38453" y="133888"/>
                  </a:lnTo>
                  <a:lnTo>
                    <a:pt x="32105" y="148389"/>
                  </a:lnTo>
                  <a:lnTo>
                    <a:pt x="26355" y="162995"/>
                  </a:lnTo>
                  <a:lnTo>
                    <a:pt x="21171" y="177547"/>
                  </a:lnTo>
                  <a:lnTo>
                    <a:pt x="16455" y="191997"/>
                  </a:lnTo>
                  <a:lnTo>
                    <a:pt x="12101" y="206343"/>
                  </a:lnTo>
                  <a:lnTo>
                    <a:pt x="8177" y="220604"/>
                  </a:lnTo>
                  <a:lnTo>
                    <a:pt x="4913" y="234799"/>
                  </a:lnTo>
                  <a:lnTo>
                    <a:pt x="2386" y="248945"/>
                  </a:lnTo>
                  <a:lnTo>
                    <a:pt x="690" y="263057"/>
                  </a:lnTo>
                  <a:lnTo>
                    <a:pt x="0" y="277146"/>
                  </a:lnTo>
                  <a:lnTo>
                    <a:pt x="316" y="291214"/>
                  </a:lnTo>
                  <a:lnTo>
                    <a:pt x="1495" y="305102"/>
                  </a:lnTo>
                  <a:lnTo>
                    <a:pt x="3348" y="318507"/>
                  </a:lnTo>
                  <a:lnTo>
                    <a:pt x="5718" y="331288"/>
                  </a:lnTo>
                  <a:lnTo>
                    <a:pt x="8951" y="342989"/>
                  </a:lnTo>
                  <a:lnTo>
                    <a:pt x="13864" y="352791"/>
                  </a:lnTo>
                  <a:lnTo>
                    <a:pt x="20761" y="360407"/>
                  </a:lnTo>
                  <a:lnTo>
                    <a:pt x="29327" y="365707"/>
                  </a:lnTo>
                  <a:lnTo>
                    <a:pt x="38911" y="368455"/>
                  </a:lnTo>
                  <a:lnTo>
                    <a:pt x="49019" y="368786"/>
                  </a:lnTo>
                  <a:lnTo>
                    <a:pt x="59210" y="367095"/>
                  </a:lnTo>
                  <a:lnTo>
                    <a:pt x="69038" y="363843"/>
                  </a:lnTo>
                  <a:lnTo>
                    <a:pt x="78313" y="359441"/>
                  </a:lnTo>
                  <a:lnTo>
                    <a:pt x="87198" y="354220"/>
                  </a:lnTo>
                  <a:lnTo>
                    <a:pt x="96093" y="348426"/>
                  </a:lnTo>
                  <a:lnTo>
                    <a:pt x="105226" y="342236"/>
                  </a:lnTo>
                  <a:lnTo>
                    <a:pt x="114498" y="335776"/>
                  </a:lnTo>
                  <a:lnTo>
                    <a:pt x="123579" y="329132"/>
                  </a:lnTo>
                  <a:lnTo>
                    <a:pt x="132281" y="322365"/>
                  </a:lnTo>
                  <a:lnTo>
                    <a:pt x="140583" y="315515"/>
                  </a:lnTo>
                  <a:lnTo>
                    <a:pt x="148539" y="308609"/>
                  </a:lnTo>
                  <a:lnTo>
                    <a:pt x="156221" y="301661"/>
                  </a:lnTo>
                  <a:lnTo>
                    <a:pt x="163704" y="294519"/>
                  </a:lnTo>
                  <a:lnTo>
                    <a:pt x="171040" y="286886"/>
                  </a:lnTo>
                  <a:lnTo>
                    <a:pt x="178267" y="278627"/>
                  </a:lnTo>
                  <a:lnTo>
                    <a:pt x="185088" y="269451"/>
                  </a:lnTo>
                  <a:lnTo>
                    <a:pt x="190909" y="258849"/>
                  </a:lnTo>
                  <a:lnTo>
                    <a:pt x="195479" y="246688"/>
                  </a:lnTo>
                  <a:lnTo>
                    <a:pt x="198546" y="233623"/>
                  </a:lnTo>
                  <a:lnTo>
                    <a:pt x="199704" y="220854"/>
                  </a:lnTo>
                  <a:lnTo>
                    <a:pt x="198921" y="209055"/>
                  </a:lnTo>
                  <a:lnTo>
                    <a:pt x="196293" y="198527"/>
                  </a:lnTo>
                  <a:lnTo>
                    <a:pt x="191871" y="189454"/>
                  </a:lnTo>
                  <a:lnTo>
                    <a:pt x="185857" y="181772"/>
                  </a:lnTo>
                  <a:lnTo>
                    <a:pt x="178400" y="175580"/>
                  </a:lnTo>
                  <a:lnTo>
                    <a:pt x="169499" y="171229"/>
                  </a:lnTo>
                  <a:lnTo>
                    <a:pt x="159301" y="168745"/>
                  </a:lnTo>
                  <a:lnTo>
                    <a:pt x="148371" y="168039"/>
                  </a:lnTo>
                  <a:lnTo>
                    <a:pt x="137574" y="169076"/>
                  </a:lnTo>
                  <a:lnTo>
                    <a:pt x="127390" y="171667"/>
                  </a:lnTo>
                  <a:lnTo>
                    <a:pt x="117928" y="175675"/>
                  </a:lnTo>
                  <a:lnTo>
                    <a:pt x="109112" y="181107"/>
                  </a:lnTo>
                  <a:lnTo>
                    <a:pt x="100818" y="187832"/>
                  </a:lnTo>
                  <a:lnTo>
                    <a:pt x="93076" y="195617"/>
                  </a:lnTo>
                  <a:lnTo>
                    <a:pt x="86087" y="204213"/>
                  </a:lnTo>
                  <a:lnTo>
                    <a:pt x="79900" y="213387"/>
                  </a:lnTo>
                  <a:lnTo>
                    <a:pt x="74375" y="222513"/>
                  </a:lnTo>
                  <a:lnTo>
                    <a:pt x="68626" y="231461"/>
                  </a:lnTo>
                  <a:lnTo>
                    <a:pt x="61029" y="241014"/>
                  </a:lnTo>
                  <a:lnTo>
                    <a:pt x="4887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21678" y="2074114"/>
            <a:ext cx="1121125" cy="484312"/>
            <a:chOff x="3021678" y="2074114"/>
            <a:chExt cx="1121125" cy="484312"/>
          </a:xfrm>
        </p:grpSpPr>
        <p:sp>
          <p:nvSpPr>
            <p:cNvPr id="46" name="Freeform 45"/>
            <p:cNvSpPr/>
            <p:nvPr/>
          </p:nvSpPr>
          <p:spPr>
            <a:xfrm>
              <a:off x="3021678" y="211622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67" y="14669"/>
                  </a:lnTo>
                  <a:lnTo>
                    <a:pt x="708" y="28581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5" y="74105"/>
                  </a:lnTo>
                  <a:lnTo>
                    <a:pt x="6772" y="90421"/>
                  </a:lnTo>
                  <a:lnTo>
                    <a:pt x="8043" y="106938"/>
                  </a:lnTo>
                  <a:lnTo>
                    <a:pt x="9502" y="123246"/>
                  </a:lnTo>
                  <a:lnTo>
                    <a:pt x="11330" y="139137"/>
                  </a:lnTo>
                  <a:lnTo>
                    <a:pt x="13389" y="154585"/>
                  </a:lnTo>
                  <a:lnTo>
                    <a:pt x="15317" y="169651"/>
                  </a:lnTo>
                  <a:lnTo>
                    <a:pt x="16911" y="184418"/>
                  </a:lnTo>
                  <a:lnTo>
                    <a:pt x="18133" y="198964"/>
                  </a:lnTo>
                  <a:lnTo>
                    <a:pt x="19029" y="213351"/>
                  </a:lnTo>
                  <a:lnTo>
                    <a:pt x="19666" y="227609"/>
                  </a:lnTo>
                  <a:lnTo>
                    <a:pt x="20112" y="241166"/>
                  </a:lnTo>
                  <a:lnTo>
                    <a:pt x="20467" y="254192"/>
                  </a:lnTo>
                  <a:lnTo>
                    <a:pt x="20764" y="267832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79606" y="2389969"/>
              <a:ext cx="35576" cy="147399"/>
            </a:xfrm>
            <a:custGeom>
              <a:avLst/>
              <a:gdLst/>
              <a:ahLst/>
              <a:cxnLst/>
              <a:rect l="0" t="0" r="0" b="0"/>
              <a:pathLst>
                <a:path w="35576" h="147399">
                  <a:moveTo>
                    <a:pt x="0" y="0"/>
                  </a:moveTo>
                  <a:lnTo>
                    <a:pt x="5868" y="8801"/>
                  </a:lnTo>
                  <a:lnTo>
                    <a:pt x="11432" y="17147"/>
                  </a:lnTo>
                  <a:lnTo>
                    <a:pt x="17222" y="25851"/>
                  </a:lnTo>
                  <a:lnTo>
                    <a:pt x="22957" y="35144"/>
                  </a:lnTo>
                  <a:lnTo>
                    <a:pt x="27990" y="45288"/>
                  </a:lnTo>
                  <a:lnTo>
                    <a:pt x="32003" y="56329"/>
                  </a:lnTo>
                  <a:lnTo>
                    <a:pt x="34682" y="67995"/>
                  </a:lnTo>
                  <a:lnTo>
                    <a:pt x="35575" y="79817"/>
                  </a:lnTo>
                  <a:lnTo>
                    <a:pt x="34618" y="91497"/>
                  </a:lnTo>
                  <a:lnTo>
                    <a:pt x="32169" y="102677"/>
                  </a:lnTo>
                  <a:lnTo>
                    <a:pt x="28468" y="114052"/>
                  </a:lnTo>
                  <a:lnTo>
                    <a:pt x="22074" y="127736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47827" y="2105699"/>
              <a:ext cx="199551" cy="311180"/>
            </a:xfrm>
            <a:custGeom>
              <a:avLst/>
              <a:gdLst/>
              <a:ahLst/>
              <a:cxnLst/>
              <a:rect l="0" t="0" r="0" b="0"/>
              <a:pathLst>
                <a:path w="199551" h="311180">
                  <a:moveTo>
                    <a:pt x="47634" y="0"/>
                  </a:moveTo>
                  <a:lnTo>
                    <a:pt x="41766" y="8734"/>
                  </a:lnTo>
                  <a:lnTo>
                    <a:pt x="36202" y="16441"/>
                  </a:lnTo>
                  <a:lnTo>
                    <a:pt x="30402" y="23843"/>
                  </a:lnTo>
                  <a:lnTo>
                    <a:pt x="24322" y="31104"/>
                  </a:lnTo>
                  <a:lnTo>
                    <a:pt x="17992" y="38283"/>
                  </a:lnTo>
                  <a:lnTo>
                    <a:pt x="11475" y="45354"/>
                  </a:lnTo>
                  <a:lnTo>
                    <a:pt x="5246" y="50433"/>
                  </a:lnTo>
                  <a:lnTo>
                    <a:pt x="921" y="51312"/>
                  </a:lnTo>
                  <a:lnTo>
                    <a:pt x="0" y="49003"/>
                  </a:lnTo>
                  <a:lnTo>
                    <a:pt x="2301" y="44769"/>
                  </a:lnTo>
                  <a:lnTo>
                    <a:pt x="7096" y="39579"/>
                  </a:lnTo>
                  <a:lnTo>
                    <a:pt x="13692" y="34213"/>
                  </a:lnTo>
                  <a:lnTo>
                    <a:pt x="21551" y="29070"/>
                  </a:lnTo>
                  <a:lnTo>
                    <a:pt x="30444" y="24437"/>
                  </a:lnTo>
                  <a:lnTo>
                    <a:pt x="40403" y="20609"/>
                  </a:lnTo>
                  <a:lnTo>
                    <a:pt x="51362" y="17661"/>
                  </a:lnTo>
                  <a:lnTo>
                    <a:pt x="62995" y="15661"/>
                  </a:lnTo>
                  <a:lnTo>
                    <a:pt x="74804" y="14758"/>
                  </a:lnTo>
                  <a:lnTo>
                    <a:pt x="86480" y="14936"/>
                  </a:lnTo>
                  <a:lnTo>
                    <a:pt x="97592" y="16358"/>
                  </a:lnTo>
                  <a:lnTo>
                    <a:pt x="107523" y="19440"/>
                  </a:lnTo>
                  <a:lnTo>
                    <a:pt x="116041" y="24256"/>
                  </a:lnTo>
                  <a:lnTo>
                    <a:pt x="122929" y="30590"/>
                  </a:lnTo>
                  <a:lnTo>
                    <a:pt x="127814" y="38130"/>
                  </a:lnTo>
                  <a:lnTo>
                    <a:pt x="130694" y="46570"/>
                  </a:lnTo>
                  <a:lnTo>
                    <a:pt x="131850" y="55659"/>
                  </a:lnTo>
                  <a:lnTo>
                    <a:pt x="131654" y="65205"/>
                  </a:lnTo>
                  <a:lnTo>
                    <a:pt x="130451" y="75066"/>
                  </a:lnTo>
                  <a:lnTo>
                    <a:pt x="128358" y="85145"/>
                  </a:lnTo>
                  <a:lnTo>
                    <a:pt x="125286" y="95370"/>
                  </a:lnTo>
                  <a:lnTo>
                    <a:pt x="121258" y="105691"/>
                  </a:lnTo>
                  <a:lnTo>
                    <a:pt x="116419" y="115910"/>
                  </a:lnTo>
                  <a:lnTo>
                    <a:pt x="110947" y="125699"/>
                  </a:lnTo>
                  <a:lnTo>
                    <a:pt x="105017" y="134863"/>
                  </a:lnTo>
                  <a:lnTo>
                    <a:pt x="99230" y="141604"/>
                  </a:lnTo>
                  <a:lnTo>
                    <a:pt x="96076" y="143396"/>
                  </a:lnTo>
                  <a:lnTo>
                    <a:pt x="97456" y="141357"/>
                  </a:lnTo>
                  <a:lnTo>
                    <a:pt x="102146" y="138143"/>
                  </a:lnTo>
                  <a:lnTo>
                    <a:pt x="109304" y="135086"/>
                  </a:lnTo>
                  <a:lnTo>
                    <a:pt x="118375" y="132610"/>
                  </a:lnTo>
                  <a:lnTo>
                    <a:pt x="128567" y="131080"/>
                  </a:lnTo>
                  <a:lnTo>
                    <a:pt x="138876" y="131020"/>
                  </a:lnTo>
                  <a:lnTo>
                    <a:pt x="148737" y="132569"/>
                  </a:lnTo>
                  <a:lnTo>
                    <a:pt x="157986" y="135555"/>
                  </a:lnTo>
                  <a:lnTo>
                    <a:pt x="166660" y="139692"/>
                  </a:lnTo>
                  <a:lnTo>
                    <a:pt x="174857" y="144703"/>
                  </a:lnTo>
                  <a:lnTo>
                    <a:pt x="182364" y="150676"/>
                  </a:lnTo>
                  <a:lnTo>
                    <a:pt x="188661" y="158040"/>
                  </a:lnTo>
                  <a:lnTo>
                    <a:pt x="193563" y="166920"/>
                  </a:lnTo>
                  <a:lnTo>
                    <a:pt x="197025" y="177154"/>
                  </a:lnTo>
                  <a:lnTo>
                    <a:pt x="198984" y="188472"/>
                  </a:lnTo>
                  <a:lnTo>
                    <a:pt x="199550" y="200602"/>
                  </a:lnTo>
                  <a:lnTo>
                    <a:pt x="198643" y="213152"/>
                  </a:lnTo>
                  <a:lnTo>
                    <a:pt x="195914" y="225644"/>
                  </a:lnTo>
                  <a:lnTo>
                    <a:pt x="191335" y="237814"/>
                  </a:lnTo>
                  <a:lnTo>
                    <a:pt x="184990" y="249442"/>
                  </a:lnTo>
                  <a:lnTo>
                    <a:pt x="176911" y="260258"/>
                  </a:lnTo>
                  <a:lnTo>
                    <a:pt x="167296" y="270196"/>
                  </a:lnTo>
                  <a:lnTo>
                    <a:pt x="156604" y="279192"/>
                  </a:lnTo>
                  <a:lnTo>
                    <a:pt x="145443" y="287097"/>
                  </a:lnTo>
                  <a:lnTo>
                    <a:pt x="134196" y="293932"/>
                  </a:lnTo>
                  <a:lnTo>
                    <a:pt x="122867" y="299692"/>
                  </a:lnTo>
                  <a:lnTo>
                    <a:pt x="111196" y="304272"/>
                  </a:lnTo>
                  <a:lnTo>
                    <a:pt x="99054" y="307720"/>
                  </a:lnTo>
                  <a:lnTo>
                    <a:pt x="86678" y="310030"/>
                  </a:lnTo>
                  <a:lnTo>
                    <a:pt x="73159" y="311179"/>
                  </a:lnTo>
                  <a:lnTo>
                    <a:pt x="55071" y="310150"/>
                  </a:lnTo>
                  <a:lnTo>
                    <a:pt x="2657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53908" y="2074114"/>
              <a:ext cx="176925" cy="317548"/>
            </a:xfrm>
            <a:custGeom>
              <a:avLst/>
              <a:gdLst/>
              <a:ahLst/>
              <a:cxnLst/>
              <a:rect l="0" t="0" r="0" b="0"/>
              <a:pathLst>
                <a:path w="176925" h="317548">
                  <a:moveTo>
                    <a:pt x="141636" y="0"/>
                  </a:moveTo>
                  <a:lnTo>
                    <a:pt x="135768" y="5867"/>
                  </a:lnTo>
                  <a:lnTo>
                    <a:pt x="130204" y="11432"/>
                  </a:lnTo>
                  <a:lnTo>
                    <a:pt x="124404" y="17235"/>
                  </a:lnTo>
                  <a:lnTo>
                    <a:pt x="118324" y="23489"/>
                  </a:lnTo>
                  <a:lnTo>
                    <a:pt x="111994" y="30467"/>
                  </a:lnTo>
                  <a:lnTo>
                    <a:pt x="105466" y="38248"/>
                  </a:lnTo>
                  <a:lnTo>
                    <a:pt x="98790" y="46750"/>
                  </a:lnTo>
                  <a:lnTo>
                    <a:pt x="92007" y="55829"/>
                  </a:lnTo>
                  <a:lnTo>
                    <a:pt x="85150" y="65342"/>
                  </a:lnTo>
                  <a:lnTo>
                    <a:pt x="78240" y="75170"/>
                  </a:lnTo>
                  <a:lnTo>
                    <a:pt x="71295" y="85220"/>
                  </a:lnTo>
                  <a:lnTo>
                    <a:pt x="64326" y="95428"/>
                  </a:lnTo>
                  <a:lnTo>
                    <a:pt x="57340" y="105910"/>
                  </a:lnTo>
                  <a:lnTo>
                    <a:pt x="50343" y="116939"/>
                  </a:lnTo>
                  <a:lnTo>
                    <a:pt x="43339" y="128617"/>
                  </a:lnTo>
                  <a:lnTo>
                    <a:pt x="36331" y="140731"/>
                  </a:lnTo>
                  <a:lnTo>
                    <a:pt x="29318" y="152863"/>
                  </a:lnTo>
                  <a:lnTo>
                    <a:pt x="22313" y="164774"/>
                  </a:lnTo>
                  <a:lnTo>
                    <a:pt x="15642" y="176721"/>
                  </a:lnTo>
                  <a:lnTo>
                    <a:pt x="9922" y="189341"/>
                  </a:lnTo>
                  <a:lnTo>
                    <a:pt x="5416" y="202941"/>
                  </a:lnTo>
                  <a:lnTo>
                    <a:pt x="2222" y="217346"/>
                  </a:lnTo>
                  <a:lnTo>
                    <a:pt x="445" y="232095"/>
                  </a:lnTo>
                  <a:lnTo>
                    <a:pt x="0" y="246861"/>
                  </a:lnTo>
                  <a:lnTo>
                    <a:pt x="989" y="261184"/>
                  </a:lnTo>
                  <a:lnTo>
                    <a:pt x="3773" y="274414"/>
                  </a:lnTo>
                  <a:lnTo>
                    <a:pt x="8393" y="286298"/>
                  </a:lnTo>
                  <a:lnTo>
                    <a:pt x="14936" y="296597"/>
                  </a:lnTo>
                  <a:lnTo>
                    <a:pt x="23679" y="304925"/>
                  </a:lnTo>
                  <a:lnTo>
                    <a:pt x="34550" y="311260"/>
                  </a:lnTo>
                  <a:lnTo>
                    <a:pt x="46729" y="315550"/>
                  </a:lnTo>
                  <a:lnTo>
                    <a:pt x="58894" y="317547"/>
                  </a:lnTo>
                  <a:lnTo>
                    <a:pt x="70294" y="317337"/>
                  </a:lnTo>
                  <a:lnTo>
                    <a:pt x="80893" y="315267"/>
                  </a:lnTo>
                  <a:lnTo>
                    <a:pt x="91077" y="311753"/>
                  </a:lnTo>
                  <a:lnTo>
                    <a:pt x="101151" y="307167"/>
                  </a:lnTo>
                  <a:lnTo>
                    <a:pt x="111256" y="301651"/>
                  </a:lnTo>
                  <a:lnTo>
                    <a:pt x="121442" y="295126"/>
                  </a:lnTo>
                  <a:lnTo>
                    <a:pt x="131703" y="287627"/>
                  </a:lnTo>
                  <a:lnTo>
                    <a:pt x="141699" y="279304"/>
                  </a:lnTo>
                  <a:lnTo>
                    <a:pt x="150799" y="270339"/>
                  </a:lnTo>
                  <a:lnTo>
                    <a:pt x="158724" y="260894"/>
                  </a:lnTo>
                  <a:lnTo>
                    <a:pt x="165366" y="250942"/>
                  </a:lnTo>
                  <a:lnTo>
                    <a:pt x="170610" y="240275"/>
                  </a:lnTo>
                  <a:lnTo>
                    <a:pt x="174530" y="228853"/>
                  </a:lnTo>
                  <a:lnTo>
                    <a:pt x="176859" y="217251"/>
                  </a:lnTo>
                  <a:lnTo>
                    <a:pt x="176924" y="206528"/>
                  </a:lnTo>
                  <a:lnTo>
                    <a:pt x="174560" y="197222"/>
                  </a:lnTo>
                  <a:lnTo>
                    <a:pt x="170041" y="189841"/>
                  </a:lnTo>
                  <a:lnTo>
                    <a:pt x="163804" y="185090"/>
                  </a:lnTo>
                  <a:lnTo>
                    <a:pt x="156277" y="183086"/>
                  </a:lnTo>
                  <a:lnTo>
                    <a:pt x="147819" y="183487"/>
                  </a:lnTo>
                  <a:lnTo>
                    <a:pt x="138705" y="185792"/>
                  </a:lnTo>
                  <a:lnTo>
                    <a:pt x="129142" y="189517"/>
                  </a:lnTo>
                  <a:lnTo>
                    <a:pt x="119435" y="194267"/>
                  </a:lnTo>
                  <a:lnTo>
                    <a:pt x="109991" y="199737"/>
                  </a:lnTo>
                  <a:lnTo>
                    <a:pt x="101009" y="205705"/>
                  </a:lnTo>
                  <a:lnTo>
                    <a:pt x="92502" y="212014"/>
                  </a:lnTo>
                  <a:lnTo>
                    <a:pt x="84401" y="218556"/>
                  </a:lnTo>
                  <a:lnTo>
                    <a:pt x="76621" y="225255"/>
                  </a:lnTo>
                  <a:lnTo>
                    <a:pt x="69188" y="232141"/>
                  </a:lnTo>
                  <a:lnTo>
                    <a:pt x="61413" y="240226"/>
                  </a:lnTo>
                  <a:lnTo>
                    <a:pt x="51491" y="252456"/>
                  </a:lnTo>
                  <a:lnTo>
                    <a:pt x="36351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06114" y="2400497"/>
              <a:ext cx="36689" cy="157929"/>
            </a:xfrm>
            <a:custGeom>
              <a:avLst/>
              <a:gdLst/>
              <a:ahLst/>
              <a:cxnLst/>
              <a:rect l="0" t="0" r="0" b="0"/>
              <a:pathLst>
                <a:path w="36689" h="157929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2" y="19239"/>
                  </a:lnTo>
                  <a:lnTo>
                    <a:pt x="22957" y="27353"/>
                  </a:lnTo>
                  <a:lnTo>
                    <a:pt x="27991" y="36647"/>
                  </a:lnTo>
                  <a:lnTo>
                    <a:pt x="32007" y="47095"/>
                  </a:lnTo>
                  <a:lnTo>
                    <a:pt x="34859" y="58520"/>
                  </a:lnTo>
                  <a:lnTo>
                    <a:pt x="36400" y="70706"/>
                  </a:lnTo>
                  <a:lnTo>
                    <a:pt x="36688" y="83446"/>
                  </a:lnTo>
                  <a:lnTo>
                    <a:pt x="35763" y="96252"/>
                  </a:lnTo>
                  <a:lnTo>
                    <a:pt x="33554" y="108390"/>
                  </a:lnTo>
                  <a:lnTo>
                    <a:pt x="30155" y="119503"/>
                  </a:lnTo>
                  <a:lnTo>
                    <a:pt x="26077" y="129299"/>
                  </a:lnTo>
                  <a:lnTo>
                    <a:pt x="21761" y="138329"/>
                  </a:lnTo>
                  <a:lnTo>
                    <a:pt x="16832" y="147382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381197" y="2005005"/>
            <a:ext cx="1065430" cy="490249"/>
            <a:chOff x="4381197" y="2005005"/>
            <a:chExt cx="1065430" cy="490249"/>
          </a:xfrm>
        </p:grpSpPr>
        <p:sp>
          <p:nvSpPr>
            <p:cNvPr id="52" name="Freeform 51"/>
            <p:cNvSpPr/>
            <p:nvPr/>
          </p:nvSpPr>
          <p:spPr>
            <a:xfrm>
              <a:off x="4381197" y="2051755"/>
              <a:ext cx="219757" cy="362506"/>
            </a:xfrm>
            <a:custGeom>
              <a:avLst/>
              <a:gdLst/>
              <a:ahLst/>
              <a:cxnLst/>
              <a:rect l="0" t="0" r="0" b="0"/>
              <a:pathLst>
                <a:path w="219757" h="362506">
                  <a:moveTo>
                    <a:pt x="40772" y="1302"/>
                  </a:moveTo>
                  <a:lnTo>
                    <a:pt x="34904" y="7236"/>
                  </a:lnTo>
                  <a:lnTo>
                    <a:pt x="29339" y="13441"/>
                  </a:lnTo>
                  <a:lnTo>
                    <a:pt x="23545" y="20537"/>
                  </a:lnTo>
                  <a:lnTo>
                    <a:pt x="17637" y="28477"/>
                  </a:lnTo>
                  <a:lnTo>
                    <a:pt x="11956" y="37123"/>
                  </a:lnTo>
                  <a:lnTo>
                    <a:pt x="6695" y="46246"/>
                  </a:lnTo>
                  <a:lnTo>
                    <a:pt x="2369" y="53176"/>
                  </a:lnTo>
                  <a:lnTo>
                    <a:pt x="0" y="54836"/>
                  </a:lnTo>
                  <a:lnTo>
                    <a:pt x="35" y="52516"/>
                  </a:lnTo>
                  <a:lnTo>
                    <a:pt x="2125" y="47924"/>
                  </a:lnTo>
                  <a:lnTo>
                    <a:pt x="5745" y="42137"/>
                  </a:lnTo>
                  <a:lnTo>
                    <a:pt x="10448" y="35741"/>
                  </a:lnTo>
                  <a:lnTo>
                    <a:pt x="15903" y="29043"/>
                  </a:lnTo>
                  <a:lnTo>
                    <a:pt x="22038" y="22358"/>
                  </a:lnTo>
                  <a:lnTo>
                    <a:pt x="28996" y="16070"/>
                  </a:lnTo>
                  <a:lnTo>
                    <a:pt x="36792" y="10357"/>
                  </a:lnTo>
                  <a:lnTo>
                    <a:pt x="45318" y="5532"/>
                  </a:lnTo>
                  <a:lnTo>
                    <a:pt x="54420" y="2119"/>
                  </a:lnTo>
                  <a:lnTo>
                    <a:pt x="63947" y="273"/>
                  </a:lnTo>
                  <a:lnTo>
                    <a:pt x="73617" y="0"/>
                  </a:lnTo>
                  <a:lnTo>
                    <a:pt x="83028" y="1330"/>
                  </a:lnTo>
                  <a:lnTo>
                    <a:pt x="91986" y="4116"/>
                  </a:lnTo>
                  <a:lnTo>
                    <a:pt x="100475" y="8256"/>
                  </a:lnTo>
                  <a:lnTo>
                    <a:pt x="108563" y="13775"/>
                  </a:lnTo>
                  <a:lnTo>
                    <a:pt x="116333" y="20559"/>
                  </a:lnTo>
                  <a:lnTo>
                    <a:pt x="123706" y="28384"/>
                  </a:lnTo>
                  <a:lnTo>
                    <a:pt x="130438" y="37006"/>
                  </a:lnTo>
                  <a:lnTo>
                    <a:pt x="136446" y="46216"/>
                  </a:lnTo>
                  <a:lnTo>
                    <a:pt x="141634" y="56010"/>
                  </a:lnTo>
                  <a:lnTo>
                    <a:pt x="145820" y="66569"/>
                  </a:lnTo>
                  <a:lnTo>
                    <a:pt x="149010" y="77929"/>
                  </a:lnTo>
                  <a:lnTo>
                    <a:pt x="151509" y="89829"/>
                  </a:lnTo>
                  <a:lnTo>
                    <a:pt x="153809" y="101816"/>
                  </a:lnTo>
                  <a:lnTo>
                    <a:pt x="156205" y="113620"/>
                  </a:lnTo>
                  <a:lnTo>
                    <a:pt x="158477" y="125157"/>
                  </a:lnTo>
                  <a:lnTo>
                    <a:pt x="160018" y="136437"/>
                  </a:lnTo>
                  <a:lnTo>
                    <a:pt x="160539" y="147510"/>
                  </a:lnTo>
                  <a:lnTo>
                    <a:pt x="160226" y="158591"/>
                  </a:lnTo>
                  <a:lnTo>
                    <a:pt x="159552" y="170030"/>
                  </a:lnTo>
                  <a:lnTo>
                    <a:pt x="158834" y="181987"/>
                  </a:lnTo>
                  <a:lnTo>
                    <a:pt x="158048" y="194290"/>
                  </a:lnTo>
                  <a:lnTo>
                    <a:pt x="156922" y="206550"/>
                  </a:lnTo>
                  <a:lnTo>
                    <a:pt x="155315" y="218537"/>
                  </a:lnTo>
                  <a:lnTo>
                    <a:pt x="153236" y="230195"/>
                  </a:lnTo>
                  <a:lnTo>
                    <a:pt x="150762" y="241557"/>
                  </a:lnTo>
                  <a:lnTo>
                    <a:pt x="147980" y="252680"/>
                  </a:lnTo>
                  <a:lnTo>
                    <a:pt x="144805" y="263625"/>
                  </a:lnTo>
                  <a:lnTo>
                    <a:pt x="140996" y="274440"/>
                  </a:lnTo>
                  <a:lnTo>
                    <a:pt x="136470" y="285160"/>
                  </a:lnTo>
                  <a:lnTo>
                    <a:pt x="131296" y="295649"/>
                  </a:lnTo>
                  <a:lnTo>
                    <a:pt x="125598" y="305619"/>
                  </a:lnTo>
                  <a:lnTo>
                    <a:pt x="119505" y="314955"/>
                  </a:lnTo>
                  <a:lnTo>
                    <a:pt x="113126" y="323698"/>
                  </a:lnTo>
                  <a:lnTo>
                    <a:pt x="106544" y="331958"/>
                  </a:lnTo>
                  <a:lnTo>
                    <a:pt x="99814" y="339839"/>
                  </a:lnTo>
                  <a:lnTo>
                    <a:pt x="92650" y="347116"/>
                  </a:lnTo>
                  <a:lnTo>
                    <a:pt x="84469" y="353252"/>
                  </a:lnTo>
                  <a:lnTo>
                    <a:pt x="75044" y="358036"/>
                  </a:lnTo>
                  <a:lnTo>
                    <a:pt x="64780" y="361248"/>
                  </a:lnTo>
                  <a:lnTo>
                    <a:pt x="54505" y="362505"/>
                  </a:lnTo>
                  <a:lnTo>
                    <a:pt x="44717" y="361782"/>
                  </a:lnTo>
                  <a:lnTo>
                    <a:pt x="35876" y="359025"/>
                  </a:lnTo>
                  <a:lnTo>
                    <a:pt x="28550" y="353984"/>
                  </a:lnTo>
                  <a:lnTo>
                    <a:pt x="22899" y="346747"/>
                  </a:lnTo>
                  <a:lnTo>
                    <a:pt x="19072" y="337822"/>
                  </a:lnTo>
                  <a:lnTo>
                    <a:pt x="17388" y="327931"/>
                  </a:lnTo>
                  <a:lnTo>
                    <a:pt x="17812" y="317589"/>
                  </a:lnTo>
                  <a:lnTo>
                    <a:pt x="20195" y="307395"/>
                  </a:lnTo>
                  <a:lnTo>
                    <a:pt x="24452" y="298090"/>
                  </a:lnTo>
                  <a:lnTo>
                    <a:pt x="30354" y="289996"/>
                  </a:lnTo>
                  <a:lnTo>
                    <a:pt x="37738" y="283394"/>
                  </a:lnTo>
                  <a:lnTo>
                    <a:pt x="46588" y="278700"/>
                  </a:lnTo>
                  <a:lnTo>
                    <a:pt x="56757" y="275954"/>
                  </a:lnTo>
                  <a:lnTo>
                    <a:pt x="67838" y="275057"/>
                  </a:lnTo>
                  <a:lnTo>
                    <a:pt x="79268" y="275959"/>
                  </a:lnTo>
                  <a:lnTo>
                    <a:pt x="90694" y="278445"/>
                  </a:lnTo>
                  <a:lnTo>
                    <a:pt x="101975" y="282043"/>
                  </a:lnTo>
                  <a:lnTo>
                    <a:pt x="113083" y="286134"/>
                  </a:lnTo>
                  <a:lnTo>
                    <a:pt x="124037" y="290322"/>
                  </a:lnTo>
                  <a:lnTo>
                    <a:pt x="134868" y="294436"/>
                  </a:lnTo>
                  <a:lnTo>
                    <a:pt x="145607" y="298425"/>
                  </a:lnTo>
                  <a:lnTo>
                    <a:pt x="156276" y="302292"/>
                  </a:lnTo>
                  <a:lnTo>
                    <a:pt x="166826" y="306101"/>
                  </a:lnTo>
                  <a:lnTo>
                    <a:pt x="178382" y="310436"/>
                  </a:lnTo>
                  <a:lnTo>
                    <a:pt x="194196" y="316798"/>
                  </a:lnTo>
                  <a:lnTo>
                    <a:pt x="219756" y="327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06238" y="2379440"/>
              <a:ext cx="36699" cy="115814"/>
            </a:xfrm>
            <a:custGeom>
              <a:avLst/>
              <a:gdLst/>
              <a:ahLst/>
              <a:cxnLst/>
              <a:rect l="0" t="0" r="0" b="0"/>
              <a:pathLst>
                <a:path w="36699" h="115814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1" y="31293"/>
                  </a:lnTo>
                  <a:lnTo>
                    <a:pt x="32008" y="40323"/>
                  </a:lnTo>
                  <a:lnTo>
                    <a:pt x="34859" y="50477"/>
                  </a:lnTo>
                  <a:lnTo>
                    <a:pt x="36401" y="61205"/>
                  </a:lnTo>
                  <a:lnTo>
                    <a:pt x="36698" y="72107"/>
                  </a:lnTo>
                  <a:lnTo>
                    <a:pt x="36111" y="82547"/>
                  </a:lnTo>
                  <a:lnTo>
                    <a:pt x="35138" y="92593"/>
                  </a:lnTo>
                  <a:lnTo>
                    <a:pt x="33697" y="103123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8922" y="208464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8" y="0"/>
                  </a:moveTo>
                  <a:lnTo>
                    <a:pt x="10528" y="11735"/>
                  </a:lnTo>
                  <a:lnTo>
                    <a:pt x="10529" y="22864"/>
                  </a:lnTo>
                  <a:lnTo>
                    <a:pt x="10529" y="34462"/>
                  </a:lnTo>
                  <a:lnTo>
                    <a:pt x="10529" y="46623"/>
                  </a:lnTo>
                  <a:lnTo>
                    <a:pt x="10529" y="59284"/>
                  </a:lnTo>
                  <a:lnTo>
                    <a:pt x="10529" y="72340"/>
                  </a:lnTo>
                  <a:lnTo>
                    <a:pt x="10529" y="85692"/>
                  </a:lnTo>
                  <a:lnTo>
                    <a:pt x="10529" y="99257"/>
                  </a:lnTo>
                  <a:lnTo>
                    <a:pt x="10529" y="112972"/>
                  </a:lnTo>
                  <a:lnTo>
                    <a:pt x="10529" y="126791"/>
                  </a:lnTo>
                  <a:lnTo>
                    <a:pt x="10529" y="140681"/>
                  </a:lnTo>
                  <a:lnTo>
                    <a:pt x="10529" y="154620"/>
                  </a:lnTo>
                  <a:lnTo>
                    <a:pt x="10529" y="168591"/>
                  </a:lnTo>
                  <a:lnTo>
                    <a:pt x="10529" y="182584"/>
                  </a:lnTo>
                  <a:lnTo>
                    <a:pt x="10524" y="196588"/>
                  </a:lnTo>
                  <a:lnTo>
                    <a:pt x="10351" y="210433"/>
                  </a:lnTo>
                  <a:lnTo>
                    <a:pt x="9703" y="223809"/>
                  </a:lnTo>
                  <a:lnTo>
                    <a:pt x="8454" y="236571"/>
                  </a:lnTo>
                  <a:lnTo>
                    <a:pt x="6793" y="248299"/>
                  </a:lnTo>
                  <a:lnTo>
                    <a:pt x="4966" y="259368"/>
                  </a:lnTo>
                  <a:lnTo>
                    <a:pt x="2812" y="27074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74962" y="2005005"/>
              <a:ext cx="183355" cy="370033"/>
            </a:xfrm>
            <a:custGeom>
              <a:avLst/>
              <a:gdLst/>
              <a:ahLst/>
              <a:cxnLst/>
              <a:rect l="0" t="0" r="0" b="0"/>
              <a:pathLst>
                <a:path w="183355" h="370033">
                  <a:moveTo>
                    <a:pt x="147172" y="90166"/>
                  </a:moveTo>
                  <a:lnTo>
                    <a:pt x="141371" y="101834"/>
                  </a:lnTo>
                  <a:lnTo>
                    <a:pt x="136447" y="112322"/>
                  </a:lnTo>
                  <a:lnTo>
                    <a:pt x="131940" y="122624"/>
                  </a:lnTo>
                  <a:lnTo>
                    <a:pt x="127547" y="132925"/>
                  </a:lnTo>
                  <a:lnTo>
                    <a:pt x="122885" y="143269"/>
                  </a:lnTo>
                  <a:lnTo>
                    <a:pt x="117774" y="153659"/>
                  </a:lnTo>
                  <a:lnTo>
                    <a:pt x="112370" y="164087"/>
                  </a:lnTo>
                  <a:lnTo>
                    <a:pt x="107046" y="174545"/>
                  </a:lnTo>
                  <a:lnTo>
                    <a:pt x="102017" y="185030"/>
                  </a:lnTo>
                  <a:lnTo>
                    <a:pt x="97165" y="195698"/>
                  </a:lnTo>
                  <a:lnTo>
                    <a:pt x="92148" y="206851"/>
                  </a:lnTo>
                  <a:lnTo>
                    <a:pt x="86777" y="218618"/>
                  </a:lnTo>
                  <a:lnTo>
                    <a:pt x="81188" y="230961"/>
                  </a:lnTo>
                  <a:lnTo>
                    <a:pt x="75735" y="243780"/>
                  </a:lnTo>
                  <a:lnTo>
                    <a:pt x="70630" y="256960"/>
                  </a:lnTo>
                  <a:lnTo>
                    <a:pt x="66237" y="270403"/>
                  </a:lnTo>
                  <a:lnTo>
                    <a:pt x="63124" y="284034"/>
                  </a:lnTo>
                  <a:lnTo>
                    <a:pt x="61481" y="297791"/>
                  </a:lnTo>
                  <a:lnTo>
                    <a:pt x="61176" y="311469"/>
                  </a:lnTo>
                  <a:lnTo>
                    <a:pt x="61952" y="324732"/>
                  </a:lnTo>
                  <a:lnTo>
                    <a:pt x="63558" y="337414"/>
                  </a:lnTo>
                  <a:lnTo>
                    <a:pt x="66262" y="348879"/>
                  </a:lnTo>
                  <a:lnTo>
                    <a:pt x="70810" y="357989"/>
                  </a:lnTo>
                  <a:lnTo>
                    <a:pt x="77460" y="364332"/>
                  </a:lnTo>
                  <a:lnTo>
                    <a:pt x="85857" y="368133"/>
                  </a:lnTo>
                  <a:lnTo>
                    <a:pt x="95327" y="369869"/>
                  </a:lnTo>
                  <a:lnTo>
                    <a:pt x="105359" y="370032"/>
                  </a:lnTo>
                  <a:lnTo>
                    <a:pt x="115500" y="368723"/>
                  </a:lnTo>
                  <a:lnTo>
                    <a:pt x="125293" y="365659"/>
                  </a:lnTo>
                  <a:lnTo>
                    <a:pt x="134540" y="360831"/>
                  </a:lnTo>
                  <a:lnTo>
                    <a:pt x="143237" y="354643"/>
                  </a:lnTo>
                  <a:lnTo>
                    <a:pt x="151472" y="347728"/>
                  </a:lnTo>
                  <a:lnTo>
                    <a:pt x="159341" y="340512"/>
                  </a:lnTo>
                  <a:lnTo>
                    <a:pt x="166612" y="332888"/>
                  </a:lnTo>
                  <a:lnTo>
                    <a:pt x="172744" y="324332"/>
                  </a:lnTo>
                  <a:lnTo>
                    <a:pt x="177530" y="314612"/>
                  </a:lnTo>
                  <a:lnTo>
                    <a:pt x="180914" y="303796"/>
                  </a:lnTo>
                  <a:lnTo>
                    <a:pt x="182819" y="292079"/>
                  </a:lnTo>
                  <a:lnTo>
                    <a:pt x="183354" y="279677"/>
                  </a:lnTo>
                  <a:lnTo>
                    <a:pt x="182595" y="266943"/>
                  </a:lnTo>
                  <a:lnTo>
                    <a:pt x="180498" y="254328"/>
                  </a:lnTo>
                  <a:lnTo>
                    <a:pt x="177157" y="242075"/>
                  </a:lnTo>
                  <a:lnTo>
                    <a:pt x="172457" y="230391"/>
                  </a:lnTo>
                  <a:lnTo>
                    <a:pt x="166022" y="219537"/>
                  </a:lnTo>
                  <a:lnTo>
                    <a:pt x="157810" y="209570"/>
                  </a:lnTo>
                  <a:lnTo>
                    <a:pt x="148382" y="200384"/>
                  </a:lnTo>
                  <a:lnTo>
                    <a:pt x="138676" y="191819"/>
                  </a:lnTo>
                  <a:lnTo>
                    <a:pt x="129259" y="183720"/>
                  </a:lnTo>
                  <a:lnTo>
                    <a:pt x="120160" y="175956"/>
                  </a:lnTo>
                  <a:lnTo>
                    <a:pt x="111064" y="168428"/>
                  </a:lnTo>
                  <a:lnTo>
                    <a:pt x="101765" y="161064"/>
                  </a:lnTo>
                  <a:lnTo>
                    <a:pt x="92367" y="153811"/>
                  </a:lnTo>
                  <a:lnTo>
                    <a:pt x="83197" y="146635"/>
                  </a:lnTo>
                  <a:lnTo>
                    <a:pt x="74426" y="139511"/>
                  </a:lnTo>
                  <a:lnTo>
                    <a:pt x="65907" y="132422"/>
                  </a:lnTo>
                  <a:lnTo>
                    <a:pt x="57273" y="125355"/>
                  </a:lnTo>
                  <a:lnTo>
                    <a:pt x="48325" y="118300"/>
                  </a:lnTo>
                  <a:lnTo>
                    <a:pt x="39350" y="111088"/>
                  </a:lnTo>
                  <a:lnTo>
                    <a:pt x="31003" y="103406"/>
                  </a:lnTo>
                  <a:lnTo>
                    <a:pt x="23611" y="95124"/>
                  </a:lnTo>
                  <a:lnTo>
                    <a:pt x="17174" y="86274"/>
                  </a:lnTo>
                  <a:lnTo>
                    <a:pt x="11542" y="76954"/>
                  </a:lnTo>
                  <a:lnTo>
                    <a:pt x="6546" y="67281"/>
                  </a:lnTo>
                  <a:lnTo>
                    <a:pt x="2512" y="57514"/>
                  </a:lnTo>
                  <a:lnTo>
                    <a:pt x="232" y="48038"/>
                  </a:lnTo>
                  <a:lnTo>
                    <a:pt x="0" y="39042"/>
                  </a:lnTo>
                  <a:lnTo>
                    <a:pt x="1810" y="30697"/>
                  </a:lnTo>
                  <a:lnTo>
                    <a:pt x="5616" y="23239"/>
                  </a:lnTo>
                  <a:lnTo>
                    <a:pt x="11183" y="16708"/>
                  </a:lnTo>
                  <a:lnTo>
                    <a:pt x="18326" y="11153"/>
                  </a:lnTo>
                  <a:lnTo>
                    <a:pt x="27008" y="6711"/>
                  </a:lnTo>
                  <a:lnTo>
                    <a:pt x="37061" y="3356"/>
                  </a:lnTo>
                  <a:lnTo>
                    <a:pt x="48062" y="1084"/>
                  </a:lnTo>
                  <a:lnTo>
                    <a:pt x="59437" y="0"/>
                  </a:lnTo>
                  <a:lnTo>
                    <a:pt x="70822" y="52"/>
                  </a:lnTo>
                  <a:lnTo>
                    <a:pt x="81906" y="1222"/>
                  </a:lnTo>
                  <a:lnTo>
                    <a:pt x="92350" y="3602"/>
                  </a:lnTo>
                  <a:lnTo>
                    <a:pt x="102034" y="7133"/>
                  </a:lnTo>
                  <a:lnTo>
                    <a:pt x="110860" y="11791"/>
                  </a:lnTo>
                  <a:lnTo>
                    <a:pt x="118650" y="17667"/>
                  </a:lnTo>
                  <a:lnTo>
                    <a:pt x="125401" y="24694"/>
                  </a:lnTo>
                  <a:lnTo>
                    <a:pt x="130937" y="32683"/>
                  </a:lnTo>
                  <a:lnTo>
                    <a:pt x="134834" y="41416"/>
                  </a:lnTo>
                  <a:lnTo>
                    <a:pt x="137010" y="50697"/>
                  </a:lnTo>
                  <a:lnTo>
                    <a:pt x="137676" y="60368"/>
                  </a:lnTo>
                  <a:lnTo>
                    <a:pt x="137143" y="70312"/>
                  </a:lnTo>
                  <a:lnTo>
                    <a:pt x="135718" y="80432"/>
                  </a:lnTo>
                  <a:lnTo>
                    <a:pt x="133806" y="90211"/>
                  </a:lnTo>
                  <a:lnTo>
                    <a:pt x="131718" y="99677"/>
                  </a:lnTo>
                  <a:lnTo>
                    <a:pt x="129278" y="109660"/>
                  </a:lnTo>
                  <a:lnTo>
                    <a:pt x="126115" y="121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22176" y="2379440"/>
              <a:ext cx="24451" cy="115814"/>
            </a:xfrm>
            <a:custGeom>
              <a:avLst/>
              <a:gdLst/>
              <a:ahLst/>
              <a:cxnLst/>
              <a:rect l="0" t="0" r="0" b="0"/>
              <a:pathLst>
                <a:path w="24451" h="115814">
                  <a:moveTo>
                    <a:pt x="10528" y="0"/>
                  </a:moveTo>
                  <a:lnTo>
                    <a:pt x="13462" y="8801"/>
                  </a:lnTo>
                  <a:lnTo>
                    <a:pt x="16245" y="17148"/>
                  </a:lnTo>
                  <a:lnTo>
                    <a:pt x="19134" y="25847"/>
                  </a:lnTo>
                  <a:lnTo>
                    <a:pt x="21829" y="34968"/>
                  </a:lnTo>
                  <a:lnTo>
                    <a:pt x="23698" y="44463"/>
                  </a:lnTo>
                  <a:lnTo>
                    <a:pt x="24450" y="54250"/>
                  </a:lnTo>
                  <a:lnTo>
                    <a:pt x="23965" y="64091"/>
                  </a:lnTo>
                  <a:lnTo>
                    <a:pt x="22114" y="73617"/>
                  </a:lnTo>
                  <a:lnTo>
                    <a:pt x="18987" y="82641"/>
                  </a:lnTo>
                  <a:lnTo>
                    <a:pt x="15107" y="90861"/>
                  </a:lnTo>
                  <a:lnTo>
                    <a:pt x="10952" y="98580"/>
                  </a:lnTo>
                  <a:lnTo>
                    <a:pt x="6162" y="10647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786866" y="1947772"/>
            <a:ext cx="1156249" cy="631710"/>
            <a:chOff x="5786866" y="1947772"/>
            <a:chExt cx="1156249" cy="631710"/>
          </a:xfrm>
        </p:grpSpPr>
        <p:sp>
          <p:nvSpPr>
            <p:cNvPr id="58" name="Freeform 57"/>
            <p:cNvSpPr/>
            <p:nvPr/>
          </p:nvSpPr>
          <p:spPr>
            <a:xfrm>
              <a:off x="5786866" y="1947772"/>
              <a:ext cx="231532" cy="453974"/>
            </a:xfrm>
            <a:custGeom>
              <a:avLst/>
              <a:gdLst/>
              <a:ahLst/>
              <a:cxnLst/>
              <a:rect l="0" t="0" r="0" b="0"/>
              <a:pathLst>
                <a:path w="231532" h="453974">
                  <a:moveTo>
                    <a:pt x="56450" y="0"/>
                  </a:moveTo>
                  <a:lnTo>
                    <a:pt x="50649" y="8801"/>
                  </a:lnTo>
                  <a:lnTo>
                    <a:pt x="45725" y="17148"/>
                  </a:lnTo>
                  <a:lnTo>
                    <a:pt x="41218" y="25847"/>
                  </a:lnTo>
                  <a:lnTo>
                    <a:pt x="36824" y="34968"/>
                  </a:lnTo>
                  <a:lnTo>
                    <a:pt x="32162" y="44462"/>
                  </a:lnTo>
                  <a:lnTo>
                    <a:pt x="27047" y="54255"/>
                  </a:lnTo>
                  <a:lnTo>
                    <a:pt x="21470" y="64268"/>
                  </a:lnTo>
                  <a:lnTo>
                    <a:pt x="15497" y="74442"/>
                  </a:lnTo>
                  <a:lnTo>
                    <a:pt x="9241" y="84659"/>
                  </a:lnTo>
                  <a:lnTo>
                    <a:pt x="3569" y="92453"/>
                  </a:lnTo>
                  <a:lnTo>
                    <a:pt x="239" y="94988"/>
                  </a:lnTo>
                  <a:lnTo>
                    <a:pt x="0" y="93579"/>
                  </a:lnTo>
                  <a:lnTo>
                    <a:pt x="2236" y="89817"/>
                  </a:lnTo>
                  <a:lnTo>
                    <a:pt x="6152" y="84710"/>
                  </a:lnTo>
                  <a:lnTo>
                    <a:pt x="11163" y="78837"/>
                  </a:lnTo>
                  <a:lnTo>
                    <a:pt x="17043" y="72684"/>
                  </a:lnTo>
                  <a:lnTo>
                    <a:pt x="23852" y="66743"/>
                  </a:lnTo>
                  <a:lnTo>
                    <a:pt x="31560" y="61257"/>
                  </a:lnTo>
                  <a:lnTo>
                    <a:pt x="40031" y="56581"/>
                  </a:lnTo>
                  <a:lnTo>
                    <a:pt x="49101" y="53266"/>
                  </a:lnTo>
                  <a:lnTo>
                    <a:pt x="58612" y="51486"/>
                  </a:lnTo>
                  <a:lnTo>
                    <a:pt x="68440" y="51256"/>
                  </a:lnTo>
                  <a:lnTo>
                    <a:pt x="78492" y="52613"/>
                  </a:lnTo>
                  <a:lnTo>
                    <a:pt x="88693" y="55419"/>
                  </a:lnTo>
                  <a:lnTo>
                    <a:pt x="98830" y="59571"/>
                  </a:lnTo>
                  <a:lnTo>
                    <a:pt x="108564" y="65099"/>
                  </a:lnTo>
                  <a:lnTo>
                    <a:pt x="117727" y="71889"/>
                  </a:lnTo>
                  <a:lnTo>
                    <a:pt x="125846" y="79717"/>
                  </a:lnTo>
                  <a:lnTo>
                    <a:pt x="132088" y="88341"/>
                  </a:lnTo>
                  <a:lnTo>
                    <a:pt x="136172" y="97549"/>
                  </a:lnTo>
                  <a:lnTo>
                    <a:pt x="138285" y="107171"/>
                  </a:lnTo>
                  <a:lnTo>
                    <a:pt x="138807" y="117083"/>
                  </a:lnTo>
                  <a:lnTo>
                    <a:pt x="138120" y="127190"/>
                  </a:lnTo>
                  <a:lnTo>
                    <a:pt x="136391" y="137264"/>
                  </a:lnTo>
                  <a:lnTo>
                    <a:pt x="133570" y="146955"/>
                  </a:lnTo>
                  <a:lnTo>
                    <a:pt x="129715" y="156104"/>
                  </a:lnTo>
                  <a:lnTo>
                    <a:pt x="124994" y="164722"/>
                  </a:lnTo>
                  <a:lnTo>
                    <a:pt x="119600" y="172897"/>
                  </a:lnTo>
                  <a:lnTo>
                    <a:pt x="113772" y="180697"/>
                  </a:lnTo>
                  <a:lnTo>
                    <a:pt x="109750" y="187018"/>
                  </a:lnTo>
                  <a:lnTo>
                    <a:pt x="110329" y="190769"/>
                  </a:lnTo>
                  <a:lnTo>
                    <a:pt x="114955" y="193109"/>
                  </a:lnTo>
                  <a:lnTo>
                    <a:pt x="122530" y="195236"/>
                  </a:lnTo>
                  <a:lnTo>
                    <a:pt x="132171" y="197952"/>
                  </a:lnTo>
                  <a:lnTo>
                    <a:pt x="143227" y="201549"/>
                  </a:lnTo>
                  <a:lnTo>
                    <a:pt x="154917" y="206004"/>
                  </a:lnTo>
                  <a:lnTo>
                    <a:pt x="166312" y="211173"/>
                  </a:lnTo>
                  <a:lnTo>
                    <a:pt x="176937" y="216894"/>
                  </a:lnTo>
                  <a:lnTo>
                    <a:pt x="186548" y="223182"/>
                  </a:lnTo>
                  <a:lnTo>
                    <a:pt x="194941" y="230230"/>
                  </a:lnTo>
                  <a:lnTo>
                    <a:pt x="202145" y="238081"/>
                  </a:lnTo>
                  <a:lnTo>
                    <a:pt x="208340" y="246641"/>
                  </a:lnTo>
                  <a:lnTo>
                    <a:pt x="213752" y="255765"/>
                  </a:lnTo>
                  <a:lnTo>
                    <a:pt x="218582" y="265320"/>
                  </a:lnTo>
                  <a:lnTo>
                    <a:pt x="222829" y="275516"/>
                  </a:lnTo>
                  <a:lnTo>
                    <a:pt x="226309" y="286879"/>
                  </a:lnTo>
                  <a:lnTo>
                    <a:pt x="228982" y="299591"/>
                  </a:lnTo>
                  <a:lnTo>
                    <a:pt x="230776" y="313212"/>
                  </a:lnTo>
                  <a:lnTo>
                    <a:pt x="231531" y="326894"/>
                  </a:lnTo>
                  <a:lnTo>
                    <a:pt x="231254" y="340128"/>
                  </a:lnTo>
                  <a:lnTo>
                    <a:pt x="229933" y="352605"/>
                  </a:lnTo>
                  <a:lnTo>
                    <a:pt x="227451" y="364058"/>
                  </a:lnTo>
                  <a:lnTo>
                    <a:pt x="223855" y="374461"/>
                  </a:lnTo>
                  <a:lnTo>
                    <a:pt x="219323" y="383955"/>
                  </a:lnTo>
                  <a:lnTo>
                    <a:pt x="214064" y="392733"/>
                  </a:lnTo>
                  <a:lnTo>
                    <a:pt x="208266" y="400979"/>
                  </a:lnTo>
                  <a:lnTo>
                    <a:pt x="201915" y="408843"/>
                  </a:lnTo>
                  <a:lnTo>
                    <a:pt x="194821" y="416439"/>
                  </a:lnTo>
                  <a:lnTo>
                    <a:pt x="186933" y="423844"/>
                  </a:lnTo>
                  <a:lnTo>
                    <a:pt x="178178" y="430954"/>
                  </a:lnTo>
                  <a:lnTo>
                    <a:pt x="168390" y="437502"/>
                  </a:lnTo>
                  <a:lnTo>
                    <a:pt x="157580" y="443377"/>
                  </a:lnTo>
                  <a:lnTo>
                    <a:pt x="145895" y="448305"/>
                  </a:lnTo>
                  <a:lnTo>
                    <a:pt x="133529" y="451785"/>
                  </a:lnTo>
                  <a:lnTo>
                    <a:pt x="120655" y="453672"/>
                  </a:lnTo>
                  <a:lnTo>
                    <a:pt x="107418" y="453973"/>
                  </a:lnTo>
                  <a:lnTo>
                    <a:pt x="93926" y="452662"/>
                  </a:lnTo>
                  <a:lnTo>
                    <a:pt x="80267" y="449896"/>
                  </a:lnTo>
                  <a:lnTo>
                    <a:pt x="66719" y="446062"/>
                  </a:lnTo>
                  <a:lnTo>
                    <a:pt x="52212" y="441201"/>
                  </a:lnTo>
                  <a:lnTo>
                    <a:pt x="33237" y="433771"/>
                  </a:lnTo>
                  <a:lnTo>
                    <a:pt x="3807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38114" y="2400497"/>
              <a:ext cx="47217" cy="136871"/>
            </a:xfrm>
            <a:custGeom>
              <a:avLst/>
              <a:gdLst/>
              <a:ahLst/>
              <a:cxnLst/>
              <a:rect l="0" t="0" r="0" b="0"/>
              <a:pathLst>
                <a:path w="47217" h="136871">
                  <a:moveTo>
                    <a:pt x="10528" y="0"/>
                  </a:moveTo>
                  <a:lnTo>
                    <a:pt x="16396" y="5868"/>
                  </a:lnTo>
                  <a:lnTo>
                    <a:pt x="21960" y="11432"/>
                  </a:lnTo>
                  <a:lnTo>
                    <a:pt x="27751" y="17240"/>
                  </a:lnTo>
                  <a:lnTo>
                    <a:pt x="33486" y="23667"/>
                  </a:lnTo>
                  <a:lnTo>
                    <a:pt x="38519" y="31293"/>
                  </a:lnTo>
                  <a:lnTo>
                    <a:pt x="42535" y="40323"/>
                  </a:lnTo>
                  <a:lnTo>
                    <a:pt x="45388" y="50478"/>
                  </a:lnTo>
                  <a:lnTo>
                    <a:pt x="46929" y="61205"/>
                  </a:lnTo>
                  <a:lnTo>
                    <a:pt x="47216" y="72116"/>
                  </a:lnTo>
                  <a:lnTo>
                    <a:pt x="46292" y="82864"/>
                  </a:lnTo>
                  <a:lnTo>
                    <a:pt x="44083" y="93074"/>
                  </a:lnTo>
                  <a:lnTo>
                    <a:pt x="40675" y="102593"/>
                  </a:lnTo>
                  <a:lnTo>
                    <a:pt x="36193" y="111164"/>
                  </a:lnTo>
                  <a:lnTo>
                    <a:pt x="30074" y="119163"/>
                  </a:lnTo>
                  <a:lnTo>
                    <a:pt x="19547" y="12729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53969" y="2042528"/>
              <a:ext cx="7854" cy="326384"/>
            </a:xfrm>
            <a:custGeom>
              <a:avLst/>
              <a:gdLst/>
              <a:ahLst/>
              <a:cxnLst/>
              <a:rect l="0" t="0" r="0" b="0"/>
              <a:pathLst>
                <a:path w="7854" h="326384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1" y="43078"/>
                  </a:lnTo>
                  <a:lnTo>
                    <a:pt x="1" y="58279"/>
                  </a:lnTo>
                  <a:lnTo>
                    <a:pt x="1" y="74104"/>
                  </a:lnTo>
                  <a:lnTo>
                    <a:pt x="1" y="90425"/>
                  </a:lnTo>
                  <a:lnTo>
                    <a:pt x="1" y="107114"/>
                  </a:lnTo>
                  <a:lnTo>
                    <a:pt x="1" y="124071"/>
                  </a:lnTo>
                  <a:lnTo>
                    <a:pt x="5" y="141210"/>
                  </a:lnTo>
                  <a:lnTo>
                    <a:pt x="178" y="158311"/>
                  </a:lnTo>
                  <a:lnTo>
                    <a:pt x="826" y="175025"/>
                  </a:lnTo>
                  <a:lnTo>
                    <a:pt x="2074" y="191195"/>
                  </a:lnTo>
                  <a:lnTo>
                    <a:pt x="3727" y="206834"/>
                  </a:lnTo>
                  <a:lnTo>
                    <a:pt x="5375" y="222029"/>
                  </a:lnTo>
                  <a:lnTo>
                    <a:pt x="6773" y="236879"/>
                  </a:lnTo>
                  <a:lnTo>
                    <a:pt x="7693" y="251310"/>
                  </a:lnTo>
                  <a:lnTo>
                    <a:pt x="7853" y="265088"/>
                  </a:lnTo>
                  <a:lnTo>
                    <a:pt x="7183" y="278123"/>
                  </a:lnTo>
                  <a:lnTo>
                    <a:pt x="5927" y="290036"/>
                  </a:lnTo>
                  <a:lnTo>
                    <a:pt x="4425" y="301250"/>
                  </a:lnTo>
                  <a:lnTo>
                    <a:pt x="2542" y="31274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48032" y="2050358"/>
              <a:ext cx="200736" cy="332262"/>
            </a:xfrm>
            <a:custGeom>
              <a:avLst/>
              <a:gdLst/>
              <a:ahLst/>
              <a:cxnLst/>
              <a:rect l="0" t="0" r="0" b="0"/>
              <a:pathLst>
                <a:path w="200736" h="332262">
                  <a:moveTo>
                    <a:pt x="32279" y="86927"/>
                  </a:moveTo>
                  <a:lnTo>
                    <a:pt x="35279" y="75259"/>
                  </a:lnTo>
                  <a:lnTo>
                    <a:pt x="38702" y="64770"/>
                  </a:lnTo>
                  <a:lnTo>
                    <a:pt x="42902" y="54473"/>
                  </a:lnTo>
                  <a:lnTo>
                    <a:pt x="47976" y="44344"/>
                  </a:lnTo>
                  <a:lnTo>
                    <a:pt x="54105" y="34649"/>
                  </a:lnTo>
                  <a:lnTo>
                    <a:pt x="61293" y="25522"/>
                  </a:lnTo>
                  <a:lnTo>
                    <a:pt x="69553" y="17264"/>
                  </a:lnTo>
                  <a:lnTo>
                    <a:pt x="78996" y="10399"/>
                  </a:lnTo>
                  <a:lnTo>
                    <a:pt x="89562" y="5091"/>
                  </a:lnTo>
                  <a:lnTo>
                    <a:pt x="100738" y="1511"/>
                  </a:lnTo>
                  <a:lnTo>
                    <a:pt x="111699" y="0"/>
                  </a:lnTo>
                  <a:lnTo>
                    <a:pt x="121984" y="548"/>
                  </a:lnTo>
                  <a:lnTo>
                    <a:pt x="131175" y="3187"/>
                  </a:lnTo>
                  <a:lnTo>
                    <a:pt x="138743" y="8148"/>
                  </a:lnTo>
                  <a:lnTo>
                    <a:pt x="144571" y="15340"/>
                  </a:lnTo>
                  <a:lnTo>
                    <a:pt x="148856" y="24575"/>
                  </a:lnTo>
                  <a:lnTo>
                    <a:pt x="151915" y="35739"/>
                  </a:lnTo>
                  <a:lnTo>
                    <a:pt x="154053" y="48575"/>
                  </a:lnTo>
                  <a:lnTo>
                    <a:pt x="155528" y="62582"/>
                  </a:lnTo>
                  <a:lnTo>
                    <a:pt x="156535" y="77121"/>
                  </a:lnTo>
                  <a:lnTo>
                    <a:pt x="157215" y="91785"/>
                  </a:lnTo>
                  <a:lnTo>
                    <a:pt x="157503" y="106391"/>
                  </a:lnTo>
                  <a:lnTo>
                    <a:pt x="157165" y="120885"/>
                  </a:lnTo>
                  <a:lnTo>
                    <a:pt x="156121" y="135260"/>
                  </a:lnTo>
                  <a:lnTo>
                    <a:pt x="154434" y="149372"/>
                  </a:lnTo>
                  <a:lnTo>
                    <a:pt x="152231" y="162935"/>
                  </a:lnTo>
                  <a:lnTo>
                    <a:pt x="149639" y="175845"/>
                  </a:lnTo>
                  <a:lnTo>
                    <a:pt x="146762" y="188313"/>
                  </a:lnTo>
                  <a:lnTo>
                    <a:pt x="143685" y="200759"/>
                  </a:lnTo>
                  <a:lnTo>
                    <a:pt x="140469" y="213428"/>
                  </a:lnTo>
                  <a:lnTo>
                    <a:pt x="137159" y="226225"/>
                  </a:lnTo>
                  <a:lnTo>
                    <a:pt x="133782" y="238824"/>
                  </a:lnTo>
                  <a:lnTo>
                    <a:pt x="130358" y="251038"/>
                  </a:lnTo>
                  <a:lnTo>
                    <a:pt x="126736" y="262680"/>
                  </a:lnTo>
                  <a:lnTo>
                    <a:pt x="122618" y="273499"/>
                  </a:lnTo>
                  <a:lnTo>
                    <a:pt x="117878" y="283440"/>
                  </a:lnTo>
                  <a:lnTo>
                    <a:pt x="112389" y="292607"/>
                  </a:lnTo>
                  <a:lnTo>
                    <a:pt x="105946" y="301157"/>
                  </a:lnTo>
                  <a:lnTo>
                    <a:pt x="98531" y="309239"/>
                  </a:lnTo>
                  <a:lnTo>
                    <a:pt x="90110" y="316650"/>
                  </a:lnTo>
                  <a:lnTo>
                    <a:pt x="80555" y="322877"/>
                  </a:lnTo>
                  <a:lnTo>
                    <a:pt x="69913" y="327723"/>
                  </a:lnTo>
                  <a:lnTo>
                    <a:pt x="58684" y="330976"/>
                  </a:lnTo>
                  <a:lnTo>
                    <a:pt x="47687" y="332261"/>
                  </a:lnTo>
                  <a:lnTo>
                    <a:pt x="37374" y="331561"/>
                  </a:lnTo>
                  <a:lnTo>
                    <a:pt x="27995" y="328990"/>
                  </a:lnTo>
                  <a:lnTo>
                    <a:pt x="19766" y="324605"/>
                  </a:lnTo>
                  <a:lnTo>
                    <a:pt x="12688" y="318622"/>
                  </a:lnTo>
                  <a:lnTo>
                    <a:pt x="6918" y="311353"/>
                  </a:lnTo>
                  <a:lnTo>
                    <a:pt x="2857" y="303113"/>
                  </a:lnTo>
                  <a:lnTo>
                    <a:pt x="571" y="294166"/>
                  </a:lnTo>
                  <a:lnTo>
                    <a:pt x="0" y="284720"/>
                  </a:lnTo>
                  <a:lnTo>
                    <a:pt x="1129" y="274928"/>
                  </a:lnTo>
                  <a:lnTo>
                    <a:pt x="3780" y="264906"/>
                  </a:lnTo>
                  <a:lnTo>
                    <a:pt x="7829" y="255058"/>
                  </a:lnTo>
                  <a:lnTo>
                    <a:pt x="13288" y="246051"/>
                  </a:lnTo>
                  <a:lnTo>
                    <a:pt x="20036" y="238189"/>
                  </a:lnTo>
                  <a:lnTo>
                    <a:pt x="28006" y="231758"/>
                  </a:lnTo>
                  <a:lnTo>
                    <a:pt x="37259" y="227186"/>
                  </a:lnTo>
                  <a:lnTo>
                    <a:pt x="47697" y="224526"/>
                  </a:lnTo>
                  <a:lnTo>
                    <a:pt x="58790" y="223688"/>
                  </a:lnTo>
                  <a:lnTo>
                    <a:pt x="69696" y="224630"/>
                  </a:lnTo>
                  <a:lnTo>
                    <a:pt x="79953" y="227153"/>
                  </a:lnTo>
                  <a:lnTo>
                    <a:pt x="89465" y="231115"/>
                  </a:lnTo>
                  <a:lnTo>
                    <a:pt x="98314" y="236514"/>
                  </a:lnTo>
                  <a:lnTo>
                    <a:pt x="106637" y="243218"/>
                  </a:lnTo>
                  <a:lnTo>
                    <a:pt x="114565" y="250988"/>
                  </a:lnTo>
                  <a:lnTo>
                    <a:pt x="122212" y="259574"/>
                  </a:lnTo>
                  <a:lnTo>
                    <a:pt x="129663" y="268751"/>
                  </a:lnTo>
                  <a:lnTo>
                    <a:pt x="137145" y="278183"/>
                  </a:lnTo>
                  <a:lnTo>
                    <a:pt x="145009" y="287435"/>
                  </a:lnTo>
                  <a:lnTo>
                    <a:pt x="153404" y="296276"/>
                  </a:lnTo>
                  <a:lnTo>
                    <a:pt x="162053" y="304375"/>
                  </a:lnTo>
                  <a:lnTo>
                    <a:pt x="171301" y="311999"/>
                  </a:lnTo>
                  <a:lnTo>
                    <a:pt x="183078" y="319815"/>
                  </a:lnTo>
                  <a:lnTo>
                    <a:pt x="200735" y="329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75109" y="2358383"/>
              <a:ext cx="68006" cy="221099"/>
            </a:xfrm>
            <a:custGeom>
              <a:avLst/>
              <a:gdLst/>
              <a:ahLst/>
              <a:cxnLst/>
              <a:rect l="0" t="0" r="0" b="0"/>
              <a:pathLst>
                <a:path w="68006" h="221099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1" y="38283"/>
                  </a:lnTo>
                  <a:lnTo>
                    <a:pt x="26930" y="45408"/>
                  </a:lnTo>
                  <a:lnTo>
                    <a:pt x="33192" y="52498"/>
                  </a:lnTo>
                  <a:lnTo>
                    <a:pt x="39691" y="59565"/>
                  </a:lnTo>
                  <a:lnTo>
                    <a:pt x="46346" y="66630"/>
                  </a:lnTo>
                  <a:lnTo>
                    <a:pt x="52779" y="74189"/>
                  </a:lnTo>
                  <a:lnTo>
                    <a:pt x="58339" y="83167"/>
                  </a:lnTo>
                  <a:lnTo>
                    <a:pt x="62738" y="93951"/>
                  </a:lnTo>
                  <a:lnTo>
                    <a:pt x="65861" y="106280"/>
                  </a:lnTo>
                  <a:lnTo>
                    <a:pt x="67589" y="119544"/>
                  </a:lnTo>
                  <a:lnTo>
                    <a:pt x="68005" y="133272"/>
                  </a:lnTo>
                  <a:lnTo>
                    <a:pt x="67168" y="146876"/>
                  </a:lnTo>
                  <a:lnTo>
                    <a:pt x="65019" y="159617"/>
                  </a:lnTo>
                  <a:lnTo>
                    <a:pt x="61655" y="171172"/>
                  </a:lnTo>
                  <a:lnTo>
                    <a:pt x="57401" y="181480"/>
                  </a:lnTo>
                  <a:lnTo>
                    <a:pt x="52205" y="191660"/>
                  </a:lnTo>
                  <a:lnTo>
                    <a:pt x="44494" y="203721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103503" y="2010943"/>
            <a:ext cx="782343" cy="600125"/>
            <a:chOff x="7103503" y="2010943"/>
            <a:chExt cx="782343" cy="600125"/>
          </a:xfrm>
        </p:grpSpPr>
        <p:sp>
          <p:nvSpPr>
            <p:cNvPr id="64" name="Freeform 63"/>
            <p:cNvSpPr/>
            <p:nvPr/>
          </p:nvSpPr>
          <p:spPr>
            <a:xfrm>
              <a:off x="7306777" y="2010943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7662" y="14669"/>
                  </a:lnTo>
                  <a:lnTo>
                    <a:pt x="5520" y="28580"/>
                  </a:lnTo>
                  <a:lnTo>
                    <a:pt x="3916" y="43073"/>
                  </a:lnTo>
                  <a:lnTo>
                    <a:pt x="2737" y="58102"/>
                  </a:lnTo>
                  <a:lnTo>
                    <a:pt x="1888" y="73278"/>
                  </a:lnTo>
                  <a:lnTo>
                    <a:pt x="1290" y="88354"/>
                  </a:lnTo>
                  <a:lnTo>
                    <a:pt x="876" y="103564"/>
                  </a:lnTo>
                  <a:lnTo>
                    <a:pt x="591" y="119521"/>
                  </a:lnTo>
                  <a:lnTo>
                    <a:pt x="397" y="136515"/>
                  </a:lnTo>
                  <a:lnTo>
                    <a:pt x="267" y="154522"/>
                  </a:lnTo>
                  <a:lnTo>
                    <a:pt x="180" y="173373"/>
                  </a:lnTo>
                  <a:lnTo>
                    <a:pt x="121" y="192874"/>
                  </a:lnTo>
                  <a:lnTo>
                    <a:pt x="80" y="212852"/>
                  </a:lnTo>
                  <a:lnTo>
                    <a:pt x="54" y="233168"/>
                  </a:lnTo>
                  <a:lnTo>
                    <a:pt x="36" y="253712"/>
                  </a:lnTo>
                  <a:lnTo>
                    <a:pt x="25" y="274083"/>
                  </a:lnTo>
                  <a:lnTo>
                    <a:pt x="16" y="293613"/>
                  </a:lnTo>
                  <a:lnTo>
                    <a:pt x="11" y="312005"/>
                  </a:lnTo>
                  <a:lnTo>
                    <a:pt x="8" y="329277"/>
                  </a:lnTo>
                  <a:lnTo>
                    <a:pt x="4" y="347596"/>
                  </a:lnTo>
                  <a:lnTo>
                    <a:pt x="2" y="37192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03503" y="2032000"/>
              <a:ext cx="224332" cy="232010"/>
            </a:xfrm>
            <a:custGeom>
              <a:avLst/>
              <a:gdLst/>
              <a:ahLst/>
              <a:cxnLst/>
              <a:rect l="0" t="0" r="0" b="0"/>
              <a:pathLst>
                <a:path w="224332" h="232010">
                  <a:moveTo>
                    <a:pt x="224331" y="147399"/>
                  </a:moveTo>
                  <a:lnTo>
                    <a:pt x="215462" y="153266"/>
                  </a:lnTo>
                  <a:lnTo>
                    <a:pt x="206476" y="158831"/>
                  </a:lnTo>
                  <a:lnTo>
                    <a:pt x="196486" y="164625"/>
                  </a:lnTo>
                  <a:lnTo>
                    <a:pt x="185678" y="170533"/>
                  </a:lnTo>
                  <a:lnTo>
                    <a:pt x="174514" y="176215"/>
                  </a:lnTo>
                  <a:lnTo>
                    <a:pt x="163309" y="181494"/>
                  </a:lnTo>
                  <a:lnTo>
                    <a:pt x="152197" y="186517"/>
                  </a:lnTo>
                  <a:lnTo>
                    <a:pt x="141212" y="191652"/>
                  </a:lnTo>
                  <a:lnTo>
                    <a:pt x="130343" y="197102"/>
                  </a:lnTo>
                  <a:lnTo>
                    <a:pt x="119400" y="202746"/>
                  </a:lnTo>
                  <a:lnTo>
                    <a:pt x="108054" y="208235"/>
                  </a:lnTo>
                  <a:lnTo>
                    <a:pt x="96155" y="213373"/>
                  </a:lnTo>
                  <a:lnTo>
                    <a:pt x="83721" y="218128"/>
                  </a:lnTo>
                  <a:lnTo>
                    <a:pt x="70843" y="222548"/>
                  </a:lnTo>
                  <a:lnTo>
                    <a:pt x="57631" y="226691"/>
                  </a:lnTo>
                  <a:lnTo>
                    <a:pt x="44504" y="230134"/>
                  </a:lnTo>
                  <a:lnTo>
                    <a:pt x="32151" y="232009"/>
                  </a:lnTo>
                  <a:lnTo>
                    <a:pt x="20903" y="231966"/>
                  </a:lnTo>
                  <a:lnTo>
                    <a:pt x="11385" y="229970"/>
                  </a:lnTo>
                  <a:lnTo>
                    <a:pt x="4655" y="226039"/>
                  </a:lnTo>
                  <a:lnTo>
                    <a:pt x="1018" y="220392"/>
                  </a:lnTo>
                  <a:lnTo>
                    <a:pt x="0" y="213365"/>
                  </a:lnTo>
                  <a:lnTo>
                    <a:pt x="745" y="205294"/>
                  </a:lnTo>
                  <a:lnTo>
                    <a:pt x="2570" y="196464"/>
                  </a:lnTo>
                  <a:lnTo>
                    <a:pt x="5042" y="187099"/>
                  </a:lnTo>
                  <a:lnTo>
                    <a:pt x="7905" y="177361"/>
                  </a:lnTo>
                  <a:lnTo>
                    <a:pt x="11006" y="167362"/>
                  </a:lnTo>
                  <a:lnTo>
                    <a:pt x="14253" y="157020"/>
                  </a:lnTo>
                  <a:lnTo>
                    <a:pt x="17594" y="146085"/>
                  </a:lnTo>
                  <a:lnTo>
                    <a:pt x="20993" y="134469"/>
                  </a:lnTo>
                  <a:lnTo>
                    <a:pt x="24430" y="122396"/>
                  </a:lnTo>
                  <a:lnTo>
                    <a:pt x="27891" y="110292"/>
                  </a:lnTo>
                  <a:lnTo>
                    <a:pt x="31370" y="98409"/>
                  </a:lnTo>
                  <a:lnTo>
                    <a:pt x="34859" y="86821"/>
                  </a:lnTo>
                  <a:lnTo>
                    <a:pt x="38354" y="75505"/>
                  </a:lnTo>
                  <a:lnTo>
                    <a:pt x="41855" y="64418"/>
                  </a:lnTo>
                  <a:lnTo>
                    <a:pt x="45400" y="53572"/>
                  </a:lnTo>
                  <a:lnTo>
                    <a:pt x="49521" y="41777"/>
                  </a:lnTo>
                  <a:lnTo>
                    <a:pt x="55701" y="25761"/>
                  </a:lnTo>
                  <a:lnTo>
                    <a:pt x="664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64704" y="2432082"/>
              <a:ext cx="54165" cy="178986"/>
            </a:xfrm>
            <a:custGeom>
              <a:avLst/>
              <a:gdLst/>
              <a:ahLst/>
              <a:cxnLst/>
              <a:rect l="0" t="0" r="0" b="0"/>
              <a:pathLst>
                <a:path w="54165" h="178986">
                  <a:moveTo>
                    <a:pt x="10529" y="0"/>
                  </a:moveTo>
                  <a:lnTo>
                    <a:pt x="16397" y="5868"/>
                  </a:lnTo>
                  <a:lnTo>
                    <a:pt x="21961" y="11432"/>
                  </a:lnTo>
                  <a:lnTo>
                    <a:pt x="27756" y="17236"/>
                  </a:lnTo>
                  <a:lnTo>
                    <a:pt x="33664" y="23490"/>
                  </a:lnTo>
                  <a:lnTo>
                    <a:pt x="39345" y="30468"/>
                  </a:lnTo>
                  <a:lnTo>
                    <a:pt x="44611" y="38254"/>
                  </a:lnTo>
                  <a:lnTo>
                    <a:pt x="49115" y="46928"/>
                  </a:lnTo>
                  <a:lnTo>
                    <a:pt x="52306" y="56656"/>
                  </a:lnTo>
                  <a:lnTo>
                    <a:pt x="53996" y="67418"/>
                  </a:lnTo>
                  <a:lnTo>
                    <a:pt x="54164" y="78898"/>
                  </a:lnTo>
                  <a:lnTo>
                    <a:pt x="52762" y="90596"/>
                  </a:lnTo>
                  <a:lnTo>
                    <a:pt x="49931" y="102198"/>
                  </a:lnTo>
                  <a:lnTo>
                    <a:pt x="45932" y="113426"/>
                  </a:lnTo>
                  <a:lnTo>
                    <a:pt x="41039" y="123967"/>
                  </a:lnTo>
                  <a:lnTo>
                    <a:pt x="35497" y="133716"/>
                  </a:lnTo>
                  <a:lnTo>
                    <a:pt x="29610" y="142643"/>
                  </a:lnTo>
                  <a:lnTo>
                    <a:pt x="23058" y="151664"/>
                  </a:lnTo>
                  <a:lnTo>
                    <a:pt x="14151" y="16269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46672" y="2069508"/>
              <a:ext cx="239174" cy="425746"/>
            </a:xfrm>
            <a:custGeom>
              <a:avLst/>
              <a:gdLst/>
              <a:ahLst/>
              <a:cxnLst/>
              <a:rect l="0" t="0" r="0" b="0"/>
              <a:pathLst>
                <a:path w="239174" h="425746">
                  <a:moveTo>
                    <a:pt x="207587" y="183590"/>
                  </a:moveTo>
                  <a:lnTo>
                    <a:pt x="207520" y="171788"/>
                  </a:lnTo>
                  <a:lnTo>
                    <a:pt x="206880" y="160019"/>
                  </a:lnTo>
                  <a:lnTo>
                    <a:pt x="205583" y="147129"/>
                  </a:lnTo>
                  <a:lnTo>
                    <a:pt x="203724" y="133281"/>
                  </a:lnTo>
                  <a:lnTo>
                    <a:pt x="201407" y="118952"/>
                  </a:lnTo>
                  <a:lnTo>
                    <a:pt x="198736" y="104492"/>
                  </a:lnTo>
                  <a:lnTo>
                    <a:pt x="195639" y="90388"/>
                  </a:lnTo>
                  <a:lnTo>
                    <a:pt x="191884" y="77309"/>
                  </a:lnTo>
                  <a:lnTo>
                    <a:pt x="187395" y="65521"/>
                  </a:lnTo>
                  <a:lnTo>
                    <a:pt x="182246" y="54947"/>
                  </a:lnTo>
                  <a:lnTo>
                    <a:pt x="176565" y="45370"/>
                  </a:lnTo>
                  <a:lnTo>
                    <a:pt x="170479" y="36557"/>
                  </a:lnTo>
                  <a:lnTo>
                    <a:pt x="163935" y="28465"/>
                  </a:lnTo>
                  <a:lnTo>
                    <a:pt x="156710" y="21241"/>
                  </a:lnTo>
                  <a:lnTo>
                    <a:pt x="148735" y="14900"/>
                  </a:lnTo>
                  <a:lnTo>
                    <a:pt x="139920" y="9488"/>
                  </a:lnTo>
                  <a:lnTo>
                    <a:pt x="130092" y="5150"/>
                  </a:lnTo>
                  <a:lnTo>
                    <a:pt x="119260" y="1876"/>
                  </a:lnTo>
                  <a:lnTo>
                    <a:pt x="107732" y="0"/>
                  </a:lnTo>
                  <a:lnTo>
                    <a:pt x="96002" y="248"/>
                  </a:lnTo>
                  <a:lnTo>
                    <a:pt x="84378" y="2825"/>
                  </a:lnTo>
                  <a:lnTo>
                    <a:pt x="73135" y="7489"/>
                  </a:lnTo>
                  <a:lnTo>
                    <a:pt x="62585" y="13824"/>
                  </a:lnTo>
                  <a:lnTo>
                    <a:pt x="52823" y="21421"/>
                  </a:lnTo>
                  <a:lnTo>
                    <a:pt x="43777" y="30096"/>
                  </a:lnTo>
                  <a:lnTo>
                    <a:pt x="35307" y="39887"/>
                  </a:lnTo>
                  <a:lnTo>
                    <a:pt x="27280" y="50729"/>
                  </a:lnTo>
                  <a:lnTo>
                    <a:pt x="19905" y="62447"/>
                  </a:lnTo>
                  <a:lnTo>
                    <a:pt x="13702" y="74845"/>
                  </a:lnTo>
                  <a:lnTo>
                    <a:pt x="8863" y="87742"/>
                  </a:lnTo>
                  <a:lnTo>
                    <a:pt x="5275" y="100997"/>
                  </a:lnTo>
                  <a:lnTo>
                    <a:pt x="2701" y="114501"/>
                  </a:lnTo>
                  <a:lnTo>
                    <a:pt x="904" y="128168"/>
                  </a:lnTo>
                  <a:lnTo>
                    <a:pt x="0" y="141617"/>
                  </a:lnTo>
                  <a:lnTo>
                    <a:pt x="442" y="154194"/>
                  </a:lnTo>
                  <a:lnTo>
                    <a:pt x="2367" y="165616"/>
                  </a:lnTo>
                  <a:lnTo>
                    <a:pt x="5626" y="175929"/>
                  </a:lnTo>
                  <a:lnTo>
                    <a:pt x="9955" y="185325"/>
                  </a:lnTo>
                  <a:lnTo>
                    <a:pt x="15099" y="194014"/>
                  </a:lnTo>
                  <a:lnTo>
                    <a:pt x="21163" y="202020"/>
                  </a:lnTo>
                  <a:lnTo>
                    <a:pt x="28588" y="209186"/>
                  </a:lnTo>
                  <a:lnTo>
                    <a:pt x="37506" y="215484"/>
                  </a:lnTo>
                  <a:lnTo>
                    <a:pt x="47594" y="220697"/>
                  </a:lnTo>
                  <a:lnTo>
                    <a:pt x="58283" y="224370"/>
                  </a:lnTo>
                  <a:lnTo>
                    <a:pt x="69177" y="226387"/>
                  </a:lnTo>
                  <a:lnTo>
                    <a:pt x="80083" y="226775"/>
                  </a:lnTo>
                  <a:lnTo>
                    <a:pt x="90932" y="225523"/>
                  </a:lnTo>
                  <a:lnTo>
                    <a:pt x="101704" y="222792"/>
                  </a:lnTo>
                  <a:lnTo>
                    <a:pt x="112242" y="218859"/>
                  </a:lnTo>
                  <a:lnTo>
                    <a:pt x="122251" y="214011"/>
                  </a:lnTo>
                  <a:lnTo>
                    <a:pt x="131616" y="208495"/>
                  </a:lnTo>
                  <a:lnTo>
                    <a:pt x="140382" y="202506"/>
                  </a:lnTo>
                  <a:lnTo>
                    <a:pt x="148656" y="196188"/>
                  </a:lnTo>
                  <a:lnTo>
                    <a:pt x="156557" y="189642"/>
                  </a:lnTo>
                  <a:lnTo>
                    <a:pt x="164186" y="182942"/>
                  </a:lnTo>
                  <a:lnTo>
                    <a:pt x="171624" y="176138"/>
                  </a:lnTo>
                  <a:lnTo>
                    <a:pt x="178923" y="169258"/>
                  </a:lnTo>
                  <a:lnTo>
                    <a:pt x="185960" y="162162"/>
                  </a:lnTo>
                  <a:lnTo>
                    <a:pt x="192461" y="154559"/>
                  </a:lnTo>
                  <a:lnTo>
                    <a:pt x="198328" y="146364"/>
                  </a:lnTo>
                  <a:lnTo>
                    <a:pt x="204154" y="138862"/>
                  </a:lnTo>
                  <a:lnTo>
                    <a:pt x="210481" y="135671"/>
                  </a:lnTo>
                  <a:lnTo>
                    <a:pt x="216283" y="138664"/>
                  </a:lnTo>
                  <a:lnTo>
                    <a:pt x="220533" y="146109"/>
                  </a:lnTo>
                  <a:lnTo>
                    <a:pt x="223535" y="156282"/>
                  </a:lnTo>
                  <a:lnTo>
                    <a:pt x="226021" y="167670"/>
                  </a:lnTo>
                  <a:lnTo>
                    <a:pt x="228460" y="179383"/>
                  </a:lnTo>
                  <a:lnTo>
                    <a:pt x="230885" y="191353"/>
                  </a:lnTo>
                  <a:lnTo>
                    <a:pt x="233039" y="204064"/>
                  </a:lnTo>
                  <a:lnTo>
                    <a:pt x="234774" y="217764"/>
                  </a:lnTo>
                  <a:lnTo>
                    <a:pt x="236085" y="232255"/>
                  </a:lnTo>
                  <a:lnTo>
                    <a:pt x="237038" y="247070"/>
                  </a:lnTo>
                  <a:lnTo>
                    <a:pt x="237711" y="261903"/>
                  </a:lnTo>
                  <a:lnTo>
                    <a:pt x="238180" y="276951"/>
                  </a:lnTo>
                  <a:lnTo>
                    <a:pt x="238501" y="292800"/>
                  </a:lnTo>
                  <a:lnTo>
                    <a:pt x="238720" y="309713"/>
                  </a:lnTo>
                  <a:lnTo>
                    <a:pt x="238868" y="327325"/>
                  </a:lnTo>
                  <a:lnTo>
                    <a:pt x="238968" y="344848"/>
                  </a:lnTo>
                  <a:lnTo>
                    <a:pt x="239036" y="361803"/>
                  </a:lnTo>
                  <a:lnTo>
                    <a:pt x="239082" y="377478"/>
                  </a:lnTo>
                  <a:lnTo>
                    <a:pt x="239117" y="392303"/>
                  </a:lnTo>
                  <a:lnTo>
                    <a:pt x="239145" y="407574"/>
                  </a:lnTo>
                  <a:lnTo>
                    <a:pt x="239173" y="425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8085886" y="2505782"/>
            <a:ext cx="87714" cy="221099"/>
          </a:xfrm>
          <a:custGeom>
            <a:avLst/>
            <a:gdLst/>
            <a:ahLst/>
            <a:cxnLst/>
            <a:rect l="0" t="0" r="0" b="0"/>
            <a:pathLst>
              <a:path w="87714" h="221099">
                <a:moveTo>
                  <a:pt x="0" y="0"/>
                </a:moveTo>
                <a:lnTo>
                  <a:pt x="8734" y="5868"/>
                </a:lnTo>
                <a:lnTo>
                  <a:pt x="16441" y="11432"/>
                </a:lnTo>
                <a:lnTo>
                  <a:pt x="23843" y="17236"/>
                </a:lnTo>
                <a:lnTo>
                  <a:pt x="31105" y="23489"/>
                </a:lnTo>
                <a:lnTo>
                  <a:pt x="38284" y="30468"/>
                </a:lnTo>
                <a:lnTo>
                  <a:pt x="45409" y="38249"/>
                </a:lnTo>
                <a:lnTo>
                  <a:pt x="52499" y="46750"/>
                </a:lnTo>
                <a:lnTo>
                  <a:pt x="59564" y="55829"/>
                </a:lnTo>
                <a:lnTo>
                  <a:pt x="66607" y="65347"/>
                </a:lnTo>
                <a:lnTo>
                  <a:pt x="73302" y="75348"/>
                </a:lnTo>
                <a:lnTo>
                  <a:pt x="79038" y="86046"/>
                </a:lnTo>
                <a:lnTo>
                  <a:pt x="83551" y="97498"/>
                </a:lnTo>
                <a:lnTo>
                  <a:pt x="86580" y="109460"/>
                </a:lnTo>
                <a:lnTo>
                  <a:pt x="87713" y="121488"/>
                </a:lnTo>
                <a:lnTo>
                  <a:pt x="86916" y="133316"/>
                </a:lnTo>
                <a:lnTo>
                  <a:pt x="84450" y="144698"/>
                </a:lnTo>
                <a:lnTo>
                  <a:pt x="80669" y="155342"/>
                </a:lnTo>
                <a:lnTo>
                  <a:pt x="75908" y="165165"/>
                </a:lnTo>
                <a:lnTo>
                  <a:pt x="70444" y="174253"/>
                </a:lnTo>
                <a:lnTo>
                  <a:pt x="64487" y="182751"/>
                </a:lnTo>
                <a:lnTo>
                  <a:pt x="58192" y="190797"/>
                </a:lnTo>
                <a:lnTo>
                  <a:pt x="51778" y="198211"/>
                </a:lnTo>
                <a:lnTo>
                  <a:pt x="44808" y="205228"/>
                </a:lnTo>
                <a:lnTo>
                  <a:pt x="35550" y="212468"/>
                </a:lnTo>
                <a:lnTo>
                  <a:pt x="21057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8445313" y="1926715"/>
            <a:ext cx="284258" cy="546102"/>
          </a:xfrm>
          <a:custGeom>
            <a:avLst/>
            <a:gdLst/>
            <a:ahLst/>
            <a:cxnLst/>
            <a:rect l="0" t="0" r="0" b="0"/>
            <a:pathLst>
              <a:path w="284258" h="546102">
                <a:moveTo>
                  <a:pt x="188055" y="0"/>
                </a:moveTo>
                <a:lnTo>
                  <a:pt x="182254" y="5934"/>
                </a:lnTo>
                <a:lnTo>
                  <a:pt x="177330" y="12139"/>
                </a:lnTo>
                <a:lnTo>
                  <a:pt x="172822" y="19230"/>
                </a:lnTo>
                <a:lnTo>
                  <a:pt x="168428" y="26998"/>
                </a:lnTo>
                <a:lnTo>
                  <a:pt x="163766" y="34996"/>
                </a:lnTo>
                <a:lnTo>
                  <a:pt x="158653" y="42946"/>
                </a:lnTo>
                <a:lnTo>
                  <a:pt x="153074" y="51066"/>
                </a:lnTo>
                <a:lnTo>
                  <a:pt x="147102" y="59956"/>
                </a:lnTo>
                <a:lnTo>
                  <a:pt x="140824" y="69894"/>
                </a:lnTo>
                <a:lnTo>
                  <a:pt x="134321" y="80688"/>
                </a:lnTo>
                <a:lnTo>
                  <a:pt x="127655" y="91857"/>
                </a:lnTo>
                <a:lnTo>
                  <a:pt x="120878" y="103086"/>
                </a:lnTo>
                <a:lnTo>
                  <a:pt x="114021" y="114558"/>
                </a:lnTo>
                <a:lnTo>
                  <a:pt x="107113" y="126852"/>
                </a:lnTo>
                <a:lnTo>
                  <a:pt x="100167" y="140229"/>
                </a:lnTo>
                <a:lnTo>
                  <a:pt x="93198" y="154484"/>
                </a:lnTo>
                <a:lnTo>
                  <a:pt x="86212" y="169131"/>
                </a:lnTo>
                <a:lnTo>
                  <a:pt x="79215" y="183843"/>
                </a:lnTo>
                <a:lnTo>
                  <a:pt x="72211" y="198638"/>
                </a:lnTo>
                <a:lnTo>
                  <a:pt x="65203" y="213783"/>
                </a:lnTo>
                <a:lnTo>
                  <a:pt x="58195" y="229410"/>
                </a:lnTo>
                <a:lnTo>
                  <a:pt x="51354" y="245344"/>
                </a:lnTo>
                <a:lnTo>
                  <a:pt x="44985" y="261202"/>
                </a:lnTo>
                <a:lnTo>
                  <a:pt x="39221" y="276756"/>
                </a:lnTo>
                <a:lnTo>
                  <a:pt x="34029" y="291795"/>
                </a:lnTo>
                <a:lnTo>
                  <a:pt x="29307" y="306047"/>
                </a:lnTo>
                <a:lnTo>
                  <a:pt x="24945" y="319447"/>
                </a:lnTo>
                <a:lnTo>
                  <a:pt x="20844" y="332090"/>
                </a:lnTo>
                <a:lnTo>
                  <a:pt x="16930" y="344128"/>
                </a:lnTo>
                <a:lnTo>
                  <a:pt x="13151" y="355717"/>
                </a:lnTo>
                <a:lnTo>
                  <a:pt x="9628" y="367146"/>
                </a:lnTo>
                <a:lnTo>
                  <a:pt x="6640" y="378821"/>
                </a:lnTo>
                <a:lnTo>
                  <a:pt x="4301" y="390940"/>
                </a:lnTo>
                <a:lnTo>
                  <a:pt x="2561" y="403522"/>
                </a:lnTo>
                <a:lnTo>
                  <a:pt x="1310" y="416501"/>
                </a:lnTo>
                <a:lnTo>
                  <a:pt x="435" y="429784"/>
                </a:lnTo>
                <a:lnTo>
                  <a:pt x="0" y="443127"/>
                </a:lnTo>
                <a:lnTo>
                  <a:pt x="232" y="456158"/>
                </a:lnTo>
                <a:lnTo>
                  <a:pt x="1211" y="468694"/>
                </a:lnTo>
                <a:lnTo>
                  <a:pt x="3191" y="480568"/>
                </a:lnTo>
                <a:lnTo>
                  <a:pt x="6655" y="491549"/>
                </a:lnTo>
                <a:lnTo>
                  <a:pt x="11727" y="501603"/>
                </a:lnTo>
                <a:lnTo>
                  <a:pt x="18065" y="510846"/>
                </a:lnTo>
                <a:lnTo>
                  <a:pt x="25076" y="519450"/>
                </a:lnTo>
                <a:lnTo>
                  <a:pt x="32353" y="527561"/>
                </a:lnTo>
                <a:lnTo>
                  <a:pt x="40016" y="534824"/>
                </a:lnTo>
                <a:lnTo>
                  <a:pt x="48597" y="540419"/>
                </a:lnTo>
                <a:lnTo>
                  <a:pt x="58329" y="544031"/>
                </a:lnTo>
                <a:lnTo>
                  <a:pt x="68982" y="545811"/>
                </a:lnTo>
                <a:lnTo>
                  <a:pt x="80059" y="546101"/>
                </a:lnTo>
                <a:lnTo>
                  <a:pt x="91216" y="545255"/>
                </a:lnTo>
                <a:lnTo>
                  <a:pt x="102300" y="543418"/>
                </a:lnTo>
                <a:lnTo>
                  <a:pt x="113270" y="540524"/>
                </a:lnTo>
                <a:lnTo>
                  <a:pt x="124122" y="536620"/>
                </a:lnTo>
                <a:lnTo>
                  <a:pt x="134713" y="531865"/>
                </a:lnTo>
                <a:lnTo>
                  <a:pt x="144759" y="526450"/>
                </a:lnTo>
                <a:lnTo>
                  <a:pt x="154154" y="520542"/>
                </a:lnTo>
                <a:lnTo>
                  <a:pt x="163108" y="514117"/>
                </a:lnTo>
                <a:lnTo>
                  <a:pt x="172042" y="506973"/>
                </a:lnTo>
                <a:lnTo>
                  <a:pt x="181199" y="499055"/>
                </a:lnTo>
                <a:lnTo>
                  <a:pt x="190487" y="490449"/>
                </a:lnTo>
                <a:lnTo>
                  <a:pt x="199574" y="481294"/>
                </a:lnTo>
                <a:lnTo>
                  <a:pt x="208282" y="471727"/>
                </a:lnTo>
                <a:lnTo>
                  <a:pt x="216588" y="461861"/>
                </a:lnTo>
                <a:lnTo>
                  <a:pt x="224546" y="451786"/>
                </a:lnTo>
                <a:lnTo>
                  <a:pt x="232230" y="441561"/>
                </a:lnTo>
                <a:lnTo>
                  <a:pt x="239712" y="431067"/>
                </a:lnTo>
                <a:lnTo>
                  <a:pt x="247050" y="420030"/>
                </a:lnTo>
                <a:lnTo>
                  <a:pt x="254280" y="408347"/>
                </a:lnTo>
                <a:lnTo>
                  <a:pt x="261274" y="396228"/>
                </a:lnTo>
                <a:lnTo>
                  <a:pt x="267745" y="384094"/>
                </a:lnTo>
                <a:lnTo>
                  <a:pt x="273568" y="372182"/>
                </a:lnTo>
                <a:lnTo>
                  <a:pt x="278460" y="360233"/>
                </a:lnTo>
                <a:lnTo>
                  <a:pt x="281916" y="347613"/>
                </a:lnTo>
                <a:lnTo>
                  <a:pt x="283793" y="334017"/>
                </a:lnTo>
                <a:lnTo>
                  <a:pt x="284257" y="319784"/>
                </a:lnTo>
                <a:lnTo>
                  <a:pt x="283586" y="305684"/>
                </a:lnTo>
                <a:lnTo>
                  <a:pt x="282048" y="292175"/>
                </a:lnTo>
                <a:lnTo>
                  <a:pt x="279220" y="279851"/>
                </a:lnTo>
                <a:lnTo>
                  <a:pt x="274056" y="269565"/>
                </a:lnTo>
                <a:lnTo>
                  <a:pt x="266180" y="261587"/>
                </a:lnTo>
                <a:lnTo>
                  <a:pt x="256144" y="255858"/>
                </a:lnTo>
                <a:lnTo>
                  <a:pt x="245034" y="252282"/>
                </a:lnTo>
                <a:lnTo>
                  <a:pt x="233606" y="250580"/>
                </a:lnTo>
                <a:lnTo>
                  <a:pt x="222377" y="250534"/>
                </a:lnTo>
                <a:lnTo>
                  <a:pt x="211778" y="252080"/>
                </a:lnTo>
                <a:lnTo>
                  <a:pt x="201952" y="255045"/>
                </a:lnTo>
                <a:lnTo>
                  <a:pt x="192677" y="259320"/>
                </a:lnTo>
                <a:lnTo>
                  <a:pt x="183514" y="264938"/>
                </a:lnTo>
                <a:lnTo>
                  <a:pt x="174192" y="271791"/>
                </a:lnTo>
                <a:lnTo>
                  <a:pt x="164621" y="279664"/>
                </a:lnTo>
                <a:lnTo>
                  <a:pt x="154809" y="288318"/>
                </a:lnTo>
                <a:lnTo>
                  <a:pt x="144801" y="297552"/>
                </a:lnTo>
                <a:lnTo>
                  <a:pt x="134809" y="307361"/>
                </a:lnTo>
                <a:lnTo>
                  <a:pt x="125180" y="317930"/>
                </a:lnTo>
                <a:lnTo>
                  <a:pt x="116076" y="329292"/>
                </a:lnTo>
                <a:lnTo>
                  <a:pt x="107491" y="341024"/>
                </a:lnTo>
                <a:lnTo>
                  <a:pt x="99338" y="352366"/>
                </a:lnTo>
                <a:lnTo>
                  <a:pt x="91519" y="362924"/>
                </a:lnTo>
                <a:lnTo>
                  <a:pt x="83945" y="372809"/>
                </a:lnTo>
                <a:lnTo>
                  <a:pt x="76545" y="382441"/>
                </a:lnTo>
                <a:lnTo>
                  <a:pt x="69271" y="392099"/>
                </a:lnTo>
                <a:lnTo>
                  <a:pt x="62196" y="401632"/>
                </a:lnTo>
                <a:lnTo>
                  <a:pt x="54706" y="411585"/>
                </a:lnTo>
                <a:lnTo>
                  <a:pt x="45027" y="423955"/>
                </a:lnTo>
                <a:lnTo>
                  <a:pt x="30127" y="4421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2741183" y="1062725"/>
            <a:ext cx="609690" cy="1520899"/>
            <a:chOff x="2741183" y="1062725"/>
            <a:chExt cx="609690" cy="1520899"/>
          </a:xfrm>
        </p:grpSpPr>
        <p:sp>
          <p:nvSpPr>
            <p:cNvPr id="71" name="Freeform 70"/>
            <p:cNvSpPr/>
            <p:nvPr/>
          </p:nvSpPr>
          <p:spPr>
            <a:xfrm>
              <a:off x="2741183" y="1062725"/>
              <a:ext cx="609690" cy="683313"/>
            </a:xfrm>
            <a:custGeom>
              <a:avLst/>
              <a:gdLst/>
              <a:ahLst/>
              <a:cxnLst/>
              <a:rect l="0" t="0" r="0" b="0"/>
              <a:pathLst>
                <a:path w="609690" h="683313">
                  <a:moveTo>
                    <a:pt x="248910" y="53295"/>
                  </a:moveTo>
                  <a:lnTo>
                    <a:pt x="237309" y="59163"/>
                  </a:lnTo>
                  <a:lnTo>
                    <a:pt x="227460" y="64727"/>
                  </a:lnTo>
                  <a:lnTo>
                    <a:pt x="218455" y="70526"/>
                  </a:lnTo>
                  <a:lnTo>
                    <a:pt x="210013" y="76607"/>
                  </a:lnTo>
                  <a:lnTo>
                    <a:pt x="201986" y="82937"/>
                  </a:lnTo>
                  <a:lnTo>
                    <a:pt x="194259" y="89465"/>
                  </a:lnTo>
                  <a:lnTo>
                    <a:pt x="186581" y="96141"/>
                  </a:lnTo>
                  <a:lnTo>
                    <a:pt x="178582" y="102924"/>
                  </a:lnTo>
                  <a:lnTo>
                    <a:pt x="170085" y="109781"/>
                  </a:lnTo>
                  <a:lnTo>
                    <a:pt x="161088" y="116691"/>
                  </a:lnTo>
                  <a:lnTo>
                    <a:pt x="151670" y="123636"/>
                  </a:lnTo>
                  <a:lnTo>
                    <a:pt x="141931" y="130610"/>
                  </a:lnTo>
                  <a:lnTo>
                    <a:pt x="132120" y="137768"/>
                  </a:lnTo>
                  <a:lnTo>
                    <a:pt x="122614" y="145413"/>
                  </a:lnTo>
                  <a:lnTo>
                    <a:pt x="113593" y="153666"/>
                  </a:lnTo>
                  <a:lnTo>
                    <a:pt x="105063" y="162327"/>
                  </a:lnTo>
                  <a:lnTo>
                    <a:pt x="96947" y="170988"/>
                  </a:lnTo>
                  <a:lnTo>
                    <a:pt x="89153" y="179410"/>
                  </a:lnTo>
                  <a:lnTo>
                    <a:pt x="81595" y="187691"/>
                  </a:lnTo>
                  <a:lnTo>
                    <a:pt x="74206" y="196165"/>
                  </a:lnTo>
                  <a:lnTo>
                    <a:pt x="66935" y="205023"/>
                  </a:lnTo>
                  <a:lnTo>
                    <a:pt x="59746" y="214617"/>
                  </a:lnTo>
                  <a:lnTo>
                    <a:pt x="52612" y="225508"/>
                  </a:lnTo>
                  <a:lnTo>
                    <a:pt x="45520" y="237871"/>
                  </a:lnTo>
                  <a:lnTo>
                    <a:pt x="38622" y="251244"/>
                  </a:lnTo>
                  <a:lnTo>
                    <a:pt x="32217" y="264751"/>
                  </a:lnTo>
                  <a:lnTo>
                    <a:pt x="26428" y="277877"/>
                  </a:lnTo>
                  <a:lnTo>
                    <a:pt x="21218" y="290790"/>
                  </a:lnTo>
                  <a:lnTo>
                    <a:pt x="16486" y="304133"/>
                  </a:lnTo>
                  <a:lnTo>
                    <a:pt x="12120" y="318262"/>
                  </a:lnTo>
                  <a:lnTo>
                    <a:pt x="8188" y="333379"/>
                  </a:lnTo>
                  <a:lnTo>
                    <a:pt x="4918" y="349678"/>
                  </a:lnTo>
                  <a:lnTo>
                    <a:pt x="2389" y="367134"/>
                  </a:lnTo>
                  <a:lnTo>
                    <a:pt x="691" y="385571"/>
                  </a:lnTo>
                  <a:lnTo>
                    <a:pt x="0" y="404771"/>
                  </a:lnTo>
                  <a:lnTo>
                    <a:pt x="324" y="424527"/>
                  </a:lnTo>
                  <a:lnTo>
                    <a:pt x="1847" y="444350"/>
                  </a:lnTo>
                  <a:lnTo>
                    <a:pt x="4997" y="463505"/>
                  </a:lnTo>
                  <a:lnTo>
                    <a:pt x="9858" y="481645"/>
                  </a:lnTo>
                  <a:lnTo>
                    <a:pt x="16225" y="498774"/>
                  </a:lnTo>
                  <a:lnTo>
                    <a:pt x="23785" y="515052"/>
                  </a:lnTo>
                  <a:lnTo>
                    <a:pt x="32235" y="530663"/>
                  </a:lnTo>
                  <a:lnTo>
                    <a:pt x="41160" y="545454"/>
                  </a:lnTo>
                  <a:lnTo>
                    <a:pt x="50064" y="558950"/>
                  </a:lnTo>
                  <a:lnTo>
                    <a:pt x="58676" y="570995"/>
                  </a:lnTo>
                  <a:lnTo>
                    <a:pt x="66932" y="581729"/>
                  </a:lnTo>
                  <a:lnTo>
                    <a:pt x="74863" y="591409"/>
                  </a:lnTo>
                  <a:lnTo>
                    <a:pt x="82538" y="600288"/>
                  </a:lnTo>
                  <a:lnTo>
                    <a:pt x="90185" y="608422"/>
                  </a:lnTo>
                  <a:lnTo>
                    <a:pt x="98167" y="615673"/>
                  </a:lnTo>
                  <a:lnTo>
                    <a:pt x="106650" y="622042"/>
                  </a:lnTo>
                  <a:lnTo>
                    <a:pt x="115467" y="627812"/>
                  </a:lnTo>
                  <a:lnTo>
                    <a:pt x="124233" y="633455"/>
                  </a:lnTo>
                  <a:lnTo>
                    <a:pt x="132735" y="639249"/>
                  </a:lnTo>
                  <a:lnTo>
                    <a:pt x="141410" y="645125"/>
                  </a:lnTo>
                  <a:lnTo>
                    <a:pt x="151211" y="650770"/>
                  </a:lnTo>
                  <a:lnTo>
                    <a:pt x="162579" y="656012"/>
                  </a:lnTo>
                  <a:lnTo>
                    <a:pt x="175147" y="660837"/>
                  </a:lnTo>
                  <a:lnTo>
                    <a:pt x="188047" y="665304"/>
                  </a:lnTo>
                  <a:lnTo>
                    <a:pt x="200734" y="669488"/>
                  </a:lnTo>
                  <a:lnTo>
                    <a:pt x="213337" y="673297"/>
                  </a:lnTo>
                  <a:lnTo>
                    <a:pt x="226463" y="676483"/>
                  </a:lnTo>
                  <a:lnTo>
                    <a:pt x="240440" y="678960"/>
                  </a:lnTo>
                  <a:lnTo>
                    <a:pt x="255284" y="680794"/>
                  </a:lnTo>
                  <a:lnTo>
                    <a:pt x="270866" y="682109"/>
                  </a:lnTo>
                  <a:lnTo>
                    <a:pt x="287018" y="683021"/>
                  </a:lnTo>
                  <a:lnTo>
                    <a:pt x="303425" y="683312"/>
                  </a:lnTo>
                  <a:lnTo>
                    <a:pt x="319660" y="682451"/>
                  </a:lnTo>
                  <a:lnTo>
                    <a:pt x="335497" y="680244"/>
                  </a:lnTo>
                  <a:lnTo>
                    <a:pt x="350740" y="676966"/>
                  </a:lnTo>
                  <a:lnTo>
                    <a:pt x="365136" y="673156"/>
                  </a:lnTo>
                  <a:lnTo>
                    <a:pt x="378640" y="669178"/>
                  </a:lnTo>
                  <a:lnTo>
                    <a:pt x="391523" y="664882"/>
                  </a:lnTo>
                  <a:lnTo>
                    <a:pt x="404255" y="659714"/>
                  </a:lnTo>
                  <a:lnTo>
                    <a:pt x="417115" y="653427"/>
                  </a:lnTo>
                  <a:lnTo>
                    <a:pt x="429873" y="646238"/>
                  </a:lnTo>
                  <a:lnTo>
                    <a:pt x="441913" y="638642"/>
                  </a:lnTo>
                  <a:lnTo>
                    <a:pt x="452939" y="630975"/>
                  </a:lnTo>
                  <a:lnTo>
                    <a:pt x="462969" y="623386"/>
                  </a:lnTo>
                  <a:lnTo>
                    <a:pt x="472166" y="615918"/>
                  </a:lnTo>
                  <a:lnTo>
                    <a:pt x="480723" y="608566"/>
                  </a:lnTo>
                  <a:lnTo>
                    <a:pt x="488809" y="601307"/>
                  </a:lnTo>
                  <a:lnTo>
                    <a:pt x="496560" y="594119"/>
                  </a:lnTo>
                  <a:lnTo>
                    <a:pt x="504077" y="586979"/>
                  </a:lnTo>
                  <a:lnTo>
                    <a:pt x="511433" y="579708"/>
                  </a:lnTo>
                  <a:lnTo>
                    <a:pt x="518680" y="571986"/>
                  </a:lnTo>
                  <a:lnTo>
                    <a:pt x="525851" y="563682"/>
                  </a:lnTo>
                  <a:lnTo>
                    <a:pt x="532972" y="554986"/>
                  </a:lnTo>
                  <a:lnTo>
                    <a:pt x="540060" y="546302"/>
                  </a:lnTo>
                  <a:lnTo>
                    <a:pt x="547120" y="537865"/>
                  </a:lnTo>
                  <a:lnTo>
                    <a:pt x="553997" y="529573"/>
                  </a:lnTo>
                  <a:lnTo>
                    <a:pt x="560388" y="521093"/>
                  </a:lnTo>
                  <a:lnTo>
                    <a:pt x="566168" y="512239"/>
                  </a:lnTo>
                  <a:lnTo>
                    <a:pt x="571371" y="502987"/>
                  </a:lnTo>
                  <a:lnTo>
                    <a:pt x="576099" y="493391"/>
                  </a:lnTo>
                  <a:lnTo>
                    <a:pt x="580466" y="483510"/>
                  </a:lnTo>
                  <a:lnTo>
                    <a:pt x="584570" y="472924"/>
                  </a:lnTo>
                  <a:lnTo>
                    <a:pt x="588486" y="460767"/>
                  </a:lnTo>
                  <a:lnTo>
                    <a:pt x="592272" y="446700"/>
                  </a:lnTo>
                  <a:lnTo>
                    <a:pt x="595968" y="431014"/>
                  </a:lnTo>
                  <a:lnTo>
                    <a:pt x="599604" y="414343"/>
                  </a:lnTo>
                  <a:lnTo>
                    <a:pt x="603189" y="397162"/>
                  </a:lnTo>
                  <a:lnTo>
                    <a:pt x="606410" y="379575"/>
                  </a:lnTo>
                  <a:lnTo>
                    <a:pt x="608660" y="361412"/>
                  </a:lnTo>
                  <a:lnTo>
                    <a:pt x="609689" y="342603"/>
                  </a:lnTo>
                  <a:lnTo>
                    <a:pt x="609565" y="323211"/>
                  </a:lnTo>
                  <a:lnTo>
                    <a:pt x="608492" y="303347"/>
                  </a:lnTo>
                  <a:lnTo>
                    <a:pt x="606697" y="283136"/>
                  </a:lnTo>
                  <a:lnTo>
                    <a:pt x="604375" y="263004"/>
                  </a:lnTo>
                  <a:lnTo>
                    <a:pt x="601679" y="243639"/>
                  </a:lnTo>
                  <a:lnTo>
                    <a:pt x="598722" y="225362"/>
                  </a:lnTo>
                  <a:lnTo>
                    <a:pt x="595587" y="208310"/>
                  </a:lnTo>
                  <a:lnTo>
                    <a:pt x="592330" y="192617"/>
                  </a:lnTo>
                  <a:lnTo>
                    <a:pt x="588985" y="178207"/>
                  </a:lnTo>
                  <a:lnTo>
                    <a:pt x="585416" y="164867"/>
                  </a:lnTo>
                  <a:lnTo>
                    <a:pt x="581334" y="152353"/>
                  </a:lnTo>
                  <a:lnTo>
                    <a:pt x="576617" y="140440"/>
                  </a:lnTo>
                  <a:lnTo>
                    <a:pt x="571143" y="128791"/>
                  </a:lnTo>
                  <a:lnTo>
                    <a:pt x="564711" y="116970"/>
                  </a:lnTo>
                  <a:lnTo>
                    <a:pt x="557303" y="104756"/>
                  </a:lnTo>
                  <a:lnTo>
                    <a:pt x="548887" y="92280"/>
                  </a:lnTo>
                  <a:lnTo>
                    <a:pt x="539335" y="79906"/>
                  </a:lnTo>
                  <a:lnTo>
                    <a:pt x="528687" y="67846"/>
                  </a:lnTo>
                  <a:lnTo>
                    <a:pt x="517113" y="56309"/>
                  </a:lnTo>
                  <a:lnTo>
                    <a:pt x="504821" y="45562"/>
                  </a:lnTo>
                  <a:lnTo>
                    <a:pt x="491993" y="35673"/>
                  </a:lnTo>
                  <a:lnTo>
                    <a:pt x="478616" y="26711"/>
                  </a:lnTo>
                  <a:lnTo>
                    <a:pt x="464499" y="18831"/>
                  </a:lnTo>
                  <a:lnTo>
                    <a:pt x="449593" y="12018"/>
                  </a:lnTo>
                  <a:lnTo>
                    <a:pt x="433990" y="6441"/>
                  </a:lnTo>
                  <a:lnTo>
                    <a:pt x="417830" y="2517"/>
                  </a:lnTo>
                  <a:lnTo>
                    <a:pt x="401253" y="332"/>
                  </a:lnTo>
                  <a:lnTo>
                    <a:pt x="384375" y="0"/>
                  </a:lnTo>
                  <a:lnTo>
                    <a:pt x="367285" y="1821"/>
                  </a:lnTo>
                  <a:lnTo>
                    <a:pt x="350058" y="5743"/>
                  </a:lnTo>
                  <a:lnTo>
                    <a:pt x="333065" y="11120"/>
                  </a:lnTo>
                  <a:lnTo>
                    <a:pt x="316956" y="16944"/>
                  </a:lnTo>
                  <a:lnTo>
                    <a:pt x="302009" y="22602"/>
                  </a:lnTo>
                  <a:lnTo>
                    <a:pt x="288176" y="28193"/>
                  </a:lnTo>
                  <a:lnTo>
                    <a:pt x="275265" y="34313"/>
                  </a:lnTo>
                  <a:lnTo>
                    <a:pt x="263062" y="41278"/>
                  </a:lnTo>
                  <a:lnTo>
                    <a:pt x="251543" y="48939"/>
                  </a:lnTo>
                  <a:lnTo>
                    <a:pt x="240865" y="56861"/>
                  </a:lnTo>
                  <a:lnTo>
                    <a:pt x="231043" y="64760"/>
                  </a:lnTo>
                  <a:lnTo>
                    <a:pt x="221801" y="72845"/>
                  </a:lnTo>
                  <a:lnTo>
                    <a:pt x="212673" y="81712"/>
                  </a:lnTo>
                  <a:lnTo>
                    <a:pt x="203381" y="91635"/>
                  </a:lnTo>
                  <a:lnTo>
                    <a:pt x="193834" y="102418"/>
                  </a:lnTo>
                  <a:lnTo>
                    <a:pt x="184039" y="113581"/>
                  </a:lnTo>
                  <a:lnTo>
                    <a:pt x="174044" y="124801"/>
                  </a:lnTo>
                  <a:lnTo>
                    <a:pt x="164060" y="136097"/>
                  </a:lnTo>
                  <a:lnTo>
                    <a:pt x="154437" y="147740"/>
                  </a:lnTo>
                  <a:lnTo>
                    <a:pt x="145338" y="159862"/>
                  </a:lnTo>
                  <a:lnTo>
                    <a:pt x="136754" y="172291"/>
                  </a:lnTo>
                  <a:lnTo>
                    <a:pt x="128604" y="184641"/>
                  </a:lnTo>
                  <a:lnTo>
                    <a:pt x="120790" y="196688"/>
                  </a:lnTo>
                  <a:lnTo>
                    <a:pt x="113335" y="208315"/>
                  </a:lnTo>
                  <a:lnTo>
                    <a:pt x="105543" y="220785"/>
                  </a:lnTo>
                  <a:lnTo>
                    <a:pt x="95607" y="237427"/>
                  </a:lnTo>
                  <a:lnTo>
                    <a:pt x="80454" y="26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61097" y="1974050"/>
              <a:ext cx="462336" cy="609574"/>
            </a:xfrm>
            <a:custGeom>
              <a:avLst/>
              <a:gdLst/>
              <a:ahLst/>
              <a:cxnLst/>
              <a:rect l="0" t="0" r="0" b="0"/>
              <a:pathLst>
                <a:path w="462336" h="609574">
                  <a:moveTo>
                    <a:pt x="181638" y="5307"/>
                  </a:moveTo>
                  <a:lnTo>
                    <a:pt x="172837" y="8442"/>
                  </a:lnTo>
                  <a:lnTo>
                    <a:pt x="164490" y="13144"/>
                  </a:lnTo>
                  <a:lnTo>
                    <a:pt x="155796" y="19925"/>
                  </a:lnTo>
                  <a:lnTo>
                    <a:pt x="146848" y="28199"/>
                  </a:lnTo>
                  <a:lnTo>
                    <a:pt x="138001" y="37016"/>
                  </a:lnTo>
                  <a:lnTo>
                    <a:pt x="129463" y="45773"/>
                  </a:lnTo>
                  <a:lnTo>
                    <a:pt x="121274" y="54231"/>
                  </a:lnTo>
                  <a:lnTo>
                    <a:pt x="113397" y="62351"/>
                  </a:lnTo>
                  <a:lnTo>
                    <a:pt x="105762" y="70188"/>
                  </a:lnTo>
                  <a:lnTo>
                    <a:pt x="98143" y="78296"/>
                  </a:lnTo>
                  <a:lnTo>
                    <a:pt x="90182" y="87658"/>
                  </a:lnTo>
                  <a:lnTo>
                    <a:pt x="81713" y="98710"/>
                  </a:lnTo>
                  <a:lnTo>
                    <a:pt x="72906" y="111392"/>
                  </a:lnTo>
                  <a:lnTo>
                    <a:pt x="64146" y="125427"/>
                  </a:lnTo>
                  <a:lnTo>
                    <a:pt x="55667" y="140490"/>
                  </a:lnTo>
                  <a:lnTo>
                    <a:pt x="47687" y="155976"/>
                  </a:lnTo>
                  <a:lnTo>
                    <a:pt x="40481" y="171050"/>
                  </a:lnTo>
                  <a:lnTo>
                    <a:pt x="34118" y="185291"/>
                  </a:lnTo>
                  <a:lnTo>
                    <a:pt x="28507" y="198646"/>
                  </a:lnTo>
                  <a:lnTo>
                    <a:pt x="23497" y="211235"/>
                  </a:lnTo>
                  <a:lnTo>
                    <a:pt x="18937" y="223239"/>
                  </a:lnTo>
                  <a:lnTo>
                    <a:pt x="14703" y="235304"/>
                  </a:lnTo>
                  <a:lnTo>
                    <a:pt x="10698" y="248477"/>
                  </a:lnTo>
                  <a:lnTo>
                    <a:pt x="6862" y="263238"/>
                  </a:lnTo>
                  <a:lnTo>
                    <a:pt x="3471" y="279394"/>
                  </a:lnTo>
                  <a:lnTo>
                    <a:pt x="1106" y="296382"/>
                  </a:lnTo>
                  <a:lnTo>
                    <a:pt x="0" y="313772"/>
                  </a:lnTo>
                  <a:lnTo>
                    <a:pt x="73" y="331328"/>
                  </a:lnTo>
                  <a:lnTo>
                    <a:pt x="1110" y="348939"/>
                  </a:lnTo>
                  <a:lnTo>
                    <a:pt x="2882" y="366558"/>
                  </a:lnTo>
                  <a:lnTo>
                    <a:pt x="5189" y="384167"/>
                  </a:lnTo>
                  <a:lnTo>
                    <a:pt x="7874" y="401763"/>
                  </a:lnTo>
                  <a:lnTo>
                    <a:pt x="10829" y="419342"/>
                  </a:lnTo>
                  <a:lnTo>
                    <a:pt x="14133" y="436742"/>
                  </a:lnTo>
                  <a:lnTo>
                    <a:pt x="18035" y="453659"/>
                  </a:lnTo>
                  <a:lnTo>
                    <a:pt x="22631" y="469961"/>
                  </a:lnTo>
                  <a:lnTo>
                    <a:pt x="28024" y="485519"/>
                  </a:lnTo>
                  <a:lnTo>
                    <a:pt x="34402" y="500127"/>
                  </a:lnTo>
                  <a:lnTo>
                    <a:pt x="41764" y="513769"/>
                  </a:lnTo>
                  <a:lnTo>
                    <a:pt x="49811" y="526575"/>
                  </a:lnTo>
                  <a:lnTo>
                    <a:pt x="58050" y="538723"/>
                  </a:lnTo>
                  <a:lnTo>
                    <a:pt x="66190" y="550378"/>
                  </a:lnTo>
                  <a:lnTo>
                    <a:pt x="74451" y="561512"/>
                  </a:lnTo>
                  <a:lnTo>
                    <a:pt x="83443" y="571923"/>
                  </a:lnTo>
                  <a:lnTo>
                    <a:pt x="93462" y="581549"/>
                  </a:lnTo>
                  <a:lnTo>
                    <a:pt x="104650" y="590149"/>
                  </a:lnTo>
                  <a:lnTo>
                    <a:pt x="117150" y="597248"/>
                  </a:lnTo>
                  <a:lnTo>
                    <a:pt x="130894" y="602719"/>
                  </a:lnTo>
                  <a:lnTo>
                    <a:pt x="145515" y="606579"/>
                  </a:lnTo>
                  <a:lnTo>
                    <a:pt x="160467" y="608811"/>
                  </a:lnTo>
                  <a:lnTo>
                    <a:pt x="175403" y="609573"/>
                  </a:lnTo>
                  <a:lnTo>
                    <a:pt x="190023" y="609138"/>
                  </a:lnTo>
                  <a:lnTo>
                    <a:pt x="203993" y="607791"/>
                  </a:lnTo>
                  <a:lnTo>
                    <a:pt x="217207" y="605775"/>
                  </a:lnTo>
                  <a:lnTo>
                    <a:pt x="229894" y="603120"/>
                  </a:lnTo>
                  <a:lnTo>
                    <a:pt x="242495" y="599660"/>
                  </a:lnTo>
                  <a:lnTo>
                    <a:pt x="255270" y="595360"/>
                  </a:lnTo>
                  <a:lnTo>
                    <a:pt x="268142" y="589998"/>
                  </a:lnTo>
                  <a:lnTo>
                    <a:pt x="280791" y="583109"/>
                  </a:lnTo>
                  <a:lnTo>
                    <a:pt x="293038" y="574589"/>
                  </a:lnTo>
                  <a:lnTo>
                    <a:pt x="304703" y="564952"/>
                  </a:lnTo>
                  <a:lnTo>
                    <a:pt x="315538" y="555106"/>
                  </a:lnTo>
                  <a:lnTo>
                    <a:pt x="325485" y="545595"/>
                  </a:lnTo>
                  <a:lnTo>
                    <a:pt x="334485" y="536433"/>
                  </a:lnTo>
                  <a:lnTo>
                    <a:pt x="342392" y="527294"/>
                  </a:lnTo>
                  <a:lnTo>
                    <a:pt x="349237" y="517967"/>
                  </a:lnTo>
                  <a:lnTo>
                    <a:pt x="355343" y="508550"/>
                  </a:lnTo>
                  <a:lnTo>
                    <a:pt x="361220" y="499368"/>
                  </a:lnTo>
                  <a:lnTo>
                    <a:pt x="367175" y="490588"/>
                  </a:lnTo>
                  <a:lnTo>
                    <a:pt x="373160" y="482063"/>
                  </a:lnTo>
                  <a:lnTo>
                    <a:pt x="378879" y="473425"/>
                  </a:lnTo>
                  <a:lnTo>
                    <a:pt x="384171" y="464466"/>
                  </a:lnTo>
                  <a:lnTo>
                    <a:pt x="389029" y="455143"/>
                  </a:lnTo>
                  <a:lnTo>
                    <a:pt x="393519" y="445499"/>
                  </a:lnTo>
                  <a:lnTo>
                    <a:pt x="397727" y="435604"/>
                  </a:lnTo>
                  <a:lnTo>
                    <a:pt x="401892" y="425688"/>
                  </a:lnTo>
                  <a:lnTo>
                    <a:pt x="406381" y="416110"/>
                  </a:lnTo>
                  <a:lnTo>
                    <a:pt x="411365" y="407037"/>
                  </a:lnTo>
                  <a:lnTo>
                    <a:pt x="416680" y="398301"/>
                  </a:lnTo>
                  <a:lnTo>
                    <a:pt x="421941" y="389516"/>
                  </a:lnTo>
                  <a:lnTo>
                    <a:pt x="426922" y="380453"/>
                  </a:lnTo>
                  <a:lnTo>
                    <a:pt x="431571" y="371061"/>
                  </a:lnTo>
                  <a:lnTo>
                    <a:pt x="435919" y="361369"/>
                  </a:lnTo>
                  <a:lnTo>
                    <a:pt x="440028" y="351428"/>
                  </a:lnTo>
                  <a:lnTo>
                    <a:pt x="443956" y="340972"/>
                  </a:lnTo>
                  <a:lnTo>
                    <a:pt x="447754" y="329435"/>
                  </a:lnTo>
                  <a:lnTo>
                    <a:pt x="451457" y="316596"/>
                  </a:lnTo>
                  <a:lnTo>
                    <a:pt x="454928" y="302550"/>
                  </a:lnTo>
                  <a:lnTo>
                    <a:pt x="457879" y="287519"/>
                  </a:lnTo>
                  <a:lnTo>
                    <a:pt x="460192" y="271744"/>
                  </a:lnTo>
                  <a:lnTo>
                    <a:pt x="461743" y="255592"/>
                  </a:lnTo>
                  <a:lnTo>
                    <a:pt x="462335" y="239531"/>
                  </a:lnTo>
                  <a:lnTo>
                    <a:pt x="461954" y="223806"/>
                  </a:lnTo>
                  <a:lnTo>
                    <a:pt x="460732" y="208468"/>
                  </a:lnTo>
                  <a:lnTo>
                    <a:pt x="458848" y="193476"/>
                  </a:lnTo>
                  <a:lnTo>
                    <a:pt x="456469" y="178759"/>
                  </a:lnTo>
                  <a:lnTo>
                    <a:pt x="453568" y="164246"/>
                  </a:lnTo>
                  <a:lnTo>
                    <a:pt x="449943" y="149881"/>
                  </a:lnTo>
                  <a:lnTo>
                    <a:pt x="445541" y="135620"/>
                  </a:lnTo>
                  <a:lnTo>
                    <a:pt x="440450" y="121431"/>
                  </a:lnTo>
                  <a:lnTo>
                    <a:pt x="434808" y="107291"/>
                  </a:lnTo>
                  <a:lnTo>
                    <a:pt x="428748" y="93189"/>
                  </a:lnTo>
                  <a:lnTo>
                    <a:pt x="422221" y="79277"/>
                  </a:lnTo>
                  <a:lnTo>
                    <a:pt x="415008" y="65857"/>
                  </a:lnTo>
                  <a:lnTo>
                    <a:pt x="407040" y="53060"/>
                  </a:lnTo>
                  <a:lnTo>
                    <a:pt x="398231" y="41180"/>
                  </a:lnTo>
                  <a:lnTo>
                    <a:pt x="388407" y="30726"/>
                  </a:lnTo>
                  <a:lnTo>
                    <a:pt x="377573" y="21848"/>
                  </a:lnTo>
                  <a:lnTo>
                    <a:pt x="365873" y="14548"/>
                  </a:lnTo>
                  <a:lnTo>
                    <a:pt x="353495" y="8854"/>
                  </a:lnTo>
                  <a:lnTo>
                    <a:pt x="340619" y="4618"/>
                  </a:lnTo>
                  <a:lnTo>
                    <a:pt x="327550" y="1737"/>
                  </a:lnTo>
                  <a:lnTo>
                    <a:pt x="314703" y="236"/>
                  </a:lnTo>
                  <a:lnTo>
                    <a:pt x="302287" y="0"/>
                  </a:lnTo>
                  <a:lnTo>
                    <a:pt x="290323" y="805"/>
                  </a:lnTo>
                  <a:lnTo>
                    <a:pt x="278748" y="2407"/>
                  </a:lnTo>
                  <a:lnTo>
                    <a:pt x="267483" y="4599"/>
                  </a:lnTo>
                  <a:lnTo>
                    <a:pt x="256611" y="7374"/>
                  </a:lnTo>
                  <a:lnTo>
                    <a:pt x="246376" y="10914"/>
                  </a:lnTo>
                  <a:lnTo>
                    <a:pt x="236854" y="15259"/>
                  </a:lnTo>
                  <a:lnTo>
                    <a:pt x="227815" y="20312"/>
                  </a:lnTo>
                  <a:lnTo>
                    <a:pt x="218824" y="25929"/>
                  </a:lnTo>
                  <a:lnTo>
                    <a:pt x="209624" y="31968"/>
                  </a:lnTo>
                  <a:lnTo>
                    <a:pt x="200138" y="38310"/>
                  </a:lnTo>
                  <a:lnTo>
                    <a:pt x="190384" y="44868"/>
                  </a:lnTo>
                  <a:lnTo>
                    <a:pt x="180416" y="51573"/>
                  </a:lnTo>
                  <a:lnTo>
                    <a:pt x="170451" y="58380"/>
                  </a:lnTo>
                  <a:lnTo>
                    <a:pt x="160840" y="65257"/>
                  </a:lnTo>
                  <a:lnTo>
                    <a:pt x="151754" y="72181"/>
                  </a:lnTo>
                  <a:lnTo>
                    <a:pt x="143292" y="79218"/>
                  </a:lnTo>
                  <a:lnTo>
                    <a:pt x="134642" y="87421"/>
                  </a:lnTo>
                  <a:lnTo>
                    <a:pt x="123925" y="99746"/>
                  </a:lnTo>
                  <a:lnTo>
                    <a:pt x="107939" y="121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4166594" y="1122016"/>
            <a:ext cx="510319" cy="536830"/>
          </a:xfrm>
          <a:custGeom>
            <a:avLst/>
            <a:gdLst/>
            <a:ahLst/>
            <a:cxnLst/>
            <a:rect l="0" t="0" r="0" b="0"/>
            <a:pathLst>
              <a:path w="510319" h="536830">
                <a:moveTo>
                  <a:pt x="192204" y="46647"/>
                </a:moveTo>
                <a:lnTo>
                  <a:pt x="186202" y="52581"/>
                </a:lnTo>
                <a:lnTo>
                  <a:pt x="179357" y="58786"/>
                </a:lnTo>
                <a:lnTo>
                  <a:pt x="170974" y="65877"/>
                </a:lnTo>
                <a:lnTo>
                  <a:pt x="161519" y="73645"/>
                </a:lnTo>
                <a:lnTo>
                  <a:pt x="151854" y="81643"/>
                </a:lnTo>
                <a:lnTo>
                  <a:pt x="142499" y="89584"/>
                </a:lnTo>
                <a:lnTo>
                  <a:pt x="133627" y="97358"/>
                </a:lnTo>
                <a:lnTo>
                  <a:pt x="125223" y="104951"/>
                </a:lnTo>
                <a:lnTo>
                  <a:pt x="117206" y="112393"/>
                </a:lnTo>
                <a:lnTo>
                  <a:pt x="109486" y="119881"/>
                </a:lnTo>
                <a:lnTo>
                  <a:pt x="101981" y="127754"/>
                </a:lnTo>
                <a:lnTo>
                  <a:pt x="94629" y="136168"/>
                </a:lnTo>
                <a:lnTo>
                  <a:pt x="87384" y="145109"/>
                </a:lnTo>
                <a:lnTo>
                  <a:pt x="80212" y="154490"/>
                </a:lnTo>
                <a:lnTo>
                  <a:pt x="73090" y="164209"/>
                </a:lnTo>
                <a:lnTo>
                  <a:pt x="66001" y="174176"/>
                </a:lnTo>
                <a:lnTo>
                  <a:pt x="58936" y="184319"/>
                </a:lnTo>
                <a:lnTo>
                  <a:pt x="51891" y="194585"/>
                </a:lnTo>
                <a:lnTo>
                  <a:pt x="45024" y="204937"/>
                </a:lnTo>
                <a:lnTo>
                  <a:pt x="38639" y="215345"/>
                </a:lnTo>
                <a:lnTo>
                  <a:pt x="32864" y="225794"/>
                </a:lnTo>
                <a:lnTo>
                  <a:pt x="27665" y="236268"/>
                </a:lnTo>
                <a:lnTo>
                  <a:pt x="22938" y="246761"/>
                </a:lnTo>
                <a:lnTo>
                  <a:pt x="18572" y="257265"/>
                </a:lnTo>
                <a:lnTo>
                  <a:pt x="14470" y="267778"/>
                </a:lnTo>
                <a:lnTo>
                  <a:pt x="10554" y="278295"/>
                </a:lnTo>
                <a:lnTo>
                  <a:pt x="6777" y="288821"/>
                </a:lnTo>
                <a:lnTo>
                  <a:pt x="3427" y="299518"/>
                </a:lnTo>
                <a:lnTo>
                  <a:pt x="1088" y="310691"/>
                </a:lnTo>
                <a:lnTo>
                  <a:pt x="0" y="322471"/>
                </a:lnTo>
                <a:lnTo>
                  <a:pt x="85" y="334824"/>
                </a:lnTo>
                <a:lnTo>
                  <a:pt x="1131" y="347648"/>
                </a:lnTo>
                <a:lnTo>
                  <a:pt x="2912" y="360822"/>
                </a:lnTo>
                <a:lnTo>
                  <a:pt x="5395" y="373923"/>
                </a:lnTo>
                <a:lnTo>
                  <a:pt x="8732" y="386259"/>
                </a:lnTo>
                <a:lnTo>
                  <a:pt x="12941" y="397524"/>
                </a:lnTo>
                <a:lnTo>
                  <a:pt x="18071" y="408070"/>
                </a:lnTo>
                <a:lnTo>
                  <a:pt x="24271" y="418687"/>
                </a:lnTo>
                <a:lnTo>
                  <a:pt x="31528" y="429830"/>
                </a:lnTo>
                <a:lnTo>
                  <a:pt x="40013" y="441453"/>
                </a:lnTo>
                <a:lnTo>
                  <a:pt x="50143" y="453189"/>
                </a:lnTo>
                <a:lnTo>
                  <a:pt x="61994" y="464788"/>
                </a:lnTo>
                <a:lnTo>
                  <a:pt x="75189" y="476000"/>
                </a:lnTo>
                <a:lnTo>
                  <a:pt x="89109" y="486523"/>
                </a:lnTo>
                <a:lnTo>
                  <a:pt x="103325" y="496258"/>
                </a:lnTo>
                <a:lnTo>
                  <a:pt x="117785" y="505114"/>
                </a:lnTo>
                <a:lnTo>
                  <a:pt x="132705" y="512924"/>
                </a:lnTo>
                <a:lnTo>
                  <a:pt x="148184" y="519694"/>
                </a:lnTo>
                <a:lnTo>
                  <a:pt x="164190" y="525412"/>
                </a:lnTo>
                <a:lnTo>
                  <a:pt x="180628" y="529962"/>
                </a:lnTo>
                <a:lnTo>
                  <a:pt x="197394" y="533391"/>
                </a:lnTo>
                <a:lnTo>
                  <a:pt x="214401" y="535712"/>
                </a:lnTo>
                <a:lnTo>
                  <a:pt x="231578" y="536829"/>
                </a:lnTo>
                <a:lnTo>
                  <a:pt x="248869" y="536799"/>
                </a:lnTo>
                <a:lnTo>
                  <a:pt x="266073" y="535644"/>
                </a:lnTo>
                <a:lnTo>
                  <a:pt x="282858" y="533274"/>
                </a:lnTo>
                <a:lnTo>
                  <a:pt x="299065" y="529754"/>
                </a:lnTo>
                <a:lnTo>
                  <a:pt x="314390" y="525272"/>
                </a:lnTo>
                <a:lnTo>
                  <a:pt x="328310" y="520048"/>
                </a:lnTo>
                <a:lnTo>
                  <a:pt x="340672" y="514276"/>
                </a:lnTo>
                <a:lnTo>
                  <a:pt x="351635" y="508114"/>
                </a:lnTo>
                <a:lnTo>
                  <a:pt x="361474" y="501679"/>
                </a:lnTo>
                <a:lnTo>
                  <a:pt x="370469" y="495055"/>
                </a:lnTo>
                <a:lnTo>
                  <a:pt x="378852" y="488302"/>
                </a:lnTo>
                <a:lnTo>
                  <a:pt x="386803" y="481462"/>
                </a:lnTo>
                <a:lnTo>
                  <a:pt x="394455" y="474559"/>
                </a:lnTo>
                <a:lnTo>
                  <a:pt x="401902" y="467448"/>
                </a:lnTo>
                <a:lnTo>
                  <a:pt x="409209" y="459834"/>
                </a:lnTo>
                <a:lnTo>
                  <a:pt x="416425" y="451589"/>
                </a:lnTo>
                <a:lnTo>
                  <a:pt x="423747" y="442422"/>
                </a:lnTo>
                <a:lnTo>
                  <a:pt x="431501" y="431826"/>
                </a:lnTo>
                <a:lnTo>
                  <a:pt x="439827" y="419655"/>
                </a:lnTo>
                <a:lnTo>
                  <a:pt x="448537" y="406074"/>
                </a:lnTo>
                <a:lnTo>
                  <a:pt x="457230" y="391362"/>
                </a:lnTo>
                <a:lnTo>
                  <a:pt x="465664" y="375810"/>
                </a:lnTo>
                <a:lnTo>
                  <a:pt x="473615" y="359978"/>
                </a:lnTo>
                <a:lnTo>
                  <a:pt x="480802" y="344665"/>
                </a:lnTo>
                <a:lnTo>
                  <a:pt x="487151" y="330246"/>
                </a:lnTo>
                <a:lnTo>
                  <a:pt x="492752" y="316260"/>
                </a:lnTo>
                <a:lnTo>
                  <a:pt x="497756" y="301650"/>
                </a:lnTo>
                <a:lnTo>
                  <a:pt x="502303" y="285854"/>
                </a:lnTo>
                <a:lnTo>
                  <a:pt x="506188" y="268969"/>
                </a:lnTo>
                <a:lnTo>
                  <a:pt x="508895" y="251477"/>
                </a:lnTo>
                <a:lnTo>
                  <a:pt x="510232" y="233741"/>
                </a:lnTo>
                <a:lnTo>
                  <a:pt x="510318" y="215949"/>
                </a:lnTo>
                <a:lnTo>
                  <a:pt x="509386" y="198179"/>
                </a:lnTo>
                <a:lnTo>
                  <a:pt x="507686" y="180457"/>
                </a:lnTo>
                <a:lnTo>
                  <a:pt x="505427" y="162949"/>
                </a:lnTo>
                <a:lnTo>
                  <a:pt x="502773" y="145953"/>
                </a:lnTo>
                <a:lnTo>
                  <a:pt x="499836" y="129595"/>
                </a:lnTo>
                <a:lnTo>
                  <a:pt x="496374" y="113999"/>
                </a:lnTo>
                <a:lnTo>
                  <a:pt x="491832" y="99364"/>
                </a:lnTo>
                <a:lnTo>
                  <a:pt x="485999" y="85708"/>
                </a:lnTo>
                <a:lnTo>
                  <a:pt x="479130" y="73063"/>
                </a:lnTo>
                <a:lnTo>
                  <a:pt x="471755" y="61555"/>
                </a:lnTo>
                <a:lnTo>
                  <a:pt x="464236" y="51144"/>
                </a:lnTo>
                <a:lnTo>
                  <a:pt x="456578" y="41659"/>
                </a:lnTo>
                <a:lnTo>
                  <a:pt x="448531" y="32893"/>
                </a:lnTo>
                <a:lnTo>
                  <a:pt x="439968" y="24668"/>
                </a:lnTo>
                <a:lnTo>
                  <a:pt x="430742" y="17160"/>
                </a:lnTo>
                <a:lnTo>
                  <a:pt x="420632" y="10868"/>
                </a:lnTo>
                <a:lnTo>
                  <a:pt x="409597" y="5975"/>
                </a:lnTo>
                <a:lnTo>
                  <a:pt x="397591" y="2519"/>
                </a:lnTo>
                <a:lnTo>
                  <a:pt x="384475" y="567"/>
                </a:lnTo>
                <a:lnTo>
                  <a:pt x="370280" y="0"/>
                </a:lnTo>
                <a:lnTo>
                  <a:pt x="355173" y="738"/>
                </a:lnTo>
                <a:lnTo>
                  <a:pt x="339354" y="2820"/>
                </a:lnTo>
                <a:lnTo>
                  <a:pt x="323019" y="6139"/>
                </a:lnTo>
                <a:lnTo>
                  <a:pt x="306644" y="10314"/>
                </a:lnTo>
                <a:lnTo>
                  <a:pt x="290957" y="14800"/>
                </a:lnTo>
                <a:lnTo>
                  <a:pt x="276303" y="19262"/>
                </a:lnTo>
                <a:lnTo>
                  <a:pt x="262837" y="23731"/>
                </a:lnTo>
                <a:lnTo>
                  <a:pt x="250704" y="28491"/>
                </a:lnTo>
                <a:lnTo>
                  <a:pt x="239833" y="33694"/>
                </a:lnTo>
                <a:lnTo>
                  <a:pt x="229853" y="39342"/>
                </a:lnTo>
                <a:lnTo>
                  <a:pt x="220214" y="45366"/>
                </a:lnTo>
                <a:lnTo>
                  <a:pt x="210578" y="51681"/>
                </a:lnTo>
                <a:lnTo>
                  <a:pt x="200966" y="58211"/>
                </a:lnTo>
                <a:lnTo>
                  <a:pt x="191658" y="64894"/>
                </a:lnTo>
                <a:lnTo>
                  <a:pt x="182803" y="71685"/>
                </a:lnTo>
                <a:lnTo>
                  <a:pt x="174399" y="78549"/>
                </a:lnTo>
                <a:lnTo>
                  <a:pt x="166375" y="85463"/>
                </a:lnTo>
                <a:lnTo>
                  <a:pt x="158647" y="92412"/>
                </a:lnTo>
                <a:lnTo>
                  <a:pt x="151134" y="99384"/>
                </a:lnTo>
                <a:lnTo>
                  <a:pt x="143776" y="106372"/>
                </a:lnTo>
                <a:lnTo>
                  <a:pt x="136527" y="113370"/>
                </a:lnTo>
                <a:lnTo>
                  <a:pt x="129351" y="120375"/>
                </a:lnTo>
                <a:lnTo>
                  <a:pt x="122227" y="127384"/>
                </a:lnTo>
                <a:lnTo>
                  <a:pt x="115138" y="134401"/>
                </a:lnTo>
                <a:lnTo>
                  <a:pt x="108071" y="141589"/>
                </a:lnTo>
                <a:lnTo>
                  <a:pt x="101020" y="149254"/>
                </a:lnTo>
                <a:lnTo>
                  <a:pt x="93985" y="157524"/>
                </a:lnTo>
                <a:lnTo>
                  <a:pt x="87124" y="166367"/>
                </a:lnTo>
                <a:lnTo>
                  <a:pt x="80744" y="175682"/>
                </a:lnTo>
                <a:lnTo>
                  <a:pt x="74967" y="185356"/>
                </a:lnTo>
                <a:lnTo>
                  <a:pt x="69597" y="195293"/>
                </a:lnTo>
                <a:lnTo>
                  <a:pt x="64223" y="205417"/>
                </a:lnTo>
                <a:lnTo>
                  <a:pt x="58615" y="215656"/>
                </a:lnTo>
                <a:lnTo>
                  <a:pt x="53011" y="225516"/>
                </a:lnTo>
                <a:lnTo>
                  <a:pt x="47489" y="235044"/>
                </a:lnTo>
                <a:lnTo>
                  <a:pt x="41558" y="245078"/>
                </a:lnTo>
                <a:lnTo>
                  <a:pt x="34276" y="2572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4255053" y="1968829"/>
            <a:ext cx="471499" cy="644397"/>
          </a:xfrm>
          <a:custGeom>
            <a:avLst/>
            <a:gdLst/>
            <a:ahLst/>
            <a:cxnLst/>
            <a:rect l="0" t="0" r="0" b="0"/>
            <a:pathLst>
              <a:path w="471499" h="644397">
                <a:moveTo>
                  <a:pt x="177444" y="0"/>
                </a:moveTo>
                <a:lnTo>
                  <a:pt x="165843" y="5867"/>
                </a:lnTo>
                <a:lnTo>
                  <a:pt x="155995" y="11431"/>
                </a:lnTo>
                <a:lnTo>
                  <a:pt x="146986" y="17240"/>
                </a:lnTo>
                <a:lnTo>
                  <a:pt x="138371" y="23666"/>
                </a:lnTo>
                <a:lnTo>
                  <a:pt x="129695" y="31293"/>
                </a:lnTo>
                <a:lnTo>
                  <a:pt x="120723" y="40318"/>
                </a:lnTo>
                <a:lnTo>
                  <a:pt x="111566" y="50300"/>
                </a:lnTo>
                <a:lnTo>
                  <a:pt x="102566" y="60379"/>
                </a:lnTo>
                <a:lnTo>
                  <a:pt x="93919" y="70055"/>
                </a:lnTo>
                <a:lnTo>
                  <a:pt x="85656" y="79669"/>
                </a:lnTo>
                <a:lnTo>
                  <a:pt x="77726" y="90175"/>
                </a:lnTo>
                <a:lnTo>
                  <a:pt x="70060" y="102060"/>
                </a:lnTo>
                <a:lnTo>
                  <a:pt x="62590" y="115332"/>
                </a:lnTo>
                <a:lnTo>
                  <a:pt x="55261" y="129777"/>
                </a:lnTo>
                <a:lnTo>
                  <a:pt x="48035" y="145127"/>
                </a:lnTo>
                <a:lnTo>
                  <a:pt x="41044" y="160978"/>
                </a:lnTo>
                <a:lnTo>
                  <a:pt x="34577" y="176831"/>
                </a:lnTo>
                <a:lnTo>
                  <a:pt x="28747" y="192408"/>
                </a:lnTo>
                <a:lnTo>
                  <a:pt x="23510" y="207474"/>
                </a:lnTo>
                <a:lnTo>
                  <a:pt x="18758" y="221752"/>
                </a:lnTo>
                <a:lnTo>
                  <a:pt x="14380" y="235185"/>
                </a:lnTo>
                <a:lnTo>
                  <a:pt x="10438" y="248360"/>
                </a:lnTo>
                <a:lnTo>
                  <a:pt x="7164" y="262354"/>
                </a:lnTo>
                <a:lnTo>
                  <a:pt x="4626" y="277700"/>
                </a:lnTo>
                <a:lnTo>
                  <a:pt x="2752" y="294266"/>
                </a:lnTo>
                <a:lnTo>
                  <a:pt x="1411" y="311537"/>
                </a:lnTo>
                <a:lnTo>
                  <a:pt x="476" y="329125"/>
                </a:lnTo>
                <a:lnTo>
                  <a:pt x="0" y="346986"/>
                </a:lnTo>
                <a:lnTo>
                  <a:pt x="205" y="365334"/>
                </a:lnTo>
                <a:lnTo>
                  <a:pt x="1162" y="384257"/>
                </a:lnTo>
                <a:lnTo>
                  <a:pt x="2957" y="403386"/>
                </a:lnTo>
                <a:lnTo>
                  <a:pt x="5764" y="422008"/>
                </a:lnTo>
                <a:lnTo>
                  <a:pt x="9582" y="439759"/>
                </a:lnTo>
                <a:lnTo>
                  <a:pt x="14264" y="456611"/>
                </a:lnTo>
                <a:lnTo>
                  <a:pt x="19623" y="472696"/>
                </a:lnTo>
                <a:lnTo>
                  <a:pt x="25486" y="488174"/>
                </a:lnTo>
                <a:lnTo>
                  <a:pt x="31708" y="502875"/>
                </a:lnTo>
                <a:lnTo>
                  <a:pt x="38185" y="516309"/>
                </a:lnTo>
                <a:lnTo>
                  <a:pt x="44836" y="528321"/>
                </a:lnTo>
                <a:lnTo>
                  <a:pt x="51607" y="539374"/>
                </a:lnTo>
                <a:lnTo>
                  <a:pt x="58459" y="550330"/>
                </a:lnTo>
                <a:lnTo>
                  <a:pt x="65371" y="561699"/>
                </a:lnTo>
                <a:lnTo>
                  <a:pt x="72488" y="573303"/>
                </a:lnTo>
                <a:lnTo>
                  <a:pt x="80104" y="584493"/>
                </a:lnTo>
                <a:lnTo>
                  <a:pt x="88343" y="594908"/>
                </a:lnTo>
                <a:lnTo>
                  <a:pt x="97165" y="604341"/>
                </a:lnTo>
                <a:lnTo>
                  <a:pt x="106466" y="612598"/>
                </a:lnTo>
                <a:lnTo>
                  <a:pt x="116136" y="619701"/>
                </a:lnTo>
                <a:lnTo>
                  <a:pt x="126239" y="625826"/>
                </a:lnTo>
                <a:lnTo>
                  <a:pt x="137006" y="631190"/>
                </a:lnTo>
                <a:lnTo>
                  <a:pt x="148505" y="635980"/>
                </a:lnTo>
                <a:lnTo>
                  <a:pt x="160498" y="640031"/>
                </a:lnTo>
                <a:lnTo>
                  <a:pt x="172548" y="642848"/>
                </a:lnTo>
                <a:lnTo>
                  <a:pt x="184399" y="644261"/>
                </a:lnTo>
                <a:lnTo>
                  <a:pt x="196136" y="644396"/>
                </a:lnTo>
                <a:lnTo>
                  <a:pt x="208083" y="643498"/>
                </a:lnTo>
                <a:lnTo>
                  <a:pt x="220408" y="641815"/>
                </a:lnTo>
                <a:lnTo>
                  <a:pt x="232804" y="639399"/>
                </a:lnTo>
                <a:lnTo>
                  <a:pt x="244601" y="636107"/>
                </a:lnTo>
                <a:lnTo>
                  <a:pt x="255467" y="631932"/>
                </a:lnTo>
                <a:lnTo>
                  <a:pt x="265560" y="626995"/>
                </a:lnTo>
                <a:lnTo>
                  <a:pt x="275332" y="621456"/>
                </a:lnTo>
                <a:lnTo>
                  <a:pt x="285093" y="615461"/>
                </a:lnTo>
                <a:lnTo>
                  <a:pt x="294971" y="608808"/>
                </a:lnTo>
                <a:lnTo>
                  <a:pt x="304997" y="600978"/>
                </a:lnTo>
                <a:lnTo>
                  <a:pt x="315156" y="591786"/>
                </a:lnTo>
                <a:lnTo>
                  <a:pt x="325421" y="581512"/>
                </a:lnTo>
                <a:lnTo>
                  <a:pt x="335765" y="570697"/>
                </a:lnTo>
                <a:lnTo>
                  <a:pt x="346157" y="559720"/>
                </a:lnTo>
                <a:lnTo>
                  <a:pt x="356253" y="548757"/>
                </a:lnTo>
                <a:lnTo>
                  <a:pt x="365426" y="537871"/>
                </a:lnTo>
                <a:lnTo>
                  <a:pt x="373413" y="527060"/>
                </a:lnTo>
                <a:lnTo>
                  <a:pt x="380436" y="515987"/>
                </a:lnTo>
                <a:lnTo>
                  <a:pt x="387003" y="504021"/>
                </a:lnTo>
                <a:lnTo>
                  <a:pt x="393460" y="490889"/>
                </a:lnTo>
                <a:lnTo>
                  <a:pt x="399969" y="476642"/>
                </a:lnTo>
                <a:lnTo>
                  <a:pt x="406580" y="461474"/>
                </a:lnTo>
                <a:lnTo>
                  <a:pt x="413293" y="445608"/>
                </a:lnTo>
                <a:lnTo>
                  <a:pt x="420091" y="429394"/>
                </a:lnTo>
                <a:lnTo>
                  <a:pt x="426955" y="413291"/>
                </a:lnTo>
                <a:lnTo>
                  <a:pt x="433860" y="397543"/>
                </a:lnTo>
                <a:lnTo>
                  <a:pt x="440632" y="382360"/>
                </a:lnTo>
                <a:lnTo>
                  <a:pt x="446953" y="368004"/>
                </a:lnTo>
                <a:lnTo>
                  <a:pt x="452680" y="354522"/>
                </a:lnTo>
                <a:lnTo>
                  <a:pt x="457678" y="341484"/>
                </a:lnTo>
                <a:lnTo>
                  <a:pt x="461737" y="328115"/>
                </a:lnTo>
                <a:lnTo>
                  <a:pt x="464837" y="314001"/>
                </a:lnTo>
                <a:lnTo>
                  <a:pt x="467105" y="299077"/>
                </a:lnTo>
                <a:lnTo>
                  <a:pt x="468718" y="283448"/>
                </a:lnTo>
                <a:lnTo>
                  <a:pt x="469844" y="267267"/>
                </a:lnTo>
                <a:lnTo>
                  <a:pt x="470619" y="250842"/>
                </a:lnTo>
                <a:lnTo>
                  <a:pt x="471148" y="234596"/>
                </a:lnTo>
                <a:lnTo>
                  <a:pt x="471498" y="218747"/>
                </a:lnTo>
                <a:lnTo>
                  <a:pt x="471394" y="203327"/>
                </a:lnTo>
                <a:lnTo>
                  <a:pt x="470261" y="188280"/>
                </a:lnTo>
                <a:lnTo>
                  <a:pt x="467868" y="173526"/>
                </a:lnTo>
                <a:lnTo>
                  <a:pt x="464463" y="158988"/>
                </a:lnTo>
                <a:lnTo>
                  <a:pt x="460567" y="144607"/>
                </a:lnTo>
                <a:lnTo>
                  <a:pt x="456532" y="130339"/>
                </a:lnTo>
                <a:lnTo>
                  <a:pt x="452198" y="116316"/>
                </a:lnTo>
                <a:lnTo>
                  <a:pt x="447003" y="102819"/>
                </a:lnTo>
                <a:lnTo>
                  <a:pt x="440698" y="89967"/>
                </a:lnTo>
                <a:lnTo>
                  <a:pt x="433498" y="77878"/>
                </a:lnTo>
                <a:lnTo>
                  <a:pt x="425894" y="66753"/>
                </a:lnTo>
                <a:lnTo>
                  <a:pt x="418213" y="56607"/>
                </a:lnTo>
                <a:lnTo>
                  <a:pt x="410276" y="47471"/>
                </a:lnTo>
                <a:lnTo>
                  <a:pt x="401508" y="39473"/>
                </a:lnTo>
                <a:lnTo>
                  <a:pt x="391647" y="32576"/>
                </a:lnTo>
                <a:lnTo>
                  <a:pt x="380736" y="26774"/>
                </a:lnTo>
                <a:lnTo>
                  <a:pt x="368956" y="22167"/>
                </a:lnTo>
                <a:lnTo>
                  <a:pt x="356503" y="18700"/>
                </a:lnTo>
                <a:lnTo>
                  <a:pt x="343395" y="16354"/>
                </a:lnTo>
                <a:lnTo>
                  <a:pt x="329464" y="15220"/>
                </a:lnTo>
                <a:lnTo>
                  <a:pt x="314687" y="15239"/>
                </a:lnTo>
                <a:lnTo>
                  <a:pt x="299172" y="16386"/>
                </a:lnTo>
                <a:lnTo>
                  <a:pt x="283071" y="18751"/>
                </a:lnTo>
                <a:lnTo>
                  <a:pt x="266539" y="22272"/>
                </a:lnTo>
                <a:lnTo>
                  <a:pt x="249861" y="26924"/>
                </a:lnTo>
                <a:lnTo>
                  <a:pt x="233438" y="32795"/>
                </a:lnTo>
                <a:lnTo>
                  <a:pt x="217471" y="39814"/>
                </a:lnTo>
                <a:lnTo>
                  <a:pt x="202140" y="47629"/>
                </a:lnTo>
                <a:lnTo>
                  <a:pt x="187683" y="55712"/>
                </a:lnTo>
                <a:lnTo>
                  <a:pt x="174147" y="63743"/>
                </a:lnTo>
                <a:lnTo>
                  <a:pt x="161583" y="71761"/>
                </a:lnTo>
                <a:lnTo>
                  <a:pt x="150129" y="80057"/>
                </a:lnTo>
                <a:lnTo>
                  <a:pt x="139764" y="88773"/>
                </a:lnTo>
                <a:lnTo>
                  <a:pt x="130619" y="97457"/>
                </a:lnTo>
                <a:lnTo>
                  <a:pt x="122170" y="105995"/>
                </a:lnTo>
                <a:lnTo>
                  <a:pt x="113673" y="115140"/>
                </a:lnTo>
                <a:lnTo>
                  <a:pt x="103745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560590" y="1027253"/>
            <a:ext cx="469888" cy="557146"/>
          </a:xfrm>
          <a:custGeom>
            <a:avLst/>
            <a:gdLst/>
            <a:ahLst/>
            <a:cxnLst/>
            <a:rect l="0" t="0" r="0" b="0"/>
            <a:pathLst>
              <a:path w="469888" h="557146">
                <a:moveTo>
                  <a:pt x="198498" y="25596"/>
                </a:moveTo>
                <a:lnTo>
                  <a:pt x="186830" y="28597"/>
                </a:lnTo>
                <a:lnTo>
                  <a:pt x="176341" y="32020"/>
                </a:lnTo>
                <a:lnTo>
                  <a:pt x="166034" y="36220"/>
                </a:lnTo>
                <a:lnTo>
                  <a:pt x="155561" y="41293"/>
                </a:lnTo>
                <a:lnTo>
                  <a:pt x="144569" y="47423"/>
                </a:lnTo>
                <a:lnTo>
                  <a:pt x="132935" y="54602"/>
                </a:lnTo>
                <a:lnTo>
                  <a:pt x="121026" y="62516"/>
                </a:lnTo>
                <a:lnTo>
                  <a:pt x="109568" y="70663"/>
                </a:lnTo>
                <a:lnTo>
                  <a:pt x="98939" y="78730"/>
                </a:lnTo>
                <a:lnTo>
                  <a:pt x="89177" y="86601"/>
                </a:lnTo>
                <a:lnTo>
                  <a:pt x="80160" y="94266"/>
                </a:lnTo>
                <a:lnTo>
                  <a:pt x="71725" y="101759"/>
                </a:lnTo>
                <a:lnTo>
                  <a:pt x="63719" y="109283"/>
                </a:lnTo>
                <a:lnTo>
                  <a:pt x="56023" y="117181"/>
                </a:lnTo>
                <a:lnTo>
                  <a:pt x="48547" y="125620"/>
                </a:lnTo>
                <a:lnTo>
                  <a:pt x="41387" y="134918"/>
                </a:lnTo>
                <a:lnTo>
                  <a:pt x="34806" y="145603"/>
                </a:lnTo>
                <a:lnTo>
                  <a:pt x="28898" y="157834"/>
                </a:lnTo>
                <a:lnTo>
                  <a:pt x="23610" y="171456"/>
                </a:lnTo>
                <a:lnTo>
                  <a:pt x="18823" y="186194"/>
                </a:lnTo>
                <a:lnTo>
                  <a:pt x="14423" y="201779"/>
                </a:lnTo>
                <a:lnTo>
                  <a:pt x="10467" y="218141"/>
                </a:lnTo>
                <a:lnTo>
                  <a:pt x="7181" y="235408"/>
                </a:lnTo>
                <a:lnTo>
                  <a:pt x="4636" y="253573"/>
                </a:lnTo>
                <a:lnTo>
                  <a:pt x="2758" y="272347"/>
                </a:lnTo>
                <a:lnTo>
                  <a:pt x="1414" y="291256"/>
                </a:lnTo>
                <a:lnTo>
                  <a:pt x="477" y="310014"/>
                </a:lnTo>
                <a:lnTo>
                  <a:pt x="0" y="328525"/>
                </a:lnTo>
                <a:lnTo>
                  <a:pt x="203" y="346794"/>
                </a:lnTo>
                <a:lnTo>
                  <a:pt x="1159" y="364862"/>
                </a:lnTo>
                <a:lnTo>
                  <a:pt x="2954" y="382776"/>
                </a:lnTo>
                <a:lnTo>
                  <a:pt x="5762" y="400577"/>
                </a:lnTo>
                <a:lnTo>
                  <a:pt x="9578" y="418285"/>
                </a:lnTo>
                <a:lnTo>
                  <a:pt x="14261" y="435432"/>
                </a:lnTo>
                <a:lnTo>
                  <a:pt x="19620" y="451115"/>
                </a:lnTo>
                <a:lnTo>
                  <a:pt x="25487" y="464956"/>
                </a:lnTo>
                <a:lnTo>
                  <a:pt x="31883" y="477064"/>
                </a:lnTo>
                <a:lnTo>
                  <a:pt x="39008" y="487746"/>
                </a:lnTo>
                <a:lnTo>
                  <a:pt x="46912" y="497337"/>
                </a:lnTo>
                <a:lnTo>
                  <a:pt x="55509" y="505967"/>
                </a:lnTo>
                <a:lnTo>
                  <a:pt x="64657" y="513561"/>
                </a:lnTo>
                <a:lnTo>
                  <a:pt x="74220" y="520162"/>
                </a:lnTo>
                <a:lnTo>
                  <a:pt x="84082" y="526090"/>
                </a:lnTo>
                <a:lnTo>
                  <a:pt x="94155" y="531840"/>
                </a:lnTo>
                <a:lnTo>
                  <a:pt x="104384" y="537701"/>
                </a:lnTo>
                <a:lnTo>
                  <a:pt x="115049" y="543452"/>
                </a:lnTo>
                <a:lnTo>
                  <a:pt x="126734" y="548480"/>
                </a:lnTo>
                <a:lnTo>
                  <a:pt x="139670" y="552487"/>
                </a:lnTo>
                <a:lnTo>
                  <a:pt x="153614" y="555328"/>
                </a:lnTo>
                <a:lnTo>
                  <a:pt x="168045" y="556860"/>
                </a:lnTo>
                <a:lnTo>
                  <a:pt x="182605" y="557145"/>
                </a:lnTo>
                <a:lnTo>
                  <a:pt x="197125" y="556387"/>
                </a:lnTo>
                <a:lnTo>
                  <a:pt x="211553" y="554823"/>
                </a:lnTo>
                <a:lnTo>
                  <a:pt x="225877" y="552661"/>
                </a:lnTo>
                <a:lnTo>
                  <a:pt x="239782" y="549908"/>
                </a:lnTo>
                <a:lnTo>
                  <a:pt x="252673" y="546382"/>
                </a:lnTo>
                <a:lnTo>
                  <a:pt x="264314" y="542052"/>
                </a:lnTo>
                <a:lnTo>
                  <a:pt x="274945" y="537179"/>
                </a:lnTo>
                <a:lnTo>
                  <a:pt x="285088" y="532215"/>
                </a:lnTo>
                <a:lnTo>
                  <a:pt x="295095" y="527428"/>
                </a:lnTo>
                <a:lnTo>
                  <a:pt x="304971" y="522741"/>
                </a:lnTo>
                <a:lnTo>
                  <a:pt x="314463" y="517833"/>
                </a:lnTo>
                <a:lnTo>
                  <a:pt x="323450" y="512527"/>
                </a:lnTo>
                <a:lnTo>
                  <a:pt x="332114" y="506640"/>
                </a:lnTo>
                <a:lnTo>
                  <a:pt x="340845" y="499923"/>
                </a:lnTo>
                <a:lnTo>
                  <a:pt x="349867" y="492320"/>
                </a:lnTo>
                <a:lnTo>
                  <a:pt x="359231" y="483772"/>
                </a:lnTo>
                <a:lnTo>
                  <a:pt x="368903" y="474131"/>
                </a:lnTo>
                <a:lnTo>
                  <a:pt x="378816" y="463418"/>
                </a:lnTo>
                <a:lnTo>
                  <a:pt x="388745" y="451631"/>
                </a:lnTo>
                <a:lnTo>
                  <a:pt x="398331" y="438663"/>
                </a:lnTo>
                <a:lnTo>
                  <a:pt x="407400" y="424568"/>
                </a:lnTo>
                <a:lnTo>
                  <a:pt x="415794" y="409528"/>
                </a:lnTo>
                <a:lnTo>
                  <a:pt x="423286" y="393754"/>
                </a:lnTo>
                <a:lnTo>
                  <a:pt x="429848" y="377445"/>
                </a:lnTo>
                <a:lnTo>
                  <a:pt x="435764" y="360917"/>
                </a:lnTo>
                <a:lnTo>
                  <a:pt x="441512" y="344596"/>
                </a:lnTo>
                <a:lnTo>
                  <a:pt x="447375" y="328683"/>
                </a:lnTo>
                <a:lnTo>
                  <a:pt x="453130" y="312879"/>
                </a:lnTo>
                <a:lnTo>
                  <a:pt x="458162" y="296509"/>
                </a:lnTo>
                <a:lnTo>
                  <a:pt x="462174" y="279239"/>
                </a:lnTo>
                <a:lnTo>
                  <a:pt x="465190" y="261384"/>
                </a:lnTo>
                <a:lnTo>
                  <a:pt x="467372" y="243698"/>
                </a:lnTo>
                <a:lnTo>
                  <a:pt x="468907" y="226610"/>
                </a:lnTo>
                <a:lnTo>
                  <a:pt x="469803" y="210051"/>
                </a:lnTo>
                <a:lnTo>
                  <a:pt x="469887" y="193639"/>
                </a:lnTo>
                <a:lnTo>
                  <a:pt x="469128" y="177123"/>
                </a:lnTo>
                <a:lnTo>
                  <a:pt x="467467" y="160573"/>
                </a:lnTo>
                <a:lnTo>
                  <a:pt x="464750" y="144294"/>
                </a:lnTo>
                <a:lnTo>
                  <a:pt x="460989" y="128454"/>
                </a:lnTo>
                <a:lnTo>
                  <a:pt x="456175" y="113221"/>
                </a:lnTo>
                <a:lnTo>
                  <a:pt x="450195" y="98839"/>
                </a:lnTo>
                <a:lnTo>
                  <a:pt x="443097" y="85356"/>
                </a:lnTo>
                <a:lnTo>
                  <a:pt x="435061" y="72828"/>
                </a:lnTo>
                <a:lnTo>
                  <a:pt x="426296" y="61399"/>
                </a:lnTo>
                <a:lnTo>
                  <a:pt x="416989" y="51042"/>
                </a:lnTo>
                <a:lnTo>
                  <a:pt x="407131" y="41593"/>
                </a:lnTo>
                <a:lnTo>
                  <a:pt x="396529" y="32851"/>
                </a:lnTo>
                <a:lnTo>
                  <a:pt x="385136" y="24642"/>
                </a:lnTo>
                <a:lnTo>
                  <a:pt x="373044" y="17144"/>
                </a:lnTo>
                <a:lnTo>
                  <a:pt x="360396" y="10860"/>
                </a:lnTo>
                <a:lnTo>
                  <a:pt x="347330" y="5971"/>
                </a:lnTo>
                <a:lnTo>
                  <a:pt x="333962" y="2519"/>
                </a:lnTo>
                <a:lnTo>
                  <a:pt x="320382" y="569"/>
                </a:lnTo>
                <a:lnTo>
                  <a:pt x="306659" y="0"/>
                </a:lnTo>
                <a:lnTo>
                  <a:pt x="293004" y="565"/>
                </a:lnTo>
                <a:lnTo>
                  <a:pt x="279755" y="2000"/>
                </a:lnTo>
                <a:lnTo>
                  <a:pt x="267057" y="4075"/>
                </a:lnTo>
                <a:lnTo>
                  <a:pt x="254562" y="6770"/>
                </a:lnTo>
                <a:lnTo>
                  <a:pt x="241566" y="10257"/>
                </a:lnTo>
                <a:lnTo>
                  <a:pt x="227719" y="14565"/>
                </a:lnTo>
                <a:lnTo>
                  <a:pt x="213487" y="19594"/>
                </a:lnTo>
                <a:lnTo>
                  <a:pt x="199918" y="25194"/>
                </a:lnTo>
                <a:lnTo>
                  <a:pt x="187565" y="31226"/>
                </a:lnTo>
                <a:lnTo>
                  <a:pt x="176323" y="37735"/>
                </a:lnTo>
                <a:lnTo>
                  <a:pt x="165706" y="44935"/>
                </a:lnTo>
                <a:lnTo>
                  <a:pt x="155342" y="52891"/>
                </a:lnTo>
                <a:lnTo>
                  <a:pt x="145041" y="61522"/>
                </a:lnTo>
                <a:lnTo>
                  <a:pt x="134725" y="70693"/>
                </a:lnTo>
                <a:lnTo>
                  <a:pt x="124381" y="80258"/>
                </a:lnTo>
                <a:lnTo>
                  <a:pt x="114464" y="89648"/>
                </a:lnTo>
                <a:lnTo>
                  <a:pt x="104897" y="98802"/>
                </a:lnTo>
                <a:lnTo>
                  <a:pt x="94839" y="108522"/>
                </a:lnTo>
                <a:lnTo>
                  <a:pt x="82684" y="1203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668500" y="1895129"/>
            <a:ext cx="476495" cy="531886"/>
          </a:xfrm>
          <a:custGeom>
            <a:avLst/>
            <a:gdLst/>
            <a:ahLst/>
            <a:cxnLst/>
            <a:rect l="0" t="0" r="0" b="0"/>
            <a:pathLst>
              <a:path w="476495" h="531886">
                <a:moveTo>
                  <a:pt x="174816" y="0"/>
                </a:moveTo>
                <a:lnTo>
                  <a:pt x="166081" y="5868"/>
                </a:lnTo>
                <a:lnTo>
                  <a:pt x="158375" y="11432"/>
                </a:lnTo>
                <a:lnTo>
                  <a:pt x="150973" y="17231"/>
                </a:lnTo>
                <a:lnTo>
                  <a:pt x="143712" y="23312"/>
                </a:lnTo>
                <a:lnTo>
                  <a:pt x="136534" y="29642"/>
                </a:lnTo>
                <a:lnTo>
                  <a:pt x="129403" y="36179"/>
                </a:lnTo>
                <a:lnTo>
                  <a:pt x="122140" y="43201"/>
                </a:lnTo>
                <a:lnTo>
                  <a:pt x="114425" y="51280"/>
                </a:lnTo>
                <a:lnTo>
                  <a:pt x="106130" y="60639"/>
                </a:lnTo>
                <a:lnTo>
                  <a:pt x="97610" y="71027"/>
                </a:lnTo>
                <a:lnTo>
                  <a:pt x="89576" y="81917"/>
                </a:lnTo>
                <a:lnTo>
                  <a:pt x="82393" y="92945"/>
                </a:lnTo>
                <a:lnTo>
                  <a:pt x="75927" y="103942"/>
                </a:lnTo>
                <a:lnTo>
                  <a:pt x="69745" y="114851"/>
                </a:lnTo>
                <a:lnTo>
                  <a:pt x="63552" y="125667"/>
                </a:lnTo>
                <a:lnTo>
                  <a:pt x="57392" y="136404"/>
                </a:lnTo>
                <a:lnTo>
                  <a:pt x="51548" y="147080"/>
                </a:lnTo>
                <a:lnTo>
                  <a:pt x="46165" y="157720"/>
                </a:lnTo>
                <a:lnTo>
                  <a:pt x="41073" y="168664"/>
                </a:lnTo>
                <a:lnTo>
                  <a:pt x="35894" y="180537"/>
                </a:lnTo>
                <a:lnTo>
                  <a:pt x="30414" y="193596"/>
                </a:lnTo>
                <a:lnTo>
                  <a:pt x="24751" y="207451"/>
                </a:lnTo>
                <a:lnTo>
                  <a:pt x="19249" y="221291"/>
                </a:lnTo>
                <a:lnTo>
                  <a:pt x="14107" y="234644"/>
                </a:lnTo>
                <a:lnTo>
                  <a:pt x="9519" y="247710"/>
                </a:lnTo>
                <a:lnTo>
                  <a:pt x="5743" y="261156"/>
                </a:lnTo>
                <a:lnTo>
                  <a:pt x="2841" y="275350"/>
                </a:lnTo>
                <a:lnTo>
                  <a:pt x="877" y="290341"/>
                </a:lnTo>
                <a:lnTo>
                  <a:pt x="0" y="306023"/>
                </a:lnTo>
                <a:lnTo>
                  <a:pt x="187" y="322242"/>
                </a:lnTo>
                <a:lnTo>
                  <a:pt x="1277" y="338694"/>
                </a:lnTo>
                <a:lnTo>
                  <a:pt x="3072" y="354959"/>
                </a:lnTo>
                <a:lnTo>
                  <a:pt x="5396" y="370816"/>
                </a:lnTo>
                <a:lnTo>
                  <a:pt x="8430" y="386072"/>
                </a:lnTo>
                <a:lnTo>
                  <a:pt x="12676" y="400477"/>
                </a:lnTo>
                <a:lnTo>
                  <a:pt x="18309" y="413983"/>
                </a:lnTo>
                <a:lnTo>
                  <a:pt x="25040" y="426697"/>
                </a:lnTo>
                <a:lnTo>
                  <a:pt x="32322" y="438784"/>
                </a:lnTo>
                <a:lnTo>
                  <a:pt x="39780" y="450401"/>
                </a:lnTo>
                <a:lnTo>
                  <a:pt x="47396" y="461681"/>
                </a:lnTo>
                <a:lnTo>
                  <a:pt x="55414" y="472722"/>
                </a:lnTo>
                <a:lnTo>
                  <a:pt x="63960" y="483589"/>
                </a:lnTo>
                <a:lnTo>
                  <a:pt x="73172" y="494007"/>
                </a:lnTo>
                <a:lnTo>
                  <a:pt x="83274" y="503396"/>
                </a:lnTo>
                <a:lnTo>
                  <a:pt x="94300" y="511520"/>
                </a:lnTo>
                <a:lnTo>
                  <a:pt x="106129" y="518295"/>
                </a:lnTo>
                <a:lnTo>
                  <a:pt x="118594" y="523630"/>
                </a:lnTo>
                <a:lnTo>
                  <a:pt x="131534" y="527620"/>
                </a:lnTo>
                <a:lnTo>
                  <a:pt x="144815" y="530335"/>
                </a:lnTo>
                <a:lnTo>
                  <a:pt x="158336" y="531724"/>
                </a:lnTo>
                <a:lnTo>
                  <a:pt x="172024" y="531885"/>
                </a:lnTo>
                <a:lnTo>
                  <a:pt x="185825" y="531029"/>
                </a:lnTo>
                <a:lnTo>
                  <a:pt x="199704" y="529393"/>
                </a:lnTo>
                <a:lnTo>
                  <a:pt x="213635" y="527179"/>
                </a:lnTo>
                <a:lnTo>
                  <a:pt x="227602" y="524389"/>
                </a:lnTo>
                <a:lnTo>
                  <a:pt x="241592" y="520839"/>
                </a:lnTo>
                <a:lnTo>
                  <a:pt x="255594" y="516483"/>
                </a:lnTo>
                <a:lnTo>
                  <a:pt x="269437" y="511252"/>
                </a:lnTo>
                <a:lnTo>
                  <a:pt x="282813" y="504983"/>
                </a:lnTo>
                <a:lnTo>
                  <a:pt x="295588" y="497690"/>
                </a:lnTo>
                <a:lnTo>
                  <a:pt x="307794" y="489520"/>
                </a:lnTo>
                <a:lnTo>
                  <a:pt x="319532" y="480665"/>
                </a:lnTo>
                <a:lnTo>
                  <a:pt x="330906" y="471298"/>
                </a:lnTo>
                <a:lnTo>
                  <a:pt x="341851" y="461400"/>
                </a:lnTo>
                <a:lnTo>
                  <a:pt x="352135" y="450770"/>
                </a:lnTo>
                <a:lnTo>
                  <a:pt x="361685" y="439368"/>
                </a:lnTo>
                <a:lnTo>
                  <a:pt x="370574" y="427610"/>
                </a:lnTo>
                <a:lnTo>
                  <a:pt x="378930" y="416250"/>
                </a:lnTo>
                <a:lnTo>
                  <a:pt x="386892" y="405675"/>
                </a:lnTo>
                <a:lnTo>
                  <a:pt x="394731" y="395610"/>
                </a:lnTo>
                <a:lnTo>
                  <a:pt x="402841" y="385324"/>
                </a:lnTo>
                <a:lnTo>
                  <a:pt x="411405" y="374400"/>
                </a:lnTo>
                <a:lnTo>
                  <a:pt x="420107" y="362757"/>
                </a:lnTo>
                <a:lnTo>
                  <a:pt x="428262" y="350475"/>
                </a:lnTo>
                <a:lnTo>
                  <a:pt x="435523" y="337692"/>
                </a:lnTo>
                <a:lnTo>
                  <a:pt x="441870" y="324700"/>
                </a:lnTo>
                <a:lnTo>
                  <a:pt x="447442" y="311912"/>
                </a:lnTo>
                <a:lnTo>
                  <a:pt x="452411" y="299533"/>
                </a:lnTo>
                <a:lnTo>
                  <a:pt x="456935" y="287426"/>
                </a:lnTo>
                <a:lnTo>
                  <a:pt x="461141" y="275224"/>
                </a:lnTo>
                <a:lnTo>
                  <a:pt x="465120" y="262716"/>
                </a:lnTo>
                <a:lnTo>
                  <a:pt x="468779" y="249855"/>
                </a:lnTo>
                <a:lnTo>
                  <a:pt x="471858" y="236682"/>
                </a:lnTo>
                <a:lnTo>
                  <a:pt x="474255" y="223260"/>
                </a:lnTo>
                <a:lnTo>
                  <a:pt x="475864" y="209652"/>
                </a:lnTo>
                <a:lnTo>
                  <a:pt x="476494" y="195911"/>
                </a:lnTo>
                <a:lnTo>
                  <a:pt x="476138" y="182075"/>
                </a:lnTo>
                <a:lnTo>
                  <a:pt x="474932" y="168175"/>
                </a:lnTo>
                <a:lnTo>
                  <a:pt x="473060" y="154230"/>
                </a:lnTo>
                <a:lnTo>
                  <a:pt x="470683" y="140263"/>
                </a:lnTo>
                <a:lnTo>
                  <a:pt x="467614" y="126612"/>
                </a:lnTo>
                <a:lnTo>
                  <a:pt x="463345" y="113899"/>
                </a:lnTo>
                <a:lnTo>
                  <a:pt x="457692" y="102382"/>
                </a:lnTo>
                <a:lnTo>
                  <a:pt x="450777" y="91835"/>
                </a:lnTo>
                <a:lnTo>
                  <a:pt x="442840" y="81750"/>
                </a:lnTo>
                <a:lnTo>
                  <a:pt x="434129" y="71780"/>
                </a:lnTo>
                <a:lnTo>
                  <a:pt x="424857" y="61930"/>
                </a:lnTo>
                <a:lnTo>
                  <a:pt x="415188" y="52455"/>
                </a:lnTo>
                <a:lnTo>
                  <a:pt x="405238" y="43489"/>
                </a:lnTo>
                <a:lnTo>
                  <a:pt x="394932" y="35179"/>
                </a:lnTo>
                <a:lnTo>
                  <a:pt x="384021" y="27750"/>
                </a:lnTo>
                <a:lnTo>
                  <a:pt x="372413" y="21242"/>
                </a:lnTo>
                <a:lnTo>
                  <a:pt x="360006" y="15704"/>
                </a:lnTo>
                <a:lnTo>
                  <a:pt x="346612" y="11275"/>
                </a:lnTo>
                <a:lnTo>
                  <a:pt x="332228" y="7933"/>
                </a:lnTo>
                <a:lnTo>
                  <a:pt x="316992" y="5840"/>
                </a:lnTo>
                <a:lnTo>
                  <a:pt x="301086" y="5409"/>
                </a:lnTo>
                <a:lnTo>
                  <a:pt x="284692" y="6708"/>
                </a:lnTo>
                <a:lnTo>
                  <a:pt x="268279" y="9359"/>
                </a:lnTo>
                <a:lnTo>
                  <a:pt x="252566" y="12740"/>
                </a:lnTo>
                <a:lnTo>
                  <a:pt x="237889" y="16421"/>
                </a:lnTo>
                <a:lnTo>
                  <a:pt x="224238" y="20348"/>
                </a:lnTo>
                <a:lnTo>
                  <a:pt x="211449" y="24735"/>
                </a:lnTo>
                <a:lnTo>
                  <a:pt x="199325" y="29680"/>
                </a:lnTo>
                <a:lnTo>
                  <a:pt x="187688" y="34983"/>
                </a:lnTo>
                <a:lnTo>
                  <a:pt x="176399" y="40243"/>
                </a:lnTo>
                <a:lnTo>
                  <a:pt x="165353" y="45232"/>
                </a:lnTo>
                <a:lnTo>
                  <a:pt x="154475" y="50057"/>
                </a:lnTo>
                <a:lnTo>
                  <a:pt x="143711" y="55057"/>
                </a:lnTo>
                <a:lnTo>
                  <a:pt x="133028" y="60425"/>
                </a:lnTo>
                <a:lnTo>
                  <a:pt x="122565" y="66354"/>
                </a:lnTo>
                <a:lnTo>
                  <a:pt x="112614" y="73099"/>
                </a:lnTo>
                <a:lnTo>
                  <a:pt x="103286" y="80716"/>
                </a:lnTo>
                <a:lnTo>
                  <a:pt x="94378" y="89104"/>
                </a:lnTo>
                <a:lnTo>
                  <a:pt x="85477" y="98105"/>
                </a:lnTo>
                <a:lnTo>
                  <a:pt x="76342" y="107561"/>
                </a:lnTo>
                <a:lnTo>
                  <a:pt x="67069" y="117181"/>
                </a:lnTo>
                <a:lnTo>
                  <a:pt x="57991" y="126558"/>
                </a:lnTo>
                <a:lnTo>
                  <a:pt x="49294" y="135487"/>
                </a:lnTo>
                <a:lnTo>
                  <a:pt x="41110" y="143843"/>
                </a:lnTo>
                <a:lnTo>
                  <a:pt x="32683" y="152412"/>
                </a:lnTo>
                <a:lnTo>
                  <a:pt x="22156" y="163062"/>
                </a:lnTo>
                <a:lnTo>
                  <a:pt x="6360" y="178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7498008" y="977946"/>
            <a:ext cx="1439255" cy="1561832"/>
            <a:chOff x="7498008" y="977946"/>
            <a:chExt cx="1439255" cy="1561832"/>
          </a:xfrm>
        </p:grpSpPr>
        <p:sp>
          <p:nvSpPr>
            <p:cNvPr id="78" name="Freeform 77"/>
            <p:cNvSpPr/>
            <p:nvPr/>
          </p:nvSpPr>
          <p:spPr>
            <a:xfrm>
              <a:off x="7498008" y="977946"/>
              <a:ext cx="615927" cy="655956"/>
            </a:xfrm>
            <a:custGeom>
              <a:avLst/>
              <a:gdLst/>
              <a:ahLst/>
              <a:cxnLst/>
              <a:rect l="0" t="0" r="0" b="0"/>
              <a:pathLst>
                <a:path w="615927" h="655956">
                  <a:moveTo>
                    <a:pt x="282551" y="64375"/>
                  </a:moveTo>
                  <a:lnTo>
                    <a:pt x="270816" y="61508"/>
                  </a:lnTo>
                  <a:lnTo>
                    <a:pt x="259687" y="59366"/>
                  </a:lnTo>
                  <a:lnTo>
                    <a:pt x="248085" y="57777"/>
                  </a:lnTo>
                  <a:lnTo>
                    <a:pt x="235750" y="57115"/>
                  </a:lnTo>
                  <a:lnTo>
                    <a:pt x="222442" y="58211"/>
                  </a:lnTo>
                  <a:lnTo>
                    <a:pt x="208137" y="61373"/>
                  </a:lnTo>
                  <a:lnTo>
                    <a:pt x="193133" y="66435"/>
                  </a:lnTo>
                  <a:lnTo>
                    <a:pt x="177920" y="73041"/>
                  </a:lnTo>
                  <a:lnTo>
                    <a:pt x="162811" y="80811"/>
                  </a:lnTo>
                  <a:lnTo>
                    <a:pt x="148245" y="89262"/>
                  </a:lnTo>
                  <a:lnTo>
                    <a:pt x="134844" y="97839"/>
                  </a:lnTo>
                  <a:lnTo>
                    <a:pt x="122833" y="106234"/>
                  </a:lnTo>
                  <a:lnTo>
                    <a:pt x="112108" y="114511"/>
                  </a:lnTo>
                  <a:lnTo>
                    <a:pt x="102428" y="122988"/>
                  </a:lnTo>
                  <a:lnTo>
                    <a:pt x="93541" y="131843"/>
                  </a:lnTo>
                  <a:lnTo>
                    <a:pt x="85230" y="141098"/>
                  </a:lnTo>
                  <a:lnTo>
                    <a:pt x="77327" y="150697"/>
                  </a:lnTo>
                  <a:lnTo>
                    <a:pt x="69707" y="160561"/>
                  </a:lnTo>
                  <a:lnTo>
                    <a:pt x="62281" y="170458"/>
                  </a:lnTo>
                  <a:lnTo>
                    <a:pt x="54989" y="180022"/>
                  </a:lnTo>
                  <a:lnTo>
                    <a:pt x="47791" y="189087"/>
                  </a:lnTo>
                  <a:lnTo>
                    <a:pt x="40821" y="197817"/>
                  </a:lnTo>
                  <a:lnTo>
                    <a:pt x="34368" y="206599"/>
                  </a:lnTo>
                  <a:lnTo>
                    <a:pt x="28547" y="215672"/>
                  </a:lnTo>
                  <a:lnTo>
                    <a:pt x="23317" y="225582"/>
                  </a:lnTo>
                  <a:lnTo>
                    <a:pt x="18571" y="237218"/>
                  </a:lnTo>
                  <a:lnTo>
                    <a:pt x="14195" y="250912"/>
                  </a:lnTo>
                  <a:lnTo>
                    <a:pt x="10256" y="266672"/>
                  </a:lnTo>
                  <a:lnTo>
                    <a:pt x="6982" y="284450"/>
                  </a:lnTo>
                  <a:lnTo>
                    <a:pt x="4446" y="303998"/>
                  </a:lnTo>
                  <a:lnTo>
                    <a:pt x="2573" y="324801"/>
                  </a:lnTo>
                  <a:lnTo>
                    <a:pt x="1233" y="346200"/>
                  </a:lnTo>
                  <a:lnTo>
                    <a:pt x="304" y="367769"/>
                  </a:lnTo>
                  <a:lnTo>
                    <a:pt x="0" y="389146"/>
                  </a:lnTo>
                  <a:lnTo>
                    <a:pt x="852" y="409959"/>
                  </a:lnTo>
                  <a:lnTo>
                    <a:pt x="3054" y="430061"/>
                  </a:lnTo>
                  <a:lnTo>
                    <a:pt x="6329" y="449170"/>
                  </a:lnTo>
                  <a:lnTo>
                    <a:pt x="10136" y="466791"/>
                  </a:lnTo>
                  <a:lnTo>
                    <a:pt x="14107" y="482805"/>
                  </a:lnTo>
                  <a:lnTo>
                    <a:pt x="18230" y="497713"/>
                  </a:lnTo>
                  <a:lnTo>
                    <a:pt x="22748" y="512421"/>
                  </a:lnTo>
                  <a:lnTo>
                    <a:pt x="27787" y="527459"/>
                  </a:lnTo>
                  <a:lnTo>
                    <a:pt x="33322" y="542512"/>
                  </a:lnTo>
                  <a:lnTo>
                    <a:pt x="39270" y="556640"/>
                  </a:lnTo>
                  <a:lnTo>
                    <a:pt x="45548" y="569371"/>
                  </a:lnTo>
                  <a:lnTo>
                    <a:pt x="52562" y="580869"/>
                  </a:lnTo>
                  <a:lnTo>
                    <a:pt x="61167" y="591658"/>
                  </a:lnTo>
                  <a:lnTo>
                    <a:pt x="71702" y="602128"/>
                  </a:lnTo>
                  <a:lnTo>
                    <a:pt x="84033" y="612160"/>
                  </a:lnTo>
                  <a:lnTo>
                    <a:pt x="97829" y="621232"/>
                  </a:lnTo>
                  <a:lnTo>
                    <a:pt x="112732" y="629117"/>
                  </a:lnTo>
                  <a:lnTo>
                    <a:pt x="128110" y="635888"/>
                  </a:lnTo>
                  <a:lnTo>
                    <a:pt x="143112" y="641746"/>
                  </a:lnTo>
                  <a:lnTo>
                    <a:pt x="157319" y="646898"/>
                  </a:lnTo>
                  <a:lnTo>
                    <a:pt x="171161" y="651205"/>
                  </a:lnTo>
                  <a:lnTo>
                    <a:pt x="185674" y="654201"/>
                  </a:lnTo>
                  <a:lnTo>
                    <a:pt x="201409" y="655737"/>
                  </a:lnTo>
                  <a:lnTo>
                    <a:pt x="218423" y="655955"/>
                  </a:lnTo>
                  <a:lnTo>
                    <a:pt x="236534" y="655114"/>
                  </a:lnTo>
                  <a:lnTo>
                    <a:pt x="255490" y="653475"/>
                  </a:lnTo>
                  <a:lnTo>
                    <a:pt x="274575" y="651257"/>
                  </a:lnTo>
                  <a:lnTo>
                    <a:pt x="292688" y="648630"/>
                  </a:lnTo>
                  <a:lnTo>
                    <a:pt x="309305" y="645721"/>
                  </a:lnTo>
                  <a:lnTo>
                    <a:pt x="324424" y="642616"/>
                  </a:lnTo>
                  <a:lnTo>
                    <a:pt x="338280" y="639380"/>
                  </a:lnTo>
                  <a:lnTo>
                    <a:pt x="351156" y="636049"/>
                  </a:lnTo>
                  <a:lnTo>
                    <a:pt x="363144" y="632489"/>
                  </a:lnTo>
                  <a:lnTo>
                    <a:pt x="374146" y="628413"/>
                  </a:lnTo>
                  <a:lnTo>
                    <a:pt x="384189" y="623705"/>
                  </a:lnTo>
                  <a:lnTo>
                    <a:pt x="393581" y="618407"/>
                  </a:lnTo>
                  <a:lnTo>
                    <a:pt x="402810" y="612626"/>
                  </a:lnTo>
                  <a:lnTo>
                    <a:pt x="412164" y="606472"/>
                  </a:lnTo>
                  <a:lnTo>
                    <a:pt x="421585" y="599882"/>
                  </a:lnTo>
                  <a:lnTo>
                    <a:pt x="430763" y="592627"/>
                  </a:lnTo>
                  <a:lnTo>
                    <a:pt x="439531" y="584635"/>
                  </a:lnTo>
                  <a:lnTo>
                    <a:pt x="447875" y="575980"/>
                  </a:lnTo>
                  <a:lnTo>
                    <a:pt x="455859" y="566792"/>
                  </a:lnTo>
                  <a:lnTo>
                    <a:pt x="463562" y="557207"/>
                  </a:lnTo>
                  <a:lnTo>
                    <a:pt x="471056" y="547500"/>
                  </a:lnTo>
                  <a:lnTo>
                    <a:pt x="478402" y="538064"/>
                  </a:lnTo>
                  <a:lnTo>
                    <a:pt x="485648" y="529085"/>
                  </a:lnTo>
                  <a:lnTo>
                    <a:pt x="492991" y="520413"/>
                  </a:lnTo>
                  <a:lnTo>
                    <a:pt x="500759" y="511669"/>
                  </a:lnTo>
                  <a:lnTo>
                    <a:pt x="509091" y="502635"/>
                  </a:lnTo>
                  <a:lnTo>
                    <a:pt x="517636" y="493261"/>
                  </a:lnTo>
                  <a:lnTo>
                    <a:pt x="525685" y="483582"/>
                  </a:lnTo>
                  <a:lnTo>
                    <a:pt x="532879" y="473659"/>
                  </a:lnTo>
                  <a:lnTo>
                    <a:pt x="539351" y="463554"/>
                  </a:lnTo>
                  <a:lnTo>
                    <a:pt x="545539" y="453317"/>
                  </a:lnTo>
                  <a:lnTo>
                    <a:pt x="551736" y="442984"/>
                  </a:lnTo>
                  <a:lnTo>
                    <a:pt x="557897" y="432418"/>
                  </a:lnTo>
                  <a:lnTo>
                    <a:pt x="563743" y="421332"/>
                  </a:lnTo>
                  <a:lnTo>
                    <a:pt x="569123" y="409616"/>
                  </a:lnTo>
                  <a:lnTo>
                    <a:pt x="574043" y="397477"/>
                  </a:lnTo>
                  <a:lnTo>
                    <a:pt x="578575" y="385327"/>
                  </a:lnTo>
                  <a:lnTo>
                    <a:pt x="582806" y="373415"/>
                  </a:lnTo>
                  <a:lnTo>
                    <a:pt x="586817" y="361806"/>
                  </a:lnTo>
                  <a:lnTo>
                    <a:pt x="590671" y="350477"/>
                  </a:lnTo>
                  <a:lnTo>
                    <a:pt x="594415" y="339376"/>
                  </a:lnTo>
                  <a:lnTo>
                    <a:pt x="598083" y="328447"/>
                  </a:lnTo>
                  <a:lnTo>
                    <a:pt x="601699" y="317641"/>
                  </a:lnTo>
                  <a:lnTo>
                    <a:pt x="605275" y="306909"/>
                  </a:lnTo>
                  <a:lnTo>
                    <a:pt x="608659" y="295734"/>
                  </a:lnTo>
                  <a:lnTo>
                    <a:pt x="611552" y="283173"/>
                  </a:lnTo>
                  <a:lnTo>
                    <a:pt x="613827" y="268827"/>
                  </a:lnTo>
                  <a:lnTo>
                    <a:pt x="615352" y="252782"/>
                  </a:lnTo>
                  <a:lnTo>
                    <a:pt x="615926" y="235338"/>
                  </a:lnTo>
                  <a:lnTo>
                    <a:pt x="615529" y="216828"/>
                  </a:lnTo>
                  <a:lnTo>
                    <a:pt x="614125" y="197706"/>
                  </a:lnTo>
                  <a:lnTo>
                    <a:pt x="611589" y="178504"/>
                  </a:lnTo>
                  <a:lnTo>
                    <a:pt x="607953" y="159526"/>
                  </a:lnTo>
                  <a:lnTo>
                    <a:pt x="603223" y="141023"/>
                  </a:lnTo>
                  <a:lnTo>
                    <a:pt x="597300" y="123284"/>
                  </a:lnTo>
                  <a:lnTo>
                    <a:pt x="590247" y="106397"/>
                  </a:lnTo>
                  <a:lnTo>
                    <a:pt x="582409" y="90598"/>
                  </a:lnTo>
                  <a:lnTo>
                    <a:pt x="574310" y="76352"/>
                  </a:lnTo>
                  <a:lnTo>
                    <a:pt x="566264" y="63767"/>
                  </a:lnTo>
                  <a:lnTo>
                    <a:pt x="558067" y="52653"/>
                  </a:lnTo>
                  <a:lnTo>
                    <a:pt x="549118" y="42711"/>
                  </a:lnTo>
                  <a:lnTo>
                    <a:pt x="539123" y="33652"/>
                  </a:lnTo>
                  <a:lnTo>
                    <a:pt x="527780" y="25396"/>
                  </a:lnTo>
                  <a:lnTo>
                    <a:pt x="514645" y="18062"/>
                  </a:lnTo>
                  <a:lnTo>
                    <a:pt x="499665" y="11652"/>
                  </a:lnTo>
                  <a:lnTo>
                    <a:pt x="483569" y="6362"/>
                  </a:lnTo>
                  <a:lnTo>
                    <a:pt x="467622" y="2639"/>
                  </a:lnTo>
                  <a:lnTo>
                    <a:pt x="452520" y="584"/>
                  </a:lnTo>
                  <a:lnTo>
                    <a:pt x="437944" y="0"/>
                  </a:lnTo>
                  <a:lnTo>
                    <a:pt x="422870" y="589"/>
                  </a:lnTo>
                  <a:lnTo>
                    <a:pt x="406735" y="2057"/>
                  </a:lnTo>
                  <a:lnTo>
                    <a:pt x="389778" y="4158"/>
                  </a:lnTo>
                  <a:lnTo>
                    <a:pt x="372761" y="6705"/>
                  </a:lnTo>
                  <a:lnTo>
                    <a:pt x="356165" y="9566"/>
                  </a:lnTo>
                  <a:lnTo>
                    <a:pt x="340290" y="12808"/>
                  </a:lnTo>
                  <a:lnTo>
                    <a:pt x="325410" y="16669"/>
                  </a:lnTo>
                  <a:lnTo>
                    <a:pt x="311556" y="21233"/>
                  </a:lnTo>
                  <a:lnTo>
                    <a:pt x="298592" y="26434"/>
                  </a:lnTo>
                  <a:lnTo>
                    <a:pt x="286333" y="32151"/>
                  </a:lnTo>
                  <a:lnTo>
                    <a:pt x="274597" y="38261"/>
                  </a:lnTo>
                  <a:lnTo>
                    <a:pt x="263236" y="44822"/>
                  </a:lnTo>
                  <a:lnTo>
                    <a:pt x="252139" y="52058"/>
                  </a:lnTo>
                  <a:lnTo>
                    <a:pt x="241227" y="60032"/>
                  </a:lnTo>
                  <a:lnTo>
                    <a:pt x="230438" y="68506"/>
                  </a:lnTo>
                  <a:lnTo>
                    <a:pt x="219734" y="77039"/>
                  </a:lnTo>
                  <a:lnTo>
                    <a:pt x="209089" y="85381"/>
                  </a:lnTo>
                  <a:lnTo>
                    <a:pt x="198483" y="93778"/>
                  </a:lnTo>
                  <a:lnTo>
                    <a:pt x="187902" y="102862"/>
                  </a:lnTo>
                  <a:lnTo>
                    <a:pt x="177338" y="112934"/>
                  </a:lnTo>
                  <a:lnTo>
                    <a:pt x="166785" y="123818"/>
                  </a:lnTo>
                  <a:lnTo>
                    <a:pt x="156241" y="135050"/>
                  </a:lnTo>
                  <a:lnTo>
                    <a:pt x="145702" y="146310"/>
                  </a:lnTo>
                  <a:lnTo>
                    <a:pt x="135167" y="157465"/>
                  </a:lnTo>
                  <a:lnTo>
                    <a:pt x="124634" y="168481"/>
                  </a:lnTo>
                  <a:lnTo>
                    <a:pt x="114111" y="179368"/>
                  </a:lnTo>
                  <a:lnTo>
                    <a:pt x="103926" y="190154"/>
                  </a:lnTo>
                  <a:lnTo>
                    <a:pt x="94692" y="200862"/>
                  </a:lnTo>
                  <a:lnTo>
                    <a:pt x="86665" y="211509"/>
                  </a:lnTo>
                  <a:lnTo>
                    <a:pt x="79614" y="221950"/>
                  </a:lnTo>
                  <a:lnTo>
                    <a:pt x="73029" y="231887"/>
                  </a:lnTo>
                  <a:lnTo>
                    <a:pt x="66569" y="241192"/>
                  </a:lnTo>
                  <a:lnTo>
                    <a:pt x="60374" y="249603"/>
                  </a:lnTo>
                  <a:lnTo>
                    <a:pt x="54382" y="257472"/>
                  </a:lnTo>
                  <a:lnTo>
                    <a:pt x="48060" y="265487"/>
                  </a:lnTo>
                  <a:lnTo>
                    <a:pt x="40396" y="274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48191" y="1752757"/>
              <a:ext cx="689072" cy="787021"/>
            </a:xfrm>
            <a:custGeom>
              <a:avLst/>
              <a:gdLst/>
              <a:ahLst/>
              <a:cxnLst/>
              <a:rect l="0" t="0" r="0" b="0"/>
              <a:pathLst>
                <a:path w="689072" h="787021">
                  <a:moveTo>
                    <a:pt x="395705" y="47616"/>
                  </a:moveTo>
                  <a:lnTo>
                    <a:pt x="384037" y="50549"/>
                  </a:lnTo>
                  <a:lnTo>
                    <a:pt x="373548" y="53332"/>
                  </a:lnTo>
                  <a:lnTo>
                    <a:pt x="363251" y="56236"/>
                  </a:lnTo>
                  <a:lnTo>
                    <a:pt x="353122" y="59449"/>
                  </a:lnTo>
                  <a:lnTo>
                    <a:pt x="343427" y="63262"/>
                  </a:lnTo>
                  <a:lnTo>
                    <a:pt x="334286" y="67779"/>
                  </a:lnTo>
                  <a:lnTo>
                    <a:pt x="325510" y="72943"/>
                  </a:lnTo>
                  <a:lnTo>
                    <a:pt x="316700" y="78631"/>
                  </a:lnTo>
                  <a:lnTo>
                    <a:pt x="307628" y="84716"/>
                  </a:lnTo>
                  <a:lnTo>
                    <a:pt x="298398" y="91088"/>
                  </a:lnTo>
                  <a:lnTo>
                    <a:pt x="289349" y="97666"/>
                  </a:lnTo>
                  <a:lnTo>
                    <a:pt x="280663" y="104389"/>
                  </a:lnTo>
                  <a:lnTo>
                    <a:pt x="272203" y="111378"/>
                  </a:lnTo>
                  <a:lnTo>
                    <a:pt x="263608" y="118909"/>
                  </a:lnTo>
                  <a:lnTo>
                    <a:pt x="254679" y="127089"/>
                  </a:lnTo>
                  <a:lnTo>
                    <a:pt x="245375" y="135872"/>
                  </a:lnTo>
                  <a:lnTo>
                    <a:pt x="235744" y="145146"/>
                  </a:lnTo>
                  <a:lnTo>
                    <a:pt x="225855" y="154794"/>
                  </a:lnTo>
                  <a:lnTo>
                    <a:pt x="215772" y="164713"/>
                  </a:lnTo>
                  <a:lnTo>
                    <a:pt x="205551" y="174824"/>
                  </a:lnTo>
                  <a:lnTo>
                    <a:pt x="195231" y="185069"/>
                  </a:lnTo>
                  <a:lnTo>
                    <a:pt x="184845" y="195406"/>
                  </a:lnTo>
                  <a:lnTo>
                    <a:pt x="174412" y="205805"/>
                  </a:lnTo>
                  <a:lnTo>
                    <a:pt x="163952" y="216252"/>
                  </a:lnTo>
                  <a:lnTo>
                    <a:pt x="153640" y="226895"/>
                  </a:lnTo>
                  <a:lnTo>
                    <a:pt x="143789" y="238033"/>
                  </a:lnTo>
                  <a:lnTo>
                    <a:pt x="134529" y="249788"/>
                  </a:lnTo>
                  <a:lnTo>
                    <a:pt x="125666" y="262125"/>
                  </a:lnTo>
                  <a:lnTo>
                    <a:pt x="116794" y="274938"/>
                  </a:lnTo>
                  <a:lnTo>
                    <a:pt x="107678" y="288115"/>
                  </a:lnTo>
                  <a:lnTo>
                    <a:pt x="98419" y="301557"/>
                  </a:lnTo>
                  <a:lnTo>
                    <a:pt x="89350" y="315186"/>
                  </a:lnTo>
                  <a:lnTo>
                    <a:pt x="80654" y="328947"/>
                  </a:lnTo>
                  <a:lnTo>
                    <a:pt x="72358" y="342797"/>
                  </a:lnTo>
                  <a:lnTo>
                    <a:pt x="64406" y="356708"/>
                  </a:lnTo>
                  <a:lnTo>
                    <a:pt x="56726" y="370661"/>
                  </a:lnTo>
                  <a:lnTo>
                    <a:pt x="49245" y="384642"/>
                  </a:lnTo>
                  <a:lnTo>
                    <a:pt x="41909" y="398642"/>
                  </a:lnTo>
                  <a:lnTo>
                    <a:pt x="34678" y="412655"/>
                  </a:lnTo>
                  <a:lnTo>
                    <a:pt x="27685" y="426676"/>
                  </a:lnTo>
                  <a:lnTo>
                    <a:pt x="21216" y="440702"/>
                  </a:lnTo>
                  <a:lnTo>
                    <a:pt x="15388" y="454742"/>
                  </a:lnTo>
                  <a:lnTo>
                    <a:pt x="10322" y="469120"/>
                  </a:lnTo>
                  <a:lnTo>
                    <a:pt x="6219" y="484451"/>
                  </a:lnTo>
                  <a:lnTo>
                    <a:pt x="3093" y="500985"/>
                  </a:lnTo>
                  <a:lnTo>
                    <a:pt x="977" y="518327"/>
                  </a:lnTo>
                  <a:lnTo>
                    <a:pt x="0" y="535660"/>
                  </a:lnTo>
                  <a:lnTo>
                    <a:pt x="123" y="552507"/>
                  </a:lnTo>
                  <a:lnTo>
                    <a:pt x="1340" y="568904"/>
                  </a:lnTo>
                  <a:lnTo>
                    <a:pt x="3751" y="585205"/>
                  </a:lnTo>
                  <a:lnTo>
                    <a:pt x="7298" y="601639"/>
                  </a:lnTo>
                  <a:lnTo>
                    <a:pt x="11798" y="617794"/>
                  </a:lnTo>
                  <a:lnTo>
                    <a:pt x="17035" y="632742"/>
                  </a:lnTo>
                  <a:lnTo>
                    <a:pt x="22815" y="646063"/>
                  </a:lnTo>
                  <a:lnTo>
                    <a:pt x="28984" y="657975"/>
                  </a:lnTo>
                  <a:lnTo>
                    <a:pt x="35423" y="669052"/>
                  </a:lnTo>
                  <a:lnTo>
                    <a:pt x="42049" y="679723"/>
                  </a:lnTo>
                  <a:lnTo>
                    <a:pt x="48803" y="690061"/>
                  </a:lnTo>
                  <a:lnTo>
                    <a:pt x="55644" y="699871"/>
                  </a:lnTo>
                  <a:lnTo>
                    <a:pt x="62549" y="709065"/>
                  </a:lnTo>
                  <a:lnTo>
                    <a:pt x="69660" y="717530"/>
                  </a:lnTo>
                  <a:lnTo>
                    <a:pt x="77274" y="725063"/>
                  </a:lnTo>
                  <a:lnTo>
                    <a:pt x="85520" y="731650"/>
                  </a:lnTo>
                  <a:lnTo>
                    <a:pt x="94685" y="737580"/>
                  </a:lnTo>
                  <a:lnTo>
                    <a:pt x="105282" y="743338"/>
                  </a:lnTo>
                  <a:lnTo>
                    <a:pt x="117443" y="749212"/>
                  </a:lnTo>
                  <a:lnTo>
                    <a:pt x="130679" y="755143"/>
                  </a:lnTo>
                  <a:lnTo>
                    <a:pt x="144095" y="760826"/>
                  </a:lnTo>
                  <a:lnTo>
                    <a:pt x="157150" y="766093"/>
                  </a:lnTo>
                  <a:lnTo>
                    <a:pt x="169676" y="770936"/>
                  </a:lnTo>
                  <a:lnTo>
                    <a:pt x="181694" y="775415"/>
                  </a:lnTo>
                  <a:lnTo>
                    <a:pt x="193293" y="779602"/>
                  </a:lnTo>
                  <a:lnTo>
                    <a:pt x="204574" y="783243"/>
                  </a:lnTo>
                  <a:lnTo>
                    <a:pt x="215624" y="785784"/>
                  </a:lnTo>
                  <a:lnTo>
                    <a:pt x="226522" y="787010"/>
                  </a:lnTo>
                  <a:lnTo>
                    <a:pt x="237812" y="787020"/>
                  </a:lnTo>
                  <a:lnTo>
                    <a:pt x="250449" y="786039"/>
                  </a:lnTo>
                  <a:lnTo>
                    <a:pt x="264834" y="784305"/>
                  </a:lnTo>
                  <a:lnTo>
                    <a:pt x="280395" y="782024"/>
                  </a:lnTo>
                  <a:lnTo>
                    <a:pt x="295917" y="779355"/>
                  </a:lnTo>
                  <a:lnTo>
                    <a:pt x="310688" y="776413"/>
                  </a:lnTo>
                  <a:lnTo>
                    <a:pt x="324516" y="773117"/>
                  </a:lnTo>
                  <a:lnTo>
                    <a:pt x="337484" y="769219"/>
                  </a:lnTo>
                  <a:lnTo>
                    <a:pt x="349757" y="764631"/>
                  </a:lnTo>
                  <a:lnTo>
                    <a:pt x="361506" y="759413"/>
                  </a:lnTo>
                  <a:lnTo>
                    <a:pt x="372878" y="753685"/>
                  </a:lnTo>
                  <a:lnTo>
                    <a:pt x="383982" y="747572"/>
                  </a:lnTo>
                  <a:lnTo>
                    <a:pt x="394902" y="741179"/>
                  </a:lnTo>
                  <a:lnTo>
                    <a:pt x="405694" y="734589"/>
                  </a:lnTo>
                  <a:lnTo>
                    <a:pt x="416401" y="727856"/>
                  </a:lnTo>
                  <a:lnTo>
                    <a:pt x="427050" y="720861"/>
                  </a:lnTo>
                  <a:lnTo>
                    <a:pt x="437658" y="713326"/>
                  </a:lnTo>
                  <a:lnTo>
                    <a:pt x="448240" y="705148"/>
                  </a:lnTo>
                  <a:lnTo>
                    <a:pt x="458804" y="696535"/>
                  </a:lnTo>
                  <a:lnTo>
                    <a:pt x="469357" y="687908"/>
                  </a:lnTo>
                  <a:lnTo>
                    <a:pt x="479901" y="679504"/>
                  </a:lnTo>
                  <a:lnTo>
                    <a:pt x="490440" y="671064"/>
                  </a:lnTo>
                  <a:lnTo>
                    <a:pt x="500976" y="661952"/>
                  </a:lnTo>
                  <a:lnTo>
                    <a:pt x="511504" y="651861"/>
                  </a:lnTo>
                  <a:lnTo>
                    <a:pt x="521863" y="640965"/>
                  </a:lnTo>
                  <a:lnTo>
                    <a:pt x="531745" y="629725"/>
                  </a:lnTo>
                  <a:lnTo>
                    <a:pt x="541022" y="618458"/>
                  </a:lnTo>
                  <a:lnTo>
                    <a:pt x="549726" y="607300"/>
                  </a:lnTo>
                  <a:lnTo>
                    <a:pt x="557959" y="596282"/>
                  </a:lnTo>
                  <a:lnTo>
                    <a:pt x="565831" y="585388"/>
                  </a:lnTo>
                  <a:lnTo>
                    <a:pt x="573441" y="574429"/>
                  </a:lnTo>
                  <a:lnTo>
                    <a:pt x="580866" y="563072"/>
                  </a:lnTo>
                  <a:lnTo>
                    <a:pt x="588156" y="551165"/>
                  </a:lnTo>
                  <a:lnTo>
                    <a:pt x="595189" y="538726"/>
                  </a:lnTo>
                  <a:lnTo>
                    <a:pt x="601685" y="525844"/>
                  </a:lnTo>
                  <a:lnTo>
                    <a:pt x="607540" y="512620"/>
                  </a:lnTo>
                  <a:lnTo>
                    <a:pt x="612962" y="499147"/>
                  </a:lnTo>
                  <a:lnTo>
                    <a:pt x="618371" y="485497"/>
                  </a:lnTo>
                  <a:lnTo>
                    <a:pt x="624009" y="471722"/>
                  </a:lnTo>
                  <a:lnTo>
                    <a:pt x="629778" y="457863"/>
                  </a:lnTo>
                  <a:lnTo>
                    <a:pt x="635353" y="443945"/>
                  </a:lnTo>
                  <a:lnTo>
                    <a:pt x="640547" y="429987"/>
                  </a:lnTo>
                  <a:lnTo>
                    <a:pt x="645342" y="416004"/>
                  </a:lnTo>
                  <a:lnTo>
                    <a:pt x="649787" y="402002"/>
                  </a:lnTo>
                  <a:lnTo>
                    <a:pt x="653960" y="387988"/>
                  </a:lnTo>
                  <a:lnTo>
                    <a:pt x="657933" y="373967"/>
                  </a:lnTo>
                  <a:lnTo>
                    <a:pt x="661762" y="359939"/>
                  </a:lnTo>
                  <a:lnTo>
                    <a:pt x="665488" y="345913"/>
                  </a:lnTo>
                  <a:lnTo>
                    <a:pt x="669146" y="332053"/>
                  </a:lnTo>
                  <a:lnTo>
                    <a:pt x="672755" y="318666"/>
                  </a:lnTo>
                  <a:lnTo>
                    <a:pt x="676327" y="305879"/>
                  </a:lnTo>
                  <a:lnTo>
                    <a:pt x="679708" y="293495"/>
                  </a:lnTo>
                  <a:lnTo>
                    <a:pt x="682598" y="281107"/>
                  </a:lnTo>
                  <a:lnTo>
                    <a:pt x="684875" y="268463"/>
                  </a:lnTo>
                  <a:lnTo>
                    <a:pt x="686572" y="255172"/>
                  </a:lnTo>
                  <a:lnTo>
                    <a:pt x="687793" y="240646"/>
                  </a:lnTo>
                  <a:lnTo>
                    <a:pt x="688648" y="224689"/>
                  </a:lnTo>
                  <a:lnTo>
                    <a:pt x="689071" y="207751"/>
                  </a:lnTo>
                  <a:lnTo>
                    <a:pt x="688830" y="190696"/>
                  </a:lnTo>
                  <a:lnTo>
                    <a:pt x="687849" y="174039"/>
                  </a:lnTo>
                  <a:lnTo>
                    <a:pt x="686038" y="157772"/>
                  </a:lnTo>
                  <a:lnTo>
                    <a:pt x="683221" y="141557"/>
                  </a:lnTo>
                  <a:lnTo>
                    <a:pt x="679395" y="125183"/>
                  </a:lnTo>
                  <a:lnTo>
                    <a:pt x="674708" y="109067"/>
                  </a:lnTo>
                  <a:lnTo>
                    <a:pt x="669346" y="94145"/>
                  </a:lnTo>
                  <a:lnTo>
                    <a:pt x="663472" y="80842"/>
                  </a:lnTo>
                  <a:lnTo>
                    <a:pt x="656902" y="68942"/>
                  </a:lnTo>
                  <a:lnTo>
                    <a:pt x="649127" y="57873"/>
                  </a:lnTo>
                  <a:lnTo>
                    <a:pt x="639964" y="47212"/>
                  </a:lnTo>
                  <a:lnTo>
                    <a:pt x="629370" y="37051"/>
                  </a:lnTo>
                  <a:lnTo>
                    <a:pt x="617277" y="27892"/>
                  </a:lnTo>
                  <a:lnTo>
                    <a:pt x="603800" y="19952"/>
                  </a:lnTo>
                  <a:lnTo>
                    <a:pt x="589020" y="13313"/>
                  </a:lnTo>
                  <a:lnTo>
                    <a:pt x="572898" y="8077"/>
                  </a:lnTo>
                  <a:lnTo>
                    <a:pt x="555549" y="4156"/>
                  </a:lnTo>
                  <a:lnTo>
                    <a:pt x="537680" y="1490"/>
                  </a:lnTo>
                  <a:lnTo>
                    <a:pt x="520452" y="134"/>
                  </a:lnTo>
                  <a:lnTo>
                    <a:pt x="504456" y="0"/>
                  </a:lnTo>
                  <a:lnTo>
                    <a:pt x="489601" y="1044"/>
                  </a:lnTo>
                  <a:lnTo>
                    <a:pt x="475395" y="3339"/>
                  </a:lnTo>
                  <a:lnTo>
                    <a:pt x="461471" y="6808"/>
                  </a:lnTo>
                  <a:lnTo>
                    <a:pt x="447796" y="11255"/>
                  </a:lnTo>
                  <a:lnTo>
                    <a:pt x="434591" y="16457"/>
                  </a:lnTo>
                  <a:lnTo>
                    <a:pt x="421954" y="22213"/>
                  </a:lnTo>
                  <a:lnTo>
                    <a:pt x="409685" y="28366"/>
                  </a:lnTo>
                  <a:lnTo>
                    <a:pt x="397380" y="34795"/>
                  </a:lnTo>
                  <a:lnTo>
                    <a:pt x="384809" y="41423"/>
                  </a:lnTo>
                  <a:lnTo>
                    <a:pt x="372079" y="48518"/>
                  </a:lnTo>
                  <a:lnTo>
                    <a:pt x="359527" y="56653"/>
                  </a:lnTo>
                  <a:lnTo>
                    <a:pt x="347336" y="66052"/>
                  </a:lnTo>
                  <a:lnTo>
                    <a:pt x="335368" y="76468"/>
                  </a:lnTo>
                  <a:lnTo>
                    <a:pt x="323266" y="87377"/>
                  </a:lnTo>
                  <a:lnTo>
                    <a:pt x="310828" y="98428"/>
                  </a:lnTo>
                  <a:lnTo>
                    <a:pt x="298016" y="109779"/>
                  </a:lnTo>
                  <a:lnTo>
                    <a:pt x="284878" y="121991"/>
                  </a:lnTo>
                  <a:lnTo>
                    <a:pt x="271496" y="135295"/>
                  </a:lnTo>
                  <a:lnTo>
                    <a:pt x="258547" y="148876"/>
                  </a:lnTo>
                  <a:lnTo>
                    <a:pt x="246003" y="162377"/>
                  </a:lnTo>
                  <a:lnTo>
                    <a:pt x="232764" y="176987"/>
                  </a:lnTo>
                  <a:lnTo>
                    <a:pt x="216720" y="195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033572" y="3641340"/>
            <a:ext cx="1974878" cy="715257"/>
            <a:chOff x="2033572" y="3641340"/>
            <a:chExt cx="1974878" cy="715257"/>
          </a:xfrm>
        </p:grpSpPr>
        <p:sp>
          <p:nvSpPr>
            <p:cNvPr id="81" name="Freeform 80"/>
            <p:cNvSpPr/>
            <p:nvPr/>
          </p:nvSpPr>
          <p:spPr>
            <a:xfrm>
              <a:off x="2033572" y="3641340"/>
              <a:ext cx="377455" cy="715257"/>
            </a:xfrm>
            <a:custGeom>
              <a:avLst/>
              <a:gdLst/>
              <a:ahLst/>
              <a:cxnLst/>
              <a:rect l="0" t="0" r="0" b="0"/>
              <a:pathLst>
                <a:path w="377455" h="715257">
                  <a:moveTo>
                    <a:pt x="303754" y="43634"/>
                  </a:moveTo>
                  <a:lnTo>
                    <a:pt x="297819" y="37766"/>
                  </a:lnTo>
                  <a:lnTo>
                    <a:pt x="291615" y="32202"/>
                  </a:lnTo>
                  <a:lnTo>
                    <a:pt x="284514" y="26407"/>
                  </a:lnTo>
                  <a:lnTo>
                    <a:pt x="276401" y="20499"/>
                  </a:lnTo>
                  <a:lnTo>
                    <a:pt x="267107" y="14817"/>
                  </a:lnTo>
                  <a:lnTo>
                    <a:pt x="256663" y="9552"/>
                  </a:lnTo>
                  <a:lnTo>
                    <a:pt x="245411" y="5047"/>
                  </a:lnTo>
                  <a:lnTo>
                    <a:pt x="233873" y="1858"/>
                  </a:lnTo>
                  <a:lnTo>
                    <a:pt x="222373" y="167"/>
                  </a:lnTo>
                  <a:lnTo>
                    <a:pt x="210874" y="0"/>
                  </a:lnTo>
                  <a:lnTo>
                    <a:pt x="199088" y="1400"/>
                  </a:lnTo>
                  <a:lnTo>
                    <a:pt x="186867" y="4235"/>
                  </a:lnTo>
                  <a:lnTo>
                    <a:pt x="174370" y="8408"/>
                  </a:lnTo>
                  <a:lnTo>
                    <a:pt x="161974" y="13949"/>
                  </a:lnTo>
                  <a:lnTo>
                    <a:pt x="149892" y="20752"/>
                  </a:lnTo>
                  <a:lnTo>
                    <a:pt x="138168" y="28760"/>
                  </a:lnTo>
                  <a:lnTo>
                    <a:pt x="126762" y="38036"/>
                  </a:lnTo>
                  <a:lnTo>
                    <a:pt x="115608" y="48504"/>
                  </a:lnTo>
                  <a:lnTo>
                    <a:pt x="104643" y="60127"/>
                  </a:lnTo>
                  <a:lnTo>
                    <a:pt x="93814" y="72985"/>
                  </a:lnTo>
                  <a:lnTo>
                    <a:pt x="83085" y="87006"/>
                  </a:lnTo>
                  <a:lnTo>
                    <a:pt x="72590" y="101998"/>
                  </a:lnTo>
                  <a:lnTo>
                    <a:pt x="62615" y="117739"/>
                  </a:lnTo>
                  <a:lnTo>
                    <a:pt x="53282" y="134026"/>
                  </a:lnTo>
                  <a:lnTo>
                    <a:pt x="44709" y="150539"/>
                  </a:lnTo>
                  <a:lnTo>
                    <a:pt x="37097" y="166851"/>
                  </a:lnTo>
                  <a:lnTo>
                    <a:pt x="30459" y="182743"/>
                  </a:lnTo>
                  <a:lnTo>
                    <a:pt x="24661" y="198024"/>
                  </a:lnTo>
                  <a:lnTo>
                    <a:pt x="19525" y="212447"/>
                  </a:lnTo>
                  <a:lnTo>
                    <a:pt x="14886" y="225982"/>
                  </a:lnTo>
                  <a:lnTo>
                    <a:pt x="10768" y="239396"/>
                  </a:lnTo>
                  <a:lnTo>
                    <a:pt x="7374" y="254082"/>
                  </a:lnTo>
                  <a:lnTo>
                    <a:pt x="4756" y="270716"/>
                  </a:lnTo>
                  <a:lnTo>
                    <a:pt x="2828" y="289300"/>
                  </a:lnTo>
                  <a:lnTo>
                    <a:pt x="1451" y="309529"/>
                  </a:lnTo>
                  <a:lnTo>
                    <a:pt x="492" y="331030"/>
                  </a:lnTo>
                  <a:lnTo>
                    <a:pt x="0" y="353468"/>
                  </a:lnTo>
                  <a:lnTo>
                    <a:pt x="194" y="376572"/>
                  </a:lnTo>
                  <a:lnTo>
                    <a:pt x="1139" y="400139"/>
                  </a:lnTo>
                  <a:lnTo>
                    <a:pt x="2756" y="423859"/>
                  </a:lnTo>
                  <a:lnTo>
                    <a:pt x="4913" y="447323"/>
                  </a:lnTo>
                  <a:lnTo>
                    <a:pt x="7475" y="470318"/>
                  </a:lnTo>
                  <a:lnTo>
                    <a:pt x="10330" y="492336"/>
                  </a:lnTo>
                  <a:lnTo>
                    <a:pt x="13392" y="512524"/>
                  </a:lnTo>
                  <a:lnTo>
                    <a:pt x="16603" y="530592"/>
                  </a:lnTo>
                  <a:lnTo>
                    <a:pt x="20080" y="547047"/>
                  </a:lnTo>
                  <a:lnTo>
                    <a:pt x="24100" y="562875"/>
                  </a:lnTo>
                  <a:lnTo>
                    <a:pt x="28774" y="578715"/>
                  </a:lnTo>
                  <a:lnTo>
                    <a:pt x="34220" y="594663"/>
                  </a:lnTo>
                  <a:lnTo>
                    <a:pt x="40633" y="610465"/>
                  </a:lnTo>
                  <a:lnTo>
                    <a:pt x="48024" y="625945"/>
                  </a:lnTo>
                  <a:lnTo>
                    <a:pt x="56258" y="640749"/>
                  </a:lnTo>
                  <a:lnTo>
                    <a:pt x="65157" y="654304"/>
                  </a:lnTo>
                  <a:lnTo>
                    <a:pt x="74553" y="666414"/>
                  </a:lnTo>
                  <a:lnTo>
                    <a:pt x="84471" y="677204"/>
                  </a:lnTo>
                  <a:lnTo>
                    <a:pt x="95113" y="686926"/>
                  </a:lnTo>
                  <a:lnTo>
                    <a:pt x="106538" y="695829"/>
                  </a:lnTo>
                  <a:lnTo>
                    <a:pt x="118820" y="703640"/>
                  </a:lnTo>
                  <a:lnTo>
                    <a:pt x="132129" y="709611"/>
                  </a:lnTo>
                  <a:lnTo>
                    <a:pt x="146448" y="713475"/>
                  </a:lnTo>
                  <a:lnTo>
                    <a:pt x="161301" y="715256"/>
                  </a:lnTo>
                  <a:lnTo>
                    <a:pt x="175884" y="715014"/>
                  </a:lnTo>
                  <a:lnTo>
                    <a:pt x="189758" y="712998"/>
                  </a:lnTo>
                  <a:lnTo>
                    <a:pt x="202682" y="709561"/>
                  </a:lnTo>
                  <a:lnTo>
                    <a:pt x="214443" y="705054"/>
                  </a:lnTo>
                  <a:lnTo>
                    <a:pt x="225056" y="699770"/>
                  </a:lnTo>
                  <a:lnTo>
                    <a:pt x="234692" y="693938"/>
                  </a:lnTo>
                  <a:lnTo>
                    <a:pt x="243566" y="687725"/>
                  </a:lnTo>
                  <a:lnTo>
                    <a:pt x="251877" y="681247"/>
                  </a:lnTo>
                  <a:lnTo>
                    <a:pt x="259784" y="674422"/>
                  </a:lnTo>
                  <a:lnTo>
                    <a:pt x="267409" y="667001"/>
                  </a:lnTo>
                  <a:lnTo>
                    <a:pt x="274834" y="658889"/>
                  </a:lnTo>
                  <a:lnTo>
                    <a:pt x="281957" y="649982"/>
                  </a:lnTo>
                  <a:lnTo>
                    <a:pt x="288513" y="640092"/>
                  </a:lnTo>
                  <a:lnTo>
                    <a:pt x="294399" y="629209"/>
                  </a:lnTo>
                  <a:lnTo>
                    <a:pt x="299504" y="617306"/>
                  </a:lnTo>
                  <a:lnTo>
                    <a:pt x="303634" y="604260"/>
                  </a:lnTo>
                  <a:lnTo>
                    <a:pt x="306781" y="590117"/>
                  </a:lnTo>
                  <a:lnTo>
                    <a:pt x="309081" y="575213"/>
                  </a:lnTo>
                  <a:lnTo>
                    <a:pt x="310716" y="560064"/>
                  </a:lnTo>
                  <a:lnTo>
                    <a:pt x="311847" y="544992"/>
                  </a:lnTo>
                  <a:lnTo>
                    <a:pt x="312286" y="530280"/>
                  </a:lnTo>
                  <a:lnTo>
                    <a:pt x="311525" y="516247"/>
                  </a:lnTo>
                  <a:lnTo>
                    <a:pt x="309381" y="502995"/>
                  </a:lnTo>
                  <a:lnTo>
                    <a:pt x="305975" y="490452"/>
                  </a:lnTo>
                  <a:lnTo>
                    <a:pt x="301547" y="478481"/>
                  </a:lnTo>
                  <a:lnTo>
                    <a:pt x="296345" y="466946"/>
                  </a:lnTo>
                  <a:lnTo>
                    <a:pt x="290583" y="455892"/>
                  </a:lnTo>
                  <a:lnTo>
                    <a:pt x="284423" y="445533"/>
                  </a:lnTo>
                  <a:lnTo>
                    <a:pt x="277979" y="435938"/>
                  </a:lnTo>
                  <a:lnTo>
                    <a:pt x="271009" y="427189"/>
                  </a:lnTo>
                  <a:lnTo>
                    <a:pt x="262959" y="419457"/>
                  </a:lnTo>
                  <a:lnTo>
                    <a:pt x="253617" y="412739"/>
                  </a:lnTo>
                  <a:lnTo>
                    <a:pt x="243239" y="406888"/>
                  </a:lnTo>
                  <a:lnTo>
                    <a:pt x="232355" y="401716"/>
                  </a:lnTo>
                  <a:lnTo>
                    <a:pt x="221331" y="397047"/>
                  </a:lnTo>
                  <a:lnTo>
                    <a:pt x="210337" y="392741"/>
                  </a:lnTo>
                  <a:lnTo>
                    <a:pt x="199429" y="388688"/>
                  </a:lnTo>
                  <a:lnTo>
                    <a:pt x="188614" y="384819"/>
                  </a:lnTo>
                  <a:lnTo>
                    <a:pt x="177877" y="381406"/>
                  </a:lnTo>
                  <a:lnTo>
                    <a:pt x="167202" y="379026"/>
                  </a:lnTo>
                  <a:lnTo>
                    <a:pt x="156620" y="377932"/>
                  </a:lnTo>
                  <a:lnTo>
                    <a:pt x="147855" y="378766"/>
                  </a:lnTo>
                  <a:lnTo>
                    <a:pt x="143951" y="381395"/>
                  </a:lnTo>
                  <a:lnTo>
                    <a:pt x="145660" y="384070"/>
                  </a:lnTo>
                  <a:lnTo>
                    <a:pt x="152038" y="386174"/>
                  </a:lnTo>
                  <a:lnTo>
                    <a:pt x="161543" y="387533"/>
                  </a:lnTo>
                  <a:lnTo>
                    <a:pt x="172545" y="387959"/>
                  </a:lnTo>
                  <a:lnTo>
                    <a:pt x="184036" y="387451"/>
                  </a:lnTo>
                  <a:lnTo>
                    <a:pt x="195708" y="386304"/>
                  </a:lnTo>
                  <a:lnTo>
                    <a:pt x="207700" y="384998"/>
                  </a:lnTo>
                  <a:lnTo>
                    <a:pt x="220109" y="383822"/>
                  </a:lnTo>
                  <a:lnTo>
                    <a:pt x="232921" y="382712"/>
                  </a:lnTo>
                  <a:lnTo>
                    <a:pt x="246072" y="381360"/>
                  </a:lnTo>
                  <a:lnTo>
                    <a:pt x="259480" y="379594"/>
                  </a:lnTo>
                  <a:lnTo>
                    <a:pt x="272911" y="377237"/>
                  </a:lnTo>
                  <a:lnTo>
                    <a:pt x="286002" y="374044"/>
                  </a:lnTo>
                  <a:lnTo>
                    <a:pt x="298584" y="369969"/>
                  </a:lnTo>
                  <a:lnTo>
                    <a:pt x="310659" y="365282"/>
                  </a:lnTo>
                  <a:lnTo>
                    <a:pt x="322308" y="360451"/>
                  </a:lnTo>
                  <a:lnTo>
                    <a:pt x="333614" y="355765"/>
                  </a:lnTo>
                  <a:lnTo>
                    <a:pt x="344211" y="351472"/>
                  </a:lnTo>
                  <a:lnTo>
                    <a:pt x="354323" y="347438"/>
                  </a:lnTo>
                  <a:lnTo>
                    <a:pt x="364841" y="343312"/>
                  </a:lnTo>
                  <a:lnTo>
                    <a:pt x="377454" y="338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96720" y="3720947"/>
              <a:ext cx="324918" cy="600579"/>
            </a:xfrm>
            <a:custGeom>
              <a:avLst/>
              <a:gdLst/>
              <a:ahLst/>
              <a:cxnLst/>
              <a:rect l="0" t="0" r="0" b="0"/>
              <a:pathLst>
                <a:path w="324918" h="600579">
                  <a:moveTo>
                    <a:pt x="251217" y="58783"/>
                  </a:moveTo>
                  <a:lnTo>
                    <a:pt x="248217" y="50049"/>
                  </a:lnTo>
                  <a:lnTo>
                    <a:pt x="244794" y="42343"/>
                  </a:lnTo>
                  <a:lnTo>
                    <a:pt x="240593" y="34945"/>
                  </a:lnTo>
                  <a:lnTo>
                    <a:pt x="235521" y="27857"/>
                  </a:lnTo>
                  <a:lnTo>
                    <a:pt x="229391" y="21326"/>
                  </a:lnTo>
                  <a:lnTo>
                    <a:pt x="222203" y="15459"/>
                  </a:lnTo>
                  <a:lnTo>
                    <a:pt x="213942" y="10366"/>
                  </a:lnTo>
                  <a:lnTo>
                    <a:pt x="204499" y="6245"/>
                  </a:lnTo>
                  <a:lnTo>
                    <a:pt x="193926" y="3107"/>
                  </a:lnTo>
                  <a:lnTo>
                    <a:pt x="182403" y="983"/>
                  </a:lnTo>
                  <a:lnTo>
                    <a:pt x="170145" y="0"/>
                  </a:lnTo>
                  <a:lnTo>
                    <a:pt x="157355" y="124"/>
                  </a:lnTo>
                  <a:lnTo>
                    <a:pt x="144513" y="1511"/>
                  </a:lnTo>
                  <a:lnTo>
                    <a:pt x="132351" y="4570"/>
                  </a:lnTo>
                  <a:lnTo>
                    <a:pt x="121207" y="9365"/>
                  </a:lnTo>
                  <a:lnTo>
                    <a:pt x="110912" y="15517"/>
                  </a:lnTo>
                  <a:lnTo>
                    <a:pt x="100997" y="22402"/>
                  </a:lnTo>
                  <a:lnTo>
                    <a:pt x="91141" y="29593"/>
                  </a:lnTo>
                  <a:lnTo>
                    <a:pt x="81367" y="37199"/>
                  </a:lnTo>
                  <a:lnTo>
                    <a:pt x="71943" y="45743"/>
                  </a:lnTo>
                  <a:lnTo>
                    <a:pt x="63011" y="55458"/>
                  </a:lnTo>
                  <a:lnTo>
                    <a:pt x="54724" y="66441"/>
                  </a:lnTo>
                  <a:lnTo>
                    <a:pt x="47310" y="78804"/>
                  </a:lnTo>
                  <a:lnTo>
                    <a:pt x="40808" y="92454"/>
                  </a:lnTo>
                  <a:lnTo>
                    <a:pt x="35104" y="107012"/>
                  </a:lnTo>
                  <a:lnTo>
                    <a:pt x="30031" y="121923"/>
                  </a:lnTo>
                  <a:lnTo>
                    <a:pt x="25429" y="136832"/>
                  </a:lnTo>
                  <a:lnTo>
                    <a:pt x="21167" y="151433"/>
                  </a:lnTo>
                  <a:lnTo>
                    <a:pt x="17144" y="165390"/>
                  </a:lnTo>
                  <a:lnTo>
                    <a:pt x="13290" y="178601"/>
                  </a:lnTo>
                  <a:lnTo>
                    <a:pt x="9718" y="191455"/>
                  </a:lnTo>
                  <a:lnTo>
                    <a:pt x="6699" y="204700"/>
                  </a:lnTo>
                  <a:lnTo>
                    <a:pt x="4337" y="218736"/>
                  </a:lnTo>
                  <a:lnTo>
                    <a:pt x="2581" y="233777"/>
                  </a:lnTo>
                  <a:lnTo>
                    <a:pt x="1320" y="250018"/>
                  </a:lnTo>
                  <a:lnTo>
                    <a:pt x="440" y="267432"/>
                  </a:lnTo>
                  <a:lnTo>
                    <a:pt x="0" y="285839"/>
                  </a:lnTo>
                  <a:lnTo>
                    <a:pt x="229" y="305018"/>
                  </a:lnTo>
                  <a:lnTo>
                    <a:pt x="1198" y="324764"/>
                  </a:lnTo>
                  <a:lnTo>
                    <a:pt x="2831" y="344750"/>
                  </a:lnTo>
                  <a:lnTo>
                    <a:pt x="4998" y="364547"/>
                  </a:lnTo>
                  <a:lnTo>
                    <a:pt x="7567" y="383927"/>
                  </a:lnTo>
                  <a:lnTo>
                    <a:pt x="10426" y="402533"/>
                  </a:lnTo>
                  <a:lnTo>
                    <a:pt x="13492" y="419809"/>
                  </a:lnTo>
                  <a:lnTo>
                    <a:pt x="16704" y="435582"/>
                  </a:lnTo>
                  <a:lnTo>
                    <a:pt x="20183" y="450158"/>
                  </a:lnTo>
                  <a:lnTo>
                    <a:pt x="24204" y="464109"/>
                  </a:lnTo>
                  <a:lnTo>
                    <a:pt x="28875" y="477835"/>
                  </a:lnTo>
                  <a:lnTo>
                    <a:pt x="34148" y="491533"/>
                  </a:lnTo>
                  <a:lnTo>
                    <a:pt x="39912" y="505277"/>
                  </a:lnTo>
                  <a:lnTo>
                    <a:pt x="46050" y="519076"/>
                  </a:lnTo>
                  <a:lnTo>
                    <a:pt x="52460" y="532599"/>
                  </a:lnTo>
                  <a:lnTo>
                    <a:pt x="59061" y="545219"/>
                  </a:lnTo>
                  <a:lnTo>
                    <a:pt x="65801" y="556661"/>
                  </a:lnTo>
                  <a:lnTo>
                    <a:pt x="72801" y="566816"/>
                  </a:lnTo>
                  <a:lnTo>
                    <a:pt x="80340" y="575573"/>
                  </a:lnTo>
                  <a:lnTo>
                    <a:pt x="88530" y="583014"/>
                  </a:lnTo>
                  <a:lnTo>
                    <a:pt x="97489" y="589199"/>
                  </a:lnTo>
                  <a:lnTo>
                    <a:pt x="107414" y="594071"/>
                  </a:lnTo>
                  <a:lnTo>
                    <a:pt x="118312" y="597714"/>
                  </a:lnTo>
                  <a:lnTo>
                    <a:pt x="129884" y="600010"/>
                  </a:lnTo>
                  <a:lnTo>
                    <a:pt x="141644" y="600578"/>
                  </a:lnTo>
                  <a:lnTo>
                    <a:pt x="153292" y="599367"/>
                  </a:lnTo>
                  <a:lnTo>
                    <a:pt x="164722" y="596604"/>
                  </a:lnTo>
                  <a:lnTo>
                    <a:pt x="175930" y="592617"/>
                  </a:lnTo>
                  <a:lnTo>
                    <a:pt x="186946" y="587710"/>
                  </a:lnTo>
                  <a:lnTo>
                    <a:pt x="197648" y="581976"/>
                  </a:lnTo>
                  <a:lnTo>
                    <a:pt x="207769" y="575305"/>
                  </a:lnTo>
                  <a:lnTo>
                    <a:pt x="217214" y="567707"/>
                  </a:lnTo>
                  <a:lnTo>
                    <a:pt x="226202" y="559319"/>
                  </a:lnTo>
                  <a:lnTo>
                    <a:pt x="235158" y="550310"/>
                  </a:lnTo>
                  <a:lnTo>
                    <a:pt x="244335" y="540841"/>
                  </a:lnTo>
                  <a:lnTo>
                    <a:pt x="253805" y="531041"/>
                  </a:lnTo>
                  <a:lnTo>
                    <a:pt x="263549" y="521010"/>
                  </a:lnTo>
                  <a:lnTo>
                    <a:pt x="273505" y="510823"/>
                  </a:lnTo>
                  <a:lnTo>
                    <a:pt x="283358" y="500600"/>
                  </a:lnTo>
                  <a:lnTo>
                    <a:pt x="293619" y="489301"/>
                  </a:lnTo>
                  <a:lnTo>
                    <a:pt x="306304" y="473696"/>
                  </a:lnTo>
                  <a:lnTo>
                    <a:pt x="324917" y="448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19107" y="3674445"/>
              <a:ext cx="218386" cy="595122"/>
            </a:xfrm>
            <a:custGeom>
              <a:avLst/>
              <a:gdLst/>
              <a:ahLst/>
              <a:cxnLst/>
              <a:rect l="0" t="0" r="0" b="0"/>
              <a:pathLst>
                <a:path w="218386" h="595122">
                  <a:moveTo>
                    <a:pt x="7815" y="242156"/>
                  </a:moveTo>
                  <a:lnTo>
                    <a:pt x="4948" y="251024"/>
                  </a:lnTo>
                  <a:lnTo>
                    <a:pt x="2806" y="260011"/>
                  </a:lnTo>
                  <a:lnTo>
                    <a:pt x="1208" y="270011"/>
                  </a:lnTo>
                  <a:lnTo>
                    <a:pt x="200" y="281164"/>
                  </a:lnTo>
                  <a:lnTo>
                    <a:pt x="0" y="293624"/>
                  </a:lnTo>
                  <a:lnTo>
                    <a:pt x="651" y="307340"/>
                  </a:lnTo>
                  <a:lnTo>
                    <a:pt x="1889" y="322276"/>
                  </a:lnTo>
                  <a:lnTo>
                    <a:pt x="3253" y="338502"/>
                  </a:lnTo>
                  <a:lnTo>
                    <a:pt x="4467" y="355919"/>
                  </a:lnTo>
                  <a:lnTo>
                    <a:pt x="5602" y="373833"/>
                  </a:lnTo>
                  <a:lnTo>
                    <a:pt x="6970" y="391091"/>
                  </a:lnTo>
                  <a:lnTo>
                    <a:pt x="8742" y="407101"/>
                  </a:lnTo>
                  <a:lnTo>
                    <a:pt x="10933" y="421797"/>
                  </a:lnTo>
                  <a:lnTo>
                    <a:pt x="13482" y="435363"/>
                  </a:lnTo>
                  <a:lnTo>
                    <a:pt x="16312" y="448054"/>
                  </a:lnTo>
                  <a:lnTo>
                    <a:pt x="19348" y="460427"/>
                  </a:lnTo>
                  <a:lnTo>
                    <a:pt x="22532" y="473282"/>
                  </a:lnTo>
                  <a:lnTo>
                    <a:pt x="25820" y="487019"/>
                  </a:lnTo>
                  <a:lnTo>
                    <a:pt x="29179" y="501675"/>
                  </a:lnTo>
                  <a:lnTo>
                    <a:pt x="32587" y="517118"/>
                  </a:lnTo>
                  <a:lnTo>
                    <a:pt x="36029" y="533164"/>
                  </a:lnTo>
                  <a:lnTo>
                    <a:pt x="39493" y="549328"/>
                  </a:lnTo>
                  <a:lnTo>
                    <a:pt x="42971" y="564867"/>
                  </a:lnTo>
                  <a:lnTo>
                    <a:pt x="46466" y="579357"/>
                  </a:lnTo>
                  <a:lnTo>
                    <a:pt x="50152" y="590494"/>
                  </a:lnTo>
                  <a:lnTo>
                    <a:pt x="53686" y="595121"/>
                  </a:lnTo>
                  <a:lnTo>
                    <a:pt x="56223" y="593695"/>
                  </a:lnTo>
                  <a:lnTo>
                    <a:pt x="57826" y="587919"/>
                  </a:lnTo>
                  <a:lnTo>
                    <a:pt x="58639" y="579096"/>
                  </a:lnTo>
                  <a:lnTo>
                    <a:pt x="58595" y="567928"/>
                  </a:lnTo>
                  <a:lnTo>
                    <a:pt x="57716" y="554944"/>
                  </a:lnTo>
                  <a:lnTo>
                    <a:pt x="56126" y="540599"/>
                  </a:lnTo>
                  <a:lnTo>
                    <a:pt x="53978" y="525267"/>
                  </a:lnTo>
                  <a:lnTo>
                    <a:pt x="51423" y="509232"/>
                  </a:lnTo>
                  <a:lnTo>
                    <a:pt x="48740" y="492543"/>
                  </a:lnTo>
                  <a:lnTo>
                    <a:pt x="46324" y="475044"/>
                  </a:lnTo>
                  <a:lnTo>
                    <a:pt x="44366" y="456717"/>
                  </a:lnTo>
                  <a:lnTo>
                    <a:pt x="42713" y="437833"/>
                  </a:lnTo>
                  <a:lnTo>
                    <a:pt x="40989" y="418848"/>
                  </a:lnTo>
                  <a:lnTo>
                    <a:pt x="38974" y="400043"/>
                  </a:lnTo>
                  <a:lnTo>
                    <a:pt x="36618" y="381671"/>
                  </a:lnTo>
                  <a:lnTo>
                    <a:pt x="33958" y="364027"/>
                  </a:lnTo>
                  <a:lnTo>
                    <a:pt x="31059" y="347192"/>
                  </a:lnTo>
                  <a:lnTo>
                    <a:pt x="28145" y="330921"/>
                  </a:lnTo>
                  <a:lnTo>
                    <a:pt x="25576" y="314761"/>
                  </a:lnTo>
                  <a:lnTo>
                    <a:pt x="23515" y="298443"/>
                  </a:lnTo>
                  <a:lnTo>
                    <a:pt x="21793" y="282039"/>
                  </a:lnTo>
                  <a:lnTo>
                    <a:pt x="20023" y="265866"/>
                  </a:lnTo>
                  <a:lnTo>
                    <a:pt x="17983" y="250094"/>
                  </a:lnTo>
                  <a:lnTo>
                    <a:pt x="15780" y="234740"/>
                  </a:lnTo>
                  <a:lnTo>
                    <a:pt x="13754" y="219744"/>
                  </a:lnTo>
                  <a:lnTo>
                    <a:pt x="12099" y="205031"/>
                  </a:lnTo>
                  <a:lnTo>
                    <a:pt x="11005" y="190693"/>
                  </a:lnTo>
                  <a:lnTo>
                    <a:pt x="10729" y="176979"/>
                  </a:lnTo>
                  <a:lnTo>
                    <a:pt x="11330" y="163973"/>
                  </a:lnTo>
                  <a:lnTo>
                    <a:pt x="12870" y="151610"/>
                  </a:lnTo>
                  <a:lnTo>
                    <a:pt x="15500" y="139768"/>
                  </a:lnTo>
                  <a:lnTo>
                    <a:pt x="19199" y="128322"/>
                  </a:lnTo>
                  <a:lnTo>
                    <a:pt x="23970" y="117330"/>
                  </a:lnTo>
                  <a:lnTo>
                    <a:pt x="29921" y="107014"/>
                  </a:lnTo>
                  <a:lnTo>
                    <a:pt x="36999" y="97444"/>
                  </a:lnTo>
                  <a:lnTo>
                    <a:pt x="45021" y="88541"/>
                  </a:lnTo>
                  <a:lnTo>
                    <a:pt x="53777" y="80174"/>
                  </a:lnTo>
                  <a:lnTo>
                    <a:pt x="63072" y="72211"/>
                  </a:lnTo>
                  <a:lnTo>
                    <a:pt x="72753" y="64540"/>
                  </a:lnTo>
                  <a:lnTo>
                    <a:pt x="82705" y="57076"/>
                  </a:lnTo>
                  <a:lnTo>
                    <a:pt x="92847" y="49759"/>
                  </a:lnTo>
                  <a:lnTo>
                    <a:pt x="103285" y="42708"/>
                  </a:lnTo>
                  <a:lnTo>
                    <a:pt x="114285" y="36200"/>
                  </a:lnTo>
                  <a:lnTo>
                    <a:pt x="125947" y="30342"/>
                  </a:lnTo>
                  <a:lnTo>
                    <a:pt x="138222" y="25086"/>
                  </a:lnTo>
                  <a:lnTo>
                    <a:pt x="150994" y="20323"/>
                  </a:lnTo>
                  <a:lnTo>
                    <a:pt x="164124" y="15937"/>
                  </a:lnTo>
                  <a:lnTo>
                    <a:pt x="176904" y="11977"/>
                  </a:lnTo>
                  <a:lnTo>
                    <a:pt x="189314" y="8267"/>
                  </a:lnTo>
                  <a:lnTo>
                    <a:pt x="202445" y="4480"/>
                  </a:lnTo>
                  <a:lnTo>
                    <a:pt x="2183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37450" y="4011357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83512" y="5801"/>
                  </a:lnTo>
                  <a:lnTo>
                    <a:pt x="176667" y="10725"/>
                  </a:lnTo>
                  <a:lnTo>
                    <a:pt x="168279" y="15228"/>
                  </a:lnTo>
                  <a:lnTo>
                    <a:pt x="158652" y="19449"/>
                  </a:lnTo>
                  <a:lnTo>
                    <a:pt x="148338" y="23462"/>
                  </a:lnTo>
                  <a:lnTo>
                    <a:pt x="137725" y="27324"/>
                  </a:lnTo>
                  <a:lnTo>
                    <a:pt x="126855" y="31076"/>
                  </a:lnTo>
                  <a:lnTo>
                    <a:pt x="115506" y="34751"/>
                  </a:lnTo>
                  <a:lnTo>
                    <a:pt x="103580" y="38378"/>
                  </a:lnTo>
                  <a:lnTo>
                    <a:pt x="91116" y="42136"/>
                  </a:lnTo>
                  <a:lnTo>
                    <a:pt x="78210" y="46345"/>
                  </a:lnTo>
                  <a:lnTo>
                    <a:pt x="64981" y="51138"/>
                  </a:lnTo>
                  <a:lnTo>
                    <a:pt x="51936" y="56373"/>
                  </a:lnTo>
                  <a:lnTo>
                    <a:pt x="38574" y="62344"/>
                  </a:lnTo>
                  <a:lnTo>
                    <a:pt x="22603" y="7069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16476" y="3821844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157928" y="0"/>
                  </a:moveTo>
                  <a:lnTo>
                    <a:pt x="146193" y="5734"/>
                  </a:lnTo>
                  <a:lnTo>
                    <a:pt x="135064" y="10018"/>
                  </a:lnTo>
                  <a:lnTo>
                    <a:pt x="123470" y="13233"/>
                  </a:lnTo>
                  <a:lnTo>
                    <a:pt x="111481" y="15939"/>
                  </a:lnTo>
                  <a:lnTo>
                    <a:pt x="99470" y="18934"/>
                  </a:lnTo>
                  <a:lnTo>
                    <a:pt x="87667" y="22631"/>
                  </a:lnTo>
                  <a:lnTo>
                    <a:pt x="76141" y="26938"/>
                  </a:lnTo>
                  <a:lnTo>
                    <a:pt x="64872" y="31451"/>
                  </a:lnTo>
                  <a:lnTo>
                    <a:pt x="53822" y="35896"/>
                  </a:lnTo>
                  <a:lnTo>
                    <a:pt x="43201" y="40212"/>
                  </a:lnTo>
                  <a:lnTo>
                    <a:pt x="32327" y="45001"/>
                  </a:lnTo>
                  <a:lnTo>
                    <a:pt x="19125" y="5179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27005" y="3927129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77711" y="2934"/>
                  </a:lnTo>
                  <a:lnTo>
                    <a:pt x="165941" y="5716"/>
                  </a:lnTo>
                  <a:lnTo>
                    <a:pt x="153051" y="8616"/>
                  </a:lnTo>
                  <a:lnTo>
                    <a:pt x="139203" y="11656"/>
                  </a:lnTo>
                  <a:lnTo>
                    <a:pt x="124875" y="14821"/>
                  </a:lnTo>
                  <a:lnTo>
                    <a:pt x="110410" y="18086"/>
                  </a:lnTo>
                  <a:lnTo>
                    <a:pt x="96133" y="21424"/>
                  </a:lnTo>
                  <a:lnTo>
                    <a:pt x="82406" y="24815"/>
                  </a:lnTo>
                  <a:lnTo>
                    <a:pt x="69369" y="28243"/>
                  </a:lnTo>
                  <a:lnTo>
                    <a:pt x="57044" y="31739"/>
                  </a:lnTo>
                  <a:lnTo>
                    <a:pt x="44015" y="35822"/>
                  </a:lnTo>
                  <a:lnTo>
                    <a:pt x="26904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53388" y="3642860"/>
              <a:ext cx="355062" cy="635646"/>
            </a:xfrm>
            <a:custGeom>
              <a:avLst/>
              <a:gdLst/>
              <a:ahLst/>
              <a:cxnLst/>
              <a:rect l="0" t="0" r="0" b="0"/>
              <a:pathLst>
                <a:path w="355062" h="635646">
                  <a:moveTo>
                    <a:pt x="157928" y="0"/>
                  </a:moveTo>
                  <a:lnTo>
                    <a:pt x="149193" y="8868"/>
                  </a:lnTo>
                  <a:lnTo>
                    <a:pt x="141487" y="17855"/>
                  </a:lnTo>
                  <a:lnTo>
                    <a:pt x="134080" y="27855"/>
                  </a:lnTo>
                  <a:lnTo>
                    <a:pt x="126646" y="39008"/>
                  </a:lnTo>
                  <a:lnTo>
                    <a:pt x="118819" y="51468"/>
                  </a:lnTo>
                  <a:lnTo>
                    <a:pt x="110450" y="65171"/>
                  </a:lnTo>
                  <a:lnTo>
                    <a:pt x="101879" y="79588"/>
                  </a:lnTo>
                  <a:lnTo>
                    <a:pt x="93813" y="93869"/>
                  </a:lnTo>
                  <a:lnTo>
                    <a:pt x="86612" y="107540"/>
                  </a:lnTo>
                  <a:lnTo>
                    <a:pt x="80305" y="120496"/>
                  </a:lnTo>
                  <a:lnTo>
                    <a:pt x="74760" y="132809"/>
                  </a:lnTo>
                  <a:lnTo>
                    <a:pt x="69810" y="144615"/>
                  </a:lnTo>
                  <a:lnTo>
                    <a:pt x="65298" y="156206"/>
                  </a:lnTo>
                  <a:lnTo>
                    <a:pt x="61099" y="167996"/>
                  </a:lnTo>
                  <a:lnTo>
                    <a:pt x="57120" y="180192"/>
                  </a:lnTo>
                  <a:lnTo>
                    <a:pt x="53293" y="192657"/>
                  </a:lnTo>
                  <a:lnTo>
                    <a:pt x="49569" y="205026"/>
                  </a:lnTo>
                  <a:lnTo>
                    <a:pt x="45920" y="217091"/>
                  </a:lnTo>
                  <a:lnTo>
                    <a:pt x="42487" y="228972"/>
                  </a:lnTo>
                  <a:lnTo>
                    <a:pt x="39561" y="241014"/>
                  </a:lnTo>
                  <a:lnTo>
                    <a:pt x="37257" y="253413"/>
                  </a:lnTo>
                  <a:lnTo>
                    <a:pt x="35371" y="266198"/>
                  </a:lnTo>
                  <a:lnTo>
                    <a:pt x="33491" y="279320"/>
                  </a:lnTo>
                  <a:lnTo>
                    <a:pt x="31375" y="292721"/>
                  </a:lnTo>
                  <a:lnTo>
                    <a:pt x="29123" y="306824"/>
                  </a:lnTo>
                  <a:lnTo>
                    <a:pt x="27064" y="322494"/>
                  </a:lnTo>
                  <a:lnTo>
                    <a:pt x="25382" y="340074"/>
                  </a:lnTo>
                  <a:lnTo>
                    <a:pt x="24100" y="359272"/>
                  </a:lnTo>
                  <a:lnTo>
                    <a:pt x="23165" y="379453"/>
                  </a:lnTo>
                  <a:lnTo>
                    <a:pt x="22501" y="400141"/>
                  </a:lnTo>
                  <a:lnTo>
                    <a:pt x="22039" y="421064"/>
                  </a:lnTo>
                  <a:lnTo>
                    <a:pt x="21721" y="442089"/>
                  </a:lnTo>
                  <a:lnTo>
                    <a:pt x="21514" y="463145"/>
                  </a:lnTo>
                  <a:lnTo>
                    <a:pt x="21712" y="483876"/>
                  </a:lnTo>
                  <a:lnTo>
                    <a:pt x="22910" y="503657"/>
                  </a:lnTo>
                  <a:lnTo>
                    <a:pt x="25351" y="522219"/>
                  </a:lnTo>
                  <a:lnTo>
                    <a:pt x="28957" y="539465"/>
                  </a:lnTo>
                  <a:lnTo>
                    <a:pt x="33519" y="555290"/>
                  </a:lnTo>
                  <a:lnTo>
                    <a:pt x="38816" y="569784"/>
                  </a:lnTo>
                  <a:lnTo>
                    <a:pt x="44812" y="583010"/>
                  </a:lnTo>
                  <a:lnTo>
                    <a:pt x="51661" y="594916"/>
                  </a:lnTo>
                  <a:lnTo>
                    <a:pt x="59386" y="605589"/>
                  </a:lnTo>
                  <a:lnTo>
                    <a:pt x="68199" y="614912"/>
                  </a:lnTo>
                  <a:lnTo>
                    <a:pt x="78558" y="622504"/>
                  </a:lnTo>
                  <a:lnTo>
                    <a:pt x="90560" y="628310"/>
                  </a:lnTo>
                  <a:lnTo>
                    <a:pt x="103688" y="632396"/>
                  </a:lnTo>
                  <a:lnTo>
                    <a:pt x="117032" y="634780"/>
                  </a:lnTo>
                  <a:lnTo>
                    <a:pt x="130044" y="635645"/>
                  </a:lnTo>
                  <a:lnTo>
                    <a:pt x="142710" y="635278"/>
                  </a:lnTo>
                  <a:lnTo>
                    <a:pt x="155355" y="633977"/>
                  </a:lnTo>
                  <a:lnTo>
                    <a:pt x="168188" y="631987"/>
                  </a:lnTo>
                  <a:lnTo>
                    <a:pt x="181112" y="629180"/>
                  </a:lnTo>
                  <a:lnTo>
                    <a:pt x="193804" y="625085"/>
                  </a:lnTo>
                  <a:lnTo>
                    <a:pt x="206092" y="619551"/>
                  </a:lnTo>
                  <a:lnTo>
                    <a:pt x="218126" y="612714"/>
                  </a:lnTo>
                  <a:lnTo>
                    <a:pt x="230273" y="604829"/>
                  </a:lnTo>
                  <a:lnTo>
                    <a:pt x="242732" y="596149"/>
                  </a:lnTo>
                  <a:lnTo>
                    <a:pt x="255219" y="586728"/>
                  </a:lnTo>
                  <a:lnTo>
                    <a:pt x="267076" y="576427"/>
                  </a:lnTo>
                  <a:lnTo>
                    <a:pt x="277978" y="565239"/>
                  </a:lnTo>
                  <a:lnTo>
                    <a:pt x="287926" y="553287"/>
                  </a:lnTo>
                  <a:lnTo>
                    <a:pt x="297068" y="540732"/>
                  </a:lnTo>
                  <a:lnTo>
                    <a:pt x="305587" y="527729"/>
                  </a:lnTo>
                  <a:lnTo>
                    <a:pt x="313648" y="514404"/>
                  </a:lnTo>
                  <a:lnTo>
                    <a:pt x="321383" y="500852"/>
                  </a:lnTo>
                  <a:lnTo>
                    <a:pt x="328880" y="487144"/>
                  </a:lnTo>
                  <a:lnTo>
                    <a:pt x="335883" y="473329"/>
                  </a:lnTo>
                  <a:lnTo>
                    <a:pt x="341828" y="459441"/>
                  </a:lnTo>
                  <a:lnTo>
                    <a:pt x="346490" y="445504"/>
                  </a:lnTo>
                  <a:lnTo>
                    <a:pt x="349958" y="431532"/>
                  </a:lnTo>
                  <a:lnTo>
                    <a:pt x="352451" y="417539"/>
                  </a:lnTo>
                  <a:lnTo>
                    <a:pt x="354194" y="403536"/>
                  </a:lnTo>
                  <a:lnTo>
                    <a:pt x="355061" y="389691"/>
                  </a:lnTo>
                  <a:lnTo>
                    <a:pt x="354594" y="376315"/>
                  </a:lnTo>
                  <a:lnTo>
                    <a:pt x="352647" y="363544"/>
                  </a:lnTo>
                  <a:lnTo>
                    <a:pt x="349204" y="351510"/>
                  </a:lnTo>
                  <a:lnTo>
                    <a:pt x="344220" y="340421"/>
                  </a:lnTo>
                  <a:lnTo>
                    <a:pt x="337827" y="330299"/>
                  </a:lnTo>
                  <a:lnTo>
                    <a:pt x="330281" y="321180"/>
                  </a:lnTo>
                  <a:lnTo>
                    <a:pt x="321853" y="313192"/>
                  </a:lnTo>
                  <a:lnTo>
                    <a:pt x="312771" y="306303"/>
                  </a:lnTo>
                  <a:lnTo>
                    <a:pt x="302896" y="300505"/>
                  </a:lnTo>
                  <a:lnTo>
                    <a:pt x="291749" y="295901"/>
                  </a:lnTo>
                  <a:lnTo>
                    <a:pt x="279178" y="292446"/>
                  </a:lnTo>
                  <a:lnTo>
                    <a:pt x="265481" y="290447"/>
                  </a:lnTo>
                  <a:lnTo>
                    <a:pt x="251216" y="290611"/>
                  </a:lnTo>
                  <a:lnTo>
                    <a:pt x="236768" y="293136"/>
                  </a:lnTo>
                  <a:lnTo>
                    <a:pt x="222322" y="297935"/>
                  </a:lnTo>
                  <a:lnTo>
                    <a:pt x="207943" y="304893"/>
                  </a:lnTo>
                  <a:lnTo>
                    <a:pt x="193649" y="313727"/>
                  </a:lnTo>
                  <a:lnTo>
                    <a:pt x="179593" y="324216"/>
                  </a:lnTo>
                  <a:lnTo>
                    <a:pt x="166068" y="336296"/>
                  </a:lnTo>
                  <a:lnTo>
                    <a:pt x="153193" y="349779"/>
                  </a:lnTo>
                  <a:lnTo>
                    <a:pt x="141088" y="364067"/>
                  </a:lnTo>
                  <a:lnTo>
                    <a:pt x="129950" y="378269"/>
                  </a:lnTo>
                  <a:lnTo>
                    <a:pt x="119792" y="391893"/>
                  </a:lnTo>
                  <a:lnTo>
                    <a:pt x="110478" y="404818"/>
                  </a:lnTo>
                  <a:lnTo>
                    <a:pt x="101828" y="417113"/>
                  </a:lnTo>
                  <a:lnTo>
                    <a:pt x="93670" y="428907"/>
                  </a:lnTo>
                  <a:lnTo>
                    <a:pt x="85868" y="440491"/>
                  </a:lnTo>
                  <a:lnTo>
                    <a:pt x="78314" y="452276"/>
                  </a:lnTo>
                  <a:lnTo>
                    <a:pt x="70933" y="464468"/>
                  </a:lnTo>
                  <a:lnTo>
                    <a:pt x="63669" y="476931"/>
                  </a:lnTo>
                  <a:lnTo>
                    <a:pt x="56485" y="489298"/>
                  </a:lnTo>
                  <a:lnTo>
                    <a:pt x="49356" y="501362"/>
                  </a:lnTo>
                  <a:lnTo>
                    <a:pt x="42263" y="513242"/>
                  </a:lnTo>
                  <a:lnTo>
                    <a:pt x="35195" y="525285"/>
                  </a:lnTo>
                  <a:lnTo>
                    <a:pt x="28152" y="537665"/>
                  </a:lnTo>
                  <a:lnTo>
                    <a:pt x="21432" y="549804"/>
                  </a:lnTo>
                  <a:lnTo>
                    <a:pt x="14965" y="561650"/>
                  </a:lnTo>
                  <a:lnTo>
                    <a:pt x="8183" y="574245"/>
                  </a:lnTo>
                  <a:lnTo>
                    <a:pt x="0" y="589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651126" y="168493"/>
            <a:ext cx="6386527" cy="437282"/>
            <a:chOff x="1651126" y="168493"/>
            <a:chExt cx="6386527" cy="437282"/>
          </a:xfrm>
        </p:grpSpPr>
        <p:grpSp>
          <p:nvGrpSpPr>
            <p:cNvPr id="12" name="Group 11"/>
            <p:cNvGrpSpPr/>
            <p:nvPr/>
          </p:nvGrpSpPr>
          <p:grpSpPr>
            <a:xfrm>
              <a:off x="1651126" y="238141"/>
              <a:ext cx="1827358" cy="328655"/>
              <a:chOff x="1651126" y="238141"/>
              <a:chExt cx="1827358" cy="32865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651126" y="238141"/>
                <a:ext cx="174384" cy="281025"/>
              </a:xfrm>
              <a:custGeom>
                <a:avLst/>
                <a:gdLst/>
                <a:ahLst/>
                <a:cxnLst/>
                <a:rect l="0" t="0" r="0" b="0"/>
                <a:pathLst>
                  <a:path w="174384" h="281025">
                    <a:moveTo>
                      <a:pt x="16456" y="105285"/>
                    </a:moveTo>
                    <a:lnTo>
                      <a:pt x="10722" y="114220"/>
                    </a:lnTo>
                    <a:lnTo>
                      <a:pt x="6438" y="123847"/>
                    </a:lnTo>
                    <a:lnTo>
                      <a:pt x="3237" y="135135"/>
                    </a:lnTo>
                    <a:lnTo>
                      <a:pt x="1049" y="147802"/>
                    </a:lnTo>
                    <a:lnTo>
                      <a:pt x="0" y="161282"/>
                    </a:lnTo>
                    <a:lnTo>
                      <a:pt x="58" y="175154"/>
                    </a:lnTo>
                    <a:lnTo>
                      <a:pt x="1055" y="189189"/>
                    </a:lnTo>
                    <a:lnTo>
                      <a:pt x="2783" y="203281"/>
                    </a:lnTo>
                    <a:lnTo>
                      <a:pt x="5048" y="217382"/>
                    </a:lnTo>
                    <a:lnTo>
                      <a:pt x="7532" y="231476"/>
                    </a:lnTo>
                    <a:lnTo>
                      <a:pt x="9811" y="245558"/>
                    </a:lnTo>
                    <a:lnTo>
                      <a:pt x="11663" y="259598"/>
                    </a:lnTo>
                    <a:lnTo>
                      <a:pt x="12682" y="272460"/>
                    </a:lnTo>
                    <a:lnTo>
                      <a:pt x="12293" y="280422"/>
                    </a:lnTo>
                    <a:lnTo>
                      <a:pt x="10915" y="281024"/>
                    </a:lnTo>
                    <a:lnTo>
                      <a:pt x="9520" y="275905"/>
                    </a:lnTo>
                    <a:lnTo>
                      <a:pt x="8257" y="266814"/>
                    </a:lnTo>
                    <a:lnTo>
                      <a:pt x="6822" y="254994"/>
                    </a:lnTo>
                    <a:lnTo>
                      <a:pt x="5026" y="241315"/>
                    </a:lnTo>
                    <a:lnTo>
                      <a:pt x="3168" y="226539"/>
                    </a:lnTo>
                    <a:lnTo>
                      <a:pt x="1910" y="211384"/>
                    </a:lnTo>
                    <a:lnTo>
                      <a:pt x="1590" y="196263"/>
                    </a:lnTo>
                    <a:lnTo>
                      <a:pt x="2378" y="181495"/>
                    </a:lnTo>
                    <a:lnTo>
                      <a:pt x="4435" y="167415"/>
                    </a:lnTo>
                    <a:lnTo>
                      <a:pt x="7714" y="154130"/>
                    </a:lnTo>
                    <a:lnTo>
                      <a:pt x="12017" y="141732"/>
                    </a:lnTo>
                    <a:lnTo>
                      <a:pt x="17115" y="130390"/>
                    </a:lnTo>
                    <a:lnTo>
                      <a:pt x="22798" y="120089"/>
                    </a:lnTo>
                    <a:lnTo>
                      <a:pt x="28899" y="110678"/>
                    </a:lnTo>
                    <a:lnTo>
                      <a:pt x="35293" y="101962"/>
                    </a:lnTo>
                    <a:lnTo>
                      <a:pt x="41888" y="93760"/>
                    </a:lnTo>
                    <a:lnTo>
                      <a:pt x="48622" y="85928"/>
                    </a:lnTo>
                    <a:lnTo>
                      <a:pt x="55449" y="78354"/>
                    </a:lnTo>
                    <a:lnTo>
                      <a:pt x="62344" y="70964"/>
                    </a:lnTo>
                    <a:lnTo>
                      <a:pt x="69449" y="63864"/>
                    </a:lnTo>
                    <a:lnTo>
                      <a:pt x="77059" y="57323"/>
                    </a:lnTo>
                    <a:lnTo>
                      <a:pt x="85288" y="51438"/>
                    </a:lnTo>
                    <a:lnTo>
                      <a:pt x="93934" y="45995"/>
                    </a:lnTo>
                    <a:lnTo>
                      <a:pt x="102584" y="40573"/>
                    </a:lnTo>
                    <a:lnTo>
                      <a:pt x="110999" y="34927"/>
                    </a:lnTo>
                    <a:lnTo>
                      <a:pt x="119276" y="29151"/>
                    </a:lnTo>
                    <a:lnTo>
                      <a:pt x="127746" y="23573"/>
                    </a:lnTo>
                    <a:lnTo>
                      <a:pt x="136579" y="18380"/>
                    </a:lnTo>
                    <a:lnTo>
                      <a:pt x="145342" y="13742"/>
                    </a:lnTo>
                    <a:lnTo>
                      <a:pt x="153941" y="9438"/>
                    </a:lnTo>
                    <a:lnTo>
                      <a:pt x="163134" y="5092"/>
                    </a:lnTo>
                    <a:lnTo>
                      <a:pt x="174383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667582" y="427654"/>
                <a:ext cx="105286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31586">
                    <a:moveTo>
                      <a:pt x="105285" y="0"/>
                    </a:moveTo>
                    <a:lnTo>
                      <a:pt x="96483" y="2934"/>
                    </a:lnTo>
                    <a:lnTo>
                      <a:pt x="88137" y="5716"/>
                    </a:lnTo>
                    <a:lnTo>
                      <a:pt x="79438" y="8615"/>
                    </a:lnTo>
                    <a:lnTo>
                      <a:pt x="70317" y="11656"/>
                    </a:lnTo>
                    <a:lnTo>
                      <a:pt x="60822" y="14821"/>
                    </a:lnTo>
                    <a:lnTo>
                      <a:pt x="51039" y="18080"/>
                    </a:lnTo>
                    <a:lnTo>
                      <a:pt x="41306" y="21257"/>
                    </a:lnTo>
                    <a:lnTo>
                      <a:pt x="31142" y="24345"/>
                    </a:lnTo>
                    <a:lnTo>
                      <a:pt x="18535" y="27614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814981" y="459239"/>
                <a:ext cx="105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84229">
                    <a:moveTo>
                      <a:pt x="10528" y="0"/>
                    </a:moveTo>
                    <a:lnTo>
                      <a:pt x="7662" y="8869"/>
                    </a:lnTo>
                    <a:lnTo>
                      <a:pt x="5520" y="17856"/>
                    </a:lnTo>
                    <a:lnTo>
                      <a:pt x="3917" y="27837"/>
                    </a:lnTo>
                    <a:lnTo>
                      <a:pt x="2734" y="38370"/>
                    </a:lnTo>
                    <a:lnTo>
                      <a:pt x="1755" y="49609"/>
                    </a:lnTo>
                    <a:lnTo>
                      <a:pt x="894" y="63661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825509" y="353954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899209" y="430494"/>
                <a:ext cx="115814" cy="102446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2446">
                    <a:moveTo>
                      <a:pt x="0" y="18217"/>
                    </a:moveTo>
                    <a:lnTo>
                      <a:pt x="2866" y="29952"/>
                    </a:lnTo>
                    <a:lnTo>
                      <a:pt x="5009" y="41081"/>
                    </a:lnTo>
                    <a:lnTo>
                      <a:pt x="6616" y="52675"/>
                    </a:lnTo>
                    <a:lnTo>
                      <a:pt x="7969" y="64663"/>
                    </a:lnTo>
                    <a:lnTo>
                      <a:pt x="9466" y="76675"/>
                    </a:lnTo>
                    <a:lnTo>
                      <a:pt x="11320" y="88409"/>
                    </a:lnTo>
                    <a:lnTo>
                      <a:pt x="13661" y="97381"/>
                    </a:lnTo>
                    <a:lnTo>
                      <a:pt x="15943" y="100475"/>
                    </a:lnTo>
                    <a:lnTo>
                      <a:pt x="17111" y="98568"/>
                    </a:lnTo>
                    <a:lnTo>
                      <a:pt x="17036" y="93366"/>
                    </a:lnTo>
                    <a:lnTo>
                      <a:pt x="16279" y="86135"/>
                    </a:lnTo>
                    <a:lnTo>
                      <a:pt x="15727" y="77670"/>
                    </a:lnTo>
                    <a:lnTo>
                      <a:pt x="15857" y="68449"/>
                    </a:lnTo>
                    <a:lnTo>
                      <a:pt x="16766" y="58757"/>
                    </a:lnTo>
                    <a:lnTo>
                      <a:pt x="18368" y="48770"/>
                    </a:lnTo>
                    <a:lnTo>
                      <a:pt x="20528" y="38603"/>
                    </a:lnTo>
                    <a:lnTo>
                      <a:pt x="23434" y="28651"/>
                    </a:lnTo>
                    <a:lnTo>
                      <a:pt x="27586" y="19571"/>
                    </a:lnTo>
                    <a:lnTo>
                      <a:pt x="33152" y="11663"/>
                    </a:lnTo>
                    <a:lnTo>
                      <a:pt x="39837" y="5370"/>
                    </a:lnTo>
                    <a:lnTo>
                      <a:pt x="47087" y="1423"/>
                    </a:lnTo>
                    <a:lnTo>
                      <a:pt x="54518" y="0"/>
                    </a:lnTo>
                    <a:lnTo>
                      <a:pt x="61946" y="977"/>
                    </a:lnTo>
                    <a:lnTo>
                      <a:pt x="69306" y="4209"/>
                    </a:lnTo>
                    <a:lnTo>
                      <a:pt x="76582" y="9378"/>
                    </a:lnTo>
                    <a:lnTo>
                      <a:pt x="83619" y="16082"/>
                    </a:lnTo>
                    <a:lnTo>
                      <a:pt x="90126" y="23936"/>
                    </a:lnTo>
                    <a:lnTo>
                      <a:pt x="95981" y="32618"/>
                    </a:lnTo>
                    <a:lnTo>
                      <a:pt x="101083" y="42007"/>
                    </a:lnTo>
                    <a:lnTo>
                      <a:pt x="105757" y="53391"/>
                    </a:lnTo>
                    <a:lnTo>
                      <a:pt x="110414" y="71120"/>
                    </a:lnTo>
                    <a:lnTo>
                      <a:pt x="115813" y="10244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068979" y="320419"/>
                <a:ext cx="114500" cy="237289"/>
              </a:xfrm>
              <a:custGeom>
                <a:avLst/>
                <a:gdLst/>
                <a:ahLst/>
                <a:cxnLst/>
                <a:rect l="0" t="0" r="0" b="0"/>
                <a:pathLst>
                  <a:path w="114500" h="237289">
                    <a:moveTo>
                      <a:pt x="82914" y="149349"/>
                    </a:moveTo>
                    <a:lnTo>
                      <a:pt x="79779" y="140749"/>
                    </a:lnTo>
                    <a:lnTo>
                      <a:pt x="75076" y="134323"/>
                    </a:lnTo>
                    <a:lnTo>
                      <a:pt x="68296" y="129523"/>
                    </a:lnTo>
                    <a:lnTo>
                      <a:pt x="60022" y="126327"/>
                    </a:lnTo>
                    <a:lnTo>
                      <a:pt x="51204" y="125078"/>
                    </a:lnTo>
                    <a:lnTo>
                      <a:pt x="42447" y="125791"/>
                    </a:lnTo>
                    <a:lnTo>
                      <a:pt x="33990" y="128200"/>
                    </a:lnTo>
                    <a:lnTo>
                      <a:pt x="25870" y="131940"/>
                    </a:lnTo>
                    <a:lnTo>
                      <a:pt x="18061" y="136681"/>
                    </a:lnTo>
                    <a:lnTo>
                      <a:pt x="10989" y="142471"/>
                    </a:lnTo>
                    <a:lnTo>
                      <a:pt x="5518" y="149712"/>
                    </a:lnTo>
                    <a:lnTo>
                      <a:pt x="1985" y="158504"/>
                    </a:lnTo>
                    <a:lnTo>
                      <a:pt x="256" y="168510"/>
                    </a:lnTo>
                    <a:lnTo>
                      <a:pt x="0" y="179143"/>
                    </a:lnTo>
                    <a:lnTo>
                      <a:pt x="873" y="189994"/>
                    </a:lnTo>
                    <a:lnTo>
                      <a:pt x="2897" y="200703"/>
                    </a:lnTo>
                    <a:lnTo>
                      <a:pt x="6450" y="210886"/>
                    </a:lnTo>
                    <a:lnTo>
                      <a:pt x="11614" y="220379"/>
                    </a:lnTo>
                    <a:lnTo>
                      <a:pt x="18199" y="228565"/>
                    </a:lnTo>
                    <a:lnTo>
                      <a:pt x="25913" y="234328"/>
                    </a:lnTo>
                    <a:lnTo>
                      <a:pt x="34465" y="237266"/>
                    </a:lnTo>
                    <a:lnTo>
                      <a:pt x="43291" y="237288"/>
                    </a:lnTo>
                    <a:lnTo>
                      <a:pt x="51596" y="234271"/>
                    </a:lnTo>
                    <a:lnTo>
                      <a:pt x="58989" y="228467"/>
                    </a:lnTo>
                    <a:lnTo>
                      <a:pt x="65441" y="220539"/>
                    </a:lnTo>
                    <a:lnTo>
                      <a:pt x="71091" y="211334"/>
                    </a:lnTo>
                    <a:lnTo>
                      <a:pt x="76111" y="201446"/>
                    </a:lnTo>
                    <a:lnTo>
                      <a:pt x="80502" y="191050"/>
                    </a:lnTo>
                    <a:lnTo>
                      <a:pt x="84087" y="180014"/>
                    </a:lnTo>
                    <a:lnTo>
                      <a:pt x="86836" y="168295"/>
                    </a:lnTo>
                    <a:lnTo>
                      <a:pt x="88854" y="155966"/>
                    </a:lnTo>
                    <a:lnTo>
                      <a:pt x="90293" y="143151"/>
                    </a:lnTo>
                    <a:lnTo>
                      <a:pt x="91298" y="129969"/>
                    </a:lnTo>
                    <a:lnTo>
                      <a:pt x="91991" y="116522"/>
                    </a:lnTo>
                    <a:lnTo>
                      <a:pt x="92463" y="102888"/>
                    </a:lnTo>
                    <a:lnTo>
                      <a:pt x="92780" y="89129"/>
                    </a:lnTo>
                    <a:lnTo>
                      <a:pt x="92824" y="75449"/>
                    </a:lnTo>
                    <a:lnTo>
                      <a:pt x="92321" y="62184"/>
                    </a:lnTo>
                    <a:lnTo>
                      <a:pt x="91166" y="49479"/>
                    </a:lnTo>
                    <a:lnTo>
                      <a:pt x="89406" y="37149"/>
                    </a:lnTo>
                    <a:lnTo>
                      <a:pt x="87153" y="24797"/>
                    </a:lnTo>
                    <a:lnTo>
                      <a:pt x="84522" y="12276"/>
                    </a:lnTo>
                    <a:lnTo>
                      <a:pt x="81469" y="2658"/>
                    </a:lnTo>
                    <a:lnTo>
                      <a:pt x="78578" y="0"/>
                    </a:lnTo>
                    <a:lnTo>
                      <a:pt x="76993" y="3288"/>
                    </a:lnTo>
                    <a:lnTo>
                      <a:pt x="76816" y="10544"/>
                    </a:lnTo>
                    <a:lnTo>
                      <a:pt x="77589" y="20295"/>
                    </a:lnTo>
                    <a:lnTo>
                      <a:pt x="78696" y="31600"/>
                    </a:lnTo>
                    <a:lnTo>
                      <a:pt x="79767" y="43876"/>
                    </a:lnTo>
                    <a:lnTo>
                      <a:pt x="80821" y="56601"/>
                    </a:lnTo>
                    <a:lnTo>
                      <a:pt x="82142" y="69246"/>
                    </a:lnTo>
                    <a:lnTo>
                      <a:pt x="83886" y="81543"/>
                    </a:lnTo>
                    <a:lnTo>
                      <a:pt x="86060" y="93434"/>
                    </a:lnTo>
                    <a:lnTo>
                      <a:pt x="88599" y="104963"/>
                    </a:lnTo>
                    <a:lnTo>
                      <a:pt x="91422" y="116200"/>
                    </a:lnTo>
                    <a:lnTo>
                      <a:pt x="94495" y="127148"/>
                    </a:lnTo>
                    <a:lnTo>
                      <a:pt x="98241" y="139024"/>
                    </a:lnTo>
                    <a:lnTo>
                      <a:pt x="104105" y="155107"/>
                    </a:lnTo>
                    <a:lnTo>
                      <a:pt x="114499" y="18093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491518" y="290783"/>
                <a:ext cx="18345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242157">
                    <a:moveTo>
                      <a:pt x="7815" y="0"/>
                    </a:moveTo>
                    <a:lnTo>
                      <a:pt x="4948" y="8936"/>
                    </a:lnTo>
                    <a:lnTo>
                      <a:pt x="2806" y="18563"/>
                    </a:lnTo>
                    <a:lnTo>
                      <a:pt x="1208" y="29850"/>
                    </a:lnTo>
                    <a:lnTo>
                      <a:pt x="200" y="42518"/>
                    </a:lnTo>
                    <a:lnTo>
                      <a:pt x="0" y="55997"/>
                    </a:lnTo>
                    <a:lnTo>
                      <a:pt x="651" y="69869"/>
                    </a:lnTo>
                    <a:lnTo>
                      <a:pt x="1890" y="83905"/>
                    </a:lnTo>
                    <a:lnTo>
                      <a:pt x="3254" y="97996"/>
                    </a:lnTo>
                    <a:lnTo>
                      <a:pt x="4463" y="112098"/>
                    </a:lnTo>
                    <a:lnTo>
                      <a:pt x="5425" y="126191"/>
                    </a:lnTo>
                    <a:lnTo>
                      <a:pt x="6145" y="140273"/>
                    </a:lnTo>
                    <a:lnTo>
                      <a:pt x="6668" y="154339"/>
                    </a:lnTo>
                    <a:lnTo>
                      <a:pt x="7206" y="168228"/>
                    </a:lnTo>
                    <a:lnTo>
                      <a:pt x="8107" y="181634"/>
                    </a:lnTo>
                    <a:lnTo>
                      <a:pt x="9529" y="194416"/>
                    </a:lnTo>
                    <a:lnTo>
                      <a:pt x="11309" y="206158"/>
                    </a:lnTo>
                    <a:lnTo>
                      <a:pt x="13228" y="217237"/>
                    </a:lnTo>
                    <a:lnTo>
                      <a:pt x="15458" y="228625"/>
                    </a:lnTo>
                    <a:lnTo>
                      <a:pt x="18344" y="24215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415105" y="406597"/>
                <a:ext cx="168457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0529">
                    <a:moveTo>
                      <a:pt x="168456" y="0"/>
                    </a:moveTo>
                    <a:lnTo>
                      <a:pt x="156721" y="2867"/>
                    </a:lnTo>
                    <a:lnTo>
                      <a:pt x="145592" y="5009"/>
                    </a:lnTo>
                    <a:lnTo>
                      <a:pt x="133994" y="6612"/>
                    </a:lnTo>
                    <a:lnTo>
                      <a:pt x="121833" y="7792"/>
                    </a:lnTo>
                    <a:lnTo>
                      <a:pt x="109173" y="8641"/>
                    </a:lnTo>
                    <a:lnTo>
                      <a:pt x="96117" y="9238"/>
                    </a:lnTo>
                    <a:lnTo>
                      <a:pt x="82765" y="9653"/>
                    </a:lnTo>
                    <a:lnTo>
                      <a:pt x="69200" y="9937"/>
                    </a:lnTo>
                    <a:lnTo>
                      <a:pt x="55503" y="10130"/>
                    </a:lnTo>
                    <a:lnTo>
                      <a:pt x="42327" y="10261"/>
                    </a:lnTo>
                    <a:lnTo>
                      <a:pt x="29599" y="10364"/>
                    </a:lnTo>
                    <a:lnTo>
                      <a:pt x="16203" y="1044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594090" y="259198"/>
                <a:ext cx="284270" cy="306036"/>
              </a:xfrm>
              <a:custGeom>
                <a:avLst/>
                <a:gdLst/>
                <a:ahLst/>
                <a:cxnLst/>
                <a:rect l="0" t="0" r="0" b="0"/>
                <a:pathLst>
                  <a:path w="284270" h="306036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1999" y="41074"/>
                    </a:lnTo>
                    <a:lnTo>
                      <a:pt x="3686" y="54416"/>
                    </a:lnTo>
                    <a:lnTo>
                      <a:pt x="5354" y="67924"/>
                    </a:lnTo>
                    <a:lnTo>
                      <a:pt x="6772" y="81578"/>
                    </a:lnTo>
                    <a:lnTo>
                      <a:pt x="8043" y="95344"/>
                    </a:lnTo>
                    <a:lnTo>
                      <a:pt x="9502" y="109194"/>
                    </a:lnTo>
                    <a:lnTo>
                      <a:pt x="11330" y="123107"/>
                    </a:lnTo>
                    <a:lnTo>
                      <a:pt x="13388" y="137229"/>
                    </a:lnTo>
                    <a:lnTo>
                      <a:pt x="15316" y="151856"/>
                    </a:lnTo>
                    <a:lnTo>
                      <a:pt x="16910" y="167103"/>
                    </a:lnTo>
                    <a:lnTo>
                      <a:pt x="18133" y="182766"/>
                    </a:lnTo>
                    <a:lnTo>
                      <a:pt x="19029" y="198434"/>
                    </a:lnTo>
                    <a:lnTo>
                      <a:pt x="19670" y="213858"/>
                    </a:lnTo>
                    <a:lnTo>
                      <a:pt x="20288" y="228808"/>
                    </a:lnTo>
                    <a:lnTo>
                      <a:pt x="21242" y="243000"/>
                    </a:lnTo>
                    <a:lnTo>
                      <a:pt x="22707" y="256293"/>
                    </a:lnTo>
                    <a:lnTo>
                      <a:pt x="24764" y="266409"/>
                    </a:lnTo>
                    <a:lnTo>
                      <a:pt x="27002" y="270194"/>
                    </a:lnTo>
                    <a:lnTo>
                      <a:pt x="28677" y="268200"/>
                    </a:lnTo>
                    <a:lnTo>
                      <a:pt x="29765" y="262080"/>
                    </a:lnTo>
                    <a:lnTo>
                      <a:pt x="30612" y="253221"/>
                    </a:lnTo>
                    <a:lnTo>
                      <a:pt x="31679" y="242577"/>
                    </a:lnTo>
                    <a:lnTo>
                      <a:pt x="33193" y="230775"/>
                    </a:lnTo>
                    <a:lnTo>
                      <a:pt x="35185" y="218381"/>
                    </a:lnTo>
                    <a:lnTo>
                      <a:pt x="37587" y="205964"/>
                    </a:lnTo>
                    <a:lnTo>
                      <a:pt x="40325" y="193842"/>
                    </a:lnTo>
                    <a:lnTo>
                      <a:pt x="43807" y="182749"/>
                    </a:lnTo>
                    <a:lnTo>
                      <a:pt x="48885" y="173885"/>
                    </a:lnTo>
                    <a:lnTo>
                      <a:pt x="55889" y="167709"/>
                    </a:lnTo>
                    <a:lnTo>
                      <a:pt x="64356" y="164190"/>
                    </a:lnTo>
                    <a:lnTo>
                      <a:pt x="73342" y="163175"/>
                    </a:lnTo>
                    <a:lnTo>
                      <a:pt x="82229" y="164313"/>
                    </a:lnTo>
                    <a:lnTo>
                      <a:pt x="90617" y="167480"/>
                    </a:lnTo>
                    <a:lnTo>
                      <a:pt x="98163" y="172862"/>
                    </a:lnTo>
                    <a:lnTo>
                      <a:pt x="104782" y="180364"/>
                    </a:lnTo>
                    <a:lnTo>
                      <a:pt x="110410" y="189653"/>
                    </a:lnTo>
                    <a:lnTo>
                      <a:pt x="114907" y="200328"/>
                    </a:lnTo>
                    <a:lnTo>
                      <a:pt x="118335" y="211994"/>
                    </a:lnTo>
                    <a:lnTo>
                      <a:pt x="121799" y="223203"/>
                    </a:lnTo>
                    <a:lnTo>
                      <a:pt x="126382" y="231118"/>
                    </a:lnTo>
                    <a:lnTo>
                      <a:pt x="131734" y="234563"/>
                    </a:lnTo>
                    <a:lnTo>
                      <a:pt x="137955" y="234803"/>
                    </a:lnTo>
                    <a:lnTo>
                      <a:pt x="145128" y="233221"/>
                    </a:lnTo>
                    <a:lnTo>
                      <a:pt x="153335" y="230849"/>
                    </a:lnTo>
                    <a:lnTo>
                      <a:pt x="162719" y="228469"/>
                    </a:lnTo>
                    <a:lnTo>
                      <a:pt x="173237" y="226446"/>
                    </a:lnTo>
                    <a:lnTo>
                      <a:pt x="184547" y="224708"/>
                    </a:lnTo>
                    <a:lnTo>
                      <a:pt x="196127" y="222905"/>
                    </a:lnTo>
                    <a:lnTo>
                      <a:pt x="207653" y="220828"/>
                    </a:lnTo>
                    <a:lnTo>
                      <a:pt x="219000" y="218426"/>
                    </a:lnTo>
                    <a:lnTo>
                      <a:pt x="230151" y="215731"/>
                    </a:lnTo>
                    <a:lnTo>
                      <a:pt x="241125" y="212795"/>
                    </a:lnTo>
                    <a:lnTo>
                      <a:pt x="251630" y="209346"/>
                    </a:lnTo>
                    <a:lnTo>
                      <a:pt x="261086" y="204821"/>
                    </a:lnTo>
                    <a:lnTo>
                      <a:pt x="269248" y="198996"/>
                    </a:lnTo>
                    <a:lnTo>
                      <a:pt x="275712" y="191966"/>
                    </a:lnTo>
                    <a:lnTo>
                      <a:pt x="279773" y="183951"/>
                    </a:lnTo>
                    <a:lnTo>
                      <a:pt x="281274" y="175198"/>
                    </a:lnTo>
                    <a:lnTo>
                      <a:pt x="280348" y="166237"/>
                    </a:lnTo>
                    <a:lnTo>
                      <a:pt x="277151" y="157842"/>
                    </a:lnTo>
                    <a:lnTo>
                      <a:pt x="272005" y="150397"/>
                    </a:lnTo>
                    <a:lnTo>
                      <a:pt x="265316" y="144250"/>
                    </a:lnTo>
                    <a:lnTo>
                      <a:pt x="257473" y="139870"/>
                    </a:lnTo>
                    <a:lnTo>
                      <a:pt x="248801" y="137338"/>
                    </a:lnTo>
                    <a:lnTo>
                      <a:pt x="239712" y="136587"/>
                    </a:lnTo>
                    <a:lnTo>
                      <a:pt x="230690" y="137587"/>
                    </a:lnTo>
                    <a:lnTo>
                      <a:pt x="222000" y="140149"/>
                    </a:lnTo>
                    <a:lnTo>
                      <a:pt x="213860" y="144136"/>
                    </a:lnTo>
                    <a:lnTo>
                      <a:pt x="206539" y="149553"/>
                    </a:lnTo>
                    <a:lnTo>
                      <a:pt x="200099" y="156273"/>
                    </a:lnTo>
                    <a:lnTo>
                      <a:pt x="194605" y="164224"/>
                    </a:lnTo>
                    <a:lnTo>
                      <a:pt x="190204" y="173463"/>
                    </a:lnTo>
                    <a:lnTo>
                      <a:pt x="186876" y="183901"/>
                    </a:lnTo>
                    <a:lnTo>
                      <a:pt x="184623" y="195334"/>
                    </a:lnTo>
                    <a:lnTo>
                      <a:pt x="183551" y="207532"/>
                    </a:lnTo>
                    <a:lnTo>
                      <a:pt x="183607" y="220288"/>
                    </a:lnTo>
                    <a:lnTo>
                      <a:pt x="184609" y="233277"/>
                    </a:lnTo>
                    <a:lnTo>
                      <a:pt x="186344" y="246069"/>
                    </a:lnTo>
                    <a:lnTo>
                      <a:pt x="188633" y="258441"/>
                    </a:lnTo>
                    <a:lnTo>
                      <a:pt x="191814" y="270035"/>
                    </a:lnTo>
                    <a:lnTo>
                      <a:pt x="196690" y="280297"/>
                    </a:lnTo>
                    <a:lnTo>
                      <a:pt x="203564" y="289041"/>
                    </a:lnTo>
                    <a:lnTo>
                      <a:pt x="212113" y="296081"/>
                    </a:lnTo>
                    <a:lnTo>
                      <a:pt x="221687" y="301070"/>
                    </a:lnTo>
                    <a:lnTo>
                      <a:pt x="231783" y="304023"/>
                    </a:lnTo>
                    <a:lnTo>
                      <a:pt x="241862" y="305396"/>
                    </a:lnTo>
                    <a:lnTo>
                      <a:pt x="252364" y="306035"/>
                    </a:lnTo>
                    <a:lnTo>
                      <a:pt x="265321" y="305997"/>
                    </a:lnTo>
                    <a:lnTo>
                      <a:pt x="284269" y="30532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3211319" y="271233"/>
                <a:ext cx="267165" cy="295563"/>
              </a:xfrm>
              <a:custGeom>
                <a:avLst/>
                <a:gdLst/>
                <a:ahLst/>
                <a:cxnLst/>
                <a:rect l="0" t="0" r="0" b="0"/>
                <a:pathLst>
                  <a:path w="267165" h="295563">
                    <a:moveTo>
                      <a:pt x="130294" y="40607"/>
                    </a:moveTo>
                    <a:lnTo>
                      <a:pt x="124427" y="31873"/>
                    </a:lnTo>
                    <a:lnTo>
                      <a:pt x="118862" y="24167"/>
                    </a:lnTo>
                    <a:lnTo>
                      <a:pt x="113058" y="16778"/>
                    </a:lnTo>
                    <a:lnTo>
                      <a:pt x="106805" y="10036"/>
                    </a:lnTo>
                    <a:lnTo>
                      <a:pt x="99826" y="4802"/>
                    </a:lnTo>
                    <a:lnTo>
                      <a:pt x="92049" y="1441"/>
                    </a:lnTo>
                    <a:lnTo>
                      <a:pt x="83721" y="0"/>
                    </a:lnTo>
                    <a:lnTo>
                      <a:pt x="75290" y="471"/>
                    </a:lnTo>
                    <a:lnTo>
                      <a:pt x="67030" y="2641"/>
                    </a:lnTo>
                    <a:lnTo>
                      <a:pt x="59027" y="6181"/>
                    </a:lnTo>
                    <a:lnTo>
                      <a:pt x="51274" y="10758"/>
                    </a:lnTo>
                    <a:lnTo>
                      <a:pt x="43731" y="16092"/>
                    </a:lnTo>
                    <a:lnTo>
                      <a:pt x="36514" y="22128"/>
                    </a:lnTo>
                    <a:lnTo>
                      <a:pt x="29886" y="29010"/>
                    </a:lnTo>
                    <a:lnTo>
                      <a:pt x="23949" y="36760"/>
                    </a:lnTo>
                    <a:lnTo>
                      <a:pt x="18808" y="45592"/>
                    </a:lnTo>
                    <a:lnTo>
                      <a:pt x="14653" y="55964"/>
                    </a:lnTo>
                    <a:lnTo>
                      <a:pt x="11484" y="67980"/>
                    </a:lnTo>
                    <a:lnTo>
                      <a:pt x="9000" y="81288"/>
                    </a:lnTo>
                    <a:lnTo>
                      <a:pt x="6709" y="95284"/>
                    </a:lnTo>
                    <a:lnTo>
                      <a:pt x="4319" y="109543"/>
                    </a:lnTo>
                    <a:lnTo>
                      <a:pt x="2051" y="123692"/>
                    </a:lnTo>
                    <a:lnTo>
                      <a:pt x="514" y="137337"/>
                    </a:lnTo>
                    <a:lnTo>
                      <a:pt x="0" y="150335"/>
                    </a:lnTo>
                    <a:lnTo>
                      <a:pt x="486" y="163046"/>
                    </a:lnTo>
                    <a:lnTo>
                      <a:pt x="1809" y="176194"/>
                    </a:lnTo>
                    <a:lnTo>
                      <a:pt x="3776" y="190151"/>
                    </a:lnTo>
                    <a:lnTo>
                      <a:pt x="6215" y="204629"/>
                    </a:lnTo>
                    <a:lnTo>
                      <a:pt x="8990" y="218896"/>
                    </a:lnTo>
                    <a:lnTo>
                      <a:pt x="12005" y="232526"/>
                    </a:lnTo>
                    <a:lnTo>
                      <a:pt x="15349" y="245270"/>
                    </a:lnTo>
                    <a:lnTo>
                      <a:pt x="19279" y="256903"/>
                    </a:lnTo>
                    <a:lnTo>
                      <a:pt x="23897" y="267417"/>
                    </a:lnTo>
                    <a:lnTo>
                      <a:pt x="29475" y="276646"/>
                    </a:lnTo>
                    <a:lnTo>
                      <a:pt x="36509" y="284182"/>
                    </a:lnTo>
                    <a:lnTo>
                      <a:pt x="45131" y="289948"/>
                    </a:lnTo>
                    <a:lnTo>
                      <a:pt x="55006" y="293840"/>
                    </a:lnTo>
                    <a:lnTo>
                      <a:pt x="65544" y="295562"/>
                    </a:lnTo>
                    <a:lnTo>
                      <a:pt x="76328" y="295164"/>
                    </a:lnTo>
                    <a:lnTo>
                      <a:pt x="86990" y="292966"/>
                    </a:lnTo>
                    <a:lnTo>
                      <a:pt x="97141" y="289365"/>
                    </a:lnTo>
                    <a:lnTo>
                      <a:pt x="106627" y="284722"/>
                    </a:lnTo>
                    <a:lnTo>
                      <a:pt x="115316" y="279167"/>
                    </a:lnTo>
                    <a:lnTo>
                      <a:pt x="123015" y="272615"/>
                    </a:lnTo>
                    <a:lnTo>
                      <a:pt x="129710" y="265094"/>
                    </a:lnTo>
                    <a:lnTo>
                      <a:pt x="135377" y="256587"/>
                    </a:lnTo>
                    <a:lnTo>
                      <a:pt x="139894" y="246966"/>
                    </a:lnTo>
                    <a:lnTo>
                      <a:pt x="143291" y="236281"/>
                    </a:lnTo>
                    <a:lnTo>
                      <a:pt x="145252" y="225191"/>
                    </a:lnTo>
                    <a:lnTo>
                      <a:pt x="145062" y="214819"/>
                    </a:lnTo>
                    <a:lnTo>
                      <a:pt x="142582" y="205747"/>
                    </a:lnTo>
                    <a:lnTo>
                      <a:pt x="140146" y="198334"/>
                    </a:lnTo>
                    <a:lnTo>
                      <a:pt x="141024" y="193160"/>
                    </a:lnTo>
                    <a:lnTo>
                      <a:pt x="145359" y="190260"/>
                    </a:lnTo>
                    <a:lnTo>
                      <a:pt x="152475" y="188846"/>
                    </a:lnTo>
                    <a:lnTo>
                      <a:pt x="161676" y="188221"/>
                    </a:lnTo>
                    <a:lnTo>
                      <a:pt x="172379" y="187976"/>
                    </a:lnTo>
                    <a:lnTo>
                      <a:pt x="184135" y="187895"/>
                    </a:lnTo>
                    <a:lnTo>
                      <a:pt x="196455" y="187715"/>
                    </a:lnTo>
                    <a:lnTo>
                      <a:pt x="208801" y="187084"/>
                    </a:lnTo>
                    <a:lnTo>
                      <a:pt x="220871" y="185857"/>
                    </a:lnTo>
                    <a:lnTo>
                      <a:pt x="232133" y="184216"/>
                    </a:lnTo>
                    <a:lnTo>
                      <a:pt x="242838" y="182407"/>
                    </a:lnTo>
                    <a:lnTo>
                      <a:pt x="253922" y="180270"/>
                    </a:lnTo>
                    <a:lnTo>
                      <a:pt x="267164" y="17747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Freeform 12"/>
            <p:cNvSpPr/>
            <p:nvPr/>
          </p:nvSpPr>
          <p:spPr>
            <a:xfrm>
              <a:off x="3530541" y="292365"/>
              <a:ext cx="166870" cy="244795"/>
            </a:xfrm>
            <a:custGeom>
              <a:avLst/>
              <a:gdLst/>
              <a:ahLst/>
              <a:cxnLst/>
              <a:rect l="0" t="0" r="0" b="0"/>
              <a:pathLst>
                <a:path w="166870" h="244795">
                  <a:moveTo>
                    <a:pt x="114227" y="4604"/>
                  </a:moveTo>
                  <a:lnTo>
                    <a:pt x="105358" y="1804"/>
                  </a:lnTo>
                  <a:lnTo>
                    <a:pt x="96372" y="302"/>
                  </a:lnTo>
                  <a:lnTo>
                    <a:pt x="86385" y="0"/>
                  </a:lnTo>
                  <a:lnTo>
                    <a:pt x="75750" y="853"/>
                  </a:lnTo>
                  <a:lnTo>
                    <a:pt x="65236" y="2969"/>
                  </a:lnTo>
                  <a:lnTo>
                    <a:pt x="55288" y="6295"/>
                  </a:lnTo>
                  <a:lnTo>
                    <a:pt x="46174" y="10803"/>
                  </a:lnTo>
                  <a:lnTo>
                    <a:pt x="38134" y="16571"/>
                  </a:lnTo>
                  <a:lnTo>
                    <a:pt x="31178" y="23522"/>
                  </a:lnTo>
                  <a:lnTo>
                    <a:pt x="25152" y="31459"/>
                  </a:lnTo>
                  <a:lnTo>
                    <a:pt x="19856" y="40156"/>
                  </a:lnTo>
                  <a:lnTo>
                    <a:pt x="15106" y="49417"/>
                  </a:lnTo>
                  <a:lnTo>
                    <a:pt x="10912" y="59245"/>
                  </a:lnTo>
                  <a:lnTo>
                    <a:pt x="7466" y="69827"/>
                  </a:lnTo>
                  <a:lnTo>
                    <a:pt x="4813" y="81206"/>
                  </a:lnTo>
                  <a:lnTo>
                    <a:pt x="2862" y="93288"/>
                  </a:lnTo>
                  <a:lnTo>
                    <a:pt x="1469" y="105931"/>
                  </a:lnTo>
                  <a:lnTo>
                    <a:pt x="500" y="118988"/>
                  </a:lnTo>
                  <a:lnTo>
                    <a:pt x="0" y="132180"/>
                  </a:lnTo>
                  <a:lnTo>
                    <a:pt x="189" y="145110"/>
                  </a:lnTo>
                  <a:lnTo>
                    <a:pt x="1136" y="157583"/>
                  </a:lnTo>
                  <a:lnTo>
                    <a:pt x="2923" y="169585"/>
                  </a:lnTo>
                  <a:lnTo>
                    <a:pt x="5727" y="181184"/>
                  </a:lnTo>
                  <a:lnTo>
                    <a:pt x="9541" y="192467"/>
                  </a:lnTo>
                  <a:lnTo>
                    <a:pt x="14221" y="203350"/>
                  </a:lnTo>
                  <a:lnTo>
                    <a:pt x="19580" y="213592"/>
                  </a:lnTo>
                  <a:lnTo>
                    <a:pt x="25451" y="223101"/>
                  </a:lnTo>
                  <a:lnTo>
                    <a:pt x="32019" y="231452"/>
                  </a:lnTo>
                  <a:lnTo>
                    <a:pt x="39791" y="237852"/>
                  </a:lnTo>
                  <a:lnTo>
                    <a:pt x="48944" y="242041"/>
                  </a:lnTo>
                  <a:lnTo>
                    <a:pt x="59193" y="244225"/>
                  </a:lnTo>
                  <a:lnTo>
                    <a:pt x="69989" y="244794"/>
                  </a:lnTo>
                  <a:lnTo>
                    <a:pt x="80955" y="244143"/>
                  </a:lnTo>
                  <a:lnTo>
                    <a:pt x="91910" y="242608"/>
                  </a:lnTo>
                  <a:lnTo>
                    <a:pt x="102791" y="240449"/>
                  </a:lnTo>
                  <a:lnTo>
                    <a:pt x="113580" y="237857"/>
                  </a:lnTo>
                  <a:lnTo>
                    <a:pt x="124025" y="234927"/>
                  </a:lnTo>
                  <a:lnTo>
                    <a:pt x="134762" y="231286"/>
                  </a:lnTo>
                  <a:lnTo>
                    <a:pt x="147852" y="225500"/>
                  </a:lnTo>
                  <a:lnTo>
                    <a:pt x="166869" y="21517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16362" y="223269"/>
              <a:ext cx="182362" cy="336913"/>
            </a:xfrm>
            <a:custGeom>
              <a:avLst/>
              <a:gdLst/>
              <a:ahLst/>
              <a:cxnLst/>
              <a:rect l="0" t="0" r="0" b="0"/>
              <a:pathLst>
                <a:path w="182362" h="336913">
                  <a:moveTo>
                    <a:pt x="34962" y="336912"/>
                  </a:moveTo>
                  <a:lnTo>
                    <a:pt x="32028" y="328044"/>
                  </a:lnTo>
                  <a:lnTo>
                    <a:pt x="29246" y="319057"/>
                  </a:lnTo>
                  <a:lnTo>
                    <a:pt x="26351" y="309057"/>
                  </a:lnTo>
                  <a:lnTo>
                    <a:pt x="23484" y="297904"/>
                  </a:lnTo>
                  <a:lnTo>
                    <a:pt x="20967" y="285444"/>
                  </a:lnTo>
                  <a:lnTo>
                    <a:pt x="18956" y="271737"/>
                  </a:lnTo>
                  <a:lnTo>
                    <a:pt x="17444" y="257147"/>
                  </a:lnTo>
                  <a:lnTo>
                    <a:pt x="16349" y="242217"/>
                  </a:lnTo>
                  <a:lnTo>
                    <a:pt x="15571" y="227293"/>
                  </a:lnTo>
                  <a:lnTo>
                    <a:pt x="14862" y="212512"/>
                  </a:lnTo>
                  <a:lnTo>
                    <a:pt x="13846" y="197902"/>
                  </a:lnTo>
                  <a:lnTo>
                    <a:pt x="12342" y="183449"/>
                  </a:lnTo>
                  <a:lnTo>
                    <a:pt x="10347" y="169286"/>
                  </a:lnTo>
                  <a:lnTo>
                    <a:pt x="7936" y="155688"/>
                  </a:lnTo>
                  <a:lnTo>
                    <a:pt x="5213" y="142759"/>
                  </a:lnTo>
                  <a:lnTo>
                    <a:pt x="2589" y="130449"/>
                  </a:lnTo>
                  <a:lnTo>
                    <a:pt x="746" y="118641"/>
                  </a:lnTo>
                  <a:lnTo>
                    <a:pt x="0" y="107219"/>
                  </a:lnTo>
                  <a:lnTo>
                    <a:pt x="485" y="96242"/>
                  </a:lnTo>
                  <a:lnTo>
                    <a:pt x="2332" y="85937"/>
                  </a:lnTo>
                  <a:lnTo>
                    <a:pt x="5470" y="76377"/>
                  </a:lnTo>
                  <a:lnTo>
                    <a:pt x="9847" y="67652"/>
                  </a:lnTo>
                  <a:lnTo>
                    <a:pt x="15526" y="59937"/>
                  </a:lnTo>
                  <a:lnTo>
                    <a:pt x="22422" y="53229"/>
                  </a:lnTo>
                  <a:lnTo>
                    <a:pt x="30492" y="47385"/>
                  </a:lnTo>
                  <a:lnTo>
                    <a:pt x="39810" y="42218"/>
                  </a:lnTo>
                  <a:lnTo>
                    <a:pt x="50301" y="37553"/>
                  </a:lnTo>
                  <a:lnTo>
                    <a:pt x="61769" y="33248"/>
                  </a:lnTo>
                  <a:lnTo>
                    <a:pt x="73991" y="29197"/>
                  </a:lnTo>
                  <a:lnTo>
                    <a:pt x="86763" y="25320"/>
                  </a:lnTo>
                  <a:lnTo>
                    <a:pt x="99762" y="21562"/>
                  </a:lnTo>
                  <a:lnTo>
                    <a:pt x="112562" y="17886"/>
                  </a:lnTo>
                  <a:lnTo>
                    <a:pt x="124938" y="14269"/>
                  </a:lnTo>
                  <a:lnTo>
                    <a:pt x="136604" y="10845"/>
                  </a:lnTo>
                  <a:lnTo>
                    <a:pt x="148368" y="7562"/>
                  </a:lnTo>
                  <a:lnTo>
                    <a:pt x="162377" y="4130"/>
                  </a:lnTo>
                  <a:lnTo>
                    <a:pt x="182361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51324" y="412782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4146" y="2934"/>
                  </a:lnTo>
                  <a:lnTo>
                    <a:pt x="93657" y="5716"/>
                  </a:lnTo>
                  <a:lnTo>
                    <a:pt x="83355" y="8616"/>
                  </a:lnTo>
                  <a:lnTo>
                    <a:pt x="73054" y="11656"/>
                  </a:lnTo>
                  <a:lnTo>
                    <a:pt x="62710" y="14821"/>
                  </a:lnTo>
                  <a:lnTo>
                    <a:pt x="52329" y="18085"/>
                  </a:lnTo>
                  <a:lnTo>
                    <a:pt x="42182" y="21464"/>
                  </a:lnTo>
                  <a:lnTo>
                    <a:pt x="31687" y="25453"/>
                  </a:lnTo>
                  <a:lnTo>
                    <a:pt x="18806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75580" y="412453"/>
              <a:ext cx="107289" cy="128869"/>
            </a:xfrm>
            <a:custGeom>
              <a:avLst/>
              <a:gdLst/>
              <a:ahLst/>
              <a:cxnLst/>
              <a:rect l="0" t="0" r="0" b="0"/>
              <a:pathLst>
                <a:path w="107289" h="128869">
                  <a:moveTo>
                    <a:pt x="45512" y="0"/>
                  </a:moveTo>
                  <a:lnTo>
                    <a:pt x="36778" y="3068"/>
                  </a:lnTo>
                  <a:lnTo>
                    <a:pt x="29072" y="7131"/>
                  </a:lnTo>
                  <a:lnTo>
                    <a:pt x="21679" y="12628"/>
                  </a:lnTo>
                  <a:lnTo>
                    <a:pt x="14763" y="19561"/>
                  </a:lnTo>
                  <a:lnTo>
                    <a:pt x="8881" y="28007"/>
                  </a:lnTo>
                  <a:lnTo>
                    <a:pt x="4271" y="37853"/>
                  </a:lnTo>
                  <a:lnTo>
                    <a:pt x="1177" y="48691"/>
                  </a:lnTo>
                  <a:lnTo>
                    <a:pt x="0" y="59944"/>
                  </a:lnTo>
                  <a:lnTo>
                    <a:pt x="768" y="71242"/>
                  </a:lnTo>
                  <a:lnTo>
                    <a:pt x="3215" y="82265"/>
                  </a:lnTo>
                  <a:lnTo>
                    <a:pt x="6984" y="92665"/>
                  </a:lnTo>
                  <a:lnTo>
                    <a:pt x="11745" y="102317"/>
                  </a:lnTo>
                  <a:lnTo>
                    <a:pt x="17548" y="110949"/>
                  </a:lnTo>
                  <a:lnTo>
                    <a:pt x="24799" y="118078"/>
                  </a:lnTo>
                  <a:lnTo>
                    <a:pt x="33593" y="123567"/>
                  </a:lnTo>
                  <a:lnTo>
                    <a:pt x="43430" y="127272"/>
                  </a:lnTo>
                  <a:lnTo>
                    <a:pt x="53417" y="128868"/>
                  </a:lnTo>
                  <a:lnTo>
                    <a:pt x="63022" y="128376"/>
                  </a:lnTo>
                  <a:lnTo>
                    <a:pt x="72080" y="125776"/>
                  </a:lnTo>
                  <a:lnTo>
                    <a:pt x="80616" y="120841"/>
                  </a:lnTo>
                  <a:lnTo>
                    <a:pt x="88711" y="113670"/>
                  </a:lnTo>
                  <a:lnTo>
                    <a:pt x="95977" y="104620"/>
                  </a:lnTo>
                  <a:lnTo>
                    <a:pt x="101581" y="94112"/>
                  </a:lnTo>
                  <a:lnTo>
                    <a:pt x="105203" y="82534"/>
                  </a:lnTo>
                  <a:lnTo>
                    <a:pt x="106992" y="70356"/>
                  </a:lnTo>
                  <a:lnTo>
                    <a:pt x="107288" y="58116"/>
                  </a:lnTo>
                  <a:lnTo>
                    <a:pt x="106437" y="46128"/>
                  </a:lnTo>
                  <a:lnTo>
                    <a:pt x="104258" y="35132"/>
                  </a:lnTo>
                  <a:lnTo>
                    <a:pt x="100069" y="26337"/>
                  </a:lnTo>
                  <a:lnTo>
                    <a:pt x="93678" y="20209"/>
                  </a:lnTo>
                  <a:lnTo>
                    <a:pt x="85928" y="16778"/>
                  </a:lnTo>
                  <a:lnTo>
                    <a:pt x="77679" y="15867"/>
                  </a:lnTo>
                  <a:lnTo>
                    <a:pt x="68204" y="19636"/>
                  </a:lnTo>
                  <a:lnTo>
                    <a:pt x="56041" y="3158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20107" y="168493"/>
              <a:ext cx="90500" cy="349246"/>
            </a:xfrm>
            <a:custGeom>
              <a:avLst/>
              <a:gdLst/>
              <a:ahLst/>
              <a:cxnLst/>
              <a:rect l="0" t="0" r="0" b="0"/>
              <a:pathLst>
                <a:path w="90500" h="349246">
                  <a:moveTo>
                    <a:pt x="69442" y="349245"/>
                  </a:moveTo>
                  <a:lnTo>
                    <a:pt x="66508" y="340444"/>
                  </a:lnTo>
                  <a:lnTo>
                    <a:pt x="63726" y="332097"/>
                  </a:lnTo>
                  <a:lnTo>
                    <a:pt x="60826" y="323390"/>
                  </a:lnTo>
                  <a:lnTo>
                    <a:pt x="57786" y="313923"/>
                  </a:lnTo>
                  <a:lnTo>
                    <a:pt x="54621" y="303131"/>
                  </a:lnTo>
                  <a:lnTo>
                    <a:pt x="51357" y="290833"/>
                  </a:lnTo>
                  <a:lnTo>
                    <a:pt x="48019" y="277168"/>
                  </a:lnTo>
                  <a:lnTo>
                    <a:pt x="44627" y="262401"/>
                  </a:lnTo>
                  <a:lnTo>
                    <a:pt x="41198" y="246807"/>
                  </a:lnTo>
                  <a:lnTo>
                    <a:pt x="37744" y="230779"/>
                  </a:lnTo>
                  <a:lnTo>
                    <a:pt x="34271" y="214801"/>
                  </a:lnTo>
                  <a:lnTo>
                    <a:pt x="30787" y="199132"/>
                  </a:lnTo>
                  <a:lnTo>
                    <a:pt x="27294" y="183832"/>
                  </a:lnTo>
                  <a:lnTo>
                    <a:pt x="23796" y="168866"/>
                  </a:lnTo>
                  <a:lnTo>
                    <a:pt x="20294" y="154165"/>
                  </a:lnTo>
                  <a:lnTo>
                    <a:pt x="16789" y="139664"/>
                  </a:lnTo>
                  <a:lnTo>
                    <a:pt x="13283" y="125307"/>
                  </a:lnTo>
                  <a:lnTo>
                    <a:pt x="9780" y="111051"/>
                  </a:lnTo>
                  <a:lnTo>
                    <a:pt x="6445" y="96865"/>
                  </a:lnTo>
                  <a:lnTo>
                    <a:pt x="3584" y="82727"/>
                  </a:lnTo>
                  <a:lnTo>
                    <a:pt x="1338" y="68631"/>
                  </a:lnTo>
                  <a:lnTo>
                    <a:pt x="0" y="54893"/>
                  </a:lnTo>
                  <a:lnTo>
                    <a:pt x="85" y="42122"/>
                  </a:lnTo>
                  <a:lnTo>
                    <a:pt x="1747" y="30579"/>
                  </a:lnTo>
                  <a:lnTo>
                    <a:pt x="5152" y="20524"/>
                  </a:lnTo>
                  <a:lnTo>
                    <a:pt x="10637" y="12367"/>
                  </a:lnTo>
                  <a:lnTo>
                    <a:pt x="18171" y="6151"/>
                  </a:lnTo>
                  <a:lnTo>
                    <a:pt x="27127" y="1942"/>
                  </a:lnTo>
                  <a:lnTo>
                    <a:pt x="36507" y="0"/>
                  </a:lnTo>
                  <a:lnTo>
                    <a:pt x="45692" y="242"/>
                  </a:lnTo>
                  <a:lnTo>
                    <a:pt x="54352" y="2208"/>
                  </a:lnTo>
                  <a:lnTo>
                    <a:pt x="63223" y="5530"/>
                  </a:lnTo>
                  <a:lnTo>
                    <a:pt x="74193" y="11614"/>
                  </a:lnTo>
                  <a:lnTo>
                    <a:pt x="90499" y="2286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6377" y="37033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6946" y="2867"/>
                  </a:lnTo>
                  <a:lnTo>
                    <a:pt x="97959" y="5009"/>
                  </a:lnTo>
                  <a:lnTo>
                    <a:pt x="87963" y="6612"/>
                  </a:lnTo>
                  <a:lnTo>
                    <a:pt x="76983" y="7793"/>
                  </a:lnTo>
                  <a:lnTo>
                    <a:pt x="65171" y="8641"/>
                  </a:lnTo>
                  <a:lnTo>
                    <a:pt x="52731" y="9239"/>
                  </a:lnTo>
                  <a:lnTo>
                    <a:pt x="40437" y="9654"/>
                  </a:lnTo>
                  <a:lnTo>
                    <a:pt x="28416" y="9984"/>
                  </a:lnTo>
                  <a:lnTo>
                    <a:pt x="1561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05403" y="330582"/>
              <a:ext cx="94758" cy="176629"/>
            </a:xfrm>
            <a:custGeom>
              <a:avLst/>
              <a:gdLst/>
              <a:ahLst/>
              <a:cxnLst/>
              <a:rect l="0" t="0" r="0" b="0"/>
              <a:pathLst>
                <a:path w="94758" h="176629">
                  <a:moveTo>
                    <a:pt x="0" y="71343"/>
                  </a:moveTo>
                  <a:lnTo>
                    <a:pt x="8801" y="77009"/>
                  </a:lnTo>
                  <a:lnTo>
                    <a:pt x="17148" y="80653"/>
                  </a:lnTo>
                  <a:lnTo>
                    <a:pt x="25847" y="82563"/>
                  </a:lnTo>
                  <a:lnTo>
                    <a:pt x="34968" y="83064"/>
                  </a:lnTo>
                  <a:lnTo>
                    <a:pt x="44463" y="82445"/>
                  </a:lnTo>
                  <a:lnTo>
                    <a:pt x="54246" y="80964"/>
                  </a:lnTo>
                  <a:lnTo>
                    <a:pt x="63914" y="78524"/>
                  </a:lnTo>
                  <a:lnTo>
                    <a:pt x="72791" y="74688"/>
                  </a:lnTo>
                  <a:lnTo>
                    <a:pt x="80562" y="69333"/>
                  </a:lnTo>
                  <a:lnTo>
                    <a:pt x="86930" y="62620"/>
                  </a:lnTo>
                  <a:lnTo>
                    <a:pt x="91457" y="54819"/>
                  </a:lnTo>
                  <a:lnTo>
                    <a:pt x="94083" y="46204"/>
                  </a:lnTo>
                  <a:lnTo>
                    <a:pt x="94729" y="37167"/>
                  </a:lnTo>
                  <a:lnTo>
                    <a:pt x="93125" y="28188"/>
                  </a:lnTo>
                  <a:lnTo>
                    <a:pt x="89344" y="19538"/>
                  </a:lnTo>
                  <a:lnTo>
                    <a:pt x="83724" y="11767"/>
                  </a:lnTo>
                  <a:lnTo>
                    <a:pt x="76672" y="5758"/>
                  </a:lnTo>
                  <a:lnTo>
                    <a:pt x="68568" y="1836"/>
                  </a:lnTo>
                  <a:lnTo>
                    <a:pt x="59876" y="0"/>
                  </a:lnTo>
                  <a:lnTo>
                    <a:pt x="51130" y="198"/>
                  </a:lnTo>
                  <a:lnTo>
                    <a:pt x="42627" y="2185"/>
                  </a:lnTo>
                  <a:lnTo>
                    <a:pt x="34614" y="5771"/>
                  </a:lnTo>
                  <a:lnTo>
                    <a:pt x="27379" y="10910"/>
                  </a:lnTo>
                  <a:lnTo>
                    <a:pt x="20998" y="17439"/>
                  </a:lnTo>
                  <a:lnTo>
                    <a:pt x="15542" y="25261"/>
                  </a:lnTo>
                  <a:lnTo>
                    <a:pt x="11168" y="34413"/>
                  </a:lnTo>
                  <a:lnTo>
                    <a:pt x="7857" y="44788"/>
                  </a:lnTo>
                  <a:lnTo>
                    <a:pt x="5615" y="56009"/>
                  </a:lnTo>
                  <a:lnTo>
                    <a:pt x="4551" y="67533"/>
                  </a:lnTo>
                  <a:lnTo>
                    <a:pt x="4617" y="79022"/>
                  </a:lnTo>
                  <a:lnTo>
                    <a:pt x="5795" y="90346"/>
                  </a:lnTo>
                  <a:lnTo>
                    <a:pt x="8181" y="101483"/>
                  </a:lnTo>
                  <a:lnTo>
                    <a:pt x="11711" y="112451"/>
                  </a:lnTo>
                  <a:lnTo>
                    <a:pt x="16200" y="123122"/>
                  </a:lnTo>
                  <a:lnTo>
                    <a:pt x="21429" y="133222"/>
                  </a:lnTo>
                  <a:lnTo>
                    <a:pt x="27213" y="142639"/>
                  </a:lnTo>
                  <a:lnTo>
                    <a:pt x="33723" y="151099"/>
                  </a:lnTo>
                  <a:lnTo>
                    <a:pt x="41456" y="158104"/>
                  </a:lnTo>
                  <a:lnTo>
                    <a:pt x="50569" y="163517"/>
                  </a:lnTo>
                  <a:lnTo>
                    <a:pt x="60324" y="167516"/>
                  </a:lnTo>
                  <a:lnTo>
                    <a:pt x="70219" y="170807"/>
                  </a:lnTo>
                  <a:lnTo>
                    <a:pt x="81127" y="173679"/>
                  </a:lnTo>
                  <a:lnTo>
                    <a:pt x="94757" y="1766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69696" y="374686"/>
              <a:ext cx="193677" cy="126431"/>
            </a:xfrm>
            <a:custGeom>
              <a:avLst/>
              <a:gdLst/>
              <a:ahLst/>
              <a:cxnLst/>
              <a:rect l="0" t="0" r="0" b="0"/>
              <a:pathLst>
                <a:path w="193677" h="126431">
                  <a:moveTo>
                    <a:pt x="77862" y="48296"/>
                  </a:moveTo>
                  <a:lnTo>
                    <a:pt x="74929" y="39495"/>
                  </a:lnTo>
                  <a:lnTo>
                    <a:pt x="72147" y="31148"/>
                  </a:lnTo>
                  <a:lnTo>
                    <a:pt x="69233" y="22467"/>
                  </a:lnTo>
                  <a:lnTo>
                    <a:pt x="65674" y="14038"/>
                  </a:lnTo>
                  <a:lnTo>
                    <a:pt x="60565" y="7136"/>
                  </a:lnTo>
                  <a:lnTo>
                    <a:pt x="53550" y="2366"/>
                  </a:lnTo>
                  <a:lnTo>
                    <a:pt x="45080" y="0"/>
                  </a:lnTo>
                  <a:lnTo>
                    <a:pt x="36096" y="309"/>
                  </a:lnTo>
                  <a:lnTo>
                    <a:pt x="27216" y="3157"/>
                  </a:lnTo>
                  <a:lnTo>
                    <a:pt x="19002" y="8290"/>
                  </a:lnTo>
                  <a:lnTo>
                    <a:pt x="12106" y="15532"/>
                  </a:lnTo>
                  <a:lnTo>
                    <a:pt x="6742" y="24580"/>
                  </a:lnTo>
                  <a:lnTo>
                    <a:pt x="2940" y="35057"/>
                  </a:lnTo>
                  <a:lnTo>
                    <a:pt x="740" y="46603"/>
                  </a:lnTo>
                  <a:lnTo>
                    <a:pt x="0" y="58918"/>
                  </a:lnTo>
                  <a:lnTo>
                    <a:pt x="618" y="71608"/>
                  </a:lnTo>
                  <a:lnTo>
                    <a:pt x="2619" y="84201"/>
                  </a:lnTo>
                  <a:lnTo>
                    <a:pt x="5896" y="96429"/>
                  </a:lnTo>
                  <a:lnTo>
                    <a:pt x="10552" y="107588"/>
                  </a:lnTo>
                  <a:lnTo>
                    <a:pt x="16958" y="116492"/>
                  </a:lnTo>
                  <a:lnTo>
                    <a:pt x="25150" y="122689"/>
                  </a:lnTo>
                  <a:lnTo>
                    <a:pt x="34565" y="126052"/>
                  </a:lnTo>
                  <a:lnTo>
                    <a:pt x="44263" y="126430"/>
                  </a:lnTo>
                  <a:lnTo>
                    <a:pt x="53664" y="124055"/>
                  </a:lnTo>
                  <a:lnTo>
                    <a:pt x="62415" y="119413"/>
                  </a:lnTo>
                  <a:lnTo>
                    <a:pt x="70211" y="113034"/>
                  </a:lnTo>
                  <a:lnTo>
                    <a:pt x="77007" y="105384"/>
                  </a:lnTo>
                  <a:lnTo>
                    <a:pt x="82925" y="96829"/>
                  </a:lnTo>
                  <a:lnTo>
                    <a:pt x="88149" y="87644"/>
                  </a:lnTo>
                  <a:lnTo>
                    <a:pt x="92883" y="78057"/>
                  </a:lnTo>
                  <a:lnTo>
                    <a:pt x="98190" y="69374"/>
                  </a:lnTo>
                  <a:lnTo>
                    <a:pt x="104731" y="63989"/>
                  </a:lnTo>
                  <a:lnTo>
                    <a:pt x="111451" y="62654"/>
                  </a:lnTo>
                  <a:lnTo>
                    <a:pt x="118097" y="64393"/>
                  </a:lnTo>
                  <a:lnTo>
                    <a:pt x="124737" y="68114"/>
                  </a:lnTo>
                  <a:lnTo>
                    <a:pt x="131595" y="72895"/>
                  </a:lnTo>
                  <a:lnTo>
                    <a:pt x="138999" y="77957"/>
                  </a:lnTo>
                  <a:lnTo>
                    <a:pt x="147066" y="82880"/>
                  </a:lnTo>
                  <a:lnTo>
                    <a:pt x="155485" y="87375"/>
                  </a:lnTo>
                  <a:lnTo>
                    <a:pt x="164549" y="91586"/>
                  </a:lnTo>
                  <a:lnTo>
                    <a:pt x="176172" y="95877"/>
                  </a:lnTo>
                  <a:lnTo>
                    <a:pt x="193676" y="10093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79219" y="358796"/>
              <a:ext cx="121024" cy="140394"/>
            </a:xfrm>
            <a:custGeom>
              <a:avLst/>
              <a:gdLst/>
              <a:ahLst/>
              <a:cxnLst/>
              <a:rect l="0" t="0" r="0" b="0"/>
              <a:pathLst>
                <a:path w="121024" h="140394">
                  <a:moveTo>
                    <a:pt x="78909" y="11543"/>
                  </a:moveTo>
                  <a:lnTo>
                    <a:pt x="72975" y="5877"/>
                  </a:lnTo>
                  <a:lnTo>
                    <a:pt x="66770" y="2233"/>
                  </a:lnTo>
                  <a:lnTo>
                    <a:pt x="59679" y="328"/>
                  </a:lnTo>
                  <a:lnTo>
                    <a:pt x="51912" y="0"/>
                  </a:lnTo>
                  <a:lnTo>
                    <a:pt x="43913" y="1267"/>
                  </a:lnTo>
                  <a:lnTo>
                    <a:pt x="35977" y="3996"/>
                  </a:lnTo>
                  <a:lnTo>
                    <a:pt x="28375" y="8090"/>
                  </a:lnTo>
                  <a:lnTo>
                    <a:pt x="21431" y="13573"/>
                  </a:lnTo>
                  <a:lnTo>
                    <a:pt x="15251" y="20336"/>
                  </a:lnTo>
                  <a:lnTo>
                    <a:pt x="9935" y="28315"/>
                  </a:lnTo>
                  <a:lnTo>
                    <a:pt x="5655" y="37572"/>
                  </a:lnTo>
                  <a:lnTo>
                    <a:pt x="2413" y="48018"/>
                  </a:lnTo>
                  <a:lnTo>
                    <a:pt x="386" y="59286"/>
                  </a:lnTo>
                  <a:lnTo>
                    <a:pt x="0" y="70841"/>
                  </a:lnTo>
                  <a:lnTo>
                    <a:pt x="1338" y="82347"/>
                  </a:lnTo>
                  <a:lnTo>
                    <a:pt x="4354" y="93512"/>
                  </a:lnTo>
                  <a:lnTo>
                    <a:pt x="9046" y="104010"/>
                  </a:lnTo>
                  <a:lnTo>
                    <a:pt x="15243" y="113726"/>
                  </a:lnTo>
                  <a:lnTo>
                    <a:pt x="22826" y="122403"/>
                  </a:lnTo>
                  <a:lnTo>
                    <a:pt x="31810" y="129561"/>
                  </a:lnTo>
                  <a:lnTo>
                    <a:pt x="42065" y="135070"/>
                  </a:lnTo>
                  <a:lnTo>
                    <a:pt x="53034" y="138788"/>
                  </a:lnTo>
                  <a:lnTo>
                    <a:pt x="63856" y="140393"/>
                  </a:lnTo>
                  <a:lnTo>
                    <a:pt x="74051" y="139921"/>
                  </a:lnTo>
                  <a:lnTo>
                    <a:pt x="83411" y="137800"/>
                  </a:lnTo>
                  <a:lnTo>
                    <a:pt x="92836" y="134356"/>
                  </a:lnTo>
                  <a:lnTo>
                    <a:pt x="104267" y="128172"/>
                  </a:lnTo>
                  <a:lnTo>
                    <a:pt x="121023" y="1168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31828" y="212412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7"/>
                  </a:lnTo>
                  <a:lnTo>
                    <a:pt x="3687" y="46801"/>
                  </a:lnTo>
                  <a:lnTo>
                    <a:pt x="5354" y="60109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2" y="104632"/>
                  </a:lnTo>
                  <a:lnTo>
                    <a:pt x="11335" y="119750"/>
                  </a:lnTo>
                  <a:lnTo>
                    <a:pt x="13566" y="134662"/>
                  </a:lnTo>
                  <a:lnTo>
                    <a:pt x="16142" y="149360"/>
                  </a:lnTo>
                  <a:lnTo>
                    <a:pt x="18985" y="163876"/>
                  </a:lnTo>
                  <a:lnTo>
                    <a:pt x="21861" y="178253"/>
                  </a:lnTo>
                  <a:lnTo>
                    <a:pt x="24404" y="192525"/>
                  </a:lnTo>
                  <a:lnTo>
                    <a:pt x="26448" y="206720"/>
                  </a:lnTo>
                  <a:lnTo>
                    <a:pt x="28159" y="220695"/>
                  </a:lnTo>
                  <a:lnTo>
                    <a:pt x="29921" y="234159"/>
                  </a:lnTo>
                  <a:lnTo>
                    <a:pt x="31939" y="246919"/>
                  </a:lnTo>
                  <a:lnTo>
                    <a:pt x="33473" y="256398"/>
                  </a:lnTo>
                  <a:lnTo>
                    <a:pt x="33771" y="259263"/>
                  </a:lnTo>
                  <a:lnTo>
                    <a:pt x="33493" y="256414"/>
                  </a:lnTo>
                  <a:lnTo>
                    <a:pt x="33246" y="249796"/>
                  </a:lnTo>
                  <a:lnTo>
                    <a:pt x="33505" y="241097"/>
                  </a:lnTo>
                  <a:lnTo>
                    <a:pt x="34449" y="231365"/>
                  </a:lnTo>
                  <a:lnTo>
                    <a:pt x="36213" y="221317"/>
                  </a:lnTo>
                  <a:lnTo>
                    <a:pt x="38988" y="211532"/>
                  </a:lnTo>
                  <a:lnTo>
                    <a:pt x="42783" y="202278"/>
                  </a:lnTo>
                  <a:lnTo>
                    <a:pt x="47617" y="194072"/>
                  </a:lnTo>
                  <a:lnTo>
                    <a:pt x="53609" y="187757"/>
                  </a:lnTo>
                  <a:lnTo>
                    <a:pt x="60710" y="183624"/>
                  </a:lnTo>
                  <a:lnTo>
                    <a:pt x="68578" y="181643"/>
                  </a:lnTo>
                  <a:lnTo>
                    <a:pt x="76697" y="181742"/>
                  </a:lnTo>
                  <a:lnTo>
                    <a:pt x="84743" y="183663"/>
                  </a:lnTo>
                  <a:lnTo>
                    <a:pt x="92431" y="187203"/>
                  </a:lnTo>
                  <a:lnTo>
                    <a:pt x="99442" y="192312"/>
                  </a:lnTo>
                  <a:lnTo>
                    <a:pt x="105678" y="198821"/>
                  </a:lnTo>
                  <a:lnTo>
                    <a:pt x="111373" y="206630"/>
                  </a:lnTo>
                  <a:lnTo>
                    <a:pt x="116972" y="215773"/>
                  </a:lnTo>
                  <a:lnTo>
                    <a:pt x="122741" y="226142"/>
                  </a:lnTo>
                  <a:lnTo>
                    <a:pt x="128602" y="237358"/>
                  </a:lnTo>
                  <a:lnTo>
                    <a:pt x="134237" y="248879"/>
                  </a:lnTo>
                  <a:lnTo>
                    <a:pt x="139473" y="260353"/>
                  </a:lnTo>
                  <a:lnTo>
                    <a:pt x="144339" y="271196"/>
                  </a:lnTo>
                  <a:lnTo>
                    <a:pt x="149565" y="281565"/>
                  </a:lnTo>
                  <a:lnTo>
                    <a:pt x="156726" y="292366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92951" y="316526"/>
              <a:ext cx="99381" cy="289249"/>
            </a:xfrm>
            <a:custGeom>
              <a:avLst/>
              <a:gdLst/>
              <a:ahLst/>
              <a:cxnLst/>
              <a:rect l="0" t="0" r="0" b="0"/>
              <a:pathLst>
                <a:path w="99381" h="289249">
                  <a:moveTo>
                    <a:pt x="10488" y="91584"/>
                  </a:moveTo>
                  <a:lnTo>
                    <a:pt x="7621" y="103386"/>
                  </a:lnTo>
                  <a:lnTo>
                    <a:pt x="5479" y="115156"/>
                  </a:lnTo>
                  <a:lnTo>
                    <a:pt x="3881" y="128051"/>
                  </a:lnTo>
                  <a:lnTo>
                    <a:pt x="2873" y="142071"/>
                  </a:lnTo>
                  <a:lnTo>
                    <a:pt x="2673" y="157048"/>
                  </a:lnTo>
                  <a:lnTo>
                    <a:pt x="3324" y="172770"/>
                  </a:lnTo>
                  <a:lnTo>
                    <a:pt x="4562" y="189046"/>
                  </a:lnTo>
                  <a:lnTo>
                    <a:pt x="5926" y="205718"/>
                  </a:lnTo>
                  <a:lnTo>
                    <a:pt x="7135" y="222664"/>
                  </a:lnTo>
                  <a:lnTo>
                    <a:pt x="8098" y="239634"/>
                  </a:lnTo>
                  <a:lnTo>
                    <a:pt x="8818" y="256261"/>
                  </a:lnTo>
                  <a:lnTo>
                    <a:pt x="9333" y="272281"/>
                  </a:lnTo>
                  <a:lnTo>
                    <a:pt x="9551" y="284538"/>
                  </a:lnTo>
                  <a:lnTo>
                    <a:pt x="9205" y="289248"/>
                  </a:lnTo>
                  <a:lnTo>
                    <a:pt x="8150" y="287958"/>
                  </a:lnTo>
                  <a:lnTo>
                    <a:pt x="6609" y="282755"/>
                  </a:lnTo>
                  <a:lnTo>
                    <a:pt x="5025" y="274867"/>
                  </a:lnTo>
                  <a:lnTo>
                    <a:pt x="3658" y="265078"/>
                  </a:lnTo>
                  <a:lnTo>
                    <a:pt x="2586" y="253784"/>
                  </a:lnTo>
                  <a:lnTo>
                    <a:pt x="1790" y="241083"/>
                  </a:lnTo>
                  <a:lnTo>
                    <a:pt x="1219" y="227141"/>
                  </a:lnTo>
                  <a:lnTo>
                    <a:pt x="818" y="212357"/>
                  </a:lnTo>
                  <a:lnTo>
                    <a:pt x="542" y="197280"/>
                  </a:lnTo>
                  <a:lnTo>
                    <a:pt x="353" y="182248"/>
                  </a:lnTo>
                  <a:lnTo>
                    <a:pt x="224" y="167391"/>
                  </a:lnTo>
                  <a:lnTo>
                    <a:pt x="138" y="152728"/>
                  </a:lnTo>
                  <a:lnTo>
                    <a:pt x="79" y="138234"/>
                  </a:lnTo>
                  <a:lnTo>
                    <a:pt x="39" y="123873"/>
                  </a:lnTo>
                  <a:lnTo>
                    <a:pt x="13" y="109610"/>
                  </a:lnTo>
                  <a:lnTo>
                    <a:pt x="0" y="95422"/>
                  </a:lnTo>
                  <a:lnTo>
                    <a:pt x="161" y="81451"/>
                  </a:lnTo>
                  <a:lnTo>
                    <a:pt x="801" y="67990"/>
                  </a:lnTo>
                  <a:lnTo>
                    <a:pt x="2054" y="55161"/>
                  </a:lnTo>
                  <a:lnTo>
                    <a:pt x="4049" y="43089"/>
                  </a:lnTo>
                  <a:lnTo>
                    <a:pt x="6991" y="31974"/>
                  </a:lnTo>
                  <a:lnTo>
                    <a:pt x="10904" y="21845"/>
                  </a:lnTo>
                  <a:lnTo>
                    <a:pt x="15819" y="13059"/>
                  </a:lnTo>
                  <a:lnTo>
                    <a:pt x="21868" y="6361"/>
                  </a:lnTo>
                  <a:lnTo>
                    <a:pt x="29006" y="1978"/>
                  </a:lnTo>
                  <a:lnTo>
                    <a:pt x="36900" y="0"/>
                  </a:lnTo>
                  <a:lnTo>
                    <a:pt x="45036" y="635"/>
                  </a:lnTo>
                  <a:lnTo>
                    <a:pt x="53098" y="3725"/>
                  </a:lnTo>
                  <a:lnTo>
                    <a:pt x="60968" y="8696"/>
                  </a:lnTo>
                  <a:lnTo>
                    <a:pt x="68631" y="14771"/>
                  </a:lnTo>
                  <a:lnTo>
                    <a:pt x="76109" y="21412"/>
                  </a:lnTo>
                  <a:lnTo>
                    <a:pt x="83114" y="28646"/>
                  </a:lnTo>
                  <a:lnTo>
                    <a:pt x="89067" y="36939"/>
                  </a:lnTo>
                  <a:lnTo>
                    <a:pt x="93733" y="46477"/>
                  </a:lnTo>
                  <a:lnTo>
                    <a:pt x="97036" y="57001"/>
                  </a:lnTo>
                  <a:lnTo>
                    <a:pt x="98887" y="67991"/>
                  </a:lnTo>
                  <a:lnTo>
                    <a:pt x="99380" y="79081"/>
                  </a:lnTo>
                  <a:lnTo>
                    <a:pt x="98424" y="89781"/>
                  </a:lnTo>
                  <a:lnTo>
                    <a:pt x="95664" y="99428"/>
                  </a:lnTo>
                  <a:lnTo>
                    <a:pt x="91063" y="107756"/>
                  </a:lnTo>
                  <a:lnTo>
                    <a:pt x="84703" y="114685"/>
                  </a:lnTo>
                  <a:lnTo>
                    <a:pt x="76614" y="120130"/>
                  </a:lnTo>
                  <a:lnTo>
                    <a:pt x="67002" y="124203"/>
                  </a:lnTo>
                  <a:lnTo>
                    <a:pt x="56579" y="127150"/>
                  </a:lnTo>
                  <a:lnTo>
                    <a:pt x="45353" y="129548"/>
                  </a:lnTo>
                  <a:lnTo>
                    <a:pt x="31223" y="131610"/>
                  </a:lnTo>
                  <a:lnTo>
                    <a:pt x="10488" y="13369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4413" y="359889"/>
              <a:ext cx="133825" cy="121922"/>
            </a:xfrm>
            <a:custGeom>
              <a:avLst/>
              <a:gdLst/>
              <a:ahLst/>
              <a:cxnLst/>
              <a:rect l="0" t="0" r="0" b="0"/>
              <a:pathLst>
                <a:path w="133825" h="121922">
                  <a:moveTo>
                    <a:pt x="70653" y="58750"/>
                  </a:moveTo>
                  <a:lnTo>
                    <a:pt x="70519" y="47082"/>
                  </a:lnTo>
                  <a:lnTo>
                    <a:pt x="69238" y="36593"/>
                  </a:lnTo>
                  <a:lnTo>
                    <a:pt x="66640" y="26310"/>
                  </a:lnTo>
                  <a:lnTo>
                    <a:pt x="62748" y="16700"/>
                  </a:lnTo>
                  <a:lnTo>
                    <a:pt x="57467" y="8949"/>
                  </a:lnTo>
                  <a:lnTo>
                    <a:pt x="50885" y="3577"/>
                  </a:lnTo>
                  <a:lnTo>
                    <a:pt x="43385" y="624"/>
                  </a:lnTo>
                  <a:lnTo>
                    <a:pt x="35523" y="0"/>
                  </a:lnTo>
                  <a:lnTo>
                    <a:pt x="27659" y="1407"/>
                  </a:lnTo>
                  <a:lnTo>
                    <a:pt x="20263" y="4756"/>
                  </a:lnTo>
                  <a:lnTo>
                    <a:pt x="13983" y="10262"/>
                  </a:lnTo>
                  <a:lnTo>
                    <a:pt x="9061" y="17847"/>
                  </a:lnTo>
                  <a:lnTo>
                    <a:pt x="5400" y="27191"/>
                  </a:lnTo>
                  <a:lnTo>
                    <a:pt x="2771" y="37904"/>
                  </a:lnTo>
                  <a:lnTo>
                    <a:pt x="933" y="49618"/>
                  </a:lnTo>
                  <a:lnTo>
                    <a:pt x="0" y="61718"/>
                  </a:lnTo>
                  <a:lnTo>
                    <a:pt x="422" y="73375"/>
                  </a:lnTo>
                  <a:lnTo>
                    <a:pt x="2338" y="84158"/>
                  </a:lnTo>
                  <a:lnTo>
                    <a:pt x="5760" y="93531"/>
                  </a:lnTo>
                  <a:lnTo>
                    <a:pt x="10731" y="100698"/>
                  </a:lnTo>
                  <a:lnTo>
                    <a:pt x="17109" y="105436"/>
                  </a:lnTo>
                  <a:lnTo>
                    <a:pt x="24477" y="107838"/>
                  </a:lnTo>
                  <a:lnTo>
                    <a:pt x="32253" y="108029"/>
                  </a:lnTo>
                  <a:lnTo>
                    <a:pt x="40064" y="106306"/>
                  </a:lnTo>
                  <a:lnTo>
                    <a:pt x="47594" y="102899"/>
                  </a:lnTo>
                  <a:lnTo>
                    <a:pt x="54497" y="97881"/>
                  </a:lnTo>
                  <a:lnTo>
                    <a:pt x="60672" y="91472"/>
                  </a:lnTo>
                  <a:lnTo>
                    <a:pt x="66736" y="85217"/>
                  </a:lnTo>
                  <a:lnTo>
                    <a:pt x="73587" y="82425"/>
                  </a:lnTo>
                  <a:lnTo>
                    <a:pt x="80808" y="84096"/>
                  </a:lnTo>
                  <a:lnTo>
                    <a:pt x="87637" y="88168"/>
                  </a:lnTo>
                  <a:lnTo>
                    <a:pt x="94242" y="93315"/>
                  </a:lnTo>
                  <a:lnTo>
                    <a:pt x="101880" y="99382"/>
                  </a:lnTo>
                  <a:lnTo>
                    <a:pt x="113466" y="107984"/>
                  </a:lnTo>
                  <a:lnTo>
                    <a:pt x="133824" y="12192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19293" y="397582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8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3" y="63479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7" y="93102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19293" y="3133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03522" y="344939"/>
              <a:ext cx="94757" cy="116370"/>
            </a:xfrm>
            <a:custGeom>
              <a:avLst/>
              <a:gdLst/>
              <a:ahLst/>
              <a:cxnLst/>
              <a:rect l="0" t="0" r="0" b="0"/>
              <a:pathLst>
                <a:path w="94757" h="116370">
                  <a:moveTo>
                    <a:pt x="0" y="73700"/>
                  </a:moveTo>
                  <a:lnTo>
                    <a:pt x="2933" y="85435"/>
                  </a:lnTo>
                  <a:lnTo>
                    <a:pt x="5716" y="96564"/>
                  </a:lnTo>
                  <a:lnTo>
                    <a:pt x="8591" y="108051"/>
                  </a:lnTo>
                  <a:lnTo>
                    <a:pt x="10758" y="116098"/>
                  </a:lnTo>
                  <a:lnTo>
                    <a:pt x="11486" y="116369"/>
                  </a:lnTo>
                  <a:lnTo>
                    <a:pt x="11700" y="111105"/>
                  </a:lnTo>
                  <a:lnTo>
                    <a:pt x="12183" y="102521"/>
                  </a:lnTo>
                  <a:lnTo>
                    <a:pt x="13244" y="91932"/>
                  </a:lnTo>
                  <a:lnTo>
                    <a:pt x="15070" y="80270"/>
                  </a:lnTo>
                  <a:lnTo>
                    <a:pt x="17880" y="68303"/>
                  </a:lnTo>
                  <a:lnTo>
                    <a:pt x="21695" y="56454"/>
                  </a:lnTo>
                  <a:lnTo>
                    <a:pt x="26540" y="45193"/>
                  </a:lnTo>
                  <a:lnTo>
                    <a:pt x="32540" y="35147"/>
                  </a:lnTo>
                  <a:lnTo>
                    <a:pt x="39645" y="26539"/>
                  </a:lnTo>
                  <a:lnTo>
                    <a:pt x="47605" y="19397"/>
                  </a:lnTo>
                  <a:lnTo>
                    <a:pt x="57051" y="13041"/>
                  </a:lnTo>
                  <a:lnTo>
                    <a:pt x="71045" y="69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68407" y="387053"/>
              <a:ext cx="97367" cy="135165"/>
            </a:xfrm>
            <a:custGeom>
              <a:avLst/>
              <a:gdLst/>
              <a:ahLst/>
              <a:cxnLst/>
              <a:rect l="0" t="0" r="0" b="0"/>
              <a:pathLst>
                <a:path w="97367" h="135165">
                  <a:moveTo>
                    <a:pt x="72027" y="0"/>
                  </a:moveTo>
                  <a:lnTo>
                    <a:pt x="60427" y="3068"/>
                  </a:lnTo>
                  <a:lnTo>
                    <a:pt x="50578" y="7131"/>
                  </a:lnTo>
                  <a:lnTo>
                    <a:pt x="41572" y="12628"/>
                  </a:lnTo>
                  <a:lnTo>
                    <a:pt x="33131" y="19561"/>
                  </a:lnTo>
                  <a:lnTo>
                    <a:pt x="25104" y="28007"/>
                  </a:lnTo>
                  <a:lnTo>
                    <a:pt x="17395" y="37853"/>
                  </a:lnTo>
                  <a:lnTo>
                    <a:pt x="10408" y="48691"/>
                  </a:lnTo>
                  <a:lnTo>
                    <a:pt x="5002" y="59944"/>
                  </a:lnTo>
                  <a:lnTo>
                    <a:pt x="1522" y="71242"/>
                  </a:lnTo>
                  <a:lnTo>
                    <a:pt x="0" y="82265"/>
                  </a:lnTo>
                  <a:lnTo>
                    <a:pt x="416" y="92665"/>
                  </a:lnTo>
                  <a:lnTo>
                    <a:pt x="2554" y="102321"/>
                  </a:lnTo>
                  <a:lnTo>
                    <a:pt x="6242" y="111127"/>
                  </a:lnTo>
                  <a:lnTo>
                    <a:pt x="11452" y="118903"/>
                  </a:lnTo>
                  <a:lnTo>
                    <a:pt x="18023" y="125642"/>
                  </a:lnTo>
                  <a:lnTo>
                    <a:pt x="25704" y="130999"/>
                  </a:lnTo>
                  <a:lnTo>
                    <a:pt x="34228" y="134243"/>
                  </a:lnTo>
                  <a:lnTo>
                    <a:pt x="43364" y="135164"/>
                  </a:lnTo>
                  <a:lnTo>
                    <a:pt x="52770" y="134002"/>
                  </a:lnTo>
                  <a:lnTo>
                    <a:pt x="62003" y="131171"/>
                  </a:lnTo>
                  <a:lnTo>
                    <a:pt x="70831" y="127076"/>
                  </a:lnTo>
                  <a:lnTo>
                    <a:pt x="78895" y="121736"/>
                  </a:lnTo>
                  <a:lnTo>
                    <a:pt x="85631" y="114804"/>
                  </a:lnTo>
                  <a:lnTo>
                    <a:pt x="90860" y="106223"/>
                  </a:lnTo>
                  <a:lnTo>
                    <a:pt x="94558" y="96361"/>
                  </a:lnTo>
                  <a:lnTo>
                    <a:pt x="96682" y="85824"/>
                  </a:lnTo>
                  <a:lnTo>
                    <a:pt x="97366" y="75038"/>
                  </a:lnTo>
                  <a:lnTo>
                    <a:pt x="96710" y="64372"/>
                  </a:lnTo>
                  <a:lnTo>
                    <a:pt x="94683" y="54218"/>
                  </a:lnTo>
                  <a:lnTo>
                    <a:pt x="91406" y="44735"/>
                  </a:lnTo>
                  <a:lnTo>
                    <a:pt x="87409" y="36188"/>
                  </a:lnTo>
                  <a:lnTo>
                    <a:pt x="83158" y="28207"/>
                  </a:lnTo>
                  <a:lnTo>
                    <a:pt x="78281" y="20091"/>
                  </a:lnTo>
                  <a:lnTo>
                    <a:pt x="72027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94676" y="180051"/>
              <a:ext cx="82630" cy="343874"/>
            </a:xfrm>
            <a:custGeom>
              <a:avLst/>
              <a:gdLst/>
              <a:ahLst/>
              <a:cxnLst/>
              <a:rect l="0" t="0" r="0" b="0"/>
              <a:pathLst>
                <a:path w="82630" h="343874">
                  <a:moveTo>
                    <a:pt x="51043" y="343873"/>
                  </a:moveTo>
                  <a:lnTo>
                    <a:pt x="50977" y="332138"/>
                  </a:lnTo>
                  <a:lnTo>
                    <a:pt x="50337" y="321009"/>
                  </a:lnTo>
                  <a:lnTo>
                    <a:pt x="49040" y="309415"/>
                  </a:lnTo>
                  <a:lnTo>
                    <a:pt x="47180" y="297427"/>
                  </a:lnTo>
                  <a:lnTo>
                    <a:pt x="44864" y="285415"/>
                  </a:lnTo>
                  <a:lnTo>
                    <a:pt x="42197" y="273603"/>
                  </a:lnTo>
                  <a:lnTo>
                    <a:pt x="39273" y="261731"/>
                  </a:lnTo>
                  <a:lnTo>
                    <a:pt x="36166" y="249166"/>
                  </a:lnTo>
                  <a:lnTo>
                    <a:pt x="32930" y="235605"/>
                  </a:lnTo>
                  <a:lnTo>
                    <a:pt x="29606" y="221226"/>
                  </a:lnTo>
                  <a:lnTo>
                    <a:pt x="26222" y="206495"/>
                  </a:lnTo>
                  <a:lnTo>
                    <a:pt x="22797" y="191732"/>
                  </a:lnTo>
                  <a:lnTo>
                    <a:pt x="19345" y="177073"/>
                  </a:lnTo>
                  <a:lnTo>
                    <a:pt x="15872" y="162551"/>
                  </a:lnTo>
                  <a:lnTo>
                    <a:pt x="12393" y="148156"/>
                  </a:lnTo>
                  <a:lnTo>
                    <a:pt x="9073" y="133863"/>
                  </a:lnTo>
                  <a:lnTo>
                    <a:pt x="6223" y="119647"/>
                  </a:lnTo>
                  <a:lnTo>
                    <a:pt x="3974" y="105485"/>
                  </a:lnTo>
                  <a:lnTo>
                    <a:pt x="2294" y="91363"/>
                  </a:lnTo>
                  <a:lnTo>
                    <a:pt x="1085" y="77268"/>
                  </a:lnTo>
                  <a:lnTo>
                    <a:pt x="243" y="63201"/>
                  </a:lnTo>
                  <a:lnTo>
                    <a:pt x="0" y="49482"/>
                  </a:lnTo>
                  <a:lnTo>
                    <a:pt x="892" y="36724"/>
                  </a:lnTo>
                  <a:lnTo>
                    <a:pt x="3133" y="25194"/>
                  </a:lnTo>
                  <a:lnTo>
                    <a:pt x="6944" y="15318"/>
                  </a:lnTo>
                  <a:lnTo>
                    <a:pt x="12709" y="7813"/>
                  </a:lnTo>
                  <a:lnTo>
                    <a:pt x="20434" y="2847"/>
                  </a:lnTo>
                  <a:lnTo>
                    <a:pt x="29519" y="293"/>
                  </a:lnTo>
                  <a:lnTo>
                    <a:pt x="38987" y="0"/>
                  </a:lnTo>
                  <a:lnTo>
                    <a:pt x="48227" y="1642"/>
                  </a:lnTo>
                  <a:lnTo>
                    <a:pt x="56725" y="4501"/>
                  </a:lnTo>
                  <a:lnTo>
                    <a:pt x="64725" y="7850"/>
                  </a:lnTo>
                  <a:lnTo>
                    <a:pt x="72921" y="11975"/>
                  </a:lnTo>
                  <a:lnTo>
                    <a:pt x="82629" y="1748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19377" y="344939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41397" y="5801"/>
                  </a:lnTo>
                  <a:lnTo>
                    <a:pt x="134553" y="10725"/>
                  </a:lnTo>
                  <a:lnTo>
                    <a:pt x="126160" y="15223"/>
                  </a:lnTo>
                  <a:lnTo>
                    <a:pt x="116360" y="19271"/>
                  </a:lnTo>
                  <a:lnTo>
                    <a:pt x="105397" y="22637"/>
                  </a:lnTo>
                  <a:lnTo>
                    <a:pt x="93536" y="25249"/>
                  </a:lnTo>
                  <a:lnTo>
                    <a:pt x="81013" y="27349"/>
                  </a:lnTo>
                  <a:lnTo>
                    <a:pt x="68016" y="29376"/>
                  </a:lnTo>
                  <a:lnTo>
                    <a:pt x="54706" y="31591"/>
                  </a:lnTo>
                  <a:lnTo>
                    <a:pt x="41793" y="33921"/>
                  </a:lnTo>
                  <a:lnTo>
                    <a:pt x="29269" y="36277"/>
                  </a:lnTo>
                  <a:lnTo>
                    <a:pt x="16041" y="388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0574" y="378894"/>
              <a:ext cx="136871" cy="119631"/>
            </a:xfrm>
            <a:custGeom>
              <a:avLst/>
              <a:gdLst/>
              <a:ahLst/>
              <a:cxnLst/>
              <a:rect l="0" t="0" r="0" b="0"/>
              <a:pathLst>
                <a:path w="136871" h="119631">
                  <a:moveTo>
                    <a:pt x="0" y="14345"/>
                  </a:moveTo>
                  <a:lnTo>
                    <a:pt x="68" y="26013"/>
                  </a:lnTo>
                  <a:lnTo>
                    <a:pt x="708" y="36502"/>
                  </a:lnTo>
                  <a:lnTo>
                    <a:pt x="2000" y="46808"/>
                  </a:lnTo>
                  <a:lnTo>
                    <a:pt x="3686" y="57282"/>
                  </a:lnTo>
                  <a:lnTo>
                    <a:pt x="5354" y="68274"/>
                  </a:lnTo>
                  <a:lnTo>
                    <a:pt x="6770" y="79827"/>
                  </a:lnTo>
                  <a:lnTo>
                    <a:pt x="7943" y="88734"/>
                  </a:lnTo>
                  <a:lnTo>
                    <a:pt x="8897" y="90858"/>
                  </a:lnTo>
                  <a:lnTo>
                    <a:pt x="9535" y="87224"/>
                  </a:lnTo>
                  <a:lnTo>
                    <a:pt x="9935" y="79765"/>
                  </a:lnTo>
                  <a:lnTo>
                    <a:pt x="10515" y="70065"/>
                  </a:lnTo>
                  <a:lnTo>
                    <a:pt x="11951" y="59336"/>
                  </a:lnTo>
                  <a:lnTo>
                    <a:pt x="14541" y="48270"/>
                  </a:lnTo>
                  <a:lnTo>
                    <a:pt x="18245" y="37344"/>
                  </a:lnTo>
                  <a:lnTo>
                    <a:pt x="22871" y="26978"/>
                  </a:lnTo>
                  <a:lnTo>
                    <a:pt x="28209" y="17346"/>
                  </a:lnTo>
                  <a:lnTo>
                    <a:pt x="34232" y="9058"/>
                  </a:lnTo>
                  <a:lnTo>
                    <a:pt x="41098" y="3222"/>
                  </a:lnTo>
                  <a:lnTo>
                    <a:pt x="48820" y="230"/>
                  </a:lnTo>
                  <a:lnTo>
                    <a:pt x="57123" y="0"/>
                  </a:lnTo>
                  <a:lnTo>
                    <a:pt x="65541" y="2346"/>
                  </a:lnTo>
                  <a:lnTo>
                    <a:pt x="73797" y="6880"/>
                  </a:lnTo>
                  <a:lnTo>
                    <a:pt x="81796" y="12971"/>
                  </a:lnTo>
                  <a:lnTo>
                    <a:pt x="89549" y="19873"/>
                  </a:lnTo>
                  <a:lnTo>
                    <a:pt x="97091" y="27100"/>
                  </a:lnTo>
                  <a:lnTo>
                    <a:pt x="104309" y="34574"/>
                  </a:lnTo>
                  <a:lnTo>
                    <a:pt x="110937" y="42504"/>
                  </a:lnTo>
                  <a:lnTo>
                    <a:pt x="116875" y="50988"/>
                  </a:lnTo>
                  <a:lnTo>
                    <a:pt x="122031" y="60112"/>
                  </a:lnTo>
                  <a:lnTo>
                    <a:pt x="126747" y="71226"/>
                  </a:lnTo>
                  <a:lnTo>
                    <a:pt x="131439" y="88661"/>
                  </a:lnTo>
                  <a:lnTo>
                    <a:pt x="136870" y="11963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63102" y="372182"/>
              <a:ext cx="82847" cy="122797"/>
            </a:xfrm>
            <a:custGeom>
              <a:avLst/>
              <a:gdLst/>
              <a:ahLst/>
              <a:cxnLst/>
              <a:rect l="0" t="0" r="0" b="0"/>
              <a:pathLst>
                <a:path w="82847" h="122797">
                  <a:moveTo>
                    <a:pt x="16457" y="0"/>
                  </a:moveTo>
                  <a:lnTo>
                    <a:pt x="10723" y="6069"/>
                  </a:lnTo>
                  <a:lnTo>
                    <a:pt x="6440" y="13554"/>
                  </a:lnTo>
                  <a:lnTo>
                    <a:pt x="3238" y="23238"/>
                  </a:lnTo>
                  <a:lnTo>
                    <a:pt x="1049" y="34725"/>
                  </a:lnTo>
                  <a:lnTo>
                    <a:pt x="0" y="47356"/>
                  </a:lnTo>
                  <a:lnTo>
                    <a:pt x="63" y="60621"/>
                  </a:lnTo>
                  <a:lnTo>
                    <a:pt x="1234" y="73897"/>
                  </a:lnTo>
                  <a:lnTo>
                    <a:pt x="3610" y="86407"/>
                  </a:lnTo>
                  <a:lnTo>
                    <a:pt x="7136" y="97795"/>
                  </a:lnTo>
                  <a:lnTo>
                    <a:pt x="11791" y="107589"/>
                  </a:lnTo>
                  <a:lnTo>
                    <a:pt x="17664" y="115044"/>
                  </a:lnTo>
                  <a:lnTo>
                    <a:pt x="24689" y="119979"/>
                  </a:lnTo>
                  <a:lnTo>
                    <a:pt x="32677" y="122515"/>
                  </a:lnTo>
                  <a:lnTo>
                    <a:pt x="41409" y="122796"/>
                  </a:lnTo>
                  <a:lnTo>
                    <a:pt x="50675" y="121128"/>
                  </a:lnTo>
                  <a:lnTo>
                    <a:pt x="59827" y="117590"/>
                  </a:lnTo>
                  <a:lnTo>
                    <a:pt x="67827" y="111950"/>
                  </a:lnTo>
                  <a:lnTo>
                    <a:pt x="74195" y="104276"/>
                  </a:lnTo>
                  <a:lnTo>
                    <a:pt x="78807" y="95040"/>
                  </a:lnTo>
                  <a:lnTo>
                    <a:pt x="81620" y="84933"/>
                  </a:lnTo>
                  <a:lnTo>
                    <a:pt x="82810" y="74443"/>
                  </a:lnTo>
                  <a:lnTo>
                    <a:pt x="82846" y="64081"/>
                  </a:lnTo>
                  <a:lnTo>
                    <a:pt x="82366" y="53351"/>
                  </a:lnTo>
                  <a:lnTo>
                    <a:pt x="81336" y="40200"/>
                  </a:lnTo>
                  <a:lnTo>
                    <a:pt x="79627" y="210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95372" y="391431"/>
              <a:ext cx="189514" cy="138679"/>
            </a:xfrm>
            <a:custGeom>
              <a:avLst/>
              <a:gdLst/>
              <a:ahLst/>
              <a:cxnLst/>
              <a:rect l="0" t="0" r="0" b="0"/>
              <a:pathLst>
                <a:path w="189514" h="138679">
                  <a:moveTo>
                    <a:pt x="0" y="43922"/>
                  </a:moveTo>
                  <a:lnTo>
                    <a:pt x="2934" y="52790"/>
                  </a:lnTo>
                  <a:lnTo>
                    <a:pt x="5716" y="61777"/>
                  </a:lnTo>
                  <a:lnTo>
                    <a:pt x="8599" y="71672"/>
                  </a:lnTo>
                  <a:lnTo>
                    <a:pt x="11033" y="78923"/>
                  </a:lnTo>
                  <a:lnTo>
                    <a:pt x="12583" y="79551"/>
                  </a:lnTo>
                  <a:lnTo>
                    <a:pt x="13952" y="75582"/>
                  </a:lnTo>
                  <a:lnTo>
                    <a:pt x="15593" y="68974"/>
                  </a:lnTo>
                  <a:lnTo>
                    <a:pt x="17634" y="60837"/>
                  </a:lnTo>
                  <a:lnTo>
                    <a:pt x="20067" y="51812"/>
                  </a:lnTo>
                  <a:lnTo>
                    <a:pt x="23312" y="42912"/>
                  </a:lnTo>
                  <a:lnTo>
                    <a:pt x="28219" y="35575"/>
                  </a:lnTo>
                  <a:lnTo>
                    <a:pt x="35101" y="30450"/>
                  </a:lnTo>
                  <a:lnTo>
                    <a:pt x="43481" y="27648"/>
                  </a:lnTo>
                  <a:lnTo>
                    <a:pt x="52408" y="27118"/>
                  </a:lnTo>
                  <a:lnTo>
                    <a:pt x="61251" y="28584"/>
                  </a:lnTo>
                  <a:lnTo>
                    <a:pt x="69438" y="31971"/>
                  </a:lnTo>
                  <a:lnTo>
                    <a:pt x="76318" y="37501"/>
                  </a:lnTo>
                  <a:lnTo>
                    <a:pt x="81683" y="45030"/>
                  </a:lnTo>
                  <a:lnTo>
                    <a:pt x="85909" y="51667"/>
                  </a:lnTo>
                  <a:lnTo>
                    <a:pt x="89567" y="53580"/>
                  </a:lnTo>
                  <a:lnTo>
                    <a:pt x="93055" y="51097"/>
                  </a:lnTo>
                  <a:lnTo>
                    <a:pt x="96891" y="45616"/>
                  </a:lnTo>
                  <a:lnTo>
                    <a:pt x="101329" y="38252"/>
                  </a:lnTo>
                  <a:lnTo>
                    <a:pt x="106393" y="29725"/>
                  </a:lnTo>
                  <a:lnTo>
                    <a:pt x="111988" y="20497"/>
                  </a:lnTo>
                  <a:lnTo>
                    <a:pt x="118000" y="11657"/>
                  </a:lnTo>
                  <a:lnTo>
                    <a:pt x="124319" y="4906"/>
                  </a:lnTo>
                  <a:lnTo>
                    <a:pt x="130852" y="998"/>
                  </a:lnTo>
                  <a:lnTo>
                    <a:pt x="137370" y="0"/>
                  </a:lnTo>
                  <a:lnTo>
                    <a:pt x="143518" y="1755"/>
                  </a:lnTo>
                  <a:lnTo>
                    <a:pt x="149134" y="5860"/>
                  </a:lnTo>
                  <a:lnTo>
                    <a:pt x="154227" y="11815"/>
                  </a:lnTo>
                  <a:lnTo>
                    <a:pt x="158882" y="19149"/>
                  </a:lnTo>
                  <a:lnTo>
                    <a:pt x="163200" y="27477"/>
                  </a:lnTo>
                  <a:lnTo>
                    <a:pt x="167270" y="36502"/>
                  </a:lnTo>
                  <a:lnTo>
                    <a:pt x="171164" y="46011"/>
                  </a:lnTo>
                  <a:lnTo>
                    <a:pt x="174931" y="55856"/>
                  </a:lnTo>
                  <a:lnTo>
                    <a:pt x="178444" y="66095"/>
                  </a:lnTo>
                  <a:lnTo>
                    <a:pt x="181425" y="76961"/>
                  </a:lnTo>
                  <a:lnTo>
                    <a:pt x="183762" y="88516"/>
                  </a:lnTo>
                  <a:lnTo>
                    <a:pt x="185503" y="100084"/>
                  </a:lnTo>
                  <a:lnTo>
                    <a:pt x="186944" y="111477"/>
                  </a:lnTo>
                  <a:lnTo>
                    <a:pt x="188208" y="123696"/>
                  </a:lnTo>
                  <a:lnTo>
                    <a:pt x="189513" y="13867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95413" y="235311"/>
              <a:ext cx="163514" cy="284271"/>
            </a:xfrm>
            <a:custGeom>
              <a:avLst/>
              <a:gdLst/>
              <a:ahLst/>
              <a:cxnLst/>
              <a:rect l="0" t="0" r="0" b="0"/>
              <a:pathLst>
                <a:path w="163514" h="284271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2" y="29850"/>
                  </a:lnTo>
                  <a:lnTo>
                    <a:pt x="11479" y="42518"/>
                  </a:lnTo>
                  <a:lnTo>
                    <a:pt x="13995" y="55997"/>
                  </a:lnTo>
                  <a:lnTo>
                    <a:pt x="16011" y="69869"/>
                  </a:lnTo>
                  <a:lnTo>
                    <a:pt x="17697" y="83905"/>
                  </a:lnTo>
                  <a:lnTo>
                    <a:pt x="19439" y="97996"/>
                  </a:lnTo>
                  <a:lnTo>
                    <a:pt x="21466" y="112093"/>
                  </a:lnTo>
                  <a:lnTo>
                    <a:pt x="23828" y="126014"/>
                  </a:lnTo>
                  <a:lnTo>
                    <a:pt x="26492" y="139448"/>
                  </a:lnTo>
                  <a:lnTo>
                    <a:pt x="29394" y="152269"/>
                  </a:lnTo>
                  <a:lnTo>
                    <a:pt x="32308" y="164678"/>
                  </a:lnTo>
                  <a:lnTo>
                    <a:pt x="34879" y="177084"/>
                  </a:lnTo>
                  <a:lnTo>
                    <a:pt x="36945" y="189630"/>
                  </a:lnTo>
                  <a:lnTo>
                    <a:pt x="38795" y="198843"/>
                  </a:lnTo>
                  <a:lnTo>
                    <a:pt x="40805" y="200551"/>
                  </a:lnTo>
                  <a:lnTo>
                    <a:pt x="42951" y="196467"/>
                  </a:lnTo>
                  <a:lnTo>
                    <a:pt x="45301" y="188871"/>
                  </a:lnTo>
                  <a:lnTo>
                    <a:pt x="47897" y="179464"/>
                  </a:lnTo>
                  <a:lnTo>
                    <a:pt x="50737" y="169253"/>
                  </a:lnTo>
                  <a:lnTo>
                    <a:pt x="54271" y="159384"/>
                  </a:lnTo>
                  <a:lnTo>
                    <a:pt x="59378" y="151313"/>
                  </a:lnTo>
                  <a:lnTo>
                    <a:pt x="66398" y="145654"/>
                  </a:lnTo>
                  <a:lnTo>
                    <a:pt x="74873" y="142474"/>
                  </a:lnTo>
                  <a:lnTo>
                    <a:pt x="83863" y="141681"/>
                  </a:lnTo>
                  <a:lnTo>
                    <a:pt x="92764" y="142957"/>
                  </a:lnTo>
                  <a:lnTo>
                    <a:pt x="101498" y="145876"/>
                  </a:lnTo>
                  <a:lnTo>
                    <a:pt x="110342" y="150026"/>
                  </a:lnTo>
                  <a:lnTo>
                    <a:pt x="119463" y="155069"/>
                  </a:lnTo>
                  <a:lnTo>
                    <a:pt x="128571" y="160908"/>
                  </a:lnTo>
                  <a:lnTo>
                    <a:pt x="137012" y="167657"/>
                  </a:lnTo>
                  <a:lnTo>
                    <a:pt x="144467" y="175313"/>
                  </a:lnTo>
                  <a:lnTo>
                    <a:pt x="150779" y="183913"/>
                  </a:lnTo>
                  <a:lnTo>
                    <a:pt x="155795" y="193597"/>
                  </a:lnTo>
                  <a:lnTo>
                    <a:pt x="159569" y="204333"/>
                  </a:lnTo>
                  <a:lnTo>
                    <a:pt x="162138" y="215797"/>
                  </a:lnTo>
                  <a:lnTo>
                    <a:pt x="163427" y="227485"/>
                  </a:lnTo>
                  <a:lnTo>
                    <a:pt x="163513" y="239075"/>
                  </a:lnTo>
                  <a:lnTo>
                    <a:pt x="162266" y="250127"/>
                  </a:lnTo>
                  <a:lnTo>
                    <a:pt x="159304" y="260017"/>
                  </a:lnTo>
                  <a:lnTo>
                    <a:pt x="154564" y="268507"/>
                  </a:lnTo>
                  <a:lnTo>
                    <a:pt x="148109" y="275376"/>
                  </a:lnTo>
                  <a:lnTo>
                    <a:pt x="139957" y="280249"/>
                  </a:lnTo>
                  <a:lnTo>
                    <a:pt x="130292" y="283120"/>
                  </a:lnTo>
                  <a:lnTo>
                    <a:pt x="119567" y="284270"/>
                  </a:lnTo>
                  <a:lnTo>
                    <a:pt x="108384" y="284071"/>
                  </a:lnTo>
                  <a:lnTo>
                    <a:pt x="97135" y="282874"/>
                  </a:lnTo>
                  <a:lnTo>
                    <a:pt x="86248" y="281116"/>
                  </a:lnTo>
                  <a:lnTo>
                    <a:pt x="75100" y="279149"/>
                  </a:lnTo>
                  <a:lnTo>
                    <a:pt x="61600" y="276808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32284" y="369699"/>
              <a:ext cx="147400" cy="129622"/>
            </a:xfrm>
            <a:custGeom>
              <a:avLst/>
              <a:gdLst/>
              <a:ahLst/>
              <a:cxnLst/>
              <a:rect l="0" t="0" r="0" b="0"/>
              <a:pathLst>
                <a:path w="147400" h="129622">
                  <a:moveTo>
                    <a:pt x="0" y="55125"/>
                  </a:moveTo>
                  <a:lnTo>
                    <a:pt x="11668" y="55192"/>
                  </a:lnTo>
                  <a:lnTo>
                    <a:pt x="22157" y="55833"/>
                  </a:lnTo>
                  <a:lnTo>
                    <a:pt x="32458" y="57120"/>
                  </a:lnTo>
                  <a:lnTo>
                    <a:pt x="42760" y="58634"/>
                  </a:lnTo>
                  <a:lnTo>
                    <a:pt x="53104" y="59654"/>
                  </a:lnTo>
                  <a:lnTo>
                    <a:pt x="63489" y="59809"/>
                  </a:lnTo>
                  <a:lnTo>
                    <a:pt x="73744" y="58909"/>
                  </a:lnTo>
                  <a:lnTo>
                    <a:pt x="83553" y="56775"/>
                  </a:lnTo>
                  <a:lnTo>
                    <a:pt x="92766" y="53436"/>
                  </a:lnTo>
                  <a:lnTo>
                    <a:pt x="100917" y="48752"/>
                  </a:lnTo>
                  <a:lnTo>
                    <a:pt x="107181" y="42334"/>
                  </a:lnTo>
                  <a:lnTo>
                    <a:pt x="111265" y="34147"/>
                  </a:lnTo>
                  <a:lnTo>
                    <a:pt x="112870" y="25076"/>
                  </a:lnTo>
                  <a:lnTo>
                    <a:pt x="111452" y="16675"/>
                  </a:lnTo>
                  <a:lnTo>
                    <a:pt x="107015" y="9780"/>
                  </a:lnTo>
                  <a:lnTo>
                    <a:pt x="99985" y="4682"/>
                  </a:lnTo>
                  <a:lnTo>
                    <a:pt x="90925" y="1478"/>
                  </a:lnTo>
                  <a:lnTo>
                    <a:pt x="80366" y="0"/>
                  </a:lnTo>
                  <a:lnTo>
                    <a:pt x="69061" y="92"/>
                  </a:lnTo>
                  <a:lnTo>
                    <a:pt x="57948" y="1724"/>
                  </a:lnTo>
                  <a:lnTo>
                    <a:pt x="47529" y="4748"/>
                  </a:lnTo>
                  <a:lnTo>
                    <a:pt x="38232" y="9231"/>
                  </a:lnTo>
                  <a:lnTo>
                    <a:pt x="30586" y="15519"/>
                  </a:lnTo>
                  <a:lnTo>
                    <a:pt x="24703" y="23641"/>
                  </a:lnTo>
                  <a:lnTo>
                    <a:pt x="20378" y="33349"/>
                  </a:lnTo>
                  <a:lnTo>
                    <a:pt x="17293" y="44306"/>
                  </a:lnTo>
                  <a:lnTo>
                    <a:pt x="15145" y="56186"/>
                  </a:lnTo>
                  <a:lnTo>
                    <a:pt x="14002" y="68398"/>
                  </a:lnTo>
                  <a:lnTo>
                    <a:pt x="14283" y="80129"/>
                  </a:lnTo>
                  <a:lnTo>
                    <a:pt x="16104" y="90971"/>
                  </a:lnTo>
                  <a:lnTo>
                    <a:pt x="19462" y="100723"/>
                  </a:lnTo>
                  <a:lnTo>
                    <a:pt x="24391" y="109208"/>
                  </a:lnTo>
                  <a:lnTo>
                    <a:pt x="30746" y="116463"/>
                  </a:lnTo>
                  <a:lnTo>
                    <a:pt x="38267" y="122354"/>
                  </a:lnTo>
                  <a:lnTo>
                    <a:pt x="46678" y="126496"/>
                  </a:lnTo>
                  <a:lnTo>
                    <a:pt x="55739" y="128841"/>
                  </a:lnTo>
                  <a:lnTo>
                    <a:pt x="65263" y="129621"/>
                  </a:lnTo>
                  <a:lnTo>
                    <a:pt x="75107" y="129166"/>
                  </a:lnTo>
                  <a:lnTo>
                    <a:pt x="85168" y="127788"/>
                  </a:lnTo>
                  <a:lnTo>
                    <a:pt x="95306" y="125710"/>
                  </a:lnTo>
                  <a:lnTo>
                    <a:pt x="106540" y="122748"/>
                  </a:lnTo>
                  <a:lnTo>
                    <a:pt x="122091" y="117531"/>
                  </a:lnTo>
                  <a:lnTo>
                    <a:pt x="147399" y="10776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93914" y="361653"/>
              <a:ext cx="133169" cy="126193"/>
            </a:xfrm>
            <a:custGeom>
              <a:avLst/>
              <a:gdLst/>
              <a:ahLst/>
              <a:cxnLst/>
              <a:rect l="0" t="0" r="0" b="0"/>
              <a:pathLst>
                <a:path w="133169" h="126193">
                  <a:moveTo>
                    <a:pt x="6826" y="63171"/>
                  </a:moveTo>
                  <a:lnTo>
                    <a:pt x="4026" y="71973"/>
                  </a:lnTo>
                  <a:lnTo>
                    <a:pt x="2524" y="80319"/>
                  </a:lnTo>
                  <a:lnTo>
                    <a:pt x="2218" y="89018"/>
                  </a:lnTo>
                  <a:lnTo>
                    <a:pt x="2898" y="98139"/>
                  </a:lnTo>
                  <a:lnTo>
                    <a:pt x="4366" y="107634"/>
                  </a:lnTo>
                  <a:lnTo>
                    <a:pt x="6408" y="117351"/>
                  </a:lnTo>
                  <a:lnTo>
                    <a:pt x="7937" y="124596"/>
                  </a:lnTo>
                  <a:lnTo>
                    <a:pt x="7794" y="126192"/>
                  </a:lnTo>
                  <a:lnTo>
                    <a:pt x="6417" y="123338"/>
                  </a:lnTo>
                  <a:lnTo>
                    <a:pt x="4440" y="117469"/>
                  </a:lnTo>
                  <a:lnTo>
                    <a:pt x="2459" y="109355"/>
                  </a:lnTo>
                  <a:lnTo>
                    <a:pt x="789" y="99542"/>
                  </a:lnTo>
                  <a:lnTo>
                    <a:pt x="0" y="88799"/>
                  </a:lnTo>
                  <a:lnTo>
                    <a:pt x="980" y="78093"/>
                  </a:lnTo>
                  <a:lnTo>
                    <a:pt x="4054" y="67963"/>
                  </a:lnTo>
                  <a:lnTo>
                    <a:pt x="9222" y="58866"/>
                  </a:lnTo>
                  <a:lnTo>
                    <a:pt x="16426" y="51357"/>
                  </a:lnTo>
                  <a:lnTo>
                    <a:pt x="25414" y="45562"/>
                  </a:lnTo>
                  <a:lnTo>
                    <a:pt x="35667" y="41128"/>
                  </a:lnTo>
                  <a:lnTo>
                    <a:pt x="46525" y="37437"/>
                  </a:lnTo>
                  <a:lnTo>
                    <a:pt x="57555" y="34051"/>
                  </a:lnTo>
                  <a:lnTo>
                    <a:pt x="68397" y="30584"/>
                  </a:lnTo>
                  <a:lnTo>
                    <a:pt x="78678" y="26636"/>
                  </a:lnTo>
                  <a:lnTo>
                    <a:pt x="88253" y="22055"/>
                  </a:lnTo>
                  <a:lnTo>
                    <a:pt x="97062" y="17177"/>
                  </a:lnTo>
                  <a:lnTo>
                    <a:pt x="105992" y="12235"/>
                  </a:lnTo>
                  <a:lnTo>
                    <a:pt x="116945" y="6795"/>
                  </a:lnTo>
                  <a:lnTo>
                    <a:pt x="133168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42264" y="351125"/>
              <a:ext cx="118840" cy="180534"/>
            </a:xfrm>
            <a:custGeom>
              <a:avLst/>
              <a:gdLst/>
              <a:ahLst/>
              <a:cxnLst/>
              <a:rect l="0" t="0" r="0" b="0"/>
              <a:pathLst>
                <a:path w="118840" h="180534">
                  <a:moveTo>
                    <a:pt x="100631" y="0"/>
                  </a:moveTo>
                  <a:lnTo>
                    <a:pt x="91830" y="2934"/>
                  </a:lnTo>
                  <a:lnTo>
                    <a:pt x="83484" y="5716"/>
                  </a:lnTo>
                  <a:lnTo>
                    <a:pt x="74789" y="8620"/>
                  </a:lnTo>
                  <a:lnTo>
                    <a:pt x="65841" y="11833"/>
                  </a:lnTo>
                  <a:lnTo>
                    <a:pt x="56994" y="15646"/>
                  </a:lnTo>
                  <a:lnTo>
                    <a:pt x="48452" y="20164"/>
                  </a:lnTo>
                  <a:lnTo>
                    <a:pt x="40090" y="25327"/>
                  </a:lnTo>
                  <a:lnTo>
                    <a:pt x="31563" y="31015"/>
                  </a:lnTo>
                  <a:lnTo>
                    <a:pt x="22700" y="37104"/>
                  </a:lnTo>
                  <a:lnTo>
                    <a:pt x="14120" y="43650"/>
                  </a:lnTo>
                  <a:lnTo>
                    <a:pt x="7103" y="50876"/>
                  </a:lnTo>
                  <a:lnTo>
                    <a:pt x="2254" y="58834"/>
                  </a:lnTo>
                  <a:lnTo>
                    <a:pt x="0" y="66957"/>
                  </a:lnTo>
                  <a:lnTo>
                    <a:pt x="916" y="74191"/>
                  </a:lnTo>
                  <a:lnTo>
                    <a:pt x="4985" y="80015"/>
                  </a:lnTo>
                  <a:lnTo>
                    <a:pt x="11751" y="84414"/>
                  </a:lnTo>
                  <a:lnTo>
                    <a:pt x="20628" y="87606"/>
                  </a:lnTo>
                  <a:lnTo>
                    <a:pt x="31065" y="89869"/>
                  </a:lnTo>
                  <a:lnTo>
                    <a:pt x="42455" y="91610"/>
                  </a:lnTo>
                  <a:lnTo>
                    <a:pt x="54157" y="93336"/>
                  </a:lnTo>
                  <a:lnTo>
                    <a:pt x="65794" y="95327"/>
                  </a:lnTo>
                  <a:lnTo>
                    <a:pt x="77063" y="97823"/>
                  </a:lnTo>
                  <a:lnTo>
                    <a:pt x="87637" y="101102"/>
                  </a:lnTo>
                  <a:lnTo>
                    <a:pt x="97404" y="105241"/>
                  </a:lnTo>
                  <a:lnTo>
                    <a:pt x="105946" y="110309"/>
                  </a:lnTo>
                  <a:lnTo>
                    <a:pt x="112483" y="116459"/>
                  </a:lnTo>
                  <a:lnTo>
                    <a:pt x="116762" y="123666"/>
                  </a:lnTo>
                  <a:lnTo>
                    <a:pt x="118839" y="131605"/>
                  </a:lnTo>
                  <a:lnTo>
                    <a:pt x="118805" y="139772"/>
                  </a:lnTo>
                  <a:lnTo>
                    <a:pt x="116927" y="147850"/>
                  </a:lnTo>
                  <a:lnTo>
                    <a:pt x="113414" y="155560"/>
                  </a:lnTo>
                  <a:lnTo>
                    <a:pt x="108324" y="162584"/>
                  </a:lnTo>
                  <a:lnTo>
                    <a:pt x="101832" y="168815"/>
                  </a:lnTo>
                  <a:lnTo>
                    <a:pt x="94205" y="173998"/>
                  </a:lnTo>
                  <a:lnTo>
                    <a:pt x="85716" y="177657"/>
                  </a:lnTo>
                  <a:lnTo>
                    <a:pt x="76608" y="179678"/>
                  </a:lnTo>
                  <a:lnTo>
                    <a:pt x="67329" y="180406"/>
                  </a:lnTo>
                  <a:lnTo>
                    <a:pt x="57516" y="180533"/>
                  </a:lnTo>
                  <a:lnTo>
                    <a:pt x="45195" y="180071"/>
                  </a:lnTo>
                  <a:lnTo>
                    <a:pt x="26932" y="17898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37652" y="50905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5302" y="1493644"/>
            <a:ext cx="340532" cy="363494"/>
            <a:chOff x="355302" y="1493644"/>
            <a:chExt cx="340532" cy="363494"/>
          </a:xfrm>
        </p:grpSpPr>
        <p:sp>
          <p:nvSpPr>
            <p:cNvPr id="40" name="Freeform 39"/>
            <p:cNvSpPr/>
            <p:nvPr/>
          </p:nvSpPr>
          <p:spPr>
            <a:xfrm>
              <a:off x="485028" y="1589605"/>
              <a:ext cx="25670" cy="200043"/>
            </a:xfrm>
            <a:custGeom>
              <a:avLst/>
              <a:gdLst/>
              <a:ahLst/>
              <a:cxnLst/>
              <a:rect l="0" t="0" r="0" b="0"/>
              <a:pathLst>
                <a:path w="25670" h="200043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1"/>
                  </a:lnTo>
                  <a:lnTo>
                    <a:pt x="4177" y="88494"/>
                  </a:lnTo>
                  <a:lnTo>
                    <a:pt x="5812" y="100767"/>
                  </a:lnTo>
                  <a:lnTo>
                    <a:pt x="7740" y="112803"/>
                  </a:lnTo>
                  <a:lnTo>
                    <a:pt x="9579" y="124957"/>
                  </a:lnTo>
                  <a:lnTo>
                    <a:pt x="11119" y="137419"/>
                  </a:lnTo>
                  <a:lnTo>
                    <a:pt x="12506" y="149815"/>
                  </a:lnTo>
                  <a:lnTo>
                    <a:pt x="14407" y="162605"/>
                  </a:lnTo>
                  <a:lnTo>
                    <a:pt x="18102" y="178034"/>
                  </a:lnTo>
                  <a:lnTo>
                    <a:pt x="25669" y="20004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5302" y="1493644"/>
              <a:ext cx="340532" cy="363494"/>
            </a:xfrm>
            <a:custGeom>
              <a:avLst/>
              <a:gdLst/>
              <a:ahLst/>
              <a:cxnLst/>
              <a:rect l="0" t="0" r="0" b="0"/>
              <a:pathLst>
                <a:path w="340532" h="363494">
                  <a:moveTo>
                    <a:pt x="229095" y="11733"/>
                  </a:moveTo>
                  <a:lnTo>
                    <a:pt x="220227" y="8866"/>
                  </a:lnTo>
                  <a:lnTo>
                    <a:pt x="211240" y="6724"/>
                  </a:lnTo>
                  <a:lnTo>
                    <a:pt x="201249" y="5126"/>
                  </a:lnTo>
                  <a:lnTo>
                    <a:pt x="190441" y="4118"/>
                  </a:lnTo>
                  <a:lnTo>
                    <a:pt x="179278" y="3918"/>
                  </a:lnTo>
                  <a:lnTo>
                    <a:pt x="168073" y="4578"/>
                  </a:lnTo>
                  <a:lnTo>
                    <a:pt x="156961" y="6162"/>
                  </a:lnTo>
                  <a:lnTo>
                    <a:pt x="145976" y="8823"/>
                  </a:lnTo>
                  <a:lnTo>
                    <a:pt x="135110" y="12539"/>
                  </a:lnTo>
                  <a:lnTo>
                    <a:pt x="124341" y="17152"/>
                  </a:lnTo>
                  <a:lnTo>
                    <a:pt x="113643" y="22465"/>
                  </a:lnTo>
                  <a:lnTo>
                    <a:pt x="103002" y="28295"/>
                  </a:lnTo>
                  <a:lnTo>
                    <a:pt x="92567" y="34497"/>
                  </a:lnTo>
                  <a:lnTo>
                    <a:pt x="82633" y="40959"/>
                  </a:lnTo>
                  <a:lnTo>
                    <a:pt x="73321" y="47601"/>
                  </a:lnTo>
                  <a:lnTo>
                    <a:pt x="64593" y="54365"/>
                  </a:lnTo>
                  <a:lnTo>
                    <a:pt x="56345" y="61213"/>
                  </a:lnTo>
                  <a:lnTo>
                    <a:pt x="48461" y="68126"/>
                  </a:lnTo>
                  <a:lnTo>
                    <a:pt x="40844" y="75414"/>
                  </a:lnTo>
                  <a:lnTo>
                    <a:pt x="33415" y="83678"/>
                  </a:lnTo>
                  <a:lnTo>
                    <a:pt x="26126" y="93169"/>
                  </a:lnTo>
                  <a:lnTo>
                    <a:pt x="19264" y="103816"/>
                  </a:lnTo>
                  <a:lnTo>
                    <a:pt x="13415" y="115413"/>
                  </a:lnTo>
                  <a:lnTo>
                    <a:pt x="8817" y="127738"/>
                  </a:lnTo>
                  <a:lnTo>
                    <a:pt x="5392" y="140760"/>
                  </a:lnTo>
                  <a:lnTo>
                    <a:pt x="2928" y="154632"/>
                  </a:lnTo>
                  <a:lnTo>
                    <a:pt x="1200" y="169360"/>
                  </a:lnTo>
                  <a:lnTo>
                    <a:pt x="173" y="184503"/>
                  </a:lnTo>
                  <a:lnTo>
                    <a:pt x="0" y="199289"/>
                  </a:lnTo>
                  <a:lnTo>
                    <a:pt x="695" y="213307"/>
                  </a:lnTo>
                  <a:lnTo>
                    <a:pt x="2143" y="226499"/>
                  </a:lnTo>
                  <a:lnTo>
                    <a:pt x="4185" y="238972"/>
                  </a:lnTo>
                  <a:lnTo>
                    <a:pt x="6675" y="250877"/>
                  </a:lnTo>
                  <a:lnTo>
                    <a:pt x="9652" y="262194"/>
                  </a:lnTo>
                  <a:lnTo>
                    <a:pt x="13328" y="272736"/>
                  </a:lnTo>
                  <a:lnTo>
                    <a:pt x="17768" y="282468"/>
                  </a:lnTo>
                  <a:lnTo>
                    <a:pt x="23056" y="291649"/>
                  </a:lnTo>
                  <a:lnTo>
                    <a:pt x="29362" y="300736"/>
                  </a:lnTo>
                  <a:lnTo>
                    <a:pt x="36685" y="309996"/>
                  </a:lnTo>
                  <a:lnTo>
                    <a:pt x="45045" y="319352"/>
                  </a:lnTo>
                  <a:lnTo>
                    <a:pt x="54559" y="328486"/>
                  </a:lnTo>
                  <a:lnTo>
                    <a:pt x="65182" y="337216"/>
                  </a:lnTo>
                  <a:lnTo>
                    <a:pt x="76739" y="345196"/>
                  </a:lnTo>
                  <a:lnTo>
                    <a:pt x="89020" y="351871"/>
                  </a:lnTo>
                  <a:lnTo>
                    <a:pt x="101832" y="357053"/>
                  </a:lnTo>
                  <a:lnTo>
                    <a:pt x="114857" y="360719"/>
                  </a:lnTo>
                  <a:lnTo>
                    <a:pt x="127674" y="362819"/>
                  </a:lnTo>
                  <a:lnTo>
                    <a:pt x="140071" y="363493"/>
                  </a:lnTo>
                  <a:lnTo>
                    <a:pt x="152022" y="362999"/>
                  </a:lnTo>
                  <a:lnTo>
                    <a:pt x="163588" y="361613"/>
                  </a:lnTo>
                  <a:lnTo>
                    <a:pt x="174848" y="359571"/>
                  </a:lnTo>
                  <a:lnTo>
                    <a:pt x="185716" y="356897"/>
                  </a:lnTo>
                  <a:lnTo>
                    <a:pt x="195948" y="353426"/>
                  </a:lnTo>
                  <a:lnTo>
                    <a:pt x="205468" y="349128"/>
                  </a:lnTo>
                  <a:lnTo>
                    <a:pt x="214506" y="344105"/>
                  </a:lnTo>
                  <a:lnTo>
                    <a:pt x="223496" y="338509"/>
                  </a:lnTo>
                  <a:lnTo>
                    <a:pt x="232691" y="332480"/>
                  </a:lnTo>
                  <a:lnTo>
                    <a:pt x="242004" y="325974"/>
                  </a:lnTo>
                  <a:lnTo>
                    <a:pt x="251109" y="318775"/>
                  </a:lnTo>
                  <a:lnTo>
                    <a:pt x="259828" y="310815"/>
                  </a:lnTo>
                  <a:lnTo>
                    <a:pt x="268141" y="302013"/>
                  </a:lnTo>
                  <a:lnTo>
                    <a:pt x="276104" y="292193"/>
                  </a:lnTo>
                  <a:lnTo>
                    <a:pt x="283792" y="281366"/>
                  </a:lnTo>
                  <a:lnTo>
                    <a:pt x="291277" y="269841"/>
                  </a:lnTo>
                  <a:lnTo>
                    <a:pt x="298616" y="258113"/>
                  </a:lnTo>
                  <a:lnTo>
                    <a:pt x="305849" y="246481"/>
                  </a:lnTo>
                  <a:lnTo>
                    <a:pt x="312843" y="234893"/>
                  </a:lnTo>
                  <a:lnTo>
                    <a:pt x="319313" y="223046"/>
                  </a:lnTo>
                  <a:lnTo>
                    <a:pt x="325141" y="210779"/>
                  </a:lnTo>
                  <a:lnTo>
                    <a:pt x="330207" y="198083"/>
                  </a:lnTo>
                  <a:lnTo>
                    <a:pt x="334312" y="185020"/>
                  </a:lnTo>
                  <a:lnTo>
                    <a:pt x="337437" y="171667"/>
                  </a:lnTo>
                  <a:lnTo>
                    <a:pt x="339553" y="157937"/>
                  </a:lnTo>
                  <a:lnTo>
                    <a:pt x="340531" y="143580"/>
                  </a:lnTo>
                  <a:lnTo>
                    <a:pt x="340408" y="128527"/>
                  </a:lnTo>
                  <a:lnTo>
                    <a:pt x="339191" y="113334"/>
                  </a:lnTo>
                  <a:lnTo>
                    <a:pt x="336780" y="99047"/>
                  </a:lnTo>
                  <a:lnTo>
                    <a:pt x="333232" y="86182"/>
                  </a:lnTo>
                  <a:lnTo>
                    <a:pt x="328732" y="74749"/>
                  </a:lnTo>
                  <a:lnTo>
                    <a:pt x="323495" y="64527"/>
                  </a:lnTo>
                  <a:lnTo>
                    <a:pt x="317715" y="55243"/>
                  </a:lnTo>
                  <a:lnTo>
                    <a:pt x="311547" y="46651"/>
                  </a:lnTo>
                  <a:lnTo>
                    <a:pt x="305108" y="38552"/>
                  </a:lnTo>
                  <a:lnTo>
                    <a:pt x="298473" y="30801"/>
                  </a:lnTo>
                  <a:lnTo>
                    <a:pt x="291373" y="23457"/>
                  </a:lnTo>
                  <a:lnTo>
                    <a:pt x="283235" y="16751"/>
                  </a:lnTo>
                  <a:lnTo>
                    <a:pt x="273825" y="10768"/>
                  </a:lnTo>
                  <a:lnTo>
                    <a:pt x="263062" y="5769"/>
                  </a:lnTo>
                  <a:lnTo>
                    <a:pt x="250855" y="2242"/>
                  </a:lnTo>
                  <a:lnTo>
                    <a:pt x="237311" y="322"/>
                  </a:lnTo>
                  <a:lnTo>
                    <a:pt x="222826" y="0"/>
                  </a:lnTo>
                  <a:lnTo>
                    <a:pt x="207966" y="1297"/>
                  </a:lnTo>
                  <a:lnTo>
                    <a:pt x="193091" y="4052"/>
                  </a:lnTo>
                  <a:lnTo>
                    <a:pt x="178513" y="7833"/>
                  </a:lnTo>
                  <a:lnTo>
                    <a:pt x="164571" y="12046"/>
                  </a:lnTo>
                  <a:lnTo>
                    <a:pt x="151394" y="16312"/>
                  </a:lnTo>
                  <a:lnTo>
                    <a:pt x="139369" y="20323"/>
                  </a:lnTo>
                  <a:lnTo>
                    <a:pt x="128062" y="24136"/>
                  </a:lnTo>
                  <a:lnTo>
                    <a:pt x="116479" y="28083"/>
                  </a:lnTo>
                  <a:lnTo>
                    <a:pt x="102753" y="3279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072188" y="1462466"/>
            <a:ext cx="1381595" cy="421938"/>
            <a:chOff x="1072188" y="1462466"/>
            <a:chExt cx="1381595" cy="421938"/>
          </a:xfrm>
        </p:grpSpPr>
        <p:sp>
          <p:nvSpPr>
            <p:cNvPr id="43" name="Freeform 42"/>
            <p:cNvSpPr/>
            <p:nvPr/>
          </p:nvSpPr>
          <p:spPr>
            <a:xfrm>
              <a:off x="1072188" y="1462466"/>
              <a:ext cx="238676" cy="309336"/>
            </a:xfrm>
            <a:custGeom>
              <a:avLst/>
              <a:gdLst/>
              <a:ahLst/>
              <a:cxnLst/>
              <a:rect l="0" t="0" r="0" b="0"/>
              <a:pathLst>
                <a:path w="238676" h="309336">
                  <a:moveTo>
                    <a:pt x="7048" y="32383"/>
                  </a:moveTo>
                  <a:lnTo>
                    <a:pt x="4181" y="41251"/>
                  </a:lnTo>
                  <a:lnTo>
                    <a:pt x="2039" y="50238"/>
                  </a:lnTo>
                  <a:lnTo>
                    <a:pt x="456" y="60141"/>
                  </a:lnTo>
                  <a:lnTo>
                    <a:pt x="0" y="67689"/>
                  </a:lnTo>
                  <a:lnTo>
                    <a:pt x="1155" y="68874"/>
                  </a:lnTo>
                  <a:lnTo>
                    <a:pt x="3190" y="65140"/>
                  </a:lnTo>
                  <a:lnTo>
                    <a:pt x="5708" y="58477"/>
                  </a:lnTo>
                  <a:lnTo>
                    <a:pt x="8702" y="50328"/>
                  </a:lnTo>
                  <a:lnTo>
                    <a:pt x="12385" y="41732"/>
                  </a:lnTo>
                  <a:lnTo>
                    <a:pt x="16828" y="33222"/>
                  </a:lnTo>
                  <a:lnTo>
                    <a:pt x="22114" y="25152"/>
                  </a:lnTo>
                  <a:lnTo>
                    <a:pt x="28419" y="17852"/>
                  </a:lnTo>
                  <a:lnTo>
                    <a:pt x="35737" y="11420"/>
                  </a:lnTo>
                  <a:lnTo>
                    <a:pt x="43922" y="6094"/>
                  </a:lnTo>
                  <a:lnTo>
                    <a:pt x="52787" y="2335"/>
                  </a:lnTo>
                  <a:lnTo>
                    <a:pt x="62152" y="260"/>
                  </a:lnTo>
                  <a:lnTo>
                    <a:pt x="71710" y="0"/>
                  </a:lnTo>
                  <a:lnTo>
                    <a:pt x="81046" y="1870"/>
                  </a:lnTo>
                  <a:lnTo>
                    <a:pt x="89952" y="5832"/>
                  </a:lnTo>
                  <a:lnTo>
                    <a:pt x="98407" y="11576"/>
                  </a:lnTo>
                  <a:lnTo>
                    <a:pt x="106471" y="18712"/>
                  </a:lnTo>
                  <a:lnTo>
                    <a:pt x="114227" y="26886"/>
                  </a:lnTo>
                  <a:lnTo>
                    <a:pt x="121589" y="36134"/>
                  </a:lnTo>
                  <a:lnTo>
                    <a:pt x="128314" y="46851"/>
                  </a:lnTo>
                  <a:lnTo>
                    <a:pt x="134313" y="59135"/>
                  </a:lnTo>
                  <a:lnTo>
                    <a:pt x="139324" y="72808"/>
                  </a:lnTo>
                  <a:lnTo>
                    <a:pt x="142861" y="87588"/>
                  </a:lnTo>
                  <a:lnTo>
                    <a:pt x="144796" y="103196"/>
                  </a:lnTo>
                  <a:lnTo>
                    <a:pt x="145468" y="119235"/>
                  </a:lnTo>
                  <a:lnTo>
                    <a:pt x="145472" y="135222"/>
                  </a:lnTo>
                  <a:lnTo>
                    <a:pt x="145215" y="150892"/>
                  </a:lnTo>
                  <a:lnTo>
                    <a:pt x="144742" y="166023"/>
                  </a:lnTo>
                  <a:lnTo>
                    <a:pt x="143826" y="180344"/>
                  </a:lnTo>
                  <a:lnTo>
                    <a:pt x="142361" y="193794"/>
                  </a:lnTo>
                  <a:lnTo>
                    <a:pt x="140378" y="206471"/>
                  </a:lnTo>
                  <a:lnTo>
                    <a:pt x="137968" y="218532"/>
                  </a:lnTo>
                  <a:lnTo>
                    <a:pt x="135228" y="230129"/>
                  </a:lnTo>
                  <a:lnTo>
                    <a:pt x="132082" y="241224"/>
                  </a:lnTo>
                  <a:lnTo>
                    <a:pt x="128291" y="251609"/>
                  </a:lnTo>
                  <a:lnTo>
                    <a:pt x="123779" y="261228"/>
                  </a:lnTo>
                  <a:lnTo>
                    <a:pt x="118612" y="270162"/>
                  </a:lnTo>
                  <a:lnTo>
                    <a:pt x="112920" y="278550"/>
                  </a:lnTo>
                  <a:lnTo>
                    <a:pt x="106822" y="286517"/>
                  </a:lnTo>
                  <a:lnTo>
                    <a:pt x="100100" y="293852"/>
                  </a:lnTo>
                  <a:lnTo>
                    <a:pt x="92224" y="300027"/>
                  </a:lnTo>
                  <a:lnTo>
                    <a:pt x="83006" y="304837"/>
                  </a:lnTo>
                  <a:lnTo>
                    <a:pt x="72883" y="308066"/>
                  </a:lnTo>
                  <a:lnTo>
                    <a:pt x="62703" y="309335"/>
                  </a:lnTo>
                  <a:lnTo>
                    <a:pt x="52970" y="308624"/>
                  </a:lnTo>
                  <a:lnTo>
                    <a:pt x="43826" y="306046"/>
                  </a:lnTo>
                  <a:lnTo>
                    <a:pt x="35232" y="301656"/>
                  </a:lnTo>
                  <a:lnTo>
                    <a:pt x="27093" y="295665"/>
                  </a:lnTo>
                  <a:lnTo>
                    <a:pt x="19628" y="288222"/>
                  </a:lnTo>
                  <a:lnTo>
                    <a:pt x="13359" y="279331"/>
                  </a:lnTo>
                  <a:lnTo>
                    <a:pt x="8482" y="269140"/>
                  </a:lnTo>
                  <a:lnTo>
                    <a:pt x="5205" y="258214"/>
                  </a:lnTo>
                  <a:lnTo>
                    <a:pt x="3904" y="247421"/>
                  </a:lnTo>
                  <a:lnTo>
                    <a:pt x="4593" y="237244"/>
                  </a:lnTo>
                  <a:lnTo>
                    <a:pt x="7157" y="227956"/>
                  </a:lnTo>
                  <a:lnTo>
                    <a:pt x="11536" y="219789"/>
                  </a:lnTo>
                  <a:lnTo>
                    <a:pt x="17516" y="212751"/>
                  </a:lnTo>
                  <a:lnTo>
                    <a:pt x="24782" y="207009"/>
                  </a:lnTo>
                  <a:lnTo>
                    <a:pt x="33021" y="202966"/>
                  </a:lnTo>
                  <a:lnTo>
                    <a:pt x="41966" y="200692"/>
                  </a:lnTo>
                  <a:lnTo>
                    <a:pt x="51411" y="200129"/>
                  </a:lnTo>
                  <a:lnTo>
                    <a:pt x="61204" y="201263"/>
                  </a:lnTo>
                  <a:lnTo>
                    <a:pt x="71234" y="203914"/>
                  </a:lnTo>
                  <a:lnTo>
                    <a:pt x="81428" y="207793"/>
                  </a:lnTo>
                  <a:lnTo>
                    <a:pt x="91731" y="212605"/>
                  </a:lnTo>
                  <a:lnTo>
                    <a:pt x="102104" y="218096"/>
                  </a:lnTo>
                  <a:lnTo>
                    <a:pt x="112359" y="224069"/>
                  </a:lnTo>
                  <a:lnTo>
                    <a:pt x="122172" y="230377"/>
                  </a:lnTo>
                  <a:lnTo>
                    <a:pt x="131402" y="236915"/>
                  </a:lnTo>
                  <a:lnTo>
                    <a:pt x="140075" y="243610"/>
                  </a:lnTo>
                  <a:lnTo>
                    <a:pt x="148287" y="250412"/>
                  </a:lnTo>
                  <a:lnTo>
                    <a:pt x="156155" y="257275"/>
                  </a:lnTo>
                  <a:lnTo>
                    <a:pt x="164102" y="263851"/>
                  </a:lnTo>
                  <a:lnTo>
                    <a:pt x="172816" y="269508"/>
                  </a:lnTo>
                  <a:lnTo>
                    <a:pt x="182599" y="273973"/>
                  </a:lnTo>
                  <a:lnTo>
                    <a:pt x="193005" y="277117"/>
                  </a:lnTo>
                  <a:lnTo>
                    <a:pt x="204154" y="278989"/>
                  </a:lnTo>
                  <a:lnTo>
                    <a:pt x="218147" y="278632"/>
                  </a:lnTo>
                  <a:lnTo>
                    <a:pt x="238675" y="27453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36233" y="1494849"/>
              <a:ext cx="177921" cy="285262"/>
            </a:xfrm>
            <a:custGeom>
              <a:avLst/>
              <a:gdLst/>
              <a:ahLst/>
              <a:cxnLst/>
              <a:rect l="0" t="0" r="0" b="0"/>
              <a:pathLst>
                <a:path w="177921" h="285262">
                  <a:moveTo>
                    <a:pt x="132558" y="0"/>
                  </a:moveTo>
                  <a:lnTo>
                    <a:pt x="123689" y="5733"/>
                  </a:lnTo>
                  <a:lnTo>
                    <a:pt x="114703" y="10017"/>
                  </a:lnTo>
                  <a:lnTo>
                    <a:pt x="104707" y="13223"/>
                  </a:lnTo>
                  <a:lnTo>
                    <a:pt x="93727" y="15584"/>
                  </a:lnTo>
                  <a:lnTo>
                    <a:pt x="81915" y="17281"/>
                  </a:lnTo>
                  <a:lnTo>
                    <a:pt x="69461" y="18481"/>
                  </a:lnTo>
                  <a:lnTo>
                    <a:pt x="56696" y="19483"/>
                  </a:lnTo>
                  <a:lnTo>
                    <a:pt x="44064" y="20699"/>
                  </a:lnTo>
                  <a:lnTo>
                    <a:pt x="31814" y="22348"/>
                  </a:lnTo>
                  <a:lnTo>
                    <a:pt x="20642" y="24781"/>
                  </a:lnTo>
                  <a:lnTo>
                    <a:pt x="11730" y="28551"/>
                  </a:lnTo>
                  <a:lnTo>
                    <a:pt x="5519" y="33832"/>
                  </a:lnTo>
                  <a:lnTo>
                    <a:pt x="1808" y="40481"/>
                  </a:lnTo>
                  <a:lnTo>
                    <a:pt x="132" y="48231"/>
                  </a:lnTo>
                  <a:lnTo>
                    <a:pt x="0" y="56818"/>
                  </a:lnTo>
                  <a:lnTo>
                    <a:pt x="991" y="66174"/>
                  </a:lnTo>
                  <a:lnTo>
                    <a:pt x="2776" y="76431"/>
                  </a:lnTo>
                  <a:lnTo>
                    <a:pt x="5109" y="87589"/>
                  </a:lnTo>
                  <a:lnTo>
                    <a:pt x="7654" y="99521"/>
                  </a:lnTo>
                  <a:lnTo>
                    <a:pt x="9982" y="112062"/>
                  </a:lnTo>
                  <a:lnTo>
                    <a:pt x="11894" y="125024"/>
                  </a:lnTo>
                  <a:lnTo>
                    <a:pt x="13861" y="137129"/>
                  </a:lnTo>
                  <a:lnTo>
                    <a:pt x="16947" y="144875"/>
                  </a:lnTo>
                  <a:lnTo>
                    <a:pt x="21288" y="146391"/>
                  </a:lnTo>
                  <a:lnTo>
                    <a:pt x="26237" y="143552"/>
                  </a:lnTo>
                  <a:lnTo>
                    <a:pt x="31778" y="138318"/>
                  </a:lnTo>
                  <a:lnTo>
                    <a:pt x="38181" y="132305"/>
                  </a:lnTo>
                  <a:lnTo>
                    <a:pt x="45522" y="126401"/>
                  </a:lnTo>
                  <a:lnTo>
                    <a:pt x="53700" y="121256"/>
                  </a:lnTo>
                  <a:lnTo>
                    <a:pt x="62549" y="117533"/>
                  </a:lnTo>
                  <a:lnTo>
                    <a:pt x="71902" y="115433"/>
                  </a:lnTo>
                  <a:lnTo>
                    <a:pt x="81619" y="114967"/>
                  </a:lnTo>
                  <a:lnTo>
                    <a:pt x="91593" y="116156"/>
                  </a:lnTo>
                  <a:lnTo>
                    <a:pt x="101740" y="118838"/>
                  </a:lnTo>
                  <a:lnTo>
                    <a:pt x="111842" y="122736"/>
                  </a:lnTo>
                  <a:lnTo>
                    <a:pt x="121551" y="127560"/>
                  </a:lnTo>
                  <a:lnTo>
                    <a:pt x="130711" y="133063"/>
                  </a:lnTo>
                  <a:lnTo>
                    <a:pt x="139337" y="139213"/>
                  </a:lnTo>
                  <a:lnTo>
                    <a:pt x="147517" y="146172"/>
                  </a:lnTo>
                  <a:lnTo>
                    <a:pt x="155346" y="153970"/>
                  </a:lnTo>
                  <a:lnTo>
                    <a:pt x="162588" y="162664"/>
                  </a:lnTo>
                  <a:lnTo>
                    <a:pt x="168700" y="172411"/>
                  </a:lnTo>
                  <a:lnTo>
                    <a:pt x="173468" y="183190"/>
                  </a:lnTo>
                  <a:lnTo>
                    <a:pt x="176670" y="194682"/>
                  </a:lnTo>
                  <a:lnTo>
                    <a:pt x="177920" y="206389"/>
                  </a:lnTo>
                  <a:lnTo>
                    <a:pt x="177202" y="217997"/>
                  </a:lnTo>
                  <a:lnTo>
                    <a:pt x="174788" y="229230"/>
                  </a:lnTo>
                  <a:lnTo>
                    <a:pt x="171041" y="239773"/>
                  </a:lnTo>
                  <a:lnTo>
                    <a:pt x="166291" y="249525"/>
                  </a:lnTo>
                  <a:lnTo>
                    <a:pt x="160324" y="258395"/>
                  </a:lnTo>
                  <a:lnTo>
                    <a:pt x="152432" y="266214"/>
                  </a:lnTo>
                  <a:lnTo>
                    <a:pt x="142389" y="272986"/>
                  </a:lnTo>
                  <a:lnTo>
                    <a:pt x="130730" y="278536"/>
                  </a:lnTo>
                  <a:lnTo>
                    <a:pt x="118447" y="282441"/>
                  </a:lnTo>
                  <a:lnTo>
                    <a:pt x="106193" y="284623"/>
                  </a:lnTo>
                  <a:lnTo>
                    <a:pt x="94293" y="285261"/>
                  </a:lnTo>
                  <a:lnTo>
                    <a:pt x="81545" y="284573"/>
                  </a:lnTo>
                  <a:lnTo>
                    <a:pt x="64603" y="281383"/>
                  </a:lnTo>
                  <a:lnTo>
                    <a:pt x="37801" y="2737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84604" y="1779118"/>
              <a:ext cx="30896" cy="105286"/>
            </a:xfrm>
            <a:custGeom>
              <a:avLst/>
              <a:gdLst/>
              <a:ahLst/>
              <a:cxnLst/>
              <a:rect l="0" t="0" r="0" b="0"/>
              <a:pathLst>
                <a:path w="30896" h="105286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18" y="25851"/>
                  </a:lnTo>
                  <a:lnTo>
                    <a:pt x="22780" y="35145"/>
                  </a:lnTo>
                  <a:lnTo>
                    <a:pt x="27165" y="45288"/>
                  </a:lnTo>
                  <a:lnTo>
                    <a:pt x="29929" y="56315"/>
                  </a:lnTo>
                  <a:lnTo>
                    <a:pt x="30895" y="67508"/>
                  </a:lnTo>
                  <a:lnTo>
                    <a:pt x="29788" y="78598"/>
                  </a:lnTo>
                  <a:lnTo>
                    <a:pt x="24267" y="90560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11029" y="150537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9003"/>
                  </a:lnTo>
                  <a:lnTo>
                    <a:pt x="5520" y="19270"/>
                  </a:lnTo>
                  <a:lnTo>
                    <a:pt x="3917" y="31849"/>
                  </a:lnTo>
                  <a:lnTo>
                    <a:pt x="2736" y="46203"/>
                  </a:lnTo>
                  <a:lnTo>
                    <a:pt x="1888" y="61351"/>
                  </a:lnTo>
                  <a:lnTo>
                    <a:pt x="1290" y="76641"/>
                  </a:lnTo>
                  <a:lnTo>
                    <a:pt x="876" y="91947"/>
                  </a:lnTo>
                  <a:lnTo>
                    <a:pt x="592" y="107498"/>
                  </a:lnTo>
                  <a:lnTo>
                    <a:pt x="398" y="123432"/>
                  </a:lnTo>
                  <a:lnTo>
                    <a:pt x="267" y="139757"/>
                  </a:lnTo>
                  <a:lnTo>
                    <a:pt x="179" y="156415"/>
                  </a:lnTo>
                  <a:lnTo>
                    <a:pt x="120" y="173324"/>
                  </a:lnTo>
                  <a:lnTo>
                    <a:pt x="80" y="190235"/>
                  </a:lnTo>
                  <a:lnTo>
                    <a:pt x="49" y="208714"/>
                  </a:lnTo>
                  <a:lnTo>
                    <a:pt x="24" y="23373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57654" y="1526434"/>
              <a:ext cx="142848" cy="139253"/>
            </a:xfrm>
            <a:custGeom>
              <a:avLst/>
              <a:gdLst/>
              <a:ahLst/>
              <a:cxnLst/>
              <a:rect l="0" t="0" r="0" b="0"/>
              <a:pathLst>
                <a:path w="142848" h="139253">
                  <a:moveTo>
                    <a:pt x="142847" y="84228"/>
                  </a:moveTo>
                  <a:lnTo>
                    <a:pt x="134045" y="90096"/>
                  </a:lnTo>
                  <a:lnTo>
                    <a:pt x="125699" y="95660"/>
                  </a:lnTo>
                  <a:lnTo>
                    <a:pt x="117000" y="101455"/>
                  </a:lnTo>
                  <a:lnTo>
                    <a:pt x="107879" y="107362"/>
                  </a:lnTo>
                  <a:lnTo>
                    <a:pt x="98384" y="113044"/>
                  </a:lnTo>
                  <a:lnTo>
                    <a:pt x="88592" y="118319"/>
                  </a:lnTo>
                  <a:lnTo>
                    <a:pt x="78578" y="123169"/>
                  </a:lnTo>
                  <a:lnTo>
                    <a:pt x="68404" y="127655"/>
                  </a:lnTo>
                  <a:lnTo>
                    <a:pt x="58118" y="131848"/>
                  </a:lnTo>
                  <a:lnTo>
                    <a:pt x="47754" y="135493"/>
                  </a:lnTo>
                  <a:lnTo>
                    <a:pt x="37336" y="138037"/>
                  </a:lnTo>
                  <a:lnTo>
                    <a:pt x="26900" y="139252"/>
                  </a:lnTo>
                  <a:lnTo>
                    <a:pt x="17113" y="138745"/>
                  </a:lnTo>
                  <a:lnTo>
                    <a:pt x="9211" y="135820"/>
                  </a:lnTo>
                  <a:lnTo>
                    <a:pt x="3723" y="130331"/>
                  </a:lnTo>
                  <a:lnTo>
                    <a:pt x="684" y="122747"/>
                  </a:lnTo>
                  <a:lnTo>
                    <a:pt x="0" y="113837"/>
                  </a:lnTo>
                  <a:lnTo>
                    <a:pt x="1356" y="104185"/>
                  </a:lnTo>
                  <a:lnTo>
                    <a:pt x="4331" y="94132"/>
                  </a:lnTo>
                  <a:lnTo>
                    <a:pt x="8519" y="83866"/>
                  </a:lnTo>
                  <a:lnTo>
                    <a:pt x="13581" y="73485"/>
                  </a:lnTo>
                  <a:lnTo>
                    <a:pt x="19092" y="63041"/>
                  </a:lnTo>
                  <a:lnTo>
                    <a:pt x="24557" y="52563"/>
                  </a:lnTo>
                  <a:lnTo>
                    <a:pt x="29706" y="42078"/>
                  </a:lnTo>
                  <a:lnTo>
                    <a:pt x="34330" y="32049"/>
                  </a:lnTo>
                  <a:lnTo>
                    <a:pt x="38631" y="22388"/>
                  </a:lnTo>
                  <a:lnTo>
                    <a:pt x="42983" y="12245"/>
                  </a:lnTo>
                  <a:lnTo>
                    <a:pt x="4809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11742" y="1515906"/>
              <a:ext cx="242041" cy="248573"/>
            </a:xfrm>
            <a:custGeom>
              <a:avLst/>
              <a:gdLst/>
              <a:ahLst/>
              <a:cxnLst/>
              <a:rect l="0" t="0" r="0" b="0"/>
              <a:pathLst>
                <a:path w="242041" h="248573">
                  <a:moveTo>
                    <a:pt x="120385" y="0"/>
                  </a:moveTo>
                  <a:lnTo>
                    <a:pt x="105851" y="3067"/>
                  </a:lnTo>
                  <a:lnTo>
                    <a:pt x="93220" y="7130"/>
                  </a:lnTo>
                  <a:lnTo>
                    <a:pt x="81320" y="12623"/>
                  </a:lnTo>
                  <a:lnTo>
                    <a:pt x="70011" y="19382"/>
                  </a:lnTo>
                  <a:lnTo>
                    <a:pt x="59467" y="27180"/>
                  </a:lnTo>
                  <a:lnTo>
                    <a:pt x="49733" y="35777"/>
                  </a:lnTo>
                  <a:lnTo>
                    <a:pt x="40716" y="44963"/>
                  </a:lnTo>
                  <a:lnTo>
                    <a:pt x="32270" y="54568"/>
                  </a:lnTo>
                  <a:lnTo>
                    <a:pt x="24262" y="64477"/>
                  </a:lnTo>
                  <a:lnTo>
                    <a:pt x="16900" y="74925"/>
                  </a:lnTo>
                  <a:lnTo>
                    <a:pt x="10707" y="86463"/>
                  </a:lnTo>
                  <a:lnTo>
                    <a:pt x="5880" y="99300"/>
                  </a:lnTo>
                  <a:lnTo>
                    <a:pt x="2469" y="113178"/>
                  </a:lnTo>
                  <a:lnTo>
                    <a:pt x="546" y="127564"/>
                  </a:lnTo>
                  <a:lnTo>
                    <a:pt x="0" y="142089"/>
                  </a:lnTo>
                  <a:lnTo>
                    <a:pt x="751" y="156417"/>
                  </a:lnTo>
                  <a:lnTo>
                    <a:pt x="2842" y="170183"/>
                  </a:lnTo>
                  <a:lnTo>
                    <a:pt x="6176" y="183244"/>
                  </a:lnTo>
                  <a:lnTo>
                    <a:pt x="10700" y="195319"/>
                  </a:lnTo>
                  <a:lnTo>
                    <a:pt x="16486" y="205910"/>
                  </a:lnTo>
                  <a:lnTo>
                    <a:pt x="23456" y="214887"/>
                  </a:lnTo>
                  <a:lnTo>
                    <a:pt x="31577" y="222425"/>
                  </a:lnTo>
                  <a:lnTo>
                    <a:pt x="40931" y="228813"/>
                  </a:lnTo>
                  <a:lnTo>
                    <a:pt x="51447" y="234333"/>
                  </a:lnTo>
                  <a:lnTo>
                    <a:pt x="62931" y="239060"/>
                  </a:lnTo>
                  <a:lnTo>
                    <a:pt x="75164" y="242871"/>
                  </a:lnTo>
                  <a:lnTo>
                    <a:pt x="87948" y="245768"/>
                  </a:lnTo>
                  <a:lnTo>
                    <a:pt x="101125" y="247714"/>
                  </a:lnTo>
                  <a:lnTo>
                    <a:pt x="114576" y="248572"/>
                  </a:lnTo>
                  <a:lnTo>
                    <a:pt x="128212" y="248364"/>
                  </a:lnTo>
                  <a:lnTo>
                    <a:pt x="141810" y="247089"/>
                  </a:lnTo>
                  <a:lnTo>
                    <a:pt x="155019" y="244638"/>
                  </a:lnTo>
                  <a:lnTo>
                    <a:pt x="167679" y="241058"/>
                  </a:lnTo>
                  <a:lnTo>
                    <a:pt x="179638" y="236367"/>
                  </a:lnTo>
                  <a:lnTo>
                    <a:pt x="190677" y="230469"/>
                  </a:lnTo>
                  <a:lnTo>
                    <a:pt x="200765" y="223428"/>
                  </a:lnTo>
                  <a:lnTo>
                    <a:pt x="209862" y="215429"/>
                  </a:lnTo>
                  <a:lnTo>
                    <a:pt x="217834" y="206690"/>
                  </a:lnTo>
                  <a:lnTo>
                    <a:pt x="224714" y="197400"/>
                  </a:lnTo>
                  <a:lnTo>
                    <a:pt x="230505" y="187553"/>
                  </a:lnTo>
                  <a:lnTo>
                    <a:pt x="235104" y="176958"/>
                  </a:lnTo>
                  <a:lnTo>
                    <a:pt x="238566" y="165566"/>
                  </a:lnTo>
                  <a:lnTo>
                    <a:pt x="240909" y="153305"/>
                  </a:lnTo>
                  <a:lnTo>
                    <a:pt x="242040" y="140010"/>
                  </a:lnTo>
                  <a:lnTo>
                    <a:pt x="242020" y="125697"/>
                  </a:lnTo>
                  <a:lnTo>
                    <a:pt x="240872" y="110678"/>
                  </a:lnTo>
                  <a:lnTo>
                    <a:pt x="238507" y="95450"/>
                  </a:lnTo>
                  <a:lnTo>
                    <a:pt x="234981" y="80330"/>
                  </a:lnTo>
                  <a:lnTo>
                    <a:pt x="230155" y="65755"/>
                  </a:lnTo>
                  <a:lnTo>
                    <a:pt x="223635" y="52347"/>
                  </a:lnTo>
                  <a:lnTo>
                    <a:pt x="215363" y="40337"/>
                  </a:lnTo>
                  <a:lnTo>
                    <a:pt x="205723" y="29781"/>
                  </a:lnTo>
                  <a:lnTo>
                    <a:pt x="195343" y="20748"/>
                  </a:lnTo>
                  <a:lnTo>
                    <a:pt x="184660" y="13126"/>
                  </a:lnTo>
                  <a:lnTo>
                    <a:pt x="173897" y="7158"/>
                  </a:lnTo>
                  <a:lnTo>
                    <a:pt x="163145" y="3496"/>
                  </a:lnTo>
                  <a:lnTo>
                    <a:pt x="152443" y="2282"/>
                  </a:lnTo>
                  <a:lnTo>
                    <a:pt x="142056" y="2917"/>
                  </a:lnTo>
                  <a:lnTo>
                    <a:pt x="131364" y="4384"/>
                  </a:lnTo>
                  <a:lnTo>
                    <a:pt x="118311" y="6811"/>
                  </a:lnTo>
                  <a:lnTo>
                    <a:pt x="99329" y="105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48023" y="3163136"/>
            <a:ext cx="1705108" cy="495846"/>
            <a:chOff x="448023" y="3163136"/>
            <a:chExt cx="1705108" cy="495846"/>
          </a:xfrm>
        </p:grpSpPr>
        <p:sp>
          <p:nvSpPr>
            <p:cNvPr id="50" name="Freeform 49"/>
            <p:cNvSpPr/>
            <p:nvPr/>
          </p:nvSpPr>
          <p:spPr>
            <a:xfrm>
              <a:off x="561497" y="3248370"/>
              <a:ext cx="231628" cy="305742"/>
            </a:xfrm>
            <a:custGeom>
              <a:avLst/>
              <a:gdLst/>
              <a:ahLst/>
              <a:cxnLst/>
              <a:rect l="0" t="0" r="0" b="0"/>
              <a:pathLst>
                <a:path w="231628" h="305742">
                  <a:moveTo>
                    <a:pt x="0" y="0"/>
                  </a:moveTo>
                  <a:lnTo>
                    <a:pt x="5734" y="6001"/>
                  </a:lnTo>
                  <a:lnTo>
                    <a:pt x="10018" y="12846"/>
                  </a:lnTo>
                  <a:lnTo>
                    <a:pt x="13219" y="21234"/>
                  </a:lnTo>
                  <a:lnTo>
                    <a:pt x="15408" y="30861"/>
                  </a:lnTo>
                  <a:lnTo>
                    <a:pt x="16457" y="41176"/>
                  </a:lnTo>
                  <a:lnTo>
                    <a:pt x="16397" y="51714"/>
                  </a:lnTo>
                  <a:lnTo>
                    <a:pt x="15367" y="59812"/>
                  </a:lnTo>
                  <a:lnTo>
                    <a:pt x="14063" y="62254"/>
                  </a:lnTo>
                  <a:lnTo>
                    <a:pt x="13529" y="59924"/>
                  </a:lnTo>
                  <a:lnTo>
                    <a:pt x="13998" y="54474"/>
                  </a:lnTo>
                  <a:lnTo>
                    <a:pt x="15495" y="47267"/>
                  </a:lnTo>
                  <a:lnTo>
                    <a:pt x="18124" y="39363"/>
                  </a:lnTo>
                  <a:lnTo>
                    <a:pt x="21838" y="31356"/>
                  </a:lnTo>
                  <a:lnTo>
                    <a:pt x="26626" y="23976"/>
                  </a:lnTo>
                  <a:lnTo>
                    <a:pt x="32593" y="18210"/>
                  </a:lnTo>
                  <a:lnTo>
                    <a:pt x="39678" y="14446"/>
                  </a:lnTo>
                  <a:lnTo>
                    <a:pt x="47537" y="12881"/>
                  </a:lnTo>
                  <a:lnTo>
                    <a:pt x="55650" y="13789"/>
                  </a:lnTo>
                  <a:lnTo>
                    <a:pt x="63697" y="17070"/>
                  </a:lnTo>
                  <a:lnTo>
                    <a:pt x="71556" y="22509"/>
                  </a:lnTo>
                  <a:lnTo>
                    <a:pt x="79213" y="29961"/>
                  </a:lnTo>
                  <a:lnTo>
                    <a:pt x="86692" y="39154"/>
                  </a:lnTo>
                  <a:lnTo>
                    <a:pt x="93867" y="49729"/>
                  </a:lnTo>
                  <a:lnTo>
                    <a:pt x="100466" y="61342"/>
                  </a:lnTo>
                  <a:lnTo>
                    <a:pt x="106388" y="73702"/>
                  </a:lnTo>
                  <a:lnTo>
                    <a:pt x="111689" y="86422"/>
                  </a:lnTo>
                  <a:lnTo>
                    <a:pt x="116484" y="99035"/>
                  </a:lnTo>
                  <a:lnTo>
                    <a:pt x="120891" y="111299"/>
                  </a:lnTo>
                  <a:lnTo>
                    <a:pt x="124852" y="123331"/>
                  </a:lnTo>
                  <a:lnTo>
                    <a:pt x="128140" y="135484"/>
                  </a:lnTo>
                  <a:lnTo>
                    <a:pt x="130686" y="147960"/>
                  </a:lnTo>
                  <a:lnTo>
                    <a:pt x="132566" y="160799"/>
                  </a:lnTo>
                  <a:lnTo>
                    <a:pt x="133911" y="173958"/>
                  </a:lnTo>
                  <a:lnTo>
                    <a:pt x="134849" y="187375"/>
                  </a:lnTo>
                  <a:lnTo>
                    <a:pt x="135327" y="201149"/>
                  </a:lnTo>
                  <a:lnTo>
                    <a:pt x="135123" y="215534"/>
                  </a:lnTo>
                  <a:lnTo>
                    <a:pt x="134168" y="230607"/>
                  </a:lnTo>
                  <a:lnTo>
                    <a:pt x="132373" y="245813"/>
                  </a:lnTo>
                  <a:lnTo>
                    <a:pt x="129566" y="260108"/>
                  </a:lnTo>
                  <a:lnTo>
                    <a:pt x="125740" y="272970"/>
                  </a:lnTo>
                  <a:lnTo>
                    <a:pt x="120712" y="284062"/>
                  </a:lnTo>
                  <a:lnTo>
                    <a:pt x="114056" y="292990"/>
                  </a:lnTo>
                  <a:lnTo>
                    <a:pt x="105696" y="299755"/>
                  </a:lnTo>
                  <a:lnTo>
                    <a:pt x="96167" y="304179"/>
                  </a:lnTo>
                  <a:lnTo>
                    <a:pt x="86395" y="305741"/>
                  </a:lnTo>
                  <a:lnTo>
                    <a:pt x="76947" y="304420"/>
                  </a:lnTo>
                  <a:lnTo>
                    <a:pt x="68336" y="300451"/>
                  </a:lnTo>
                  <a:lnTo>
                    <a:pt x="61165" y="294060"/>
                  </a:lnTo>
                  <a:lnTo>
                    <a:pt x="55617" y="285624"/>
                  </a:lnTo>
                  <a:lnTo>
                    <a:pt x="51860" y="275913"/>
                  </a:lnTo>
                  <a:lnTo>
                    <a:pt x="50222" y="265952"/>
                  </a:lnTo>
                  <a:lnTo>
                    <a:pt x="50682" y="256350"/>
                  </a:lnTo>
                  <a:lnTo>
                    <a:pt x="53259" y="247790"/>
                  </a:lnTo>
                  <a:lnTo>
                    <a:pt x="58179" y="241178"/>
                  </a:lnTo>
                  <a:lnTo>
                    <a:pt x="65334" y="236815"/>
                  </a:lnTo>
                  <a:lnTo>
                    <a:pt x="74204" y="234666"/>
                  </a:lnTo>
                  <a:lnTo>
                    <a:pt x="84058" y="234646"/>
                  </a:lnTo>
                  <a:lnTo>
                    <a:pt x="94384" y="236474"/>
                  </a:lnTo>
                  <a:lnTo>
                    <a:pt x="104907" y="239611"/>
                  </a:lnTo>
                  <a:lnTo>
                    <a:pt x="115497" y="243384"/>
                  </a:lnTo>
                  <a:lnTo>
                    <a:pt x="126104" y="247346"/>
                  </a:lnTo>
                  <a:lnTo>
                    <a:pt x="136870" y="250967"/>
                  </a:lnTo>
                  <a:lnTo>
                    <a:pt x="148099" y="253560"/>
                  </a:lnTo>
                  <a:lnTo>
                    <a:pt x="159910" y="254849"/>
                  </a:lnTo>
                  <a:lnTo>
                    <a:pt x="171945" y="254747"/>
                  </a:lnTo>
                  <a:lnTo>
                    <a:pt x="183493" y="253166"/>
                  </a:lnTo>
                  <a:lnTo>
                    <a:pt x="194175" y="250224"/>
                  </a:lnTo>
                  <a:lnTo>
                    <a:pt x="203665" y="246471"/>
                  </a:lnTo>
                  <a:lnTo>
                    <a:pt x="212448" y="242417"/>
                  </a:lnTo>
                  <a:lnTo>
                    <a:pt x="221291" y="237709"/>
                  </a:lnTo>
                  <a:lnTo>
                    <a:pt x="231627" y="23162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8023" y="3164142"/>
              <a:ext cx="385675" cy="476008"/>
            </a:xfrm>
            <a:custGeom>
              <a:avLst/>
              <a:gdLst/>
              <a:ahLst/>
              <a:cxnLst/>
              <a:rect l="0" t="0" r="0" b="0"/>
              <a:pathLst>
                <a:path w="385675" h="476008">
                  <a:moveTo>
                    <a:pt x="260873" y="0"/>
                  </a:moveTo>
                  <a:lnTo>
                    <a:pt x="249138" y="67"/>
                  </a:lnTo>
                  <a:lnTo>
                    <a:pt x="238009" y="707"/>
                  </a:lnTo>
                  <a:lnTo>
                    <a:pt x="226416" y="2008"/>
                  </a:lnTo>
                  <a:lnTo>
                    <a:pt x="214427" y="4041"/>
                  </a:lnTo>
                  <a:lnTo>
                    <a:pt x="202416" y="7006"/>
                  </a:lnTo>
                  <a:lnTo>
                    <a:pt x="190608" y="10926"/>
                  </a:lnTo>
                  <a:lnTo>
                    <a:pt x="178909" y="15675"/>
                  </a:lnTo>
                  <a:lnTo>
                    <a:pt x="166992" y="21078"/>
                  </a:lnTo>
                  <a:lnTo>
                    <a:pt x="154684" y="26970"/>
                  </a:lnTo>
                  <a:lnTo>
                    <a:pt x="142131" y="33212"/>
                  </a:lnTo>
                  <a:lnTo>
                    <a:pt x="129697" y="39701"/>
                  </a:lnTo>
                  <a:lnTo>
                    <a:pt x="117594" y="46365"/>
                  </a:lnTo>
                  <a:lnTo>
                    <a:pt x="106026" y="53314"/>
                  </a:lnTo>
                  <a:lnTo>
                    <a:pt x="95257" y="60818"/>
                  </a:lnTo>
                  <a:lnTo>
                    <a:pt x="85350" y="68985"/>
                  </a:lnTo>
                  <a:lnTo>
                    <a:pt x="76205" y="77930"/>
                  </a:lnTo>
                  <a:lnTo>
                    <a:pt x="67669" y="87844"/>
                  </a:lnTo>
                  <a:lnTo>
                    <a:pt x="59594" y="98740"/>
                  </a:lnTo>
                  <a:lnTo>
                    <a:pt x="52016" y="110480"/>
                  </a:lnTo>
                  <a:lnTo>
                    <a:pt x="45145" y="122886"/>
                  </a:lnTo>
                  <a:lnTo>
                    <a:pt x="39036" y="135781"/>
                  </a:lnTo>
                  <a:lnTo>
                    <a:pt x="33440" y="148862"/>
                  </a:lnTo>
                  <a:lnTo>
                    <a:pt x="27915" y="161717"/>
                  </a:lnTo>
                  <a:lnTo>
                    <a:pt x="22205" y="174144"/>
                  </a:lnTo>
                  <a:lnTo>
                    <a:pt x="16555" y="186284"/>
                  </a:lnTo>
                  <a:lnTo>
                    <a:pt x="11594" y="198509"/>
                  </a:lnTo>
                  <a:lnTo>
                    <a:pt x="7629" y="211038"/>
                  </a:lnTo>
                  <a:lnTo>
                    <a:pt x="4645" y="224082"/>
                  </a:lnTo>
                  <a:lnTo>
                    <a:pt x="2485" y="237911"/>
                  </a:lnTo>
                  <a:lnTo>
                    <a:pt x="964" y="252582"/>
                  </a:lnTo>
                  <a:lnTo>
                    <a:pt x="78" y="267673"/>
                  </a:lnTo>
                  <a:lnTo>
                    <a:pt x="0" y="282417"/>
                  </a:lnTo>
                  <a:lnTo>
                    <a:pt x="759" y="296404"/>
                  </a:lnTo>
                  <a:lnTo>
                    <a:pt x="2249" y="309573"/>
                  </a:lnTo>
                  <a:lnTo>
                    <a:pt x="4320" y="322030"/>
                  </a:lnTo>
                  <a:lnTo>
                    <a:pt x="6829" y="333928"/>
                  </a:lnTo>
                  <a:lnTo>
                    <a:pt x="9819" y="345411"/>
                  </a:lnTo>
                  <a:lnTo>
                    <a:pt x="13504" y="356596"/>
                  </a:lnTo>
                  <a:lnTo>
                    <a:pt x="17945" y="367573"/>
                  </a:lnTo>
                  <a:lnTo>
                    <a:pt x="23064" y="378404"/>
                  </a:lnTo>
                  <a:lnTo>
                    <a:pt x="28724" y="389138"/>
                  </a:lnTo>
                  <a:lnTo>
                    <a:pt x="34796" y="399800"/>
                  </a:lnTo>
                  <a:lnTo>
                    <a:pt x="41331" y="410248"/>
                  </a:lnTo>
                  <a:lnTo>
                    <a:pt x="48550" y="420190"/>
                  </a:lnTo>
                  <a:lnTo>
                    <a:pt x="56517" y="429502"/>
                  </a:lnTo>
                  <a:lnTo>
                    <a:pt x="65156" y="438060"/>
                  </a:lnTo>
                  <a:lnTo>
                    <a:pt x="74333" y="445662"/>
                  </a:lnTo>
                  <a:lnTo>
                    <a:pt x="83919" y="452293"/>
                  </a:lnTo>
                  <a:lnTo>
                    <a:pt x="93967" y="458086"/>
                  </a:lnTo>
                  <a:lnTo>
                    <a:pt x="104697" y="463219"/>
                  </a:lnTo>
                  <a:lnTo>
                    <a:pt x="116171" y="467852"/>
                  </a:lnTo>
                  <a:lnTo>
                    <a:pt x="128148" y="471796"/>
                  </a:lnTo>
                  <a:lnTo>
                    <a:pt x="140186" y="474541"/>
                  </a:lnTo>
                  <a:lnTo>
                    <a:pt x="152025" y="475905"/>
                  </a:lnTo>
                  <a:lnTo>
                    <a:pt x="163584" y="476007"/>
                  </a:lnTo>
                  <a:lnTo>
                    <a:pt x="174879" y="475087"/>
                  </a:lnTo>
                  <a:lnTo>
                    <a:pt x="185963" y="473390"/>
                  </a:lnTo>
                  <a:lnTo>
                    <a:pt x="197050" y="470964"/>
                  </a:lnTo>
                  <a:lnTo>
                    <a:pt x="208494" y="467665"/>
                  </a:lnTo>
                  <a:lnTo>
                    <a:pt x="220454" y="463486"/>
                  </a:lnTo>
                  <a:lnTo>
                    <a:pt x="232760" y="458545"/>
                  </a:lnTo>
                  <a:lnTo>
                    <a:pt x="245021" y="453005"/>
                  </a:lnTo>
                  <a:lnTo>
                    <a:pt x="257004" y="447013"/>
                  </a:lnTo>
                  <a:lnTo>
                    <a:pt x="268490" y="440532"/>
                  </a:lnTo>
                  <a:lnTo>
                    <a:pt x="279204" y="433350"/>
                  </a:lnTo>
                  <a:lnTo>
                    <a:pt x="289074" y="425411"/>
                  </a:lnTo>
                  <a:lnTo>
                    <a:pt x="298193" y="416961"/>
                  </a:lnTo>
                  <a:lnTo>
                    <a:pt x="306713" y="408443"/>
                  </a:lnTo>
                  <a:lnTo>
                    <a:pt x="314781" y="400113"/>
                  </a:lnTo>
                  <a:lnTo>
                    <a:pt x="322525" y="391722"/>
                  </a:lnTo>
                  <a:lnTo>
                    <a:pt x="330039" y="382644"/>
                  </a:lnTo>
                  <a:lnTo>
                    <a:pt x="337389" y="372575"/>
                  </a:lnTo>
                  <a:lnTo>
                    <a:pt x="344462" y="361693"/>
                  </a:lnTo>
                  <a:lnTo>
                    <a:pt x="350985" y="350463"/>
                  </a:lnTo>
                  <a:lnTo>
                    <a:pt x="356853" y="339198"/>
                  </a:lnTo>
                  <a:lnTo>
                    <a:pt x="362116" y="327871"/>
                  </a:lnTo>
                  <a:lnTo>
                    <a:pt x="366884" y="316208"/>
                  </a:lnTo>
                  <a:lnTo>
                    <a:pt x="371273" y="304062"/>
                  </a:lnTo>
                  <a:lnTo>
                    <a:pt x="375222" y="291279"/>
                  </a:lnTo>
                  <a:lnTo>
                    <a:pt x="378501" y="277626"/>
                  </a:lnTo>
                  <a:lnTo>
                    <a:pt x="381042" y="263069"/>
                  </a:lnTo>
                  <a:lnTo>
                    <a:pt x="382919" y="247885"/>
                  </a:lnTo>
                  <a:lnTo>
                    <a:pt x="384261" y="232547"/>
                  </a:lnTo>
                  <a:lnTo>
                    <a:pt x="385197" y="217343"/>
                  </a:lnTo>
                  <a:lnTo>
                    <a:pt x="385674" y="202371"/>
                  </a:lnTo>
                  <a:lnTo>
                    <a:pt x="385469" y="187634"/>
                  </a:lnTo>
                  <a:lnTo>
                    <a:pt x="384513" y="173100"/>
                  </a:lnTo>
                  <a:lnTo>
                    <a:pt x="382718" y="159051"/>
                  </a:lnTo>
                  <a:lnTo>
                    <a:pt x="379911" y="146062"/>
                  </a:lnTo>
                  <a:lnTo>
                    <a:pt x="376093" y="134357"/>
                  </a:lnTo>
                  <a:lnTo>
                    <a:pt x="371411" y="123682"/>
                  </a:lnTo>
                  <a:lnTo>
                    <a:pt x="366052" y="113511"/>
                  </a:lnTo>
                  <a:lnTo>
                    <a:pt x="360184" y="103488"/>
                  </a:lnTo>
                  <a:lnTo>
                    <a:pt x="353789" y="93772"/>
                  </a:lnTo>
                  <a:lnTo>
                    <a:pt x="346664" y="84919"/>
                  </a:lnTo>
                  <a:lnTo>
                    <a:pt x="338755" y="77180"/>
                  </a:lnTo>
                  <a:lnTo>
                    <a:pt x="329986" y="70337"/>
                  </a:lnTo>
                  <a:lnTo>
                    <a:pt x="320189" y="63901"/>
                  </a:lnTo>
                  <a:lnTo>
                    <a:pt x="309373" y="57542"/>
                  </a:lnTo>
                  <a:lnTo>
                    <a:pt x="297685" y="51440"/>
                  </a:lnTo>
                  <a:lnTo>
                    <a:pt x="285315" y="46169"/>
                  </a:lnTo>
                  <a:lnTo>
                    <a:pt x="272440" y="41996"/>
                  </a:lnTo>
                  <a:lnTo>
                    <a:pt x="259201" y="39041"/>
                  </a:lnTo>
                  <a:lnTo>
                    <a:pt x="245709" y="37432"/>
                  </a:lnTo>
                  <a:lnTo>
                    <a:pt x="232041" y="37095"/>
                  </a:lnTo>
                  <a:lnTo>
                    <a:pt x="218252" y="37818"/>
                  </a:lnTo>
                  <a:lnTo>
                    <a:pt x="204382" y="39359"/>
                  </a:lnTo>
                  <a:lnTo>
                    <a:pt x="190461" y="41505"/>
                  </a:lnTo>
                  <a:lnTo>
                    <a:pt x="176671" y="44249"/>
                  </a:lnTo>
                  <a:lnTo>
                    <a:pt x="163332" y="47767"/>
                  </a:lnTo>
                  <a:lnTo>
                    <a:pt x="150594" y="52088"/>
                  </a:lnTo>
                  <a:lnTo>
                    <a:pt x="138883" y="56806"/>
                  </a:lnTo>
                  <a:lnTo>
                    <a:pt x="127828" y="61629"/>
                  </a:lnTo>
                  <a:lnTo>
                    <a:pt x="116459" y="66981"/>
                  </a:lnTo>
                  <a:lnTo>
                    <a:pt x="102946" y="7370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51093" y="324837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8" y="51468"/>
                  </a:lnTo>
                  <a:lnTo>
                    <a:pt x="1290" y="65175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8" y="109619"/>
                  </a:lnTo>
                  <a:lnTo>
                    <a:pt x="268" y="124400"/>
                  </a:lnTo>
                  <a:lnTo>
                    <a:pt x="179" y="139010"/>
                  </a:lnTo>
                  <a:lnTo>
                    <a:pt x="120" y="153468"/>
                  </a:lnTo>
                  <a:lnTo>
                    <a:pt x="80" y="167804"/>
                  </a:lnTo>
                  <a:lnTo>
                    <a:pt x="54" y="182050"/>
                  </a:lnTo>
                  <a:lnTo>
                    <a:pt x="36" y="196222"/>
                  </a:lnTo>
                  <a:lnTo>
                    <a:pt x="24" y="210120"/>
                  </a:lnTo>
                  <a:lnTo>
                    <a:pt x="15" y="224899"/>
                  </a:lnTo>
                  <a:lnTo>
                    <a:pt x="7" y="2440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67738" y="3261007"/>
              <a:ext cx="188683" cy="303860"/>
            </a:xfrm>
            <a:custGeom>
              <a:avLst/>
              <a:gdLst/>
              <a:ahLst/>
              <a:cxnLst/>
              <a:rect l="0" t="0" r="0" b="0"/>
              <a:pathLst>
                <a:path w="188683" h="303860">
                  <a:moveTo>
                    <a:pt x="20226" y="50534"/>
                  </a:moveTo>
                  <a:lnTo>
                    <a:pt x="14606" y="55564"/>
                  </a:lnTo>
                  <a:lnTo>
                    <a:pt x="11493" y="54464"/>
                  </a:lnTo>
                  <a:lnTo>
                    <a:pt x="10647" y="49509"/>
                  </a:lnTo>
                  <a:lnTo>
                    <a:pt x="11361" y="42653"/>
                  </a:lnTo>
                  <a:lnTo>
                    <a:pt x="13245" y="34808"/>
                  </a:lnTo>
                  <a:lnTo>
                    <a:pt x="16241" y="26655"/>
                  </a:lnTo>
                  <a:lnTo>
                    <a:pt x="20257" y="18576"/>
                  </a:lnTo>
                  <a:lnTo>
                    <a:pt x="25444" y="11197"/>
                  </a:lnTo>
                  <a:lnTo>
                    <a:pt x="32223" y="5454"/>
                  </a:lnTo>
                  <a:lnTo>
                    <a:pt x="40671" y="1714"/>
                  </a:lnTo>
                  <a:lnTo>
                    <a:pt x="50263" y="0"/>
                  </a:lnTo>
                  <a:lnTo>
                    <a:pt x="60080" y="280"/>
                  </a:lnTo>
                  <a:lnTo>
                    <a:pt x="69562" y="2322"/>
                  </a:lnTo>
                  <a:lnTo>
                    <a:pt x="78366" y="5945"/>
                  </a:lnTo>
                  <a:lnTo>
                    <a:pt x="86200" y="11108"/>
                  </a:lnTo>
                  <a:lnTo>
                    <a:pt x="93019" y="17650"/>
                  </a:lnTo>
                  <a:lnTo>
                    <a:pt x="98954" y="25310"/>
                  </a:lnTo>
                  <a:lnTo>
                    <a:pt x="104190" y="33821"/>
                  </a:lnTo>
                  <a:lnTo>
                    <a:pt x="108904" y="42957"/>
                  </a:lnTo>
                  <a:lnTo>
                    <a:pt x="113244" y="52701"/>
                  </a:lnTo>
                  <a:lnTo>
                    <a:pt x="117320" y="63227"/>
                  </a:lnTo>
                  <a:lnTo>
                    <a:pt x="121209" y="74573"/>
                  </a:lnTo>
                  <a:lnTo>
                    <a:pt x="124805" y="86803"/>
                  </a:lnTo>
                  <a:lnTo>
                    <a:pt x="127841" y="100077"/>
                  </a:lnTo>
                  <a:lnTo>
                    <a:pt x="130210" y="114373"/>
                  </a:lnTo>
                  <a:lnTo>
                    <a:pt x="131799" y="129210"/>
                  </a:lnTo>
                  <a:lnTo>
                    <a:pt x="132416" y="143783"/>
                  </a:lnTo>
                  <a:lnTo>
                    <a:pt x="132052" y="157660"/>
                  </a:lnTo>
                  <a:lnTo>
                    <a:pt x="130841" y="170925"/>
                  </a:lnTo>
                  <a:lnTo>
                    <a:pt x="128965" y="183979"/>
                  </a:lnTo>
                  <a:lnTo>
                    <a:pt x="126595" y="197092"/>
                  </a:lnTo>
                  <a:lnTo>
                    <a:pt x="123870" y="210205"/>
                  </a:lnTo>
                  <a:lnTo>
                    <a:pt x="120895" y="223022"/>
                  </a:lnTo>
                  <a:lnTo>
                    <a:pt x="117744" y="235388"/>
                  </a:lnTo>
                  <a:lnTo>
                    <a:pt x="114307" y="247133"/>
                  </a:lnTo>
                  <a:lnTo>
                    <a:pt x="110313" y="258021"/>
                  </a:lnTo>
                  <a:lnTo>
                    <a:pt x="105657" y="268004"/>
                  </a:lnTo>
                  <a:lnTo>
                    <a:pt x="100223" y="277030"/>
                  </a:lnTo>
                  <a:lnTo>
                    <a:pt x="93818" y="284954"/>
                  </a:lnTo>
                  <a:lnTo>
                    <a:pt x="86432" y="291795"/>
                  </a:lnTo>
                  <a:lnTo>
                    <a:pt x="78201" y="297391"/>
                  </a:lnTo>
                  <a:lnTo>
                    <a:pt x="69305" y="301328"/>
                  </a:lnTo>
                  <a:lnTo>
                    <a:pt x="59925" y="303521"/>
                  </a:lnTo>
                  <a:lnTo>
                    <a:pt x="50526" y="303859"/>
                  </a:lnTo>
                  <a:lnTo>
                    <a:pt x="41829" y="302042"/>
                  </a:lnTo>
                  <a:lnTo>
                    <a:pt x="34165" y="298118"/>
                  </a:lnTo>
                  <a:lnTo>
                    <a:pt x="27359" y="292569"/>
                  </a:lnTo>
                  <a:lnTo>
                    <a:pt x="20940" y="286098"/>
                  </a:lnTo>
                  <a:lnTo>
                    <a:pt x="14595" y="279192"/>
                  </a:lnTo>
                  <a:lnTo>
                    <a:pt x="8670" y="271949"/>
                  </a:lnTo>
                  <a:lnTo>
                    <a:pt x="4048" y="264182"/>
                  </a:lnTo>
                  <a:lnTo>
                    <a:pt x="1129" y="255814"/>
                  </a:lnTo>
                  <a:lnTo>
                    <a:pt x="0" y="247060"/>
                  </a:lnTo>
                  <a:lnTo>
                    <a:pt x="688" y="238330"/>
                  </a:lnTo>
                  <a:lnTo>
                    <a:pt x="3016" y="229876"/>
                  </a:lnTo>
                  <a:lnTo>
                    <a:pt x="7003" y="222250"/>
                  </a:lnTo>
                  <a:lnTo>
                    <a:pt x="12945" y="216345"/>
                  </a:lnTo>
                  <a:lnTo>
                    <a:pt x="20823" y="212493"/>
                  </a:lnTo>
                  <a:lnTo>
                    <a:pt x="30195" y="210535"/>
                  </a:lnTo>
                  <a:lnTo>
                    <a:pt x="40393" y="210119"/>
                  </a:lnTo>
                  <a:lnTo>
                    <a:pt x="50950" y="210881"/>
                  </a:lnTo>
                  <a:lnTo>
                    <a:pt x="61459" y="212829"/>
                  </a:lnTo>
                  <a:lnTo>
                    <a:pt x="71508" y="216331"/>
                  </a:lnTo>
                  <a:lnTo>
                    <a:pt x="80929" y="221456"/>
                  </a:lnTo>
                  <a:lnTo>
                    <a:pt x="89745" y="227844"/>
                  </a:lnTo>
                  <a:lnTo>
                    <a:pt x="98061" y="234895"/>
                  </a:lnTo>
                  <a:lnTo>
                    <a:pt x="105998" y="242192"/>
                  </a:lnTo>
                  <a:lnTo>
                    <a:pt x="113823" y="249531"/>
                  </a:lnTo>
                  <a:lnTo>
                    <a:pt x="121925" y="256831"/>
                  </a:lnTo>
                  <a:lnTo>
                    <a:pt x="130487" y="264062"/>
                  </a:lnTo>
                  <a:lnTo>
                    <a:pt x="139450" y="270925"/>
                  </a:lnTo>
                  <a:lnTo>
                    <a:pt x="149686" y="277510"/>
                  </a:lnTo>
                  <a:lnTo>
                    <a:pt x="164333" y="284398"/>
                  </a:lnTo>
                  <a:lnTo>
                    <a:pt x="188682" y="29269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40648" y="3522111"/>
              <a:ext cx="51738" cy="136871"/>
            </a:xfrm>
            <a:custGeom>
              <a:avLst/>
              <a:gdLst/>
              <a:ahLst/>
              <a:cxnLst/>
              <a:rect l="0" t="0" r="0" b="0"/>
              <a:pathLst>
                <a:path w="51738" h="136871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5"/>
                  </a:lnTo>
                  <a:lnTo>
                    <a:pt x="23311" y="23489"/>
                  </a:lnTo>
                  <a:lnTo>
                    <a:pt x="29642" y="30467"/>
                  </a:lnTo>
                  <a:lnTo>
                    <a:pt x="36156" y="38249"/>
                  </a:lnTo>
                  <a:lnTo>
                    <a:pt x="42313" y="46750"/>
                  </a:lnTo>
                  <a:lnTo>
                    <a:pt x="47151" y="55829"/>
                  </a:lnTo>
                  <a:lnTo>
                    <a:pt x="50249" y="65343"/>
                  </a:lnTo>
                  <a:lnTo>
                    <a:pt x="51682" y="75170"/>
                  </a:lnTo>
                  <a:lnTo>
                    <a:pt x="51737" y="85220"/>
                  </a:lnTo>
                  <a:lnTo>
                    <a:pt x="50743" y="95410"/>
                  </a:lnTo>
                  <a:lnTo>
                    <a:pt x="49138" y="105236"/>
                  </a:lnTo>
                  <a:lnTo>
                    <a:pt x="47297" y="114739"/>
                  </a:lnTo>
                  <a:lnTo>
                    <a:pt x="45066" y="124751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78613" y="3248370"/>
              <a:ext cx="20005" cy="273742"/>
            </a:xfrm>
            <a:custGeom>
              <a:avLst/>
              <a:gdLst/>
              <a:ahLst/>
              <a:cxnLst/>
              <a:rect l="0" t="0" r="0" b="0"/>
              <a:pathLst>
                <a:path w="20005" h="273742">
                  <a:moveTo>
                    <a:pt x="9475" y="0"/>
                  </a:moveTo>
                  <a:lnTo>
                    <a:pt x="6608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9"/>
                  </a:lnTo>
                  <a:lnTo>
                    <a:pt x="834" y="51468"/>
                  </a:lnTo>
                  <a:lnTo>
                    <a:pt x="242" y="65180"/>
                  </a:lnTo>
                  <a:lnTo>
                    <a:pt x="0" y="79943"/>
                  </a:lnTo>
                  <a:lnTo>
                    <a:pt x="364" y="95521"/>
                  </a:lnTo>
                  <a:lnTo>
                    <a:pt x="1419" y="111694"/>
                  </a:lnTo>
                  <a:lnTo>
                    <a:pt x="2941" y="128128"/>
                  </a:lnTo>
                  <a:lnTo>
                    <a:pt x="4501" y="144386"/>
                  </a:lnTo>
                  <a:lnTo>
                    <a:pt x="5845" y="160246"/>
                  </a:lnTo>
                  <a:lnTo>
                    <a:pt x="6898" y="175675"/>
                  </a:lnTo>
                  <a:lnTo>
                    <a:pt x="7679" y="190729"/>
                  </a:lnTo>
                  <a:lnTo>
                    <a:pt x="8244" y="205475"/>
                  </a:lnTo>
                  <a:lnTo>
                    <a:pt x="8840" y="219576"/>
                  </a:lnTo>
                  <a:lnTo>
                    <a:pt x="10056" y="233778"/>
                  </a:lnTo>
                  <a:lnTo>
                    <a:pt x="13119" y="250449"/>
                  </a:lnTo>
                  <a:lnTo>
                    <a:pt x="20004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80888" y="3163136"/>
              <a:ext cx="172243" cy="345476"/>
            </a:xfrm>
            <a:custGeom>
              <a:avLst/>
              <a:gdLst/>
              <a:ahLst/>
              <a:cxnLst/>
              <a:rect l="0" t="0" r="0" b="0"/>
              <a:pathLst>
                <a:path w="172243" h="345476">
                  <a:moveTo>
                    <a:pt x="138827" y="74706"/>
                  </a:moveTo>
                  <a:lnTo>
                    <a:pt x="133026" y="83574"/>
                  </a:lnTo>
                  <a:lnTo>
                    <a:pt x="128102" y="92561"/>
                  </a:lnTo>
                  <a:lnTo>
                    <a:pt x="123595" y="102552"/>
                  </a:lnTo>
                  <a:lnTo>
                    <a:pt x="119201" y="113360"/>
                  </a:lnTo>
                  <a:lnTo>
                    <a:pt x="114539" y="124523"/>
                  </a:lnTo>
                  <a:lnTo>
                    <a:pt x="109429" y="135732"/>
                  </a:lnTo>
                  <a:lnTo>
                    <a:pt x="104024" y="147017"/>
                  </a:lnTo>
                  <a:lnTo>
                    <a:pt x="98701" y="158650"/>
                  </a:lnTo>
                  <a:lnTo>
                    <a:pt x="93676" y="170769"/>
                  </a:lnTo>
                  <a:lnTo>
                    <a:pt x="88997" y="183364"/>
                  </a:lnTo>
                  <a:lnTo>
                    <a:pt x="84629" y="196358"/>
                  </a:lnTo>
                  <a:lnTo>
                    <a:pt x="80511" y="209660"/>
                  </a:lnTo>
                  <a:lnTo>
                    <a:pt x="76747" y="223186"/>
                  </a:lnTo>
                  <a:lnTo>
                    <a:pt x="73591" y="236873"/>
                  </a:lnTo>
                  <a:lnTo>
                    <a:pt x="71137" y="250668"/>
                  </a:lnTo>
                  <a:lnTo>
                    <a:pt x="69490" y="264371"/>
                  </a:lnTo>
                  <a:lnTo>
                    <a:pt x="68833" y="277652"/>
                  </a:lnTo>
                  <a:lnTo>
                    <a:pt x="69175" y="290359"/>
                  </a:lnTo>
                  <a:lnTo>
                    <a:pt x="70541" y="302350"/>
                  </a:lnTo>
                  <a:lnTo>
                    <a:pt x="73053" y="313410"/>
                  </a:lnTo>
                  <a:lnTo>
                    <a:pt x="76672" y="323503"/>
                  </a:lnTo>
                  <a:lnTo>
                    <a:pt x="81390" y="332264"/>
                  </a:lnTo>
                  <a:lnTo>
                    <a:pt x="87306" y="338947"/>
                  </a:lnTo>
                  <a:lnTo>
                    <a:pt x="94359" y="343323"/>
                  </a:lnTo>
                  <a:lnTo>
                    <a:pt x="102366" y="345466"/>
                  </a:lnTo>
                  <a:lnTo>
                    <a:pt x="111111" y="345475"/>
                  </a:lnTo>
                  <a:lnTo>
                    <a:pt x="120390" y="343625"/>
                  </a:lnTo>
                  <a:lnTo>
                    <a:pt x="129721" y="340133"/>
                  </a:lnTo>
                  <a:lnTo>
                    <a:pt x="138372" y="335055"/>
                  </a:lnTo>
                  <a:lnTo>
                    <a:pt x="146001" y="328572"/>
                  </a:lnTo>
                  <a:lnTo>
                    <a:pt x="152614" y="320951"/>
                  </a:lnTo>
                  <a:lnTo>
                    <a:pt x="158371" y="312465"/>
                  </a:lnTo>
                  <a:lnTo>
                    <a:pt x="163459" y="303351"/>
                  </a:lnTo>
                  <a:lnTo>
                    <a:pt x="167725" y="293791"/>
                  </a:lnTo>
                  <a:lnTo>
                    <a:pt x="170695" y="283921"/>
                  </a:lnTo>
                  <a:lnTo>
                    <a:pt x="172208" y="273843"/>
                  </a:lnTo>
                  <a:lnTo>
                    <a:pt x="172242" y="263787"/>
                  </a:lnTo>
                  <a:lnTo>
                    <a:pt x="170745" y="254108"/>
                  </a:lnTo>
                  <a:lnTo>
                    <a:pt x="167838" y="244973"/>
                  </a:lnTo>
                  <a:lnTo>
                    <a:pt x="163446" y="236533"/>
                  </a:lnTo>
                  <a:lnTo>
                    <a:pt x="157224" y="229010"/>
                  </a:lnTo>
                  <a:lnTo>
                    <a:pt x="149155" y="222431"/>
                  </a:lnTo>
                  <a:lnTo>
                    <a:pt x="139653" y="216673"/>
                  </a:lnTo>
                  <a:lnTo>
                    <a:pt x="129367" y="211564"/>
                  </a:lnTo>
                  <a:lnTo>
                    <a:pt x="118747" y="206938"/>
                  </a:lnTo>
                  <a:lnTo>
                    <a:pt x="108026" y="202658"/>
                  </a:lnTo>
                  <a:lnTo>
                    <a:pt x="97302" y="198624"/>
                  </a:lnTo>
                  <a:lnTo>
                    <a:pt x="86609" y="194758"/>
                  </a:lnTo>
                  <a:lnTo>
                    <a:pt x="75955" y="191008"/>
                  </a:lnTo>
                  <a:lnTo>
                    <a:pt x="65335" y="187337"/>
                  </a:lnTo>
                  <a:lnTo>
                    <a:pt x="54750" y="183710"/>
                  </a:lnTo>
                  <a:lnTo>
                    <a:pt x="44522" y="179782"/>
                  </a:lnTo>
                  <a:lnTo>
                    <a:pt x="35259" y="174927"/>
                  </a:lnTo>
                  <a:lnTo>
                    <a:pt x="27215" y="168879"/>
                  </a:lnTo>
                  <a:lnTo>
                    <a:pt x="20324" y="161697"/>
                  </a:lnTo>
                  <a:lnTo>
                    <a:pt x="14378" y="153580"/>
                  </a:lnTo>
                  <a:lnTo>
                    <a:pt x="9164" y="144748"/>
                  </a:lnTo>
                  <a:lnTo>
                    <a:pt x="4814" y="135395"/>
                  </a:lnTo>
                  <a:lnTo>
                    <a:pt x="1788" y="125673"/>
                  </a:lnTo>
                  <a:lnTo>
                    <a:pt x="232" y="115692"/>
                  </a:lnTo>
                  <a:lnTo>
                    <a:pt x="0" y="105535"/>
                  </a:lnTo>
                  <a:lnTo>
                    <a:pt x="832" y="95256"/>
                  </a:lnTo>
                  <a:lnTo>
                    <a:pt x="2470" y="84900"/>
                  </a:lnTo>
                  <a:lnTo>
                    <a:pt x="4856" y="74656"/>
                  </a:lnTo>
                  <a:lnTo>
                    <a:pt x="8128" y="64852"/>
                  </a:lnTo>
                  <a:lnTo>
                    <a:pt x="12289" y="55627"/>
                  </a:lnTo>
                  <a:lnTo>
                    <a:pt x="17218" y="46957"/>
                  </a:lnTo>
                  <a:lnTo>
                    <a:pt x="22750" y="38748"/>
                  </a:lnTo>
                  <a:lnTo>
                    <a:pt x="28737" y="30895"/>
                  </a:lnTo>
                  <a:lnTo>
                    <a:pt x="35214" y="23467"/>
                  </a:lnTo>
                  <a:lnTo>
                    <a:pt x="42394" y="16698"/>
                  </a:lnTo>
                  <a:lnTo>
                    <a:pt x="50341" y="10671"/>
                  </a:lnTo>
                  <a:lnTo>
                    <a:pt x="59135" y="5639"/>
                  </a:lnTo>
                  <a:lnTo>
                    <a:pt x="68949" y="2090"/>
                  </a:lnTo>
                  <a:lnTo>
                    <a:pt x="79763" y="160"/>
                  </a:lnTo>
                  <a:lnTo>
                    <a:pt x="90939" y="0"/>
                  </a:lnTo>
                  <a:lnTo>
                    <a:pt x="101369" y="1938"/>
                  </a:lnTo>
                  <a:lnTo>
                    <a:pt x="110484" y="5951"/>
                  </a:lnTo>
                  <a:lnTo>
                    <a:pt x="118075" y="11900"/>
                  </a:lnTo>
                  <a:lnTo>
                    <a:pt x="124031" y="19704"/>
                  </a:lnTo>
                  <a:lnTo>
                    <a:pt x="128475" y="29136"/>
                  </a:lnTo>
                  <a:lnTo>
                    <a:pt x="131511" y="39874"/>
                  </a:lnTo>
                  <a:lnTo>
                    <a:pt x="133123" y="51597"/>
                  </a:lnTo>
                  <a:lnTo>
                    <a:pt x="133437" y="64025"/>
                  </a:lnTo>
                  <a:lnTo>
                    <a:pt x="132651" y="76727"/>
                  </a:lnTo>
                  <a:lnTo>
                    <a:pt x="130772" y="90566"/>
                  </a:lnTo>
                  <a:lnTo>
                    <a:pt x="126521" y="108987"/>
                  </a:lnTo>
                  <a:lnTo>
                    <a:pt x="117770" y="13787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44124" y="4893700"/>
            <a:ext cx="1657977" cy="581974"/>
            <a:chOff x="544124" y="4893700"/>
            <a:chExt cx="1657977" cy="581974"/>
          </a:xfrm>
        </p:grpSpPr>
        <p:sp>
          <p:nvSpPr>
            <p:cNvPr id="58" name="Freeform 57"/>
            <p:cNvSpPr/>
            <p:nvPr/>
          </p:nvSpPr>
          <p:spPr>
            <a:xfrm>
              <a:off x="660718" y="5001891"/>
              <a:ext cx="196974" cy="315856"/>
            </a:xfrm>
            <a:custGeom>
              <a:avLst/>
              <a:gdLst/>
              <a:ahLst/>
              <a:cxnLst/>
              <a:rect l="0" t="0" r="0" b="0"/>
              <a:pathLst>
                <a:path w="196974" h="315856">
                  <a:moveTo>
                    <a:pt x="77921" y="0"/>
                  </a:moveTo>
                  <a:lnTo>
                    <a:pt x="69187" y="5935"/>
                  </a:lnTo>
                  <a:lnTo>
                    <a:pt x="61481" y="12140"/>
                  </a:lnTo>
                  <a:lnTo>
                    <a:pt x="54083" y="19235"/>
                  </a:lnTo>
                  <a:lnTo>
                    <a:pt x="46995" y="27176"/>
                  </a:lnTo>
                  <a:lnTo>
                    <a:pt x="40464" y="35822"/>
                  </a:lnTo>
                  <a:lnTo>
                    <a:pt x="34583" y="45012"/>
                  </a:lnTo>
                  <a:lnTo>
                    <a:pt x="28973" y="54439"/>
                  </a:lnTo>
                  <a:lnTo>
                    <a:pt x="22906" y="63680"/>
                  </a:lnTo>
                  <a:lnTo>
                    <a:pt x="16015" y="72488"/>
                  </a:lnTo>
                  <a:lnTo>
                    <a:pt x="8674" y="79665"/>
                  </a:lnTo>
                  <a:lnTo>
                    <a:pt x="2732" y="82362"/>
                  </a:lnTo>
                  <a:lnTo>
                    <a:pt x="0" y="79836"/>
                  </a:lnTo>
                  <a:lnTo>
                    <a:pt x="276" y="74300"/>
                  </a:lnTo>
                  <a:lnTo>
                    <a:pt x="2927" y="67390"/>
                  </a:lnTo>
                  <a:lnTo>
                    <a:pt x="7566" y="60349"/>
                  </a:lnTo>
                  <a:lnTo>
                    <a:pt x="13828" y="53805"/>
                  </a:lnTo>
                  <a:lnTo>
                    <a:pt x="21504" y="48092"/>
                  </a:lnTo>
                  <a:lnTo>
                    <a:pt x="30576" y="43470"/>
                  </a:lnTo>
                  <a:lnTo>
                    <a:pt x="40905" y="39961"/>
                  </a:lnTo>
                  <a:lnTo>
                    <a:pt x="52100" y="37738"/>
                  </a:lnTo>
                  <a:lnTo>
                    <a:pt x="63608" y="37212"/>
                  </a:lnTo>
                  <a:lnTo>
                    <a:pt x="75079" y="38452"/>
                  </a:lnTo>
                  <a:lnTo>
                    <a:pt x="86052" y="41401"/>
                  </a:lnTo>
                  <a:lnTo>
                    <a:pt x="95888" y="46045"/>
                  </a:lnTo>
                  <a:lnTo>
                    <a:pt x="104343" y="52211"/>
                  </a:lnTo>
                  <a:lnTo>
                    <a:pt x="111188" y="59773"/>
                  </a:lnTo>
                  <a:lnTo>
                    <a:pt x="116046" y="68744"/>
                  </a:lnTo>
                  <a:lnTo>
                    <a:pt x="118906" y="78994"/>
                  </a:lnTo>
                  <a:lnTo>
                    <a:pt x="120049" y="90129"/>
                  </a:lnTo>
                  <a:lnTo>
                    <a:pt x="119845" y="101595"/>
                  </a:lnTo>
                  <a:lnTo>
                    <a:pt x="118636" y="113040"/>
                  </a:lnTo>
                  <a:lnTo>
                    <a:pt x="116540" y="124165"/>
                  </a:lnTo>
                  <a:lnTo>
                    <a:pt x="113464" y="134635"/>
                  </a:lnTo>
                  <a:lnTo>
                    <a:pt x="109431" y="144339"/>
                  </a:lnTo>
                  <a:lnTo>
                    <a:pt x="104418" y="153175"/>
                  </a:lnTo>
                  <a:lnTo>
                    <a:pt x="98296" y="160974"/>
                  </a:lnTo>
                  <a:lnTo>
                    <a:pt x="91152" y="167693"/>
                  </a:lnTo>
                  <a:lnTo>
                    <a:pt x="84941" y="171824"/>
                  </a:lnTo>
                  <a:lnTo>
                    <a:pt x="82586" y="172122"/>
                  </a:lnTo>
                  <a:lnTo>
                    <a:pt x="84286" y="170361"/>
                  </a:lnTo>
                  <a:lnTo>
                    <a:pt x="89170" y="167846"/>
                  </a:lnTo>
                  <a:lnTo>
                    <a:pt x="96550" y="165382"/>
                  </a:lnTo>
                  <a:lnTo>
                    <a:pt x="105842" y="163330"/>
                  </a:lnTo>
                  <a:lnTo>
                    <a:pt x="116224" y="162089"/>
                  </a:lnTo>
                  <a:lnTo>
                    <a:pt x="126683" y="162220"/>
                  </a:lnTo>
                  <a:lnTo>
                    <a:pt x="136659" y="163902"/>
                  </a:lnTo>
                  <a:lnTo>
                    <a:pt x="146161" y="167148"/>
                  </a:lnTo>
                  <a:lnTo>
                    <a:pt x="155539" y="171990"/>
                  </a:lnTo>
                  <a:lnTo>
                    <a:pt x="165024" y="178288"/>
                  </a:lnTo>
                  <a:lnTo>
                    <a:pt x="174209" y="185938"/>
                  </a:lnTo>
                  <a:lnTo>
                    <a:pt x="182173" y="194967"/>
                  </a:lnTo>
                  <a:lnTo>
                    <a:pt x="188490" y="205261"/>
                  </a:lnTo>
                  <a:lnTo>
                    <a:pt x="193053" y="216595"/>
                  </a:lnTo>
                  <a:lnTo>
                    <a:pt x="195825" y="228726"/>
                  </a:lnTo>
                  <a:lnTo>
                    <a:pt x="196973" y="241433"/>
                  </a:lnTo>
                  <a:lnTo>
                    <a:pt x="196474" y="254218"/>
                  </a:lnTo>
                  <a:lnTo>
                    <a:pt x="194027" y="266342"/>
                  </a:lnTo>
                  <a:lnTo>
                    <a:pt x="189635" y="277447"/>
                  </a:lnTo>
                  <a:lnTo>
                    <a:pt x="183247" y="287207"/>
                  </a:lnTo>
                  <a:lnTo>
                    <a:pt x="174608" y="295166"/>
                  </a:lnTo>
                  <a:lnTo>
                    <a:pt x="163799" y="301258"/>
                  </a:lnTo>
                  <a:lnTo>
                    <a:pt x="151321" y="305723"/>
                  </a:lnTo>
                  <a:lnTo>
                    <a:pt x="137891" y="308902"/>
                  </a:lnTo>
                  <a:lnTo>
                    <a:pt x="124010" y="311122"/>
                  </a:lnTo>
                  <a:lnTo>
                    <a:pt x="109947" y="312652"/>
                  </a:lnTo>
                  <a:lnTo>
                    <a:pt x="95827" y="313696"/>
                  </a:lnTo>
                  <a:lnTo>
                    <a:pt x="81711" y="314404"/>
                  </a:lnTo>
                  <a:lnTo>
                    <a:pt x="67837" y="314882"/>
                  </a:lnTo>
                  <a:lnTo>
                    <a:pt x="53069" y="315257"/>
                  </a:lnTo>
                  <a:lnTo>
                    <a:pt x="33872" y="315562"/>
                  </a:lnTo>
                  <a:lnTo>
                    <a:pt x="4222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4124" y="4928192"/>
              <a:ext cx="455646" cy="475398"/>
            </a:xfrm>
            <a:custGeom>
              <a:avLst/>
              <a:gdLst/>
              <a:ahLst/>
              <a:cxnLst/>
              <a:rect l="0" t="0" r="0" b="0"/>
              <a:pathLst>
                <a:path w="455646" h="475398">
                  <a:moveTo>
                    <a:pt x="247158" y="0"/>
                  </a:moveTo>
                  <a:lnTo>
                    <a:pt x="232556" y="2934"/>
                  </a:lnTo>
                  <a:lnTo>
                    <a:pt x="219285" y="5716"/>
                  </a:lnTo>
                  <a:lnTo>
                    <a:pt x="206088" y="8620"/>
                  </a:lnTo>
                  <a:lnTo>
                    <a:pt x="192919" y="11833"/>
                  </a:lnTo>
                  <a:lnTo>
                    <a:pt x="180059" y="15646"/>
                  </a:lnTo>
                  <a:lnTo>
                    <a:pt x="167659" y="20168"/>
                  </a:lnTo>
                  <a:lnTo>
                    <a:pt x="155718" y="25504"/>
                  </a:lnTo>
                  <a:lnTo>
                    <a:pt x="144165" y="31840"/>
                  </a:lnTo>
                  <a:lnTo>
                    <a:pt x="132913" y="39174"/>
                  </a:lnTo>
                  <a:lnTo>
                    <a:pt x="121881" y="47200"/>
                  </a:lnTo>
                  <a:lnTo>
                    <a:pt x="111007" y="55425"/>
                  </a:lnTo>
                  <a:lnTo>
                    <a:pt x="100244" y="63551"/>
                  </a:lnTo>
                  <a:lnTo>
                    <a:pt x="89556" y="71633"/>
                  </a:lnTo>
                  <a:lnTo>
                    <a:pt x="78920" y="79972"/>
                  </a:lnTo>
                  <a:lnTo>
                    <a:pt x="68329" y="88735"/>
                  </a:lnTo>
                  <a:lnTo>
                    <a:pt x="58097" y="98095"/>
                  </a:lnTo>
                  <a:lnTo>
                    <a:pt x="48833" y="108298"/>
                  </a:lnTo>
                  <a:lnTo>
                    <a:pt x="40785" y="119389"/>
                  </a:lnTo>
                  <a:lnTo>
                    <a:pt x="33720" y="131264"/>
                  </a:lnTo>
                  <a:lnTo>
                    <a:pt x="27127" y="143759"/>
                  </a:lnTo>
                  <a:lnTo>
                    <a:pt x="20660" y="156719"/>
                  </a:lnTo>
                  <a:lnTo>
                    <a:pt x="14484" y="170013"/>
                  </a:lnTo>
                  <a:lnTo>
                    <a:pt x="9161" y="183544"/>
                  </a:lnTo>
                  <a:lnTo>
                    <a:pt x="4954" y="197238"/>
                  </a:lnTo>
                  <a:lnTo>
                    <a:pt x="1976" y="211043"/>
                  </a:lnTo>
                  <a:lnTo>
                    <a:pt x="352" y="224925"/>
                  </a:lnTo>
                  <a:lnTo>
                    <a:pt x="0" y="238858"/>
                  </a:lnTo>
                  <a:lnTo>
                    <a:pt x="543" y="252825"/>
                  </a:lnTo>
                  <a:lnTo>
                    <a:pt x="1431" y="266816"/>
                  </a:lnTo>
                  <a:lnTo>
                    <a:pt x="2325" y="280823"/>
                  </a:lnTo>
                  <a:lnTo>
                    <a:pt x="3414" y="294840"/>
                  </a:lnTo>
                  <a:lnTo>
                    <a:pt x="5283" y="308863"/>
                  </a:lnTo>
                  <a:lnTo>
                    <a:pt x="8209" y="322888"/>
                  </a:lnTo>
                  <a:lnTo>
                    <a:pt x="12159" y="336747"/>
                  </a:lnTo>
                  <a:lnTo>
                    <a:pt x="16960" y="350132"/>
                  </a:lnTo>
                  <a:lnTo>
                    <a:pt x="22420" y="362914"/>
                  </a:lnTo>
                  <a:lnTo>
                    <a:pt x="28528" y="375124"/>
                  </a:lnTo>
                  <a:lnTo>
                    <a:pt x="35452" y="386864"/>
                  </a:lnTo>
                  <a:lnTo>
                    <a:pt x="43218" y="398237"/>
                  </a:lnTo>
                  <a:lnTo>
                    <a:pt x="51720" y="409010"/>
                  </a:lnTo>
                  <a:lnTo>
                    <a:pt x="60805" y="418646"/>
                  </a:lnTo>
                  <a:lnTo>
                    <a:pt x="70330" y="426948"/>
                  </a:lnTo>
                  <a:lnTo>
                    <a:pt x="80336" y="434185"/>
                  </a:lnTo>
                  <a:lnTo>
                    <a:pt x="91038" y="440895"/>
                  </a:lnTo>
                  <a:lnTo>
                    <a:pt x="102493" y="447444"/>
                  </a:lnTo>
                  <a:lnTo>
                    <a:pt x="114457" y="453845"/>
                  </a:lnTo>
                  <a:lnTo>
                    <a:pt x="126488" y="459851"/>
                  </a:lnTo>
                  <a:lnTo>
                    <a:pt x="138325" y="465329"/>
                  </a:lnTo>
                  <a:lnTo>
                    <a:pt x="150054" y="469975"/>
                  </a:lnTo>
                  <a:lnTo>
                    <a:pt x="161994" y="473258"/>
                  </a:lnTo>
                  <a:lnTo>
                    <a:pt x="174325" y="475016"/>
                  </a:lnTo>
                  <a:lnTo>
                    <a:pt x="187064" y="475397"/>
                  </a:lnTo>
                  <a:lnTo>
                    <a:pt x="200156" y="474672"/>
                  </a:lnTo>
                  <a:lnTo>
                    <a:pt x="213518" y="473113"/>
                  </a:lnTo>
                  <a:lnTo>
                    <a:pt x="226916" y="470952"/>
                  </a:lnTo>
                  <a:lnTo>
                    <a:pt x="239984" y="468363"/>
                  </a:lnTo>
                  <a:lnTo>
                    <a:pt x="252554" y="465470"/>
                  </a:lnTo>
                  <a:lnTo>
                    <a:pt x="264791" y="462037"/>
                  </a:lnTo>
                  <a:lnTo>
                    <a:pt x="277081" y="457516"/>
                  </a:lnTo>
                  <a:lnTo>
                    <a:pt x="289645" y="451691"/>
                  </a:lnTo>
                  <a:lnTo>
                    <a:pt x="302372" y="444658"/>
                  </a:lnTo>
                  <a:lnTo>
                    <a:pt x="314923" y="436641"/>
                  </a:lnTo>
                  <a:lnTo>
                    <a:pt x="327105" y="427877"/>
                  </a:lnTo>
                  <a:lnTo>
                    <a:pt x="338726" y="418570"/>
                  </a:lnTo>
                  <a:lnTo>
                    <a:pt x="349531" y="408876"/>
                  </a:lnTo>
                  <a:lnTo>
                    <a:pt x="359462" y="398916"/>
                  </a:lnTo>
                  <a:lnTo>
                    <a:pt x="368623" y="388771"/>
                  </a:lnTo>
                  <a:lnTo>
                    <a:pt x="377170" y="378501"/>
                  </a:lnTo>
                  <a:lnTo>
                    <a:pt x="385261" y="368142"/>
                  </a:lnTo>
                  <a:lnTo>
                    <a:pt x="393190" y="357557"/>
                  </a:lnTo>
                  <a:lnTo>
                    <a:pt x="401360" y="346458"/>
                  </a:lnTo>
                  <a:lnTo>
                    <a:pt x="409965" y="334728"/>
                  </a:lnTo>
                  <a:lnTo>
                    <a:pt x="418694" y="322409"/>
                  </a:lnTo>
                  <a:lnTo>
                    <a:pt x="426868" y="309607"/>
                  </a:lnTo>
                  <a:lnTo>
                    <a:pt x="434136" y="296438"/>
                  </a:lnTo>
                  <a:lnTo>
                    <a:pt x="440319" y="283001"/>
                  </a:lnTo>
                  <a:lnTo>
                    <a:pt x="445248" y="269376"/>
                  </a:lnTo>
                  <a:lnTo>
                    <a:pt x="448967" y="255617"/>
                  </a:lnTo>
                  <a:lnTo>
                    <a:pt x="451668" y="241769"/>
                  </a:lnTo>
                  <a:lnTo>
                    <a:pt x="453580" y="227859"/>
                  </a:lnTo>
                  <a:lnTo>
                    <a:pt x="454904" y="213906"/>
                  </a:lnTo>
                  <a:lnTo>
                    <a:pt x="455645" y="199925"/>
                  </a:lnTo>
                  <a:lnTo>
                    <a:pt x="455619" y="185926"/>
                  </a:lnTo>
                  <a:lnTo>
                    <a:pt x="454782" y="171914"/>
                  </a:lnTo>
                  <a:lnTo>
                    <a:pt x="453068" y="157893"/>
                  </a:lnTo>
                  <a:lnTo>
                    <a:pt x="450314" y="143866"/>
                  </a:lnTo>
                  <a:lnTo>
                    <a:pt x="446533" y="129845"/>
                  </a:lnTo>
                  <a:lnTo>
                    <a:pt x="441875" y="116158"/>
                  </a:lnTo>
                  <a:lnTo>
                    <a:pt x="436532" y="103420"/>
                  </a:lnTo>
                  <a:lnTo>
                    <a:pt x="430675" y="91890"/>
                  </a:lnTo>
                  <a:lnTo>
                    <a:pt x="424287" y="81505"/>
                  </a:lnTo>
                  <a:lnTo>
                    <a:pt x="417167" y="72061"/>
                  </a:lnTo>
                  <a:lnTo>
                    <a:pt x="409266" y="63336"/>
                  </a:lnTo>
                  <a:lnTo>
                    <a:pt x="400672" y="55135"/>
                  </a:lnTo>
                  <a:lnTo>
                    <a:pt x="391524" y="47306"/>
                  </a:lnTo>
                  <a:lnTo>
                    <a:pt x="381958" y="39741"/>
                  </a:lnTo>
                  <a:lnTo>
                    <a:pt x="371923" y="32523"/>
                  </a:lnTo>
                  <a:lnTo>
                    <a:pt x="361202" y="25901"/>
                  </a:lnTo>
                  <a:lnTo>
                    <a:pt x="349720" y="19971"/>
                  </a:lnTo>
                  <a:lnTo>
                    <a:pt x="337230" y="14838"/>
                  </a:lnTo>
                  <a:lnTo>
                    <a:pt x="323249" y="10688"/>
                  </a:lnTo>
                  <a:lnTo>
                    <a:pt x="307656" y="7528"/>
                  </a:lnTo>
                  <a:lnTo>
                    <a:pt x="290795" y="5219"/>
                  </a:lnTo>
                  <a:lnTo>
                    <a:pt x="273259" y="3579"/>
                  </a:lnTo>
                  <a:lnTo>
                    <a:pt x="255475" y="2439"/>
                  </a:lnTo>
                  <a:lnTo>
                    <a:pt x="237977" y="1824"/>
                  </a:lnTo>
                  <a:lnTo>
                    <a:pt x="221461" y="1935"/>
                  </a:lnTo>
                  <a:lnTo>
                    <a:pt x="206201" y="2829"/>
                  </a:lnTo>
                  <a:lnTo>
                    <a:pt x="191802" y="4582"/>
                  </a:lnTo>
                  <a:lnTo>
                    <a:pt x="177439" y="7361"/>
                  </a:lnTo>
                  <a:lnTo>
                    <a:pt x="162627" y="11155"/>
                  </a:lnTo>
                  <a:lnTo>
                    <a:pt x="147556" y="15652"/>
                  </a:lnTo>
                  <a:lnTo>
                    <a:pt x="132884" y="20355"/>
                  </a:lnTo>
                  <a:lnTo>
                    <a:pt x="118987" y="24954"/>
                  </a:lnTo>
                  <a:lnTo>
                    <a:pt x="106359" y="29189"/>
                  </a:lnTo>
                  <a:lnTo>
                    <a:pt x="94523" y="33179"/>
                  </a:lnTo>
                  <a:lnTo>
                    <a:pt x="82444" y="37268"/>
                  </a:lnTo>
                  <a:lnTo>
                    <a:pt x="68173" y="421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80878" y="4949249"/>
              <a:ext cx="10529" cy="357969"/>
            </a:xfrm>
            <a:custGeom>
              <a:avLst/>
              <a:gdLst/>
              <a:ahLst/>
              <a:cxnLst/>
              <a:rect l="0" t="0" r="0" b="0"/>
              <a:pathLst>
                <a:path w="10529" h="357969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0" y="43082"/>
                  </a:lnTo>
                  <a:lnTo>
                    <a:pt x="0" y="58456"/>
                  </a:lnTo>
                  <a:lnTo>
                    <a:pt x="0" y="74930"/>
                  </a:lnTo>
                  <a:lnTo>
                    <a:pt x="4" y="92499"/>
                  </a:lnTo>
                  <a:lnTo>
                    <a:pt x="177" y="110842"/>
                  </a:lnTo>
                  <a:lnTo>
                    <a:pt x="826" y="129446"/>
                  </a:lnTo>
                  <a:lnTo>
                    <a:pt x="2074" y="147998"/>
                  </a:lnTo>
                  <a:lnTo>
                    <a:pt x="3727" y="166537"/>
                  </a:lnTo>
                  <a:lnTo>
                    <a:pt x="5375" y="185356"/>
                  </a:lnTo>
                  <a:lnTo>
                    <a:pt x="6778" y="204601"/>
                  </a:lnTo>
                  <a:lnTo>
                    <a:pt x="7871" y="223950"/>
                  </a:lnTo>
                  <a:lnTo>
                    <a:pt x="8679" y="242721"/>
                  </a:lnTo>
                  <a:lnTo>
                    <a:pt x="9257" y="260567"/>
                  </a:lnTo>
                  <a:lnTo>
                    <a:pt x="9662" y="277455"/>
                  </a:lnTo>
                  <a:lnTo>
                    <a:pt x="9986" y="295468"/>
                  </a:lnTo>
                  <a:lnTo>
                    <a:pt x="10259" y="319537"/>
                  </a:lnTo>
                  <a:lnTo>
                    <a:pt x="10528" y="3579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43399" y="4991363"/>
              <a:ext cx="137480" cy="207274"/>
            </a:xfrm>
            <a:custGeom>
              <a:avLst/>
              <a:gdLst/>
              <a:ahLst/>
              <a:cxnLst/>
              <a:rect l="0" t="0" r="0" b="0"/>
              <a:pathLst>
                <a:path w="137480" h="207274">
                  <a:moveTo>
                    <a:pt x="137479" y="105285"/>
                  </a:moveTo>
                  <a:lnTo>
                    <a:pt x="131611" y="111153"/>
                  </a:lnTo>
                  <a:lnTo>
                    <a:pt x="126047" y="116717"/>
                  </a:lnTo>
                  <a:lnTo>
                    <a:pt x="120248" y="122516"/>
                  </a:lnTo>
                  <a:lnTo>
                    <a:pt x="114167" y="128597"/>
                  </a:lnTo>
                  <a:lnTo>
                    <a:pt x="107837" y="134927"/>
                  </a:lnTo>
                  <a:lnTo>
                    <a:pt x="101309" y="141455"/>
                  </a:lnTo>
                  <a:lnTo>
                    <a:pt x="94633" y="148131"/>
                  </a:lnTo>
                  <a:lnTo>
                    <a:pt x="87850" y="154913"/>
                  </a:lnTo>
                  <a:lnTo>
                    <a:pt x="80993" y="161771"/>
                  </a:lnTo>
                  <a:lnTo>
                    <a:pt x="74083" y="168680"/>
                  </a:lnTo>
                  <a:lnTo>
                    <a:pt x="67138" y="175626"/>
                  </a:lnTo>
                  <a:lnTo>
                    <a:pt x="60164" y="182590"/>
                  </a:lnTo>
                  <a:lnTo>
                    <a:pt x="53006" y="189403"/>
                  </a:lnTo>
                  <a:lnTo>
                    <a:pt x="45361" y="195751"/>
                  </a:lnTo>
                  <a:lnTo>
                    <a:pt x="37113" y="201479"/>
                  </a:lnTo>
                  <a:lnTo>
                    <a:pt x="28624" y="205798"/>
                  </a:lnTo>
                  <a:lnTo>
                    <a:pt x="20612" y="207273"/>
                  </a:lnTo>
                  <a:lnTo>
                    <a:pt x="13457" y="205365"/>
                  </a:lnTo>
                  <a:lnTo>
                    <a:pt x="7519" y="200335"/>
                  </a:lnTo>
                  <a:lnTo>
                    <a:pt x="3287" y="192765"/>
                  </a:lnTo>
                  <a:lnTo>
                    <a:pt x="854" y="183273"/>
                  </a:lnTo>
                  <a:lnTo>
                    <a:pt x="0" y="172550"/>
                  </a:lnTo>
                  <a:lnTo>
                    <a:pt x="400" y="161310"/>
                  </a:lnTo>
                  <a:lnTo>
                    <a:pt x="1736" y="149985"/>
                  </a:lnTo>
                  <a:lnTo>
                    <a:pt x="3748" y="138761"/>
                  </a:lnTo>
                  <a:lnTo>
                    <a:pt x="6234" y="127685"/>
                  </a:lnTo>
                  <a:lnTo>
                    <a:pt x="9050" y="116749"/>
                  </a:lnTo>
                  <a:lnTo>
                    <a:pt x="12091" y="105928"/>
                  </a:lnTo>
                  <a:lnTo>
                    <a:pt x="15285" y="95195"/>
                  </a:lnTo>
                  <a:lnTo>
                    <a:pt x="18579" y="84520"/>
                  </a:lnTo>
                  <a:lnTo>
                    <a:pt x="21773" y="73722"/>
                  </a:lnTo>
                  <a:lnTo>
                    <a:pt x="24540" y="62480"/>
                  </a:lnTo>
                  <a:lnTo>
                    <a:pt x="26733" y="50672"/>
                  </a:lnTo>
                  <a:lnTo>
                    <a:pt x="28378" y="38934"/>
                  </a:lnTo>
                  <a:lnTo>
                    <a:pt x="29743" y="27410"/>
                  </a:lnTo>
                  <a:lnTo>
                    <a:pt x="30946" y="15084"/>
                  </a:lnTo>
                  <a:lnTo>
                    <a:pt x="3219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70391" y="5307217"/>
              <a:ext cx="32866" cy="168457"/>
            </a:xfrm>
            <a:custGeom>
              <a:avLst/>
              <a:gdLst/>
              <a:ahLst/>
              <a:cxnLst/>
              <a:rect l="0" t="0" r="0" b="0"/>
              <a:pathLst>
                <a:path w="32866" h="168457">
                  <a:moveTo>
                    <a:pt x="10528" y="0"/>
                  </a:moveTo>
                  <a:lnTo>
                    <a:pt x="13462" y="8801"/>
                  </a:lnTo>
                  <a:lnTo>
                    <a:pt x="16244" y="17148"/>
                  </a:lnTo>
                  <a:lnTo>
                    <a:pt x="19144" y="25847"/>
                  </a:lnTo>
                  <a:lnTo>
                    <a:pt x="22184" y="34968"/>
                  </a:lnTo>
                  <a:lnTo>
                    <a:pt x="25349" y="44463"/>
                  </a:lnTo>
                  <a:lnTo>
                    <a:pt x="28599" y="54255"/>
                  </a:lnTo>
                  <a:lnTo>
                    <a:pt x="31419" y="64269"/>
                  </a:lnTo>
                  <a:lnTo>
                    <a:pt x="32865" y="74444"/>
                  </a:lnTo>
                  <a:lnTo>
                    <a:pt x="32539" y="84729"/>
                  </a:lnTo>
                  <a:lnTo>
                    <a:pt x="30690" y="95093"/>
                  </a:lnTo>
                  <a:lnTo>
                    <a:pt x="27921" y="105511"/>
                  </a:lnTo>
                  <a:lnTo>
                    <a:pt x="24691" y="115956"/>
                  </a:lnTo>
                  <a:lnTo>
                    <a:pt x="21213" y="126154"/>
                  </a:lnTo>
                  <a:lnTo>
                    <a:pt x="17086" y="136691"/>
                  </a:lnTo>
                  <a:lnTo>
                    <a:pt x="10837" y="14961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72055" y="4972720"/>
              <a:ext cx="230005" cy="345709"/>
            </a:xfrm>
            <a:custGeom>
              <a:avLst/>
              <a:gdLst/>
              <a:ahLst/>
              <a:cxnLst/>
              <a:rect l="0" t="0" r="0" b="0"/>
              <a:pathLst>
                <a:path w="230005" h="345709">
                  <a:moveTo>
                    <a:pt x="29963" y="8114"/>
                  </a:moveTo>
                  <a:lnTo>
                    <a:pt x="26962" y="16983"/>
                  </a:lnTo>
                  <a:lnTo>
                    <a:pt x="23540" y="25970"/>
                  </a:lnTo>
                  <a:lnTo>
                    <a:pt x="19348" y="35961"/>
                  </a:lnTo>
                  <a:lnTo>
                    <a:pt x="14621" y="46768"/>
                  </a:lnTo>
                  <a:lnTo>
                    <a:pt x="9788" y="57931"/>
                  </a:lnTo>
                  <a:lnTo>
                    <a:pt x="5133" y="69065"/>
                  </a:lnTo>
                  <a:lnTo>
                    <a:pt x="1523" y="77504"/>
                  </a:lnTo>
                  <a:lnTo>
                    <a:pt x="0" y="80090"/>
                  </a:lnTo>
                  <a:lnTo>
                    <a:pt x="299" y="77901"/>
                  </a:lnTo>
                  <a:lnTo>
                    <a:pt x="1985" y="72764"/>
                  </a:lnTo>
                  <a:lnTo>
                    <a:pt x="4901" y="66167"/>
                  </a:lnTo>
                  <a:lnTo>
                    <a:pt x="8885" y="58972"/>
                  </a:lnTo>
                  <a:lnTo>
                    <a:pt x="13725" y="51434"/>
                  </a:lnTo>
                  <a:lnTo>
                    <a:pt x="19214" y="43420"/>
                  </a:lnTo>
                  <a:lnTo>
                    <a:pt x="25179" y="34868"/>
                  </a:lnTo>
                  <a:lnTo>
                    <a:pt x="31646" y="26147"/>
                  </a:lnTo>
                  <a:lnTo>
                    <a:pt x="38820" y="17967"/>
                  </a:lnTo>
                  <a:lnTo>
                    <a:pt x="46759" y="10697"/>
                  </a:lnTo>
                  <a:lnTo>
                    <a:pt x="55379" y="4850"/>
                  </a:lnTo>
                  <a:lnTo>
                    <a:pt x="64544" y="1209"/>
                  </a:lnTo>
                  <a:lnTo>
                    <a:pt x="74109" y="0"/>
                  </a:lnTo>
                  <a:lnTo>
                    <a:pt x="83633" y="1291"/>
                  </a:lnTo>
                  <a:lnTo>
                    <a:pt x="92415" y="5266"/>
                  </a:lnTo>
                  <a:lnTo>
                    <a:pt x="100131" y="11749"/>
                  </a:lnTo>
                  <a:lnTo>
                    <a:pt x="106802" y="20148"/>
                  </a:lnTo>
                  <a:lnTo>
                    <a:pt x="112599" y="29679"/>
                  </a:lnTo>
                  <a:lnTo>
                    <a:pt x="117722" y="39788"/>
                  </a:lnTo>
                  <a:lnTo>
                    <a:pt x="122351" y="50334"/>
                  </a:lnTo>
                  <a:lnTo>
                    <a:pt x="126629" y="61471"/>
                  </a:lnTo>
                  <a:lnTo>
                    <a:pt x="130657" y="73259"/>
                  </a:lnTo>
                  <a:lnTo>
                    <a:pt x="134348" y="85633"/>
                  </a:lnTo>
                  <a:lnTo>
                    <a:pt x="137447" y="98479"/>
                  </a:lnTo>
                  <a:lnTo>
                    <a:pt x="139863" y="111681"/>
                  </a:lnTo>
                  <a:lnTo>
                    <a:pt x="141655" y="125142"/>
                  </a:lnTo>
                  <a:lnTo>
                    <a:pt x="142940" y="138785"/>
                  </a:lnTo>
                  <a:lnTo>
                    <a:pt x="143837" y="152555"/>
                  </a:lnTo>
                  <a:lnTo>
                    <a:pt x="144287" y="166412"/>
                  </a:lnTo>
                  <a:lnTo>
                    <a:pt x="144066" y="180327"/>
                  </a:lnTo>
                  <a:lnTo>
                    <a:pt x="143102" y="194283"/>
                  </a:lnTo>
                  <a:lnTo>
                    <a:pt x="141472" y="208266"/>
                  </a:lnTo>
                  <a:lnTo>
                    <a:pt x="139307" y="222267"/>
                  </a:lnTo>
                  <a:lnTo>
                    <a:pt x="136736" y="236276"/>
                  </a:lnTo>
                  <a:lnTo>
                    <a:pt x="133704" y="250125"/>
                  </a:lnTo>
                  <a:lnTo>
                    <a:pt x="129991" y="263504"/>
                  </a:lnTo>
                  <a:lnTo>
                    <a:pt x="125530" y="276282"/>
                  </a:lnTo>
                  <a:lnTo>
                    <a:pt x="120399" y="288489"/>
                  </a:lnTo>
                  <a:lnTo>
                    <a:pt x="114730" y="300227"/>
                  </a:lnTo>
                  <a:lnTo>
                    <a:pt x="108648" y="311594"/>
                  </a:lnTo>
                  <a:lnTo>
                    <a:pt x="101936" y="322193"/>
                  </a:lnTo>
                  <a:lnTo>
                    <a:pt x="94067" y="331181"/>
                  </a:lnTo>
                  <a:lnTo>
                    <a:pt x="84854" y="338215"/>
                  </a:lnTo>
                  <a:lnTo>
                    <a:pt x="74734" y="343107"/>
                  </a:lnTo>
                  <a:lnTo>
                    <a:pt x="64556" y="345575"/>
                  </a:lnTo>
                  <a:lnTo>
                    <a:pt x="54829" y="345708"/>
                  </a:lnTo>
                  <a:lnTo>
                    <a:pt x="45859" y="343714"/>
                  </a:lnTo>
                  <a:lnTo>
                    <a:pt x="37914" y="339726"/>
                  </a:lnTo>
                  <a:lnTo>
                    <a:pt x="31024" y="334008"/>
                  </a:lnTo>
                  <a:lnTo>
                    <a:pt x="25212" y="326748"/>
                  </a:lnTo>
                  <a:lnTo>
                    <a:pt x="20591" y="317982"/>
                  </a:lnTo>
                  <a:lnTo>
                    <a:pt x="17112" y="307870"/>
                  </a:lnTo>
                  <a:lnTo>
                    <a:pt x="14756" y="296826"/>
                  </a:lnTo>
                  <a:lnTo>
                    <a:pt x="13615" y="285422"/>
                  </a:lnTo>
                  <a:lnTo>
                    <a:pt x="13632" y="274017"/>
                  </a:lnTo>
                  <a:lnTo>
                    <a:pt x="14949" y="262920"/>
                  </a:lnTo>
                  <a:lnTo>
                    <a:pt x="17959" y="252468"/>
                  </a:lnTo>
                  <a:lnTo>
                    <a:pt x="22732" y="242782"/>
                  </a:lnTo>
                  <a:lnTo>
                    <a:pt x="29208" y="234126"/>
                  </a:lnTo>
                  <a:lnTo>
                    <a:pt x="37375" y="226982"/>
                  </a:lnTo>
                  <a:lnTo>
                    <a:pt x="47050" y="221467"/>
                  </a:lnTo>
                  <a:lnTo>
                    <a:pt x="57782" y="217237"/>
                  </a:lnTo>
                  <a:lnTo>
                    <a:pt x="68970" y="213692"/>
                  </a:lnTo>
                  <a:lnTo>
                    <a:pt x="80230" y="210420"/>
                  </a:lnTo>
                  <a:lnTo>
                    <a:pt x="91398" y="207542"/>
                  </a:lnTo>
                  <a:lnTo>
                    <a:pt x="102430" y="205586"/>
                  </a:lnTo>
                  <a:lnTo>
                    <a:pt x="113332" y="204788"/>
                  </a:lnTo>
                  <a:lnTo>
                    <a:pt x="124128" y="205082"/>
                  </a:lnTo>
                  <a:lnTo>
                    <a:pt x="134845" y="206276"/>
                  </a:lnTo>
                  <a:lnTo>
                    <a:pt x="145508" y="208152"/>
                  </a:lnTo>
                  <a:lnTo>
                    <a:pt x="156298" y="210360"/>
                  </a:lnTo>
                  <a:lnTo>
                    <a:pt x="167535" y="212447"/>
                  </a:lnTo>
                  <a:lnTo>
                    <a:pt x="179339" y="214177"/>
                  </a:lnTo>
                  <a:lnTo>
                    <a:pt x="191074" y="215509"/>
                  </a:lnTo>
                  <a:lnTo>
                    <a:pt x="202597" y="216628"/>
                  </a:lnTo>
                  <a:lnTo>
                    <a:pt x="214922" y="217631"/>
                  </a:lnTo>
                  <a:lnTo>
                    <a:pt x="230004" y="2186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39983" y="4893700"/>
              <a:ext cx="162118" cy="399543"/>
            </a:xfrm>
            <a:custGeom>
              <a:avLst/>
              <a:gdLst/>
              <a:ahLst/>
              <a:cxnLst/>
              <a:rect l="0" t="0" r="0" b="0"/>
              <a:pathLst>
                <a:path w="162118" h="399543">
                  <a:moveTo>
                    <a:pt x="162117" y="97663"/>
                  </a:moveTo>
                  <a:lnTo>
                    <a:pt x="153450" y="103598"/>
                  </a:lnTo>
                  <a:lnTo>
                    <a:pt x="146384" y="109802"/>
                  </a:lnTo>
                  <a:lnTo>
                    <a:pt x="140274" y="116893"/>
                  </a:lnTo>
                  <a:lnTo>
                    <a:pt x="134700" y="124661"/>
                  </a:lnTo>
                  <a:lnTo>
                    <a:pt x="129189" y="132659"/>
                  </a:lnTo>
                  <a:lnTo>
                    <a:pt x="123477" y="140609"/>
                  </a:lnTo>
                  <a:lnTo>
                    <a:pt x="117484" y="148729"/>
                  </a:lnTo>
                  <a:lnTo>
                    <a:pt x="111228" y="157619"/>
                  </a:lnTo>
                  <a:lnTo>
                    <a:pt x="104761" y="167558"/>
                  </a:lnTo>
                  <a:lnTo>
                    <a:pt x="98299" y="178351"/>
                  </a:lnTo>
                  <a:lnTo>
                    <a:pt x="92194" y="189521"/>
                  </a:lnTo>
                  <a:lnTo>
                    <a:pt x="86610" y="200745"/>
                  </a:lnTo>
                  <a:lnTo>
                    <a:pt x="81540" y="212044"/>
                  </a:lnTo>
                  <a:lnTo>
                    <a:pt x="76901" y="223689"/>
                  </a:lnTo>
                  <a:lnTo>
                    <a:pt x="72594" y="235817"/>
                  </a:lnTo>
                  <a:lnTo>
                    <a:pt x="68532" y="248420"/>
                  </a:lnTo>
                  <a:lnTo>
                    <a:pt x="64642" y="261419"/>
                  </a:lnTo>
                  <a:lnTo>
                    <a:pt x="60879" y="274723"/>
                  </a:lnTo>
                  <a:lnTo>
                    <a:pt x="57367" y="288253"/>
                  </a:lnTo>
                  <a:lnTo>
                    <a:pt x="54388" y="301941"/>
                  </a:lnTo>
                  <a:lnTo>
                    <a:pt x="52057" y="315737"/>
                  </a:lnTo>
                  <a:lnTo>
                    <a:pt x="50493" y="329441"/>
                  </a:lnTo>
                  <a:lnTo>
                    <a:pt x="49893" y="342723"/>
                  </a:lnTo>
                  <a:lnTo>
                    <a:pt x="50278" y="355426"/>
                  </a:lnTo>
                  <a:lnTo>
                    <a:pt x="51842" y="367243"/>
                  </a:lnTo>
                  <a:lnTo>
                    <a:pt x="55019" y="377656"/>
                  </a:lnTo>
                  <a:lnTo>
                    <a:pt x="59895" y="386495"/>
                  </a:lnTo>
                  <a:lnTo>
                    <a:pt x="66101" y="393431"/>
                  </a:lnTo>
                  <a:lnTo>
                    <a:pt x="73021" y="397816"/>
                  </a:lnTo>
                  <a:lnTo>
                    <a:pt x="80228" y="399542"/>
                  </a:lnTo>
                  <a:lnTo>
                    <a:pt x="87504" y="398939"/>
                  </a:lnTo>
                  <a:lnTo>
                    <a:pt x="94762" y="396492"/>
                  </a:lnTo>
                  <a:lnTo>
                    <a:pt x="101973" y="392662"/>
                  </a:lnTo>
                  <a:lnTo>
                    <a:pt x="109137" y="387671"/>
                  </a:lnTo>
                  <a:lnTo>
                    <a:pt x="116261" y="381507"/>
                  </a:lnTo>
                  <a:lnTo>
                    <a:pt x="123349" y="374249"/>
                  </a:lnTo>
                  <a:lnTo>
                    <a:pt x="130246" y="365920"/>
                  </a:lnTo>
                  <a:lnTo>
                    <a:pt x="136652" y="356420"/>
                  </a:lnTo>
                  <a:lnTo>
                    <a:pt x="142437" y="345802"/>
                  </a:lnTo>
                  <a:lnTo>
                    <a:pt x="147474" y="334248"/>
                  </a:lnTo>
                  <a:lnTo>
                    <a:pt x="151559" y="321967"/>
                  </a:lnTo>
                  <a:lnTo>
                    <a:pt x="154667" y="309156"/>
                  </a:lnTo>
                  <a:lnTo>
                    <a:pt x="156601" y="296130"/>
                  </a:lnTo>
                  <a:lnTo>
                    <a:pt x="156926" y="283313"/>
                  </a:lnTo>
                  <a:lnTo>
                    <a:pt x="155551" y="270920"/>
                  </a:lnTo>
                  <a:lnTo>
                    <a:pt x="152678" y="259141"/>
                  </a:lnTo>
                  <a:lnTo>
                    <a:pt x="148617" y="248224"/>
                  </a:lnTo>
                  <a:lnTo>
                    <a:pt x="143656" y="238213"/>
                  </a:lnTo>
                  <a:lnTo>
                    <a:pt x="137717" y="228998"/>
                  </a:lnTo>
                  <a:lnTo>
                    <a:pt x="130375" y="220413"/>
                  </a:lnTo>
                  <a:lnTo>
                    <a:pt x="121515" y="212305"/>
                  </a:lnTo>
                  <a:lnTo>
                    <a:pt x="111464" y="204705"/>
                  </a:lnTo>
                  <a:lnTo>
                    <a:pt x="100800" y="197819"/>
                  </a:lnTo>
                  <a:lnTo>
                    <a:pt x="89924" y="191700"/>
                  </a:lnTo>
                  <a:lnTo>
                    <a:pt x="79028" y="186098"/>
                  </a:lnTo>
                  <a:lnTo>
                    <a:pt x="68187" y="180569"/>
                  </a:lnTo>
                  <a:lnTo>
                    <a:pt x="57421" y="174846"/>
                  </a:lnTo>
                  <a:lnTo>
                    <a:pt x="46887" y="168849"/>
                  </a:lnTo>
                  <a:lnTo>
                    <a:pt x="36879" y="162590"/>
                  </a:lnTo>
                  <a:lnTo>
                    <a:pt x="27525" y="156108"/>
                  </a:lnTo>
                  <a:lnTo>
                    <a:pt x="19106" y="149127"/>
                  </a:lnTo>
                  <a:lnTo>
                    <a:pt x="12129" y="141076"/>
                  </a:lnTo>
                  <a:lnTo>
                    <a:pt x="6739" y="131737"/>
                  </a:lnTo>
                  <a:lnTo>
                    <a:pt x="2934" y="121363"/>
                  </a:lnTo>
                  <a:lnTo>
                    <a:pt x="738" y="110483"/>
                  </a:lnTo>
                  <a:lnTo>
                    <a:pt x="0" y="99461"/>
                  </a:lnTo>
                  <a:lnTo>
                    <a:pt x="451" y="88469"/>
                  </a:lnTo>
                  <a:lnTo>
                    <a:pt x="1809" y="77563"/>
                  </a:lnTo>
                  <a:lnTo>
                    <a:pt x="3831" y="66748"/>
                  </a:lnTo>
                  <a:lnTo>
                    <a:pt x="6492" y="56012"/>
                  </a:lnTo>
                  <a:lnTo>
                    <a:pt x="9955" y="45338"/>
                  </a:lnTo>
                  <a:lnTo>
                    <a:pt x="14257" y="34721"/>
                  </a:lnTo>
                  <a:lnTo>
                    <a:pt x="19621" y="24641"/>
                  </a:lnTo>
                  <a:lnTo>
                    <a:pt x="26511" y="16010"/>
                  </a:lnTo>
                  <a:lnTo>
                    <a:pt x="35040" y="9213"/>
                  </a:lnTo>
                  <a:lnTo>
                    <a:pt x="45024" y="4313"/>
                  </a:lnTo>
                  <a:lnTo>
                    <a:pt x="56166" y="1307"/>
                  </a:lnTo>
                  <a:lnTo>
                    <a:pt x="68166" y="0"/>
                  </a:lnTo>
                  <a:lnTo>
                    <a:pt x="80288" y="391"/>
                  </a:lnTo>
                  <a:lnTo>
                    <a:pt x="91427" y="2764"/>
                  </a:lnTo>
                  <a:lnTo>
                    <a:pt x="101057" y="7098"/>
                  </a:lnTo>
                  <a:lnTo>
                    <a:pt x="109181" y="13107"/>
                  </a:lnTo>
                  <a:lnTo>
                    <a:pt x="116035" y="20427"/>
                  </a:lnTo>
                  <a:lnTo>
                    <a:pt x="121903" y="28724"/>
                  </a:lnTo>
                  <a:lnTo>
                    <a:pt x="126881" y="37886"/>
                  </a:lnTo>
                  <a:lnTo>
                    <a:pt x="130868" y="48014"/>
                  </a:lnTo>
                  <a:lnTo>
                    <a:pt x="133887" y="59079"/>
                  </a:lnTo>
                  <a:lnTo>
                    <a:pt x="135917" y="70781"/>
                  </a:lnTo>
                  <a:lnTo>
                    <a:pt x="136832" y="82635"/>
                  </a:lnTo>
                  <a:lnTo>
                    <a:pt x="136672" y="94336"/>
                  </a:lnTo>
                  <a:lnTo>
                    <a:pt x="135761" y="105332"/>
                  </a:lnTo>
                  <a:lnTo>
                    <a:pt x="134527" y="115822"/>
                  </a:lnTo>
                  <a:lnTo>
                    <a:pt x="132864" y="126722"/>
                  </a:lnTo>
                  <a:lnTo>
                    <a:pt x="130532" y="13977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036268" y="2935855"/>
            <a:ext cx="2950311" cy="874541"/>
            <a:chOff x="5036268" y="2935855"/>
            <a:chExt cx="2950311" cy="874541"/>
          </a:xfrm>
        </p:grpSpPr>
        <p:sp>
          <p:nvSpPr>
            <p:cNvPr id="66" name="Freeform 65"/>
            <p:cNvSpPr/>
            <p:nvPr/>
          </p:nvSpPr>
          <p:spPr>
            <a:xfrm>
              <a:off x="5326761" y="3073400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663" y="11735"/>
                  </a:lnTo>
                  <a:lnTo>
                    <a:pt x="5520" y="22864"/>
                  </a:lnTo>
                  <a:lnTo>
                    <a:pt x="3917" y="34471"/>
                  </a:lnTo>
                  <a:lnTo>
                    <a:pt x="2737" y="46978"/>
                  </a:lnTo>
                  <a:lnTo>
                    <a:pt x="1888" y="60935"/>
                  </a:lnTo>
                  <a:lnTo>
                    <a:pt x="1290" y="76488"/>
                  </a:lnTo>
                  <a:lnTo>
                    <a:pt x="876" y="93145"/>
                  </a:lnTo>
                  <a:lnTo>
                    <a:pt x="592" y="110007"/>
                  </a:lnTo>
                  <a:lnTo>
                    <a:pt x="399" y="126537"/>
                  </a:lnTo>
                  <a:lnTo>
                    <a:pt x="268" y="142887"/>
                  </a:lnTo>
                  <a:lnTo>
                    <a:pt x="179" y="159690"/>
                  </a:lnTo>
                  <a:lnTo>
                    <a:pt x="120" y="177282"/>
                  </a:lnTo>
                  <a:lnTo>
                    <a:pt x="80" y="195368"/>
                  </a:lnTo>
                  <a:lnTo>
                    <a:pt x="54" y="213217"/>
                  </a:lnTo>
                  <a:lnTo>
                    <a:pt x="36" y="230395"/>
                  </a:lnTo>
                  <a:lnTo>
                    <a:pt x="25" y="246221"/>
                  </a:lnTo>
                  <a:lnTo>
                    <a:pt x="15" y="261164"/>
                  </a:lnTo>
                  <a:lnTo>
                    <a:pt x="8" y="27653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71278" y="3126042"/>
              <a:ext cx="134427" cy="170859"/>
            </a:xfrm>
            <a:custGeom>
              <a:avLst/>
              <a:gdLst/>
              <a:ahLst/>
              <a:cxnLst/>
              <a:rect l="0" t="0" r="0" b="0"/>
              <a:pathLst>
                <a:path w="134427" h="170859">
                  <a:moveTo>
                    <a:pt x="134426" y="73700"/>
                  </a:moveTo>
                  <a:lnTo>
                    <a:pt x="125692" y="79567"/>
                  </a:lnTo>
                  <a:lnTo>
                    <a:pt x="117986" y="85132"/>
                  </a:lnTo>
                  <a:lnTo>
                    <a:pt x="110579" y="90931"/>
                  </a:lnTo>
                  <a:lnTo>
                    <a:pt x="103145" y="97011"/>
                  </a:lnTo>
                  <a:lnTo>
                    <a:pt x="95318" y="103341"/>
                  </a:lnTo>
                  <a:lnTo>
                    <a:pt x="86944" y="109874"/>
                  </a:lnTo>
                  <a:lnTo>
                    <a:pt x="78201" y="116723"/>
                  </a:lnTo>
                  <a:lnTo>
                    <a:pt x="69485" y="124153"/>
                  </a:lnTo>
                  <a:lnTo>
                    <a:pt x="61027" y="132259"/>
                  </a:lnTo>
                  <a:lnTo>
                    <a:pt x="52721" y="140822"/>
                  </a:lnTo>
                  <a:lnTo>
                    <a:pt x="44232" y="149415"/>
                  </a:lnTo>
                  <a:lnTo>
                    <a:pt x="35381" y="157764"/>
                  </a:lnTo>
                  <a:lnTo>
                    <a:pt x="26471" y="164979"/>
                  </a:lnTo>
                  <a:lnTo>
                    <a:pt x="18168" y="169542"/>
                  </a:lnTo>
                  <a:lnTo>
                    <a:pt x="10820" y="170858"/>
                  </a:lnTo>
                  <a:lnTo>
                    <a:pt x="4921" y="169144"/>
                  </a:lnTo>
                  <a:lnTo>
                    <a:pt x="1246" y="164954"/>
                  </a:lnTo>
                  <a:lnTo>
                    <a:pt x="0" y="158879"/>
                  </a:lnTo>
                  <a:lnTo>
                    <a:pt x="758" y="151433"/>
                  </a:lnTo>
                  <a:lnTo>
                    <a:pt x="2779" y="143015"/>
                  </a:lnTo>
                  <a:lnTo>
                    <a:pt x="5499" y="133921"/>
                  </a:lnTo>
                  <a:lnTo>
                    <a:pt x="8591" y="124363"/>
                  </a:lnTo>
                  <a:lnTo>
                    <a:pt x="11877" y="114488"/>
                  </a:lnTo>
                  <a:lnTo>
                    <a:pt x="15270" y="104393"/>
                  </a:lnTo>
                  <a:lnTo>
                    <a:pt x="18885" y="93986"/>
                  </a:lnTo>
                  <a:lnTo>
                    <a:pt x="23004" y="83006"/>
                  </a:lnTo>
                  <a:lnTo>
                    <a:pt x="27736" y="71365"/>
                  </a:lnTo>
                  <a:lnTo>
                    <a:pt x="32733" y="59342"/>
                  </a:lnTo>
                  <a:lnTo>
                    <a:pt x="37776" y="46106"/>
                  </a:lnTo>
                  <a:lnTo>
                    <a:pt x="43307" y="28257"/>
                  </a:lnTo>
                  <a:lnTo>
                    <a:pt x="501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36268" y="2935855"/>
              <a:ext cx="478258" cy="580071"/>
            </a:xfrm>
            <a:custGeom>
              <a:avLst/>
              <a:gdLst/>
              <a:ahLst/>
              <a:cxnLst/>
              <a:rect l="0" t="0" r="0" b="0"/>
              <a:pathLst>
                <a:path w="478258" h="580071">
                  <a:moveTo>
                    <a:pt x="279965" y="674"/>
                  </a:moveTo>
                  <a:lnTo>
                    <a:pt x="268297" y="741"/>
                  </a:lnTo>
                  <a:lnTo>
                    <a:pt x="257808" y="1381"/>
                  </a:lnTo>
                  <a:lnTo>
                    <a:pt x="247502" y="2682"/>
                  </a:lnTo>
                  <a:lnTo>
                    <a:pt x="237028" y="4715"/>
                  </a:lnTo>
                  <a:lnTo>
                    <a:pt x="226036" y="7680"/>
                  </a:lnTo>
                  <a:lnTo>
                    <a:pt x="214402" y="11599"/>
                  </a:lnTo>
                  <a:lnTo>
                    <a:pt x="202494" y="16349"/>
                  </a:lnTo>
                  <a:lnTo>
                    <a:pt x="191036" y="21752"/>
                  </a:lnTo>
                  <a:lnTo>
                    <a:pt x="180406" y="27644"/>
                  </a:lnTo>
                  <a:lnTo>
                    <a:pt x="170644" y="33886"/>
                  </a:lnTo>
                  <a:lnTo>
                    <a:pt x="161627" y="40375"/>
                  </a:lnTo>
                  <a:lnTo>
                    <a:pt x="153191" y="47034"/>
                  </a:lnTo>
                  <a:lnTo>
                    <a:pt x="145186" y="53811"/>
                  </a:lnTo>
                  <a:lnTo>
                    <a:pt x="137491" y="60666"/>
                  </a:lnTo>
                  <a:lnTo>
                    <a:pt x="130010" y="67576"/>
                  </a:lnTo>
                  <a:lnTo>
                    <a:pt x="122677" y="74521"/>
                  </a:lnTo>
                  <a:lnTo>
                    <a:pt x="115448" y="81492"/>
                  </a:lnTo>
                  <a:lnTo>
                    <a:pt x="108287" y="88478"/>
                  </a:lnTo>
                  <a:lnTo>
                    <a:pt x="101173" y="95475"/>
                  </a:lnTo>
                  <a:lnTo>
                    <a:pt x="94090" y="102479"/>
                  </a:lnTo>
                  <a:lnTo>
                    <a:pt x="87033" y="109493"/>
                  </a:lnTo>
                  <a:lnTo>
                    <a:pt x="80158" y="116678"/>
                  </a:lnTo>
                  <a:lnTo>
                    <a:pt x="73768" y="124341"/>
                  </a:lnTo>
                  <a:lnTo>
                    <a:pt x="67985" y="132610"/>
                  </a:lnTo>
                  <a:lnTo>
                    <a:pt x="62610" y="141453"/>
                  </a:lnTo>
                  <a:lnTo>
                    <a:pt x="57234" y="150767"/>
                  </a:lnTo>
                  <a:lnTo>
                    <a:pt x="51614" y="160450"/>
                  </a:lnTo>
                  <a:lnTo>
                    <a:pt x="45685" y="170733"/>
                  </a:lnTo>
                  <a:lnTo>
                    <a:pt x="39472" y="182153"/>
                  </a:lnTo>
                  <a:lnTo>
                    <a:pt x="33035" y="194907"/>
                  </a:lnTo>
                  <a:lnTo>
                    <a:pt x="26593" y="208728"/>
                  </a:lnTo>
                  <a:lnTo>
                    <a:pt x="20502" y="223075"/>
                  </a:lnTo>
                  <a:lnTo>
                    <a:pt x="14931" y="237587"/>
                  </a:lnTo>
                  <a:lnTo>
                    <a:pt x="10040" y="252416"/>
                  </a:lnTo>
                  <a:lnTo>
                    <a:pt x="6054" y="268116"/>
                  </a:lnTo>
                  <a:lnTo>
                    <a:pt x="3007" y="284942"/>
                  </a:lnTo>
                  <a:lnTo>
                    <a:pt x="944" y="303006"/>
                  </a:lnTo>
                  <a:lnTo>
                    <a:pt x="0" y="322428"/>
                  </a:lnTo>
                  <a:lnTo>
                    <a:pt x="152" y="343121"/>
                  </a:lnTo>
                  <a:lnTo>
                    <a:pt x="1558" y="364544"/>
                  </a:lnTo>
                  <a:lnTo>
                    <a:pt x="4628" y="385837"/>
                  </a:lnTo>
                  <a:lnTo>
                    <a:pt x="9437" y="406520"/>
                  </a:lnTo>
                  <a:lnTo>
                    <a:pt x="15767" y="426320"/>
                  </a:lnTo>
                  <a:lnTo>
                    <a:pt x="23303" y="445004"/>
                  </a:lnTo>
                  <a:lnTo>
                    <a:pt x="31737" y="462562"/>
                  </a:lnTo>
                  <a:lnTo>
                    <a:pt x="40652" y="478828"/>
                  </a:lnTo>
                  <a:lnTo>
                    <a:pt x="49548" y="493395"/>
                  </a:lnTo>
                  <a:lnTo>
                    <a:pt x="58165" y="506203"/>
                  </a:lnTo>
                  <a:lnTo>
                    <a:pt x="66763" y="517638"/>
                  </a:lnTo>
                  <a:lnTo>
                    <a:pt x="75988" y="528328"/>
                  </a:lnTo>
                  <a:lnTo>
                    <a:pt x="86168" y="538703"/>
                  </a:lnTo>
                  <a:lnTo>
                    <a:pt x="97466" y="548657"/>
                  </a:lnTo>
                  <a:lnTo>
                    <a:pt x="110040" y="557669"/>
                  </a:lnTo>
                  <a:lnTo>
                    <a:pt x="123839" y="565502"/>
                  </a:lnTo>
                  <a:lnTo>
                    <a:pt x="138666" y="571898"/>
                  </a:lnTo>
                  <a:lnTo>
                    <a:pt x="154288" y="576438"/>
                  </a:lnTo>
                  <a:lnTo>
                    <a:pt x="170498" y="579078"/>
                  </a:lnTo>
                  <a:lnTo>
                    <a:pt x="187126" y="580070"/>
                  </a:lnTo>
                  <a:lnTo>
                    <a:pt x="204047" y="579763"/>
                  </a:lnTo>
                  <a:lnTo>
                    <a:pt x="221171" y="578480"/>
                  </a:lnTo>
                  <a:lnTo>
                    <a:pt x="238432" y="576164"/>
                  </a:lnTo>
                  <a:lnTo>
                    <a:pt x="255788" y="572409"/>
                  </a:lnTo>
                  <a:lnTo>
                    <a:pt x="273192" y="567110"/>
                  </a:lnTo>
                  <a:lnTo>
                    <a:pt x="290135" y="560602"/>
                  </a:lnTo>
                  <a:lnTo>
                    <a:pt x="305679" y="553472"/>
                  </a:lnTo>
                  <a:lnTo>
                    <a:pt x="319429" y="546120"/>
                  </a:lnTo>
                  <a:lnTo>
                    <a:pt x="331474" y="538746"/>
                  </a:lnTo>
                  <a:lnTo>
                    <a:pt x="342115" y="531421"/>
                  </a:lnTo>
                  <a:lnTo>
                    <a:pt x="351683" y="524160"/>
                  </a:lnTo>
                  <a:lnTo>
                    <a:pt x="360468" y="516793"/>
                  </a:lnTo>
                  <a:lnTo>
                    <a:pt x="368696" y="509000"/>
                  </a:lnTo>
                  <a:lnTo>
                    <a:pt x="376543" y="500631"/>
                  </a:lnTo>
                  <a:lnTo>
                    <a:pt x="384291" y="491381"/>
                  </a:lnTo>
                  <a:lnTo>
                    <a:pt x="392333" y="480727"/>
                  </a:lnTo>
                  <a:lnTo>
                    <a:pt x="400848" y="468527"/>
                  </a:lnTo>
                  <a:lnTo>
                    <a:pt x="409516" y="455265"/>
                  </a:lnTo>
                  <a:lnTo>
                    <a:pt x="417648" y="441833"/>
                  </a:lnTo>
                  <a:lnTo>
                    <a:pt x="424897" y="428761"/>
                  </a:lnTo>
                  <a:lnTo>
                    <a:pt x="431407" y="416055"/>
                  </a:lnTo>
                  <a:lnTo>
                    <a:pt x="437619" y="403384"/>
                  </a:lnTo>
                  <a:lnTo>
                    <a:pt x="443831" y="390518"/>
                  </a:lnTo>
                  <a:lnTo>
                    <a:pt x="450004" y="377064"/>
                  </a:lnTo>
                  <a:lnTo>
                    <a:pt x="455856" y="362419"/>
                  </a:lnTo>
                  <a:lnTo>
                    <a:pt x="461238" y="346380"/>
                  </a:lnTo>
                  <a:lnTo>
                    <a:pt x="465988" y="329385"/>
                  </a:lnTo>
                  <a:lnTo>
                    <a:pt x="469873" y="312291"/>
                  </a:lnTo>
                  <a:lnTo>
                    <a:pt x="472853" y="295603"/>
                  </a:lnTo>
                  <a:lnTo>
                    <a:pt x="475039" y="279146"/>
                  </a:lnTo>
                  <a:lnTo>
                    <a:pt x="476597" y="262271"/>
                  </a:lnTo>
                  <a:lnTo>
                    <a:pt x="477680" y="244634"/>
                  </a:lnTo>
                  <a:lnTo>
                    <a:pt x="478257" y="226688"/>
                  </a:lnTo>
                  <a:lnTo>
                    <a:pt x="478121" y="209466"/>
                  </a:lnTo>
                  <a:lnTo>
                    <a:pt x="477211" y="193500"/>
                  </a:lnTo>
                  <a:lnTo>
                    <a:pt x="475447" y="178507"/>
                  </a:lnTo>
                  <a:lnTo>
                    <a:pt x="472660" y="163685"/>
                  </a:lnTo>
                  <a:lnTo>
                    <a:pt x="468857" y="148540"/>
                  </a:lnTo>
                  <a:lnTo>
                    <a:pt x="464183" y="133402"/>
                  </a:lnTo>
                  <a:lnTo>
                    <a:pt x="458831" y="119210"/>
                  </a:lnTo>
                  <a:lnTo>
                    <a:pt x="452962" y="106428"/>
                  </a:lnTo>
                  <a:lnTo>
                    <a:pt x="446396" y="94726"/>
                  </a:lnTo>
                  <a:lnTo>
                    <a:pt x="438626" y="83265"/>
                  </a:lnTo>
                  <a:lnTo>
                    <a:pt x="429469" y="71527"/>
                  </a:lnTo>
                  <a:lnTo>
                    <a:pt x="419048" y="59659"/>
                  </a:lnTo>
                  <a:lnTo>
                    <a:pt x="407603" y="48284"/>
                  </a:lnTo>
                  <a:lnTo>
                    <a:pt x="395389" y="37742"/>
                  </a:lnTo>
                  <a:lnTo>
                    <a:pt x="382782" y="28222"/>
                  </a:lnTo>
                  <a:lnTo>
                    <a:pt x="370253" y="19906"/>
                  </a:lnTo>
                  <a:lnTo>
                    <a:pt x="358043" y="12772"/>
                  </a:lnTo>
                  <a:lnTo>
                    <a:pt x="345880" y="6966"/>
                  </a:lnTo>
                  <a:lnTo>
                    <a:pt x="333108" y="2882"/>
                  </a:lnTo>
                  <a:lnTo>
                    <a:pt x="319394" y="581"/>
                  </a:lnTo>
                  <a:lnTo>
                    <a:pt x="304569" y="0"/>
                  </a:lnTo>
                  <a:lnTo>
                    <a:pt x="288475" y="1122"/>
                  </a:lnTo>
                  <a:lnTo>
                    <a:pt x="271173" y="3760"/>
                  </a:lnTo>
                  <a:lnTo>
                    <a:pt x="253350" y="7462"/>
                  </a:lnTo>
                  <a:lnTo>
                    <a:pt x="236160" y="11622"/>
                  </a:lnTo>
                  <a:lnTo>
                    <a:pt x="220203" y="15862"/>
                  </a:lnTo>
                  <a:lnTo>
                    <a:pt x="205713" y="20181"/>
                  </a:lnTo>
                  <a:lnTo>
                    <a:pt x="192819" y="24839"/>
                  </a:lnTo>
                  <a:lnTo>
                    <a:pt x="181402" y="29974"/>
                  </a:lnTo>
                  <a:lnTo>
                    <a:pt x="171038" y="35576"/>
                  </a:lnTo>
                  <a:lnTo>
                    <a:pt x="161135" y="41569"/>
                  </a:lnTo>
                  <a:lnTo>
                    <a:pt x="151325" y="47854"/>
                  </a:lnTo>
                  <a:lnTo>
                    <a:pt x="141901" y="54049"/>
                  </a:lnTo>
                  <a:lnTo>
                    <a:pt x="132784" y="60098"/>
                  </a:lnTo>
                  <a:lnTo>
                    <a:pt x="123166" y="66533"/>
                  </a:lnTo>
                  <a:lnTo>
                    <a:pt x="111509" y="743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79570" y="3031286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8190" y="9002"/>
                  </a:lnTo>
                  <a:lnTo>
                    <a:pt x="16048" y="19269"/>
                  </a:lnTo>
                  <a:lnTo>
                    <a:pt x="14445" y="31858"/>
                  </a:lnTo>
                  <a:lnTo>
                    <a:pt x="13264" y="46558"/>
                  </a:lnTo>
                  <a:lnTo>
                    <a:pt x="12416" y="63002"/>
                  </a:lnTo>
                  <a:lnTo>
                    <a:pt x="11818" y="80784"/>
                  </a:lnTo>
                  <a:lnTo>
                    <a:pt x="11404" y="99224"/>
                  </a:lnTo>
                  <a:lnTo>
                    <a:pt x="11120" y="117422"/>
                  </a:lnTo>
                  <a:lnTo>
                    <a:pt x="10926" y="134922"/>
                  </a:lnTo>
                  <a:lnTo>
                    <a:pt x="10795" y="152126"/>
                  </a:lnTo>
                  <a:lnTo>
                    <a:pt x="10708" y="170048"/>
                  </a:lnTo>
                  <a:lnTo>
                    <a:pt x="10644" y="189208"/>
                  </a:lnTo>
                  <a:lnTo>
                    <a:pt x="10431" y="208994"/>
                  </a:lnTo>
                  <a:lnTo>
                    <a:pt x="9756" y="227991"/>
                  </a:lnTo>
                  <a:lnTo>
                    <a:pt x="8489" y="245451"/>
                  </a:lnTo>
                  <a:lnTo>
                    <a:pt x="6825" y="261767"/>
                  </a:lnTo>
                  <a:lnTo>
                    <a:pt x="5168" y="278084"/>
                  </a:lnTo>
                  <a:lnTo>
                    <a:pt x="3760" y="295095"/>
                  </a:lnTo>
                  <a:lnTo>
                    <a:pt x="2664" y="312826"/>
                  </a:lnTo>
                  <a:lnTo>
                    <a:pt x="1854" y="330902"/>
                  </a:lnTo>
                  <a:lnTo>
                    <a:pt x="1274" y="349032"/>
                  </a:lnTo>
                  <a:lnTo>
                    <a:pt x="868" y="366921"/>
                  </a:lnTo>
                  <a:lnTo>
                    <a:pt x="588" y="384224"/>
                  </a:lnTo>
                  <a:lnTo>
                    <a:pt x="396" y="400806"/>
                  </a:lnTo>
                  <a:lnTo>
                    <a:pt x="266" y="416308"/>
                  </a:lnTo>
                  <a:lnTo>
                    <a:pt x="164" y="431682"/>
                  </a:lnTo>
                  <a:lnTo>
                    <a:pt x="80" y="44939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33207" y="3062871"/>
              <a:ext cx="277949" cy="273075"/>
            </a:xfrm>
            <a:custGeom>
              <a:avLst/>
              <a:gdLst/>
              <a:ahLst/>
              <a:cxnLst/>
              <a:rect l="0" t="0" r="0" b="0"/>
              <a:pathLst>
                <a:path w="277949" h="273075">
                  <a:moveTo>
                    <a:pt x="277948" y="147399"/>
                  </a:moveTo>
                  <a:lnTo>
                    <a:pt x="266280" y="150400"/>
                  </a:lnTo>
                  <a:lnTo>
                    <a:pt x="255791" y="153822"/>
                  </a:lnTo>
                  <a:lnTo>
                    <a:pt x="245486" y="158018"/>
                  </a:lnTo>
                  <a:lnTo>
                    <a:pt x="235012" y="162918"/>
                  </a:lnTo>
                  <a:lnTo>
                    <a:pt x="224019" y="168400"/>
                  </a:lnTo>
                  <a:lnTo>
                    <a:pt x="212376" y="174330"/>
                  </a:lnTo>
                  <a:lnTo>
                    <a:pt x="200122" y="180592"/>
                  </a:lnTo>
                  <a:lnTo>
                    <a:pt x="187368" y="187090"/>
                  </a:lnTo>
                  <a:lnTo>
                    <a:pt x="174241" y="193755"/>
                  </a:lnTo>
                  <a:lnTo>
                    <a:pt x="161173" y="200533"/>
                  </a:lnTo>
                  <a:lnTo>
                    <a:pt x="148860" y="207390"/>
                  </a:lnTo>
                  <a:lnTo>
                    <a:pt x="137615" y="214296"/>
                  </a:lnTo>
                  <a:lnTo>
                    <a:pt x="127252" y="221069"/>
                  </a:lnTo>
                  <a:lnTo>
                    <a:pt x="117290" y="227390"/>
                  </a:lnTo>
                  <a:lnTo>
                    <a:pt x="107400" y="233128"/>
                  </a:lnTo>
                  <a:lnTo>
                    <a:pt x="97433" y="238472"/>
                  </a:lnTo>
                  <a:lnTo>
                    <a:pt x="87347" y="243828"/>
                  </a:lnTo>
                  <a:lnTo>
                    <a:pt x="77148" y="249430"/>
                  </a:lnTo>
                  <a:lnTo>
                    <a:pt x="66856" y="255177"/>
                  </a:lnTo>
                  <a:lnTo>
                    <a:pt x="56494" y="260736"/>
                  </a:lnTo>
                  <a:lnTo>
                    <a:pt x="46085" y="265907"/>
                  </a:lnTo>
                  <a:lnTo>
                    <a:pt x="35808" y="270175"/>
                  </a:lnTo>
                  <a:lnTo>
                    <a:pt x="25981" y="272672"/>
                  </a:lnTo>
                  <a:lnTo>
                    <a:pt x="16760" y="273074"/>
                  </a:lnTo>
                  <a:lnTo>
                    <a:pt x="8772" y="271222"/>
                  </a:lnTo>
                  <a:lnTo>
                    <a:pt x="3150" y="266862"/>
                  </a:lnTo>
                  <a:lnTo>
                    <a:pt x="301" y="260113"/>
                  </a:lnTo>
                  <a:lnTo>
                    <a:pt x="0" y="251363"/>
                  </a:lnTo>
                  <a:lnTo>
                    <a:pt x="1767" y="241065"/>
                  </a:lnTo>
                  <a:lnTo>
                    <a:pt x="5100" y="229631"/>
                  </a:lnTo>
                  <a:lnTo>
                    <a:pt x="9571" y="217552"/>
                  </a:lnTo>
                  <a:lnTo>
                    <a:pt x="14846" y="205378"/>
                  </a:lnTo>
                  <a:lnTo>
                    <a:pt x="20679" y="193413"/>
                  </a:lnTo>
                  <a:lnTo>
                    <a:pt x="26897" y="181583"/>
                  </a:lnTo>
                  <a:lnTo>
                    <a:pt x="33377" y="169566"/>
                  </a:lnTo>
                  <a:lnTo>
                    <a:pt x="40029" y="157181"/>
                  </a:lnTo>
                  <a:lnTo>
                    <a:pt x="46633" y="144404"/>
                  </a:lnTo>
                  <a:lnTo>
                    <a:pt x="52841" y="131286"/>
                  </a:lnTo>
                  <a:lnTo>
                    <a:pt x="58498" y="117906"/>
                  </a:lnTo>
                  <a:lnTo>
                    <a:pt x="63619" y="104496"/>
                  </a:lnTo>
                  <a:lnTo>
                    <a:pt x="68294" y="91419"/>
                  </a:lnTo>
                  <a:lnTo>
                    <a:pt x="72624" y="78848"/>
                  </a:lnTo>
                  <a:lnTo>
                    <a:pt x="76703" y="66780"/>
                  </a:lnTo>
                  <a:lnTo>
                    <a:pt x="80603" y="55136"/>
                  </a:lnTo>
                  <a:lnTo>
                    <a:pt x="84374" y="43833"/>
                  </a:lnTo>
                  <a:lnTo>
                    <a:pt x="87903" y="33238"/>
                  </a:lnTo>
                  <a:lnTo>
                    <a:pt x="91269" y="23128"/>
                  </a:lnTo>
                  <a:lnTo>
                    <a:pt x="94769" y="12611"/>
                  </a:lnTo>
                  <a:lnTo>
                    <a:pt x="989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86666" y="3077487"/>
              <a:ext cx="364960" cy="475588"/>
            </a:xfrm>
            <a:custGeom>
              <a:avLst/>
              <a:gdLst/>
              <a:ahLst/>
              <a:cxnLst/>
              <a:rect l="0" t="0" r="0" b="0"/>
              <a:pathLst>
                <a:path w="364960" h="475588">
                  <a:moveTo>
                    <a:pt x="156116" y="6441"/>
                  </a:moveTo>
                  <a:lnTo>
                    <a:pt x="147382" y="9442"/>
                  </a:lnTo>
                  <a:lnTo>
                    <a:pt x="139675" y="12864"/>
                  </a:lnTo>
                  <a:lnTo>
                    <a:pt x="132269" y="17060"/>
                  </a:lnTo>
                  <a:lnTo>
                    <a:pt x="124835" y="21961"/>
                  </a:lnTo>
                  <a:lnTo>
                    <a:pt x="117008" y="27442"/>
                  </a:lnTo>
                  <a:lnTo>
                    <a:pt x="108633" y="33377"/>
                  </a:lnTo>
                  <a:lnTo>
                    <a:pt x="99890" y="39811"/>
                  </a:lnTo>
                  <a:lnTo>
                    <a:pt x="91175" y="46958"/>
                  </a:lnTo>
                  <a:lnTo>
                    <a:pt x="82722" y="54876"/>
                  </a:lnTo>
                  <a:lnTo>
                    <a:pt x="74589" y="63480"/>
                  </a:lnTo>
                  <a:lnTo>
                    <a:pt x="66748" y="72633"/>
                  </a:lnTo>
                  <a:lnTo>
                    <a:pt x="59141" y="82204"/>
                  </a:lnTo>
                  <a:lnTo>
                    <a:pt x="51711" y="92241"/>
                  </a:lnTo>
                  <a:lnTo>
                    <a:pt x="44408" y="102964"/>
                  </a:lnTo>
                  <a:lnTo>
                    <a:pt x="37199" y="114442"/>
                  </a:lnTo>
                  <a:lnTo>
                    <a:pt x="30222" y="126761"/>
                  </a:lnTo>
                  <a:lnTo>
                    <a:pt x="23763" y="140094"/>
                  </a:lnTo>
                  <a:lnTo>
                    <a:pt x="17941" y="154433"/>
                  </a:lnTo>
                  <a:lnTo>
                    <a:pt x="12880" y="169470"/>
                  </a:lnTo>
                  <a:lnTo>
                    <a:pt x="8779" y="184708"/>
                  </a:lnTo>
                  <a:lnTo>
                    <a:pt x="5652" y="199846"/>
                  </a:lnTo>
                  <a:lnTo>
                    <a:pt x="3364" y="214771"/>
                  </a:lnTo>
                  <a:lnTo>
                    <a:pt x="1738" y="229479"/>
                  </a:lnTo>
                  <a:lnTo>
                    <a:pt x="609" y="244003"/>
                  </a:lnTo>
                  <a:lnTo>
                    <a:pt x="0" y="258383"/>
                  </a:lnTo>
                  <a:lnTo>
                    <a:pt x="115" y="272659"/>
                  </a:lnTo>
                  <a:lnTo>
                    <a:pt x="1008" y="286861"/>
                  </a:lnTo>
                  <a:lnTo>
                    <a:pt x="2590" y="301010"/>
                  </a:lnTo>
                  <a:lnTo>
                    <a:pt x="4722" y="315123"/>
                  </a:lnTo>
                  <a:lnTo>
                    <a:pt x="7273" y="329207"/>
                  </a:lnTo>
                  <a:lnTo>
                    <a:pt x="10290" y="343107"/>
                  </a:lnTo>
                  <a:lnTo>
                    <a:pt x="13993" y="356519"/>
                  </a:lnTo>
                  <a:lnTo>
                    <a:pt x="18453" y="369319"/>
                  </a:lnTo>
                  <a:lnTo>
                    <a:pt x="23752" y="381542"/>
                  </a:lnTo>
                  <a:lnTo>
                    <a:pt x="30066" y="393291"/>
                  </a:lnTo>
                  <a:lnTo>
                    <a:pt x="37391" y="404672"/>
                  </a:lnTo>
                  <a:lnTo>
                    <a:pt x="45582" y="415622"/>
                  </a:lnTo>
                  <a:lnTo>
                    <a:pt x="54450" y="425910"/>
                  </a:lnTo>
                  <a:lnTo>
                    <a:pt x="63821" y="435457"/>
                  </a:lnTo>
                  <a:lnTo>
                    <a:pt x="73553" y="444174"/>
                  </a:lnTo>
                  <a:lnTo>
                    <a:pt x="83538" y="451884"/>
                  </a:lnTo>
                  <a:lnTo>
                    <a:pt x="93703" y="458583"/>
                  </a:lnTo>
                  <a:lnTo>
                    <a:pt x="104156" y="464252"/>
                  </a:lnTo>
                  <a:lnTo>
                    <a:pt x="115166" y="468769"/>
                  </a:lnTo>
                  <a:lnTo>
                    <a:pt x="126836" y="472175"/>
                  </a:lnTo>
                  <a:lnTo>
                    <a:pt x="139115" y="474480"/>
                  </a:lnTo>
                  <a:lnTo>
                    <a:pt x="151890" y="475587"/>
                  </a:lnTo>
                  <a:lnTo>
                    <a:pt x="165036" y="475550"/>
                  </a:lnTo>
                  <a:lnTo>
                    <a:pt x="178288" y="474390"/>
                  </a:lnTo>
                  <a:lnTo>
                    <a:pt x="191257" y="472018"/>
                  </a:lnTo>
                  <a:lnTo>
                    <a:pt x="203756" y="468495"/>
                  </a:lnTo>
                  <a:lnTo>
                    <a:pt x="215776" y="464013"/>
                  </a:lnTo>
                  <a:lnTo>
                    <a:pt x="227387" y="458787"/>
                  </a:lnTo>
                  <a:lnTo>
                    <a:pt x="238677" y="453015"/>
                  </a:lnTo>
                  <a:lnTo>
                    <a:pt x="249566" y="446852"/>
                  </a:lnTo>
                  <a:lnTo>
                    <a:pt x="259811" y="440416"/>
                  </a:lnTo>
                  <a:lnTo>
                    <a:pt x="269336" y="433792"/>
                  </a:lnTo>
                  <a:lnTo>
                    <a:pt x="278207" y="427040"/>
                  </a:lnTo>
                  <a:lnTo>
                    <a:pt x="286553" y="420200"/>
                  </a:lnTo>
                  <a:lnTo>
                    <a:pt x="294498" y="413292"/>
                  </a:lnTo>
                  <a:lnTo>
                    <a:pt x="301987" y="406008"/>
                  </a:lnTo>
                  <a:lnTo>
                    <a:pt x="308798" y="397746"/>
                  </a:lnTo>
                  <a:lnTo>
                    <a:pt x="314866" y="388256"/>
                  </a:lnTo>
                  <a:lnTo>
                    <a:pt x="320434" y="377610"/>
                  </a:lnTo>
                  <a:lnTo>
                    <a:pt x="325941" y="366014"/>
                  </a:lnTo>
                  <a:lnTo>
                    <a:pt x="331643" y="353694"/>
                  </a:lnTo>
                  <a:lnTo>
                    <a:pt x="337458" y="340845"/>
                  </a:lnTo>
                  <a:lnTo>
                    <a:pt x="343061" y="327622"/>
                  </a:lnTo>
                  <a:lnTo>
                    <a:pt x="348273" y="314133"/>
                  </a:lnTo>
                  <a:lnTo>
                    <a:pt x="352906" y="300297"/>
                  </a:lnTo>
                  <a:lnTo>
                    <a:pt x="356713" y="285863"/>
                  </a:lnTo>
                  <a:lnTo>
                    <a:pt x="359640" y="270746"/>
                  </a:lnTo>
                  <a:lnTo>
                    <a:pt x="361790" y="255169"/>
                  </a:lnTo>
                  <a:lnTo>
                    <a:pt x="363324" y="239558"/>
                  </a:lnTo>
                  <a:lnTo>
                    <a:pt x="364392" y="224169"/>
                  </a:lnTo>
                  <a:lnTo>
                    <a:pt x="364959" y="209072"/>
                  </a:lnTo>
                  <a:lnTo>
                    <a:pt x="364815" y="194249"/>
                  </a:lnTo>
                  <a:lnTo>
                    <a:pt x="363904" y="179652"/>
                  </a:lnTo>
                  <a:lnTo>
                    <a:pt x="362310" y="165392"/>
                  </a:lnTo>
                  <a:lnTo>
                    <a:pt x="360170" y="151730"/>
                  </a:lnTo>
                  <a:lnTo>
                    <a:pt x="357613" y="138754"/>
                  </a:lnTo>
                  <a:lnTo>
                    <a:pt x="354592" y="126242"/>
                  </a:lnTo>
                  <a:lnTo>
                    <a:pt x="350887" y="113767"/>
                  </a:lnTo>
                  <a:lnTo>
                    <a:pt x="346426" y="101078"/>
                  </a:lnTo>
                  <a:lnTo>
                    <a:pt x="341125" y="88267"/>
                  </a:lnTo>
                  <a:lnTo>
                    <a:pt x="334811" y="75659"/>
                  </a:lnTo>
                  <a:lnTo>
                    <a:pt x="327485" y="63444"/>
                  </a:lnTo>
                  <a:lnTo>
                    <a:pt x="319295" y="51971"/>
                  </a:lnTo>
                  <a:lnTo>
                    <a:pt x="310426" y="41798"/>
                  </a:lnTo>
                  <a:lnTo>
                    <a:pt x="301051" y="33108"/>
                  </a:lnTo>
                  <a:lnTo>
                    <a:pt x="291146" y="25766"/>
                  </a:lnTo>
                  <a:lnTo>
                    <a:pt x="280512" y="19511"/>
                  </a:lnTo>
                  <a:lnTo>
                    <a:pt x="269093" y="14081"/>
                  </a:lnTo>
                  <a:lnTo>
                    <a:pt x="256814" y="9414"/>
                  </a:lnTo>
                  <a:lnTo>
                    <a:pt x="243508" y="5643"/>
                  </a:lnTo>
                  <a:lnTo>
                    <a:pt x="229187" y="2774"/>
                  </a:lnTo>
                  <a:lnTo>
                    <a:pt x="214162" y="845"/>
                  </a:lnTo>
                  <a:lnTo>
                    <a:pt x="198931" y="0"/>
                  </a:lnTo>
                  <a:lnTo>
                    <a:pt x="183808" y="215"/>
                  </a:lnTo>
                  <a:lnTo>
                    <a:pt x="169232" y="1496"/>
                  </a:lnTo>
                  <a:lnTo>
                    <a:pt x="155824" y="3951"/>
                  </a:lnTo>
                  <a:lnTo>
                    <a:pt x="143813" y="7520"/>
                  </a:lnTo>
                  <a:lnTo>
                    <a:pt x="133196" y="11713"/>
                  </a:lnTo>
                  <a:lnTo>
                    <a:pt x="122773" y="16119"/>
                  </a:lnTo>
                  <a:lnTo>
                    <a:pt x="110514" y="21123"/>
                  </a:lnTo>
                  <a:lnTo>
                    <a:pt x="92945" y="27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27052" y="3620882"/>
              <a:ext cx="36836" cy="126342"/>
            </a:xfrm>
            <a:custGeom>
              <a:avLst/>
              <a:gdLst/>
              <a:ahLst/>
              <a:cxnLst/>
              <a:rect l="0" t="0" r="0" b="0"/>
              <a:pathLst>
                <a:path w="36836" h="126342">
                  <a:moveTo>
                    <a:pt x="0" y="0"/>
                  </a:moveTo>
                  <a:lnTo>
                    <a:pt x="8667" y="5934"/>
                  </a:lnTo>
                  <a:lnTo>
                    <a:pt x="15734" y="12138"/>
                  </a:lnTo>
                  <a:lnTo>
                    <a:pt x="21835" y="19239"/>
                  </a:lnTo>
                  <a:lnTo>
                    <a:pt x="27062" y="27352"/>
                  </a:lnTo>
                  <a:lnTo>
                    <a:pt x="31276" y="36647"/>
                  </a:lnTo>
                  <a:lnTo>
                    <a:pt x="34474" y="47086"/>
                  </a:lnTo>
                  <a:lnTo>
                    <a:pt x="36469" y="58165"/>
                  </a:lnTo>
                  <a:lnTo>
                    <a:pt x="36835" y="69055"/>
                  </a:lnTo>
                  <a:lnTo>
                    <a:pt x="35489" y="79293"/>
                  </a:lnTo>
                  <a:lnTo>
                    <a:pt x="32562" y="88680"/>
                  </a:lnTo>
                  <a:lnTo>
                    <a:pt x="27738" y="98125"/>
                  </a:lnTo>
                  <a:lnTo>
                    <a:pt x="18356" y="109572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21933" y="3073400"/>
              <a:ext cx="10529" cy="505368"/>
            </a:xfrm>
            <a:custGeom>
              <a:avLst/>
              <a:gdLst/>
              <a:ahLst/>
              <a:cxnLst/>
              <a:rect l="0" t="0" r="0" b="0"/>
              <a:pathLst>
                <a:path w="10529" h="505368">
                  <a:moveTo>
                    <a:pt x="10528" y="0"/>
                  </a:moveTo>
                  <a:lnTo>
                    <a:pt x="7661" y="11869"/>
                  </a:lnTo>
                  <a:lnTo>
                    <a:pt x="5519" y="24278"/>
                  </a:lnTo>
                  <a:lnTo>
                    <a:pt x="3916" y="38469"/>
                  </a:lnTo>
                  <a:lnTo>
                    <a:pt x="2736" y="54350"/>
                  </a:lnTo>
                  <a:lnTo>
                    <a:pt x="1888" y="71643"/>
                  </a:lnTo>
                  <a:lnTo>
                    <a:pt x="1290" y="90037"/>
                  </a:lnTo>
                  <a:lnTo>
                    <a:pt x="876" y="109409"/>
                  </a:lnTo>
                  <a:lnTo>
                    <a:pt x="592" y="129836"/>
                  </a:lnTo>
                  <a:lnTo>
                    <a:pt x="398" y="151276"/>
                  </a:lnTo>
                  <a:lnTo>
                    <a:pt x="268" y="173568"/>
                  </a:lnTo>
                  <a:lnTo>
                    <a:pt x="179" y="196523"/>
                  </a:lnTo>
                  <a:lnTo>
                    <a:pt x="120" y="219964"/>
                  </a:lnTo>
                  <a:lnTo>
                    <a:pt x="80" y="243587"/>
                  </a:lnTo>
                  <a:lnTo>
                    <a:pt x="53" y="266979"/>
                  </a:lnTo>
                  <a:lnTo>
                    <a:pt x="35" y="289932"/>
                  </a:lnTo>
                  <a:lnTo>
                    <a:pt x="23" y="312261"/>
                  </a:lnTo>
                  <a:lnTo>
                    <a:pt x="16" y="333721"/>
                  </a:lnTo>
                  <a:lnTo>
                    <a:pt x="10" y="354265"/>
                  </a:lnTo>
                  <a:lnTo>
                    <a:pt x="7" y="373843"/>
                  </a:lnTo>
                  <a:lnTo>
                    <a:pt x="4" y="392311"/>
                  </a:lnTo>
                  <a:lnTo>
                    <a:pt x="3" y="409698"/>
                  </a:lnTo>
                  <a:lnTo>
                    <a:pt x="2" y="426143"/>
                  </a:lnTo>
                  <a:lnTo>
                    <a:pt x="1" y="443745"/>
                  </a:lnTo>
                  <a:lnTo>
                    <a:pt x="0" y="467404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51238" y="3115514"/>
              <a:ext cx="281224" cy="315829"/>
            </a:xfrm>
            <a:custGeom>
              <a:avLst/>
              <a:gdLst/>
              <a:ahLst/>
              <a:cxnLst/>
              <a:rect l="0" t="0" r="0" b="0"/>
              <a:pathLst>
                <a:path w="281224" h="315829">
                  <a:moveTo>
                    <a:pt x="281223" y="231627"/>
                  </a:moveTo>
                  <a:lnTo>
                    <a:pt x="272422" y="228894"/>
                  </a:lnTo>
                  <a:lnTo>
                    <a:pt x="264074" y="228032"/>
                  </a:lnTo>
                  <a:lnTo>
                    <a:pt x="255371" y="229018"/>
                  </a:lnTo>
                  <a:lnTo>
                    <a:pt x="246077" y="231384"/>
                  </a:lnTo>
                  <a:lnTo>
                    <a:pt x="235935" y="234520"/>
                  </a:lnTo>
                  <a:lnTo>
                    <a:pt x="224894" y="238006"/>
                  </a:lnTo>
                  <a:lnTo>
                    <a:pt x="213227" y="241787"/>
                  </a:lnTo>
                  <a:lnTo>
                    <a:pt x="201405" y="246069"/>
                  </a:lnTo>
                  <a:lnTo>
                    <a:pt x="189712" y="250944"/>
                  </a:lnTo>
                  <a:lnTo>
                    <a:pt x="178082" y="256368"/>
                  </a:lnTo>
                  <a:lnTo>
                    <a:pt x="166208" y="262240"/>
                  </a:lnTo>
                  <a:lnTo>
                    <a:pt x="153923" y="268449"/>
                  </a:lnTo>
                  <a:lnTo>
                    <a:pt x="141213" y="274737"/>
                  </a:lnTo>
                  <a:lnTo>
                    <a:pt x="128143" y="280727"/>
                  </a:lnTo>
                  <a:lnTo>
                    <a:pt x="114794" y="286233"/>
                  </a:lnTo>
                  <a:lnTo>
                    <a:pt x="101405" y="291251"/>
                  </a:lnTo>
                  <a:lnTo>
                    <a:pt x="88342" y="295855"/>
                  </a:lnTo>
                  <a:lnTo>
                    <a:pt x="75781" y="300139"/>
                  </a:lnTo>
                  <a:lnTo>
                    <a:pt x="63720" y="304187"/>
                  </a:lnTo>
                  <a:lnTo>
                    <a:pt x="52080" y="308066"/>
                  </a:lnTo>
                  <a:lnTo>
                    <a:pt x="40776" y="311808"/>
                  </a:lnTo>
                  <a:lnTo>
                    <a:pt x="30048" y="314797"/>
                  </a:lnTo>
                  <a:lnTo>
                    <a:pt x="20442" y="315828"/>
                  </a:lnTo>
                  <a:lnTo>
                    <a:pt x="12179" y="314397"/>
                  </a:lnTo>
                  <a:lnTo>
                    <a:pt x="5647" y="310483"/>
                  </a:lnTo>
                  <a:lnTo>
                    <a:pt x="1540" y="304193"/>
                  </a:lnTo>
                  <a:lnTo>
                    <a:pt x="0" y="295853"/>
                  </a:lnTo>
                  <a:lnTo>
                    <a:pt x="560" y="286052"/>
                  </a:lnTo>
                  <a:lnTo>
                    <a:pt x="2447" y="275506"/>
                  </a:lnTo>
                  <a:lnTo>
                    <a:pt x="5083" y="264683"/>
                  </a:lnTo>
                  <a:lnTo>
                    <a:pt x="8287" y="253811"/>
                  </a:lnTo>
                  <a:lnTo>
                    <a:pt x="12182" y="242980"/>
                  </a:lnTo>
                  <a:lnTo>
                    <a:pt x="16791" y="232212"/>
                  </a:lnTo>
                  <a:lnTo>
                    <a:pt x="21869" y="221506"/>
                  </a:lnTo>
                  <a:lnTo>
                    <a:pt x="26976" y="210850"/>
                  </a:lnTo>
                  <a:lnTo>
                    <a:pt x="31863" y="200228"/>
                  </a:lnTo>
                  <a:lnTo>
                    <a:pt x="36619" y="189465"/>
                  </a:lnTo>
                  <a:lnTo>
                    <a:pt x="41573" y="178246"/>
                  </a:lnTo>
                  <a:lnTo>
                    <a:pt x="46902" y="166436"/>
                  </a:lnTo>
                  <a:lnTo>
                    <a:pt x="52465" y="154062"/>
                  </a:lnTo>
                  <a:lnTo>
                    <a:pt x="57899" y="141224"/>
                  </a:lnTo>
                  <a:lnTo>
                    <a:pt x="62996" y="128031"/>
                  </a:lnTo>
                  <a:lnTo>
                    <a:pt x="67554" y="114578"/>
                  </a:lnTo>
                  <a:lnTo>
                    <a:pt x="71311" y="100941"/>
                  </a:lnTo>
                  <a:lnTo>
                    <a:pt x="74208" y="87181"/>
                  </a:lnTo>
                  <a:lnTo>
                    <a:pt x="76509" y="73500"/>
                  </a:lnTo>
                  <a:lnTo>
                    <a:pt x="78676" y="60234"/>
                  </a:lnTo>
                  <a:lnTo>
                    <a:pt x="80987" y="47547"/>
                  </a:lnTo>
                  <a:lnTo>
                    <a:pt x="83382" y="35869"/>
                  </a:lnTo>
                  <a:lnTo>
                    <a:pt x="85790" y="24840"/>
                  </a:lnTo>
                  <a:lnTo>
                    <a:pt x="88427" y="13492"/>
                  </a:lnTo>
                  <a:lnTo>
                    <a:pt x="917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557624" y="3003595"/>
              <a:ext cx="264392" cy="561692"/>
            </a:xfrm>
            <a:custGeom>
              <a:avLst/>
              <a:gdLst/>
              <a:ahLst/>
              <a:cxnLst/>
              <a:rect l="0" t="0" r="0" b="0"/>
              <a:pathLst>
                <a:path w="264392" h="561692">
                  <a:moveTo>
                    <a:pt x="264391" y="132976"/>
                  </a:moveTo>
                  <a:lnTo>
                    <a:pt x="255657" y="138910"/>
                  </a:lnTo>
                  <a:lnTo>
                    <a:pt x="247951" y="145115"/>
                  </a:lnTo>
                  <a:lnTo>
                    <a:pt x="240548" y="152215"/>
                  </a:lnTo>
                  <a:lnTo>
                    <a:pt x="233288" y="160328"/>
                  </a:lnTo>
                  <a:lnTo>
                    <a:pt x="226109" y="169623"/>
                  </a:lnTo>
                  <a:lnTo>
                    <a:pt x="218983" y="180061"/>
                  </a:lnTo>
                  <a:lnTo>
                    <a:pt x="211893" y="191141"/>
                  </a:lnTo>
                  <a:lnTo>
                    <a:pt x="204826" y="202031"/>
                  </a:lnTo>
                  <a:lnTo>
                    <a:pt x="197780" y="212278"/>
                  </a:lnTo>
                  <a:lnTo>
                    <a:pt x="190912" y="221951"/>
                  </a:lnTo>
                  <a:lnTo>
                    <a:pt x="184527" y="231440"/>
                  </a:lnTo>
                  <a:lnTo>
                    <a:pt x="178747" y="241006"/>
                  </a:lnTo>
                  <a:lnTo>
                    <a:pt x="173374" y="250584"/>
                  </a:lnTo>
                  <a:lnTo>
                    <a:pt x="168000" y="259875"/>
                  </a:lnTo>
                  <a:lnTo>
                    <a:pt x="162386" y="268728"/>
                  </a:lnTo>
                  <a:lnTo>
                    <a:pt x="156629" y="277302"/>
                  </a:lnTo>
                  <a:lnTo>
                    <a:pt x="151066" y="285972"/>
                  </a:lnTo>
                  <a:lnTo>
                    <a:pt x="145869" y="294959"/>
                  </a:lnTo>
                  <a:lnTo>
                    <a:pt x="140735" y="304469"/>
                  </a:lnTo>
                  <a:lnTo>
                    <a:pt x="134994" y="314771"/>
                  </a:lnTo>
                  <a:lnTo>
                    <a:pt x="128325" y="325925"/>
                  </a:lnTo>
                  <a:lnTo>
                    <a:pt x="121048" y="337672"/>
                  </a:lnTo>
                  <a:lnTo>
                    <a:pt x="113924" y="349549"/>
                  </a:lnTo>
                  <a:lnTo>
                    <a:pt x="107393" y="361284"/>
                  </a:lnTo>
                  <a:lnTo>
                    <a:pt x="101551" y="373112"/>
                  </a:lnTo>
                  <a:lnTo>
                    <a:pt x="96327" y="385652"/>
                  </a:lnTo>
                  <a:lnTo>
                    <a:pt x="91595" y="399202"/>
                  </a:lnTo>
                  <a:lnTo>
                    <a:pt x="87231" y="413744"/>
                  </a:lnTo>
                  <a:lnTo>
                    <a:pt x="83132" y="429117"/>
                  </a:lnTo>
                  <a:lnTo>
                    <a:pt x="79230" y="445125"/>
                  </a:lnTo>
                  <a:lnTo>
                    <a:pt x="75793" y="461434"/>
                  </a:lnTo>
                  <a:lnTo>
                    <a:pt x="73396" y="477603"/>
                  </a:lnTo>
                  <a:lnTo>
                    <a:pt x="72273" y="493390"/>
                  </a:lnTo>
                  <a:lnTo>
                    <a:pt x="72504" y="508430"/>
                  </a:lnTo>
                  <a:lnTo>
                    <a:pt x="74180" y="522158"/>
                  </a:lnTo>
                  <a:lnTo>
                    <a:pt x="77208" y="534376"/>
                  </a:lnTo>
                  <a:lnTo>
                    <a:pt x="81681" y="544734"/>
                  </a:lnTo>
                  <a:lnTo>
                    <a:pt x="87958" y="552570"/>
                  </a:lnTo>
                  <a:lnTo>
                    <a:pt x="96063" y="557766"/>
                  </a:lnTo>
                  <a:lnTo>
                    <a:pt x="105589" y="560647"/>
                  </a:lnTo>
                  <a:lnTo>
                    <a:pt x="115892" y="561691"/>
                  </a:lnTo>
                  <a:lnTo>
                    <a:pt x="126517" y="561359"/>
                  </a:lnTo>
                  <a:lnTo>
                    <a:pt x="137073" y="559870"/>
                  </a:lnTo>
                  <a:lnTo>
                    <a:pt x="147154" y="557210"/>
                  </a:lnTo>
                  <a:lnTo>
                    <a:pt x="156601" y="553463"/>
                  </a:lnTo>
                  <a:lnTo>
                    <a:pt x="165603" y="548814"/>
                  </a:lnTo>
                  <a:lnTo>
                    <a:pt x="174577" y="543469"/>
                  </a:lnTo>
                  <a:lnTo>
                    <a:pt x="183765" y="537610"/>
                  </a:lnTo>
                  <a:lnTo>
                    <a:pt x="193074" y="531216"/>
                  </a:lnTo>
                  <a:lnTo>
                    <a:pt x="202178" y="524093"/>
                  </a:lnTo>
                  <a:lnTo>
                    <a:pt x="210892" y="516189"/>
                  </a:lnTo>
                  <a:lnTo>
                    <a:pt x="219032" y="507593"/>
                  </a:lnTo>
                  <a:lnTo>
                    <a:pt x="226347" y="498444"/>
                  </a:lnTo>
                  <a:lnTo>
                    <a:pt x="232782" y="488881"/>
                  </a:lnTo>
                  <a:lnTo>
                    <a:pt x="238440" y="479018"/>
                  </a:lnTo>
                  <a:lnTo>
                    <a:pt x="243483" y="468945"/>
                  </a:lnTo>
                  <a:lnTo>
                    <a:pt x="248060" y="458721"/>
                  </a:lnTo>
                  <a:lnTo>
                    <a:pt x="252136" y="448228"/>
                  </a:lnTo>
                  <a:lnTo>
                    <a:pt x="255502" y="437192"/>
                  </a:lnTo>
                  <a:lnTo>
                    <a:pt x="258096" y="425509"/>
                  </a:lnTo>
                  <a:lnTo>
                    <a:pt x="259839" y="413391"/>
                  </a:lnTo>
                  <a:lnTo>
                    <a:pt x="260559" y="401256"/>
                  </a:lnTo>
                  <a:lnTo>
                    <a:pt x="260258" y="389353"/>
                  </a:lnTo>
                  <a:lnTo>
                    <a:pt x="258922" y="377751"/>
                  </a:lnTo>
                  <a:lnTo>
                    <a:pt x="256429" y="366427"/>
                  </a:lnTo>
                  <a:lnTo>
                    <a:pt x="252826" y="355329"/>
                  </a:lnTo>
                  <a:lnTo>
                    <a:pt x="248289" y="344401"/>
                  </a:lnTo>
                  <a:lnTo>
                    <a:pt x="243027" y="333597"/>
                  </a:lnTo>
                  <a:lnTo>
                    <a:pt x="237227" y="322880"/>
                  </a:lnTo>
                  <a:lnTo>
                    <a:pt x="230875" y="312223"/>
                  </a:lnTo>
                  <a:lnTo>
                    <a:pt x="223780" y="301608"/>
                  </a:lnTo>
                  <a:lnTo>
                    <a:pt x="215891" y="291026"/>
                  </a:lnTo>
                  <a:lnTo>
                    <a:pt x="207136" y="280631"/>
                  </a:lnTo>
                  <a:lnTo>
                    <a:pt x="197349" y="270724"/>
                  </a:lnTo>
                  <a:lnTo>
                    <a:pt x="186542" y="261432"/>
                  </a:lnTo>
                  <a:lnTo>
                    <a:pt x="175031" y="252717"/>
                  </a:lnTo>
                  <a:lnTo>
                    <a:pt x="163312" y="244477"/>
                  </a:lnTo>
                  <a:lnTo>
                    <a:pt x="151691" y="236599"/>
                  </a:lnTo>
                  <a:lnTo>
                    <a:pt x="140279" y="228986"/>
                  </a:lnTo>
                  <a:lnTo>
                    <a:pt x="129084" y="221559"/>
                  </a:lnTo>
                  <a:lnTo>
                    <a:pt x="118072" y="214259"/>
                  </a:lnTo>
                  <a:lnTo>
                    <a:pt x="107203" y="206880"/>
                  </a:lnTo>
                  <a:lnTo>
                    <a:pt x="96438" y="199086"/>
                  </a:lnTo>
                  <a:lnTo>
                    <a:pt x="85751" y="190734"/>
                  </a:lnTo>
                  <a:lnTo>
                    <a:pt x="75284" y="182006"/>
                  </a:lnTo>
                  <a:lnTo>
                    <a:pt x="65329" y="173300"/>
                  </a:lnTo>
                  <a:lnTo>
                    <a:pt x="56002" y="164853"/>
                  </a:lnTo>
                  <a:lnTo>
                    <a:pt x="47265" y="156724"/>
                  </a:lnTo>
                  <a:lnTo>
                    <a:pt x="39011" y="148886"/>
                  </a:lnTo>
                  <a:lnTo>
                    <a:pt x="31128" y="141277"/>
                  </a:lnTo>
                  <a:lnTo>
                    <a:pt x="23681" y="133675"/>
                  </a:lnTo>
                  <a:lnTo>
                    <a:pt x="16898" y="125725"/>
                  </a:lnTo>
                  <a:lnTo>
                    <a:pt x="10862" y="117255"/>
                  </a:lnTo>
                  <a:lnTo>
                    <a:pt x="5825" y="108106"/>
                  </a:lnTo>
                  <a:lnTo>
                    <a:pt x="2272" y="98054"/>
                  </a:lnTo>
                  <a:lnTo>
                    <a:pt x="334" y="87075"/>
                  </a:lnTo>
                  <a:lnTo>
                    <a:pt x="0" y="75617"/>
                  </a:lnTo>
                  <a:lnTo>
                    <a:pt x="1289" y="64467"/>
                  </a:lnTo>
                  <a:lnTo>
                    <a:pt x="4052" y="54051"/>
                  </a:lnTo>
                  <a:lnTo>
                    <a:pt x="8346" y="44603"/>
                  </a:lnTo>
                  <a:lnTo>
                    <a:pt x="14502" y="36328"/>
                  </a:lnTo>
                  <a:lnTo>
                    <a:pt x="22536" y="29210"/>
                  </a:lnTo>
                  <a:lnTo>
                    <a:pt x="32353" y="23073"/>
                  </a:lnTo>
                  <a:lnTo>
                    <a:pt x="43918" y="17701"/>
                  </a:lnTo>
                  <a:lnTo>
                    <a:pt x="57025" y="12900"/>
                  </a:lnTo>
                  <a:lnTo>
                    <a:pt x="71215" y="8672"/>
                  </a:lnTo>
                  <a:lnTo>
                    <a:pt x="85878" y="5204"/>
                  </a:lnTo>
                  <a:lnTo>
                    <a:pt x="100620" y="2540"/>
                  </a:lnTo>
                  <a:lnTo>
                    <a:pt x="115110" y="752"/>
                  </a:lnTo>
                  <a:lnTo>
                    <a:pt x="128993" y="0"/>
                  </a:lnTo>
                  <a:lnTo>
                    <a:pt x="142145" y="275"/>
                  </a:lnTo>
                  <a:lnTo>
                    <a:pt x="154620" y="1425"/>
                  </a:lnTo>
                  <a:lnTo>
                    <a:pt x="166547" y="3261"/>
                  </a:lnTo>
                  <a:lnTo>
                    <a:pt x="178051" y="5608"/>
                  </a:lnTo>
                  <a:lnTo>
                    <a:pt x="189086" y="8488"/>
                  </a:lnTo>
                  <a:lnTo>
                    <a:pt x="199431" y="12099"/>
                  </a:lnTo>
                  <a:lnTo>
                    <a:pt x="209017" y="16495"/>
                  </a:lnTo>
                  <a:lnTo>
                    <a:pt x="217761" y="21753"/>
                  </a:lnTo>
                  <a:lnTo>
                    <a:pt x="225487" y="28039"/>
                  </a:lnTo>
                  <a:lnTo>
                    <a:pt x="232193" y="35349"/>
                  </a:lnTo>
                  <a:lnTo>
                    <a:pt x="237697" y="43700"/>
                  </a:lnTo>
                  <a:lnTo>
                    <a:pt x="241572" y="53208"/>
                  </a:lnTo>
                  <a:lnTo>
                    <a:pt x="243733" y="63823"/>
                  </a:lnTo>
                  <a:lnTo>
                    <a:pt x="244389" y="75204"/>
                  </a:lnTo>
                  <a:lnTo>
                    <a:pt x="243848" y="86835"/>
                  </a:lnTo>
                  <a:lnTo>
                    <a:pt x="242415" y="98397"/>
                  </a:lnTo>
                  <a:lnTo>
                    <a:pt x="240335" y="109769"/>
                  </a:lnTo>
                  <a:lnTo>
                    <a:pt x="237804" y="120937"/>
                  </a:lnTo>
                  <a:lnTo>
                    <a:pt x="234962" y="131917"/>
                  </a:lnTo>
                  <a:lnTo>
                    <a:pt x="232061" y="142294"/>
                  </a:lnTo>
                  <a:lnTo>
                    <a:pt x="229186" y="152234"/>
                  </a:lnTo>
                  <a:lnTo>
                    <a:pt x="226088" y="162612"/>
                  </a:lnTo>
                  <a:lnTo>
                    <a:pt x="222277" y="1750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48357" y="3620882"/>
              <a:ext cx="38222" cy="189514"/>
            </a:xfrm>
            <a:custGeom>
              <a:avLst/>
              <a:gdLst/>
              <a:ahLst/>
              <a:cxnLst/>
              <a:rect l="0" t="0" r="0" b="0"/>
              <a:pathLst>
                <a:path w="38222" h="189514">
                  <a:moveTo>
                    <a:pt x="21058" y="0"/>
                  </a:moveTo>
                  <a:lnTo>
                    <a:pt x="23992" y="8801"/>
                  </a:lnTo>
                  <a:lnTo>
                    <a:pt x="26774" y="17147"/>
                  </a:lnTo>
                  <a:lnTo>
                    <a:pt x="29669" y="25851"/>
                  </a:lnTo>
                  <a:lnTo>
                    <a:pt x="32537" y="35145"/>
                  </a:lnTo>
                  <a:lnTo>
                    <a:pt x="35053" y="45288"/>
                  </a:lnTo>
                  <a:lnTo>
                    <a:pt x="37055" y="56333"/>
                  </a:lnTo>
                  <a:lnTo>
                    <a:pt x="38221" y="68173"/>
                  </a:lnTo>
                  <a:lnTo>
                    <a:pt x="38019" y="80644"/>
                  </a:lnTo>
                  <a:lnTo>
                    <a:pt x="36285" y="93581"/>
                  </a:lnTo>
                  <a:lnTo>
                    <a:pt x="33171" y="106691"/>
                  </a:lnTo>
                  <a:lnTo>
                    <a:pt x="28945" y="119564"/>
                  </a:lnTo>
                  <a:lnTo>
                    <a:pt x="23894" y="131990"/>
                  </a:lnTo>
                  <a:lnTo>
                    <a:pt x="18550" y="143689"/>
                  </a:lnTo>
                  <a:lnTo>
                    <a:pt x="13174" y="155478"/>
                  </a:lnTo>
                  <a:lnTo>
                    <a:pt x="7296" y="1695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390554" y="2957586"/>
            <a:ext cx="773283" cy="597282"/>
            <a:chOff x="8390554" y="2957586"/>
            <a:chExt cx="773283" cy="597282"/>
          </a:xfrm>
        </p:grpSpPr>
        <p:sp>
          <p:nvSpPr>
            <p:cNvPr id="78" name="Freeform 77"/>
            <p:cNvSpPr/>
            <p:nvPr/>
          </p:nvSpPr>
          <p:spPr>
            <a:xfrm>
              <a:off x="8390554" y="2957586"/>
              <a:ext cx="314039" cy="595436"/>
            </a:xfrm>
            <a:custGeom>
              <a:avLst/>
              <a:gdLst/>
              <a:ahLst/>
              <a:cxnLst/>
              <a:rect l="0" t="0" r="0" b="0"/>
              <a:pathLst>
                <a:path w="314039" h="595436">
                  <a:moveTo>
                    <a:pt x="115814" y="0"/>
                  </a:moveTo>
                  <a:lnTo>
                    <a:pt x="109946" y="8734"/>
                  </a:lnTo>
                  <a:lnTo>
                    <a:pt x="104382" y="16441"/>
                  </a:lnTo>
                  <a:lnTo>
                    <a:pt x="98584" y="23843"/>
                  </a:lnTo>
                  <a:lnTo>
                    <a:pt x="92503" y="31104"/>
                  </a:lnTo>
                  <a:lnTo>
                    <a:pt x="86172" y="38283"/>
                  </a:lnTo>
                  <a:lnTo>
                    <a:pt x="79639" y="45408"/>
                  </a:lnTo>
                  <a:lnTo>
                    <a:pt x="72790" y="52499"/>
                  </a:lnTo>
                  <a:lnTo>
                    <a:pt x="65360" y="59565"/>
                  </a:lnTo>
                  <a:lnTo>
                    <a:pt x="57249" y="66617"/>
                  </a:lnTo>
                  <a:lnTo>
                    <a:pt x="48513" y="73657"/>
                  </a:lnTo>
                  <a:lnTo>
                    <a:pt x="39272" y="80690"/>
                  </a:lnTo>
                  <a:lnTo>
                    <a:pt x="29655" y="87685"/>
                  </a:lnTo>
                  <a:lnTo>
                    <a:pt x="20093" y="93423"/>
                  </a:lnTo>
                  <a:lnTo>
                    <a:pt x="12364" y="94981"/>
                  </a:lnTo>
                  <a:lnTo>
                    <a:pt x="8355" y="91649"/>
                  </a:lnTo>
                  <a:lnTo>
                    <a:pt x="7819" y="85601"/>
                  </a:lnTo>
                  <a:lnTo>
                    <a:pt x="9813" y="78213"/>
                  </a:lnTo>
                  <a:lnTo>
                    <a:pt x="13513" y="70343"/>
                  </a:lnTo>
                  <a:lnTo>
                    <a:pt x="18352" y="62437"/>
                  </a:lnTo>
                  <a:lnTo>
                    <a:pt x="24270" y="54831"/>
                  </a:lnTo>
                  <a:lnTo>
                    <a:pt x="31626" y="47871"/>
                  </a:lnTo>
                  <a:lnTo>
                    <a:pt x="40515" y="41676"/>
                  </a:lnTo>
                  <a:lnTo>
                    <a:pt x="50763" y="36345"/>
                  </a:lnTo>
                  <a:lnTo>
                    <a:pt x="62095" y="32055"/>
                  </a:lnTo>
                  <a:lnTo>
                    <a:pt x="74239" y="28800"/>
                  </a:lnTo>
                  <a:lnTo>
                    <a:pt x="86970" y="26596"/>
                  </a:lnTo>
                  <a:lnTo>
                    <a:pt x="100116" y="25558"/>
                  </a:lnTo>
                  <a:lnTo>
                    <a:pt x="113543" y="25640"/>
                  </a:lnTo>
                  <a:lnTo>
                    <a:pt x="126999" y="26829"/>
                  </a:lnTo>
                  <a:lnTo>
                    <a:pt x="140112" y="29223"/>
                  </a:lnTo>
                  <a:lnTo>
                    <a:pt x="152704" y="32763"/>
                  </a:lnTo>
                  <a:lnTo>
                    <a:pt x="164447" y="37427"/>
                  </a:lnTo>
                  <a:lnTo>
                    <a:pt x="174809" y="43307"/>
                  </a:lnTo>
                  <a:lnTo>
                    <a:pt x="183629" y="50336"/>
                  </a:lnTo>
                  <a:lnTo>
                    <a:pt x="191061" y="58327"/>
                  </a:lnTo>
                  <a:lnTo>
                    <a:pt x="197377" y="67061"/>
                  </a:lnTo>
                  <a:lnTo>
                    <a:pt x="202843" y="76347"/>
                  </a:lnTo>
                  <a:lnTo>
                    <a:pt x="207364" y="86192"/>
                  </a:lnTo>
                  <a:lnTo>
                    <a:pt x="210506" y="96785"/>
                  </a:lnTo>
                  <a:lnTo>
                    <a:pt x="212139" y="108167"/>
                  </a:lnTo>
                  <a:lnTo>
                    <a:pt x="212423" y="120082"/>
                  </a:lnTo>
                  <a:lnTo>
                    <a:pt x="211626" y="132080"/>
                  </a:lnTo>
                  <a:lnTo>
                    <a:pt x="210015" y="143891"/>
                  </a:lnTo>
                  <a:lnTo>
                    <a:pt x="207817" y="155432"/>
                  </a:lnTo>
                  <a:lnTo>
                    <a:pt x="205204" y="166715"/>
                  </a:lnTo>
                  <a:lnTo>
                    <a:pt x="202299" y="177781"/>
                  </a:lnTo>
                  <a:lnTo>
                    <a:pt x="199027" y="188517"/>
                  </a:lnTo>
                  <a:lnTo>
                    <a:pt x="195145" y="198661"/>
                  </a:lnTo>
                  <a:lnTo>
                    <a:pt x="190568" y="208117"/>
                  </a:lnTo>
                  <a:lnTo>
                    <a:pt x="185358" y="216942"/>
                  </a:lnTo>
                  <a:lnTo>
                    <a:pt x="179636" y="225257"/>
                  </a:lnTo>
                  <a:lnTo>
                    <a:pt x="173520" y="233185"/>
                  </a:lnTo>
                  <a:lnTo>
                    <a:pt x="166958" y="240833"/>
                  </a:lnTo>
                  <a:lnTo>
                    <a:pt x="159721" y="248282"/>
                  </a:lnTo>
                  <a:lnTo>
                    <a:pt x="151740" y="255589"/>
                  </a:lnTo>
                  <a:lnTo>
                    <a:pt x="143093" y="262632"/>
                  </a:lnTo>
                  <a:lnTo>
                    <a:pt x="133910" y="269136"/>
                  </a:lnTo>
                  <a:lnTo>
                    <a:pt x="124332" y="274958"/>
                  </a:lnTo>
                  <a:lnTo>
                    <a:pt x="114802" y="278948"/>
                  </a:lnTo>
                  <a:lnTo>
                    <a:pt x="107265" y="278714"/>
                  </a:lnTo>
                  <a:lnTo>
                    <a:pt x="103918" y="274404"/>
                  </a:lnTo>
                  <a:lnTo>
                    <a:pt x="104648" y="268518"/>
                  </a:lnTo>
                  <a:lnTo>
                    <a:pt x="108645" y="262612"/>
                  </a:lnTo>
                  <a:lnTo>
                    <a:pt x="115294" y="257909"/>
                  </a:lnTo>
                  <a:lnTo>
                    <a:pt x="124034" y="254897"/>
                  </a:lnTo>
                  <a:lnTo>
                    <a:pt x="134350" y="253522"/>
                  </a:lnTo>
                  <a:lnTo>
                    <a:pt x="145811" y="253506"/>
                  </a:lnTo>
                  <a:lnTo>
                    <a:pt x="158080" y="254536"/>
                  </a:lnTo>
                  <a:lnTo>
                    <a:pt x="170745" y="256497"/>
                  </a:lnTo>
                  <a:lnTo>
                    <a:pt x="183324" y="259474"/>
                  </a:lnTo>
                  <a:lnTo>
                    <a:pt x="195558" y="263434"/>
                  </a:lnTo>
                  <a:lnTo>
                    <a:pt x="207231" y="268226"/>
                  </a:lnTo>
                  <a:lnTo>
                    <a:pt x="218078" y="273666"/>
                  </a:lnTo>
                  <a:lnTo>
                    <a:pt x="228042" y="279591"/>
                  </a:lnTo>
                  <a:lnTo>
                    <a:pt x="237227" y="286026"/>
                  </a:lnTo>
                  <a:lnTo>
                    <a:pt x="245790" y="293178"/>
                  </a:lnTo>
                  <a:lnTo>
                    <a:pt x="253888" y="301101"/>
                  </a:lnTo>
                  <a:lnTo>
                    <a:pt x="261651" y="309710"/>
                  </a:lnTo>
                  <a:lnTo>
                    <a:pt x="269179" y="318867"/>
                  </a:lnTo>
                  <a:lnTo>
                    <a:pt x="276538" y="328441"/>
                  </a:lnTo>
                  <a:lnTo>
                    <a:pt x="283618" y="338479"/>
                  </a:lnTo>
                  <a:lnTo>
                    <a:pt x="290146" y="349204"/>
                  </a:lnTo>
                  <a:lnTo>
                    <a:pt x="296012" y="360678"/>
                  </a:lnTo>
                  <a:lnTo>
                    <a:pt x="301102" y="372825"/>
                  </a:lnTo>
                  <a:lnTo>
                    <a:pt x="305223" y="385510"/>
                  </a:lnTo>
                  <a:lnTo>
                    <a:pt x="308365" y="398601"/>
                  </a:lnTo>
                  <a:lnTo>
                    <a:pt x="310661" y="411985"/>
                  </a:lnTo>
                  <a:lnTo>
                    <a:pt x="312293" y="425576"/>
                  </a:lnTo>
                  <a:lnTo>
                    <a:pt x="313427" y="439310"/>
                  </a:lnTo>
                  <a:lnTo>
                    <a:pt x="314038" y="453143"/>
                  </a:lnTo>
                  <a:lnTo>
                    <a:pt x="313925" y="467043"/>
                  </a:lnTo>
                  <a:lnTo>
                    <a:pt x="313029" y="480984"/>
                  </a:lnTo>
                  <a:lnTo>
                    <a:pt x="311276" y="494787"/>
                  </a:lnTo>
                  <a:lnTo>
                    <a:pt x="308494" y="508135"/>
                  </a:lnTo>
                  <a:lnTo>
                    <a:pt x="304691" y="520888"/>
                  </a:lnTo>
                  <a:lnTo>
                    <a:pt x="299849" y="532909"/>
                  </a:lnTo>
                  <a:lnTo>
                    <a:pt x="293850" y="543990"/>
                  </a:lnTo>
                  <a:lnTo>
                    <a:pt x="286739" y="554105"/>
                  </a:lnTo>
                  <a:lnTo>
                    <a:pt x="278694" y="563221"/>
                  </a:lnTo>
                  <a:lnTo>
                    <a:pt x="269924" y="571206"/>
                  </a:lnTo>
                  <a:lnTo>
                    <a:pt x="260614" y="578094"/>
                  </a:lnTo>
                  <a:lnTo>
                    <a:pt x="250753" y="583890"/>
                  </a:lnTo>
                  <a:lnTo>
                    <a:pt x="240149" y="588494"/>
                  </a:lnTo>
                  <a:lnTo>
                    <a:pt x="228750" y="591958"/>
                  </a:lnTo>
                  <a:lnTo>
                    <a:pt x="216484" y="594303"/>
                  </a:lnTo>
                  <a:lnTo>
                    <a:pt x="203188" y="595435"/>
                  </a:lnTo>
                  <a:lnTo>
                    <a:pt x="188872" y="595416"/>
                  </a:lnTo>
                  <a:lnTo>
                    <a:pt x="173851" y="594268"/>
                  </a:lnTo>
                  <a:lnTo>
                    <a:pt x="158623" y="591903"/>
                  </a:lnTo>
                  <a:lnTo>
                    <a:pt x="143497" y="588386"/>
                  </a:lnTo>
                  <a:lnTo>
                    <a:pt x="128749" y="583907"/>
                  </a:lnTo>
                  <a:lnTo>
                    <a:pt x="114692" y="578684"/>
                  </a:lnTo>
                  <a:lnTo>
                    <a:pt x="101416" y="572917"/>
                  </a:lnTo>
                  <a:lnTo>
                    <a:pt x="88516" y="566929"/>
                  </a:lnTo>
                  <a:lnTo>
                    <a:pt x="75241" y="561142"/>
                  </a:lnTo>
                  <a:lnTo>
                    <a:pt x="61213" y="555776"/>
                  </a:lnTo>
                  <a:lnTo>
                    <a:pt x="47141" y="551007"/>
                  </a:lnTo>
                  <a:lnTo>
                    <a:pt x="33255" y="546592"/>
                  </a:lnTo>
                  <a:lnTo>
                    <a:pt x="18331" y="54214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59052" y="3010229"/>
              <a:ext cx="404785" cy="544639"/>
            </a:xfrm>
            <a:custGeom>
              <a:avLst/>
              <a:gdLst/>
              <a:ahLst/>
              <a:cxnLst/>
              <a:rect l="0" t="0" r="0" b="0"/>
              <a:pathLst>
                <a:path w="404785" h="544639">
                  <a:moveTo>
                    <a:pt x="305326" y="0"/>
                  </a:moveTo>
                  <a:lnTo>
                    <a:pt x="296525" y="2933"/>
                  </a:lnTo>
                  <a:lnTo>
                    <a:pt x="288178" y="5716"/>
                  </a:lnTo>
                  <a:lnTo>
                    <a:pt x="279469" y="8611"/>
                  </a:lnTo>
                  <a:lnTo>
                    <a:pt x="270003" y="11478"/>
                  </a:lnTo>
                  <a:lnTo>
                    <a:pt x="259212" y="13995"/>
                  </a:lnTo>
                  <a:lnTo>
                    <a:pt x="246922" y="16001"/>
                  </a:lnTo>
                  <a:lnTo>
                    <a:pt x="233602" y="17341"/>
                  </a:lnTo>
                  <a:lnTo>
                    <a:pt x="220133" y="17787"/>
                  </a:lnTo>
                  <a:lnTo>
                    <a:pt x="207032" y="17311"/>
                  </a:lnTo>
                  <a:lnTo>
                    <a:pt x="194137" y="16195"/>
                  </a:lnTo>
                  <a:lnTo>
                    <a:pt x="180806" y="14915"/>
                  </a:lnTo>
                  <a:lnTo>
                    <a:pt x="166694" y="13758"/>
                  </a:lnTo>
                  <a:lnTo>
                    <a:pt x="151928" y="12662"/>
                  </a:lnTo>
                  <a:lnTo>
                    <a:pt x="136929" y="11320"/>
                  </a:lnTo>
                  <a:lnTo>
                    <a:pt x="121987" y="9579"/>
                  </a:lnTo>
                  <a:lnTo>
                    <a:pt x="107375" y="7919"/>
                  </a:lnTo>
                  <a:lnTo>
                    <a:pt x="93418" y="7322"/>
                  </a:lnTo>
                  <a:lnTo>
                    <a:pt x="80233" y="8271"/>
                  </a:lnTo>
                  <a:lnTo>
                    <a:pt x="68245" y="11234"/>
                  </a:lnTo>
                  <a:lnTo>
                    <a:pt x="58244" y="16887"/>
                  </a:lnTo>
                  <a:lnTo>
                    <a:pt x="50487" y="25323"/>
                  </a:lnTo>
                  <a:lnTo>
                    <a:pt x="44920" y="36024"/>
                  </a:lnTo>
                  <a:lnTo>
                    <a:pt x="41460" y="48171"/>
                  </a:lnTo>
                  <a:lnTo>
                    <a:pt x="39830" y="61147"/>
                  </a:lnTo>
                  <a:lnTo>
                    <a:pt x="39493" y="74583"/>
                  </a:lnTo>
                  <a:lnTo>
                    <a:pt x="39781" y="88273"/>
                  </a:lnTo>
                  <a:lnTo>
                    <a:pt x="40259" y="102106"/>
                  </a:lnTo>
                  <a:lnTo>
                    <a:pt x="40728" y="116021"/>
                  </a:lnTo>
                  <a:lnTo>
                    <a:pt x="41117" y="129983"/>
                  </a:lnTo>
                  <a:lnTo>
                    <a:pt x="41413" y="143979"/>
                  </a:lnTo>
                  <a:lnTo>
                    <a:pt x="41629" y="158160"/>
                  </a:lnTo>
                  <a:lnTo>
                    <a:pt x="41781" y="172827"/>
                  </a:lnTo>
                  <a:lnTo>
                    <a:pt x="41892" y="188097"/>
                  </a:lnTo>
                  <a:lnTo>
                    <a:pt x="42138" y="203606"/>
                  </a:lnTo>
                  <a:lnTo>
                    <a:pt x="42836" y="218639"/>
                  </a:lnTo>
                  <a:lnTo>
                    <a:pt x="44147" y="232794"/>
                  </a:lnTo>
                  <a:lnTo>
                    <a:pt x="46877" y="244993"/>
                  </a:lnTo>
                  <a:lnTo>
                    <a:pt x="51488" y="253046"/>
                  </a:lnTo>
                  <a:lnTo>
                    <a:pt x="56912" y="256016"/>
                  </a:lnTo>
                  <a:lnTo>
                    <a:pt x="62733" y="254783"/>
                  </a:lnTo>
                  <a:lnTo>
                    <a:pt x="68855" y="250542"/>
                  </a:lnTo>
                  <a:lnTo>
                    <a:pt x="75386" y="244570"/>
                  </a:lnTo>
                  <a:lnTo>
                    <a:pt x="82581" y="238154"/>
                  </a:lnTo>
                  <a:lnTo>
                    <a:pt x="90524" y="232013"/>
                  </a:lnTo>
                  <a:lnTo>
                    <a:pt x="99140" y="226391"/>
                  </a:lnTo>
                  <a:lnTo>
                    <a:pt x="108300" y="221294"/>
                  </a:lnTo>
                  <a:lnTo>
                    <a:pt x="117873" y="216640"/>
                  </a:lnTo>
                  <a:lnTo>
                    <a:pt x="127912" y="212494"/>
                  </a:lnTo>
                  <a:lnTo>
                    <a:pt x="138636" y="209072"/>
                  </a:lnTo>
                  <a:lnTo>
                    <a:pt x="150109" y="206435"/>
                  </a:lnTo>
                  <a:lnTo>
                    <a:pt x="162255" y="204662"/>
                  </a:lnTo>
                  <a:lnTo>
                    <a:pt x="174941" y="203920"/>
                  </a:lnTo>
                  <a:lnTo>
                    <a:pt x="188026" y="204201"/>
                  </a:lnTo>
                  <a:lnTo>
                    <a:pt x="201238" y="205355"/>
                  </a:lnTo>
                  <a:lnTo>
                    <a:pt x="214180" y="207192"/>
                  </a:lnTo>
                  <a:lnTo>
                    <a:pt x="226666" y="209546"/>
                  </a:lnTo>
                  <a:lnTo>
                    <a:pt x="238846" y="212600"/>
                  </a:lnTo>
                  <a:lnTo>
                    <a:pt x="251098" y="216859"/>
                  </a:lnTo>
                  <a:lnTo>
                    <a:pt x="263636" y="222510"/>
                  </a:lnTo>
                  <a:lnTo>
                    <a:pt x="276346" y="229593"/>
                  </a:lnTo>
                  <a:lnTo>
                    <a:pt x="288887" y="238176"/>
                  </a:lnTo>
                  <a:lnTo>
                    <a:pt x="301061" y="248128"/>
                  </a:lnTo>
                  <a:lnTo>
                    <a:pt x="312677" y="258879"/>
                  </a:lnTo>
                  <a:lnTo>
                    <a:pt x="323478" y="269547"/>
                  </a:lnTo>
                  <a:lnTo>
                    <a:pt x="333407" y="279650"/>
                  </a:lnTo>
                  <a:lnTo>
                    <a:pt x="342566" y="289396"/>
                  </a:lnTo>
                  <a:lnTo>
                    <a:pt x="351112" y="299466"/>
                  </a:lnTo>
                  <a:lnTo>
                    <a:pt x="359198" y="310249"/>
                  </a:lnTo>
                  <a:lnTo>
                    <a:pt x="366954" y="321969"/>
                  </a:lnTo>
                  <a:lnTo>
                    <a:pt x="374475" y="334833"/>
                  </a:lnTo>
                  <a:lnTo>
                    <a:pt x="381825" y="348826"/>
                  </a:lnTo>
                  <a:lnTo>
                    <a:pt x="388730" y="363615"/>
                  </a:lnTo>
                  <a:lnTo>
                    <a:pt x="394608" y="378680"/>
                  </a:lnTo>
                  <a:lnTo>
                    <a:pt x="399219" y="393697"/>
                  </a:lnTo>
                  <a:lnTo>
                    <a:pt x="402484" y="408541"/>
                  </a:lnTo>
                  <a:lnTo>
                    <a:pt x="404309" y="423193"/>
                  </a:lnTo>
                  <a:lnTo>
                    <a:pt x="404784" y="437675"/>
                  </a:lnTo>
                  <a:lnTo>
                    <a:pt x="403816" y="451857"/>
                  </a:lnTo>
                  <a:lnTo>
                    <a:pt x="401047" y="465468"/>
                  </a:lnTo>
                  <a:lnTo>
                    <a:pt x="396444" y="478400"/>
                  </a:lnTo>
                  <a:lnTo>
                    <a:pt x="390254" y="490544"/>
                  </a:lnTo>
                  <a:lnTo>
                    <a:pt x="382811" y="501707"/>
                  </a:lnTo>
                  <a:lnTo>
                    <a:pt x="374433" y="511874"/>
                  </a:lnTo>
                  <a:lnTo>
                    <a:pt x="365215" y="520854"/>
                  </a:lnTo>
                  <a:lnTo>
                    <a:pt x="355050" y="528216"/>
                  </a:lnTo>
                  <a:lnTo>
                    <a:pt x="343950" y="533871"/>
                  </a:lnTo>
                  <a:lnTo>
                    <a:pt x="331887" y="538026"/>
                  </a:lnTo>
                  <a:lnTo>
                    <a:pt x="318725" y="540989"/>
                  </a:lnTo>
                  <a:lnTo>
                    <a:pt x="304505" y="543056"/>
                  </a:lnTo>
                  <a:lnTo>
                    <a:pt x="289720" y="544311"/>
                  </a:lnTo>
                  <a:lnTo>
                    <a:pt x="275181" y="544638"/>
                  </a:lnTo>
                  <a:lnTo>
                    <a:pt x="261322" y="544046"/>
                  </a:lnTo>
                  <a:lnTo>
                    <a:pt x="247899" y="542667"/>
                  </a:lnTo>
                  <a:lnTo>
                    <a:pt x="234206" y="540671"/>
                  </a:lnTo>
                  <a:lnTo>
                    <a:pt x="219837" y="538221"/>
                  </a:lnTo>
                  <a:lnTo>
                    <a:pt x="204558" y="535611"/>
                  </a:lnTo>
                  <a:lnTo>
                    <a:pt x="188150" y="533245"/>
                  </a:lnTo>
                  <a:lnTo>
                    <a:pt x="170625" y="531325"/>
                  </a:lnTo>
                  <a:lnTo>
                    <a:pt x="152313" y="529868"/>
                  </a:lnTo>
                  <a:lnTo>
                    <a:pt x="133726" y="528807"/>
                  </a:lnTo>
                  <a:lnTo>
                    <a:pt x="115197" y="528056"/>
                  </a:lnTo>
                  <a:lnTo>
                    <a:pt x="97012" y="527533"/>
                  </a:lnTo>
                  <a:lnTo>
                    <a:pt x="79496" y="527174"/>
                  </a:lnTo>
                  <a:lnTo>
                    <a:pt x="62770" y="526929"/>
                  </a:lnTo>
                  <a:lnTo>
                    <a:pt x="47367" y="526763"/>
                  </a:lnTo>
                  <a:lnTo>
                    <a:pt x="32813" y="526633"/>
                  </a:lnTo>
                  <a:lnTo>
                    <a:pt x="17828" y="526527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024938" y="205166"/>
            <a:ext cx="1381595" cy="421938"/>
            <a:chOff x="4024938" y="205166"/>
            <a:chExt cx="1381595" cy="421938"/>
          </a:xfrm>
        </p:grpSpPr>
        <p:sp>
          <p:nvSpPr>
            <p:cNvPr id="2" name="Freeform 1"/>
            <p:cNvSpPr/>
            <p:nvPr/>
          </p:nvSpPr>
          <p:spPr>
            <a:xfrm>
              <a:off x="4024938" y="205166"/>
              <a:ext cx="238676" cy="309336"/>
            </a:xfrm>
            <a:custGeom>
              <a:avLst/>
              <a:gdLst/>
              <a:ahLst/>
              <a:cxnLst/>
              <a:rect l="0" t="0" r="0" b="0"/>
              <a:pathLst>
                <a:path w="238676" h="309336">
                  <a:moveTo>
                    <a:pt x="7048" y="32383"/>
                  </a:moveTo>
                  <a:lnTo>
                    <a:pt x="4181" y="41251"/>
                  </a:lnTo>
                  <a:lnTo>
                    <a:pt x="2039" y="50238"/>
                  </a:lnTo>
                  <a:lnTo>
                    <a:pt x="456" y="60141"/>
                  </a:lnTo>
                  <a:lnTo>
                    <a:pt x="0" y="67689"/>
                  </a:lnTo>
                  <a:lnTo>
                    <a:pt x="1155" y="68874"/>
                  </a:lnTo>
                  <a:lnTo>
                    <a:pt x="3190" y="65140"/>
                  </a:lnTo>
                  <a:lnTo>
                    <a:pt x="5708" y="58477"/>
                  </a:lnTo>
                  <a:lnTo>
                    <a:pt x="8702" y="50328"/>
                  </a:lnTo>
                  <a:lnTo>
                    <a:pt x="12385" y="41732"/>
                  </a:lnTo>
                  <a:lnTo>
                    <a:pt x="16828" y="33222"/>
                  </a:lnTo>
                  <a:lnTo>
                    <a:pt x="22114" y="25152"/>
                  </a:lnTo>
                  <a:lnTo>
                    <a:pt x="28419" y="17852"/>
                  </a:lnTo>
                  <a:lnTo>
                    <a:pt x="35737" y="11420"/>
                  </a:lnTo>
                  <a:lnTo>
                    <a:pt x="43922" y="6094"/>
                  </a:lnTo>
                  <a:lnTo>
                    <a:pt x="52787" y="2335"/>
                  </a:lnTo>
                  <a:lnTo>
                    <a:pt x="62152" y="260"/>
                  </a:lnTo>
                  <a:lnTo>
                    <a:pt x="71710" y="0"/>
                  </a:lnTo>
                  <a:lnTo>
                    <a:pt x="81046" y="1870"/>
                  </a:lnTo>
                  <a:lnTo>
                    <a:pt x="89953" y="5832"/>
                  </a:lnTo>
                  <a:lnTo>
                    <a:pt x="98407" y="11576"/>
                  </a:lnTo>
                  <a:lnTo>
                    <a:pt x="106471" y="18712"/>
                  </a:lnTo>
                  <a:lnTo>
                    <a:pt x="114227" y="26886"/>
                  </a:lnTo>
                  <a:lnTo>
                    <a:pt x="121589" y="36134"/>
                  </a:lnTo>
                  <a:lnTo>
                    <a:pt x="128314" y="46851"/>
                  </a:lnTo>
                  <a:lnTo>
                    <a:pt x="134313" y="59135"/>
                  </a:lnTo>
                  <a:lnTo>
                    <a:pt x="139324" y="72808"/>
                  </a:lnTo>
                  <a:lnTo>
                    <a:pt x="142861" y="87588"/>
                  </a:lnTo>
                  <a:lnTo>
                    <a:pt x="144796" y="103196"/>
                  </a:lnTo>
                  <a:lnTo>
                    <a:pt x="145468" y="119235"/>
                  </a:lnTo>
                  <a:lnTo>
                    <a:pt x="145472" y="135222"/>
                  </a:lnTo>
                  <a:lnTo>
                    <a:pt x="145215" y="150892"/>
                  </a:lnTo>
                  <a:lnTo>
                    <a:pt x="144742" y="166023"/>
                  </a:lnTo>
                  <a:lnTo>
                    <a:pt x="143826" y="180344"/>
                  </a:lnTo>
                  <a:lnTo>
                    <a:pt x="142361" y="193794"/>
                  </a:lnTo>
                  <a:lnTo>
                    <a:pt x="140378" y="206471"/>
                  </a:lnTo>
                  <a:lnTo>
                    <a:pt x="137968" y="218532"/>
                  </a:lnTo>
                  <a:lnTo>
                    <a:pt x="135228" y="230129"/>
                  </a:lnTo>
                  <a:lnTo>
                    <a:pt x="132082" y="241224"/>
                  </a:lnTo>
                  <a:lnTo>
                    <a:pt x="128291" y="251609"/>
                  </a:lnTo>
                  <a:lnTo>
                    <a:pt x="123778" y="261228"/>
                  </a:lnTo>
                  <a:lnTo>
                    <a:pt x="118612" y="270162"/>
                  </a:lnTo>
                  <a:lnTo>
                    <a:pt x="112920" y="278550"/>
                  </a:lnTo>
                  <a:lnTo>
                    <a:pt x="106822" y="286517"/>
                  </a:lnTo>
                  <a:lnTo>
                    <a:pt x="100100" y="293852"/>
                  </a:lnTo>
                  <a:lnTo>
                    <a:pt x="92223" y="300027"/>
                  </a:lnTo>
                  <a:lnTo>
                    <a:pt x="83005" y="304837"/>
                  </a:lnTo>
                  <a:lnTo>
                    <a:pt x="72883" y="308066"/>
                  </a:lnTo>
                  <a:lnTo>
                    <a:pt x="62703" y="309335"/>
                  </a:lnTo>
                  <a:lnTo>
                    <a:pt x="52970" y="308624"/>
                  </a:lnTo>
                  <a:lnTo>
                    <a:pt x="43826" y="306046"/>
                  </a:lnTo>
                  <a:lnTo>
                    <a:pt x="35232" y="301656"/>
                  </a:lnTo>
                  <a:lnTo>
                    <a:pt x="27093" y="295665"/>
                  </a:lnTo>
                  <a:lnTo>
                    <a:pt x="19628" y="288222"/>
                  </a:lnTo>
                  <a:lnTo>
                    <a:pt x="13359" y="279331"/>
                  </a:lnTo>
                  <a:lnTo>
                    <a:pt x="8482" y="269140"/>
                  </a:lnTo>
                  <a:lnTo>
                    <a:pt x="5205" y="258214"/>
                  </a:lnTo>
                  <a:lnTo>
                    <a:pt x="3904" y="247421"/>
                  </a:lnTo>
                  <a:lnTo>
                    <a:pt x="4593" y="237244"/>
                  </a:lnTo>
                  <a:lnTo>
                    <a:pt x="7156" y="227956"/>
                  </a:lnTo>
                  <a:lnTo>
                    <a:pt x="11536" y="219789"/>
                  </a:lnTo>
                  <a:lnTo>
                    <a:pt x="17516" y="212751"/>
                  </a:lnTo>
                  <a:lnTo>
                    <a:pt x="24782" y="207009"/>
                  </a:lnTo>
                  <a:lnTo>
                    <a:pt x="33021" y="202966"/>
                  </a:lnTo>
                  <a:lnTo>
                    <a:pt x="41966" y="200692"/>
                  </a:lnTo>
                  <a:lnTo>
                    <a:pt x="51411" y="200129"/>
                  </a:lnTo>
                  <a:lnTo>
                    <a:pt x="61204" y="201263"/>
                  </a:lnTo>
                  <a:lnTo>
                    <a:pt x="71234" y="203914"/>
                  </a:lnTo>
                  <a:lnTo>
                    <a:pt x="81428" y="207793"/>
                  </a:lnTo>
                  <a:lnTo>
                    <a:pt x="91731" y="212605"/>
                  </a:lnTo>
                  <a:lnTo>
                    <a:pt x="102104" y="218096"/>
                  </a:lnTo>
                  <a:lnTo>
                    <a:pt x="112359" y="224069"/>
                  </a:lnTo>
                  <a:lnTo>
                    <a:pt x="122172" y="230377"/>
                  </a:lnTo>
                  <a:lnTo>
                    <a:pt x="131402" y="236915"/>
                  </a:lnTo>
                  <a:lnTo>
                    <a:pt x="140075" y="243610"/>
                  </a:lnTo>
                  <a:lnTo>
                    <a:pt x="148287" y="250412"/>
                  </a:lnTo>
                  <a:lnTo>
                    <a:pt x="156155" y="257275"/>
                  </a:lnTo>
                  <a:lnTo>
                    <a:pt x="164102" y="263851"/>
                  </a:lnTo>
                  <a:lnTo>
                    <a:pt x="172816" y="269508"/>
                  </a:lnTo>
                  <a:lnTo>
                    <a:pt x="182599" y="273973"/>
                  </a:lnTo>
                  <a:lnTo>
                    <a:pt x="193005" y="277117"/>
                  </a:lnTo>
                  <a:lnTo>
                    <a:pt x="204154" y="278989"/>
                  </a:lnTo>
                  <a:lnTo>
                    <a:pt x="218147" y="278632"/>
                  </a:lnTo>
                  <a:lnTo>
                    <a:pt x="238675" y="27453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88983" y="237549"/>
              <a:ext cx="177921" cy="285262"/>
            </a:xfrm>
            <a:custGeom>
              <a:avLst/>
              <a:gdLst/>
              <a:ahLst/>
              <a:cxnLst/>
              <a:rect l="0" t="0" r="0" b="0"/>
              <a:pathLst>
                <a:path w="177921" h="285262">
                  <a:moveTo>
                    <a:pt x="132557" y="0"/>
                  </a:moveTo>
                  <a:lnTo>
                    <a:pt x="123689" y="5733"/>
                  </a:lnTo>
                  <a:lnTo>
                    <a:pt x="114702" y="10017"/>
                  </a:lnTo>
                  <a:lnTo>
                    <a:pt x="104707" y="13223"/>
                  </a:lnTo>
                  <a:lnTo>
                    <a:pt x="93727" y="15584"/>
                  </a:lnTo>
                  <a:lnTo>
                    <a:pt x="81915" y="17281"/>
                  </a:lnTo>
                  <a:lnTo>
                    <a:pt x="69461" y="18481"/>
                  </a:lnTo>
                  <a:lnTo>
                    <a:pt x="56696" y="19483"/>
                  </a:lnTo>
                  <a:lnTo>
                    <a:pt x="44064" y="20699"/>
                  </a:lnTo>
                  <a:lnTo>
                    <a:pt x="31813" y="22348"/>
                  </a:lnTo>
                  <a:lnTo>
                    <a:pt x="20642" y="24781"/>
                  </a:lnTo>
                  <a:lnTo>
                    <a:pt x="11730" y="28551"/>
                  </a:lnTo>
                  <a:lnTo>
                    <a:pt x="5519" y="33832"/>
                  </a:lnTo>
                  <a:lnTo>
                    <a:pt x="1808" y="40481"/>
                  </a:lnTo>
                  <a:lnTo>
                    <a:pt x="132" y="48231"/>
                  </a:lnTo>
                  <a:lnTo>
                    <a:pt x="0" y="56818"/>
                  </a:lnTo>
                  <a:lnTo>
                    <a:pt x="991" y="66174"/>
                  </a:lnTo>
                  <a:lnTo>
                    <a:pt x="2776" y="76431"/>
                  </a:lnTo>
                  <a:lnTo>
                    <a:pt x="5109" y="87589"/>
                  </a:lnTo>
                  <a:lnTo>
                    <a:pt x="7653" y="99521"/>
                  </a:lnTo>
                  <a:lnTo>
                    <a:pt x="9982" y="112062"/>
                  </a:lnTo>
                  <a:lnTo>
                    <a:pt x="11894" y="125024"/>
                  </a:lnTo>
                  <a:lnTo>
                    <a:pt x="13861" y="137129"/>
                  </a:lnTo>
                  <a:lnTo>
                    <a:pt x="16947" y="144875"/>
                  </a:lnTo>
                  <a:lnTo>
                    <a:pt x="21288" y="146391"/>
                  </a:lnTo>
                  <a:lnTo>
                    <a:pt x="26236" y="143552"/>
                  </a:lnTo>
                  <a:lnTo>
                    <a:pt x="31778" y="138318"/>
                  </a:lnTo>
                  <a:lnTo>
                    <a:pt x="38180" y="132305"/>
                  </a:lnTo>
                  <a:lnTo>
                    <a:pt x="45521" y="126401"/>
                  </a:lnTo>
                  <a:lnTo>
                    <a:pt x="53700" y="121256"/>
                  </a:lnTo>
                  <a:lnTo>
                    <a:pt x="62549" y="117533"/>
                  </a:lnTo>
                  <a:lnTo>
                    <a:pt x="71901" y="115433"/>
                  </a:lnTo>
                  <a:lnTo>
                    <a:pt x="81619" y="114967"/>
                  </a:lnTo>
                  <a:lnTo>
                    <a:pt x="91593" y="116156"/>
                  </a:lnTo>
                  <a:lnTo>
                    <a:pt x="101740" y="118838"/>
                  </a:lnTo>
                  <a:lnTo>
                    <a:pt x="111841" y="122736"/>
                  </a:lnTo>
                  <a:lnTo>
                    <a:pt x="121550" y="127560"/>
                  </a:lnTo>
                  <a:lnTo>
                    <a:pt x="130711" y="133063"/>
                  </a:lnTo>
                  <a:lnTo>
                    <a:pt x="139337" y="139213"/>
                  </a:lnTo>
                  <a:lnTo>
                    <a:pt x="147517" y="146172"/>
                  </a:lnTo>
                  <a:lnTo>
                    <a:pt x="155346" y="153970"/>
                  </a:lnTo>
                  <a:lnTo>
                    <a:pt x="162587" y="162664"/>
                  </a:lnTo>
                  <a:lnTo>
                    <a:pt x="168699" y="172411"/>
                  </a:lnTo>
                  <a:lnTo>
                    <a:pt x="173468" y="183190"/>
                  </a:lnTo>
                  <a:lnTo>
                    <a:pt x="176670" y="194682"/>
                  </a:lnTo>
                  <a:lnTo>
                    <a:pt x="177920" y="206389"/>
                  </a:lnTo>
                  <a:lnTo>
                    <a:pt x="177202" y="217997"/>
                  </a:lnTo>
                  <a:lnTo>
                    <a:pt x="174787" y="229230"/>
                  </a:lnTo>
                  <a:lnTo>
                    <a:pt x="171041" y="239773"/>
                  </a:lnTo>
                  <a:lnTo>
                    <a:pt x="166290" y="249525"/>
                  </a:lnTo>
                  <a:lnTo>
                    <a:pt x="160324" y="258395"/>
                  </a:lnTo>
                  <a:lnTo>
                    <a:pt x="152432" y="266214"/>
                  </a:lnTo>
                  <a:lnTo>
                    <a:pt x="142389" y="272986"/>
                  </a:lnTo>
                  <a:lnTo>
                    <a:pt x="130729" y="278536"/>
                  </a:lnTo>
                  <a:lnTo>
                    <a:pt x="118447" y="282441"/>
                  </a:lnTo>
                  <a:lnTo>
                    <a:pt x="106193" y="284623"/>
                  </a:lnTo>
                  <a:lnTo>
                    <a:pt x="94293" y="285261"/>
                  </a:lnTo>
                  <a:lnTo>
                    <a:pt x="81544" y="284573"/>
                  </a:lnTo>
                  <a:lnTo>
                    <a:pt x="64603" y="281383"/>
                  </a:lnTo>
                  <a:lnTo>
                    <a:pt x="37801" y="2737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37354" y="521818"/>
              <a:ext cx="30896" cy="105286"/>
            </a:xfrm>
            <a:custGeom>
              <a:avLst/>
              <a:gdLst/>
              <a:ahLst/>
              <a:cxnLst/>
              <a:rect l="0" t="0" r="0" b="0"/>
              <a:pathLst>
                <a:path w="30896" h="105286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17" y="25851"/>
                  </a:lnTo>
                  <a:lnTo>
                    <a:pt x="22780" y="35145"/>
                  </a:lnTo>
                  <a:lnTo>
                    <a:pt x="27165" y="45288"/>
                  </a:lnTo>
                  <a:lnTo>
                    <a:pt x="29928" y="56315"/>
                  </a:lnTo>
                  <a:lnTo>
                    <a:pt x="30895" y="67508"/>
                  </a:lnTo>
                  <a:lnTo>
                    <a:pt x="29787" y="78598"/>
                  </a:lnTo>
                  <a:lnTo>
                    <a:pt x="24266" y="90560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063779" y="248077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9003"/>
                  </a:lnTo>
                  <a:lnTo>
                    <a:pt x="5520" y="19270"/>
                  </a:lnTo>
                  <a:lnTo>
                    <a:pt x="3917" y="31849"/>
                  </a:lnTo>
                  <a:lnTo>
                    <a:pt x="2736" y="46203"/>
                  </a:lnTo>
                  <a:lnTo>
                    <a:pt x="1888" y="61351"/>
                  </a:lnTo>
                  <a:lnTo>
                    <a:pt x="1290" y="76641"/>
                  </a:lnTo>
                  <a:lnTo>
                    <a:pt x="876" y="91947"/>
                  </a:lnTo>
                  <a:lnTo>
                    <a:pt x="592" y="107498"/>
                  </a:lnTo>
                  <a:lnTo>
                    <a:pt x="398" y="123432"/>
                  </a:lnTo>
                  <a:lnTo>
                    <a:pt x="267" y="139757"/>
                  </a:lnTo>
                  <a:lnTo>
                    <a:pt x="179" y="156415"/>
                  </a:lnTo>
                  <a:lnTo>
                    <a:pt x="120" y="173324"/>
                  </a:lnTo>
                  <a:lnTo>
                    <a:pt x="80" y="190235"/>
                  </a:lnTo>
                  <a:lnTo>
                    <a:pt x="49" y="208714"/>
                  </a:lnTo>
                  <a:lnTo>
                    <a:pt x="24" y="23373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10404" y="269134"/>
              <a:ext cx="142847" cy="139253"/>
            </a:xfrm>
            <a:custGeom>
              <a:avLst/>
              <a:gdLst/>
              <a:ahLst/>
              <a:cxnLst/>
              <a:rect l="0" t="0" r="0" b="0"/>
              <a:pathLst>
                <a:path w="142847" h="139253">
                  <a:moveTo>
                    <a:pt x="142846" y="84228"/>
                  </a:moveTo>
                  <a:lnTo>
                    <a:pt x="134045" y="90096"/>
                  </a:lnTo>
                  <a:lnTo>
                    <a:pt x="125699" y="95660"/>
                  </a:lnTo>
                  <a:lnTo>
                    <a:pt x="116999" y="101455"/>
                  </a:lnTo>
                  <a:lnTo>
                    <a:pt x="107879" y="107362"/>
                  </a:lnTo>
                  <a:lnTo>
                    <a:pt x="98384" y="113044"/>
                  </a:lnTo>
                  <a:lnTo>
                    <a:pt x="88592" y="118319"/>
                  </a:lnTo>
                  <a:lnTo>
                    <a:pt x="78578" y="123169"/>
                  </a:lnTo>
                  <a:lnTo>
                    <a:pt x="68404" y="127655"/>
                  </a:lnTo>
                  <a:lnTo>
                    <a:pt x="58117" y="131848"/>
                  </a:lnTo>
                  <a:lnTo>
                    <a:pt x="47753" y="135493"/>
                  </a:lnTo>
                  <a:lnTo>
                    <a:pt x="37335" y="138037"/>
                  </a:lnTo>
                  <a:lnTo>
                    <a:pt x="26900" y="139252"/>
                  </a:lnTo>
                  <a:lnTo>
                    <a:pt x="17113" y="138745"/>
                  </a:lnTo>
                  <a:lnTo>
                    <a:pt x="9211" y="135820"/>
                  </a:lnTo>
                  <a:lnTo>
                    <a:pt x="3723" y="130331"/>
                  </a:lnTo>
                  <a:lnTo>
                    <a:pt x="684" y="122747"/>
                  </a:lnTo>
                  <a:lnTo>
                    <a:pt x="0" y="113837"/>
                  </a:lnTo>
                  <a:lnTo>
                    <a:pt x="1355" y="104185"/>
                  </a:lnTo>
                  <a:lnTo>
                    <a:pt x="4330" y="94132"/>
                  </a:lnTo>
                  <a:lnTo>
                    <a:pt x="8519" y="83866"/>
                  </a:lnTo>
                  <a:lnTo>
                    <a:pt x="13581" y="73485"/>
                  </a:lnTo>
                  <a:lnTo>
                    <a:pt x="19092" y="63041"/>
                  </a:lnTo>
                  <a:lnTo>
                    <a:pt x="24556" y="52563"/>
                  </a:lnTo>
                  <a:lnTo>
                    <a:pt x="29706" y="42078"/>
                  </a:lnTo>
                  <a:lnTo>
                    <a:pt x="34330" y="32049"/>
                  </a:lnTo>
                  <a:lnTo>
                    <a:pt x="38631" y="22388"/>
                  </a:lnTo>
                  <a:lnTo>
                    <a:pt x="42983" y="12245"/>
                  </a:lnTo>
                  <a:lnTo>
                    <a:pt x="4809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64492" y="258606"/>
              <a:ext cx="242041" cy="248573"/>
            </a:xfrm>
            <a:custGeom>
              <a:avLst/>
              <a:gdLst/>
              <a:ahLst/>
              <a:cxnLst/>
              <a:rect l="0" t="0" r="0" b="0"/>
              <a:pathLst>
                <a:path w="242041" h="248573">
                  <a:moveTo>
                    <a:pt x="120385" y="0"/>
                  </a:moveTo>
                  <a:lnTo>
                    <a:pt x="105851" y="3067"/>
                  </a:lnTo>
                  <a:lnTo>
                    <a:pt x="93220" y="7130"/>
                  </a:lnTo>
                  <a:lnTo>
                    <a:pt x="81319" y="12623"/>
                  </a:lnTo>
                  <a:lnTo>
                    <a:pt x="70010" y="19382"/>
                  </a:lnTo>
                  <a:lnTo>
                    <a:pt x="59467" y="27180"/>
                  </a:lnTo>
                  <a:lnTo>
                    <a:pt x="49733" y="35777"/>
                  </a:lnTo>
                  <a:lnTo>
                    <a:pt x="40716" y="44963"/>
                  </a:lnTo>
                  <a:lnTo>
                    <a:pt x="32270" y="54568"/>
                  </a:lnTo>
                  <a:lnTo>
                    <a:pt x="24262" y="64477"/>
                  </a:lnTo>
                  <a:lnTo>
                    <a:pt x="16900" y="74925"/>
                  </a:lnTo>
                  <a:lnTo>
                    <a:pt x="10707" y="86463"/>
                  </a:lnTo>
                  <a:lnTo>
                    <a:pt x="5880" y="99300"/>
                  </a:lnTo>
                  <a:lnTo>
                    <a:pt x="2469" y="113178"/>
                  </a:lnTo>
                  <a:lnTo>
                    <a:pt x="546" y="127564"/>
                  </a:lnTo>
                  <a:lnTo>
                    <a:pt x="0" y="142089"/>
                  </a:lnTo>
                  <a:lnTo>
                    <a:pt x="750" y="156417"/>
                  </a:lnTo>
                  <a:lnTo>
                    <a:pt x="2842" y="170183"/>
                  </a:lnTo>
                  <a:lnTo>
                    <a:pt x="6176" y="183244"/>
                  </a:lnTo>
                  <a:lnTo>
                    <a:pt x="10700" y="195319"/>
                  </a:lnTo>
                  <a:lnTo>
                    <a:pt x="16485" y="205910"/>
                  </a:lnTo>
                  <a:lnTo>
                    <a:pt x="23456" y="214887"/>
                  </a:lnTo>
                  <a:lnTo>
                    <a:pt x="31577" y="222425"/>
                  </a:lnTo>
                  <a:lnTo>
                    <a:pt x="40931" y="228813"/>
                  </a:lnTo>
                  <a:lnTo>
                    <a:pt x="51446" y="234333"/>
                  </a:lnTo>
                  <a:lnTo>
                    <a:pt x="62931" y="239060"/>
                  </a:lnTo>
                  <a:lnTo>
                    <a:pt x="75164" y="242871"/>
                  </a:lnTo>
                  <a:lnTo>
                    <a:pt x="87948" y="245768"/>
                  </a:lnTo>
                  <a:lnTo>
                    <a:pt x="101124" y="247714"/>
                  </a:lnTo>
                  <a:lnTo>
                    <a:pt x="114576" y="248572"/>
                  </a:lnTo>
                  <a:lnTo>
                    <a:pt x="128212" y="248364"/>
                  </a:lnTo>
                  <a:lnTo>
                    <a:pt x="141810" y="247089"/>
                  </a:lnTo>
                  <a:lnTo>
                    <a:pt x="155019" y="244638"/>
                  </a:lnTo>
                  <a:lnTo>
                    <a:pt x="167679" y="241058"/>
                  </a:lnTo>
                  <a:lnTo>
                    <a:pt x="179638" y="236367"/>
                  </a:lnTo>
                  <a:lnTo>
                    <a:pt x="190676" y="230469"/>
                  </a:lnTo>
                  <a:lnTo>
                    <a:pt x="200765" y="223428"/>
                  </a:lnTo>
                  <a:lnTo>
                    <a:pt x="209862" y="215429"/>
                  </a:lnTo>
                  <a:lnTo>
                    <a:pt x="217834" y="206690"/>
                  </a:lnTo>
                  <a:lnTo>
                    <a:pt x="224713" y="197400"/>
                  </a:lnTo>
                  <a:lnTo>
                    <a:pt x="230505" y="187553"/>
                  </a:lnTo>
                  <a:lnTo>
                    <a:pt x="235104" y="176958"/>
                  </a:lnTo>
                  <a:lnTo>
                    <a:pt x="238566" y="165566"/>
                  </a:lnTo>
                  <a:lnTo>
                    <a:pt x="240909" y="153305"/>
                  </a:lnTo>
                  <a:lnTo>
                    <a:pt x="242040" y="140010"/>
                  </a:lnTo>
                  <a:lnTo>
                    <a:pt x="242020" y="125697"/>
                  </a:lnTo>
                  <a:lnTo>
                    <a:pt x="240872" y="110678"/>
                  </a:lnTo>
                  <a:lnTo>
                    <a:pt x="238506" y="95450"/>
                  </a:lnTo>
                  <a:lnTo>
                    <a:pt x="234980" y="80330"/>
                  </a:lnTo>
                  <a:lnTo>
                    <a:pt x="230155" y="65755"/>
                  </a:lnTo>
                  <a:lnTo>
                    <a:pt x="223635" y="52347"/>
                  </a:lnTo>
                  <a:lnTo>
                    <a:pt x="215362" y="40337"/>
                  </a:lnTo>
                  <a:lnTo>
                    <a:pt x="205723" y="29781"/>
                  </a:lnTo>
                  <a:lnTo>
                    <a:pt x="195343" y="20748"/>
                  </a:lnTo>
                  <a:lnTo>
                    <a:pt x="184660" y="13126"/>
                  </a:lnTo>
                  <a:lnTo>
                    <a:pt x="173897" y="7158"/>
                  </a:lnTo>
                  <a:lnTo>
                    <a:pt x="163145" y="3496"/>
                  </a:lnTo>
                  <a:lnTo>
                    <a:pt x="152443" y="2282"/>
                  </a:lnTo>
                  <a:lnTo>
                    <a:pt x="142056" y="2917"/>
                  </a:lnTo>
                  <a:lnTo>
                    <a:pt x="131364" y="4384"/>
                  </a:lnTo>
                  <a:lnTo>
                    <a:pt x="118311" y="6811"/>
                  </a:lnTo>
                  <a:lnTo>
                    <a:pt x="99328" y="105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50893" y="1560094"/>
            <a:ext cx="1207657" cy="787761"/>
            <a:chOff x="1950893" y="1560094"/>
            <a:chExt cx="1207657" cy="787761"/>
          </a:xfrm>
        </p:grpSpPr>
        <p:sp>
          <p:nvSpPr>
            <p:cNvPr id="9" name="Freeform 8"/>
            <p:cNvSpPr/>
            <p:nvPr/>
          </p:nvSpPr>
          <p:spPr>
            <a:xfrm>
              <a:off x="1950893" y="1560094"/>
              <a:ext cx="597004" cy="787761"/>
            </a:xfrm>
            <a:custGeom>
              <a:avLst/>
              <a:gdLst/>
              <a:ahLst/>
              <a:cxnLst/>
              <a:rect l="0" t="0" r="0" b="0"/>
              <a:pathLst>
                <a:path w="597004" h="787761">
                  <a:moveTo>
                    <a:pt x="17936" y="177108"/>
                  </a:moveTo>
                  <a:lnTo>
                    <a:pt x="3464" y="143486"/>
                  </a:lnTo>
                  <a:lnTo>
                    <a:pt x="0" y="106444"/>
                  </a:lnTo>
                  <a:lnTo>
                    <a:pt x="3335" y="83701"/>
                  </a:lnTo>
                  <a:lnTo>
                    <a:pt x="14956" y="65013"/>
                  </a:lnTo>
                  <a:lnTo>
                    <a:pt x="71241" y="19507"/>
                  </a:lnTo>
                  <a:lnTo>
                    <a:pt x="93100" y="7627"/>
                  </a:lnTo>
                  <a:lnTo>
                    <a:pt x="148380" y="0"/>
                  </a:lnTo>
                  <a:lnTo>
                    <a:pt x="198135" y="1799"/>
                  </a:lnTo>
                  <a:lnTo>
                    <a:pt x="249923" y="12860"/>
                  </a:lnTo>
                  <a:lnTo>
                    <a:pt x="308645" y="31970"/>
                  </a:lnTo>
                  <a:lnTo>
                    <a:pt x="337519" y="48966"/>
                  </a:lnTo>
                  <a:lnTo>
                    <a:pt x="389750" y="97659"/>
                  </a:lnTo>
                  <a:lnTo>
                    <a:pt x="439064" y="155406"/>
                  </a:lnTo>
                  <a:lnTo>
                    <a:pt x="467149" y="189588"/>
                  </a:lnTo>
                  <a:lnTo>
                    <a:pt x="500200" y="250978"/>
                  </a:lnTo>
                  <a:lnTo>
                    <a:pt x="526325" y="313993"/>
                  </a:lnTo>
                  <a:lnTo>
                    <a:pt x="552629" y="375981"/>
                  </a:lnTo>
                  <a:lnTo>
                    <a:pt x="561628" y="429445"/>
                  </a:lnTo>
                  <a:lnTo>
                    <a:pt x="561175" y="485451"/>
                  </a:lnTo>
                  <a:lnTo>
                    <a:pt x="553632" y="540260"/>
                  </a:lnTo>
                  <a:lnTo>
                    <a:pt x="535013" y="600701"/>
                  </a:lnTo>
                  <a:lnTo>
                    <a:pt x="508806" y="655361"/>
                  </a:lnTo>
                  <a:lnTo>
                    <a:pt x="486902" y="683150"/>
                  </a:lnTo>
                  <a:lnTo>
                    <a:pt x="458706" y="705032"/>
                  </a:lnTo>
                  <a:lnTo>
                    <a:pt x="401713" y="727372"/>
                  </a:lnTo>
                  <a:lnTo>
                    <a:pt x="354616" y="739654"/>
                  </a:lnTo>
                  <a:lnTo>
                    <a:pt x="301466" y="733241"/>
                  </a:lnTo>
                  <a:lnTo>
                    <a:pt x="276140" y="726095"/>
                  </a:lnTo>
                  <a:lnTo>
                    <a:pt x="257085" y="715120"/>
                  </a:lnTo>
                  <a:lnTo>
                    <a:pt x="243937" y="699324"/>
                  </a:lnTo>
                  <a:lnTo>
                    <a:pt x="225965" y="660587"/>
                  </a:lnTo>
                  <a:lnTo>
                    <a:pt x="220344" y="623998"/>
                  </a:lnTo>
                  <a:lnTo>
                    <a:pt x="225268" y="603453"/>
                  </a:lnTo>
                  <a:lnTo>
                    <a:pt x="247493" y="565611"/>
                  </a:lnTo>
                  <a:lnTo>
                    <a:pt x="273126" y="540354"/>
                  </a:lnTo>
                  <a:lnTo>
                    <a:pt x="282819" y="536255"/>
                  </a:lnTo>
                  <a:lnTo>
                    <a:pt x="302948" y="534821"/>
                  </a:lnTo>
                  <a:lnTo>
                    <a:pt x="334011" y="540590"/>
                  </a:lnTo>
                  <a:lnTo>
                    <a:pt x="374778" y="561425"/>
                  </a:lnTo>
                  <a:lnTo>
                    <a:pt x="435385" y="615865"/>
                  </a:lnTo>
                  <a:lnTo>
                    <a:pt x="494241" y="674485"/>
                  </a:lnTo>
                  <a:lnTo>
                    <a:pt x="551341" y="731571"/>
                  </a:lnTo>
                  <a:lnTo>
                    <a:pt x="597003" y="787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23494" y="1663502"/>
              <a:ext cx="374724" cy="671064"/>
            </a:xfrm>
            <a:custGeom>
              <a:avLst/>
              <a:gdLst/>
              <a:ahLst/>
              <a:cxnLst/>
              <a:rect l="0" t="0" r="0" b="0"/>
              <a:pathLst>
                <a:path w="374724" h="671064">
                  <a:moveTo>
                    <a:pt x="240257" y="0"/>
                  </a:moveTo>
                  <a:lnTo>
                    <a:pt x="186382" y="17958"/>
                  </a:lnTo>
                  <a:lnTo>
                    <a:pt x="129220" y="40738"/>
                  </a:lnTo>
                  <a:lnTo>
                    <a:pt x="74868" y="58697"/>
                  </a:lnTo>
                  <a:lnTo>
                    <a:pt x="22191" y="73509"/>
                  </a:lnTo>
                  <a:lnTo>
                    <a:pt x="10651" y="77082"/>
                  </a:lnTo>
                  <a:lnTo>
                    <a:pt x="4128" y="82974"/>
                  </a:lnTo>
                  <a:lnTo>
                    <a:pt x="950" y="90411"/>
                  </a:lnTo>
                  <a:lnTo>
                    <a:pt x="0" y="98878"/>
                  </a:lnTo>
                  <a:lnTo>
                    <a:pt x="18137" y="159395"/>
                  </a:lnTo>
                  <a:lnTo>
                    <a:pt x="32995" y="214369"/>
                  </a:lnTo>
                  <a:lnTo>
                    <a:pt x="48365" y="276355"/>
                  </a:lnTo>
                  <a:lnTo>
                    <a:pt x="59825" y="301809"/>
                  </a:lnTo>
                  <a:lnTo>
                    <a:pt x="66157" y="307661"/>
                  </a:lnTo>
                  <a:lnTo>
                    <a:pt x="72717" y="309222"/>
                  </a:lnTo>
                  <a:lnTo>
                    <a:pt x="79431" y="307924"/>
                  </a:lnTo>
                  <a:lnTo>
                    <a:pt x="136394" y="270732"/>
                  </a:lnTo>
                  <a:lnTo>
                    <a:pt x="156661" y="261485"/>
                  </a:lnTo>
                  <a:lnTo>
                    <a:pt x="177367" y="259715"/>
                  </a:lnTo>
                  <a:lnTo>
                    <a:pt x="199438" y="263998"/>
                  </a:lnTo>
                  <a:lnTo>
                    <a:pt x="235831" y="279563"/>
                  </a:lnTo>
                  <a:lnTo>
                    <a:pt x="292419" y="319568"/>
                  </a:lnTo>
                  <a:lnTo>
                    <a:pt x="344239" y="369902"/>
                  </a:lnTo>
                  <a:lnTo>
                    <a:pt x="364955" y="414008"/>
                  </a:lnTo>
                  <a:lnTo>
                    <a:pt x="374723" y="467435"/>
                  </a:lnTo>
                  <a:lnTo>
                    <a:pt x="370826" y="520255"/>
                  </a:lnTo>
                  <a:lnTo>
                    <a:pt x="356673" y="563591"/>
                  </a:lnTo>
                  <a:lnTo>
                    <a:pt x="329760" y="608506"/>
                  </a:lnTo>
                  <a:lnTo>
                    <a:pt x="281679" y="648513"/>
                  </a:lnTo>
                  <a:lnTo>
                    <a:pt x="244991" y="664505"/>
                  </a:lnTo>
                  <a:lnTo>
                    <a:pt x="204485" y="671063"/>
                  </a:lnTo>
                  <a:lnTo>
                    <a:pt x="150046" y="664873"/>
                  </a:lnTo>
                  <a:lnTo>
                    <a:pt x="92858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05906" y="1916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48020" y="2168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339729" y="1585715"/>
            <a:ext cx="1365230" cy="688441"/>
            <a:chOff x="3339729" y="1585715"/>
            <a:chExt cx="1365230" cy="688441"/>
          </a:xfrm>
        </p:grpSpPr>
        <p:sp>
          <p:nvSpPr>
            <p:cNvPr id="14" name="Freeform 13"/>
            <p:cNvSpPr/>
            <p:nvPr/>
          </p:nvSpPr>
          <p:spPr>
            <a:xfrm>
              <a:off x="3339729" y="1589803"/>
              <a:ext cx="55450" cy="579068"/>
            </a:xfrm>
            <a:custGeom>
              <a:avLst/>
              <a:gdLst/>
              <a:ahLst/>
              <a:cxnLst/>
              <a:rect l="0" t="0" r="0" b="0"/>
              <a:pathLst>
                <a:path w="55450" h="579068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8613" y="153672"/>
                  </a:lnTo>
                  <a:lnTo>
                    <a:pt x="16490" y="213542"/>
                  </a:lnTo>
                  <a:lnTo>
                    <a:pt x="23982" y="275758"/>
                  </a:lnTo>
                  <a:lnTo>
                    <a:pt x="27787" y="324511"/>
                  </a:lnTo>
                  <a:lnTo>
                    <a:pt x="36309" y="384982"/>
                  </a:lnTo>
                  <a:lnTo>
                    <a:pt x="42325" y="441986"/>
                  </a:lnTo>
                  <a:lnTo>
                    <a:pt x="48843" y="498307"/>
                  </a:lnTo>
                  <a:lnTo>
                    <a:pt x="55449" y="553961"/>
                  </a:lnTo>
                  <a:lnTo>
                    <a:pt x="5044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58632" y="198988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21057" y="57264"/>
                  </a:lnTo>
                  <a:lnTo>
                    <a:pt x="21057" y="118156"/>
                  </a:lnTo>
                  <a:lnTo>
                    <a:pt x="13821" y="169178"/>
                  </a:lnTo>
                  <a:lnTo>
                    <a:pt x="8059" y="23003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53388" y="1594742"/>
              <a:ext cx="252685" cy="521486"/>
            </a:xfrm>
            <a:custGeom>
              <a:avLst/>
              <a:gdLst/>
              <a:ahLst/>
              <a:cxnLst/>
              <a:rect l="0" t="0" r="0" b="0"/>
              <a:pathLst>
                <a:path w="252685" h="521486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69207" y="10283"/>
                  </a:lnTo>
                  <a:lnTo>
                    <a:pt x="85741" y="22883"/>
                  </a:lnTo>
                  <a:lnTo>
                    <a:pt x="115419" y="62688"/>
                  </a:lnTo>
                  <a:lnTo>
                    <a:pt x="143812" y="120853"/>
                  </a:lnTo>
                  <a:lnTo>
                    <a:pt x="159334" y="177002"/>
                  </a:lnTo>
                  <a:lnTo>
                    <a:pt x="165753" y="232503"/>
                  </a:lnTo>
                  <a:lnTo>
                    <a:pt x="162066" y="291582"/>
                  </a:lnTo>
                  <a:lnTo>
                    <a:pt x="159154" y="347951"/>
                  </a:lnTo>
                  <a:lnTo>
                    <a:pt x="142529" y="409825"/>
                  </a:lnTo>
                  <a:lnTo>
                    <a:pt x="117526" y="468003"/>
                  </a:lnTo>
                  <a:lnTo>
                    <a:pt x="92145" y="494591"/>
                  </a:lnTo>
                  <a:lnTo>
                    <a:pt x="69419" y="503683"/>
                  </a:lnTo>
                  <a:lnTo>
                    <a:pt x="56808" y="506108"/>
                  </a:lnTo>
                  <a:lnTo>
                    <a:pt x="46061" y="504215"/>
                  </a:lnTo>
                  <a:lnTo>
                    <a:pt x="27881" y="492753"/>
                  </a:lnTo>
                  <a:lnTo>
                    <a:pt x="18240" y="472841"/>
                  </a:lnTo>
                  <a:lnTo>
                    <a:pt x="15126" y="448393"/>
                  </a:lnTo>
                  <a:lnTo>
                    <a:pt x="25634" y="386313"/>
                  </a:lnTo>
                  <a:lnTo>
                    <a:pt x="41001" y="359122"/>
                  </a:lnTo>
                  <a:lnTo>
                    <a:pt x="60372" y="336247"/>
                  </a:lnTo>
                  <a:lnTo>
                    <a:pt x="69494" y="332483"/>
                  </a:lnTo>
                  <a:lnTo>
                    <a:pt x="92107" y="331419"/>
                  </a:lnTo>
                  <a:lnTo>
                    <a:pt x="111517" y="337966"/>
                  </a:lnTo>
                  <a:lnTo>
                    <a:pt x="119968" y="342987"/>
                  </a:lnTo>
                  <a:lnTo>
                    <a:pt x="164695" y="399586"/>
                  </a:lnTo>
                  <a:lnTo>
                    <a:pt x="197974" y="458705"/>
                  </a:lnTo>
                  <a:lnTo>
                    <a:pt x="252684" y="521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20410" y="1636307"/>
              <a:ext cx="267903" cy="454186"/>
            </a:xfrm>
            <a:custGeom>
              <a:avLst/>
              <a:gdLst/>
              <a:ahLst/>
              <a:cxnLst/>
              <a:rect l="0" t="0" r="0" b="0"/>
              <a:pathLst>
                <a:path w="267903" h="454186">
                  <a:moveTo>
                    <a:pt x="196232" y="16667"/>
                  </a:moveTo>
                  <a:lnTo>
                    <a:pt x="185054" y="5488"/>
                  </a:lnTo>
                  <a:lnTo>
                    <a:pt x="163968" y="0"/>
                  </a:lnTo>
                  <a:lnTo>
                    <a:pt x="122331" y="30"/>
                  </a:lnTo>
                  <a:lnTo>
                    <a:pt x="60752" y="4932"/>
                  </a:lnTo>
                  <a:lnTo>
                    <a:pt x="15190" y="5781"/>
                  </a:lnTo>
                  <a:lnTo>
                    <a:pt x="6517" y="11749"/>
                  </a:lnTo>
                  <a:lnTo>
                    <a:pt x="1905" y="21577"/>
                  </a:lnTo>
                  <a:lnTo>
                    <a:pt x="0" y="33978"/>
                  </a:lnTo>
                  <a:lnTo>
                    <a:pt x="4123" y="57116"/>
                  </a:lnTo>
                  <a:lnTo>
                    <a:pt x="22755" y="119609"/>
                  </a:lnTo>
                  <a:lnTo>
                    <a:pt x="29904" y="171705"/>
                  </a:lnTo>
                  <a:lnTo>
                    <a:pt x="32704" y="183197"/>
                  </a:lnTo>
                  <a:lnTo>
                    <a:pt x="36911" y="187348"/>
                  </a:lnTo>
                  <a:lnTo>
                    <a:pt x="42055" y="186606"/>
                  </a:lnTo>
                  <a:lnTo>
                    <a:pt x="102311" y="145989"/>
                  </a:lnTo>
                  <a:lnTo>
                    <a:pt x="138898" y="136483"/>
                  </a:lnTo>
                  <a:lnTo>
                    <a:pt x="173785" y="139255"/>
                  </a:lnTo>
                  <a:lnTo>
                    <a:pt x="206349" y="153075"/>
                  </a:lnTo>
                  <a:lnTo>
                    <a:pt x="232635" y="177577"/>
                  </a:lnTo>
                  <a:lnTo>
                    <a:pt x="255241" y="212653"/>
                  </a:lnTo>
                  <a:lnTo>
                    <a:pt x="265579" y="252681"/>
                  </a:lnTo>
                  <a:lnTo>
                    <a:pt x="267902" y="308129"/>
                  </a:lnTo>
                  <a:lnTo>
                    <a:pt x="260101" y="348951"/>
                  </a:lnTo>
                  <a:lnTo>
                    <a:pt x="230495" y="411201"/>
                  </a:lnTo>
                  <a:lnTo>
                    <a:pt x="210023" y="441102"/>
                  </a:lnTo>
                  <a:lnTo>
                    <a:pt x="189883" y="450970"/>
                  </a:lnTo>
                  <a:lnTo>
                    <a:pt x="166504" y="454185"/>
                  </a:lnTo>
                  <a:lnTo>
                    <a:pt x="144415" y="451715"/>
                  </a:lnTo>
                  <a:lnTo>
                    <a:pt x="126019" y="440479"/>
                  </a:lnTo>
                  <a:lnTo>
                    <a:pt x="112384" y="424956"/>
                  </a:lnTo>
                  <a:lnTo>
                    <a:pt x="101476" y="395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8143" y="2032000"/>
              <a:ext cx="9070" cy="178985"/>
            </a:xfrm>
            <a:custGeom>
              <a:avLst/>
              <a:gdLst/>
              <a:ahLst/>
              <a:cxnLst/>
              <a:rect l="0" t="0" r="0" b="0"/>
              <a:pathLst>
                <a:path w="9070" h="178985">
                  <a:moveTo>
                    <a:pt x="9069" y="0"/>
                  </a:moveTo>
                  <a:lnTo>
                    <a:pt x="4" y="58616"/>
                  </a:lnTo>
                  <a:lnTo>
                    <a:pt x="0" y="112790"/>
                  </a:lnTo>
                  <a:lnTo>
                    <a:pt x="6931" y="159193"/>
                  </a:lnTo>
                  <a:lnTo>
                    <a:pt x="906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5086" y="1585715"/>
              <a:ext cx="259873" cy="467343"/>
            </a:xfrm>
            <a:custGeom>
              <a:avLst/>
              <a:gdLst/>
              <a:ahLst/>
              <a:cxnLst/>
              <a:rect l="0" t="0" r="0" b="0"/>
              <a:pathLst>
                <a:path w="259873" h="467343">
                  <a:moveTo>
                    <a:pt x="197981" y="25145"/>
                  </a:moveTo>
                  <a:lnTo>
                    <a:pt x="160503" y="16811"/>
                  </a:lnTo>
                  <a:lnTo>
                    <a:pt x="103490" y="15050"/>
                  </a:lnTo>
                  <a:lnTo>
                    <a:pt x="45479" y="6296"/>
                  </a:lnTo>
                  <a:lnTo>
                    <a:pt x="21408" y="0"/>
                  </a:lnTo>
                  <a:lnTo>
                    <a:pt x="13585" y="3702"/>
                  </a:lnTo>
                  <a:lnTo>
                    <a:pt x="8370" y="12020"/>
                  </a:lnTo>
                  <a:lnTo>
                    <a:pt x="0" y="61806"/>
                  </a:lnTo>
                  <a:lnTo>
                    <a:pt x="5582" y="117871"/>
                  </a:lnTo>
                  <a:lnTo>
                    <a:pt x="7613" y="167003"/>
                  </a:lnTo>
                  <a:lnTo>
                    <a:pt x="8215" y="217435"/>
                  </a:lnTo>
                  <a:lnTo>
                    <a:pt x="8356" y="247868"/>
                  </a:lnTo>
                  <a:lnTo>
                    <a:pt x="9563" y="252005"/>
                  </a:lnTo>
                  <a:lnTo>
                    <a:pt x="11538" y="248915"/>
                  </a:lnTo>
                  <a:lnTo>
                    <a:pt x="28702" y="213106"/>
                  </a:lnTo>
                  <a:lnTo>
                    <a:pt x="55792" y="173407"/>
                  </a:lnTo>
                  <a:lnTo>
                    <a:pt x="73955" y="156940"/>
                  </a:lnTo>
                  <a:lnTo>
                    <a:pt x="96845" y="148061"/>
                  </a:lnTo>
                  <a:lnTo>
                    <a:pt x="121446" y="145285"/>
                  </a:lnTo>
                  <a:lnTo>
                    <a:pt x="144078" y="147950"/>
                  </a:lnTo>
                  <a:lnTo>
                    <a:pt x="165836" y="159274"/>
                  </a:lnTo>
                  <a:lnTo>
                    <a:pt x="208399" y="195139"/>
                  </a:lnTo>
                  <a:lnTo>
                    <a:pt x="234473" y="236820"/>
                  </a:lnTo>
                  <a:lnTo>
                    <a:pt x="254669" y="294901"/>
                  </a:lnTo>
                  <a:lnTo>
                    <a:pt x="259872" y="351434"/>
                  </a:lnTo>
                  <a:lnTo>
                    <a:pt x="258243" y="378393"/>
                  </a:lnTo>
                  <a:lnTo>
                    <a:pt x="237358" y="435134"/>
                  </a:lnTo>
                  <a:lnTo>
                    <a:pt x="223671" y="450298"/>
                  </a:lnTo>
                  <a:lnTo>
                    <a:pt x="215107" y="455979"/>
                  </a:lnTo>
                  <a:lnTo>
                    <a:pt x="180699" y="463975"/>
                  </a:lnTo>
                  <a:lnTo>
                    <a:pt x="128320" y="466676"/>
                  </a:lnTo>
                  <a:lnTo>
                    <a:pt x="82167" y="467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55961" y="2558425"/>
            <a:ext cx="881490" cy="600125"/>
            <a:chOff x="2055961" y="2558425"/>
            <a:chExt cx="881490" cy="600125"/>
          </a:xfrm>
        </p:grpSpPr>
        <p:sp>
          <p:nvSpPr>
            <p:cNvPr id="21" name="Freeform 20"/>
            <p:cNvSpPr/>
            <p:nvPr/>
          </p:nvSpPr>
          <p:spPr>
            <a:xfrm>
              <a:off x="2221513" y="2558425"/>
              <a:ext cx="46483" cy="600125"/>
            </a:xfrm>
            <a:custGeom>
              <a:avLst/>
              <a:gdLst/>
              <a:ahLst/>
              <a:cxnLst/>
              <a:rect l="0" t="0" r="0" b="0"/>
              <a:pathLst>
                <a:path w="46483" h="600125">
                  <a:moveTo>
                    <a:pt x="0" y="0"/>
                  </a:moveTo>
                  <a:lnTo>
                    <a:pt x="8333" y="54144"/>
                  </a:lnTo>
                  <a:lnTo>
                    <a:pt x="10094" y="109091"/>
                  </a:lnTo>
                  <a:lnTo>
                    <a:pt x="18804" y="170690"/>
                  </a:lnTo>
                  <a:lnTo>
                    <a:pt x="26201" y="230638"/>
                  </a:lnTo>
                  <a:lnTo>
                    <a:pt x="18811" y="281506"/>
                  </a:lnTo>
                  <a:lnTo>
                    <a:pt x="18571" y="339213"/>
                  </a:lnTo>
                  <a:lnTo>
                    <a:pt x="20320" y="395175"/>
                  </a:lnTo>
                  <a:lnTo>
                    <a:pt x="20838" y="448801"/>
                  </a:lnTo>
                  <a:lnTo>
                    <a:pt x="29419" y="509748"/>
                  </a:lnTo>
                  <a:lnTo>
                    <a:pt x="45800" y="567729"/>
                  </a:lnTo>
                  <a:lnTo>
                    <a:pt x="46482" y="582997"/>
                  </a:lnTo>
                  <a:lnTo>
                    <a:pt x="42113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55961" y="2632124"/>
              <a:ext cx="176081" cy="252685"/>
            </a:xfrm>
            <a:custGeom>
              <a:avLst/>
              <a:gdLst/>
              <a:ahLst/>
              <a:cxnLst/>
              <a:rect l="0" t="0" r="0" b="0"/>
              <a:pathLst>
                <a:path w="176081" h="252685">
                  <a:moveTo>
                    <a:pt x="176080" y="252684"/>
                  </a:moveTo>
                  <a:lnTo>
                    <a:pt x="148524" y="245448"/>
                  </a:lnTo>
                  <a:lnTo>
                    <a:pt x="89182" y="242806"/>
                  </a:lnTo>
                  <a:lnTo>
                    <a:pt x="26724" y="242284"/>
                  </a:lnTo>
                  <a:lnTo>
                    <a:pt x="16848" y="237562"/>
                  </a:lnTo>
                  <a:lnTo>
                    <a:pt x="10264" y="229734"/>
                  </a:lnTo>
                  <a:lnTo>
                    <a:pt x="2948" y="208559"/>
                  </a:lnTo>
                  <a:lnTo>
                    <a:pt x="0" y="171500"/>
                  </a:lnTo>
                  <a:lnTo>
                    <a:pt x="8891" y="120704"/>
                  </a:lnTo>
                  <a:lnTo>
                    <a:pt x="16323" y="60627"/>
                  </a:lnTo>
                  <a:lnTo>
                    <a:pt x="76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71142" y="2562312"/>
              <a:ext cx="350280" cy="403765"/>
            </a:xfrm>
            <a:custGeom>
              <a:avLst/>
              <a:gdLst/>
              <a:ahLst/>
              <a:cxnLst/>
              <a:rect l="0" t="0" r="0" b="0"/>
              <a:pathLst>
                <a:path w="350280" h="403765">
                  <a:moveTo>
                    <a:pt x="60940" y="48755"/>
                  </a:moveTo>
                  <a:lnTo>
                    <a:pt x="31632" y="83653"/>
                  </a:lnTo>
                  <a:lnTo>
                    <a:pt x="9060" y="144872"/>
                  </a:lnTo>
                  <a:lnTo>
                    <a:pt x="0" y="205521"/>
                  </a:lnTo>
                  <a:lnTo>
                    <a:pt x="5446" y="259356"/>
                  </a:lnTo>
                  <a:lnTo>
                    <a:pt x="10962" y="305867"/>
                  </a:lnTo>
                  <a:lnTo>
                    <a:pt x="24690" y="335383"/>
                  </a:lnTo>
                  <a:lnTo>
                    <a:pt x="42490" y="354739"/>
                  </a:lnTo>
                  <a:lnTo>
                    <a:pt x="96379" y="388093"/>
                  </a:lnTo>
                  <a:lnTo>
                    <a:pt x="148260" y="400684"/>
                  </a:lnTo>
                  <a:lnTo>
                    <a:pt x="200027" y="403764"/>
                  </a:lnTo>
                  <a:lnTo>
                    <a:pt x="244351" y="396619"/>
                  </a:lnTo>
                  <a:lnTo>
                    <a:pt x="268798" y="386245"/>
                  </a:lnTo>
                  <a:lnTo>
                    <a:pt x="296703" y="361662"/>
                  </a:lnTo>
                  <a:lnTo>
                    <a:pt x="329088" y="306365"/>
                  </a:lnTo>
                  <a:lnTo>
                    <a:pt x="337971" y="297704"/>
                  </a:lnTo>
                  <a:lnTo>
                    <a:pt x="347842" y="269363"/>
                  </a:lnTo>
                  <a:lnTo>
                    <a:pt x="350279" y="217066"/>
                  </a:lnTo>
                  <a:lnTo>
                    <a:pt x="340473" y="167645"/>
                  </a:lnTo>
                  <a:lnTo>
                    <a:pt x="316198" y="109024"/>
                  </a:lnTo>
                  <a:lnTo>
                    <a:pt x="278796" y="58093"/>
                  </a:lnTo>
                  <a:lnTo>
                    <a:pt x="258371" y="40037"/>
                  </a:lnTo>
                  <a:lnTo>
                    <a:pt x="199085" y="9233"/>
                  </a:lnTo>
                  <a:lnTo>
                    <a:pt x="161014" y="0"/>
                  </a:lnTo>
                  <a:lnTo>
                    <a:pt x="103055" y="6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26922" y="26426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16393" y="290586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37492" y="2516310"/>
            <a:ext cx="656631" cy="536955"/>
            <a:chOff x="3137492" y="2516310"/>
            <a:chExt cx="656631" cy="536955"/>
          </a:xfrm>
        </p:grpSpPr>
        <p:sp>
          <p:nvSpPr>
            <p:cNvPr id="27" name="Freeform 26"/>
            <p:cNvSpPr/>
            <p:nvPr/>
          </p:nvSpPr>
          <p:spPr>
            <a:xfrm>
              <a:off x="3137492" y="2547896"/>
              <a:ext cx="24750" cy="347441"/>
            </a:xfrm>
            <a:custGeom>
              <a:avLst/>
              <a:gdLst/>
              <a:ahLst/>
              <a:cxnLst/>
              <a:rect l="0" t="0" r="0" b="0"/>
              <a:pathLst>
                <a:path w="24750" h="3474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4"/>
                  </a:lnTo>
                  <a:lnTo>
                    <a:pt x="14654" y="213543"/>
                  </a:lnTo>
                  <a:lnTo>
                    <a:pt x="24749" y="256034"/>
                  </a:lnTo>
                  <a:lnTo>
                    <a:pt x="23518" y="268956"/>
                  </a:lnTo>
                  <a:lnTo>
                    <a:pt x="5685" y="31491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84891" y="284269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9878" y="11178"/>
                  </a:lnTo>
                  <a:lnTo>
                    <a:pt x="4390" y="29145"/>
                  </a:lnTo>
                  <a:lnTo>
                    <a:pt x="4420" y="68687"/>
                  </a:lnTo>
                  <a:lnTo>
                    <a:pt x="9322" y="128862"/>
                  </a:lnTo>
                  <a:lnTo>
                    <a:pt x="2036" y="18533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484932" y="2516310"/>
              <a:ext cx="36100" cy="368499"/>
            </a:xfrm>
            <a:custGeom>
              <a:avLst/>
              <a:gdLst/>
              <a:ahLst/>
              <a:cxnLst/>
              <a:rect l="0" t="0" r="0" b="0"/>
              <a:pathLst>
                <a:path w="36100" h="368499">
                  <a:moveTo>
                    <a:pt x="0" y="0"/>
                  </a:moveTo>
                  <a:lnTo>
                    <a:pt x="5589" y="58617"/>
                  </a:lnTo>
                  <a:lnTo>
                    <a:pt x="10723" y="113961"/>
                  </a:lnTo>
                  <a:lnTo>
                    <a:pt x="21789" y="176886"/>
                  </a:lnTo>
                  <a:lnTo>
                    <a:pt x="29650" y="240312"/>
                  </a:lnTo>
                  <a:lnTo>
                    <a:pt x="36099" y="299590"/>
                  </a:lnTo>
                  <a:lnTo>
                    <a:pt x="24722" y="343188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11233" y="2600538"/>
              <a:ext cx="115814" cy="130036"/>
            </a:xfrm>
            <a:custGeom>
              <a:avLst/>
              <a:gdLst/>
              <a:ahLst/>
              <a:cxnLst/>
              <a:rect l="0" t="0" r="0" b="0"/>
              <a:pathLst>
                <a:path w="115814" h="130036">
                  <a:moveTo>
                    <a:pt x="115813" y="105285"/>
                  </a:moveTo>
                  <a:lnTo>
                    <a:pt x="61938" y="123244"/>
                  </a:lnTo>
                  <a:lnTo>
                    <a:pt x="41566" y="130035"/>
                  </a:lnTo>
                  <a:lnTo>
                    <a:pt x="32390" y="129974"/>
                  </a:lnTo>
                  <a:lnTo>
                    <a:pt x="15955" y="123667"/>
                  </a:lnTo>
                  <a:lnTo>
                    <a:pt x="10637" y="116370"/>
                  </a:lnTo>
                  <a:lnTo>
                    <a:pt x="4727" y="95784"/>
                  </a:lnTo>
                  <a:lnTo>
                    <a:pt x="622" y="339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12399" y="2558425"/>
              <a:ext cx="181724" cy="237660"/>
            </a:xfrm>
            <a:custGeom>
              <a:avLst/>
              <a:gdLst/>
              <a:ahLst/>
              <a:cxnLst/>
              <a:rect l="0" t="0" r="0" b="0"/>
              <a:pathLst>
                <a:path w="181724" h="237660">
                  <a:moveTo>
                    <a:pt x="40989" y="0"/>
                  </a:moveTo>
                  <a:lnTo>
                    <a:pt x="11681" y="34897"/>
                  </a:lnTo>
                  <a:lnTo>
                    <a:pt x="4567" y="57233"/>
                  </a:lnTo>
                  <a:lnTo>
                    <a:pt x="0" y="115290"/>
                  </a:lnTo>
                  <a:lnTo>
                    <a:pt x="4798" y="160242"/>
                  </a:lnTo>
                  <a:lnTo>
                    <a:pt x="19217" y="197607"/>
                  </a:lnTo>
                  <a:lnTo>
                    <a:pt x="43897" y="225316"/>
                  </a:lnTo>
                  <a:lnTo>
                    <a:pt x="66458" y="234671"/>
                  </a:lnTo>
                  <a:lnTo>
                    <a:pt x="92083" y="237659"/>
                  </a:lnTo>
                  <a:lnTo>
                    <a:pt x="119070" y="235088"/>
                  </a:lnTo>
                  <a:lnTo>
                    <a:pt x="140422" y="226926"/>
                  </a:lnTo>
                  <a:lnTo>
                    <a:pt x="149392" y="221474"/>
                  </a:lnTo>
                  <a:lnTo>
                    <a:pt x="162478" y="206057"/>
                  </a:lnTo>
                  <a:lnTo>
                    <a:pt x="180410" y="167564"/>
                  </a:lnTo>
                  <a:lnTo>
                    <a:pt x="181723" y="147002"/>
                  </a:lnTo>
                  <a:lnTo>
                    <a:pt x="177237" y="126165"/>
                  </a:lnTo>
                  <a:lnTo>
                    <a:pt x="161557" y="95874"/>
                  </a:lnTo>
                  <a:lnTo>
                    <a:pt x="140924" y="71560"/>
                  </a:lnTo>
                  <a:lnTo>
                    <a:pt x="87338" y="35275"/>
                  </a:lnTo>
                  <a:lnTo>
                    <a:pt x="37258" y="14596"/>
                  </a:lnTo>
                  <a:lnTo>
                    <a:pt x="1993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885015" y="2449877"/>
            <a:ext cx="1200250" cy="466517"/>
            <a:chOff x="3885015" y="2449877"/>
            <a:chExt cx="1200250" cy="466517"/>
          </a:xfrm>
        </p:grpSpPr>
        <p:sp>
          <p:nvSpPr>
            <p:cNvPr id="33" name="Freeform 32"/>
            <p:cNvSpPr/>
            <p:nvPr/>
          </p:nvSpPr>
          <p:spPr>
            <a:xfrm>
              <a:off x="3885015" y="2716352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54144"/>
                  </a:lnTo>
                  <a:lnTo>
                    <a:pt x="10529" y="109091"/>
                  </a:lnTo>
                  <a:lnTo>
                    <a:pt x="2195" y="16757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79772" y="2470071"/>
              <a:ext cx="336913" cy="351567"/>
            </a:xfrm>
            <a:custGeom>
              <a:avLst/>
              <a:gdLst/>
              <a:ahLst/>
              <a:cxnLst/>
              <a:rect l="0" t="0" r="0" b="0"/>
              <a:pathLst>
                <a:path w="336913" h="351567">
                  <a:moveTo>
                    <a:pt x="0" y="14654"/>
                  </a:moveTo>
                  <a:lnTo>
                    <a:pt x="49551" y="0"/>
                  </a:lnTo>
                  <a:lnTo>
                    <a:pt x="88901" y="1083"/>
                  </a:lnTo>
                  <a:lnTo>
                    <a:pt x="110091" y="9012"/>
                  </a:lnTo>
                  <a:lnTo>
                    <a:pt x="168878" y="49788"/>
                  </a:lnTo>
                  <a:lnTo>
                    <a:pt x="205064" y="89054"/>
                  </a:lnTo>
                  <a:lnTo>
                    <a:pt x="230440" y="149422"/>
                  </a:lnTo>
                  <a:lnTo>
                    <a:pt x="238684" y="185606"/>
                  </a:lnTo>
                  <a:lnTo>
                    <a:pt x="238007" y="222844"/>
                  </a:lnTo>
                  <a:lnTo>
                    <a:pt x="222892" y="277553"/>
                  </a:lnTo>
                  <a:lnTo>
                    <a:pt x="199009" y="316799"/>
                  </a:lnTo>
                  <a:lnTo>
                    <a:pt x="192334" y="324878"/>
                  </a:lnTo>
                  <a:lnTo>
                    <a:pt x="184374" y="329095"/>
                  </a:lnTo>
                  <a:lnTo>
                    <a:pt x="166172" y="330660"/>
                  </a:lnTo>
                  <a:lnTo>
                    <a:pt x="149503" y="324337"/>
                  </a:lnTo>
                  <a:lnTo>
                    <a:pt x="119739" y="301214"/>
                  </a:lnTo>
                  <a:lnTo>
                    <a:pt x="103978" y="275426"/>
                  </a:lnTo>
                  <a:lnTo>
                    <a:pt x="101974" y="255725"/>
                  </a:lnTo>
                  <a:lnTo>
                    <a:pt x="106153" y="236440"/>
                  </a:lnTo>
                  <a:lnTo>
                    <a:pt x="115809" y="220070"/>
                  </a:lnTo>
                  <a:lnTo>
                    <a:pt x="122829" y="215939"/>
                  </a:lnTo>
                  <a:lnTo>
                    <a:pt x="139988" y="214468"/>
                  </a:lnTo>
                  <a:lnTo>
                    <a:pt x="169379" y="225807"/>
                  </a:lnTo>
                  <a:lnTo>
                    <a:pt x="231389" y="278026"/>
                  </a:lnTo>
                  <a:lnTo>
                    <a:pt x="286335" y="327009"/>
                  </a:lnTo>
                  <a:lnTo>
                    <a:pt x="336912" y="351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11440" y="2758466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17938" y="42692"/>
                  </a:lnTo>
                  <a:lnTo>
                    <a:pt x="2845" y="10533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06197" y="2449877"/>
              <a:ext cx="221099" cy="382289"/>
            </a:xfrm>
            <a:custGeom>
              <a:avLst/>
              <a:gdLst/>
              <a:ahLst/>
              <a:cxnLst/>
              <a:rect l="0" t="0" r="0" b="0"/>
              <a:pathLst>
                <a:path w="221099" h="382289">
                  <a:moveTo>
                    <a:pt x="0" y="34848"/>
                  </a:moveTo>
                  <a:lnTo>
                    <a:pt x="5589" y="18080"/>
                  </a:lnTo>
                  <a:lnTo>
                    <a:pt x="17691" y="6729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54057" y="1088"/>
                  </a:lnTo>
                  <a:lnTo>
                    <a:pt x="71208" y="11655"/>
                  </a:lnTo>
                  <a:lnTo>
                    <a:pt x="101283" y="47034"/>
                  </a:lnTo>
                  <a:lnTo>
                    <a:pt x="128584" y="104629"/>
                  </a:lnTo>
                  <a:lnTo>
                    <a:pt x="146455" y="166092"/>
                  </a:lnTo>
                  <a:lnTo>
                    <a:pt x="151658" y="190275"/>
                  </a:lnTo>
                  <a:lnTo>
                    <a:pt x="148587" y="240635"/>
                  </a:lnTo>
                  <a:lnTo>
                    <a:pt x="142044" y="295036"/>
                  </a:lnTo>
                  <a:lnTo>
                    <a:pt x="127225" y="323161"/>
                  </a:lnTo>
                  <a:lnTo>
                    <a:pt x="102427" y="346312"/>
                  </a:lnTo>
                  <a:lnTo>
                    <a:pt x="92851" y="350115"/>
                  </a:lnTo>
                  <a:lnTo>
                    <a:pt x="72852" y="351221"/>
                  </a:lnTo>
                  <a:lnTo>
                    <a:pt x="41862" y="339678"/>
                  </a:lnTo>
                  <a:lnTo>
                    <a:pt x="16043" y="315851"/>
                  </a:lnTo>
                  <a:lnTo>
                    <a:pt x="11865" y="305241"/>
                  </a:lnTo>
                  <a:lnTo>
                    <a:pt x="10342" y="280975"/>
                  </a:lnTo>
                  <a:lnTo>
                    <a:pt x="21652" y="246595"/>
                  </a:lnTo>
                  <a:lnTo>
                    <a:pt x="36529" y="231123"/>
                  </a:lnTo>
                  <a:lnTo>
                    <a:pt x="45410" y="225359"/>
                  </a:lnTo>
                  <a:lnTo>
                    <a:pt x="64635" y="222075"/>
                  </a:lnTo>
                  <a:lnTo>
                    <a:pt x="74676" y="222837"/>
                  </a:lnTo>
                  <a:lnTo>
                    <a:pt x="92070" y="229923"/>
                  </a:lnTo>
                  <a:lnTo>
                    <a:pt x="107600" y="242041"/>
                  </a:lnTo>
                  <a:lnTo>
                    <a:pt x="149633" y="298688"/>
                  </a:lnTo>
                  <a:lnTo>
                    <a:pt x="176924" y="345196"/>
                  </a:lnTo>
                  <a:lnTo>
                    <a:pt x="221098" y="382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02659" y="2495253"/>
              <a:ext cx="204913" cy="268749"/>
            </a:xfrm>
            <a:custGeom>
              <a:avLst/>
              <a:gdLst/>
              <a:ahLst/>
              <a:cxnLst/>
              <a:rect l="0" t="0" r="0" b="0"/>
              <a:pathLst>
                <a:path w="204913" h="268749">
                  <a:moveTo>
                    <a:pt x="61506" y="0"/>
                  </a:moveTo>
                  <a:lnTo>
                    <a:pt x="44739" y="5590"/>
                  </a:lnTo>
                  <a:lnTo>
                    <a:pt x="33387" y="17692"/>
                  </a:lnTo>
                  <a:lnTo>
                    <a:pt x="6764" y="72520"/>
                  </a:lnTo>
                  <a:lnTo>
                    <a:pt x="0" y="129922"/>
                  </a:lnTo>
                  <a:lnTo>
                    <a:pt x="1415" y="161859"/>
                  </a:lnTo>
                  <a:lnTo>
                    <a:pt x="9843" y="191650"/>
                  </a:lnTo>
                  <a:lnTo>
                    <a:pt x="33331" y="229141"/>
                  </a:lnTo>
                  <a:lnTo>
                    <a:pt x="68106" y="256887"/>
                  </a:lnTo>
                  <a:lnTo>
                    <a:pt x="113635" y="268748"/>
                  </a:lnTo>
                  <a:lnTo>
                    <a:pt x="152991" y="266673"/>
                  </a:lnTo>
                  <a:lnTo>
                    <a:pt x="162270" y="262010"/>
                  </a:lnTo>
                  <a:lnTo>
                    <a:pt x="182089" y="238680"/>
                  </a:lnTo>
                  <a:lnTo>
                    <a:pt x="195428" y="219554"/>
                  </a:lnTo>
                  <a:lnTo>
                    <a:pt x="204912" y="177877"/>
                  </a:lnTo>
                  <a:lnTo>
                    <a:pt x="199711" y="120968"/>
                  </a:lnTo>
                  <a:lnTo>
                    <a:pt x="193901" y="97047"/>
                  </a:lnTo>
                  <a:lnTo>
                    <a:pt x="181180" y="77838"/>
                  </a:lnTo>
                  <a:lnTo>
                    <a:pt x="151167" y="53869"/>
                  </a:lnTo>
                  <a:lnTo>
                    <a:pt x="104694" y="30398"/>
                  </a:lnTo>
                  <a:lnTo>
                    <a:pt x="45906" y="22288"/>
                  </a:lnTo>
                  <a:lnTo>
                    <a:pt x="1939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64207" y="269529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2724" y="37478"/>
                  </a:lnTo>
                  <a:lnTo>
                    <a:pt x="2388" y="9863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46238" y="2274155"/>
            <a:ext cx="833949" cy="589597"/>
            <a:chOff x="5146238" y="2274155"/>
            <a:chExt cx="833949" cy="589597"/>
          </a:xfrm>
        </p:grpSpPr>
        <p:sp>
          <p:nvSpPr>
            <p:cNvPr id="40" name="Freeform 39"/>
            <p:cNvSpPr/>
            <p:nvPr/>
          </p:nvSpPr>
          <p:spPr>
            <a:xfrm>
              <a:off x="5306555" y="2274155"/>
              <a:ext cx="10337" cy="494840"/>
            </a:xfrm>
            <a:custGeom>
              <a:avLst/>
              <a:gdLst/>
              <a:ahLst/>
              <a:cxnLst/>
              <a:rect l="0" t="0" r="0" b="0"/>
              <a:pathLst>
                <a:path w="10337" h="494840">
                  <a:moveTo>
                    <a:pt x="10336" y="0"/>
                  </a:moveTo>
                  <a:lnTo>
                    <a:pt x="2003" y="48931"/>
                  </a:lnTo>
                  <a:lnTo>
                    <a:pt x="458" y="96776"/>
                  </a:lnTo>
                  <a:lnTo>
                    <a:pt x="0" y="151117"/>
                  </a:lnTo>
                  <a:lnTo>
                    <a:pt x="2984" y="205432"/>
                  </a:lnTo>
                  <a:lnTo>
                    <a:pt x="8157" y="260520"/>
                  </a:lnTo>
                  <a:lnTo>
                    <a:pt x="9368" y="305300"/>
                  </a:lnTo>
                  <a:lnTo>
                    <a:pt x="9906" y="352498"/>
                  </a:lnTo>
                  <a:lnTo>
                    <a:pt x="10208" y="408340"/>
                  </a:lnTo>
                  <a:lnTo>
                    <a:pt x="10311" y="465622"/>
                  </a:lnTo>
                  <a:lnTo>
                    <a:pt x="1033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46238" y="2400497"/>
              <a:ext cx="181182" cy="183701"/>
            </a:xfrm>
            <a:custGeom>
              <a:avLst/>
              <a:gdLst/>
              <a:ahLst/>
              <a:cxnLst/>
              <a:rect l="0" t="0" r="0" b="0"/>
              <a:pathLst>
                <a:path w="181182" h="183701">
                  <a:moveTo>
                    <a:pt x="181181" y="147399"/>
                  </a:moveTo>
                  <a:lnTo>
                    <a:pt x="126137" y="165357"/>
                  </a:lnTo>
                  <a:lnTo>
                    <a:pt x="74728" y="179066"/>
                  </a:lnTo>
                  <a:lnTo>
                    <a:pt x="48471" y="183700"/>
                  </a:lnTo>
                  <a:lnTo>
                    <a:pt x="25103" y="181860"/>
                  </a:lnTo>
                  <a:lnTo>
                    <a:pt x="16298" y="176222"/>
                  </a:lnTo>
                  <a:lnTo>
                    <a:pt x="3394" y="157480"/>
                  </a:lnTo>
                  <a:lnTo>
                    <a:pt x="0" y="136671"/>
                  </a:lnTo>
                  <a:lnTo>
                    <a:pt x="13457" y="73682"/>
                  </a:lnTo>
                  <a:lnTo>
                    <a:pt x="30727" y="16766"/>
                  </a:lnTo>
                  <a:lnTo>
                    <a:pt x="337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24347" y="2642653"/>
              <a:ext cx="18887" cy="221099"/>
            </a:xfrm>
            <a:custGeom>
              <a:avLst/>
              <a:gdLst/>
              <a:ahLst/>
              <a:cxnLst/>
              <a:rect l="0" t="0" r="0" b="0"/>
              <a:pathLst>
                <a:path w="18887" h="221099">
                  <a:moveTo>
                    <a:pt x="18886" y="0"/>
                  </a:moveTo>
                  <a:lnTo>
                    <a:pt x="9821" y="58616"/>
                  </a:lnTo>
                  <a:lnTo>
                    <a:pt x="7476" y="112790"/>
                  </a:lnTo>
                  <a:lnTo>
                    <a:pt x="81" y="168552"/>
                  </a:lnTo>
                  <a:lnTo>
                    <a:pt x="0" y="193065"/>
                  </a:lnTo>
                  <a:lnTo>
                    <a:pt x="8357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59046" y="2337326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32056"/>
                  </a:lnTo>
                  <a:lnTo>
                    <a:pt x="0" y="289336"/>
                  </a:lnTo>
                  <a:lnTo>
                    <a:pt x="7236" y="348008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76757" y="2330777"/>
              <a:ext cx="214851" cy="307849"/>
            </a:xfrm>
            <a:custGeom>
              <a:avLst/>
              <a:gdLst/>
              <a:ahLst/>
              <a:cxnLst/>
              <a:rect l="0" t="0" r="0" b="0"/>
              <a:pathLst>
                <a:path w="214851" h="307849">
                  <a:moveTo>
                    <a:pt x="19160" y="6549"/>
                  </a:moveTo>
                  <a:lnTo>
                    <a:pt x="4506" y="61690"/>
                  </a:lnTo>
                  <a:lnTo>
                    <a:pt x="0" y="115694"/>
                  </a:lnTo>
                  <a:lnTo>
                    <a:pt x="4254" y="176149"/>
                  </a:lnTo>
                  <a:lnTo>
                    <a:pt x="12924" y="227337"/>
                  </a:lnTo>
                  <a:lnTo>
                    <a:pt x="28491" y="272139"/>
                  </a:lnTo>
                  <a:lnTo>
                    <a:pt x="44364" y="291485"/>
                  </a:lnTo>
                  <a:lnTo>
                    <a:pt x="53510" y="298282"/>
                  </a:lnTo>
                  <a:lnTo>
                    <a:pt x="76151" y="305834"/>
                  </a:lnTo>
                  <a:lnTo>
                    <a:pt x="88739" y="307848"/>
                  </a:lnTo>
                  <a:lnTo>
                    <a:pt x="112085" y="303846"/>
                  </a:lnTo>
                  <a:lnTo>
                    <a:pt x="155669" y="282214"/>
                  </a:lnTo>
                  <a:lnTo>
                    <a:pt x="189667" y="239769"/>
                  </a:lnTo>
                  <a:lnTo>
                    <a:pt x="209410" y="205893"/>
                  </a:lnTo>
                  <a:lnTo>
                    <a:pt x="214850" y="180154"/>
                  </a:lnTo>
                  <a:lnTo>
                    <a:pt x="212323" y="144945"/>
                  </a:lnTo>
                  <a:lnTo>
                    <a:pt x="199819" y="101607"/>
                  </a:lnTo>
                  <a:lnTo>
                    <a:pt x="181353" y="70979"/>
                  </a:lnTo>
                  <a:lnTo>
                    <a:pt x="153005" y="46567"/>
                  </a:lnTo>
                  <a:lnTo>
                    <a:pt x="102097" y="17356"/>
                  </a:lnTo>
                  <a:lnTo>
                    <a:pt x="74738" y="5503"/>
                  </a:lnTo>
                  <a:lnTo>
                    <a:pt x="36538" y="0"/>
                  </a:lnTo>
                  <a:lnTo>
                    <a:pt x="8632" y="6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06487" y="2516310"/>
              <a:ext cx="73700" cy="168457"/>
            </a:xfrm>
            <a:custGeom>
              <a:avLst/>
              <a:gdLst/>
              <a:ahLst/>
              <a:cxnLst/>
              <a:rect l="0" t="0" r="0" b="0"/>
              <a:pathLst>
                <a:path w="73700" h="168457">
                  <a:moveTo>
                    <a:pt x="73699" y="0"/>
                  </a:moveTo>
                  <a:lnTo>
                    <a:pt x="58058" y="17981"/>
                  </a:lnTo>
                  <a:lnTo>
                    <a:pt x="35262" y="75524"/>
                  </a:lnTo>
                  <a:lnTo>
                    <a:pt x="11980" y="13549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054866" y="2306683"/>
            <a:ext cx="599925" cy="504426"/>
            <a:chOff x="6054866" y="2306683"/>
            <a:chExt cx="599925" cy="504426"/>
          </a:xfrm>
        </p:grpSpPr>
        <p:sp>
          <p:nvSpPr>
            <p:cNvPr id="47" name="Freeform 46"/>
            <p:cNvSpPr/>
            <p:nvPr/>
          </p:nvSpPr>
          <p:spPr>
            <a:xfrm>
              <a:off x="6054866" y="2306683"/>
              <a:ext cx="217183" cy="391609"/>
            </a:xfrm>
            <a:custGeom>
              <a:avLst/>
              <a:gdLst/>
              <a:ahLst/>
              <a:cxnLst/>
              <a:rect l="0" t="0" r="0" b="0"/>
              <a:pathLst>
                <a:path w="217183" h="391609">
                  <a:moveTo>
                    <a:pt x="167476" y="51700"/>
                  </a:moveTo>
                  <a:lnTo>
                    <a:pt x="113601" y="33742"/>
                  </a:lnTo>
                  <a:lnTo>
                    <a:pt x="51555" y="11890"/>
                  </a:lnTo>
                  <a:lnTo>
                    <a:pt x="30557" y="471"/>
                  </a:lnTo>
                  <a:lnTo>
                    <a:pt x="22384" y="0"/>
                  </a:lnTo>
                  <a:lnTo>
                    <a:pt x="15766" y="3195"/>
                  </a:lnTo>
                  <a:lnTo>
                    <a:pt x="10184" y="8835"/>
                  </a:lnTo>
                  <a:lnTo>
                    <a:pt x="3982" y="27580"/>
                  </a:lnTo>
                  <a:lnTo>
                    <a:pt x="0" y="77741"/>
                  </a:lnTo>
                  <a:lnTo>
                    <a:pt x="383" y="131540"/>
                  </a:lnTo>
                  <a:lnTo>
                    <a:pt x="4695" y="155035"/>
                  </a:lnTo>
                  <a:lnTo>
                    <a:pt x="8653" y="159194"/>
                  </a:lnTo>
                  <a:lnTo>
                    <a:pt x="13631" y="158458"/>
                  </a:lnTo>
                  <a:lnTo>
                    <a:pt x="34934" y="146893"/>
                  </a:lnTo>
                  <a:lnTo>
                    <a:pt x="55926" y="140801"/>
                  </a:lnTo>
                  <a:lnTo>
                    <a:pt x="113942" y="140010"/>
                  </a:lnTo>
                  <a:lnTo>
                    <a:pt x="141343" y="145931"/>
                  </a:lnTo>
                  <a:lnTo>
                    <a:pt x="165220" y="156362"/>
                  </a:lnTo>
                  <a:lnTo>
                    <a:pt x="192803" y="180977"/>
                  </a:lnTo>
                  <a:lnTo>
                    <a:pt x="210205" y="216086"/>
                  </a:lnTo>
                  <a:lnTo>
                    <a:pt x="217182" y="261714"/>
                  </a:lnTo>
                  <a:lnTo>
                    <a:pt x="213659" y="306689"/>
                  </a:lnTo>
                  <a:lnTo>
                    <a:pt x="199617" y="344061"/>
                  </a:lnTo>
                  <a:lnTo>
                    <a:pt x="180639" y="371772"/>
                  </a:lnTo>
                  <a:lnTo>
                    <a:pt x="154608" y="389212"/>
                  </a:lnTo>
                  <a:lnTo>
                    <a:pt x="131731" y="391608"/>
                  </a:lnTo>
                  <a:lnTo>
                    <a:pt x="108306" y="387604"/>
                  </a:lnTo>
                  <a:lnTo>
                    <a:pt x="90095" y="378025"/>
                  </a:lnTo>
                  <a:lnTo>
                    <a:pt x="62191" y="346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348684" y="2621595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52642" y="0"/>
                  </a:moveTo>
                  <a:lnTo>
                    <a:pt x="34684" y="62281"/>
                  </a:lnTo>
                  <a:lnTo>
                    <a:pt x="17493" y="124608"/>
                  </a:lnTo>
                  <a:lnTo>
                    <a:pt x="3112" y="17251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30892" y="2316269"/>
              <a:ext cx="223899" cy="417713"/>
            </a:xfrm>
            <a:custGeom>
              <a:avLst/>
              <a:gdLst/>
              <a:ahLst/>
              <a:cxnLst/>
              <a:rect l="0" t="0" r="0" b="0"/>
              <a:pathLst>
                <a:path w="223899" h="417713">
                  <a:moveTo>
                    <a:pt x="159947" y="52642"/>
                  </a:moveTo>
                  <a:lnTo>
                    <a:pt x="110395" y="23334"/>
                  </a:lnTo>
                  <a:lnTo>
                    <a:pt x="65456" y="14323"/>
                  </a:lnTo>
                  <a:lnTo>
                    <a:pt x="26275" y="17242"/>
                  </a:lnTo>
                  <a:lnTo>
                    <a:pt x="17020" y="22023"/>
                  </a:lnTo>
                  <a:lnTo>
                    <a:pt x="3617" y="36694"/>
                  </a:lnTo>
                  <a:lnTo>
                    <a:pt x="0" y="58033"/>
                  </a:lnTo>
                  <a:lnTo>
                    <a:pt x="3461" y="80774"/>
                  </a:lnTo>
                  <a:lnTo>
                    <a:pt x="18565" y="106731"/>
                  </a:lnTo>
                  <a:lnTo>
                    <a:pt x="72307" y="164866"/>
                  </a:lnTo>
                  <a:lnTo>
                    <a:pt x="121348" y="221310"/>
                  </a:lnTo>
                  <a:lnTo>
                    <a:pt x="170476" y="281881"/>
                  </a:lnTo>
                  <a:lnTo>
                    <a:pt x="212590" y="340746"/>
                  </a:lnTo>
                  <a:lnTo>
                    <a:pt x="223118" y="365522"/>
                  </a:lnTo>
                  <a:lnTo>
                    <a:pt x="223898" y="388232"/>
                  </a:lnTo>
                  <a:lnTo>
                    <a:pt x="218959" y="396862"/>
                  </a:lnTo>
                  <a:lnTo>
                    <a:pt x="200992" y="409570"/>
                  </a:lnTo>
                  <a:lnTo>
                    <a:pt x="164569" y="417712"/>
                  </a:lnTo>
                  <a:lnTo>
                    <a:pt x="140945" y="413377"/>
                  </a:lnTo>
                  <a:lnTo>
                    <a:pt x="129731" y="408946"/>
                  </a:lnTo>
                  <a:lnTo>
                    <a:pt x="114153" y="394663"/>
                  </a:lnTo>
                  <a:lnTo>
                    <a:pt x="98806" y="363772"/>
                  </a:lnTo>
                  <a:lnTo>
                    <a:pt x="89968" y="318744"/>
                  </a:lnTo>
                  <a:lnTo>
                    <a:pt x="90470" y="270308"/>
                  </a:lnTo>
                  <a:lnTo>
                    <a:pt x="104351" y="210334"/>
                  </a:lnTo>
                  <a:lnTo>
                    <a:pt x="117943" y="150949"/>
                  </a:lnTo>
                  <a:lnTo>
                    <a:pt x="131513" y="98928"/>
                  </a:lnTo>
                  <a:lnTo>
                    <a:pt x="151472" y="45018"/>
                  </a:lnTo>
                  <a:lnTo>
                    <a:pt x="1599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018473" y="1526632"/>
            <a:ext cx="487393" cy="1462214"/>
            <a:chOff x="3018473" y="1526632"/>
            <a:chExt cx="487393" cy="1462214"/>
          </a:xfrm>
        </p:grpSpPr>
        <p:sp>
          <p:nvSpPr>
            <p:cNvPr id="51" name="Freeform 50"/>
            <p:cNvSpPr/>
            <p:nvPr/>
          </p:nvSpPr>
          <p:spPr>
            <a:xfrm>
              <a:off x="3018473" y="2424266"/>
              <a:ext cx="302677" cy="564580"/>
            </a:xfrm>
            <a:custGeom>
              <a:avLst/>
              <a:gdLst/>
              <a:ahLst/>
              <a:cxnLst/>
              <a:rect l="0" t="0" r="0" b="0"/>
              <a:pathLst>
                <a:path w="302677" h="564580">
                  <a:moveTo>
                    <a:pt x="76905" y="39402"/>
                  </a:moveTo>
                  <a:lnTo>
                    <a:pt x="47597" y="74300"/>
                  </a:lnTo>
                  <a:lnTo>
                    <a:pt x="25024" y="127186"/>
                  </a:lnTo>
                  <a:lnTo>
                    <a:pt x="15964" y="186074"/>
                  </a:lnTo>
                  <a:lnTo>
                    <a:pt x="6939" y="245626"/>
                  </a:lnTo>
                  <a:lnTo>
                    <a:pt x="3943" y="302449"/>
                  </a:lnTo>
                  <a:lnTo>
                    <a:pt x="10538" y="365547"/>
                  </a:lnTo>
                  <a:lnTo>
                    <a:pt x="12314" y="391806"/>
                  </a:lnTo>
                  <a:lnTo>
                    <a:pt x="6863" y="412835"/>
                  </a:lnTo>
                  <a:lnTo>
                    <a:pt x="2134" y="421718"/>
                  </a:lnTo>
                  <a:lnTo>
                    <a:pt x="0" y="440947"/>
                  </a:lnTo>
                  <a:lnTo>
                    <a:pt x="8161" y="481888"/>
                  </a:lnTo>
                  <a:lnTo>
                    <a:pt x="23261" y="507681"/>
                  </a:lnTo>
                  <a:lnTo>
                    <a:pt x="63087" y="551614"/>
                  </a:lnTo>
                  <a:lnTo>
                    <a:pt x="83242" y="559510"/>
                  </a:lnTo>
                  <a:lnTo>
                    <a:pt x="134309" y="564579"/>
                  </a:lnTo>
                  <a:lnTo>
                    <a:pt x="155450" y="559033"/>
                  </a:lnTo>
                  <a:lnTo>
                    <a:pt x="188086" y="536409"/>
                  </a:lnTo>
                  <a:lnTo>
                    <a:pt x="215893" y="508240"/>
                  </a:lnTo>
                  <a:lnTo>
                    <a:pt x="243286" y="465480"/>
                  </a:lnTo>
                  <a:lnTo>
                    <a:pt x="282349" y="426025"/>
                  </a:lnTo>
                  <a:lnTo>
                    <a:pt x="291045" y="405427"/>
                  </a:lnTo>
                  <a:lnTo>
                    <a:pt x="302676" y="346020"/>
                  </a:lnTo>
                  <a:lnTo>
                    <a:pt x="300139" y="294464"/>
                  </a:lnTo>
                  <a:lnTo>
                    <a:pt x="295306" y="242340"/>
                  </a:lnTo>
                  <a:lnTo>
                    <a:pt x="280100" y="179947"/>
                  </a:lnTo>
                  <a:lnTo>
                    <a:pt x="262861" y="124114"/>
                  </a:lnTo>
                  <a:lnTo>
                    <a:pt x="247691" y="82781"/>
                  </a:lnTo>
                  <a:lnTo>
                    <a:pt x="196045" y="22041"/>
                  </a:lnTo>
                  <a:lnTo>
                    <a:pt x="169527" y="6442"/>
                  </a:lnTo>
                  <a:lnTo>
                    <a:pt x="133854" y="0"/>
                  </a:lnTo>
                  <a:lnTo>
                    <a:pt x="116644" y="1613"/>
                  </a:lnTo>
                  <a:lnTo>
                    <a:pt x="97962" y="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32292" y="1526632"/>
              <a:ext cx="273574" cy="671547"/>
            </a:xfrm>
            <a:custGeom>
              <a:avLst/>
              <a:gdLst/>
              <a:ahLst/>
              <a:cxnLst/>
              <a:rect l="0" t="0" r="0" b="0"/>
              <a:pathLst>
                <a:path w="273574" h="671547">
                  <a:moveTo>
                    <a:pt x="84184" y="0"/>
                  </a:moveTo>
                  <a:lnTo>
                    <a:pt x="68543" y="17980"/>
                  </a:lnTo>
                  <a:lnTo>
                    <a:pt x="33848" y="76331"/>
                  </a:lnTo>
                  <a:lnTo>
                    <a:pt x="15468" y="127858"/>
                  </a:lnTo>
                  <a:lnTo>
                    <a:pt x="5552" y="188095"/>
                  </a:lnTo>
                  <a:lnTo>
                    <a:pt x="1062" y="239752"/>
                  </a:lnTo>
                  <a:lnTo>
                    <a:pt x="175" y="295016"/>
                  </a:lnTo>
                  <a:lnTo>
                    <a:pt x="0" y="350993"/>
                  </a:lnTo>
                  <a:lnTo>
                    <a:pt x="7201" y="407110"/>
                  </a:lnTo>
                  <a:lnTo>
                    <a:pt x="12956" y="460136"/>
                  </a:lnTo>
                  <a:lnTo>
                    <a:pt x="29528" y="514316"/>
                  </a:lnTo>
                  <a:lnTo>
                    <a:pt x="59841" y="569478"/>
                  </a:lnTo>
                  <a:lnTo>
                    <a:pt x="98550" y="623387"/>
                  </a:lnTo>
                  <a:lnTo>
                    <a:pt x="120546" y="644191"/>
                  </a:lnTo>
                  <a:lnTo>
                    <a:pt x="169041" y="666138"/>
                  </a:lnTo>
                  <a:lnTo>
                    <a:pt x="205773" y="671546"/>
                  </a:lnTo>
                  <a:lnTo>
                    <a:pt x="215546" y="668796"/>
                  </a:lnTo>
                  <a:lnTo>
                    <a:pt x="223231" y="663453"/>
                  </a:lnTo>
                  <a:lnTo>
                    <a:pt x="234890" y="648157"/>
                  </a:lnTo>
                  <a:lnTo>
                    <a:pt x="259334" y="589191"/>
                  </a:lnTo>
                  <a:lnTo>
                    <a:pt x="270513" y="544282"/>
                  </a:lnTo>
                  <a:lnTo>
                    <a:pt x="273069" y="490698"/>
                  </a:lnTo>
                  <a:lnTo>
                    <a:pt x="273573" y="435053"/>
                  </a:lnTo>
                  <a:lnTo>
                    <a:pt x="270553" y="382120"/>
                  </a:lnTo>
                  <a:lnTo>
                    <a:pt x="262971" y="319555"/>
                  </a:lnTo>
                  <a:lnTo>
                    <a:pt x="248643" y="258110"/>
                  </a:lnTo>
                  <a:lnTo>
                    <a:pt x="242232" y="203236"/>
                  </a:lnTo>
                  <a:lnTo>
                    <a:pt x="232919" y="163683"/>
                  </a:lnTo>
                  <a:lnTo>
                    <a:pt x="204395" y="104712"/>
                  </a:lnTo>
                  <a:lnTo>
                    <a:pt x="192072" y="74699"/>
                  </a:lnTo>
                  <a:lnTo>
                    <a:pt x="180488" y="58156"/>
                  </a:lnTo>
                  <a:lnTo>
                    <a:pt x="164420" y="46124"/>
                  </a:lnTo>
                  <a:lnTo>
                    <a:pt x="155222" y="41278"/>
                  </a:lnTo>
                  <a:lnTo>
                    <a:pt x="138763" y="39013"/>
                  </a:lnTo>
                  <a:lnTo>
                    <a:pt x="11577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5970279" y="2137285"/>
            <a:ext cx="377735" cy="577830"/>
          </a:xfrm>
          <a:custGeom>
            <a:avLst/>
            <a:gdLst/>
            <a:ahLst/>
            <a:cxnLst/>
            <a:rect l="0" t="0" r="0" b="0"/>
            <a:pathLst>
              <a:path w="377735" h="577830">
                <a:moveTo>
                  <a:pt x="188892" y="0"/>
                </a:moveTo>
                <a:lnTo>
                  <a:pt x="146200" y="14572"/>
                </a:lnTo>
                <a:lnTo>
                  <a:pt x="86676" y="52997"/>
                </a:lnTo>
                <a:lnTo>
                  <a:pt x="56137" y="86377"/>
                </a:lnTo>
                <a:lnTo>
                  <a:pt x="31968" y="145486"/>
                </a:lnTo>
                <a:lnTo>
                  <a:pt x="17125" y="194724"/>
                </a:lnTo>
                <a:lnTo>
                  <a:pt x="6456" y="246819"/>
                </a:lnTo>
                <a:lnTo>
                  <a:pt x="1476" y="301119"/>
                </a:lnTo>
                <a:lnTo>
                  <a:pt x="0" y="348663"/>
                </a:lnTo>
                <a:lnTo>
                  <a:pt x="5152" y="397975"/>
                </a:lnTo>
                <a:lnTo>
                  <a:pt x="17373" y="450229"/>
                </a:lnTo>
                <a:lnTo>
                  <a:pt x="28757" y="482401"/>
                </a:lnTo>
                <a:lnTo>
                  <a:pt x="80285" y="543761"/>
                </a:lnTo>
                <a:lnTo>
                  <a:pt x="106799" y="564966"/>
                </a:lnTo>
                <a:lnTo>
                  <a:pt x="129790" y="572800"/>
                </a:lnTo>
                <a:lnTo>
                  <a:pt x="182677" y="577829"/>
                </a:lnTo>
                <a:lnTo>
                  <a:pt x="207187" y="572278"/>
                </a:lnTo>
                <a:lnTo>
                  <a:pt x="261058" y="543078"/>
                </a:lnTo>
                <a:lnTo>
                  <a:pt x="293180" y="512600"/>
                </a:lnTo>
                <a:lnTo>
                  <a:pt x="343251" y="456658"/>
                </a:lnTo>
                <a:lnTo>
                  <a:pt x="358760" y="418535"/>
                </a:lnTo>
                <a:lnTo>
                  <a:pt x="370764" y="370195"/>
                </a:lnTo>
                <a:lnTo>
                  <a:pt x="376141" y="318827"/>
                </a:lnTo>
                <a:lnTo>
                  <a:pt x="377734" y="266563"/>
                </a:lnTo>
                <a:lnTo>
                  <a:pt x="369867" y="213311"/>
                </a:lnTo>
                <a:lnTo>
                  <a:pt x="353928" y="168997"/>
                </a:lnTo>
                <a:lnTo>
                  <a:pt x="348048" y="158288"/>
                </a:lnTo>
                <a:lnTo>
                  <a:pt x="332158" y="143269"/>
                </a:lnTo>
                <a:lnTo>
                  <a:pt x="283648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4359305" y="1426098"/>
            <a:ext cx="536259" cy="771765"/>
          </a:xfrm>
          <a:custGeom>
            <a:avLst/>
            <a:gdLst/>
            <a:ahLst/>
            <a:cxnLst/>
            <a:rect l="0" t="0" r="0" b="0"/>
            <a:pathLst>
              <a:path w="536259" h="771765">
                <a:moveTo>
                  <a:pt x="304819" y="16306"/>
                </a:moveTo>
                <a:lnTo>
                  <a:pt x="267341" y="7972"/>
                </a:lnTo>
                <a:lnTo>
                  <a:pt x="210673" y="0"/>
                </a:lnTo>
                <a:lnTo>
                  <a:pt x="157501" y="10375"/>
                </a:lnTo>
                <a:lnTo>
                  <a:pt x="116492" y="24709"/>
                </a:lnTo>
                <a:lnTo>
                  <a:pt x="77320" y="55555"/>
                </a:lnTo>
                <a:lnTo>
                  <a:pt x="55828" y="81747"/>
                </a:lnTo>
                <a:lnTo>
                  <a:pt x="28907" y="143871"/>
                </a:lnTo>
                <a:lnTo>
                  <a:pt x="8163" y="204631"/>
                </a:lnTo>
                <a:lnTo>
                  <a:pt x="2062" y="255639"/>
                </a:lnTo>
                <a:lnTo>
                  <a:pt x="0" y="318042"/>
                </a:lnTo>
                <a:lnTo>
                  <a:pt x="813" y="367102"/>
                </a:lnTo>
                <a:lnTo>
                  <a:pt x="10975" y="429313"/>
                </a:lnTo>
                <a:lnTo>
                  <a:pt x="18658" y="491991"/>
                </a:lnTo>
                <a:lnTo>
                  <a:pt x="31753" y="552123"/>
                </a:lnTo>
                <a:lnTo>
                  <a:pt x="49884" y="605752"/>
                </a:lnTo>
                <a:lnTo>
                  <a:pt x="87649" y="667890"/>
                </a:lnTo>
                <a:lnTo>
                  <a:pt x="143398" y="728551"/>
                </a:lnTo>
                <a:lnTo>
                  <a:pt x="198266" y="752352"/>
                </a:lnTo>
                <a:lnTo>
                  <a:pt x="253179" y="769553"/>
                </a:lnTo>
                <a:lnTo>
                  <a:pt x="290948" y="771764"/>
                </a:lnTo>
                <a:lnTo>
                  <a:pt x="326055" y="764361"/>
                </a:lnTo>
                <a:lnTo>
                  <a:pt x="387453" y="734899"/>
                </a:lnTo>
                <a:lnTo>
                  <a:pt x="446489" y="693564"/>
                </a:lnTo>
                <a:lnTo>
                  <a:pt x="490628" y="645929"/>
                </a:lnTo>
                <a:lnTo>
                  <a:pt x="518265" y="584662"/>
                </a:lnTo>
                <a:lnTo>
                  <a:pt x="531642" y="534289"/>
                </a:lnTo>
                <a:lnTo>
                  <a:pt x="535497" y="479279"/>
                </a:lnTo>
                <a:lnTo>
                  <a:pt x="536258" y="423352"/>
                </a:lnTo>
                <a:lnTo>
                  <a:pt x="535239" y="368414"/>
                </a:lnTo>
                <a:lnTo>
                  <a:pt x="524986" y="316315"/>
                </a:lnTo>
                <a:lnTo>
                  <a:pt x="511695" y="255981"/>
                </a:lnTo>
                <a:lnTo>
                  <a:pt x="491188" y="196350"/>
                </a:lnTo>
                <a:lnTo>
                  <a:pt x="458823" y="151193"/>
                </a:lnTo>
                <a:lnTo>
                  <a:pt x="415917" y="108857"/>
                </a:lnTo>
                <a:lnTo>
                  <a:pt x="358217" y="83409"/>
                </a:lnTo>
                <a:lnTo>
                  <a:pt x="325876" y="689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3607042" y="3944435"/>
            <a:ext cx="1870838" cy="488246"/>
            <a:chOff x="3607042" y="3944435"/>
            <a:chExt cx="1870838" cy="488246"/>
          </a:xfrm>
        </p:grpSpPr>
        <p:sp>
          <p:nvSpPr>
            <p:cNvPr id="56" name="Freeform 55"/>
            <p:cNvSpPr/>
            <p:nvPr/>
          </p:nvSpPr>
          <p:spPr>
            <a:xfrm>
              <a:off x="3607042" y="3946870"/>
              <a:ext cx="414845" cy="485811"/>
            </a:xfrm>
            <a:custGeom>
              <a:avLst/>
              <a:gdLst/>
              <a:ahLst/>
              <a:cxnLst/>
              <a:rect l="0" t="0" r="0" b="0"/>
              <a:pathLst>
                <a:path w="414845" h="485811">
                  <a:moveTo>
                    <a:pt x="330616" y="18622"/>
                  </a:moveTo>
                  <a:lnTo>
                    <a:pt x="275571" y="1834"/>
                  </a:lnTo>
                  <a:lnTo>
                    <a:pt x="237617" y="0"/>
                  </a:lnTo>
                  <a:lnTo>
                    <a:pt x="197905" y="7516"/>
                  </a:lnTo>
                  <a:lnTo>
                    <a:pt x="141650" y="37018"/>
                  </a:lnTo>
                  <a:lnTo>
                    <a:pt x="99097" y="66754"/>
                  </a:lnTo>
                  <a:lnTo>
                    <a:pt x="51949" y="123083"/>
                  </a:lnTo>
                  <a:lnTo>
                    <a:pt x="23363" y="174264"/>
                  </a:lnTo>
                  <a:lnTo>
                    <a:pt x="5238" y="232553"/>
                  </a:lnTo>
                  <a:lnTo>
                    <a:pt x="0" y="264612"/>
                  </a:lnTo>
                  <a:lnTo>
                    <a:pt x="6169" y="320200"/>
                  </a:lnTo>
                  <a:lnTo>
                    <a:pt x="23205" y="376097"/>
                  </a:lnTo>
                  <a:lnTo>
                    <a:pt x="50440" y="418608"/>
                  </a:lnTo>
                  <a:lnTo>
                    <a:pt x="83680" y="455211"/>
                  </a:lnTo>
                  <a:lnTo>
                    <a:pt x="116810" y="472156"/>
                  </a:lnTo>
                  <a:lnTo>
                    <a:pt x="150672" y="484585"/>
                  </a:lnTo>
                  <a:lnTo>
                    <a:pt x="172262" y="485810"/>
                  </a:lnTo>
                  <a:lnTo>
                    <a:pt x="232510" y="480055"/>
                  </a:lnTo>
                  <a:lnTo>
                    <a:pt x="288061" y="452636"/>
                  </a:lnTo>
                  <a:lnTo>
                    <a:pt x="322123" y="424325"/>
                  </a:lnTo>
                  <a:lnTo>
                    <a:pt x="336980" y="405995"/>
                  </a:lnTo>
                  <a:lnTo>
                    <a:pt x="345143" y="383031"/>
                  </a:lnTo>
                  <a:lnTo>
                    <a:pt x="347601" y="358396"/>
                  </a:lnTo>
                  <a:lnTo>
                    <a:pt x="344793" y="335749"/>
                  </a:lnTo>
                  <a:lnTo>
                    <a:pt x="336527" y="317106"/>
                  </a:lnTo>
                  <a:lnTo>
                    <a:pt x="331047" y="308858"/>
                  </a:lnTo>
                  <a:lnTo>
                    <a:pt x="321544" y="303360"/>
                  </a:lnTo>
                  <a:lnTo>
                    <a:pt x="280224" y="295622"/>
                  </a:lnTo>
                  <a:lnTo>
                    <a:pt x="216980" y="296126"/>
                  </a:lnTo>
                  <a:lnTo>
                    <a:pt x="198223" y="299885"/>
                  </a:lnTo>
                  <a:lnTo>
                    <a:pt x="209383" y="301555"/>
                  </a:lnTo>
                  <a:lnTo>
                    <a:pt x="269042" y="302716"/>
                  </a:lnTo>
                  <a:lnTo>
                    <a:pt x="323913" y="302858"/>
                  </a:lnTo>
                  <a:lnTo>
                    <a:pt x="377471" y="301715"/>
                  </a:lnTo>
                  <a:lnTo>
                    <a:pt x="414844" y="292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91416" y="3963217"/>
              <a:ext cx="362139" cy="385439"/>
            </a:xfrm>
            <a:custGeom>
              <a:avLst/>
              <a:gdLst/>
              <a:ahLst/>
              <a:cxnLst/>
              <a:rect l="0" t="0" r="0" b="0"/>
              <a:pathLst>
                <a:path w="362139" h="385439">
                  <a:moveTo>
                    <a:pt x="288439" y="65447"/>
                  </a:moveTo>
                  <a:lnTo>
                    <a:pt x="233351" y="15948"/>
                  </a:lnTo>
                  <a:lnTo>
                    <a:pt x="192308" y="737"/>
                  </a:lnTo>
                  <a:lnTo>
                    <a:pt x="148691" y="0"/>
                  </a:lnTo>
                  <a:lnTo>
                    <a:pt x="111721" y="12780"/>
                  </a:lnTo>
                  <a:lnTo>
                    <a:pt x="55547" y="66369"/>
                  </a:lnTo>
                  <a:lnTo>
                    <a:pt x="24023" y="108913"/>
                  </a:lnTo>
                  <a:lnTo>
                    <a:pt x="5318" y="161163"/>
                  </a:lnTo>
                  <a:lnTo>
                    <a:pt x="0" y="188706"/>
                  </a:lnTo>
                  <a:lnTo>
                    <a:pt x="6119" y="244515"/>
                  </a:lnTo>
                  <a:lnTo>
                    <a:pt x="14395" y="271374"/>
                  </a:lnTo>
                  <a:lnTo>
                    <a:pt x="52569" y="328048"/>
                  </a:lnTo>
                  <a:lnTo>
                    <a:pt x="79731" y="354474"/>
                  </a:lnTo>
                  <a:lnTo>
                    <a:pt x="128756" y="375959"/>
                  </a:lnTo>
                  <a:lnTo>
                    <a:pt x="169635" y="385438"/>
                  </a:lnTo>
                  <a:lnTo>
                    <a:pt x="222250" y="379345"/>
                  </a:lnTo>
                  <a:lnTo>
                    <a:pt x="277513" y="362326"/>
                  </a:lnTo>
                  <a:lnTo>
                    <a:pt x="316826" y="338212"/>
                  </a:lnTo>
                  <a:lnTo>
                    <a:pt x="332641" y="327056"/>
                  </a:lnTo>
                  <a:lnTo>
                    <a:pt x="362138" y="31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32538" y="3997078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8669" y="170555"/>
                  </a:lnTo>
                  <a:lnTo>
                    <a:pt x="29149" y="231687"/>
                  </a:lnTo>
                  <a:lnTo>
                    <a:pt x="39207" y="284975"/>
                  </a:lnTo>
                  <a:lnTo>
                    <a:pt x="41992" y="307980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53596" y="3965492"/>
              <a:ext cx="294799" cy="16119"/>
            </a:xfrm>
            <a:custGeom>
              <a:avLst/>
              <a:gdLst/>
              <a:ahLst/>
              <a:cxnLst/>
              <a:rect l="0" t="0" r="0" b="0"/>
              <a:pathLst>
                <a:path w="294799" h="16119">
                  <a:moveTo>
                    <a:pt x="0" y="10529"/>
                  </a:moveTo>
                  <a:lnTo>
                    <a:pt x="16767" y="16118"/>
                  </a:lnTo>
                  <a:lnTo>
                    <a:pt x="34358" y="15743"/>
                  </a:lnTo>
                  <a:lnTo>
                    <a:pt x="85425" y="11559"/>
                  </a:lnTo>
                  <a:lnTo>
                    <a:pt x="144602" y="3497"/>
                  </a:lnTo>
                  <a:lnTo>
                    <a:pt x="193103" y="2206"/>
                  </a:lnTo>
                  <a:lnTo>
                    <a:pt x="252006" y="8539"/>
                  </a:lnTo>
                  <a:lnTo>
                    <a:pt x="275779" y="8474"/>
                  </a:lnTo>
                  <a:lnTo>
                    <a:pt x="282119" y="6820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64124" y="412342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0" y="21057"/>
                  </a:moveTo>
                  <a:lnTo>
                    <a:pt x="55045" y="4269"/>
                  </a:lnTo>
                  <a:lnTo>
                    <a:pt x="106453" y="843"/>
                  </a:lnTo>
                  <a:lnTo>
                    <a:pt x="144625" y="25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32621" y="40918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53679" y="42602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70936" y="3944435"/>
              <a:ext cx="306944" cy="445342"/>
            </a:xfrm>
            <a:custGeom>
              <a:avLst/>
              <a:gdLst/>
              <a:ahLst/>
              <a:cxnLst/>
              <a:rect l="0" t="0" r="0" b="0"/>
              <a:pathLst>
                <a:path w="306944" h="445342">
                  <a:moveTo>
                    <a:pt x="156483" y="0"/>
                  </a:moveTo>
                  <a:lnTo>
                    <a:pt x="119006" y="8334"/>
                  </a:lnTo>
                  <a:lnTo>
                    <a:pt x="67582" y="10096"/>
                  </a:lnTo>
                  <a:lnTo>
                    <a:pt x="26287" y="10401"/>
                  </a:lnTo>
                  <a:lnTo>
                    <a:pt x="17043" y="15123"/>
                  </a:lnTo>
                  <a:lnTo>
                    <a:pt x="10881" y="22950"/>
                  </a:lnTo>
                  <a:lnTo>
                    <a:pt x="6773" y="32848"/>
                  </a:lnTo>
                  <a:lnTo>
                    <a:pt x="5327" y="53204"/>
                  </a:lnTo>
                  <a:lnTo>
                    <a:pt x="8590" y="114935"/>
                  </a:lnTo>
                  <a:lnTo>
                    <a:pt x="5867" y="177078"/>
                  </a:lnTo>
                  <a:lnTo>
                    <a:pt x="0" y="234761"/>
                  </a:lnTo>
                  <a:lnTo>
                    <a:pt x="1859" y="241905"/>
                  </a:lnTo>
                  <a:lnTo>
                    <a:pt x="5437" y="244328"/>
                  </a:lnTo>
                  <a:lnTo>
                    <a:pt x="10162" y="243604"/>
                  </a:lnTo>
                  <a:lnTo>
                    <a:pt x="21652" y="233441"/>
                  </a:lnTo>
                  <a:lnTo>
                    <a:pt x="57316" y="196771"/>
                  </a:lnTo>
                  <a:lnTo>
                    <a:pt x="80044" y="182601"/>
                  </a:lnTo>
                  <a:lnTo>
                    <a:pt x="124736" y="172647"/>
                  </a:lnTo>
                  <a:lnTo>
                    <a:pt x="151732" y="176558"/>
                  </a:lnTo>
                  <a:lnTo>
                    <a:pt x="175429" y="187265"/>
                  </a:lnTo>
                  <a:lnTo>
                    <a:pt x="229905" y="232718"/>
                  </a:lnTo>
                  <a:lnTo>
                    <a:pt x="271336" y="292747"/>
                  </a:lnTo>
                  <a:lnTo>
                    <a:pt x="298860" y="347171"/>
                  </a:lnTo>
                  <a:lnTo>
                    <a:pt x="306719" y="368378"/>
                  </a:lnTo>
                  <a:lnTo>
                    <a:pt x="306943" y="378946"/>
                  </a:lnTo>
                  <a:lnTo>
                    <a:pt x="300954" y="400047"/>
                  </a:lnTo>
                  <a:lnTo>
                    <a:pt x="293741" y="408248"/>
                  </a:lnTo>
                  <a:lnTo>
                    <a:pt x="251663" y="429815"/>
                  </a:lnTo>
                  <a:lnTo>
                    <a:pt x="203620" y="445341"/>
                  </a:lnTo>
                  <a:lnTo>
                    <a:pt x="157322" y="444949"/>
                  </a:lnTo>
                  <a:lnTo>
                    <a:pt x="108426" y="434335"/>
                  </a:lnTo>
                  <a:lnTo>
                    <a:pt x="82784" y="42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B00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186393" y="153236"/>
            <a:ext cx="1002038" cy="495846"/>
            <a:chOff x="4186393" y="153236"/>
            <a:chExt cx="1002038" cy="495846"/>
          </a:xfrm>
        </p:grpSpPr>
        <p:sp>
          <p:nvSpPr>
            <p:cNvPr id="2" name="Freeform 1"/>
            <p:cNvSpPr/>
            <p:nvPr/>
          </p:nvSpPr>
          <p:spPr>
            <a:xfrm>
              <a:off x="4186393" y="23847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8" y="51468"/>
                  </a:lnTo>
                  <a:lnTo>
                    <a:pt x="1290" y="65175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8" y="109619"/>
                  </a:lnTo>
                  <a:lnTo>
                    <a:pt x="268" y="124400"/>
                  </a:lnTo>
                  <a:lnTo>
                    <a:pt x="180" y="139010"/>
                  </a:lnTo>
                  <a:lnTo>
                    <a:pt x="120" y="153468"/>
                  </a:lnTo>
                  <a:lnTo>
                    <a:pt x="80" y="167804"/>
                  </a:lnTo>
                  <a:lnTo>
                    <a:pt x="54" y="182050"/>
                  </a:lnTo>
                  <a:lnTo>
                    <a:pt x="36" y="196222"/>
                  </a:lnTo>
                  <a:lnTo>
                    <a:pt x="24" y="210120"/>
                  </a:lnTo>
                  <a:lnTo>
                    <a:pt x="15" y="224899"/>
                  </a:lnTo>
                  <a:lnTo>
                    <a:pt x="8" y="2440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03038" y="251107"/>
              <a:ext cx="188683" cy="303860"/>
            </a:xfrm>
            <a:custGeom>
              <a:avLst/>
              <a:gdLst/>
              <a:ahLst/>
              <a:cxnLst/>
              <a:rect l="0" t="0" r="0" b="0"/>
              <a:pathLst>
                <a:path w="188683" h="303860">
                  <a:moveTo>
                    <a:pt x="20226" y="50534"/>
                  </a:moveTo>
                  <a:lnTo>
                    <a:pt x="14606" y="55564"/>
                  </a:lnTo>
                  <a:lnTo>
                    <a:pt x="11493" y="54464"/>
                  </a:lnTo>
                  <a:lnTo>
                    <a:pt x="10647" y="49509"/>
                  </a:lnTo>
                  <a:lnTo>
                    <a:pt x="11361" y="42653"/>
                  </a:lnTo>
                  <a:lnTo>
                    <a:pt x="13245" y="34808"/>
                  </a:lnTo>
                  <a:lnTo>
                    <a:pt x="16241" y="26655"/>
                  </a:lnTo>
                  <a:lnTo>
                    <a:pt x="20258" y="18576"/>
                  </a:lnTo>
                  <a:lnTo>
                    <a:pt x="25445" y="11197"/>
                  </a:lnTo>
                  <a:lnTo>
                    <a:pt x="32223" y="5454"/>
                  </a:lnTo>
                  <a:lnTo>
                    <a:pt x="40672" y="1714"/>
                  </a:lnTo>
                  <a:lnTo>
                    <a:pt x="50264" y="0"/>
                  </a:lnTo>
                  <a:lnTo>
                    <a:pt x="60080" y="280"/>
                  </a:lnTo>
                  <a:lnTo>
                    <a:pt x="69562" y="2322"/>
                  </a:lnTo>
                  <a:lnTo>
                    <a:pt x="78367" y="5945"/>
                  </a:lnTo>
                  <a:lnTo>
                    <a:pt x="86201" y="11108"/>
                  </a:lnTo>
                  <a:lnTo>
                    <a:pt x="93020" y="17650"/>
                  </a:lnTo>
                  <a:lnTo>
                    <a:pt x="98954" y="25310"/>
                  </a:lnTo>
                  <a:lnTo>
                    <a:pt x="104190" y="33821"/>
                  </a:lnTo>
                  <a:lnTo>
                    <a:pt x="108905" y="42957"/>
                  </a:lnTo>
                  <a:lnTo>
                    <a:pt x="113244" y="52701"/>
                  </a:lnTo>
                  <a:lnTo>
                    <a:pt x="117320" y="63227"/>
                  </a:lnTo>
                  <a:lnTo>
                    <a:pt x="121210" y="74573"/>
                  </a:lnTo>
                  <a:lnTo>
                    <a:pt x="124806" y="86803"/>
                  </a:lnTo>
                  <a:lnTo>
                    <a:pt x="127841" y="100077"/>
                  </a:lnTo>
                  <a:lnTo>
                    <a:pt x="130210" y="114373"/>
                  </a:lnTo>
                  <a:lnTo>
                    <a:pt x="131800" y="129210"/>
                  </a:lnTo>
                  <a:lnTo>
                    <a:pt x="132417" y="143783"/>
                  </a:lnTo>
                  <a:lnTo>
                    <a:pt x="132052" y="157660"/>
                  </a:lnTo>
                  <a:lnTo>
                    <a:pt x="130841" y="170925"/>
                  </a:lnTo>
                  <a:lnTo>
                    <a:pt x="128965" y="183979"/>
                  </a:lnTo>
                  <a:lnTo>
                    <a:pt x="126595" y="197092"/>
                  </a:lnTo>
                  <a:lnTo>
                    <a:pt x="123870" y="210205"/>
                  </a:lnTo>
                  <a:lnTo>
                    <a:pt x="120896" y="223022"/>
                  </a:lnTo>
                  <a:lnTo>
                    <a:pt x="117744" y="235388"/>
                  </a:lnTo>
                  <a:lnTo>
                    <a:pt x="114307" y="247133"/>
                  </a:lnTo>
                  <a:lnTo>
                    <a:pt x="110314" y="258021"/>
                  </a:lnTo>
                  <a:lnTo>
                    <a:pt x="105657" y="268004"/>
                  </a:lnTo>
                  <a:lnTo>
                    <a:pt x="100223" y="277030"/>
                  </a:lnTo>
                  <a:lnTo>
                    <a:pt x="93818" y="284954"/>
                  </a:lnTo>
                  <a:lnTo>
                    <a:pt x="86433" y="291795"/>
                  </a:lnTo>
                  <a:lnTo>
                    <a:pt x="78201" y="297391"/>
                  </a:lnTo>
                  <a:lnTo>
                    <a:pt x="69305" y="301328"/>
                  </a:lnTo>
                  <a:lnTo>
                    <a:pt x="59925" y="303521"/>
                  </a:lnTo>
                  <a:lnTo>
                    <a:pt x="50526" y="303859"/>
                  </a:lnTo>
                  <a:lnTo>
                    <a:pt x="41829" y="302042"/>
                  </a:lnTo>
                  <a:lnTo>
                    <a:pt x="34165" y="298118"/>
                  </a:lnTo>
                  <a:lnTo>
                    <a:pt x="27360" y="292569"/>
                  </a:lnTo>
                  <a:lnTo>
                    <a:pt x="20940" y="286098"/>
                  </a:lnTo>
                  <a:lnTo>
                    <a:pt x="14595" y="279192"/>
                  </a:lnTo>
                  <a:lnTo>
                    <a:pt x="8670" y="271949"/>
                  </a:lnTo>
                  <a:lnTo>
                    <a:pt x="4048" y="264182"/>
                  </a:lnTo>
                  <a:lnTo>
                    <a:pt x="1129" y="255814"/>
                  </a:lnTo>
                  <a:lnTo>
                    <a:pt x="0" y="247060"/>
                  </a:lnTo>
                  <a:lnTo>
                    <a:pt x="688" y="238330"/>
                  </a:lnTo>
                  <a:lnTo>
                    <a:pt x="3016" y="229876"/>
                  </a:lnTo>
                  <a:lnTo>
                    <a:pt x="7003" y="222250"/>
                  </a:lnTo>
                  <a:lnTo>
                    <a:pt x="12945" y="216345"/>
                  </a:lnTo>
                  <a:lnTo>
                    <a:pt x="20823" y="212493"/>
                  </a:lnTo>
                  <a:lnTo>
                    <a:pt x="30195" y="210535"/>
                  </a:lnTo>
                  <a:lnTo>
                    <a:pt x="40394" y="210119"/>
                  </a:lnTo>
                  <a:lnTo>
                    <a:pt x="50950" y="210881"/>
                  </a:lnTo>
                  <a:lnTo>
                    <a:pt x="61459" y="212829"/>
                  </a:lnTo>
                  <a:lnTo>
                    <a:pt x="71508" y="216331"/>
                  </a:lnTo>
                  <a:lnTo>
                    <a:pt x="80929" y="221456"/>
                  </a:lnTo>
                  <a:lnTo>
                    <a:pt x="89746" y="227844"/>
                  </a:lnTo>
                  <a:lnTo>
                    <a:pt x="98061" y="234895"/>
                  </a:lnTo>
                  <a:lnTo>
                    <a:pt x="105999" y="242192"/>
                  </a:lnTo>
                  <a:lnTo>
                    <a:pt x="113823" y="249531"/>
                  </a:lnTo>
                  <a:lnTo>
                    <a:pt x="121925" y="256831"/>
                  </a:lnTo>
                  <a:lnTo>
                    <a:pt x="130487" y="264062"/>
                  </a:lnTo>
                  <a:lnTo>
                    <a:pt x="139450" y="270925"/>
                  </a:lnTo>
                  <a:lnTo>
                    <a:pt x="149686" y="277510"/>
                  </a:lnTo>
                  <a:lnTo>
                    <a:pt x="164334" y="284398"/>
                  </a:lnTo>
                  <a:lnTo>
                    <a:pt x="188682" y="29269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75948" y="512211"/>
              <a:ext cx="51738" cy="136871"/>
            </a:xfrm>
            <a:custGeom>
              <a:avLst/>
              <a:gdLst/>
              <a:ahLst/>
              <a:cxnLst/>
              <a:rect l="0" t="0" r="0" b="0"/>
              <a:pathLst>
                <a:path w="51738" h="136871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35"/>
                  </a:lnTo>
                  <a:lnTo>
                    <a:pt x="23311" y="23489"/>
                  </a:lnTo>
                  <a:lnTo>
                    <a:pt x="29642" y="30467"/>
                  </a:lnTo>
                  <a:lnTo>
                    <a:pt x="36156" y="38249"/>
                  </a:lnTo>
                  <a:lnTo>
                    <a:pt x="42313" y="46750"/>
                  </a:lnTo>
                  <a:lnTo>
                    <a:pt x="47151" y="55829"/>
                  </a:lnTo>
                  <a:lnTo>
                    <a:pt x="50249" y="65343"/>
                  </a:lnTo>
                  <a:lnTo>
                    <a:pt x="51682" y="75170"/>
                  </a:lnTo>
                  <a:lnTo>
                    <a:pt x="51737" y="85220"/>
                  </a:lnTo>
                  <a:lnTo>
                    <a:pt x="50743" y="95410"/>
                  </a:lnTo>
                  <a:lnTo>
                    <a:pt x="49137" y="105236"/>
                  </a:lnTo>
                  <a:lnTo>
                    <a:pt x="47297" y="114739"/>
                  </a:lnTo>
                  <a:lnTo>
                    <a:pt x="45066" y="124751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913913" y="238470"/>
              <a:ext cx="20005" cy="273742"/>
            </a:xfrm>
            <a:custGeom>
              <a:avLst/>
              <a:gdLst/>
              <a:ahLst/>
              <a:cxnLst/>
              <a:rect l="0" t="0" r="0" b="0"/>
              <a:pathLst>
                <a:path w="20005" h="273742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9"/>
                  </a:lnTo>
                  <a:lnTo>
                    <a:pt x="835" y="51468"/>
                  </a:lnTo>
                  <a:lnTo>
                    <a:pt x="242" y="65180"/>
                  </a:lnTo>
                  <a:lnTo>
                    <a:pt x="0" y="79943"/>
                  </a:lnTo>
                  <a:lnTo>
                    <a:pt x="364" y="95521"/>
                  </a:lnTo>
                  <a:lnTo>
                    <a:pt x="1419" y="111694"/>
                  </a:lnTo>
                  <a:lnTo>
                    <a:pt x="2941" y="128128"/>
                  </a:lnTo>
                  <a:lnTo>
                    <a:pt x="4501" y="144386"/>
                  </a:lnTo>
                  <a:lnTo>
                    <a:pt x="5845" y="160246"/>
                  </a:lnTo>
                  <a:lnTo>
                    <a:pt x="6898" y="175675"/>
                  </a:lnTo>
                  <a:lnTo>
                    <a:pt x="7679" y="190729"/>
                  </a:lnTo>
                  <a:lnTo>
                    <a:pt x="8244" y="205475"/>
                  </a:lnTo>
                  <a:lnTo>
                    <a:pt x="8840" y="219576"/>
                  </a:lnTo>
                  <a:lnTo>
                    <a:pt x="10056" y="233778"/>
                  </a:lnTo>
                  <a:lnTo>
                    <a:pt x="13119" y="250449"/>
                  </a:lnTo>
                  <a:lnTo>
                    <a:pt x="20004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16188" y="153236"/>
              <a:ext cx="172243" cy="345476"/>
            </a:xfrm>
            <a:custGeom>
              <a:avLst/>
              <a:gdLst/>
              <a:ahLst/>
              <a:cxnLst/>
              <a:rect l="0" t="0" r="0" b="0"/>
              <a:pathLst>
                <a:path w="172243" h="345476">
                  <a:moveTo>
                    <a:pt x="138827" y="74706"/>
                  </a:moveTo>
                  <a:lnTo>
                    <a:pt x="133026" y="83574"/>
                  </a:lnTo>
                  <a:lnTo>
                    <a:pt x="128102" y="92561"/>
                  </a:lnTo>
                  <a:lnTo>
                    <a:pt x="123595" y="102552"/>
                  </a:lnTo>
                  <a:lnTo>
                    <a:pt x="119201" y="113360"/>
                  </a:lnTo>
                  <a:lnTo>
                    <a:pt x="114539" y="124523"/>
                  </a:lnTo>
                  <a:lnTo>
                    <a:pt x="109429" y="135732"/>
                  </a:lnTo>
                  <a:lnTo>
                    <a:pt x="104024" y="147017"/>
                  </a:lnTo>
                  <a:lnTo>
                    <a:pt x="98700" y="158650"/>
                  </a:lnTo>
                  <a:lnTo>
                    <a:pt x="93676" y="170769"/>
                  </a:lnTo>
                  <a:lnTo>
                    <a:pt x="88997" y="183364"/>
                  </a:lnTo>
                  <a:lnTo>
                    <a:pt x="84628" y="196358"/>
                  </a:lnTo>
                  <a:lnTo>
                    <a:pt x="80511" y="209660"/>
                  </a:lnTo>
                  <a:lnTo>
                    <a:pt x="76746" y="223186"/>
                  </a:lnTo>
                  <a:lnTo>
                    <a:pt x="73590" y="236873"/>
                  </a:lnTo>
                  <a:lnTo>
                    <a:pt x="71137" y="250668"/>
                  </a:lnTo>
                  <a:lnTo>
                    <a:pt x="69489" y="264371"/>
                  </a:lnTo>
                  <a:lnTo>
                    <a:pt x="68833" y="277652"/>
                  </a:lnTo>
                  <a:lnTo>
                    <a:pt x="69175" y="290359"/>
                  </a:lnTo>
                  <a:lnTo>
                    <a:pt x="70540" y="302350"/>
                  </a:lnTo>
                  <a:lnTo>
                    <a:pt x="73052" y="313410"/>
                  </a:lnTo>
                  <a:lnTo>
                    <a:pt x="76672" y="323503"/>
                  </a:lnTo>
                  <a:lnTo>
                    <a:pt x="81390" y="332264"/>
                  </a:lnTo>
                  <a:lnTo>
                    <a:pt x="87305" y="338947"/>
                  </a:lnTo>
                  <a:lnTo>
                    <a:pt x="94359" y="343323"/>
                  </a:lnTo>
                  <a:lnTo>
                    <a:pt x="102366" y="345466"/>
                  </a:lnTo>
                  <a:lnTo>
                    <a:pt x="111111" y="345475"/>
                  </a:lnTo>
                  <a:lnTo>
                    <a:pt x="120390" y="343625"/>
                  </a:lnTo>
                  <a:lnTo>
                    <a:pt x="129721" y="340133"/>
                  </a:lnTo>
                  <a:lnTo>
                    <a:pt x="138372" y="335055"/>
                  </a:lnTo>
                  <a:lnTo>
                    <a:pt x="146001" y="328572"/>
                  </a:lnTo>
                  <a:lnTo>
                    <a:pt x="152613" y="320951"/>
                  </a:lnTo>
                  <a:lnTo>
                    <a:pt x="158371" y="312465"/>
                  </a:lnTo>
                  <a:lnTo>
                    <a:pt x="163459" y="303351"/>
                  </a:lnTo>
                  <a:lnTo>
                    <a:pt x="167725" y="293791"/>
                  </a:lnTo>
                  <a:lnTo>
                    <a:pt x="170694" y="283921"/>
                  </a:lnTo>
                  <a:lnTo>
                    <a:pt x="172208" y="273843"/>
                  </a:lnTo>
                  <a:lnTo>
                    <a:pt x="172242" y="263787"/>
                  </a:lnTo>
                  <a:lnTo>
                    <a:pt x="170745" y="254108"/>
                  </a:lnTo>
                  <a:lnTo>
                    <a:pt x="167838" y="244973"/>
                  </a:lnTo>
                  <a:lnTo>
                    <a:pt x="163446" y="236533"/>
                  </a:lnTo>
                  <a:lnTo>
                    <a:pt x="157224" y="229010"/>
                  </a:lnTo>
                  <a:lnTo>
                    <a:pt x="149155" y="222431"/>
                  </a:lnTo>
                  <a:lnTo>
                    <a:pt x="139653" y="216673"/>
                  </a:lnTo>
                  <a:lnTo>
                    <a:pt x="129366" y="211564"/>
                  </a:lnTo>
                  <a:lnTo>
                    <a:pt x="118747" y="206938"/>
                  </a:lnTo>
                  <a:lnTo>
                    <a:pt x="108025" y="202658"/>
                  </a:lnTo>
                  <a:lnTo>
                    <a:pt x="97301" y="198624"/>
                  </a:lnTo>
                  <a:lnTo>
                    <a:pt x="86609" y="194758"/>
                  </a:lnTo>
                  <a:lnTo>
                    <a:pt x="75955" y="191008"/>
                  </a:lnTo>
                  <a:lnTo>
                    <a:pt x="65335" y="187337"/>
                  </a:lnTo>
                  <a:lnTo>
                    <a:pt x="54750" y="183710"/>
                  </a:lnTo>
                  <a:lnTo>
                    <a:pt x="44522" y="179782"/>
                  </a:lnTo>
                  <a:lnTo>
                    <a:pt x="35259" y="174927"/>
                  </a:lnTo>
                  <a:lnTo>
                    <a:pt x="27215" y="168879"/>
                  </a:lnTo>
                  <a:lnTo>
                    <a:pt x="20323" y="161697"/>
                  </a:lnTo>
                  <a:lnTo>
                    <a:pt x="14378" y="153580"/>
                  </a:lnTo>
                  <a:lnTo>
                    <a:pt x="9164" y="144748"/>
                  </a:lnTo>
                  <a:lnTo>
                    <a:pt x="4814" y="135395"/>
                  </a:lnTo>
                  <a:lnTo>
                    <a:pt x="1788" y="125673"/>
                  </a:lnTo>
                  <a:lnTo>
                    <a:pt x="232" y="115692"/>
                  </a:lnTo>
                  <a:lnTo>
                    <a:pt x="0" y="105535"/>
                  </a:lnTo>
                  <a:lnTo>
                    <a:pt x="831" y="95256"/>
                  </a:lnTo>
                  <a:lnTo>
                    <a:pt x="2469" y="84900"/>
                  </a:lnTo>
                  <a:lnTo>
                    <a:pt x="4856" y="74656"/>
                  </a:lnTo>
                  <a:lnTo>
                    <a:pt x="8128" y="64852"/>
                  </a:lnTo>
                  <a:lnTo>
                    <a:pt x="12289" y="55627"/>
                  </a:lnTo>
                  <a:lnTo>
                    <a:pt x="17218" y="46957"/>
                  </a:lnTo>
                  <a:lnTo>
                    <a:pt x="22750" y="38748"/>
                  </a:lnTo>
                  <a:lnTo>
                    <a:pt x="28737" y="30895"/>
                  </a:lnTo>
                  <a:lnTo>
                    <a:pt x="35214" y="23467"/>
                  </a:lnTo>
                  <a:lnTo>
                    <a:pt x="42394" y="16698"/>
                  </a:lnTo>
                  <a:lnTo>
                    <a:pt x="50340" y="10671"/>
                  </a:lnTo>
                  <a:lnTo>
                    <a:pt x="59135" y="5639"/>
                  </a:lnTo>
                  <a:lnTo>
                    <a:pt x="68948" y="2090"/>
                  </a:lnTo>
                  <a:lnTo>
                    <a:pt x="79762" y="160"/>
                  </a:lnTo>
                  <a:lnTo>
                    <a:pt x="90939" y="0"/>
                  </a:lnTo>
                  <a:lnTo>
                    <a:pt x="101369" y="1938"/>
                  </a:lnTo>
                  <a:lnTo>
                    <a:pt x="110484" y="5951"/>
                  </a:lnTo>
                  <a:lnTo>
                    <a:pt x="118075" y="11900"/>
                  </a:lnTo>
                  <a:lnTo>
                    <a:pt x="124031" y="19704"/>
                  </a:lnTo>
                  <a:lnTo>
                    <a:pt x="128475" y="29136"/>
                  </a:lnTo>
                  <a:lnTo>
                    <a:pt x="131510" y="39874"/>
                  </a:lnTo>
                  <a:lnTo>
                    <a:pt x="133123" y="51597"/>
                  </a:lnTo>
                  <a:lnTo>
                    <a:pt x="133437" y="64025"/>
                  </a:lnTo>
                  <a:lnTo>
                    <a:pt x="132651" y="76727"/>
                  </a:lnTo>
                  <a:lnTo>
                    <a:pt x="130772" y="90566"/>
                  </a:lnTo>
                  <a:lnTo>
                    <a:pt x="126521" y="108987"/>
                  </a:lnTo>
                  <a:lnTo>
                    <a:pt x="117770" y="13787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384379" y="1479181"/>
            <a:ext cx="826813" cy="647576"/>
            <a:chOff x="2384379" y="1479181"/>
            <a:chExt cx="826813" cy="647576"/>
          </a:xfrm>
        </p:grpSpPr>
        <p:sp>
          <p:nvSpPr>
            <p:cNvPr id="8" name="Freeform 7"/>
            <p:cNvSpPr/>
            <p:nvPr/>
          </p:nvSpPr>
          <p:spPr>
            <a:xfrm>
              <a:off x="2384379" y="1495046"/>
              <a:ext cx="37176" cy="631711"/>
            </a:xfrm>
            <a:custGeom>
              <a:avLst/>
              <a:gdLst/>
              <a:ahLst/>
              <a:cxnLst/>
              <a:rect l="0" t="0" r="0" b="0"/>
              <a:pathLst>
                <a:path w="37176" h="631711">
                  <a:moveTo>
                    <a:pt x="5590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5132" y="136087"/>
                  </a:lnTo>
                  <a:lnTo>
                    <a:pt x="11088" y="192868"/>
                  </a:lnTo>
                  <a:lnTo>
                    <a:pt x="14628" y="240680"/>
                  </a:lnTo>
                  <a:lnTo>
                    <a:pt x="15676" y="291891"/>
                  </a:lnTo>
                  <a:lnTo>
                    <a:pt x="16031" y="353192"/>
                  </a:lnTo>
                  <a:lnTo>
                    <a:pt x="16101" y="410361"/>
                  </a:lnTo>
                  <a:lnTo>
                    <a:pt x="16114" y="466714"/>
                  </a:lnTo>
                  <a:lnTo>
                    <a:pt x="23353" y="516840"/>
                  </a:lnTo>
                  <a:lnTo>
                    <a:pt x="29116" y="577521"/>
                  </a:lnTo>
                  <a:lnTo>
                    <a:pt x="37175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11067" y="1479181"/>
              <a:ext cx="379027" cy="647576"/>
            </a:xfrm>
            <a:custGeom>
              <a:avLst/>
              <a:gdLst/>
              <a:ahLst/>
              <a:cxnLst/>
              <a:rect l="0" t="0" r="0" b="0"/>
              <a:pathLst>
                <a:path w="379027" h="647576">
                  <a:moveTo>
                    <a:pt x="0" y="57979"/>
                  </a:moveTo>
                  <a:lnTo>
                    <a:pt x="5589" y="35622"/>
                  </a:lnTo>
                  <a:lnTo>
                    <a:pt x="17692" y="18407"/>
                  </a:lnTo>
                  <a:lnTo>
                    <a:pt x="25833" y="10541"/>
                  </a:lnTo>
                  <a:lnTo>
                    <a:pt x="50476" y="1800"/>
                  </a:lnTo>
                  <a:lnTo>
                    <a:pt x="94114" y="0"/>
                  </a:lnTo>
                  <a:lnTo>
                    <a:pt x="120207" y="5304"/>
                  </a:lnTo>
                  <a:lnTo>
                    <a:pt x="148051" y="21445"/>
                  </a:lnTo>
                  <a:lnTo>
                    <a:pt x="192771" y="62840"/>
                  </a:lnTo>
                  <a:lnTo>
                    <a:pt x="217929" y="101053"/>
                  </a:lnTo>
                  <a:lnTo>
                    <a:pt x="238229" y="154032"/>
                  </a:lnTo>
                  <a:lnTo>
                    <a:pt x="249482" y="215686"/>
                  </a:lnTo>
                  <a:lnTo>
                    <a:pt x="248616" y="272773"/>
                  </a:lnTo>
                  <a:lnTo>
                    <a:pt x="243432" y="333984"/>
                  </a:lnTo>
                  <a:lnTo>
                    <a:pt x="226766" y="389966"/>
                  </a:lnTo>
                  <a:lnTo>
                    <a:pt x="201755" y="446885"/>
                  </a:lnTo>
                  <a:lnTo>
                    <a:pt x="156767" y="500091"/>
                  </a:lnTo>
                  <a:lnTo>
                    <a:pt x="122878" y="528617"/>
                  </a:lnTo>
                  <a:lnTo>
                    <a:pt x="96727" y="542062"/>
                  </a:lnTo>
                  <a:lnTo>
                    <a:pt x="69506" y="548038"/>
                  </a:lnTo>
                  <a:lnTo>
                    <a:pt x="48049" y="544455"/>
                  </a:lnTo>
                  <a:lnTo>
                    <a:pt x="39052" y="540224"/>
                  </a:lnTo>
                  <a:lnTo>
                    <a:pt x="25935" y="526164"/>
                  </a:lnTo>
                  <a:lnTo>
                    <a:pt x="20800" y="517501"/>
                  </a:lnTo>
                  <a:lnTo>
                    <a:pt x="19716" y="508217"/>
                  </a:lnTo>
                  <a:lnTo>
                    <a:pt x="24750" y="488542"/>
                  </a:lnTo>
                  <a:lnTo>
                    <a:pt x="40739" y="457734"/>
                  </a:lnTo>
                  <a:lnTo>
                    <a:pt x="56711" y="443099"/>
                  </a:lnTo>
                  <a:lnTo>
                    <a:pt x="101149" y="418582"/>
                  </a:lnTo>
                  <a:lnTo>
                    <a:pt x="152413" y="409320"/>
                  </a:lnTo>
                  <a:lnTo>
                    <a:pt x="195288" y="412164"/>
                  </a:lnTo>
                  <a:lnTo>
                    <a:pt x="256858" y="433181"/>
                  </a:lnTo>
                  <a:lnTo>
                    <a:pt x="298634" y="461218"/>
                  </a:lnTo>
                  <a:lnTo>
                    <a:pt x="334897" y="512021"/>
                  </a:lnTo>
                  <a:lnTo>
                    <a:pt x="363336" y="573832"/>
                  </a:lnTo>
                  <a:lnTo>
                    <a:pt x="375580" y="620964"/>
                  </a:lnTo>
                  <a:lnTo>
                    <a:pt x="379026" y="6475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79606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0663" y="189512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84725" y="2463668"/>
            <a:ext cx="894923" cy="623755"/>
            <a:chOff x="2484725" y="2463668"/>
            <a:chExt cx="894923" cy="623755"/>
          </a:xfrm>
        </p:grpSpPr>
        <p:sp>
          <p:nvSpPr>
            <p:cNvPr id="13" name="Freeform 12"/>
            <p:cNvSpPr/>
            <p:nvPr/>
          </p:nvSpPr>
          <p:spPr>
            <a:xfrm>
              <a:off x="2484725" y="2484725"/>
              <a:ext cx="47218" cy="589597"/>
            </a:xfrm>
            <a:custGeom>
              <a:avLst/>
              <a:gdLst/>
              <a:ahLst/>
              <a:cxnLst/>
              <a:rect l="0" t="0" r="0" b="0"/>
              <a:pathLst>
                <a:path w="47218" h="589597">
                  <a:moveTo>
                    <a:pt x="0" y="0"/>
                  </a:moveTo>
                  <a:lnTo>
                    <a:pt x="8405" y="44367"/>
                  </a:lnTo>
                  <a:lnTo>
                    <a:pt x="17958" y="101923"/>
                  </a:lnTo>
                  <a:lnTo>
                    <a:pt x="28547" y="161423"/>
                  </a:lnTo>
                  <a:lnTo>
                    <a:pt x="36575" y="223219"/>
                  </a:lnTo>
                  <a:lnTo>
                    <a:pt x="42190" y="280486"/>
                  </a:lnTo>
                  <a:lnTo>
                    <a:pt x="47217" y="308714"/>
                  </a:lnTo>
                  <a:lnTo>
                    <a:pt x="40872" y="336858"/>
                  </a:lnTo>
                  <a:lnTo>
                    <a:pt x="29864" y="364964"/>
                  </a:lnTo>
                  <a:lnTo>
                    <a:pt x="24836" y="405925"/>
                  </a:lnTo>
                  <a:lnTo>
                    <a:pt x="26786" y="451800"/>
                  </a:lnTo>
                  <a:lnTo>
                    <a:pt x="22189" y="505835"/>
                  </a:lnTo>
                  <a:lnTo>
                    <a:pt x="29539" y="564094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8563" y="2463668"/>
              <a:ext cx="373884" cy="623755"/>
            </a:xfrm>
            <a:custGeom>
              <a:avLst/>
              <a:gdLst/>
              <a:ahLst/>
              <a:cxnLst/>
              <a:rect l="0" t="0" r="0" b="0"/>
              <a:pathLst>
                <a:path w="373884" h="623755">
                  <a:moveTo>
                    <a:pt x="243115" y="0"/>
                  </a:moveTo>
                  <a:lnTo>
                    <a:pt x="191065" y="3119"/>
                  </a:lnTo>
                  <a:lnTo>
                    <a:pt x="131578" y="14654"/>
                  </a:lnTo>
                  <a:lnTo>
                    <a:pt x="72731" y="36603"/>
                  </a:lnTo>
                  <a:lnTo>
                    <a:pt x="27121" y="70389"/>
                  </a:lnTo>
                  <a:lnTo>
                    <a:pt x="4942" y="96895"/>
                  </a:lnTo>
                  <a:lnTo>
                    <a:pt x="0" y="123003"/>
                  </a:lnTo>
                  <a:lnTo>
                    <a:pt x="320" y="138154"/>
                  </a:lnTo>
                  <a:lnTo>
                    <a:pt x="6382" y="151764"/>
                  </a:lnTo>
                  <a:lnTo>
                    <a:pt x="28716" y="176245"/>
                  </a:lnTo>
                  <a:lnTo>
                    <a:pt x="84684" y="211480"/>
                  </a:lnTo>
                  <a:lnTo>
                    <a:pt x="146170" y="245785"/>
                  </a:lnTo>
                  <a:lnTo>
                    <a:pt x="201262" y="273765"/>
                  </a:lnTo>
                  <a:lnTo>
                    <a:pt x="257205" y="307411"/>
                  </a:lnTo>
                  <a:lnTo>
                    <a:pt x="315897" y="355124"/>
                  </a:lnTo>
                  <a:lnTo>
                    <a:pt x="326732" y="363091"/>
                  </a:lnTo>
                  <a:lnTo>
                    <a:pt x="341889" y="390661"/>
                  </a:lnTo>
                  <a:lnTo>
                    <a:pt x="361152" y="448785"/>
                  </a:lnTo>
                  <a:lnTo>
                    <a:pt x="373883" y="495231"/>
                  </a:lnTo>
                  <a:lnTo>
                    <a:pt x="368949" y="534600"/>
                  </a:lnTo>
                  <a:lnTo>
                    <a:pt x="359093" y="562034"/>
                  </a:lnTo>
                  <a:lnTo>
                    <a:pt x="340674" y="583585"/>
                  </a:lnTo>
                  <a:lnTo>
                    <a:pt x="296311" y="610895"/>
                  </a:lnTo>
                  <a:lnTo>
                    <a:pt x="253158" y="623723"/>
                  </a:lnTo>
                  <a:lnTo>
                    <a:pt x="214506" y="623754"/>
                  </a:lnTo>
                  <a:lnTo>
                    <a:pt x="164058" y="616355"/>
                  </a:lnTo>
                  <a:lnTo>
                    <a:pt x="137399" y="606948"/>
                  </a:lnTo>
                  <a:lnTo>
                    <a:pt x="101220" y="581845"/>
                  </a:lnTo>
                  <a:lnTo>
                    <a:pt x="72714" y="538715"/>
                  </a:lnTo>
                  <a:lnTo>
                    <a:pt x="62876" y="516679"/>
                  </a:lnTo>
                  <a:lnTo>
                    <a:pt x="56350" y="467775"/>
                  </a:lnTo>
                  <a:lnTo>
                    <a:pt x="67302" y="435238"/>
                  </a:lnTo>
                  <a:lnTo>
                    <a:pt x="95693" y="381811"/>
                  </a:lnTo>
                  <a:lnTo>
                    <a:pt x="119428" y="318417"/>
                  </a:lnTo>
                  <a:lnTo>
                    <a:pt x="152218" y="256314"/>
                  </a:lnTo>
                  <a:lnTo>
                    <a:pt x="187010" y="200519"/>
                  </a:lnTo>
                  <a:lnTo>
                    <a:pt x="234671" y="140388"/>
                  </a:lnTo>
                  <a:lnTo>
                    <a:pt x="264172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5419" y="2547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9119" y="282163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495461" y="1516103"/>
            <a:ext cx="199391" cy="715939"/>
            <a:chOff x="3495461" y="1516103"/>
            <a:chExt cx="199391" cy="715939"/>
          </a:xfrm>
        </p:grpSpPr>
        <p:sp>
          <p:nvSpPr>
            <p:cNvPr id="18" name="Freeform 17"/>
            <p:cNvSpPr/>
            <p:nvPr/>
          </p:nvSpPr>
          <p:spPr>
            <a:xfrm>
              <a:off x="3495461" y="1516103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12998" y="175311"/>
                  </a:lnTo>
                  <a:lnTo>
                    <a:pt x="18669" y="221960"/>
                  </a:lnTo>
                  <a:lnTo>
                    <a:pt x="23469" y="275166"/>
                  </a:lnTo>
                  <a:lnTo>
                    <a:pt x="29180" y="322516"/>
                  </a:lnTo>
                  <a:lnTo>
                    <a:pt x="30873" y="374761"/>
                  </a:lnTo>
                  <a:lnTo>
                    <a:pt x="31374" y="416757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0217" y="1874072"/>
              <a:ext cx="104635" cy="357970"/>
            </a:xfrm>
            <a:custGeom>
              <a:avLst/>
              <a:gdLst/>
              <a:ahLst/>
              <a:cxnLst/>
              <a:rect l="0" t="0" r="0" b="0"/>
              <a:pathLst>
                <a:path w="104635" h="357970">
                  <a:moveTo>
                    <a:pt x="94757" y="0"/>
                  </a:moveTo>
                  <a:lnTo>
                    <a:pt x="101992" y="27556"/>
                  </a:lnTo>
                  <a:lnTo>
                    <a:pt x="104634" y="90018"/>
                  </a:lnTo>
                  <a:lnTo>
                    <a:pt x="99568" y="152832"/>
                  </a:lnTo>
                  <a:lnTo>
                    <a:pt x="83938" y="209899"/>
                  </a:lnTo>
                  <a:lnTo>
                    <a:pt x="58237" y="264294"/>
                  </a:lnTo>
                  <a:lnTo>
                    <a:pt x="28185" y="31676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00787" y="1456983"/>
            <a:ext cx="1000208" cy="669774"/>
            <a:chOff x="3800787" y="1456983"/>
            <a:chExt cx="1000208" cy="669774"/>
          </a:xfrm>
        </p:grpSpPr>
        <p:sp>
          <p:nvSpPr>
            <p:cNvPr id="21" name="Freeform 20"/>
            <p:cNvSpPr/>
            <p:nvPr/>
          </p:nvSpPr>
          <p:spPr>
            <a:xfrm>
              <a:off x="3800787" y="1508443"/>
              <a:ext cx="347442" cy="491972"/>
            </a:xfrm>
            <a:custGeom>
              <a:avLst/>
              <a:gdLst/>
              <a:ahLst/>
              <a:cxnLst/>
              <a:rect l="0" t="0" r="0" b="0"/>
              <a:pathLst>
                <a:path w="347442" h="491972">
                  <a:moveTo>
                    <a:pt x="0" y="102417"/>
                  </a:moveTo>
                  <a:lnTo>
                    <a:pt x="14572" y="59725"/>
                  </a:lnTo>
                  <a:lnTo>
                    <a:pt x="20244" y="49389"/>
                  </a:lnTo>
                  <a:lnTo>
                    <a:pt x="50582" y="23664"/>
                  </a:lnTo>
                  <a:lnTo>
                    <a:pt x="94796" y="6813"/>
                  </a:lnTo>
                  <a:lnTo>
                    <a:pt x="139352" y="0"/>
                  </a:lnTo>
                  <a:lnTo>
                    <a:pt x="167999" y="7765"/>
                  </a:lnTo>
                  <a:lnTo>
                    <a:pt x="213340" y="35757"/>
                  </a:lnTo>
                  <a:lnTo>
                    <a:pt x="252061" y="89033"/>
                  </a:lnTo>
                  <a:lnTo>
                    <a:pt x="273687" y="137576"/>
                  </a:lnTo>
                  <a:lnTo>
                    <a:pt x="281134" y="185624"/>
                  </a:lnTo>
                  <a:lnTo>
                    <a:pt x="282171" y="245484"/>
                  </a:lnTo>
                  <a:lnTo>
                    <a:pt x="272634" y="299523"/>
                  </a:lnTo>
                  <a:lnTo>
                    <a:pt x="254878" y="353544"/>
                  </a:lnTo>
                  <a:lnTo>
                    <a:pt x="215996" y="408685"/>
                  </a:lnTo>
                  <a:lnTo>
                    <a:pt x="186832" y="437268"/>
                  </a:lnTo>
                  <a:lnTo>
                    <a:pt x="162195" y="449331"/>
                  </a:lnTo>
                  <a:lnTo>
                    <a:pt x="135647" y="452353"/>
                  </a:lnTo>
                  <a:lnTo>
                    <a:pt x="110591" y="448627"/>
                  </a:lnTo>
                  <a:lnTo>
                    <a:pt x="91656" y="439172"/>
                  </a:lnTo>
                  <a:lnTo>
                    <a:pt x="78561" y="420931"/>
                  </a:lnTo>
                  <a:lnTo>
                    <a:pt x="73431" y="409516"/>
                  </a:lnTo>
                  <a:lnTo>
                    <a:pt x="73970" y="384355"/>
                  </a:lnTo>
                  <a:lnTo>
                    <a:pt x="87428" y="347001"/>
                  </a:lnTo>
                  <a:lnTo>
                    <a:pt x="93380" y="335663"/>
                  </a:lnTo>
                  <a:lnTo>
                    <a:pt x="109353" y="319945"/>
                  </a:lnTo>
                  <a:lnTo>
                    <a:pt x="129320" y="310230"/>
                  </a:lnTo>
                  <a:lnTo>
                    <a:pt x="166869" y="305931"/>
                  </a:lnTo>
                  <a:lnTo>
                    <a:pt x="193877" y="309071"/>
                  </a:lnTo>
                  <a:lnTo>
                    <a:pt x="218359" y="320605"/>
                  </a:lnTo>
                  <a:lnTo>
                    <a:pt x="251872" y="349949"/>
                  </a:lnTo>
                  <a:lnTo>
                    <a:pt x="296814" y="407065"/>
                  </a:lnTo>
                  <a:lnTo>
                    <a:pt x="331885" y="468515"/>
                  </a:lnTo>
                  <a:lnTo>
                    <a:pt x="347441" y="491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1927" y="1863544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63171" y="0"/>
                  </a:moveTo>
                  <a:lnTo>
                    <a:pt x="57582" y="58616"/>
                  </a:lnTo>
                  <a:lnTo>
                    <a:pt x="45213" y="121196"/>
                  </a:lnTo>
                  <a:lnTo>
                    <a:pt x="31504" y="183644"/>
                  </a:lnTo>
                  <a:lnTo>
                    <a:pt x="10522" y="24592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06155" y="1456983"/>
              <a:ext cx="381054" cy="529339"/>
            </a:xfrm>
            <a:custGeom>
              <a:avLst/>
              <a:gdLst/>
              <a:ahLst/>
              <a:cxnLst/>
              <a:rect l="0" t="0" r="0" b="0"/>
              <a:pathLst>
                <a:path w="381054" h="529339">
                  <a:moveTo>
                    <a:pt x="0" y="59120"/>
                  </a:moveTo>
                  <a:lnTo>
                    <a:pt x="34898" y="29812"/>
                  </a:lnTo>
                  <a:lnTo>
                    <a:pt x="69742" y="9622"/>
                  </a:lnTo>
                  <a:lnTo>
                    <a:pt x="120880" y="0"/>
                  </a:lnTo>
                  <a:lnTo>
                    <a:pt x="169307" y="2739"/>
                  </a:lnTo>
                  <a:lnTo>
                    <a:pt x="213292" y="22137"/>
                  </a:lnTo>
                  <a:lnTo>
                    <a:pt x="235566" y="43463"/>
                  </a:lnTo>
                  <a:lnTo>
                    <a:pt x="252095" y="69709"/>
                  </a:lnTo>
                  <a:lnTo>
                    <a:pt x="263341" y="100871"/>
                  </a:lnTo>
                  <a:lnTo>
                    <a:pt x="265070" y="145710"/>
                  </a:lnTo>
                  <a:lnTo>
                    <a:pt x="252585" y="183043"/>
                  </a:lnTo>
                  <a:lnTo>
                    <a:pt x="212290" y="243000"/>
                  </a:lnTo>
                  <a:lnTo>
                    <a:pt x="182834" y="275596"/>
                  </a:lnTo>
                  <a:lnTo>
                    <a:pt x="182721" y="281816"/>
                  </a:lnTo>
                  <a:lnTo>
                    <a:pt x="187324" y="287133"/>
                  </a:lnTo>
                  <a:lnTo>
                    <a:pt x="195073" y="291847"/>
                  </a:lnTo>
                  <a:lnTo>
                    <a:pt x="247196" y="300583"/>
                  </a:lnTo>
                  <a:lnTo>
                    <a:pt x="299953" y="315480"/>
                  </a:lnTo>
                  <a:lnTo>
                    <a:pt x="329844" y="328646"/>
                  </a:lnTo>
                  <a:lnTo>
                    <a:pt x="354828" y="346195"/>
                  </a:lnTo>
                  <a:lnTo>
                    <a:pt x="371391" y="365694"/>
                  </a:lnTo>
                  <a:lnTo>
                    <a:pt x="377445" y="375806"/>
                  </a:lnTo>
                  <a:lnTo>
                    <a:pt x="381053" y="402641"/>
                  </a:lnTo>
                  <a:lnTo>
                    <a:pt x="377587" y="432894"/>
                  </a:lnTo>
                  <a:lnTo>
                    <a:pt x="368248" y="461938"/>
                  </a:lnTo>
                  <a:lnTo>
                    <a:pt x="353179" y="484205"/>
                  </a:lnTo>
                  <a:lnTo>
                    <a:pt x="334783" y="500731"/>
                  </a:lnTo>
                  <a:lnTo>
                    <a:pt x="291258" y="520872"/>
                  </a:lnTo>
                  <a:lnTo>
                    <a:pt x="248516" y="529338"/>
                  </a:lnTo>
                  <a:lnTo>
                    <a:pt x="205045" y="528727"/>
                  </a:lnTo>
                  <a:lnTo>
                    <a:pt x="150398" y="514805"/>
                  </a:lnTo>
                  <a:lnTo>
                    <a:pt x="126342" y="5013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58880" y="1958300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42114" y="0"/>
                  </a:moveTo>
                  <a:lnTo>
                    <a:pt x="22987" y="6228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848955" y="1473989"/>
            <a:ext cx="1710299" cy="726467"/>
            <a:chOff x="4848955" y="1473989"/>
            <a:chExt cx="1710299" cy="726467"/>
          </a:xfrm>
        </p:grpSpPr>
        <p:sp>
          <p:nvSpPr>
            <p:cNvPr id="26" name="Freeform 25"/>
            <p:cNvSpPr/>
            <p:nvPr/>
          </p:nvSpPr>
          <p:spPr>
            <a:xfrm>
              <a:off x="4848955" y="1473989"/>
              <a:ext cx="255887" cy="558012"/>
            </a:xfrm>
            <a:custGeom>
              <a:avLst/>
              <a:gdLst/>
              <a:ahLst/>
              <a:cxnLst/>
              <a:rect l="0" t="0" r="0" b="0"/>
              <a:pathLst>
                <a:path w="255887" h="558012">
                  <a:moveTo>
                    <a:pt x="57324" y="0"/>
                  </a:moveTo>
                  <a:lnTo>
                    <a:pt x="39366" y="63450"/>
                  </a:lnTo>
                  <a:lnTo>
                    <a:pt x="29127" y="112127"/>
                  </a:lnTo>
                  <a:lnTo>
                    <a:pt x="18684" y="168144"/>
                  </a:lnTo>
                  <a:lnTo>
                    <a:pt x="4675" y="230179"/>
                  </a:lnTo>
                  <a:lnTo>
                    <a:pt x="0" y="259060"/>
                  </a:lnTo>
                  <a:lnTo>
                    <a:pt x="1821" y="287493"/>
                  </a:lnTo>
                  <a:lnTo>
                    <a:pt x="8624" y="296947"/>
                  </a:lnTo>
                  <a:lnTo>
                    <a:pt x="19008" y="303250"/>
                  </a:lnTo>
                  <a:lnTo>
                    <a:pt x="43804" y="309083"/>
                  </a:lnTo>
                  <a:lnTo>
                    <a:pt x="88319" y="303296"/>
                  </a:lnTo>
                  <a:lnTo>
                    <a:pt x="149880" y="288681"/>
                  </a:lnTo>
                  <a:lnTo>
                    <a:pt x="189904" y="286747"/>
                  </a:lnTo>
                  <a:lnTo>
                    <a:pt x="213345" y="290440"/>
                  </a:lnTo>
                  <a:lnTo>
                    <a:pt x="220999" y="287213"/>
                  </a:lnTo>
                  <a:lnTo>
                    <a:pt x="226103" y="280383"/>
                  </a:lnTo>
                  <a:lnTo>
                    <a:pt x="242200" y="229945"/>
                  </a:lnTo>
                  <a:lnTo>
                    <a:pt x="245921" y="174840"/>
                  </a:lnTo>
                  <a:lnTo>
                    <a:pt x="246656" y="113565"/>
                  </a:lnTo>
                  <a:lnTo>
                    <a:pt x="252373" y="70564"/>
                  </a:lnTo>
                  <a:lnTo>
                    <a:pt x="254037" y="68100"/>
                  </a:lnTo>
                  <a:lnTo>
                    <a:pt x="255886" y="84079"/>
                  </a:lnTo>
                  <a:lnTo>
                    <a:pt x="248668" y="139397"/>
                  </a:lnTo>
                  <a:lnTo>
                    <a:pt x="242582" y="184397"/>
                  </a:lnTo>
                  <a:lnTo>
                    <a:pt x="232578" y="239990"/>
                  </a:lnTo>
                  <a:lnTo>
                    <a:pt x="218718" y="300696"/>
                  </a:lnTo>
                  <a:lnTo>
                    <a:pt x="204715" y="357748"/>
                  </a:lnTo>
                  <a:lnTo>
                    <a:pt x="196273" y="414077"/>
                  </a:lnTo>
                  <a:lnTo>
                    <a:pt x="187370" y="464199"/>
                  </a:lnTo>
                  <a:lnTo>
                    <a:pt x="187517" y="524878"/>
                  </a:lnTo>
                  <a:lnTo>
                    <a:pt x="194195" y="5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3679" y="2042528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83680" y="55660"/>
                  </a:lnTo>
                  <a:lnTo>
                    <a:pt x="67606" y="73871"/>
                  </a:lnTo>
                  <a:lnTo>
                    <a:pt x="7526" y="11990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66909" y="1600331"/>
              <a:ext cx="404683" cy="431670"/>
            </a:xfrm>
            <a:custGeom>
              <a:avLst/>
              <a:gdLst/>
              <a:ahLst/>
              <a:cxnLst/>
              <a:rect l="0" t="0" r="0" b="0"/>
              <a:pathLst>
                <a:path w="404683" h="431670">
                  <a:moveTo>
                    <a:pt x="186852" y="0"/>
                  </a:moveTo>
                  <a:lnTo>
                    <a:pt x="153231" y="2340"/>
                  </a:lnTo>
                  <a:lnTo>
                    <a:pt x="117359" y="16811"/>
                  </a:lnTo>
                  <a:lnTo>
                    <a:pt x="75564" y="49498"/>
                  </a:lnTo>
                  <a:lnTo>
                    <a:pt x="35028" y="109010"/>
                  </a:lnTo>
                  <a:lnTo>
                    <a:pt x="6317" y="158418"/>
                  </a:lnTo>
                  <a:lnTo>
                    <a:pt x="0" y="212015"/>
                  </a:lnTo>
                  <a:lnTo>
                    <a:pt x="3717" y="274169"/>
                  </a:lnTo>
                  <a:lnTo>
                    <a:pt x="17816" y="331450"/>
                  </a:lnTo>
                  <a:lnTo>
                    <a:pt x="36812" y="368699"/>
                  </a:lnTo>
                  <a:lnTo>
                    <a:pt x="59726" y="386525"/>
                  </a:lnTo>
                  <a:lnTo>
                    <a:pt x="122192" y="415845"/>
                  </a:lnTo>
                  <a:lnTo>
                    <a:pt x="144076" y="423856"/>
                  </a:lnTo>
                  <a:lnTo>
                    <a:pt x="198484" y="423765"/>
                  </a:lnTo>
                  <a:lnTo>
                    <a:pt x="260879" y="416329"/>
                  </a:lnTo>
                  <a:lnTo>
                    <a:pt x="312641" y="401127"/>
                  </a:lnTo>
                  <a:lnTo>
                    <a:pt x="346436" y="381805"/>
                  </a:lnTo>
                  <a:lnTo>
                    <a:pt x="384881" y="345910"/>
                  </a:lnTo>
                  <a:lnTo>
                    <a:pt x="396918" y="325703"/>
                  </a:lnTo>
                  <a:lnTo>
                    <a:pt x="404682" y="289007"/>
                  </a:lnTo>
                  <a:lnTo>
                    <a:pt x="400259" y="268438"/>
                  </a:lnTo>
                  <a:lnTo>
                    <a:pt x="395804" y="259677"/>
                  </a:lnTo>
                  <a:lnTo>
                    <a:pt x="378375" y="246823"/>
                  </a:lnTo>
                  <a:lnTo>
                    <a:pt x="355032" y="238381"/>
                  </a:lnTo>
                  <a:lnTo>
                    <a:pt x="329059" y="234629"/>
                  </a:lnTo>
                  <a:lnTo>
                    <a:pt x="301918" y="242320"/>
                  </a:lnTo>
                  <a:lnTo>
                    <a:pt x="246366" y="275853"/>
                  </a:lnTo>
                  <a:lnTo>
                    <a:pt x="207144" y="309037"/>
                  </a:lnTo>
                  <a:lnTo>
                    <a:pt x="191581" y="328033"/>
                  </a:lnTo>
                  <a:lnTo>
                    <a:pt x="183105" y="351293"/>
                  </a:lnTo>
                  <a:lnTo>
                    <a:pt x="180507" y="377229"/>
                  </a:lnTo>
                  <a:lnTo>
                    <a:pt x="186852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0632" y="2010943"/>
              <a:ext cx="168457" cy="189513"/>
            </a:xfrm>
            <a:custGeom>
              <a:avLst/>
              <a:gdLst/>
              <a:ahLst/>
              <a:cxnLst/>
              <a:rect l="0" t="0" r="0" b="0"/>
              <a:pathLst>
                <a:path w="168457" h="189513">
                  <a:moveTo>
                    <a:pt x="168456" y="0"/>
                  </a:moveTo>
                  <a:lnTo>
                    <a:pt x="139147" y="34897"/>
                  </a:lnTo>
                  <a:lnTo>
                    <a:pt x="105123" y="89877"/>
                  </a:lnTo>
                  <a:lnTo>
                    <a:pt x="50553" y="149193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65774" y="1663502"/>
              <a:ext cx="51242" cy="442198"/>
            </a:xfrm>
            <a:custGeom>
              <a:avLst/>
              <a:gdLst/>
              <a:ahLst/>
              <a:cxnLst/>
              <a:rect l="0" t="0" r="0" b="0"/>
              <a:pathLst>
                <a:path w="51242" h="442198">
                  <a:moveTo>
                    <a:pt x="51241" y="0"/>
                  </a:moveTo>
                  <a:lnTo>
                    <a:pt x="48902" y="42028"/>
                  </a:lnTo>
                  <a:lnTo>
                    <a:pt x="35600" y="92131"/>
                  </a:lnTo>
                  <a:lnTo>
                    <a:pt x="23730" y="153120"/>
                  </a:lnTo>
                  <a:lnTo>
                    <a:pt x="12804" y="199007"/>
                  </a:lnTo>
                  <a:lnTo>
                    <a:pt x="3328" y="255497"/>
                  </a:lnTo>
                  <a:lnTo>
                    <a:pt x="0" y="315519"/>
                  </a:lnTo>
                  <a:lnTo>
                    <a:pt x="184" y="369698"/>
                  </a:lnTo>
                  <a:lnTo>
                    <a:pt x="7014" y="421161"/>
                  </a:lnTo>
                  <a:lnTo>
                    <a:pt x="9127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93055" y="1681897"/>
              <a:ext cx="466199" cy="455389"/>
            </a:xfrm>
            <a:custGeom>
              <a:avLst/>
              <a:gdLst/>
              <a:ahLst/>
              <a:cxnLst/>
              <a:rect l="0" t="0" r="0" b="0"/>
              <a:pathLst>
                <a:path w="466199" h="455389">
                  <a:moveTo>
                    <a:pt x="13473" y="23719"/>
                  </a:moveTo>
                  <a:lnTo>
                    <a:pt x="24652" y="12541"/>
                  </a:lnTo>
                  <a:lnTo>
                    <a:pt x="53960" y="0"/>
                  </a:lnTo>
                  <a:lnTo>
                    <a:pt x="92280" y="54"/>
                  </a:lnTo>
                  <a:lnTo>
                    <a:pt x="145980" y="17788"/>
                  </a:lnTo>
                  <a:lnTo>
                    <a:pt x="188476" y="36889"/>
                  </a:lnTo>
                  <a:lnTo>
                    <a:pt x="219747" y="62845"/>
                  </a:lnTo>
                  <a:lnTo>
                    <a:pt x="255690" y="115719"/>
                  </a:lnTo>
                  <a:lnTo>
                    <a:pt x="278004" y="166532"/>
                  </a:lnTo>
                  <a:lnTo>
                    <a:pt x="290204" y="222012"/>
                  </a:lnTo>
                  <a:lnTo>
                    <a:pt x="285032" y="280217"/>
                  </a:lnTo>
                  <a:lnTo>
                    <a:pt x="272919" y="323937"/>
                  </a:lnTo>
                  <a:lnTo>
                    <a:pt x="248273" y="362237"/>
                  </a:lnTo>
                  <a:lnTo>
                    <a:pt x="200111" y="413052"/>
                  </a:lnTo>
                  <a:lnTo>
                    <a:pt x="138787" y="442476"/>
                  </a:lnTo>
                  <a:lnTo>
                    <a:pt x="106213" y="446529"/>
                  </a:lnTo>
                  <a:lnTo>
                    <a:pt x="48820" y="439600"/>
                  </a:lnTo>
                  <a:lnTo>
                    <a:pt x="28793" y="427314"/>
                  </a:lnTo>
                  <a:lnTo>
                    <a:pt x="13263" y="408985"/>
                  </a:lnTo>
                  <a:lnTo>
                    <a:pt x="2462" y="385241"/>
                  </a:lnTo>
                  <a:lnTo>
                    <a:pt x="0" y="359091"/>
                  </a:lnTo>
                  <a:lnTo>
                    <a:pt x="5146" y="331870"/>
                  </a:lnTo>
                  <a:lnTo>
                    <a:pt x="19131" y="304175"/>
                  </a:lnTo>
                  <a:lnTo>
                    <a:pt x="52324" y="267864"/>
                  </a:lnTo>
                  <a:lnTo>
                    <a:pt x="97384" y="246057"/>
                  </a:lnTo>
                  <a:lnTo>
                    <a:pt x="147781" y="237776"/>
                  </a:lnTo>
                  <a:lnTo>
                    <a:pt x="188579" y="240911"/>
                  </a:lnTo>
                  <a:lnTo>
                    <a:pt x="241041" y="260857"/>
                  </a:lnTo>
                  <a:lnTo>
                    <a:pt x="275483" y="282845"/>
                  </a:lnTo>
                  <a:lnTo>
                    <a:pt x="329170" y="338805"/>
                  </a:lnTo>
                  <a:lnTo>
                    <a:pt x="392296" y="395270"/>
                  </a:lnTo>
                  <a:lnTo>
                    <a:pt x="444924" y="441713"/>
                  </a:lnTo>
                  <a:lnTo>
                    <a:pt x="466198" y="4553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611274" y="2363322"/>
            <a:ext cx="2295214" cy="795228"/>
            <a:chOff x="3611274" y="2363322"/>
            <a:chExt cx="2295214" cy="795228"/>
          </a:xfrm>
        </p:grpSpPr>
        <p:sp>
          <p:nvSpPr>
            <p:cNvPr id="33" name="Freeform 32"/>
            <p:cNvSpPr/>
            <p:nvPr/>
          </p:nvSpPr>
          <p:spPr>
            <a:xfrm>
              <a:off x="3611274" y="2411026"/>
              <a:ext cx="36693" cy="515897"/>
            </a:xfrm>
            <a:custGeom>
              <a:avLst/>
              <a:gdLst/>
              <a:ahLst/>
              <a:cxnLst/>
              <a:rect l="0" t="0" r="0" b="0"/>
              <a:pathLst>
                <a:path w="36693" h="515897">
                  <a:moveTo>
                    <a:pt x="0" y="0"/>
                  </a:moveTo>
                  <a:lnTo>
                    <a:pt x="3120" y="52050"/>
                  </a:lnTo>
                  <a:lnTo>
                    <a:pt x="11453" y="108228"/>
                  </a:lnTo>
                  <a:lnTo>
                    <a:pt x="16789" y="149877"/>
                  </a:lnTo>
                  <a:lnTo>
                    <a:pt x="19160" y="195683"/>
                  </a:lnTo>
                  <a:lnTo>
                    <a:pt x="26084" y="250742"/>
                  </a:lnTo>
                  <a:lnTo>
                    <a:pt x="29956" y="313460"/>
                  </a:lnTo>
                  <a:lnTo>
                    <a:pt x="36692" y="372727"/>
                  </a:lnTo>
                  <a:lnTo>
                    <a:pt x="33465" y="406252"/>
                  </a:lnTo>
                  <a:lnTo>
                    <a:pt x="17919" y="465902"/>
                  </a:lnTo>
                  <a:lnTo>
                    <a:pt x="10529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42860" y="2790051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178984" y="0"/>
                  </a:moveTo>
                  <a:lnTo>
                    <a:pt x="176644" y="33622"/>
                  </a:lnTo>
                  <a:lnTo>
                    <a:pt x="159198" y="88443"/>
                  </a:lnTo>
                  <a:lnTo>
                    <a:pt x="144140" y="144073"/>
                  </a:lnTo>
                  <a:lnTo>
                    <a:pt x="123255" y="202723"/>
                  </a:lnTo>
                  <a:lnTo>
                    <a:pt x="97656" y="245545"/>
                  </a:lnTo>
                  <a:lnTo>
                    <a:pt x="38374" y="30764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37658" y="2404725"/>
              <a:ext cx="305327" cy="553783"/>
            </a:xfrm>
            <a:custGeom>
              <a:avLst/>
              <a:gdLst/>
              <a:ahLst/>
              <a:cxnLst/>
              <a:rect l="0" t="0" r="0" b="0"/>
              <a:pathLst>
                <a:path w="305327" h="553783">
                  <a:moveTo>
                    <a:pt x="0" y="48414"/>
                  </a:moveTo>
                  <a:lnTo>
                    <a:pt x="5589" y="31647"/>
                  </a:lnTo>
                  <a:lnTo>
                    <a:pt x="20811" y="17176"/>
                  </a:lnTo>
                  <a:lnTo>
                    <a:pt x="43174" y="5285"/>
                  </a:lnTo>
                  <a:lnTo>
                    <a:pt x="68711" y="0"/>
                  </a:lnTo>
                  <a:lnTo>
                    <a:pt x="103807" y="2614"/>
                  </a:lnTo>
                  <a:lnTo>
                    <a:pt x="145937" y="15148"/>
                  </a:lnTo>
                  <a:lnTo>
                    <a:pt x="199750" y="59255"/>
                  </a:lnTo>
                  <a:lnTo>
                    <a:pt x="212780" y="74290"/>
                  </a:lnTo>
                  <a:lnTo>
                    <a:pt x="238223" y="133066"/>
                  </a:lnTo>
                  <a:lnTo>
                    <a:pt x="249481" y="177959"/>
                  </a:lnTo>
                  <a:lnTo>
                    <a:pt x="251735" y="224059"/>
                  </a:lnTo>
                  <a:lnTo>
                    <a:pt x="249283" y="275932"/>
                  </a:lnTo>
                  <a:lnTo>
                    <a:pt x="241814" y="307461"/>
                  </a:lnTo>
                  <a:lnTo>
                    <a:pt x="211542" y="369122"/>
                  </a:lnTo>
                  <a:lnTo>
                    <a:pt x="177097" y="415791"/>
                  </a:lnTo>
                  <a:lnTo>
                    <a:pt x="130072" y="442576"/>
                  </a:lnTo>
                  <a:lnTo>
                    <a:pt x="82863" y="454152"/>
                  </a:lnTo>
                  <a:lnTo>
                    <a:pt x="59835" y="450620"/>
                  </a:lnTo>
                  <a:lnTo>
                    <a:pt x="50418" y="446403"/>
                  </a:lnTo>
                  <a:lnTo>
                    <a:pt x="36836" y="432359"/>
                  </a:lnTo>
                  <a:lnTo>
                    <a:pt x="31576" y="423700"/>
                  </a:lnTo>
                  <a:lnTo>
                    <a:pt x="28851" y="404721"/>
                  </a:lnTo>
                  <a:lnTo>
                    <a:pt x="29763" y="394747"/>
                  </a:lnTo>
                  <a:lnTo>
                    <a:pt x="37014" y="377425"/>
                  </a:lnTo>
                  <a:lnTo>
                    <a:pt x="42223" y="369530"/>
                  </a:lnTo>
                  <a:lnTo>
                    <a:pt x="57371" y="357639"/>
                  </a:lnTo>
                  <a:lnTo>
                    <a:pt x="76970" y="349624"/>
                  </a:lnTo>
                  <a:lnTo>
                    <a:pt x="113143" y="346282"/>
                  </a:lnTo>
                  <a:lnTo>
                    <a:pt x="147777" y="353351"/>
                  </a:lnTo>
                  <a:lnTo>
                    <a:pt x="194570" y="376107"/>
                  </a:lnTo>
                  <a:lnTo>
                    <a:pt x="232626" y="408722"/>
                  </a:lnTo>
                  <a:lnTo>
                    <a:pt x="264615" y="467667"/>
                  </a:lnTo>
                  <a:lnTo>
                    <a:pt x="290086" y="521948"/>
                  </a:lnTo>
                  <a:lnTo>
                    <a:pt x="301970" y="551784"/>
                  </a:lnTo>
                  <a:lnTo>
                    <a:pt x="305326" y="55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58798" y="2853222"/>
              <a:ext cx="58232" cy="305328"/>
            </a:xfrm>
            <a:custGeom>
              <a:avLst/>
              <a:gdLst/>
              <a:ahLst/>
              <a:cxnLst/>
              <a:rect l="0" t="0" r="0" b="0"/>
              <a:pathLst>
                <a:path w="58232" h="305328">
                  <a:moveTo>
                    <a:pt x="52642" y="0"/>
                  </a:moveTo>
                  <a:lnTo>
                    <a:pt x="58231" y="58617"/>
                  </a:lnTo>
                  <a:lnTo>
                    <a:pt x="53789" y="121197"/>
                  </a:lnTo>
                  <a:lnTo>
                    <a:pt x="41647" y="183644"/>
                  </a:lnTo>
                  <a:lnTo>
                    <a:pt x="22394" y="236057"/>
                  </a:lnTo>
                  <a:lnTo>
                    <a:pt x="3758" y="28775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69326" y="2412560"/>
              <a:ext cx="570538" cy="545156"/>
            </a:xfrm>
            <a:custGeom>
              <a:avLst/>
              <a:gdLst/>
              <a:ahLst/>
              <a:cxnLst/>
              <a:rect l="0" t="0" r="0" b="0"/>
              <a:pathLst>
                <a:path w="570538" h="545156">
                  <a:moveTo>
                    <a:pt x="0" y="103750"/>
                  </a:moveTo>
                  <a:lnTo>
                    <a:pt x="20244" y="59788"/>
                  </a:lnTo>
                  <a:lnTo>
                    <a:pt x="42142" y="42877"/>
                  </a:lnTo>
                  <a:lnTo>
                    <a:pt x="103902" y="14193"/>
                  </a:lnTo>
                  <a:lnTo>
                    <a:pt x="141140" y="3645"/>
                  </a:lnTo>
                  <a:lnTo>
                    <a:pt x="199617" y="0"/>
                  </a:lnTo>
                  <a:lnTo>
                    <a:pt x="253858" y="1260"/>
                  </a:lnTo>
                  <a:lnTo>
                    <a:pt x="311581" y="21461"/>
                  </a:lnTo>
                  <a:lnTo>
                    <a:pt x="323534" y="27834"/>
                  </a:lnTo>
                  <a:lnTo>
                    <a:pt x="331503" y="37932"/>
                  </a:lnTo>
                  <a:lnTo>
                    <a:pt x="340357" y="64749"/>
                  </a:lnTo>
                  <a:lnTo>
                    <a:pt x="334934" y="93045"/>
                  </a:lnTo>
                  <a:lnTo>
                    <a:pt x="308445" y="138161"/>
                  </a:lnTo>
                  <a:lnTo>
                    <a:pt x="270570" y="176898"/>
                  </a:lnTo>
                  <a:lnTo>
                    <a:pt x="208921" y="226551"/>
                  </a:lnTo>
                  <a:lnTo>
                    <a:pt x="156319" y="268694"/>
                  </a:lnTo>
                  <a:lnTo>
                    <a:pt x="154516" y="274544"/>
                  </a:lnTo>
                  <a:lnTo>
                    <a:pt x="157993" y="279614"/>
                  </a:lnTo>
                  <a:lnTo>
                    <a:pt x="164990" y="284164"/>
                  </a:lnTo>
                  <a:lnTo>
                    <a:pt x="202784" y="290567"/>
                  </a:lnTo>
                  <a:lnTo>
                    <a:pt x="262206" y="292465"/>
                  </a:lnTo>
                  <a:lnTo>
                    <a:pt x="314907" y="293027"/>
                  </a:lnTo>
                  <a:lnTo>
                    <a:pt x="374636" y="294386"/>
                  </a:lnTo>
                  <a:lnTo>
                    <a:pt x="428375" y="304707"/>
                  </a:lnTo>
                  <a:lnTo>
                    <a:pt x="462278" y="317711"/>
                  </a:lnTo>
                  <a:lnTo>
                    <a:pt x="523220" y="348399"/>
                  </a:lnTo>
                  <a:lnTo>
                    <a:pt x="553868" y="374474"/>
                  </a:lnTo>
                  <a:lnTo>
                    <a:pt x="569781" y="400774"/>
                  </a:lnTo>
                  <a:lnTo>
                    <a:pt x="570537" y="410561"/>
                  </a:lnTo>
                  <a:lnTo>
                    <a:pt x="565137" y="430793"/>
                  </a:lnTo>
                  <a:lnTo>
                    <a:pt x="543355" y="461915"/>
                  </a:lnTo>
                  <a:lnTo>
                    <a:pt x="483949" y="501188"/>
                  </a:lnTo>
                  <a:lnTo>
                    <a:pt x="430261" y="521637"/>
                  </a:lnTo>
                  <a:lnTo>
                    <a:pt x="385809" y="532413"/>
                  </a:lnTo>
                  <a:lnTo>
                    <a:pt x="339927" y="539932"/>
                  </a:lnTo>
                  <a:lnTo>
                    <a:pt x="296138" y="543274"/>
                  </a:lnTo>
                  <a:lnTo>
                    <a:pt x="237613" y="545155"/>
                  </a:lnTo>
                  <a:lnTo>
                    <a:pt x="178520" y="537385"/>
                  </a:lnTo>
                  <a:lnTo>
                    <a:pt x="157927" y="5248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22093" y="2800580"/>
              <a:ext cx="126343" cy="221099"/>
            </a:xfrm>
            <a:custGeom>
              <a:avLst/>
              <a:gdLst/>
              <a:ahLst/>
              <a:cxnLst/>
              <a:rect l="0" t="0" r="0" b="0"/>
              <a:pathLst>
                <a:path w="126343" h="221099">
                  <a:moveTo>
                    <a:pt x="126342" y="0"/>
                  </a:moveTo>
                  <a:lnTo>
                    <a:pt x="123222" y="54144"/>
                  </a:lnTo>
                  <a:lnTo>
                    <a:pt x="115597" y="81386"/>
                  </a:lnTo>
                  <a:lnTo>
                    <a:pt x="77874" y="139818"/>
                  </a:lnTo>
                  <a:lnTo>
                    <a:pt x="21083" y="19988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40621" y="2520802"/>
              <a:ext cx="435504" cy="458763"/>
            </a:xfrm>
            <a:custGeom>
              <a:avLst/>
              <a:gdLst/>
              <a:ahLst/>
              <a:cxnLst/>
              <a:rect l="0" t="0" r="0" b="0"/>
              <a:pathLst>
                <a:path w="435504" h="458763">
                  <a:moveTo>
                    <a:pt x="123627" y="27094"/>
                  </a:moveTo>
                  <a:lnTo>
                    <a:pt x="118038" y="4737"/>
                  </a:lnTo>
                  <a:lnTo>
                    <a:pt x="111713" y="491"/>
                  </a:lnTo>
                  <a:lnTo>
                    <a:pt x="102816" y="0"/>
                  </a:lnTo>
                  <a:lnTo>
                    <a:pt x="92206" y="2012"/>
                  </a:lnTo>
                  <a:lnTo>
                    <a:pt x="71058" y="16727"/>
                  </a:lnTo>
                  <a:lnTo>
                    <a:pt x="51130" y="40034"/>
                  </a:lnTo>
                  <a:lnTo>
                    <a:pt x="22392" y="96417"/>
                  </a:lnTo>
                  <a:lnTo>
                    <a:pt x="2498" y="157539"/>
                  </a:lnTo>
                  <a:lnTo>
                    <a:pt x="0" y="217303"/>
                  </a:lnTo>
                  <a:lnTo>
                    <a:pt x="6148" y="276475"/>
                  </a:lnTo>
                  <a:lnTo>
                    <a:pt x="12143" y="305216"/>
                  </a:lnTo>
                  <a:lnTo>
                    <a:pt x="51884" y="366316"/>
                  </a:lnTo>
                  <a:lnTo>
                    <a:pt x="71854" y="389599"/>
                  </a:lnTo>
                  <a:lnTo>
                    <a:pt x="130506" y="429761"/>
                  </a:lnTo>
                  <a:lnTo>
                    <a:pt x="180258" y="441071"/>
                  </a:lnTo>
                  <a:lnTo>
                    <a:pt x="230224" y="438053"/>
                  </a:lnTo>
                  <a:lnTo>
                    <a:pt x="268296" y="428579"/>
                  </a:lnTo>
                  <a:lnTo>
                    <a:pt x="323309" y="403951"/>
                  </a:lnTo>
                  <a:lnTo>
                    <a:pt x="355148" y="386890"/>
                  </a:lnTo>
                  <a:lnTo>
                    <a:pt x="381219" y="361428"/>
                  </a:lnTo>
                  <a:lnTo>
                    <a:pt x="410989" y="305741"/>
                  </a:lnTo>
                  <a:lnTo>
                    <a:pt x="430000" y="262644"/>
                  </a:lnTo>
                  <a:lnTo>
                    <a:pt x="435503" y="221409"/>
                  </a:lnTo>
                  <a:lnTo>
                    <a:pt x="432645" y="197684"/>
                  </a:lnTo>
                  <a:lnTo>
                    <a:pt x="424355" y="178561"/>
                  </a:lnTo>
                  <a:lnTo>
                    <a:pt x="418869" y="170186"/>
                  </a:lnTo>
                  <a:lnTo>
                    <a:pt x="409362" y="165772"/>
                  </a:lnTo>
                  <a:lnTo>
                    <a:pt x="383202" y="163988"/>
                  </a:lnTo>
                  <a:lnTo>
                    <a:pt x="321087" y="180780"/>
                  </a:lnTo>
                  <a:lnTo>
                    <a:pt x="272596" y="209747"/>
                  </a:lnTo>
                  <a:lnTo>
                    <a:pt x="212073" y="265338"/>
                  </a:lnTo>
                  <a:lnTo>
                    <a:pt x="190517" y="292267"/>
                  </a:lnTo>
                  <a:lnTo>
                    <a:pt x="182602" y="318474"/>
                  </a:lnTo>
                  <a:lnTo>
                    <a:pt x="177521" y="377369"/>
                  </a:lnTo>
                  <a:lnTo>
                    <a:pt x="184922" y="424487"/>
                  </a:lnTo>
                  <a:lnTo>
                    <a:pt x="197327" y="4587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69575" y="2884808"/>
              <a:ext cx="71505" cy="189514"/>
            </a:xfrm>
            <a:custGeom>
              <a:avLst/>
              <a:gdLst/>
              <a:ahLst/>
              <a:cxnLst/>
              <a:rect l="0" t="0" r="0" b="0"/>
              <a:pathLst>
                <a:path w="71505" h="189514">
                  <a:moveTo>
                    <a:pt x="63171" y="0"/>
                  </a:moveTo>
                  <a:lnTo>
                    <a:pt x="71504" y="37478"/>
                  </a:lnTo>
                  <a:lnTo>
                    <a:pt x="70384" y="61111"/>
                  </a:lnTo>
                  <a:lnTo>
                    <a:pt x="50601" y="104878"/>
                  </a:lnTo>
                  <a:lnTo>
                    <a:pt x="13469" y="16008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82260" y="2363322"/>
              <a:ext cx="224228" cy="595186"/>
            </a:xfrm>
            <a:custGeom>
              <a:avLst/>
              <a:gdLst/>
              <a:ahLst/>
              <a:cxnLst/>
              <a:rect l="0" t="0" r="0" b="0"/>
              <a:pathLst>
                <a:path w="224228" h="595186">
                  <a:moveTo>
                    <a:pt x="192641" y="5589"/>
                  </a:moveTo>
                  <a:lnTo>
                    <a:pt x="175873" y="0"/>
                  </a:lnTo>
                  <a:lnTo>
                    <a:pt x="143089" y="2114"/>
                  </a:lnTo>
                  <a:lnTo>
                    <a:pt x="103740" y="21327"/>
                  </a:lnTo>
                  <a:lnTo>
                    <a:pt x="64163" y="53195"/>
                  </a:lnTo>
                  <a:lnTo>
                    <a:pt x="26883" y="105243"/>
                  </a:lnTo>
                  <a:lnTo>
                    <a:pt x="2231" y="165914"/>
                  </a:lnTo>
                  <a:lnTo>
                    <a:pt x="0" y="191489"/>
                  </a:lnTo>
                  <a:lnTo>
                    <a:pt x="4078" y="214553"/>
                  </a:lnTo>
                  <a:lnTo>
                    <a:pt x="13689" y="236503"/>
                  </a:lnTo>
                  <a:lnTo>
                    <a:pt x="28879" y="251717"/>
                  </a:lnTo>
                  <a:lnTo>
                    <a:pt x="37843" y="257412"/>
                  </a:lnTo>
                  <a:lnTo>
                    <a:pt x="57161" y="260620"/>
                  </a:lnTo>
                  <a:lnTo>
                    <a:pt x="77446" y="256977"/>
                  </a:lnTo>
                  <a:lnTo>
                    <a:pt x="98160" y="247559"/>
                  </a:lnTo>
                  <a:lnTo>
                    <a:pt x="112825" y="232454"/>
                  </a:lnTo>
                  <a:lnTo>
                    <a:pt x="131772" y="194162"/>
                  </a:lnTo>
                  <a:lnTo>
                    <a:pt x="138916" y="130883"/>
                  </a:lnTo>
                  <a:lnTo>
                    <a:pt x="139785" y="75572"/>
                  </a:lnTo>
                  <a:lnTo>
                    <a:pt x="139957" y="22880"/>
                  </a:lnTo>
                  <a:lnTo>
                    <a:pt x="139993" y="82404"/>
                  </a:lnTo>
                  <a:lnTo>
                    <a:pt x="139997" y="125907"/>
                  </a:lnTo>
                  <a:lnTo>
                    <a:pt x="143118" y="187078"/>
                  </a:lnTo>
                  <a:lnTo>
                    <a:pt x="149064" y="249670"/>
                  </a:lnTo>
                  <a:lnTo>
                    <a:pt x="150094" y="309666"/>
                  </a:lnTo>
                  <a:lnTo>
                    <a:pt x="155988" y="362538"/>
                  </a:lnTo>
                  <a:lnTo>
                    <a:pt x="159554" y="424607"/>
                  </a:lnTo>
                  <a:lnTo>
                    <a:pt x="177378" y="483682"/>
                  </a:lnTo>
                  <a:lnTo>
                    <a:pt x="198032" y="539235"/>
                  </a:lnTo>
                  <a:lnTo>
                    <a:pt x="224227" y="5951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643638" y="2329128"/>
            <a:ext cx="1334588" cy="724137"/>
            <a:chOff x="5643638" y="2329128"/>
            <a:chExt cx="1334588" cy="724137"/>
          </a:xfrm>
        </p:grpSpPr>
        <p:sp>
          <p:nvSpPr>
            <p:cNvPr id="43" name="Freeform 42"/>
            <p:cNvSpPr/>
            <p:nvPr/>
          </p:nvSpPr>
          <p:spPr>
            <a:xfrm>
              <a:off x="5643638" y="2329128"/>
              <a:ext cx="252321" cy="650437"/>
            </a:xfrm>
            <a:custGeom>
              <a:avLst/>
              <a:gdLst/>
              <a:ahLst/>
              <a:cxnLst/>
              <a:rect l="0" t="0" r="0" b="0"/>
              <a:pathLst>
                <a:path w="252321" h="650437">
                  <a:moveTo>
                    <a:pt x="178621" y="29255"/>
                  </a:moveTo>
                  <a:lnTo>
                    <a:pt x="160640" y="13614"/>
                  </a:lnTo>
                  <a:lnTo>
                    <a:pt x="143723" y="5536"/>
                  </a:lnTo>
                  <a:lnTo>
                    <a:pt x="108879" y="0"/>
                  </a:lnTo>
                  <a:lnTo>
                    <a:pt x="85623" y="4945"/>
                  </a:lnTo>
                  <a:lnTo>
                    <a:pt x="55919" y="20882"/>
                  </a:lnTo>
                  <a:lnTo>
                    <a:pt x="39859" y="36062"/>
                  </a:lnTo>
                  <a:lnTo>
                    <a:pt x="8948" y="91705"/>
                  </a:lnTo>
                  <a:lnTo>
                    <a:pt x="1476" y="143973"/>
                  </a:lnTo>
                  <a:lnTo>
                    <a:pt x="0" y="206290"/>
                  </a:lnTo>
                  <a:lnTo>
                    <a:pt x="5297" y="258417"/>
                  </a:lnTo>
                  <a:lnTo>
                    <a:pt x="14311" y="291737"/>
                  </a:lnTo>
                  <a:lnTo>
                    <a:pt x="19948" y="300169"/>
                  </a:lnTo>
                  <a:lnTo>
                    <a:pt x="35570" y="312658"/>
                  </a:lnTo>
                  <a:lnTo>
                    <a:pt x="69685" y="320677"/>
                  </a:lnTo>
                  <a:lnTo>
                    <a:pt x="114729" y="314981"/>
                  </a:lnTo>
                  <a:lnTo>
                    <a:pt x="145652" y="304727"/>
                  </a:lnTo>
                  <a:lnTo>
                    <a:pt x="162409" y="293627"/>
                  </a:lnTo>
                  <a:lnTo>
                    <a:pt x="174535" y="277775"/>
                  </a:lnTo>
                  <a:lnTo>
                    <a:pt x="182654" y="257861"/>
                  </a:lnTo>
                  <a:lnTo>
                    <a:pt x="186055" y="221512"/>
                  </a:lnTo>
                  <a:lnTo>
                    <a:pt x="174242" y="166487"/>
                  </a:lnTo>
                  <a:lnTo>
                    <a:pt x="157449" y="113531"/>
                  </a:lnTo>
                  <a:lnTo>
                    <a:pt x="150121" y="78792"/>
                  </a:lnTo>
                  <a:lnTo>
                    <a:pt x="149576" y="60630"/>
                  </a:lnTo>
                  <a:lnTo>
                    <a:pt x="151069" y="60700"/>
                  </a:lnTo>
                  <a:lnTo>
                    <a:pt x="153234" y="64256"/>
                  </a:lnTo>
                  <a:lnTo>
                    <a:pt x="168446" y="121457"/>
                  </a:lnTo>
                  <a:lnTo>
                    <a:pt x="182200" y="176799"/>
                  </a:lnTo>
                  <a:lnTo>
                    <a:pt x="195012" y="235651"/>
                  </a:lnTo>
                  <a:lnTo>
                    <a:pt x="201876" y="292336"/>
                  </a:lnTo>
                  <a:lnTo>
                    <a:pt x="208560" y="348594"/>
                  </a:lnTo>
                  <a:lnTo>
                    <a:pt x="209881" y="404766"/>
                  </a:lnTo>
                  <a:lnTo>
                    <a:pt x="210142" y="460922"/>
                  </a:lnTo>
                  <a:lnTo>
                    <a:pt x="212518" y="487829"/>
                  </a:lnTo>
                  <a:lnTo>
                    <a:pt x="233922" y="544535"/>
                  </a:lnTo>
                  <a:lnTo>
                    <a:pt x="249089" y="600832"/>
                  </a:lnTo>
                  <a:lnTo>
                    <a:pt x="252320" y="6504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69658" y="2832165"/>
              <a:ext cx="102273" cy="221100"/>
            </a:xfrm>
            <a:custGeom>
              <a:avLst/>
              <a:gdLst/>
              <a:ahLst/>
              <a:cxnLst/>
              <a:rect l="0" t="0" r="0" b="0"/>
              <a:pathLst>
                <a:path w="102273" h="221100">
                  <a:moveTo>
                    <a:pt x="63171" y="0"/>
                  </a:moveTo>
                  <a:lnTo>
                    <a:pt x="86047" y="26387"/>
                  </a:lnTo>
                  <a:lnTo>
                    <a:pt x="99064" y="63451"/>
                  </a:lnTo>
                  <a:lnTo>
                    <a:pt x="102272" y="108618"/>
                  </a:lnTo>
                  <a:lnTo>
                    <a:pt x="93468" y="159626"/>
                  </a:lnTo>
                  <a:lnTo>
                    <a:pt x="85995" y="184419"/>
                  </a:lnTo>
                  <a:lnTo>
                    <a:pt x="74874" y="203237"/>
                  </a:lnTo>
                  <a:lnTo>
                    <a:pt x="66294" y="209191"/>
                  </a:lnTo>
                  <a:lnTo>
                    <a:pt x="34200" y="21757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01285" y="2337326"/>
              <a:ext cx="94757" cy="610654"/>
            </a:xfrm>
            <a:custGeom>
              <a:avLst/>
              <a:gdLst/>
              <a:ahLst/>
              <a:cxnLst/>
              <a:rect l="0" t="0" r="0" b="0"/>
              <a:pathLst>
                <a:path w="94757" h="610654">
                  <a:moveTo>
                    <a:pt x="0" y="0"/>
                  </a:moveTo>
                  <a:lnTo>
                    <a:pt x="14654" y="55141"/>
                  </a:lnTo>
                  <a:lnTo>
                    <a:pt x="27028" y="112104"/>
                  </a:lnTo>
                  <a:lnTo>
                    <a:pt x="33805" y="171536"/>
                  </a:lnTo>
                  <a:lnTo>
                    <a:pt x="40472" y="233665"/>
                  </a:lnTo>
                  <a:lnTo>
                    <a:pt x="42959" y="292168"/>
                  </a:lnTo>
                  <a:lnTo>
                    <a:pt x="49253" y="340552"/>
                  </a:lnTo>
                  <a:lnTo>
                    <a:pt x="51972" y="399416"/>
                  </a:lnTo>
                  <a:lnTo>
                    <a:pt x="58099" y="456103"/>
                  </a:lnTo>
                  <a:lnTo>
                    <a:pt x="83876" y="519597"/>
                  </a:lnTo>
                  <a:lnTo>
                    <a:pt x="92607" y="575292"/>
                  </a:lnTo>
                  <a:lnTo>
                    <a:pt x="94756" y="6106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44361" y="2358383"/>
              <a:ext cx="533865" cy="560128"/>
            </a:xfrm>
            <a:custGeom>
              <a:avLst/>
              <a:gdLst/>
              <a:ahLst/>
              <a:cxnLst/>
              <a:rect l="0" t="0" r="0" b="0"/>
              <a:pathLst>
                <a:path w="533865" h="560128">
                  <a:moveTo>
                    <a:pt x="283349" y="21057"/>
                  </a:moveTo>
                  <a:lnTo>
                    <a:pt x="266581" y="9879"/>
                  </a:lnTo>
                  <a:lnTo>
                    <a:pt x="228208" y="2927"/>
                  </a:lnTo>
                  <a:lnTo>
                    <a:pt x="171245" y="1748"/>
                  </a:lnTo>
                  <a:lnTo>
                    <a:pt x="114932" y="11567"/>
                  </a:lnTo>
                  <a:lnTo>
                    <a:pt x="54283" y="29383"/>
                  </a:lnTo>
                  <a:lnTo>
                    <a:pt x="8327" y="65885"/>
                  </a:lnTo>
                  <a:lnTo>
                    <a:pt x="2905" y="75509"/>
                  </a:lnTo>
                  <a:lnTo>
                    <a:pt x="0" y="95561"/>
                  </a:lnTo>
                  <a:lnTo>
                    <a:pt x="4372" y="105821"/>
                  </a:lnTo>
                  <a:lnTo>
                    <a:pt x="21709" y="126580"/>
                  </a:lnTo>
                  <a:lnTo>
                    <a:pt x="76106" y="159230"/>
                  </a:lnTo>
                  <a:lnTo>
                    <a:pt x="135176" y="191850"/>
                  </a:lnTo>
                  <a:lnTo>
                    <a:pt x="185893" y="216202"/>
                  </a:lnTo>
                  <a:lnTo>
                    <a:pt x="237965" y="238235"/>
                  </a:lnTo>
                  <a:lnTo>
                    <a:pt x="296028" y="265170"/>
                  </a:lnTo>
                  <a:lnTo>
                    <a:pt x="346507" y="295378"/>
                  </a:lnTo>
                  <a:lnTo>
                    <a:pt x="396689" y="326555"/>
                  </a:lnTo>
                  <a:lnTo>
                    <a:pt x="455302" y="368531"/>
                  </a:lnTo>
                  <a:lnTo>
                    <a:pt x="505862" y="424436"/>
                  </a:lnTo>
                  <a:lnTo>
                    <a:pt x="533864" y="485395"/>
                  </a:lnTo>
                  <a:lnTo>
                    <a:pt x="533417" y="497902"/>
                  </a:lnTo>
                  <a:lnTo>
                    <a:pt x="528440" y="508579"/>
                  </a:lnTo>
                  <a:lnTo>
                    <a:pt x="492419" y="542527"/>
                  </a:lnTo>
                  <a:lnTo>
                    <a:pt x="439531" y="559012"/>
                  </a:lnTo>
                  <a:lnTo>
                    <a:pt x="377589" y="560127"/>
                  </a:lnTo>
                  <a:lnTo>
                    <a:pt x="342000" y="549592"/>
                  </a:lnTo>
                  <a:lnTo>
                    <a:pt x="292538" y="517692"/>
                  </a:lnTo>
                  <a:lnTo>
                    <a:pt x="262866" y="486279"/>
                  </a:lnTo>
                  <a:lnTo>
                    <a:pt x="245780" y="448921"/>
                  </a:lnTo>
                  <a:lnTo>
                    <a:pt x="240524" y="405801"/>
                  </a:lnTo>
                  <a:lnTo>
                    <a:pt x="244144" y="344845"/>
                  </a:lnTo>
                  <a:lnTo>
                    <a:pt x="255847" y="282327"/>
                  </a:lnTo>
                  <a:lnTo>
                    <a:pt x="272896" y="219110"/>
                  </a:lnTo>
                  <a:lnTo>
                    <a:pt x="286491" y="181515"/>
                  </a:lnTo>
                  <a:lnTo>
                    <a:pt x="310452" y="126675"/>
                  </a:lnTo>
                  <a:lnTo>
                    <a:pt x="334433" y="68154"/>
                  </a:lnTo>
                  <a:lnTo>
                    <a:pt x="350198" y="24381"/>
                  </a:lnTo>
                  <a:lnTo>
                    <a:pt x="34651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316713" y="1299218"/>
            <a:ext cx="2398603" cy="1941722"/>
            <a:chOff x="3316713" y="1299218"/>
            <a:chExt cx="2398603" cy="1941722"/>
          </a:xfrm>
        </p:grpSpPr>
        <p:sp>
          <p:nvSpPr>
            <p:cNvPr id="48" name="Freeform 47"/>
            <p:cNvSpPr/>
            <p:nvPr/>
          </p:nvSpPr>
          <p:spPr>
            <a:xfrm>
              <a:off x="3316713" y="1337339"/>
              <a:ext cx="448757" cy="844895"/>
            </a:xfrm>
            <a:custGeom>
              <a:avLst/>
              <a:gdLst/>
              <a:ahLst/>
              <a:cxnLst/>
              <a:rect l="0" t="0" r="0" b="0"/>
              <a:pathLst>
                <a:path w="448757" h="844895">
                  <a:moveTo>
                    <a:pt x="210333" y="31365"/>
                  </a:moveTo>
                  <a:lnTo>
                    <a:pt x="187976" y="31365"/>
                  </a:lnTo>
                  <a:lnTo>
                    <a:pt x="167642" y="40724"/>
                  </a:lnTo>
                  <a:lnTo>
                    <a:pt x="157305" y="48133"/>
                  </a:lnTo>
                  <a:lnTo>
                    <a:pt x="123906" y="108117"/>
                  </a:lnTo>
                  <a:lnTo>
                    <a:pt x="94779" y="167452"/>
                  </a:lnTo>
                  <a:lnTo>
                    <a:pt x="66495" y="229822"/>
                  </a:lnTo>
                  <a:lnTo>
                    <a:pt x="45402" y="286699"/>
                  </a:lnTo>
                  <a:lnTo>
                    <a:pt x="24335" y="342416"/>
                  </a:lnTo>
                  <a:lnTo>
                    <a:pt x="8863" y="395969"/>
                  </a:lnTo>
                  <a:lnTo>
                    <a:pt x="2459" y="448882"/>
                  </a:lnTo>
                  <a:lnTo>
                    <a:pt x="562" y="501604"/>
                  </a:lnTo>
                  <a:lnTo>
                    <a:pt x="0" y="554271"/>
                  </a:lnTo>
                  <a:lnTo>
                    <a:pt x="5423" y="606920"/>
                  </a:lnTo>
                  <a:lnTo>
                    <a:pt x="17735" y="668707"/>
                  </a:lnTo>
                  <a:lnTo>
                    <a:pt x="34552" y="722853"/>
                  </a:lnTo>
                  <a:lnTo>
                    <a:pt x="73744" y="786000"/>
                  </a:lnTo>
                  <a:lnTo>
                    <a:pt x="101594" y="816818"/>
                  </a:lnTo>
                  <a:lnTo>
                    <a:pt x="128201" y="832761"/>
                  </a:lnTo>
                  <a:lnTo>
                    <a:pt x="169490" y="844894"/>
                  </a:lnTo>
                  <a:lnTo>
                    <a:pt x="218769" y="844719"/>
                  </a:lnTo>
                  <a:lnTo>
                    <a:pt x="264825" y="826080"/>
                  </a:lnTo>
                  <a:lnTo>
                    <a:pt x="312734" y="795576"/>
                  </a:lnTo>
                  <a:lnTo>
                    <a:pt x="360681" y="736391"/>
                  </a:lnTo>
                  <a:lnTo>
                    <a:pt x="386087" y="691465"/>
                  </a:lnTo>
                  <a:lnTo>
                    <a:pt x="413675" y="631285"/>
                  </a:lnTo>
                  <a:lnTo>
                    <a:pt x="430697" y="578114"/>
                  </a:lnTo>
                  <a:lnTo>
                    <a:pt x="439735" y="516961"/>
                  </a:lnTo>
                  <a:lnTo>
                    <a:pt x="448756" y="456962"/>
                  </a:lnTo>
                  <a:lnTo>
                    <a:pt x="448632" y="400050"/>
                  </a:lnTo>
                  <a:lnTo>
                    <a:pt x="443278" y="343748"/>
                  </a:lnTo>
                  <a:lnTo>
                    <a:pt x="433815" y="281500"/>
                  </a:lnTo>
                  <a:lnTo>
                    <a:pt x="420681" y="229863"/>
                  </a:lnTo>
                  <a:lnTo>
                    <a:pt x="401232" y="174950"/>
                  </a:lnTo>
                  <a:lnTo>
                    <a:pt x="371101" y="116477"/>
                  </a:lnTo>
                  <a:lnTo>
                    <a:pt x="342682" y="64237"/>
                  </a:lnTo>
                  <a:lnTo>
                    <a:pt x="302877" y="19389"/>
                  </a:lnTo>
                  <a:lnTo>
                    <a:pt x="267260" y="0"/>
                  </a:lnTo>
                  <a:lnTo>
                    <a:pt x="240703" y="268"/>
                  </a:lnTo>
                  <a:lnTo>
                    <a:pt x="227070" y="3615"/>
                  </a:lnTo>
                  <a:lnTo>
                    <a:pt x="205684" y="16692"/>
                  </a:lnTo>
                  <a:lnTo>
                    <a:pt x="172890" y="53683"/>
                  </a:lnTo>
                  <a:lnTo>
                    <a:pt x="148239" y="102111"/>
                  </a:lnTo>
                  <a:lnTo>
                    <a:pt x="136634" y="126122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36731" y="2225818"/>
              <a:ext cx="404901" cy="982606"/>
            </a:xfrm>
            <a:custGeom>
              <a:avLst/>
              <a:gdLst/>
              <a:ahLst/>
              <a:cxnLst/>
              <a:rect l="0" t="0" r="0" b="0"/>
              <a:pathLst>
                <a:path w="404901" h="982606">
                  <a:moveTo>
                    <a:pt x="174543" y="58865"/>
                  </a:moveTo>
                  <a:lnTo>
                    <a:pt x="127105" y="88174"/>
                  </a:lnTo>
                  <a:lnTo>
                    <a:pt x="97669" y="117601"/>
                  </a:lnTo>
                  <a:lnTo>
                    <a:pt x="72444" y="166047"/>
                  </a:lnTo>
                  <a:lnTo>
                    <a:pt x="55850" y="226266"/>
                  </a:lnTo>
                  <a:lnTo>
                    <a:pt x="39289" y="282771"/>
                  </a:lnTo>
                  <a:lnTo>
                    <a:pt x="30743" y="343967"/>
                  </a:lnTo>
                  <a:lnTo>
                    <a:pt x="22621" y="406552"/>
                  </a:lnTo>
                  <a:lnTo>
                    <a:pt x="18395" y="463961"/>
                  </a:lnTo>
                  <a:lnTo>
                    <a:pt x="17407" y="506410"/>
                  </a:lnTo>
                  <a:lnTo>
                    <a:pt x="14628" y="551402"/>
                  </a:lnTo>
                  <a:lnTo>
                    <a:pt x="5593" y="594795"/>
                  </a:lnTo>
                  <a:lnTo>
                    <a:pt x="18" y="637478"/>
                  </a:lnTo>
                  <a:lnTo>
                    <a:pt x="0" y="700969"/>
                  </a:lnTo>
                  <a:lnTo>
                    <a:pt x="10523" y="761115"/>
                  </a:lnTo>
                  <a:lnTo>
                    <a:pt x="25339" y="812862"/>
                  </a:lnTo>
                  <a:lnTo>
                    <a:pt x="46415" y="872268"/>
                  </a:lnTo>
                  <a:lnTo>
                    <a:pt x="80014" y="928582"/>
                  </a:lnTo>
                  <a:lnTo>
                    <a:pt x="107908" y="959987"/>
                  </a:lnTo>
                  <a:lnTo>
                    <a:pt x="134522" y="976032"/>
                  </a:lnTo>
                  <a:lnTo>
                    <a:pt x="170224" y="982605"/>
                  </a:lnTo>
                  <a:lnTo>
                    <a:pt x="210438" y="973375"/>
                  </a:lnTo>
                  <a:lnTo>
                    <a:pt x="240811" y="955822"/>
                  </a:lnTo>
                  <a:lnTo>
                    <a:pt x="264628" y="935803"/>
                  </a:lnTo>
                  <a:lnTo>
                    <a:pt x="298737" y="873845"/>
                  </a:lnTo>
                  <a:lnTo>
                    <a:pt x="318485" y="819887"/>
                  </a:lnTo>
                  <a:lnTo>
                    <a:pt x="340583" y="761049"/>
                  </a:lnTo>
                  <a:lnTo>
                    <a:pt x="352812" y="710676"/>
                  </a:lnTo>
                  <a:lnTo>
                    <a:pt x="370083" y="658707"/>
                  </a:lnTo>
                  <a:lnTo>
                    <a:pt x="384282" y="623769"/>
                  </a:lnTo>
                  <a:lnTo>
                    <a:pt x="393446" y="571215"/>
                  </a:lnTo>
                  <a:lnTo>
                    <a:pt x="401880" y="517429"/>
                  </a:lnTo>
                  <a:lnTo>
                    <a:pt x="404900" y="458728"/>
                  </a:lnTo>
                  <a:lnTo>
                    <a:pt x="404624" y="403771"/>
                  </a:lnTo>
                  <a:lnTo>
                    <a:pt x="397653" y="351613"/>
                  </a:lnTo>
                  <a:lnTo>
                    <a:pt x="384817" y="288354"/>
                  </a:lnTo>
                  <a:lnTo>
                    <a:pt x="371017" y="225469"/>
                  </a:lnTo>
                  <a:lnTo>
                    <a:pt x="355856" y="167987"/>
                  </a:lnTo>
                  <a:lnTo>
                    <a:pt x="328424" y="108453"/>
                  </a:lnTo>
                  <a:lnTo>
                    <a:pt x="287701" y="48585"/>
                  </a:lnTo>
                  <a:lnTo>
                    <a:pt x="273189" y="32459"/>
                  </a:lnTo>
                  <a:lnTo>
                    <a:pt x="235097" y="10227"/>
                  </a:lnTo>
                  <a:lnTo>
                    <a:pt x="192355" y="0"/>
                  </a:lnTo>
                  <a:lnTo>
                    <a:pt x="167252" y="3848"/>
                  </a:lnTo>
                  <a:lnTo>
                    <a:pt x="145567" y="14526"/>
                  </a:lnTo>
                  <a:lnTo>
                    <a:pt x="111372" y="48337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48145" y="1305533"/>
              <a:ext cx="389368" cy="858940"/>
            </a:xfrm>
            <a:custGeom>
              <a:avLst/>
              <a:gdLst/>
              <a:ahLst/>
              <a:cxnLst/>
              <a:rect l="0" t="0" r="0" b="0"/>
              <a:pathLst>
                <a:path w="389368" h="858940">
                  <a:moveTo>
                    <a:pt x="157927" y="0"/>
                  </a:moveTo>
                  <a:lnTo>
                    <a:pt x="119554" y="29309"/>
                  </a:lnTo>
                  <a:lnTo>
                    <a:pt x="92462" y="80442"/>
                  </a:lnTo>
                  <a:lnTo>
                    <a:pt x="74632" y="136816"/>
                  </a:lnTo>
                  <a:lnTo>
                    <a:pt x="59846" y="193012"/>
                  </a:lnTo>
                  <a:lnTo>
                    <a:pt x="49187" y="240723"/>
                  </a:lnTo>
                  <a:lnTo>
                    <a:pt x="38621" y="297493"/>
                  </a:lnTo>
                  <a:lnTo>
                    <a:pt x="33670" y="353179"/>
                  </a:lnTo>
                  <a:lnTo>
                    <a:pt x="26614" y="406723"/>
                  </a:lnTo>
                  <a:lnTo>
                    <a:pt x="22703" y="465221"/>
                  </a:lnTo>
                  <a:lnTo>
                    <a:pt x="27134" y="521419"/>
                  </a:lnTo>
                  <a:lnTo>
                    <a:pt x="30266" y="575115"/>
                  </a:lnTo>
                  <a:lnTo>
                    <a:pt x="31194" y="628069"/>
                  </a:lnTo>
                  <a:lnTo>
                    <a:pt x="39914" y="689959"/>
                  </a:lnTo>
                  <a:lnTo>
                    <a:pt x="56021" y="747244"/>
                  </a:lnTo>
                  <a:lnTo>
                    <a:pt x="80946" y="808102"/>
                  </a:lnTo>
                  <a:lnTo>
                    <a:pt x="92908" y="825530"/>
                  </a:lnTo>
                  <a:lnTo>
                    <a:pt x="123974" y="848495"/>
                  </a:lnTo>
                  <a:lnTo>
                    <a:pt x="162815" y="858939"/>
                  </a:lnTo>
                  <a:lnTo>
                    <a:pt x="209548" y="850856"/>
                  </a:lnTo>
                  <a:lnTo>
                    <a:pt x="237022" y="833613"/>
                  </a:lnTo>
                  <a:lnTo>
                    <a:pt x="293423" y="771864"/>
                  </a:lnTo>
                  <a:lnTo>
                    <a:pt x="329711" y="718277"/>
                  </a:lnTo>
                  <a:lnTo>
                    <a:pt x="354813" y="671167"/>
                  </a:lnTo>
                  <a:lnTo>
                    <a:pt x="371383" y="617147"/>
                  </a:lnTo>
                  <a:lnTo>
                    <a:pt x="384752" y="561416"/>
                  </a:lnTo>
                  <a:lnTo>
                    <a:pt x="388606" y="505348"/>
                  </a:lnTo>
                  <a:lnTo>
                    <a:pt x="389367" y="449212"/>
                  </a:lnTo>
                  <a:lnTo>
                    <a:pt x="382282" y="393063"/>
                  </a:lnTo>
                  <a:lnTo>
                    <a:pt x="376549" y="336912"/>
                  </a:lnTo>
                  <a:lnTo>
                    <a:pt x="361152" y="273958"/>
                  </a:lnTo>
                  <a:lnTo>
                    <a:pt x="343888" y="212216"/>
                  </a:lnTo>
                  <a:lnTo>
                    <a:pt x="321479" y="169951"/>
                  </a:lnTo>
                  <a:lnTo>
                    <a:pt x="273659" y="107773"/>
                  </a:lnTo>
                  <a:lnTo>
                    <a:pt x="258496" y="93523"/>
                  </a:lnTo>
                  <a:lnTo>
                    <a:pt x="227890" y="78923"/>
                  </a:lnTo>
                  <a:lnTo>
                    <a:pt x="183986" y="69528"/>
                  </a:lnTo>
                  <a:lnTo>
                    <a:pt x="155081" y="71066"/>
                  </a:lnTo>
                  <a:lnTo>
                    <a:pt x="118089" y="84098"/>
                  </a:lnTo>
                  <a:lnTo>
                    <a:pt x="55137" y="1277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40944" y="2147813"/>
              <a:ext cx="359835" cy="1046974"/>
            </a:xfrm>
            <a:custGeom>
              <a:avLst/>
              <a:gdLst/>
              <a:ahLst/>
              <a:cxnLst/>
              <a:rect l="0" t="0" r="0" b="0"/>
              <a:pathLst>
                <a:path w="359835" h="1046974">
                  <a:moveTo>
                    <a:pt x="233584" y="0"/>
                  </a:moveTo>
                  <a:lnTo>
                    <a:pt x="195211" y="29308"/>
                  </a:lnTo>
                  <a:lnTo>
                    <a:pt x="159915" y="77906"/>
                  </a:lnTo>
                  <a:lnTo>
                    <a:pt x="131815" y="130682"/>
                  </a:lnTo>
                  <a:lnTo>
                    <a:pt x="110753" y="177801"/>
                  </a:lnTo>
                  <a:lnTo>
                    <a:pt x="89695" y="228807"/>
                  </a:lnTo>
                  <a:lnTo>
                    <a:pt x="68638" y="275375"/>
                  </a:lnTo>
                  <a:lnTo>
                    <a:pt x="53170" y="329987"/>
                  </a:lnTo>
                  <a:lnTo>
                    <a:pt x="41178" y="390622"/>
                  </a:lnTo>
                  <a:lnTo>
                    <a:pt x="30216" y="453042"/>
                  </a:lnTo>
                  <a:lnTo>
                    <a:pt x="23095" y="498100"/>
                  </a:lnTo>
                  <a:lnTo>
                    <a:pt x="17201" y="544251"/>
                  </a:lnTo>
                  <a:lnTo>
                    <a:pt x="14581" y="588160"/>
                  </a:lnTo>
                  <a:lnTo>
                    <a:pt x="13417" y="634191"/>
                  </a:lnTo>
                  <a:lnTo>
                    <a:pt x="10560" y="680776"/>
                  </a:lnTo>
                  <a:lnTo>
                    <a:pt x="1491" y="724877"/>
                  </a:lnTo>
                  <a:lnTo>
                    <a:pt x="0" y="783577"/>
                  </a:lnTo>
                  <a:lnTo>
                    <a:pt x="1378" y="838015"/>
                  </a:lnTo>
                  <a:lnTo>
                    <a:pt x="7374" y="891189"/>
                  </a:lnTo>
                  <a:lnTo>
                    <a:pt x="21052" y="951983"/>
                  </a:lnTo>
                  <a:lnTo>
                    <a:pt x="45070" y="995881"/>
                  </a:lnTo>
                  <a:lnTo>
                    <a:pt x="77934" y="1033018"/>
                  </a:lnTo>
                  <a:lnTo>
                    <a:pt x="100845" y="1044035"/>
                  </a:lnTo>
                  <a:lnTo>
                    <a:pt x="113506" y="1046973"/>
                  </a:lnTo>
                  <a:lnTo>
                    <a:pt x="140052" y="1043999"/>
                  </a:lnTo>
                  <a:lnTo>
                    <a:pt x="167448" y="1032538"/>
                  </a:lnTo>
                  <a:lnTo>
                    <a:pt x="220043" y="993293"/>
                  </a:lnTo>
                  <a:lnTo>
                    <a:pt x="250629" y="966573"/>
                  </a:lnTo>
                  <a:lnTo>
                    <a:pt x="271390" y="936429"/>
                  </a:lnTo>
                  <a:lnTo>
                    <a:pt x="299914" y="883144"/>
                  </a:lnTo>
                  <a:lnTo>
                    <a:pt x="320813" y="822676"/>
                  </a:lnTo>
                  <a:lnTo>
                    <a:pt x="336429" y="767481"/>
                  </a:lnTo>
                  <a:lnTo>
                    <a:pt x="351924" y="707943"/>
                  </a:lnTo>
                  <a:lnTo>
                    <a:pt x="357555" y="659107"/>
                  </a:lnTo>
                  <a:lnTo>
                    <a:pt x="359458" y="597564"/>
                  </a:lnTo>
                  <a:lnTo>
                    <a:pt x="359834" y="535018"/>
                  </a:lnTo>
                  <a:lnTo>
                    <a:pt x="352672" y="477603"/>
                  </a:lnTo>
                  <a:lnTo>
                    <a:pt x="350045" y="418082"/>
                  </a:lnTo>
                  <a:lnTo>
                    <a:pt x="343936" y="355935"/>
                  </a:lnTo>
                  <a:lnTo>
                    <a:pt x="331464" y="298599"/>
                  </a:lnTo>
                  <a:lnTo>
                    <a:pt x="317736" y="242213"/>
                  </a:lnTo>
                  <a:lnTo>
                    <a:pt x="303759" y="180426"/>
                  </a:lnTo>
                  <a:lnTo>
                    <a:pt x="274092" y="122641"/>
                  </a:lnTo>
                  <a:lnTo>
                    <a:pt x="250526" y="95480"/>
                  </a:lnTo>
                  <a:lnTo>
                    <a:pt x="224176" y="80673"/>
                  </a:lnTo>
                  <a:lnTo>
                    <a:pt x="201999" y="73700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32809" y="1299218"/>
              <a:ext cx="493710" cy="803792"/>
            </a:xfrm>
            <a:custGeom>
              <a:avLst/>
              <a:gdLst/>
              <a:ahLst/>
              <a:cxnLst/>
              <a:rect l="0" t="0" r="0" b="0"/>
              <a:pathLst>
                <a:path w="493710" h="803792">
                  <a:moveTo>
                    <a:pt x="147046" y="27372"/>
                  </a:moveTo>
                  <a:lnTo>
                    <a:pt x="103083" y="82513"/>
                  </a:lnTo>
                  <a:lnTo>
                    <a:pt x="78094" y="140646"/>
                  </a:lnTo>
                  <a:lnTo>
                    <a:pt x="58635" y="190136"/>
                  </a:lnTo>
                  <a:lnTo>
                    <a:pt x="38052" y="241845"/>
                  </a:lnTo>
                  <a:lnTo>
                    <a:pt x="18305" y="294211"/>
                  </a:lnTo>
                  <a:lnTo>
                    <a:pt x="5695" y="346771"/>
                  </a:lnTo>
                  <a:lnTo>
                    <a:pt x="1438" y="398220"/>
                  </a:lnTo>
                  <a:lnTo>
                    <a:pt x="0" y="461238"/>
                  </a:lnTo>
                  <a:lnTo>
                    <a:pt x="2144" y="493942"/>
                  </a:lnTo>
                  <a:lnTo>
                    <a:pt x="19464" y="553066"/>
                  </a:lnTo>
                  <a:lnTo>
                    <a:pt x="40086" y="609805"/>
                  </a:lnTo>
                  <a:lnTo>
                    <a:pt x="66690" y="664903"/>
                  </a:lnTo>
                  <a:lnTo>
                    <a:pt x="101470" y="721633"/>
                  </a:lnTo>
                  <a:lnTo>
                    <a:pt x="152605" y="770715"/>
                  </a:lnTo>
                  <a:lnTo>
                    <a:pt x="180278" y="786655"/>
                  </a:lnTo>
                  <a:lnTo>
                    <a:pt x="230646" y="801352"/>
                  </a:lnTo>
                  <a:lnTo>
                    <a:pt x="279960" y="803791"/>
                  </a:lnTo>
                  <a:lnTo>
                    <a:pt x="336166" y="796456"/>
                  </a:lnTo>
                  <a:lnTo>
                    <a:pt x="395146" y="776728"/>
                  </a:lnTo>
                  <a:lnTo>
                    <a:pt x="407202" y="772608"/>
                  </a:lnTo>
                  <a:lnTo>
                    <a:pt x="429957" y="752432"/>
                  </a:lnTo>
                  <a:lnTo>
                    <a:pt x="461983" y="702998"/>
                  </a:lnTo>
                  <a:lnTo>
                    <a:pt x="485639" y="643797"/>
                  </a:lnTo>
                  <a:lnTo>
                    <a:pt x="491865" y="596581"/>
                  </a:lnTo>
                  <a:lnTo>
                    <a:pt x="493709" y="535798"/>
                  </a:lnTo>
                  <a:lnTo>
                    <a:pt x="493086" y="483084"/>
                  </a:lnTo>
                  <a:lnTo>
                    <a:pt x="486013" y="420671"/>
                  </a:lnTo>
                  <a:lnTo>
                    <a:pt x="473142" y="359001"/>
                  </a:lnTo>
                  <a:lnTo>
                    <a:pt x="455843" y="300634"/>
                  </a:lnTo>
                  <a:lnTo>
                    <a:pt x="432740" y="239497"/>
                  </a:lnTo>
                  <a:lnTo>
                    <a:pt x="402574" y="185504"/>
                  </a:lnTo>
                  <a:lnTo>
                    <a:pt x="367469" y="122147"/>
                  </a:lnTo>
                  <a:lnTo>
                    <a:pt x="334304" y="62079"/>
                  </a:lnTo>
                  <a:lnTo>
                    <a:pt x="308037" y="31498"/>
                  </a:lnTo>
                  <a:lnTo>
                    <a:pt x="276115" y="10007"/>
                  </a:lnTo>
                  <a:lnTo>
                    <a:pt x="237021" y="0"/>
                  </a:lnTo>
                  <a:lnTo>
                    <a:pt x="201391" y="2624"/>
                  </a:lnTo>
                  <a:lnTo>
                    <a:pt x="168607" y="16400"/>
                  </a:lnTo>
                  <a:lnTo>
                    <a:pt x="142256" y="40889"/>
                  </a:lnTo>
                  <a:lnTo>
                    <a:pt x="96892" y="102389"/>
                  </a:lnTo>
                  <a:lnTo>
                    <a:pt x="66819" y="163073"/>
                  </a:lnTo>
                  <a:lnTo>
                    <a:pt x="39518" y="220640"/>
                  </a:lnTo>
                  <a:lnTo>
                    <a:pt x="20704" y="258999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18165" y="2295212"/>
              <a:ext cx="640529" cy="945728"/>
            </a:xfrm>
            <a:custGeom>
              <a:avLst/>
              <a:gdLst/>
              <a:ahLst/>
              <a:cxnLst/>
              <a:rect l="0" t="0" r="0" b="0"/>
              <a:pathLst>
                <a:path w="640529" h="945728">
                  <a:moveTo>
                    <a:pt x="335431" y="0"/>
                  </a:moveTo>
                  <a:lnTo>
                    <a:pt x="273338" y="5589"/>
                  </a:lnTo>
                  <a:lnTo>
                    <a:pt x="219759" y="32784"/>
                  </a:lnTo>
                  <a:lnTo>
                    <a:pt x="159758" y="82479"/>
                  </a:lnTo>
                  <a:lnTo>
                    <a:pt x="104240" y="142229"/>
                  </a:lnTo>
                  <a:lnTo>
                    <a:pt x="62946" y="196897"/>
                  </a:lnTo>
                  <a:lnTo>
                    <a:pt x="34165" y="255876"/>
                  </a:lnTo>
                  <a:lnTo>
                    <a:pt x="16868" y="317915"/>
                  </a:lnTo>
                  <a:lnTo>
                    <a:pt x="11364" y="366638"/>
                  </a:lnTo>
                  <a:lnTo>
                    <a:pt x="9734" y="418119"/>
                  </a:lnTo>
                  <a:lnTo>
                    <a:pt x="9251" y="476007"/>
                  </a:lnTo>
                  <a:lnTo>
                    <a:pt x="3518" y="532023"/>
                  </a:lnTo>
                  <a:lnTo>
                    <a:pt x="0" y="591255"/>
                  </a:lnTo>
                  <a:lnTo>
                    <a:pt x="4547" y="647669"/>
                  </a:lnTo>
                  <a:lnTo>
                    <a:pt x="18892" y="701429"/>
                  </a:lnTo>
                  <a:lnTo>
                    <a:pt x="37960" y="754403"/>
                  </a:lnTo>
                  <a:lnTo>
                    <a:pt x="66534" y="815129"/>
                  </a:lnTo>
                  <a:lnTo>
                    <a:pt x="107880" y="862133"/>
                  </a:lnTo>
                  <a:lnTo>
                    <a:pt x="166125" y="907415"/>
                  </a:lnTo>
                  <a:lnTo>
                    <a:pt x="212040" y="933612"/>
                  </a:lnTo>
                  <a:lnTo>
                    <a:pt x="241986" y="941363"/>
                  </a:lnTo>
                  <a:lnTo>
                    <a:pt x="301374" y="945727"/>
                  </a:lnTo>
                  <a:lnTo>
                    <a:pt x="362022" y="944082"/>
                  </a:lnTo>
                  <a:lnTo>
                    <a:pt x="413733" y="927250"/>
                  </a:lnTo>
                  <a:lnTo>
                    <a:pt x="467837" y="894159"/>
                  </a:lnTo>
                  <a:lnTo>
                    <a:pt x="524356" y="851090"/>
                  </a:lnTo>
                  <a:lnTo>
                    <a:pt x="569175" y="796820"/>
                  </a:lnTo>
                  <a:lnTo>
                    <a:pt x="593031" y="757060"/>
                  </a:lnTo>
                  <a:lnTo>
                    <a:pt x="617162" y="701704"/>
                  </a:lnTo>
                  <a:lnTo>
                    <a:pt x="634883" y="644539"/>
                  </a:lnTo>
                  <a:lnTo>
                    <a:pt x="639597" y="581255"/>
                  </a:lnTo>
                  <a:lnTo>
                    <a:pt x="640528" y="517758"/>
                  </a:lnTo>
                  <a:lnTo>
                    <a:pt x="633476" y="457296"/>
                  </a:lnTo>
                  <a:lnTo>
                    <a:pt x="627750" y="397173"/>
                  </a:lnTo>
                  <a:lnTo>
                    <a:pt x="610112" y="334907"/>
                  </a:lnTo>
                  <a:lnTo>
                    <a:pt x="596452" y="286145"/>
                  </a:lnTo>
                  <a:lnTo>
                    <a:pt x="572951" y="226842"/>
                  </a:lnTo>
                  <a:lnTo>
                    <a:pt x="538833" y="163623"/>
                  </a:lnTo>
                  <a:lnTo>
                    <a:pt x="503867" y="106035"/>
                  </a:lnTo>
                  <a:lnTo>
                    <a:pt x="475807" y="68908"/>
                  </a:lnTo>
                  <a:lnTo>
                    <a:pt x="415955" y="18848"/>
                  </a:lnTo>
                  <a:lnTo>
                    <a:pt x="396955" y="9157"/>
                  </a:lnTo>
                  <a:lnTo>
                    <a:pt x="355350" y="2713"/>
                  </a:lnTo>
                  <a:lnTo>
                    <a:pt x="305700" y="8941"/>
                  </a:lnTo>
                  <a:lnTo>
                    <a:pt x="245858" y="30409"/>
                  </a:lnTo>
                  <a:lnTo>
                    <a:pt x="210624" y="55413"/>
                  </a:lnTo>
                  <a:lnTo>
                    <a:pt x="153529" y="117103"/>
                  </a:lnTo>
                  <a:lnTo>
                    <a:pt x="105307" y="172220"/>
                  </a:lnTo>
                  <a:lnTo>
                    <a:pt x="70392" y="225828"/>
                  </a:lnTo>
                  <a:lnTo>
                    <a:pt x="40633" y="263213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35209" y="2290649"/>
              <a:ext cx="459179" cy="848941"/>
            </a:xfrm>
            <a:custGeom>
              <a:avLst/>
              <a:gdLst/>
              <a:ahLst/>
              <a:cxnLst/>
              <a:rect l="0" t="0" r="0" b="0"/>
              <a:pathLst>
                <a:path w="459179" h="848941">
                  <a:moveTo>
                    <a:pt x="397495" y="15092"/>
                  </a:moveTo>
                  <a:lnTo>
                    <a:pt x="353533" y="437"/>
                  </a:lnTo>
                  <a:lnTo>
                    <a:pt x="333503" y="0"/>
                  </a:lnTo>
                  <a:lnTo>
                    <a:pt x="280870" y="14840"/>
                  </a:lnTo>
                  <a:lnTo>
                    <a:pt x="229789" y="41472"/>
                  </a:lnTo>
                  <a:lnTo>
                    <a:pt x="178971" y="82434"/>
                  </a:lnTo>
                  <a:lnTo>
                    <a:pt x="125263" y="141766"/>
                  </a:lnTo>
                  <a:lnTo>
                    <a:pt x="90041" y="194835"/>
                  </a:lnTo>
                  <a:lnTo>
                    <a:pt x="72506" y="223659"/>
                  </a:lnTo>
                  <a:lnTo>
                    <a:pt x="48597" y="286704"/>
                  </a:lnTo>
                  <a:lnTo>
                    <a:pt x="27280" y="350153"/>
                  </a:lnTo>
                  <a:lnTo>
                    <a:pt x="11804" y="411776"/>
                  </a:lnTo>
                  <a:lnTo>
                    <a:pt x="2197" y="461871"/>
                  </a:lnTo>
                  <a:lnTo>
                    <a:pt x="0" y="513758"/>
                  </a:lnTo>
                  <a:lnTo>
                    <a:pt x="6238" y="565007"/>
                  </a:lnTo>
                  <a:lnTo>
                    <a:pt x="15707" y="624839"/>
                  </a:lnTo>
                  <a:lnTo>
                    <a:pt x="19581" y="653418"/>
                  </a:lnTo>
                  <a:lnTo>
                    <a:pt x="38013" y="706773"/>
                  </a:lnTo>
                  <a:lnTo>
                    <a:pt x="58854" y="751455"/>
                  </a:lnTo>
                  <a:lnTo>
                    <a:pt x="104933" y="806137"/>
                  </a:lnTo>
                  <a:lnTo>
                    <a:pt x="146124" y="831142"/>
                  </a:lnTo>
                  <a:lnTo>
                    <a:pt x="200962" y="847780"/>
                  </a:lnTo>
                  <a:lnTo>
                    <a:pt x="256075" y="848940"/>
                  </a:lnTo>
                  <a:lnTo>
                    <a:pt x="282390" y="841536"/>
                  </a:lnTo>
                  <a:lnTo>
                    <a:pt x="329525" y="812130"/>
                  </a:lnTo>
                  <a:lnTo>
                    <a:pt x="358898" y="782745"/>
                  </a:lnTo>
                  <a:lnTo>
                    <a:pt x="395850" y="719668"/>
                  </a:lnTo>
                  <a:lnTo>
                    <a:pt x="416841" y="666654"/>
                  </a:lnTo>
                  <a:lnTo>
                    <a:pt x="432253" y="611469"/>
                  </a:lnTo>
                  <a:lnTo>
                    <a:pt x="439326" y="548272"/>
                  </a:lnTo>
                  <a:lnTo>
                    <a:pt x="447655" y="486396"/>
                  </a:lnTo>
                  <a:lnTo>
                    <a:pt x="455236" y="423783"/>
                  </a:lnTo>
                  <a:lnTo>
                    <a:pt x="459057" y="374961"/>
                  </a:lnTo>
                  <a:lnTo>
                    <a:pt x="459178" y="314468"/>
                  </a:lnTo>
                  <a:lnTo>
                    <a:pt x="452270" y="257458"/>
                  </a:lnTo>
                  <a:lnTo>
                    <a:pt x="444970" y="201137"/>
                  </a:lnTo>
                  <a:lnTo>
                    <a:pt x="428862" y="142363"/>
                  </a:lnTo>
                  <a:lnTo>
                    <a:pt x="409410" y="99503"/>
                  </a:lnTo>
                  <a:lnTo>
                    <a:pt x="374633" y="51176"/>
                  </a:lnTo>
                  <a:lnTo>
                    <a:pt x="344318" y="25653"/>
                  </a:lnTo>
                  <a:lnTo>
                    <a:pt x="323558" y="14716"/>
                  </a:lnTo>
                  <a:lnTo>
                    <a:pt x="269783" y="7571"/>
                  </a:lnTo>
                  <a:lnTo>
                    <a:pt x="210701" y="13563"/>
                  </a:lnTo>
                  <a:lnTo>
                    <a:pt x="158303" y="29131"/>
                  </a:lnTo>
                  <a:lnTo>
                    <a:pt x="123754" y="46677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71013" y="1350411"/>
              <a:ext cx="544303" cy="773639"/>
            </a:xfrm>
            <a:custGeom>
              <a:avLst/>
              <a:gdLst/>
              <a:ahLst/>
              <a:cxnLst/>
              <a:rect l="0" t="0" r="0" b="0"/>
              <a:pathLst>
                <a:path w="544303" h="773639">
                  <a:moveTo>
                    <a:pt x="377505" y="49879"/>
                  </a:moveTo>
                  <a:lnTo>
                    <a:pt x="343883" y="35407"/>
                  </a:lnTo>
                  <a:lnTo>
                    <a:pt x="306841" y="31943"/>
                  </a:lnTo>
                  <a:lnTo>
                    <a:pt x="284098" y="35278"/>
                  </a:lnTo>
                  <a:lnTo>
                    <a:pt x="265410" y="43780"/>
                  </a:lnTo>
                  <a:lnTo>
                    <a:pt x="205331" y="96425"/>
                  </a:lnTo>
                  <a:lnTo>
                    <a:pt x="157752" y="149020"/>
                  </a:lnTo>
                  <a:lnTo>
                    <a:pt x="119630" y="196107"/>
                  </a:lnTo>
                  <a:lnTo>
                    <a:pt x="84289" y="247104"/>
                  </a:lnTo>
                  <a:lnTo>
                    <a:pt x="49311" y="309502"/>
                  </a:lnTo>
                  <a:lnTo>
                    <a:pt x="28228" y="359731"/>
                  </a:lnTo>
                  <a:lnTo>
                    <a:pt x="14053" y="411658"/>
                  </a:lnTo>
                  <a:lnTo>
                    <a:pt x="3613" y="464089"/>
                  </a:lnTo>
                  <a:lnTo>
                    <a:pt x="0" y="515499"/>
                  </a:lnTo>
                  <a:lnTo>
                    <a:pt x="1899" y="575385"/>
                  </a:lnTo>
                  <a:lnTo>
                    <a:pt x="16477" y="637967"/>
                  </a:lnTo>
                  <a:lnTo>
                    <a:pt x="27858" y="669444"/>
                  </a:lnTo>
                  <a:lnTo>
                    <a:pt x="72460" y="731736"/>
                  </a:lnTo>
                  <a:lnTo>
                    <a:pt x="87511" y="745990"/>
                  </a:lnTo>
                  <a:lnTo>
                    <a:pt x="135982" y="768564"/>
                  </a:lnTo>
                  <a:lnTo>
                    <a:pt x="199295" y="773638"/>
                  </a:lnTo>
                  <a:lnTo>
                    <a:pt x="260407" y="761488"/>
                  </a:lnTo>
                  <a:lnTo>
                    <a:pt x="314165" y="741532"/>
                  </a:lnTo>
                  <a:lnTo>
                    <a:pt x="365784" y="702004"/>
                  </a:lnTo>
                  <a:lnTo>
                    <a:pt x="418253" y="647699"/>
                  </a:lnTo>
                  <a:lnTo>
                    <a:pt x="448671" y="588146"/>
                  </a:lnTo>
                  <a:lnTo>
                    <a:pt x="474794" y="529337"/>
                  </a:lnTo>
                  <a:lnTo>
                    <a:pt x="495551" y="471446"/>
                  </a:lnTo>
                  <a:lnTo>
                    <a:pt x="516246" y="414951"/>
                  </a:lnTo>
                  <a:lnTo>
                    <a:pt x="530430" y="357562"/>
                  </a:lnTo>
                  <a:lnTo>
                    <a:pt x="537564" y="294233"/>
                  </a:lnTo>
                  <a:lnTo>
                    <a:pt x="544302" y="236316"/>
                  </a:lnTo>
                  <a:lnTo>
                    <a:pt x="537228" y="173750"/>
                  </a:lnTo>
                  <a:lnTo>
                    <a:pt x="521446" y="122050"/>
                  </a:lnTo>
                  <a:lnTo>
                    <a:pt x="489353" y="62762"/>
                  </a:lnTo>
                  <a:lnTo>
                    <a:pt x="454654" y="22575"/>
                  </a:lnTo>
                  <a:lnTo>
                    <a:pt x="428050" y="6564"/>
                  </a:lnTo>
                  <a:lnTo>
                    <a:pt x="381173" y="0"/>
                  </a:lnTo>
                  <a:lnTo>
                    <a:pt x="334008" y="9234"/>
                  </a:lnTo>
                  <a:lnTo>
                    <a:pt x="277319" y="40550"/>
                  </a:lnTo>
                  <a:lnTo>
                    <a:pt x="234233" y="67360"/>
                  </a:lnTo>
                  <a:lnTo>
                    <a:pt x="209049" y="81464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623656" y="3330144"/>
            <a:ext cx="7735516" cy="2839556"/>
            <a:chOff x="1623656" y="3330144"/>
            <a:chExt cx="7735516" cy="2839556"/>
          </a:xfrm>
        </p:grpSpPr>
        <p:sp>
          <p:nvSpPr>
            <p:cNvPr id="57" name="Freeform 56"/>
            <p:cNvSpPr/>
            <p:nvPr/>
          </p:nvSpPr>
          <p:spPr>
            <a:xfrm>
              <a:off x="1623656" y="3330144"/>
              <a:ext cx="1018998" cy="2839556"/>
            </a:xfrm>
            <a:custGeom>
              <a:avLst/>
              <a:gdLst/>
              <a:ahLst/>
              <a:cxnLst/>
              <a:rect l="0" t="0" r="0" b="0"/>
              <a:pathLst>
                <a:path w="1018998" h="2839556">
                  <a:moveTo>
                    <a:pt x="1018997" y="81089"/>
                  </a:moveTo>
                  <a:lnTo>
                    <a:pt x="984099" y="51780"/>
                  </a:lnTo>
                  <a:lnTo>
                    <a:pt x="923949" y="25445"/>
                  </a:lnTo>
                  <a:lnTo>
                    <a:pt x="863226" y="7456"/>
                  </a:lnTo>
                  <a:lnTo>
                    <a:pt x="823883" y="0"/>
                  </a:lnTo>
                  <a:lnTo>
                    <a:pt x="781421" y="911"/>
                  </a:lnTo>
                  <a:lnTo>
                    <a:pt x="718864" y="11699"/>
                  </a:lnTo>
                  <a:lnTo>
                    <a:pt x="656898" y="32330"/>
                  </a:lnTo>
                  <a:lnTo>
                    <a:pt x="606529" y="52004"/>
                  </a:lnTo>
                  <a:lnTo>
                    <a:pt x="551866" y="83662"/>
                  </a:lnTo>
                  <a:lnTo>
                    <a:pt x="496009" y="123711"/>
                  </a:lnTo>
                  <a:lnTo>
                    <a:pt x="443034" y="168537"/>
                  </a:lnTo>
                  <a:lnTo>
                    <a:pt x="392839" y="222105"/>
                  </a:lnTo>
                  <a:lnTo>
                    <a:pt x="345100" y="278916"/>
                  </a:lnTo>
                  <a:lnTo>
                    <a:pt x="306676" y="328178"/>
                  </a:lnTo>
                  <a:lnTo>
                    <a:pt x="271375" y="380988"/>
                  </a:lnTo>
                  <a:lnTo>
                    <a:pt x="232970" y="440569"/>
                  </a:lnTo>
                  <a:lnTo>
                    <a:pt x="200013" y="501507"/>
                  </a:lnTo>
                  <a:lnTo>
                    <a:pt x="173741" y="558297"/>
                  </a:lnTo>
                  <a:lnTo>
                    <a:pt x="145419" y="619057"/>
                  </a:lnTo>
                  <a:lnTo>
                    <a:pt x="121690" y="681514"/>
                  </a:lnTo>
                  <a:lnTo>
                    <a:pt x="99841" y="744473"/>
                  </a:lnTo>
                  <a:lnTo>
                    <a:pt x="78549" y="807582"/>
                  </a:lnTo>
                  <a:lnTo>
                    <a:pt x="58593" y="870734"/>
                  </a:lnTo>
                  <a:lnTo>
                    <a:pt x="44751" y="933899"/>
                  </a:lnTo>
                  <a:lnTo>
                    <a:pt x="33240" y="997069"/>
                  </a:lnTo>
                  <a:lnTo>
                    <a:pt x="22421" y="1060239"/>
                  </a:lnTo>
                  <a:lnTo>
                    <a:pt x="12976" y="1123410"/>
                  </a:lnTo>
                  <a:lnTo>
                    <a:pt x="8488" y="1185411"/>
                  </a:lnTo>
                  <a:lnTo>
                    <a:pt x="1439" y="1242516"/>
                  </a:lnTo>
                  <a:lnTo>
                    <a:pt x="0" y="1302200"/>
                  </a:lnTo>
                  <a:lnTo>
                    <a:pt x="5293" y="1357449"/>
                  </a:lnTo>
                  <a:lnTo>
                    <a:pt x="8551" y="1410864"/>
                  </a:lnTo>
                  <a:lnTo>
                    <a:pt x="15236" y="1463735"/>
                  </a:lnTo>
                  <a:lnTo>
                    <a:pt x="18906" y="1516445"/>
                  </a:lnTo>
                  <a:lnTo>
                    <a:pt x="26883" y="1567938"/>
                  </a:lnTo>
                  <a:lnTo>
                    <a:pt x="40058" y="1630971"/>
                  </a:lnTo>
                  <a:lnTo>
                    <a:pt x="53926" y="1693812"/>
                  </a:lnTo>
                  <a:lnTo>
                    <a:pt x="69100" y="1751285"/>
                  </a:lnTo>
                  <a:lnTo>
                    <a:pt x="90295" y="1807698"/>
                  </a:lnTo>
                  <a:lnTo>
                    <a:pt x="111683" y="1858312"/>
                  </a:lnTo>
                  <a:lnTo>
                    <a:pt x="145348" y="1912772"/>
                  </a:lnTo>
                  <a:lnTo>
                    <a:pt x="190384" y="1976194"/>
                  </a:lnTo>
                  <a:lnTo>
                    <a:pt x="247572" y="2027935"/>
                  </a:lnTo>
                  <a:lnTo>
                    <a:pt x="264360" y="2041317"/>
                  </a:lnTo>
                  <a:lnTo>
                    <a:pt x="324415" y="2074254"/>
                  </a:lnTo>
                  <a:lnTo>
                    <a:pt x="345306" y="2083351"/>
                  </a:lnTo>
                  <a:lnTo>
                    <a:pt x="399154" y="2089460"/>
                  </a:lnTo>
                  <a:lnTo>
                    <a:pt x="461383" y="2091270"/>
                  </a:lnTo>
                  <a:lnTo>
                    <a:pt x="513096" y="2086217"/>
                  </a:lnTo>
                  <a:lnTo>
                    <a:pt x="569233" y="2077311"/>
                  </a:lnTo>
                  <a:lnTo>
                    <a:pt x="625868" y="2062651"/>
                  </a:lnTo>
                  <a:lnTo>
                    <a:pt x="681614" y="2037326"/>
                  </a:lnTo>
                  <a:lnTo>
                    <a:pt x="736149" y="2000296"/>
                  </a:lnTo>
                  <a:lnTo>
                    <a:pt x="792770" y="1957292"/>
                  </a:lnTo>
                  <a:lnTo>
                    <a:pt x="809657" y="1939731"/>
                  </a:lnTo>
                  <a:lnTo>
                    <a:pt x="839562" y="1887209"/>
                  </a:lnTo>
                  <a:lnTo>
                    <a:pt x="857816" y="1837932"/>
                  </a:lnTo>
                  <a:lnTo>
                    <a:pt x="867514" y="1786286"/>
                  </a:lnTo>
                  <a:lnTo>
                    <a:pt x="870387" y="1737058"/>
                  </a:lnTo>
                  <a:lnTo>
                    <a:pt x="865769" y="1684092"/>
                  </a:lnTo>
                  <a:lnTo>
                    <a:pt x="856873" y="1633859"/>
                  </a:lnTo>
                  <a:lnTo>
                    <a:pt x="846827" y="1574521"/>
                  </a:lnTo>
                  <a:lnTo>
                    <a:pt x="825717" y="1516805"/>
                  </a:lnTo>
                  <a:lnTo>
                    <a:pt x="805949" y="1474728"/>
                  </a:lnTo>
                  <a:lnTo>
                    <a:pt x="762976" y="1420744"/>
                  </a:lnTo>
                  <a:lnTo>
                    <a:pt x="707072" y="1369224"/>
                  </a:lnTo>
                  <a:lnTo>
                    <a:pt x="670253" y="1342198"/>
                  </a:lnTo>
                  <a:lnTo>
                    <a:pt x="607101" y="1316846"/>
                  </a:lnTo>
                  <a:lnTo>
                    <a:pt x="546662" y="1298939"/>
                  </a:lnTo>
                  <a:lnTo>
                    <a:pt x="489643" y="1281345"/>
                  </a:lnTo>
                  <a:lnTo>
                    <a:pt x="443351" y="1273931"/>
                  </a:lnTo>
                  <a:lnTo>
                    <a:pt x="381593" y="1265837"/>
                  </a:lnTo>
                  <a:lnTo>
                    <a:pt x="321128" y="1252973"/>
                  </a:lnTo>
                  <a:lnTo>
                    <a:pt x="292425" y="1244987"/>
                  </a:lnTo>
                  <a:lnTo>
                    <a:pt x="351970" y="1250350"/>
                  </a:lnTo>
                  <a:lnTo>
                    <a:pt x="405180" y="1261092"/>
                  </a:lnTo>
                  <a:lnTo>
                    <a:pt x="466600" y="1274479"/>
                  </a:lnTo>
                  <a:lnTo>
                    <a:pt x="525821" y="1284895"/>
                  </a:lnTo>
                  <a:lnTo>
                    <a:pt x="582232" y="1295390"/>
                  </a:lnTo>
                  <a:lnTo>
                    <a:pt x="635991" y="1300319"/>
                  </a:lnTo>
                  <a:lnTo>
                    <a:pt x="688964" y="1307369"/>
                  </a:lnTo>
                  <a:lnTo>
                    <a:pt x="750861" y="1311826"/>
                  </a:lnTo>
                  <a:lnTo>
                    <a:pt x="791630" y="1314937"/>
                  </a:lnTo>
                  <a:lnTo>
                    <a:pt x="811100" y="1323957"/>
                  </a:lnTo>
                  <a:lnTo>
                    <a:pt x="817228" y="1333147"/>
                  </a:lnTo>
                  <a:lnTo>
                    <a:pt x="825852" y="1374028"/>
                  </a:lnTo>
                  <a:lnTo>
                    <a:pt x="825647" y="1437124"/>
                  </a:lnTo>
                  <a:lnTo>
                    <a:pt x="820277" y="1494994"/>
                  </a:lnTo>
                  <a:lnTo>
                    <a:pt x="818046" y="1552655"/>
                  </a:lnTo>
                  <a:lnTo>
                    <a:pt x="810627" y="1602064"/>
                  </a:lnTo>
                  <a:lnTo>
                    <a:pt x="802189" y="1653748"/>
                  </a:lnTo>
                  <a:lnTo>
                    <a:pt x="798000" y="1707276"/>
                  </a:lnTo>
                  <a:lnTo>
                    <a:pt x="791039" y="1767070"/>
                  </a:lnTo>
                  <a:lnTo>
                    <a:pt x="788457" y="1829241"/>
                  </a:lnTo>
                  <a:lnTo>
                    <a:pt x="787853" y="1871121"/>
                  </a:lnTo>
                  <a:lnTo>
                    <a:pt x="787584" y="1916250"/>
                  </a:lnTo>
                  <a:lnTo>
                    <a:pt x="787465" y="1962434"/>
                  </a:lnTo>
                  <a:lnTo>
                    <a:pt x="787412" y="2006357"/>
                  </a:lnTo>
                  <a:lnTo>
                    <a:pt x="787388" y="2052394"/>
                  </a:lnTo>
                  <a:lnTo>
                    <a:pt x="786208" y="2098981"/>
                  </a:lnTo>
                  <a:lnTo>
                    <a:pt x="781784" y="2143084"/>
                  </a:lnTo>
                  <a:lnTo>
                    <a:pt x="779038" y="2186082"/>
                  </a:lnTo>
                  <a:lnTo>
                    <a:pt x="777817" y="2228588"/>
                  </a:lnTo>
                  <a:lnTo>
                    <a:pt x="777130" y="2290810"/>
                  </a:lnTo>
                  <a:lnTo>
                    <a:pt x="775757" y="2347981"/>
                  </a:lnTo>
                  <a:lnTo>
                    <a:pt x="769631" y="2406515"/>
                  </a:lnTo>
                  <a:lnTo>
                    <a:pt x="767296" y="2455704"/>
                  </a:lnTo>
                  <a:lnTo>
                    <a:pt x="766604" y="2505633"/>
                  </a:lnTo>
                  <a:lnTo>
                    <a:pt x="763251" y="2561899"/>
                  </a:lnTo>
                  <a:lnTo>
                    <a:pt x="757259" y="2612744"/>
                  </a:lnTo>
                  <a:lnTo>
                    <a:pt x="754905" y="2675083"/>
                  </a:lnTo>
                  <a:lnTo>
                    <a:pt x="747508" y="2733671"/>
                  </a:lnTo>
                  <a:lnTo>
                    <a:pt x="739486" y="2795976"/>
                  </a:lnTo>
                  <a:lnTo>
                    <a:pt x="745255" y="2839555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42977" y="3350660"/>
              <a:ext cx="1842205" cy="2355742"/>
            </a:xfrm>
            <a:custGeom>
              <a:avLst/>
              <a:gdLst/>
              <a:ahLst/>
              <a:cxnLst/>
              <a:rect l="0" t="0" r="0" b="0"/>
              <a:pathLst>
                <a:path w="1842205" h="2355742">
                  <a:moveTo>
                    <a:pt x="999924" y="207972"/>
                  </a:moveTo>
                  <a:lnTo>
                    <a:pt x="985352" y="153828"/>
                  </a:lnTo>
                  <a:lnTo>
                    <a:pt x="954932" y="98880"/>
                  </a:lnTo>
                  <a:lnTo>
                    <a:pt x="930961" y="68154"/>
                  </a:lnTo>
                  <a:lnTo>
                    <a:pt x="879024" y="37980"/>
                  </a:lnTo>
                  <a:lnTo>
                    <a:pt x="821656" y="15672"/>
                  </a:lnTo>
                  <a:lnTo>
                    <a:pt x="774288" y="2224"/>
                  </a:lnTo>
                  <a:lnTo>
                    <a:pt x="718340" y="0"/>
                  </a:lnTo>
                  <a:lnTo>
                    <a:pt x="662503" y="9137"/>
                  </a:lnTo>
                  <a:lnTo>
                    <a:pt x="606760" y="22206"/>
                  </a:lnTo>
                  <a:lnTo>
                    <a:pt x="550689" y="45629"/>
                  </a:lnTo>
                  <a:lnTo>
                    <a:pt x="494553" y="82837"/>
                  </a:lnTo>
                  <a:lnTo>
                    <a:pt x="432814" y="129572"/>
                  </a:lnTo>
                  <a:lnTo>
                    <a:pt x="372699" y="185033"/>
                  </a:lnTo>
                  <a:lnTo>
                    <a:pt x="331069" y="234060"/>
                  </a:lnTo>
                  <a:lnTo>
                    <a:pt x="294817" y="286802"/>
                  </a:lnTo>
                  <a:lnTo>
                    <a:pt x="256130" y="346362"/>
                  </a:lnTo>
                  <a:lnTo>
                    <a:pt x="220750" y="408464"/>
                  </a:lnTo>
                  <a:lnTo>
                    <a:pt x="194660" y="450328"/>
                  </a:lnTo>
                  <a:lnTo>
                    <a:pt x="170586" y="495450"/>
                  </a:lnTo>
                  <a:lnTo>
                    <a:pt x="148189" y="543970"/>
                  </a:lnTo>
                  <a:lnTo>
                    <a:pt x="126536" y="596730"/>
                  </a:lnTo>
                  <a:lnTo>
                    <a:pt x="108333" y="648255"/>
                  </a:lnTo>
                  <a:lnTo>
                    <a:pt x="91275" y="699621"/>
                  </a:lnTo>
                  <a:lnTo>
                    <a:pt x="71995" y="753646"/>
                  </a:lnTo>
                  <a:lnTo>
                    <a:pt x="54847" y="808853"/>
                  </a:lnTo>
                  <a:lnTo>
                    <a:pt x="40597" y="863414"/>
                  </a:lnTo>
                  <a:lnTo>
                    <a:pt x="30364" y="914961"/>
                  </a:lnTo>
                  <a:lnTo>
                    <a:pt x="21917" y="968286"/>
                  </a:lnTo>
                  <a:lnTo>
                    <a:pt x="14263" y="1022011"/>
                  </a:lnTo>
                  <a:lnTo>
                    <a:pt x="6962" y="1073185"/>
                  </a:lnTo>
                  <a:lnTo>
                    <a:pt x="2937" y="1123225"/>
                  </a:lnTo>
                  <a:lnTo>
                    <a:pt x="1148" y="1172761"/>
                  </a:lnTo>
                  <a:lnTo>
                    <a:pt x="353" y="1222074"/>
                  </a:lnTo>
                  <a:lnTo>
                    <a:pt x="0" y="1271286"/>
                  </a:lnTo>
                  <a:lnTo>
                    <a:pt x="1012" y="1320455"/>
                  </a:lnTo>
                  <a:lnTo>
                    <a:pt x="5362" y="1369603"/>
                  </a:lnTo>
                  <a:lnTo>
                    <a:pt x="11195" y="1418743"/>
                  </a:lnTo>
                  <a:lnTo>
                    <a:pt x="18856" y="1466710"/>
                  </a:lnTo>
                  <a:lnTo>
                    <a:pt x="30060" y="1511425"/>
                  </a:lnTo>
                  <a:lnTo>
                    <a:pt x="39719" y="1554695"/>
                  </a:lnTo>
                  <a:lnTo>
                    <a:pt x="49081" y="1597323"/>
                  </a:lnTo>
                  <a:lnTo>
                    <a:pt x="67506" y="1660783"/>
                  </a:lnTo>
                  <a:lnTo>
                    <a:pt x="87783" y="1722869"/>
                  </a:lnTo>
                  <a:lnTo>
                    <a:pt x="109779" y="1778830"/>
                  </a:lnTo>
                  <a:lnTo>
                    <a:pt x="136833" y="1833626"/>
                  </a:lnTo>
                  <a:lnTo>
                    <a:pt x="161357" y="1891456"/>
                  </a:lnTo>
                  <a:lnTo>
                    <a:pt x="190330" y="1940436"/>
                  </a:lnTo>
                  <a:lnTo>
                    <a:pt x="221141" y="1990303"/>
                  </a:lnTo>
                  <a:lnTo>
                    <a:pt x="266113" y="2049668"/>
                  </a:lnTo>
                  <a:lnTo>
                    <a:pt x="314121" y="2106454"/>
                  </a:lnTo>
                  <a:lnTo>
                    <a:pt x="364635" y="2161562"/>
                  </a:lnTo>
                  <a:lnTo>
                    <a:pt x="425975" y="2218295"/>
                  </a:lnTo>
                  <a:lnTo>
                    <a:pt x="482006" y="2253671"/>
                  </a:lnTo>
                  <a:lnTo>
                    <a:pt x="531132" y="2281855"/>
                  </a:lnTo>
                  <a:lnTo>
                    <a:pt x="582733" y="2304374"/>
                  </a:lnTo>
                  <a:lnTo>
                    <a:pt x="635066" y="2320145"/>
                  </a:lnTo>
                  <a:lnTo>
                    <a:pt x="687617" y="2337947"/>
                  </a:lnTo>
                  <a:lnTo>
                    <a:pt x="741403" y="2349980"/>
                  </a:lnTo>
                  <a:lnTo>
                    <a:pt x="801273" y="2354065"/>
                  </a:lnTo>
                  <a:lnTo>
                    <a:pt x="862296" y="2355276"/>
                  </a:lnTo>
                  <a:lnTo>
                    <a:pt x="919111" y="2355634"/>
                  </a:lnTo>
                  <a:lnTo>
                    <a:pt x="979879" y="2355741"/>
                  </a:lnTo>
                  <a:lnTo>
                    <a:pt x="1041168" y="2354602"/>
                  </a:lnTo>
                  <a:lnTo>
                    <a:pt x="1098063" y="2347376"/>
                  </a:lnTo>
                  <a:lnTo>
                    <a:pt x="1158854" y="2337826"/>
                  </a:lnTo>
                  <a:lnTo>
                    <a:pt x="1221320" y="2326417"/>
                  </a:lnTo>
                  <a:lnTo>
                    <a:pt x="1283112" y="2308739"/>
                  </a:lnTo>
                  <a:lnTo>
                    <a:pt x="1340155" y="2288683"/>
                  </a:lnTo>
                  <a:lnTo>
                    <a:pt x="1399821" y="2267923"/>
                  </a:lnTo>
                  <a:lnTo>
                    <a:pt x="1455064" y="2246954"/>
                  </a:lnTo>
                  <a:lnTo>
                    <a:pt x="1508477" y="2224753"/>
                  </a:lnTo>
                  <a:lnTo>
                    <a:pt x="1560178" y="2197638"/>
                  </a:lnTo>
                  <a:lnTo>
                    <a:pt x="1620162" y="2166922"/>
                  </a:lnTo>
                  <a:lnTo>
                    <a:pt x="1677071" y="2138325"/>
                  </a:lnTo>
                  <a:lnTo>
                    <a:pt x="1735970" y="2094785"/>
                  </a:lnTo>
                  <a:lnTo>
                    <a:pt x="1791674" y="2050653"/>
                  </a:lnTo>
                  <a:lnTo>
                    <a:pt x="1842204" y="2008345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27336" y="3674445"/>
              <a:ext cx="189515" cy="2484727"/>
            </a:xfrm>
            <a:custGeom>
              <a:avLst/>
              <a:gdLst/>
              <a:ahLst/>
              <a:cxnLst/>
              <a:rect l="0" t="0" r="0" b="0"/>
              <a:pathLst>
                <a:path w="189515" h="2484727">
                  <a:moveTo>
                    <a:pt x="0" y="0"/>
                  </a:moveTo>
                  <a:lnTo>
                    <a:pt x="0" y="52051"/>
                  </a:lnTo>
                  <a:lnTo>
                    <a:pt x="3120" y="105110"/>
                  </a:lnTo>
                  <a:lnTo>
                    <a:pt x="8334" y="160995"/>
                  </a:lnTo>
                  <a:lnTo>
                    <a:pt x="9879" y="222008"/>
                  </a:lnTo>
                  <a:lnTo>
                    <a:pt x="13456" y="284539"/>
                  </a:lnTo>
                  <a:lnTo>
                    <a:pt x="17679" y="328843"/>
                  </a:lnTo>
                  <a:lnTo>
                    <a:pt x="19556" y="379730"/>
                  </a:lnTo>
                  <a:lnTo>
                    <a:pt x="20390" y="433541"/>
                  </a:lnTo>
                  <a:lnTo>
                    <a:pt x="20761" y="488653"/>
                  </a:lnTo>
                  <a:lnTo>
                    <a:pt x="20925" y="544342"/>
                  </a:lnTo>
                  <a:lnTo>
                    <a:pt x="24118" y="603409"/>
                  </a:lnTo>
                  <a:lnTo>
                    <a:pt x="28267" y="664755"/>
                  </a:lnTo>
                  <a:lnTo>
                    <a:pt x="30111" y="727115"/>
                  </a:lnTo>
                  <a:lnTo>
                    <a:pt x="31772" y="759654"/>
                  </a:lnTo>
                  <a:lnTo>
                    <a:pt x="34050" y="793045"/>
                  </a:lnTo>
                  <a:lnTo>
                    <a:pt x="36738" y="827005"/>
                  </a:lnTo>
                  <a:lnTo>
                    <a:pt x="39700" y="861342"/>
                  </a:lnTo>
                  <a:lnTo>
                    <a:pt x="42845" y="895932"/>
                  </a:lnTo>
                  <a:lnTo>
                    <a:pt x="46111" y="930691"/>
                  </a:lnTo>
                  <a:lnTo>
                    <a:pt x="49458" y="966731"/>
                  </a:lnTo>
                  <a:lnTo>
                    <a:pt x="52859" y="1003626"/>
                  </a:lnTo>
                  <a:lnTo>
                    <a:pt x="56297" y="1041091"/>
                  </a:lnTo>
                  <a:lnTo>
                    <a:pt x="59758" y="1077766"/>
                  </a:lnTo>
                  <a:lnTo>
                    <a:pt x="63235" y="1113915"/>
                  </a:lnTo>
                  <a:lnTo>
                    <a:pt x="66724" y="1149712"/>
                  </a:lnTo>
                  <a:lnTo>
                    <a:pt x="70219" y="1186445"/>
                  </a:lnTo>
                  <a:lnTo>
                    <a:pt x="73719" y="1223801"/>
                  </a:lnTo>
                  <a:lnTo>
                    <a:pt x="77222" y="1261574"/>
                  </a:lnTo>
                  <a:lnTo>
                    <a:pt x="80728" y="1299624"/>
                  </a:lnTo>
                  <a:lnTo>
                    <a:pt x="84234" y="1337859"/>
                  </a:lnTo>
                  <a:lnTo>
                    <a:pt x="87742" y="1376217"/>
                  </a:lnTo>
                  <a:lnTo>
                    <a:pt x="91250" y="1414657"/>
                  </a:lnTo>
                  <a:lnTo>
                    <a:pt x="94759" y="1453152"/>
                  </a:lnTo>
                  <a:lnTo>
                    <a:pt x="98268" y="1491683"/>
                  </a:lnTo>
                  <a:lnTo>
                    <a:pt x="101777" y="1530240"/>
                  </a:lnTo>
                  <a:lnTo>
                    <a:pt x="105286" y="1568811"/>
                  </a:lnTo>
                  <a:lnTo>
                    <a:pt x="108795" y="1607394"/>
                  </a:lnTo>
                  <a:lnTo>
                    <a:pt x="112305" y="1645984"/>
                  </a:lnTo>
                  <a:lnTo>
                    <a:pt x="115814" y="1684579"/>
                  </a:lnTo>
                  <a:lnTo>
                    <a:pt x="119324" y="1723177"/>
                  </a:lnTo>
                  <a:lnTo>
                    <a:pt x="122833" y="1760608"/>
                  </a:lnTo>
                  <a:lnTo>
                    <a:pt x="126343" y="1797259"/>
                  </a:lnTo>
                  <a:lnTo>
                    <a:pt x="129852" y="1833392"/>
                  </a:lnTo>
                  <a:lnTo>
                    <a:pt x="133362" y="1869179"/>
                  </a:lnTo>
                  <a:lnTo>
                    <a:pt x="136871" y="1904736"/>
                  </a:lnTo>
                  <a:lnTo>
                    <a:pt x="140381" y="1940139"/>
                  </a:lnTo>
                  <a:lnTo>
                    <a:pt x="143890" y="1975438"/>
                  </a:lnTo>
                  <a:lnTo>
                    <a:pt x="147399" y="2010670"/>
                  </a:lnTo>
                  <a:lnTo>
                    <a:pt x="150909" y="2045856"/>
                  </a:lnTo>
                  <a:lnTo>
                    <a:pt x="154418" y="2079842"/>
                  </a:lnTo>
                  <a:lnTo>
                    <a:pt x="157928" y="2113028"/>
                  </a:lnTo>
                  <a:lnTo>
                    <a:pt x="161437" y="2145680"/>
                  </a:lnTo>
                  <a:lnTo>
                    <a:pt x="168456" y="2206917"/>
                  </a:lnTo>
                  <a:lnTo>
                    <a:pt x="174306" y="2262989"/>
                  </a:lnTo>
                  <a:lnTo>
                    <a:pt x="176905" y="2311307"/>
                  </a:lnTo>
                  <a:lnTo>
                    <a:pt x="181180" y="2356178"/>
                  </a:lnTo>
                  <a:lnTo>
                    <a:pt x="185810" y="2399518"/>
                  </a:lnTo>
                  <a:lnTo>
                    <a:pt x="188416" y="2456359"/>
                  </a:lnTo>
                  <a:lnTo>
                    <a:pt x="189514" y="2484726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74694" y="3590224"/>
              <a:ext cx="1600333" cy="157922"/>
            </a:xfrm>
            <a:custGeom>
              <a:avLst/>
              <a:gdLst/>
              <a:ahLst/>
              <a:cxnLst/>
              <a:rect l="0" t="0" r="0" b="0"/>
              <a:pathLst>
                <a:path w="1600333" h="157922">
                  <a:moveTo>
                    <a:pt x="0" y="157921"/>
                  </a:moveTo>
                  <a:lnTo>
                    <a:pt x="25216" y="135044"/>
                  </a:lnTo>
                  <a:lnTo>
                    <a:pt x="73352" y="113714"/>
                  </a:lnTo>
                  <a:lnTo>
                    <a:pt x="132642" y="92906"/>
                  </a:lnTo>
                  <a:lnTo>
                    <a:pt x="187724" y="77531"/>
                  </a:lnTo>
                  <a:lnTo>
                    <a:pt x="237856" y="66771"/>
                  </a:lnTo>
                  <a:lnTo>
                    <a:pt x="296643" y="56174"/>
                  </a:lnTo>
                  <a:lnTo>
                    <a:pt x="358516" y="45625"/>
                  </a:lnTo>
                  <a:lnTo>
                    <a:pt x="421302" y="35091"/>
                  </a:lnTo>
                  <a:lnTo>
                    <a:pt x="463326" y="28071"/>
                  </a:lnTo>
                  <a:lnTo>
                    <a:pt x="508520" y="24170"/>
                  </a:lnTo>
                  <a:lnTo>
                    <a:pt x="555902" y="21267"/>
                  </a:lnTo>
                  <a:lnTo>
                    <a:pt x="604256" y="16077"/>
                  </a:lnTo>
                  <a:lnTo>
                    <a:pt x="656163" y="9871"/>
                  </a:lnTo>
                  <a:lnTo>
                    <a:pt x="709258" y="4384"/>
                  </a:lnTo>
                  <a:lnTo>
                    <a:pt x="760153" y="1945"/>
                  </a:lnTo>
                  <a:lnTo>
                    <a:pt x="813188" y="860"/>
                  </a:lnTo>
                  <a:lnTo>
                    <a:pt x="867955" y="378"/>
                  </a:lnTo>
                  <a:lnTo>
                    <a:pt x="923491" y="164"/>
                  </a:lnTo>
                  <a:lnTo>
                    <a:pt x="979369" y="70"/>
                  </a:lnTo>
                  <a:lnTo>
                    <a:pt x="1034230" y="27"/>
                  </a:lnTo>
                  <a:lnTo>
                    <a:pt x="1085908" y="8"/>
                  </a:lnTo>
                  <a:lnTo>
                    <a:pt x="1139292" y="0"/>
                  </a:lnTo>
                  <a:lnTo>
                    <a:pt x="1191874" y="1166"/>
                  </a:lnTo>
                  <a:lnTo>
                    <a:pt x="1238641" y="5584"/>
                  </a:lnTo>
                  <a:lnTo>
                    <a:pt x="1282823" y="8327"/>
                  </a:lnTo>
                  <a:lnTo>
                    <a:pt x="1325855" y="9546"/>
                  </a:lnTo>
                  <a:lnTo>
                    <a:pt x="1388374" y="11403"/>
                  </a:lnTo>
                  <a:lnTo>
                    <a:pt x="1443293" y="17672"/>
                  </a:lnTo>
                  <a:lnTo>
                    <a:pt x="1504364" y="23503"/>
                  </a:lnTo>
                  <a:lnTo>
                    <a:pt x="1561488" y="29984"/>
                  </a:lnTo>
                  <a:lnTo>
                    <a:pt x="1580338" y="33990"/>
                  </a:lnTo>
                  <a:lnTo>
                    <a:pt x="1600332" y="42107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27336" y="4590425"/>
              <a:ext cx="1337121" cy="178985"/>
            </a:xfrm>
            <a:custGeom>
              <a:avLst/>
              <a:gdLst/>
              <a:ahLst/>
              <a:cxnLst/>
              <a:rect l="0" t="0" r="0" b="0"/>
              <a:pathLst>
                <a:path w="1337121" h="178985">
                  <a:moveTo>
                    <a:pt x="0" y="178984"/>
                  </a:moveTo>
                  <a:lnTo>
                    <a:pt x="60384" y="175865"/>
                  </a:lnTo>
                  <a:lnTo>
                    <a:pt x="108749" y="164411"/>
                  </a:lnTo>
                  <a:lnTo>
                    <a:pt x="162122" y="145170"/>
                  </a:lnTo>
                  <a:lnTo>
                    <a:pt x="209343" y="133740"/>
                  </a:lnTo>
                  <a:lnTo>
                    <a:pt x="260379" y="117355"/>
                  </a:lnTo>
                  <a:lnTo>
                    <a:pt x="318136" y="103272"/>
                  </a:lnTo>
                  <a:lnTo>
                    <a:pt x="374113" y="91690"/>
                  </a:lnTo>
                  <a:lnTo>
                    <a:pt x="433332" y="80849"/>
                  </a:lnTo>
                  <a:lnTo>
                    <a:pt x="495333" y="75818"/>
                  </a:lnTo>
                  <a:lnTo>
                    <a:pt x="540293" y="71521"/>
                  </a:lnTo>
                  <a:lnTo>
                    <a:pt x="586401" y="65712"/>
                  </a:lnTo>
                  <a:lnTo>
                    <a:pt x="630290" y="59231"/>
                  </a:lnTo>
                  <a:lnTo>
                    <a:pt x="676313" y="52451"/>
                  </a:lnTo>
                  <a:lnTo>
                    <a:pt x="724063" y="46708"/>
                  </a:lnTo>
                  <a:lnTo>
                    <a:pt x="772582" y="44156"/>
                  </a:lnTo>
                  <a:lnTo>
                    <a:pt x="818322" y="43021"/>
                  </a:lnTo>
                  <a:lnTo>
                    <a:pt x="862048" y="42517"/>
                  </a:lnTo>
                  <a:lnTo>
                    <a:pt x="904878" y="42292"/>
                  </a:lnTo>
                  <a:lnTo>
                    <a:pt x="947311" y="42193"/>
                  </a:lnTo>
                  <a:lnTo>
                    <a:pt x="1007541" y="39018"/>
                  </a:lnTo>
                  <a:lnTo>
                    <a:pt x="1062432" y="33787"/>
                  </a:lnTo>
                  <a:lnTo>
                    <a:pt x="1112621" y="32237"/>
                  </a:lnTo>
                  <a:lnTo>
                    <a:pt x="1171502" y="26124"/>
                  </a:lnTo>
                  <a:lnTo>
                    <a:pt x="1225267" y="16969"/>
                  </a:lnTo>
                  <a:lnTo>
                    <a:pt x="1288336" y="10630"/>
                  </a:lnTo>
                  <a:lnTo>
                    <a:pt x="1337120" y="0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01409" y="4295635"/>
              <a:ext cx="821224" cy="42107"/>
            </a:xfrm>
            <a:custGeom>
              <a:avLst/>
              <a:gdLst/>
              <a:ahLst/>
              <a:cxnLst/>
              <a:rect l="0" t="0" r="0" b="0"/>
              <a:pathLst>
                <a:path w="821224" h="42107">
                  <a:moveTo>
                    <a:pt x="0" y="42106"/>
                  </a:moveTo>
                  <a:lnTo>
                    <a:pt x="60383" y="38986"/>
                  </a:lnTo>
                  <a:lnTo>
                    <a:pt x="111868" y="30653"/>
                  </a:lnTo>
                  <a:lnTo>
                    <a:pt x="171187" y="22946"/>
                  </a:lnTo>
                  <a:lnTo>
                    <a:pt x="219438" y="16021"/>
                  </a:lnTo>
                  <a:lnTo>
                    <a:pt x="280909" y="10437"/>
                  </a:lnTo>
                  <a:lnTo>
                    <a:pt x="332147" y="3606"/>
                  </a:lnTo>
                  <a:lnTo>
                    <a:pt x="390092" y="1062"/>
                  </a:lnTo>
                  <a:lnTo>
                    <a:pt x="443656" y="309"/>
                  </a:lnTo>
                  <a:lnTo>
                    <a:pt x="490852" y="85"/>
                  </a:lnTo>
                  <a:lnTo>
                    <a:pt x="541362" y="19"/>
                  </a:lnTo>
                  <a:lnTo>
                    <a:pt x="592202" y="0"/>
                  </a:lnTo>
                  <a:lnTo>
                    <a:pt x="651895" y="3113"/>
                  </a:lnTo>
                  <a:lnTo>
                    <a:pt x="708747" y="9057"/>
                  </a:lnTo>
                  <a:lnTo>
                    <a:pt x="771103" y="11401"/>
                  </a:lnTo>
                  <a:lnTo>
                    <a:pt x="821223" y="21049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69823" y="4748352"/>
              <a:ext cx="905452" cy="63172"/>
            </a:xfrm>
            <a:custGeom>
              <a:avLst/>
              <a:gdLst/>
              <a:ahLst/>
              <a:cxnLst/>
              <a:rect l="0" t="0" r="0" b="0"/>
              <a:pathLst>
                <a:path w="905452" h="63172">
                  <a:moveTo>
                    <a:pt x="0" y="63171"/>
                  </a:moveTo>
                  <a:lnTo>
                    <a:pt x="52052" y="51718"/>
                  </a:lnTo>
                  <a:lnTo>
                    <a:pt x="101990" y="44960"/>
                  </a:lnTo>
                  <a:lnTo>
                    <a:pt x="160787" y="37087"/>
                  </a:lnTo>
                  <a:lnTo>
                    <a:pt x="217461" y="25437"/>
                  </a:lnTo>
                  <a:lnTo>
                    <a:pt x="276836" y="18803"/>
                  </a:lnTo>
                  <a:lnTo>
                    <a:pt x="327301" y="12980"/>
                  </a:lnTo>
                  <a:lnTo>
                    <a:pt x="379298" y="8135"/>
                  </a:lnTo>
                  <a:lnTo>
                    <a:pt x="431749" y="2410"/>
                  </a:lnTo>
                  <a:lnTo>
                    <a:pt x="484335" y="714"/>
                  </a:lnTo>
                  <a:lnTo>
                    <a:pt x="536961" y="212"/>
                  </a:lnTo>
                  <a:lnTo>
                    <a:pt x="589599" y="63"/>
                  </a:lnTo>
                  <a:lnTo>
                    <a:pt x="642240" y="19"/>
                  </a:lnTo>
                  <a:lnTo>
                    <a:pt x="691762" y="5"/>
                  </a:lnTo>
                  <a:lnTo>
                    <a:pt x="750417" y="1"/>
                  </a:lnTo>
                  <a:lnTo>
                    <a:pt x="804143" y="0"/>
                  </a:lnTo>
                  <a:lnTo>
                    <a:pt x="866029" y="7236"/>
                  </a:lnTo>
                  <a:lnTo>
                    <a:pt x="905451" y="10528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40179" y="3619899"/>
              <a:ext cx="1418993" cy="2136910"/>
            </a:xfrm>
            <a:custGeom>
              <a:avLst/>
              <a:gdLst/>
              <a:ahLst/>
              <a:cxnLst/>
              <a:rect l="0" t="0" r="0" b="0"/>
              <a:pathLst>
                <a:path w="1418993" h="2136910">
                  <a:moveTo>
                    <a:pt x="587904" y="117717"/>
                  </a:moveTo>
                  <a:lnTo>
                    <a:pt x="577159" y="76860"/>
                  </a:lnTo>
                  <a:lnTo>
                    <a:pt x="553135" y="38671"/>
                  </a:lnTo>
                  <a:lnTo>
                    <a:pt x="523790" y="12668"/>
                  </a:lnTo>
                  <a:lnTo>
                    <a:pt x="503256" y="1619"/>
                  </a:lnTo>
                  <a:lnTo>
                    <a:pt x="449609" y="0"/>
                  </a:lnTo>
                  <a:lnTo>
                    <a:pt x="398618" y="12518"/>
                  </a:lnTo>
                  <a:lnTo>
                    <a:pt x="339468" y="40048"/>
                  </a:lnTo>
                  <a:lnTo>
                    <a:pt x="282723" y="88121"/>
                  </a:lnTo>
                  <a:lnTo>
                    <a:pt x="232043" y="142677"/>
                  </a:lnTo>
                  <a:lnTo>
                    <a:pt x="193385" y="195692"/>
                  </a:lnTo>
                  <a:lnTo>
                    <a:pt x="157884" y="255855"/>
                  </a:lnTo>
                  <a:lnTo>
                    <a:pt x="125138" y="318134"/>
                  </a:lnTo>
                  <a:lnTo>
                    <a:pt x="106929" y="366279"/>
                  </a:lnTo>
                  <a:lnTo>
                    <a:pt x="89868" y="417702"/>
                  </a:lnTo>
                  <a:lnTo>
                    <a:pt x="70587" y="467853"/>
                  </a:lnTo>
                  <a:lnTo>
                    <a:pt x="56558" y="520558"/>
                  </a:lnTo>
                  <a:lnTo>
                    <a:pt x="45254" y="575178"/>
                  </a:lnTo>
                  <a:lnTo>
                    <a:pt x="32431" y="630649"/>
                  </a:lnTo>
                  <a:lnTo>
                    <a:pt x="22052" y="689618"/>
                  </a:lnTo>
                  <a:lnTo>
                    <a:pt x="14710" y="749752"/>
                  </a:lnTo>
                  <a:lnTo>
                    <a:pt x="11447" y="807673"/>
                  </a:lnTo>
                  <a:lnTo>
                    <a:pt x="6877" y="867731"/>
                  </a:lnTo>
                  <a:lnTo>
                    <a:pt x="2116" y="928348"/>
                  </a:lnTo>
                  <a:lnTo>
                    <a:pt x="0" y="986485"/>
                  </a:lnTo>
                  <a:lnTo>
                    <a:pt x="2179" y="1043519"/>
                  </a:lnTo>
                  <a:lnTo>
                    <a:pt x="5877" y="1100063"/>
                  </a:lnTo>
                  <a:lnTo>
                    <a:pt x="7521" y="1156390"/>
                  </a:lnTo>
                  <a:lnTo>
                    <a:pt x="11371" y="1212619"/>
                  </a:lnTo>
                  <a:lnTo>
                    <a:pt x="18152" y="1267636"/>
                  </a:lnTo>
                  <a:lnTo>
                    <a:pt x="28964" y="1319384"/>
                  </a:lnTo>
                  <a:lnTo>
                    <a:pt x="41569" y="1372798"/>
                  </a:lnTo>
                  <a:lnTo>
                    <a:pt x="56139" y="1426564"/>
                  </a:lnTo>
                  <a:lnTo>
                    <a:pt x="74313" y="1477756"/>
                  </a:lnTo>
                  <a:lnTo>
                    <a:pt x="94089" y="1527804"/>
                  </a:lnTo>
                  <a:lnTo>
                    <a:pt x="114577" y="1576174"/>
                  </a:lnTo>
                  <a:lnTo>
                    <a:pt x="135381" y="1621068"/>
                  </a:lnTo>
                  <a:lnTo>
                    <a:pt x="172414" y="1680215"/>
                  </a:lnTo>
                  <a:lnTo>
                    <a:pt x="213021" y="1740374"/>
                  </a:lnTo>
                  <a:lnTo>
                    <a:pt x="254689" y="1797063"/>
                  </a:lnTo>
                  <a:lnTo>
                    <a:pt x="302260" y="1850905"/>
                  </a:lnTo>
                  <a:lnTo>
                    <a:pt x="353400" y="1898314"/>
                  </a:lnTo>
                  <a:lnTo>
                    <a:pt x="405598" y="1941996"/>
                  </a:lnTo>
                  <a:lnTo>
                    <a:pt x="458108" y="1984575"/>
                  </a:lnTo>
                  <a:lnTo>
                    <a:pt x="516300" y="2021238"/>
                  </a:lnTo>
                  <a:lnTo>
                    <a:pt x="577997" y="2054327"/>
                  </a:lnTo>
                  <a:lnTo>
                    <a:pt x="635141" y="2080770"/>
                  </a:lnTo>
                  <a:lnTo>
                    <a:pt x="694707" y="2103422"/>
                  </a:lnTo>
                  <a:lnTo>
                    <a:pt x="751220" y="2119363"/>
                  </a:lnTo>
                  <a:lnTo>
                    <a:pt x="805010" y="2131495"/>
                  </a:lnTo>
                  <a:lnTo>
                    <a:pt x="857992" y="2136909"/>
                  </a:lnTo>
                  <a:lnTo>
                    <a:pt x="910735" y="2132924"/>
                  </a:lnTo>
                  <a:lnTo>
                    <a:pt x="963407" y="2124334"/>
                  </a:lnTo>
                  <a:lnTo>
                    <a:pt x="1016059" y="2108791"/>
                  </a:lnTo>
                  <a:lnTo>
                    <a:pt x="1079016" y="2088644"/>
                  </a:lnTo>
                  <a:lnTo>
                    <a:pt x="1128172" y="2062991"/>
                  </a:lnTo>
                  <a:lnTo>
                    <a:pt x="1187297" y="2022882"/>
                  </a:lnTo>
                  <a:lnTo>
                    <a:pt x="1244036" y="1981164"/>
                  </a:lnTo>
                  <a:lnTo>
                    <a:pt x="1291898" y="1929553"/>
                  </a:lnTo>
                  <a:lnTo>
                    <a:pt x="1335147" y="1867365"/>
                  </a:lnTo>
                  <a:lnTo>
                    <a:pt x="1354020" y="1837054"/>
                  </a:lnTo>
                  <a:lnTo>
                    <a:pt x="1372392" y="1788275"/>
                  </a:lnTo>
                  <a:lnTo>
                    <a:pt x="1395848" y="1726158"/>
                  </a:lnTo>
                  <a:lnTo>
                    <a:pt x="1408312" y="1675218"/>
                  </a:lnTo>
                  <a:lnTo>
                    <a:pt x="1416294" y="1626200"/>
                  </a:lnTo>
                  <a:lnTo>
                    <a:pt x="1418992" y="1567714"/>
                  </a:lnTo>
                  <a:lnTo>
                    <a:pt x="1409949" y="1511102"/>
                  </a:lnTo>
                  <a:lnTo>
                    <a:pt x="1386845" y="1454859"/>
                  </a:lnTo>
                  <a:lnTo>
                    <a:pt x="1359751" y="1404278"/>
                  </a:lnTo>
                  <a:lnTo>
                    <a:pt x="1323464" y="1368897"/>
                  </a:lnTo>
                  <a:lnTo>
                    <a:pt x="1260432" y="1326313"/>
                  </a:lnTo>
                  <a:lnTo>
                    <a:pt x="1221699" y="1313550"/>
                  </a:lnTo>
                  <a:lnTo>
                    <a:pt x="1166690" y="1308645"/>
                  </a:lnTo>
                  <a:lnTo>
                    <a:pt x="1112295" y="1314034"/>
                  </a:lnTo>
                  <a:lnTo>
                    <a:pt x="1049385" y="1327330"/>
                  </a:lnTo>
                  <a:lnTo>
                    <a:pt x="986207" y="1347891"/>
                  </a:lnTo>
                  <a:lnTo>
                    <a:pt x="931697" y="1373236"/>
                  </a:lnTo>
                  <a:lnTo>
                    <a:pt x="882271" y="1402973"/>
                  </a:lnTo>
                  <a:lnTo>
                    <a:pt x="832401" y="1439599"/>
                  </a:lnTo>
                  <a:lnTo>
                    <a:pt x="780580" y="1480087"/>
                  </a:lnTo>
                  <a:lnTo>
                    <a:pt x="717903" y="1535690"/>
                  </a:lnTo>
                  <a:lnTo>
                    <a:pt x="667626" y="1578879"/>
                  </a:lnTo>
                  <a:lnTo>
                    <a:pt x="616854" y="1628200"/>
                  </a:lnTo>
                  <a:lnTo>
                    <a:pt x="571655" y="1679859"/>
                  </a:lnTo>
                  <a:lnTo>
                    <a:pt x="528628" y="1732209"/>
                  </a:lnTo>
                  <a:lnTo>
                    <a:pt x="487412" y="1784766"/>
                  </a:lnTo>
                  <a:lnTo>
                    <a:pt x="453624" y="1836213"/>
                  </a:lnTo>
                  <a:lnTo>
                    <a:pt x="423772" y="1892992"/>
                  </a:lnTo>
                  <a:lnTo>
                    <a:pt x="408919" y="1928619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580518" y="1905658"/>
            <a:ext cx="1585406" cy="863337"/>
            <a:chOff x="7580518" y="1905658"/>
            <a:chExt cx="1585406" cy="863337"/>
          </a:xfrm>
        </p:grpSpPr>
        <p:sp>
          <p:nvSpPr>
            <p:cNvPr id="66" name="Freeform 65"/>
            <p:cNvSpPr/>
            <p:nvPr/>
          </p:nvSpPr>
          <p:spPr>
            <a:xfrm>
              <a:off x="7833202" y="2105699"/>
              <a:ext cx="21054" cy="515897"/>
            </a:xfrm>
            <a:custGeom>
              <a:avLst/>
              <a:gdLst/>
              <a:ahLst/>
              <a:cxnLst/>
              <a:rect l="0" t="0" r="0" b="0"/>
              <a:pathLst>
                <a:path w="21054" h="515897">
                  <a:moveTo>
                    <a:pt x="0" y="0"/>
                  </a:moveTo>
                  <a:lnTo>
                    <a:pt x="14654" y="58617"/>
                  </a:lnTo>
                  <a:lnTo>
                    <a:pt x="19793" y="112791"/>
                  </a:lnTo>
                  <a:lnTo>
                    <a:pt x="20807" y="171672"/>
                  </a:lnTo>
                  <a:lnTo>
                    <a:pt x="21007" y="233692"/>
                  </a:lnTo>
                  <a:lnTo>
                    <a:pt x="21042" y="282412"/>
                  </a:lnTo>
                  <a:lnTo>
                    <a:pt x="21053" y="333892"/>
                  </a:lnTo>
                  <a:lnTo>
                    <a:pt x="19886" y="395284"/>
                  </a:lnTo>
                  <a:lnTo>
                    <a:pt x="12723" y="455590"/>
                  </a:lnTo>
                  <a:lnTo>
                    <a:pt x="8059" y="49373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80518" y="1905658"/>
              <a:ext cx="515898" cy="326384"/>
            </a:xfrm>
            <a:custGeom>
              <a:avLst/>
              <a:gdLst/>
              <a:ahLst/>
              <a:cxnLst/>
              <a:rect l="0" t="0" r="0" b="0"/>
              <a:pathLst>
                <a:path w="515898" h="326384">
                  <a:moveTo>
                    <a:pt x="0" y="326383"/>
                  </a:moveTo>
                  <a:lnTo>
                    <a:pt x="53875" y="273678"/>
                  </a:lnTo>
                  <a:lnTo>
                    <a:pt x="117091" y="220014"/>
                  </a:lnTo>
                  <a:lnTo>
                    <a:pt x="172521" y="178770"/>
                  </a:lnTo>
                  <a:lnTo>
                    <a:pt x="222303" y="147335"/>
                  </a:lnTo>
                  <a:lnTo>
                    <a:pt x="270978" y="115794"/>
                  </a:lnTo>
                  <a:lnTo>
                    <a:pt x="318156" y="84222"/>
                  </a:lnTo>
                  <a:lnTo>
                    <a:pt x="369179" y="55760"/>
                  </a:lnTo>
                  <a:lnTo>
                    <a:pt x="418222" y="35628"/>
                  </a:lnTo>
                  <a:lnTo>
                    <a:pt x="481370" y="14570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84941" y="2129391"/>
              <a:ext cx="227288" cy="412630"/>
            </a:xfrm>
            <a:custGeom>
              <a:avLst/>
              <a:gdLst/>
              <a:ahLst/>
              <a:cxnLst/>
              <a:rect l="0" t="0" r="0" b="0"/>
              <a:pathLst>
                <a:path w="227288" h="412630">
                  <a:moveTo>
                    <a:pt x="6189" y="271106"/>
                  </a:moveTo>
                  <a:lnTo>
                    <a:pt x="38640" y="251955"/>
                  </a:lnTo>
                  <a:lnTo>
                    <a:pt x="84941" y="197889"/>
                  </a:lnTo>
                  <a:lnTo>
                    <a:pt x="121743" y="144828"/>
                  </a:lnTo>
                  <a:lnTo>
                    <a:pt x="155760" y="84718"/>
                  </a:lnTo>
                  <a:lnTo>
                    <a:pt x="172169" y="58342"/>
                  </a:lnTo>
                  <a:lnTo>
                    <a:pt x="179393" y="37334"/>
                  </a:lnTo>
                  <a:lnTo>
                    <a:pt x="182604" y="12399"/>
                  </a:lnTo>
                  <a:lnTo>
                    <a:pt x="179951" y="5048"/>
                  </a:lnTo>
                  <a:lnTo>
                    <a:pt x="174673" y="1317"/>
                  </a:lnTo>
                  <a:lnTo>
                    <a:pt x="167645" y="0"/>
                  </a:lnTo>
                  <a:lnTo>
                    <a:pt x="160619" y="1461"/>
                  </a:lnTo>
                  <a:lnTo>
                    <a:pt x="146574" y="9324"/>
                  </a:lnTo>
                  <a:lnTo>
                    <a:pt x="108354" y="63035"/>
                  </a:lnTo>
                  <a:lnTo>
                    <a:pt x="68744" y="122771"/>
                  </a:lnTo>
                  <a:lnTo>
                    <a:pt x="35529" y="183660"/>
                  </a:lnTo>
                  <a:lnTo>
                    <a:pt x="14752" y="233628"/>
                  </a:lnTo>
                  <a:lnTo>
                    <a:pt x="1836" y="284308"/>
                  </a:lnTo>
                  <a:lnTo>
                    <a:pt x="0" y="347067"/>
                  </a:lnTo>
                  <a:lnTo>
                    <a:pt x="5778" y="377396"/>
                  </a:lnTo>
                  <a:lnTo>
                    <a:pt x="16145" y="398675"/>
                  </a:lnTo>
                  <a:lnTo>
                    <a:pt x="26864" y="405285"/>
                  </a:lnTo>
                  <a:lnTo>
                    <a:pt x="57491" y="412629"/>
                  </a:lnTo>
                  <a:lnTo>
                    <a:pt x="103018" y="411175"/>
                  </a:lnTo>
                  <a:lnTo>
                    <a:pt x="161492" y="391797"/>
                  </a:lnTo>
                  <a:lnTo>
                    <a:pt x="212558" y="371679"/>
                  </a:lnTo>
                  <a:lnTo>
                    <a:pt x="227287" y="365862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52448" y="2036462"/>
              <a:ext cx="323845" cy="627248"/>
            </a:xfrm>
            <a:custGeom>
              <a:avLst/>
              <a:gdLst/>
              <a:ahLst/>
              <a:cxnLst/>
              <a:rect l="0" t="0" r="0" b="0"/>
              <a:pathLst>
                <a:path w="323845" h="627248">
                  <a:moveTo>
                    <a:pt x="249334" y="6066"/>
                  </a:moveTo>
                  <a:lnTo>
                    <a:pt x="216883" y="0"/>
                  </a:lnTo>
                  <a:lnTo>
                    <a:pt x="196306" y="2590"/>
                  </a:lnTo>
                  <a:lnTo>
                    <a:pt x="143998" y="28514"/>
                  </a:lnTo>
                  <a:lnTo>
                    <a:pt x="84164" y="70807"/>
                  </a:lnTo>
                  <a:lnTo>
                    <a:pt x="28669" y="116497"/>
                  </a:lnTo>
                  <a:lnTo>
                    <a:pt x="13611" y="134695"/>
                  </a:lnTo>
                  <a:lnTo>
                    <a:pt x="4188" y="155651"/>
                  </a:lnTo>
                  <a:lnTo>
                    <a:pt x="0" y="180563"/>
                  </a:lnTo>
                  <a:lnTo>
                    <a:pt x="4733" y="191418"/>
                  </a:lnTo>
                  <a:lnTo>
                    <a:pt x="25589" y="209717"/>
                  </a:lnTo>
                  <a:lnTo>
                    <a:pt x="83649" y="239439"/>
                  </a:lnTo>
                  <a:lnTo>
                    <a:pt x="143166" y="260525"/>
                  </a:lnTo>
                  <a:lnTo>
                    <a:pt x="202843" y="284360"/>
                  </a:lnTo>
                  <a:lnTo>
                    <a:pt x="256572" y="311599"/>
                  </a:lnTo>
                  <a:lnTo>
                    <a:pt x="278287" y="326692"/>
                  </a:lnTo>
                  <a:lnTo>
                    <a:pt x="318715" y="375192"/>
                  </a:lnTo>
                  <a:lnTo>
                    <a:pt x="323844" y="399019"/>
                  </a:lnTo>
                  <a:lnTo>
                    <a:pt x="317604" y="452444"/>
                  </a:lnTo>
                  <a:lnTo>
                    <a:pt x="290270" y="513717"/>
                  </a:lnTo>
                  <a:lnTo>
                    <a:pt x="266923" y="551105"/>
                  </a:lnTo>
                  <a:lnTo>
                    <a:pt x="210035" y="605052"/>
                  </a:lnTo>
                  <a:lnTo>
                    <a:pt x="186163" y="627247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862428" y="1977754"/>
              <a:ext cx="303496" cy="791241"/>
            </a:xfrm>
            <a:custGeom>
              <a:avLst/>
              <a:gdLst/>
              <a:ahLst/>
              <a:cxnLst/>
              <a:rect l="0" t="0" r="0" b="0"/>
              <a:pathLst>
                <a:path w="303496" h="791241">
                  <a:moveTo>
                    <a:pt x="192079" y="12132"/>
                  </a:moveTo>
                  <a:lnTo>
                    <a:pt x="203258" y="953"/>
                  </a:lnTo>
                  <a:lnTo>
                    <a:pt x="199532" y="0"/>
                  </a:lnTo>
                  <a:lnTo>
                    <a:pt x="149358" y="15281"/>
                  </a:lnTo>
                  <a:lnTo>
                    <a:pt x="122790" y="29909"/>
                  </a:lnTo>
                  <a:lnTo>
                    <a:pt x="60729" y="85168"/>
                  </a:lnTo>
                  <a:lnTo>
                    <a:pt x="23761" y="127814"/>
                  </a:lnTo>
                  <a:lnTo>
                    <a:pt x="0" y="180570"/>
                  </a:lnTo>
                  <a:lnTo>
                    <a:pt x="4935" y="207876"/>
                  </a:lnTo>
                  <a:lnTo>
                    <a:pt x="27444" y="249894"/>
                  </a:lnTo>
                  <a:lnTo>
                    <a:pt x="47549" y="272222"/>
                  </a:lnTo>
                  <a:lnTo>
                    <a:pt x="101703" y="308739"/>
                  </a:lnTo>
                  <a:lnTo>
                    <a:pt x="162789" y="349401"/>
                  </a:lnTo>
                  <a:lnTo>
                    <a:pt x="218746" y="391228"/>
                  </a:lnTo>
                  <a:lnTo>
                    <a:pt x="252624" y="423934"/>
                  </a:lnTo>
                  <a:lnTo>
                    <a:pt x="293048" y="484453"/>
                  </a:lnTo>
                  <a:lnTo>
                    <a:pt x="303495" y="522656"/>
                  </a:lnTo>
                  <a:lnTo>
                    <a:pt x="298619" y="584722"/>
                  </a:lnTo>
                  <a:lnTo>
                    <a:pt x="287338" y="628924"/>
                  </a:lnTo>
                  <a:lnTo>
                    <a:pt x="253270" y="688901"/>
                  </a:lnTo>
                  <a:lnTo>
                    <a:pt x="212745" y="745549"/>
                  </a:lnTo>
                  <a:lnTo>
                    <a:pt x="171022" y="791240"/>
                  </a:lnTo>
                </a:path>
              </a:pathLst>
            </a:custGeom>
            <a:ln w="38100" cap="flat" cmpd="sng" algn="ctr">
              <a:solidFill>
                <a:srgbClr val="AFEEE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2015-03-31T16:23:22Z</dcterms:created>
  <dcterms:modified xsi:type="dcterms:W3CDTF">2015-03-31T16:24:49Z</dcterms:modified>
</cp:coreProperties>
</file>